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8"/>
  </p:notesMasterIdLst>
  <p:handoutMasterIdLst>
    <p:handoutMasterId r:id="rId29"/>
  </p:handoutMasterIdLst>
  <p:sldIdLst>
    <p:sldId id="294" r:id="rId3"/>
    <p:sldId id="295" r:id="rId4"/>
    <p:sldId id="272" r:id="rId5"/>
    <p:sldId id="275" r:id="rId6"/>
    <p:sldId id="304" r:id="rId7"/>
    <p:sldId id="276" r:id="rId8"/>
    <p:sldId id="277" r:id="rId9"/>
    <p:sldId id="313" r:id="rId10"/>
    <p:sldId id="299" r:id="rId11"/>
    <p:sldId id="291" r:id="rId12"/>
    <p:sldId id="311" r:id="rId13"/>
    <p:sldId id="312" r:id="rId14"/>
    <p:sldId id="314" r:id="rId15"/>
    <p:sldId id="315" r:id="rId16"/>
    <p:sldId id="307" r:id="rId17"/>
    <p:sldId id="308" r:id="rId18"/>
    <p:sldId id="310" r:id="rId19"/>
    <p:sldId id="309" r:id="rId20"/>
    <p:sldId id="301" r:id="rId21"/>
    <p:sldId id="298" r:id="rId22"/>
    <p:sldId id="286" r:id="rId23"/>
    <p:sldId id="288" r:id="rId24"/>
    <p:sldId id="282" r:id="rId25"/>
    <p:sldId id="283" r:id="rId26"/>
    <p:sldId id="29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kshmisr@outlook.com" initials="l" lastIdx="2" clrIdx="0">
    <p:extLst>
      <p:ext uri="{19B8F6BF-5375-455C-9EA6-DF929625EA0E}">
        <p15:presenceInfo xmlns:p15="http://schemas.microsoft.com/office/powerpoint/2012/main" userId="b592b7707d6019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6/30/2020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6/30/2020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6/30/2020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6/30/2020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41" name="Freeform: Shape 40">
            <a:extLst>
              <a:ext uri="{FF2B5EF4-FFF2-40B4-BE49-F238E27FC236}">
                <a16:creationId xmlns:a16="http://schemas.microsoft.com/office/drawing/2014/main" id="{29AD3058-E671-4F59-BB74-F17A14AC18EA}"/>
              </a:ext>
            </a:extLst>
          </p:cNvPr>
          <p:cNvSpPr/>
          <p:nvPr/>
        </p:nvSpPr>
        <p:spPr>
          <a:xfrm rot="5083725">
            <a:off x="1174532" y="-970122"/>
            <a:ext cx="748525" cy="3046461"/>
          </a:xfrm>
          <a:custGeom>
            <a:avLst/>
            <a:gdLst>
              <a:gd name="connsiteX0" fmla="*/ 534053 w 748525"/>
              <a:gd name="connsiteY0" fmla="*/ 1515419 h 3046461"/>
              <a:gd name="connsiteX1" fmla="*/ 542359 w 748525"/>
              <a:gd name="connsiteY1" fmla="*/ 1457574 h 3046461"/>
              <a:gd name="connsiteX2" fmla="*/ 545941 w 748525"/>
              <a:gd name="connsiteY2" fmla="*/ 1443247 h 3046461"/>
              <a:gd name="connsiteX3" fmla="*/ 664522 w 748525"/>
              <a:gd name="connsiteY3" fmla="*/ 1305569 h 3046461"/>
              <a:gd name="connsiteX4" fmla="*/ 724210 w 748525"/>
              <a:gd name="connsiteY4" fmla="*/ 1261002 h 3046461"/>
              <a:gd name="connsiteX5" fmla="*/ 736147 w 748525"/>
              <a:gd name="connsiteY5" fmla="*/ 1248268 h 3046461"/>
              <a:gd name="connsiteX6" fmla="*/ 741318 w 748525"/>
              <a:gd name="connsiteY6" fmla="*/ 1301190 h 3046461"/>
              <a:gd name="connsiteX7" fmla="*/ 740523 w 748525"/>
              <a:gd name="connsiteY7" fmla="*/ 1393507 h 3046461"/>
              <a:gd name="connsiteX8" fmla="*/ 682428 w 748525"/>
              <a:gd name="connsiteY8" fmla="*/ 1482642 h 3046461"/>
              <a:gd name="connsiteX9" fmla="*/ 654572 w 748525"/>
              <a:gd name="connsiteY9" fmla="*/ 1498559 h 3046461"/>
              <a:gd name="connsiteX10" fmla="*/ 534401 w 748525"/>
              <a:gd name="connsiteY10" fmla="*/ 1576549 h 3046461"/>
              <a:gd name="connsiteX11" fmla="*/ 534053 w 748525"/>
              <a:gd name="connsiteY11" fmla="*/ 1515419 h 3046461"/>
              <a:gd name="connsiteX12" fmla="*/ 544051 w 748525"/>
              <a:gd name="connsiteY12" fmla="*/ 1259708 h 3046461"/>
              <a:gd name="connsiteX13" fmla="*/ 569418 w 748525"/>
              <a:gd name="connsiteY13" fmla="*/ 1167094 h 3046461"/>
              <a:gd name="connsiteX14" fmla="*/ 641840 w 748525"/>
              <a:gd name="connsiteY14" fmla="*/ 1096661 h 3046461"/>
              <a:gd name="connsiteX15" fmla="*/ 735747 w 748525"/>
              <a:gd name="connsiteY15" fmla="*/ 1028618 h 3046461"/>
              <a:gd name="connsiteX16" fmla="*/ 741318 w 748525"/>
              <a:gd name="connsiteY16" fmla="*/ 1072390 h 3046461"/>
              <a:gd name="connsiteX17" fmla="*/ 743308 w 748525"/>
              <a:gd name="connsiteY17" fmla="*/ 1168686 h 3046461"/>
              <a:gd name="connsiteX18" fmla="*/ 687599 w 748525"/>
              <a:gd name="connsiteY18" fmla="*/ 1260603 h 3046461"/>
              <a:gd name="connsiteX19" fmla="*/ 666909 w 748525"/>
              <a:gd name="connsiteY19" fmla="*/ 1273337 h 3046461"/>
              <a:gd name="connsiteX20" fmla="*/ 541963 w 748525"/>
              <a:gd name="connsiteY20" fmla="*/ 1358889 h 3046461"/>
              <a:gd name="connsiteX21" fmla="*/ 544051 w 748525"/>
              <a:gd name="connsiteY21" fmla="*/ 1259708 h 3046461"/>
              <a:gd name="connsiteX22" fmla="*/ 546339 w 748525"/>
              <a:gd name="connsiteY22" fmla="*/ 1059159 h 3046461"/>
              <a:gd name="connsiteX23" fmla="*/ 562655 w 748525"/>
              <a:gd name="connsiteY23" fmla="*/ 978880 h 3046461"/>
              <a:gd name="connsiteX24" fmla="*/ 642635 w 748525"/>
              <a:gd name="connsiteY24" fmla="*/ 883378 h 3046461"/>
              <a:gd name="connsiteX25" fmla="*/ 736942 w 748525"/>
              <a:gd name="connsiteY25" fmla="*/ 811754 h 3046461"/>
              <a:gd name="connsiteX26" fmla="*/ 740126 w 748525"/>
              <a:gd name="connsiteY26" fmla="*/ 822498 h 3046461"/>
              <a:gd name="connsiteX27" fmla="*/ 748481 w 748525"/>
              <a:gd name="connsiteY27" fmla="*/ 933119 h 3046461"/>
              <a:gd name="connsiteX28" fmla="*/ 680836 w 748525"/>
              <a:gd name="connsiteY28" fmla="*/ 1052892 h 3046461"/>
              <a:gd name="connsiteX29" fmla="*/ 648206 w 748525"/>
              <a:gd name="connsiteY29" fmla="*/ 1071195 h 3046461"/>
              <a:gd name="connsiteX30" fmla="*/ 545544 w 748525"/>
              <a:gd name="connsiteY30" fmla="*/ 1143617 h 3046461"/>
              <a:gd name="connsiteX31" fmla="*/ 546339 w 748525"/>
              <a:gd name="connsiteY31" fmla="*/ 1059159 h 3046461"/>
              <a:gd name="connsiteX32" fmla="*/ 545544 w 748525"/>
              <a:gd name="connsiteY32" fmla="*/ 838414 h 3046461"/>
              <a:gd name="connsiteX33" fmla="*/ 561063 w 748525"/>
              <a:gd name="connsiteY33" fmla="*/ 766392 h 3046461"/>
              <a:gd name="connsiteX34" fmla="*/ 639453 w 748525"/>
              <a:gd name="connsiteY34" fmla="*/ 671290 h 3046461"/>
              <a:gd name="connsiteX35" fmla="*/ 734555 w 748525"/>
              <a:gd name="connsiteY35" fmla="*/ 601652 h 3046461"/>
              <a:gd name="connsiteX36" fmla="*/ 738136 w 748525"/>
              <a:gd name="connsiteY36" fmla="*/ 600857 h 3046461"/>
              <a:gd name="connsiteX37" fmla="*/ 744902 w 748525"/>
              <a:gd name="connsiteY37" fmla="*/ 746894 h 3046461"/>
              <a:gd name="connsiteX38" fmla="*/ 691183 w 748525"/>
              <a:gd name="connsiteY38" fmla="*/ 831651 h 3046461"/>
              <a:gd name="connsiteX39" fmla="*/ 635872 w 748525"/>
              <a:gd name="connsiteY39" fmla="*/ 864280 h 3046461"/>
              <a:gd name="connsiteX40" fmla="*/ 550718 w 748525"/>
              <a:gd name="connsiteY40" fmla="*/ 924365 h 3046461"/>
              <a:gd name="connsiteX41" fmla="*/ 545544 w 748525"/>
              <a:gd name="connsiteY41" fmla="*/ 928344 h 3046461"/>
              <a:gd name="connsiteX42" fmla="*/ 541168 w 748525"/>
              <a:gd name="connsiteY42" fmla="*/ 927547 h 3046461"/>
              <a:gd name="connsiteX43" fmla="*/ 545544 w 748525"/>
              <a:gd name="connsiteY43" fmla="*/ 838414 h 3046461"/>
              <a:gd name="connsiteX44" fmla="*/ 546191 w 748525"/>
              <a:gd name="connsiteY44" fmla="*/ 622045 h 3046461"/>
              <a:gd name="connsiteX45" fmla="*/ 563850 w 748525"/>
              <a:gd name="connsiteY45" fmla="*/ 547136 h 3046461"/>
              <a:gd name="connsiteX46" fmla="*/ 639851 w 748525"/>
              <a:gd name="connsiteY46" fmla="*/ 461585 h 3046461"/>
              <a:gd name="connsiteX47" fmla="*/ 733760 w 748525"/>
              <a:gd name="connsiteY47" fmla="*/ 392744 h 3046461"/>
              <a:gd name="connsiteX48" fmla="*/ 741321 w 748525"/>
              <a:gd name="connsiteY48" fmla="*/ 389960 h 3046461"/>
              <a:gd name="connsiteX49" fmla="*/ 745300 w 748525"/>
              <a:gd name="connsiteY49" fmla="*/ 529628 h 3046461"/>
              <a:gd name="connsiteX50" fmla="*/ 695957 w 748525"/>
              <a:gd name="connsiteY50" fmla="*/ 619161 h 3046461"/>
              <a:gd name="connsiteX51" fmla="*/ 670093 w 748525"/>
              <a:gd name="connsiteY51" fmla="*/ 635872 h 3046461"/>
              <a:gd name="connsiteX52" fmla="*/ 544352 w 748525"/>
              <a:gd name="connsiteY52" fmla="*/ 721028 h 3046461"/>
              <a:gd name="connsiteX53" fmla="*/ 541963 w 748525"/>
              <a:gd name="connsiteY53" fmla="*/ 698744 h 3046461"/>
              <a:gd name="connsiteX54" fmla="*/ 546191 w 748525"/>
              <a:gd name="connsiteY54" fmla="*/ 622045 h 3046461"/>
              <a:gd name="connsiteX55" fmla="*/ 546936 w 748525"/>
              <a:gd name="connsiteY55" fmla="*/ 424777 h 3046461"/>
              <a:gd name="connsiteX56" fmla="*/ 576581 w 748525"/>
              <a:gd name="connsiteY56" fmla="*/ 331466 h 3046461"/>
              <a:gd name="connsiteX57" fmla="*/ 658551 w 748525"/>
              <a:gd name="connsiteY57" fmla="*/ 241535 h 3046461"/>
              <a:gd name="connsiteX58" fmla="*/ 735748 w 748525"/>
              <a:gd name="connsiteY58" fmla="*/ 179063 h 3046461"/>
              <a:gd name="connsiteX59" fmla="*/ 738137 w 748525"/>
              <a:gd name="connsiteY59" fmla="*/ 203735 h 3046461"/>
              <a:gd name="connsiteX60" fmla="*/ 742911 w 748525"/>
              <a:gd name="connsiteY60" fmla="*/ 283715 h 3046461"/>
              <a:gd name="connsiteX61" fmla="*/ 649001 w 748525"/>
              <a:gd name="connsiteY61" fmla="*/ 436118 h 3046461"/>
              <a:gd name="connsiteX62" fmla="*/ 567429 w 748525"/>
              <a:gd name="connsiteY62" fmla="*/ 493419 h 3046461"/>
              <a:gd name="connsiteX63" fmla="*/ 542360 w 748525"/>
              <a:gd name="connsiteY63" fmla="*/ 525251 h 3046461"/>
              <a:gd name="connsiteX64" fmla="*/ 546936 w 748525"/>
              <a:gd name="connsiteY64" fmla="*/ 424777 h 3046461"/>
              <a:gd name="connsiteX65" fmla="*/ 311170 w 748525"/>
              <a:gd name="connsiteY65" fmla="*/ 1346156 h 3046461"/>
              <a:gd name="connsiteX66" fmla="*/ 321915 w 748525"/>
              <a:gd name="connsiteY66" fmla="*/ 1247473 h 3046461"/>
              <a:gd name="connsiteX67" fmla="*/ 333454 w 748525"/>
              <a:gd name="connsiteY67" fmla="*/ 1260604 h 3046461"/>
              <a:gd name="connsiteX68" fmla="*/ 387571 w 748525"/>
              <a:gd name="connsiteY68" fmla="*/ 1305171 h 3046461"/>
              <a:gd name="connsiteX69" fmla="*/ 508936 w 748525"/>
              <a:gd name="connsiteY69" fmla="*/ 1470308 h 3046461"/>
              <a:gd name="connsiteX70" fmla="*/ 511323 w 748525"/>
              <a:gd name="connsiteY70" fmla="*/ 1582918 h 3046461"/>
              <a:gd name="connsiteX71" fmla="*/ 403884 w 748525"/>
              <a:gd name="connsiteY71" fmla="*/ 1506119 h 3046461"/>
              <a:gd name="connsiteX72" fmla="*/ 397916 w 748525"/>
              <a:gd name="connsiteY72" fmla="*/ 1502935 h 3046461"/>
              <a:gd name="connsiteX73" fmla="*/ 311170 w 748525"/>
              <a:gd name="connsiteY73" fmla="*/ 1346156 h 3046461"/>
              <a:gd name="connsiteX74" fmla="*/ 314354 w 748525"/>
              <a:gd name="connsiteY74" fmla="*/ 1122130 h 3046461"/>
              <a:gd name="connsiteX75" fmla="*/ 322312 w 748525"/>
              <a:gd name="connsiteY75" fmla="*/ 1036179 h 3046461"/>
              <a:gd name="connsiteX76" fmla="*/ 328678 w 748525"/>
              <a:gd name="connsiteY76" fmla="*/ 1041352 h 3046461"/>
              <a:gd name="connsiteX77" fmla="*/ 410254 w 748525"/>
              <a:gd name="connsiteY77" fmla="*/ 1102233 h 3046461"/>
              <a:gd name="connsiteX78" fmla="*/ 493816 w 748525"/>
              <a:gd name="connsiteY78" fmla="*/ 1183010 h 3046461"/>
              <a:gd name="connsiteX79" fmla="*/ 513711 w 748525"/>
              <a:gd name="connsiteY79" fmla="*/ 1255035 h 3046461"/>
              <a:gd name="connsiteX80" fmla="*/ 522466 w 748525"/>
              <a:gd name="connsiteY80" fmla="*/ 1312334 h 3046461"/>
              <a:gd name="connsiteX81" fmla="*/ 523659 w 748525"/>
              <a:gd name="connsiteY81" fmla="*/ 1301591 h 3046461"/>
              <a:gd name="connsiteX82" fmla="*/ 524059 w 748525"/>
              <a:gd name="connsiteY82" fmla="*/ 696754 h 3046461"/>
              <a:gd name="connsiteX83" fmla="*/ 518885 w 748525"/>
              <a:gd name="connsiteY83" fmla="*/ 362901 h 3046461"/>
              <a:gd name="connsiteX84" fmla="*/ 506948 w 748525"/>
              <a:gd name="connsiteY84" fmla="*/ 328680 h 3046461"/>
              <a:gd name="connsiteX85" fmla="*/ 459594 w 748525"/>
              <a:gd name="connsiteY85" fmla="*/ 252678 h 3046461"/>
              <a:gd name="connsiteX86" fmla="*/ 450841 w 748525"/>
              <a:gd name="connsiteY86" fmla="*/ 134100 h 3046461"/>
              <a:gd name="connsiteX87" fmla="*/ 514109 w 748525"/>
              <a:gd name="connsiteY87" fmla="*/ 5969 h 3046461"/>
              <a:gd name="connsiteX88" fmla="*/ 517293 w 748525"/>
              <a:gd name="connsiteY88" fmla="*/ 0 h 3046461"/>
              <a:gd name="connsiteX89" fmla="*/ 531619 w 748525"/>
              <a:gd name="connsiteY89" fmla="*/ 15519 h 3046461"/>
              <a:gd name="connsiteX90" fmla="*/ 601652 w 748525"/>
              <a:gd name="connsiteY90" fmla="*/ 137679 h 3046461"/>
              <a:gd name="connsiteX91" fmla="*/ 596081 w 748525"/>
              <a:gd name="connsiteY91" fmla="*/ 241138 h 3046461"/>
              <a:gd name="connsiteX92" fmla="*/ 530822 w 748525"/>
              <a:gd name="connsiteY92" fmla="*/ 346985 h 3046461"/>
              <a:gd name="connsiteX93" fmla="*/ 524853 w 748525"/>
              <a:gd name="connsiteY93" fmla="*/ 363298 h 3046461"/>
              <a:gd name="connsiteX94" fmla="*/ 530027 w 748525"/>
              <a:gd name="connsiteY94" fmla="*/ 1241903 h 3046461"/>
              <a:gd name="connsiteX95" fmla="*/ 510927 w 748525"/>
              <a:gd name="connsiteY95" fmla="*/ 1773920 h 3046461"/>
              <a:gd name="connsiteX96" fmla="*/ 387174 w 748525"/>
              <a:gd name="connsiteY96" fmla="*/ 2508475 h 3046461"/>
              <a:gd name="connsiteX97" fmla="*/ 366879 w 748525"/>
              <a:gd name="connsiteY97" fmla="*/ 2617903 h 3046461"/>
              <a:gd name="connsiteX98" fmla="*/ 290878 w 748525"/>
              <a:gd name="connsiteY98" fmla="*/ 2831586 h 3046461"/>
              <a:gd name="connsiteX99" fmla="*/ 189805 w 748525"/>
              <a:gd name="connsiteY99" fmla="*/ 3033729 h 3046461"/>
              <a:gd name="connsiteX100" fmla="*/ 181449 w 748525"/>
              <a:gd name="connsiteY100" fmla="*/ 3046461 h 3046461"/>
              <a:gd name="connsiteX101" fmla="*/ 395530 w 748525"/>
              <a:gd name="connsiteY101" fmla="*/ 2236299 h 3046461"/>
              <a:gd name="connsiteX102" fmla="*/ 395132 w 748525"/>
              <a:gd name="connsiteY102" fmla="*/ 2353685 h 3046461"/>
              <a:gd name="connsiteX103" fmla="*/ 390756 w 748525"/>
              <a:gd name="connsiteY103" fmla="*/ 2471866 h 3046461"/>
              <a:gd name="connsiteX104" fmla="*/ 398314 w 748525"/>
              <a:gd name="connsiteY104" fmla="*/ 2445605 h 3046461"/>
              <a:gd name="connsiteX105" fmla="*/ 498192 w 748525"/>
              <a:gd name="connsiteY105" fmla="*/ 1865441 h 3046461"/>
              <a:gd name="connsiteX106" fmla="*/ 522069 w 748525"/>
              <a:gd name="connsiteY106" fmla="*/ 1376400 h 3046461"/>
              <a:gd name="connsiteX107" fmla="*/ 522069 w 748525"/>
              <a:gd name="connsiteY107" fmla="*/ 1353718 h 3046461"/>
              <a:gd name="connsiteX108" fmla="*/ 518487 w 748525"/>
              <a:gd name="connsiteY108" fmla="*/ 1365656 h 3046461"/>
              <a:gd name="connsiteX109" fmla="*/ 487847 w 748525"/>
              <a:gd name="connsiteY109" fmla="*/ 1340189 h 3046461"/>
              <a:gd name="connsiteX110" fmla="*/ 408662 w 748525"/>
              <a:gd name="connsiteY110" fmla="*/ 1292438 h 3046461"/>
              <a:gd name="connsiteX111" fmla="*/ 314354 w 748525"/>
              <a:gd name="connsiteY111" fmla="*/ 1122130 h 3046461"/>
              <a:gd name="connsiteX112" fmla="*/ 323109 w 748525"/>
              <a:gd name="connsiteY112" fmla="*/ 824087 h 3046461"/>
              <a:gd name="connsiteX113" fmla="*/ 326293 w 748525"/>
              <a:gd name="connsiteY113" fmla="*/ 823292 h 3046461"/>
              <a:gd name="connsiteX114" fmla="*/ 337833 w 748525"/>
              <a:gd name="connsiteY114" fmla="*/ 836026 h 3046461"/>
              <a:gd name="connsiteX115" fmla="*/ 400702 w 748525"/>
              <a:gd name="connsiteY115" fmla="*/ 882582 h 3046461"/>
              <a:gd name="connsiteX116" fmla="*/ 452830 w 748525"/>
              <a:gd name="connsiteY116" fmla="*/ 912425 h 3046461"/>
              <a:gd name="connsiteX117" fmla="*/ 501375 w 748525"/>
              <a:gd name="connsiteY117" fmla="*/ 986040 h 3046461"/>
              <a:gd name="connsiteX118" fmla="*/ 520875 w 748525"/>
              <a:gd name="connsiteY118" fmla="*/ 1140831 h 3046461"/>
              <a:gd name="connsiteX119" fmla="*/ 519681 w 748525"/>
              <a:gd name="connsiteY119" fmla="*/ 1151574 h 3046461"/>
              <a:gd name="connsiteX120" fmla="*/ 512518 w 748525"/>
              <a:gd name="connsiteY120" fmla="*/ 1145605 h 3046461"/>
              <a:gd name="connsiteX121" fmla="*/ 432935 w 748525"/>
              <a:gd name="connsiteY121" fmla="*/ 1089499 h 3046461"/>
              <a:gd name="connsiteX122" fmla="*/ 404681 w 748525"/>
              <a:gd name="connsiteY122" fmla="*/ 1074378 h 3046461"/>
              <a:gd name="connsiteX123" fmla="*/ 315151 w 748525"/>
              <a:gd name="connsiteY123" fmla="*/ 912028 h 3046461"/>
              <a:gd name="connsiteX124" fmla="*/ 323109 w 748525"/>
              <a:gd name="connsiteY124" fmla="*/ 824087 h 3046461"/>
              <a:gd name="connsiteX125" fmla="*/ 317488 w 748525"/>
              <a:gd name="connsiteY125" fmla="*/ 678001 h 3046461"/>
              <a:gd name="connsiteX126" fmla="*/ 325893 w 748525"/>
              <a:gd name="connsiteY126" fmla="*/ 606028 h 3046461"/>
              <a:gd name="connsiteX127" fmla="*/ 335841 w 748525"/>
              <a:gd name="connsiteY127" fmla="*/ 620352 h 3046461"/>
              <a:gd name="connsiteX128" fmla="*/ 396326 w 748525"/>
              <a:gd name="connsiteY128" fmla="*/ 667705 h 3046461"/>
              <a:gd name="connsiteX129" fmla="*/ 512518 w 748525"/>
              <a:gd name="connsiteY129" fmla="*/ 809363 h 3046461"/>
              <a:gd name="connsiteX130" fmla="*/ 522068 w 748525"/>
              <a:gd name="connsiteY130" fmla="*/ 929139 h 3046461"/>
              <a:gd name="connsiteX131" fmla="*/ 521670 w 748525"/>
              <a:gd name="connsiteY131" fmla="*/ 940279 h 3046461"/>
              <a:gd name="connsiteX132" fmla="*/ 512120 w 748525"/>
              <a:gd name="connsiteY132" fmla="*/ 932321 h 3046461"/>
              <a:gd name="connsiteX133" fmla="*/ 431740 w 748525"/>
              <a:gd name="connsiteY133" fmla="*/ 876612 h 3046461"/>
              <a:gd name="connsiteX134" fmla="*/ 382399 w 748525"/>
              <a:gd name="connsiteY134" fmla="*/ 849156 h 3046461"/>
              <a:gd name="connsiteX135" fmla="*/ 317140 w 748525"/>
              <a:gd name="connsiteY135" fmla="*/ 747288 h 3046461"/>
              <a:gd name="connsiteX136" fmla="*/ 317488 w 748525"/>
              <a:gd name="connsiteY136" fmla="*/ 678001 h 3046461"/>
              <a:gd name="connsiteX137" fmla="*/ 325495 w 748525"/>
              <a:gd name="connsiteY137" fmla="*/ 401897 h 3046461"/>
              <a:gd name="connsiteX138" fmla="*/ 327882 w 748525"/>
              <a:gd name="connsiteY138" fmla="*/ 397918 h 3046461"/>
              <a:gd name="connsiteX139" fmla="*/ 395131 w 748525"/>
              <a:gd name="connsiteY139" fmla="*/ 456811 h 3046461"/>
              <a:gd name="connsiteX140" fmla="*/ 411047 w 748525"/>
              <a:gd name="connsiteY140" fmla="*/ 463972 h 3046461"/>
              <a:gd name="connsiteX141" fmla="*/ 506945 w 748525"/>
              <a:gd name="connsiteY141" fmla="*/ 576981 h 3046461"/>
              <a:gd name="connsiteX142" fmla="*/ 522861 w 748525"/>
              <a:gd name="connsiteY142" fmla="*/ 712273 h 3046461"/>
              <a:gd name="connsiteX143" fmla="*/ 521269 w 748525"/>
              <a:gd name="connsiteY143" fmla="*/ 729384 h 3046461"/>
              <a:gd name="connsiteX144" fmla="*/ 512914 w 748525"/>
              <a:gd name="connsiteY144" fmla="*/ 722618 h 3046461"/>
              <a:gd name="connsiteX145" fmla="*/ 434126 w 748525"/>
              <a:gd name="connsiteY145" fmla="*/ 667309 h 3046461"/>
              <a:gd name="connsiteX146" fmla="*/ 384783 w 748525"/>
              <a:gd name="connsiteY146" fmla="*/ 640251 h 3046461"/>
              <a:gd name="connsiteX147" fmla="*/ 317537 w 748525"/>
              <a:gd name="connsiteY147" fmla="*/ 532812 h 3046461"/>
              <a:gd name="connsiteX148" fmla="*/ 325495 w 748525"/>
              <a:gd name="connsiteY148" fmla="*/ 401897 h 3046461"/>
              <a:gd name="connsiteX149" fmla="*/ 322312 w 748525"/>
              <a:gd name="connsiteY149" fmla="*/ 190207 h 3046461"/>
              <a:gd name="connsiteX150" fmla="*/ 399907 w 748525"/>
              <a:gd name="connsiteY150" fmla="*/ 251089 h 3046461"/>
              <a:gd name="connsiteX151" fmla="*/ 511722 w 748525"/>
              <a:gd name="connsiteY151" fmla="*/ 438905 h 3046461"/>
              <a:gd name="connsiteX152" fmla="*/ 518088 w 748525"/>
              <a:gd name="connsiteY152" fmla="*/ 530425 h 3046461"/>
              <a:gd name="connsiteX153" fmla="*/ 512517 w 748525"/>
              <a:gd name="connsiteY153" fmla="*/ 531620 h 3046461"/>
              <a:gd name="connsiteX154" fmla="*/ 405479 w 748525"/>
              <a:gd name="connsiteY154" fmla="*/ 443282 h 3046461"/>
              <a:gd name="connsiteX155" fmla="*/ 314354 w 748525"/>
              <a:gd name="connsiteY155" fmla="*/ 293266 h 3046461"/>
              <a:gd name="connsiteX156" fmla="*/ 322312 w 748525"/>
              <a:gd name="connsiteY156" fmla="*/ 190207 h 3046461"/>
              <a:gd name="connsiteX157" fmla="*/ 0 w 748525"/>
              <a:gd name="connsiteY157" fmla="*/ 832444 h 3046461"/>
              <a:gd name="connsiteX158" fmla="*/ 68440 w 748525"/>
              <a:gd name="connsiteY158" fmla="*/ 942667 h 3046461"/>
              <a:gd name="connsiteX159" fmla="*/ 329078 w 748525"/>
              <a:gd name="connsiteY159" fmla="*/ 1498559 h 3046461"/>
              <a:gd name="connsiteX160" fmla="*/ 405080 w 748525"/>
              <a:gd name="connsiteY160" fmla="*/ 2064798 h 3046461"/>
              <a:gd name="connsiteX161" fmla="*/ 396327 w 748525"/>
              <a:gd name="connsiteY161" fmla="*/ 2193324 h 3046461"/>
              <a:gd name="connsiteX162" fmla="*/ 393540 w 748525"/>
              <a:gd name="connsiteY162" fmla="*/ 2206456 h 3046461"/>
              <a:gd name="connsiteX163" fmla="*/ 384387 w 748525"/>
              <a:gd name="connsiteY163" fmla="*/ 2101804 h 3046461"/>
              <a:gd name="connsiteX164" fmla="*/ 288888 w 748525"/>
              <a:gd name="connsiteY164" fmla="*/ 1646188 h 3046461"/>
              <a:gd name="connsiteX165" fmla="*/ 6366 w 748525"/>
              <a:gd name="connsiteY165" fmla="*/ 858308 h 3046461"/>
              <a:gd name="connsiteX166" fmla="*/ 0 w 748525"/>
              <a:gd name="connsiteY166" fmla="*/ 832444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19"/>
                </a:moveTo>
                <a:cubicBezTo>
                  <a:pt x="535495" y="1495772"/>
                  <a:pt x="538380" y="1476673"/>
                  <a:pt x="542359" y="1457574"/>
                </a:cubicBezTo>
                <a:cubicBezTo>
                  <a:pt x="543554" y="1452797"/>
                  <a:pt x="544746" y="1448024"/>
                  <a:pt x="545941" y="1443247"/>
                </a:cubicBezTo>
                <a:cubicBezTo>
                  <a:pt x="559073" y="1374407"/>
                  <a:pt x="598466" y="1328248"/>
                  <a:pt x="664522" y="1305569"/>
                </a:cubicBezTo>
                <a:cubicBezTo>
                  <a:pt x="688794" y="1297211"/>
                  <a:pt x="707099" y="1279305"/>
                  <a:pt x="724210" y="1261002"/>
                </a:cubicBezTo>
                <a:cubicBezTo>
                  <a:pt x="727392" y="1257421"/>
                  <a:pt x="730576" y="1253839"/>
                  <a:pt x="736147" y="1248268"/>
                </a:cubicBezTo>
                <a:cubicBezTo>
                  <a:pt x="738136" y="1267766"/>
                  <a:pt x="740921" y="1284479"/>
                  <a:pt x="741318" y="1301190"/>
                </a:cubicBezTo>
                <a:cubicBezTo>
                  <a:pt x="742116" y="1331830"/>
                  <a:pt x="743308" y="1362867"/>
                  <a:pt x="740523" y="1393507"/>
                </a:cubicBezTo>
                <a:cubicBezTo>
                  <a:pt x="736942" y="1432105"/>
                  <a:pt x="715455" y="1461553"/>
                  <a:pt x="682428" y="1482642"/>
                </a:cubicBezTo>
                <a:cubicBezTo>
                  <a:pt x="673275" y="1488211"/>
                  <a:pt x="664122" y="1493782"/>
                  <a:pt x="654572" y="1498559"/>
                </a:cubicBezTo>
                <a:cubicBezTo>
                  <a:pt x="612395" y="1518851"/>
                  <a:pt x="571010" y="1540738"/>
                  <a:pt x="534401" y="1576549"/>
                </a:cubicBezTo>
                <a:cubicBezTo>
                  <a:pt x="532610" y="1555261"/>
                  <a:pt x="532610" y="1535066"/>
                  <a:pt x="534053" y="1515419"/>
                </a:cubicBezTo>
                <a:close/>
                <a:moveTo>
                  <a:pt x="544051" y="1259708"/>
                </a:moveTo>
                <a:cubicBezTo>
                  <a:pt x="548528" y="1227875"/>
                  <a:pt x="556884" y="1197136"/>
                  <a:pt x="569418" y="1167094"/>
                </a:cubicBezTo>
                <a:cubicBezTo>
                  <a:pt x="583345" y="1133667"/>
                  <a:pt x="609608" y="1110988"/>
                  <a:pt x="641840" y="1096661"/>
                </a:cubicBezTo>
                <a:cubicBezTo>
                  <a:pt x="677651" y="1080745"/>
                  <a:pt x="709883" y="1061247"/>
                  <a:pt x="735747" y="1028618"/>
                </a:cubicBezTo>
                <a:cubicBezTo>
                  <a:pt x="737736" y="1043342"/>
                  <a:pt x="740523" y="1057666"/>
                  <a:pt x="741318" y="1072390"/>
                </a:cubicBezTo>
                <a:cubicBezTo>
                  <a:pt x="742910" y="1104619"/>
                  <a:pt x="745297" y="1136851"/>
                  <a:pt x="743308" y="1168686"/>
                </a:cubicBezTo>
                <a:cubicBezTo>
                  <a:pt x="740921" y="1208079"/>
                  <a:pt x="720228" y="1238321"/>
                  <a:pt x="687599" y="1260603"/>
                </a:cubicBezTo>
                <a:cubicBezTo>
                  <a:pt x="680836" y="1264982"/>
                  <a:pt x="674070" y="1269358"/>
                  <a:pt x="666909" y="1273337"/>
                </a:cubicBezTo>
                <a:cubicBezTo>
                  <a:pt x="623535" y="1297212"/>
                  <a:pt x="579366" y="1319496"/>
                  <a:pt x="541963" y="1358889"/>
                </a:cubicBezTo>
                <a:cubicBezTo>
                  <a:pt x="538978" y="1324469"/>
                  <a:pt x="539575" y="1291541"/>
                  <a:pt x="544051" y="1259708"/>
                </a:cubicBezTo>
                <a:close/>
                <a:moveTo>
                  <a:pt x="546339" y="1059159"/>
                </a:moveTo>
                <a:cubicBezTo>
                  <a:pt x="549323" y="1031902"/>
                  <a:pt x="554895" y="1005341"/>
                  <a:pt x="562655" y="978880"/>
                </a:cubicBezTo>
                <a:cubicBezTo>
                  <a:pt x="575387" y="935108"/>
                  <a:pt x="601650" y="902479"/>
                  <a:pt x="642635" y="883378"/>
                </a:cubicBezTo>
                <a:cubicBezTo>
                  <a:pt x="678846" y="866665"/>
                  <a:pt x="712668" y="847965"/>
                  <a:pt x="736942" y="811754"/>
                </a:cubicBezTo>
                <a:cubicBezTo>
                  <a:pt x="738534" y="816927"/>
                  <a:pt x="739726" y="819712"/>
                  <a:pt x="740126" y="822498"/>
                </a:cubicBezTo>
                <a:cubicBezTo>
                  <a:pt x="742910" y="859504"/>
                  <a:pt x="747287" y="896113"/>
                  <a:pt x="748481" y="933119"/>
                </a:cubicBezTo>
                <a:cubicBezTo>
                  <a:pt x="749676" y="985643"/>
                  <a:pt x="726597" y="1025833"/>
                  <a:pt x="680836" y="1052892"/>
                </a:cubicBezTo>
                <a:cubicBezTo>
                  <a:pt x="670091" y="1059258"/>
                  <a:pt x="659348" y="1065226"/>
                  <a:pt x="648206" y="1071195"/>
                </a:cubicBezTo>
                <a:cubicBezTo>
                  <a:pt x="611598" y="1090295"/>
                  <a:pt x="576979" y="1112182"/>
                  <a:pt x="545544" y="1143617"/>
                </a:cubicBezTo>
                <a:cubicBezTo>
                  <a:pt x="542957" y="1114370"/>
                  <a:pt x="543355" y="1086416"/>
                  <a:pt x="546339" y="1059159"/>
                </a:cubicBezTo>
                <a:close/>
                <a:moveTo>
                  <a:pt x="545544" y="838414"/>
                </a:moveTo>
                <a:cubicBezTo>
                  <a:pt x="548331" y="814142"/>
                  <a:pt x="554697" y="790266"/>
                  <a:pt x="561063" y="766392"/>
                </a:cubicBezTo>
                <a:cubicBezTo>
                  <a:pt x="572602" y="722620"/>
                  <a:pt x="598866" y="689990"/>
                  <a:pt x="639453" y="671290"/>
                </a:cubicBezTo>
                <a:cubicBezTo>
                  <a:pt x="676062" y="654577"/>
                  <a:pt x="709883" y="634682"/>
                  <a:pt x="734555" y="601652"/>
                </a:cubicBezTo>
                <a:cubicBezTo>
                  <a:pt x="734952" y="601255"/>
                  <a:pt x="736147" y="601255"/>
                  <a:pt x="738136" y="600857"/>
                </a:cubicBezTo>
                <a:cubicBezTo>
                  <a:pt x="743310" y="649403"/>
                  <a:pt x="752063" y="697948"/>
                  <a:pt x="744902" y="746894"/>
                </a:cubicBezTo>
                <a:cubicBezTo>
                  <a:pt x="739728" y="782705"/>
                  <a:pt x="721823" y="811753"/>
                  <a:pt x="691183" y="831651"/>
                </a:cubicBezTo>
                <a:cubicBezTo>
                  <a:pt x="673277" y="843587"/>
                  <a:pt x="653380" y="852340"/>
                  <a:pt x="635872" y="864280"/>
                </a:cubicBezTo>
                <a:cubicBezTo>
                  <a:pt x="606824" y="883378"/>
                  <a:pt x="578971" y="904070"/>
                  <a:pt x="550718" y="924365"/>
                </a:cubicBezTo>
                <a:cubicBezTo>
                  <a:pt x="549126" y="925557"/>
                  <a:pt x="547534" y="927149"/>
                  <a:pt x="545544" y="928344"/>
                </a:cubicBezTo>
                <a:cubicBezTo>
                  <a:pt x="543952" y="927947"/>
                  <a:pt x="542760" y="927947"/>
                  <a:pt x="541168" y="927547"/>
                </a:cubicBezTo>
                <a:cubicBezTo>
                  <a:pt x="542362" y="897704"/>
                  <a:pt x="542362" y="867859"/>
                  <a:pt x="545544" y="838414"/>
                </a:cubicBezTo>
                <a:close/>
                <a:moveTo>
                  <a:pt x="546191" y="622045"/>
                </a:moveTo>
                <a:cubicBezTo>
                  <a:pt x="549921" y="596777"/>
                  <a:pt x="555890" y="571807"/>
                  <a:pt x="563850" y="547136"/>
                </a:cubicBezTo>
                <a:cubicBezTo>
                  <a:pt x="576979" y="507346"/>
                  <a:pt x="602845" y="478695"/>
                  <a:pt x="639851" y="461585"/>
                </a:cubicBezTo>
                <a:cubicBezTo>
                  <a:pt x="676062" y="444871"/>
                  <a:pt x="709486" y="425374"/>
                  <a:pt x="733760" y="392744"/>
                </a:cubicBezTo>
                <a:cubicBezTo>
                  <a:pt x="734555" y="392347"/>
                  <a:pt x="736147" y="391949"/>
                  <a:pt x="741321" y="389960"/>
                </a:cubicBezTo>
                <a:cubicBezTo>
                  <a:pt x="742910" y="437710"/>
                  <a:pt x="746492" y="483869"/>
                  <a:pt x="745300" y="529628"/>
                </a:cubicBezTo>
                <a:cubicBezTo>
                  <a:pt x="744502" y="566636"/>
                  <a:pt x="726199" y="596876"/>
                  <a:pt x="695957" y="619161"/>
                </a:cubicBezTo>
                <a:cubicBezTo>
                  <a:pt x="687601" y="625129"/>
                  <a:pt x="679244" y="631098"/>
                  <a:pt x="670093" y="635872"/>
                </a:cubicBezTo>
                <a:cubicBezTo>
                  <a:pt x="626322" y="659748"/>
                  <a:pt x="581358" y="682030"/>
                  <a:pt x="544352" y="721028"/>
                </a:cubicBezTo>
                <a:cubicBezTo>
                  <a:pt x="543157" y="711478"/>
                  <a:pt x="542360" y="705110"/>
                  <a:pt x="541963" y="698744"/>
                </a:cubicBezTo>
                <a:cubicBezTo>
                  <a:pt x="540968" y="672879"/>
                  <a:pt x="542460" y="647313"/>
                  <a:pt x="546191" y="622045"/>
                </a:cubicBezTo>
                <a:close/>
                <a:moveTo>
                  <a:pt x="546936" y="424777"/>
                </a:moveTo>
                <a:cubicBezTo>
                  <a:pt x="552010" y="392546"/>
                  <a:pt x="561261" y="361508"/>
                  <a:pt x="576581" y="331466"/>
                </a:cubicBezTo>
                <a:cubicBezTo>
                  <a:pt x="595682" y="294062"/>
                  <a:pt x="622740" y="263423"/>
                  <a:pt x="658551" y="241535"/>
                </a:cubicBezTo>
                <a:cubicBezTo>
                  <a:pt x="686010" y="224824"/>
                  <a:pt x="712668" y="207316"/>
                  <a:pt x="735748" y="179063"/>
                </a:cubicBezTo>
                <a:cubicBezTo>
                  <a:pt x="736942" y="189408"/>
                  <a:pt x="737737" y="196571"/>
                  <a:pt x="738137" y="203735"/>
                </a:cubicBezTo>
                <a:cubicBezTo>
                  <a:pt x="739727" y="230396"/>
                  <a:pt x="742513" y="257054"/>
                  <a:pt x="742911" y="283715"/>
                </a:cubicBezTo>
                <a:cubicBezTo>
                  <a:pt x="744106" y="354148"/>
                  <a:pt x="711873" y="405081"/>
                  <a:pt x="649001" y="436118"/>
                </a:cubicBezTo>
                <a:cubicBezTo>
                  <a:pt x="618761" y="451239"/>
                  <a:pt x="590111" y="467555"/>
                  <a:pt x="567429" y="493419"/>
                </a:cubicBezTo>
                <a:cubicBezTo>
                  <a:pt x="560265" y="502969"/>
                  <a:pt x="552707" y="512917"/>
                  <a:pt x="542360" y="525251"/>
                </a:cubicBezTo>
                <a:cubicBezTo>
                  <a:pt x="540968" y="490434"/>
                  <a:pt x="541863" y="457008"/>
                  <a:pt x="546936" y="424777"/>
                </a:cubicBezTo>
                <a:close/>
                <a:moveTo>
                  <a:pt x="311170" y="1346156"/>
                </a:moveTo>
                <a:cubicBezTo>
                  <a:pt x="314354" y="1314721"/>
                  <a:pt x="317936" y="1283286"/>
                  <a:pt x="321915" y="1247473"/>
                </a:cubicBezTo>
                <a:cubicBezTo>
                  <a:pt x="327486" y="1254236"/>
                  <a:pt x="330270" y="1257818"/>
                  <a:pt x="333454" y="1260604"/>
                </a:cubicBezTo>
                <a:cubicBezTo>
                  <a:pt x="351360" y="1276123"/>
                  <a:pt x="366879" y="1296816"/>
                  <a:pt x="387571" y="1305171"/>
                </a:cubicBezTo>
                <a:cubicBezTo>
                  <a:pt x="463572" y="1335414"/>
                  <a:pt x="499386" y="1392315"/>
                  <a:pt x="508936" y="1470308"/>
                </a:cubicBezTo>
                <a:cubicBezTo>
                  <a:pt x="513709" y="1506914"/>
                  <a:pt x="518088" y="1543523"/>
                  <a:pt x="511323" y="1582918"/>
                </a:cubicBezTo>
                <a:cubicBezTo>
                  <a:pt x="479091" y="1549494"/>
                  <a:pt x="442482" y="1526414"/>
                  <a:pt x="403884" y="1506119"/>
                </a:cubicBezTo>
                <a:cubicBezTo>
                  <a:pt x="401895" y="1504925"/>
                  <a:pt x="399905" y="1503733"/>
                  <a:pt x="397916" y="1502935"/>
                </a:cubicBezTo>
                <a:cubicBezTo>
                  <a:pt x="331862" y="1471103"/>
                  <a:pt x="304009" y="1418179"/>
                  <a:pt x="311170" y="1346156"/>
                </a:cubicBezTo>
                <a:close/>
                <a:moveTo>
                  <a:pt x="314354" y="1122130"/>
                </a:moveTo>
                <a:cubicBezTo>
                  <a:pt x="317539" y="1094274"/>
                  <a:pt x="319528" y="1066421"/>
                  <a:pt x="322312" y="1036179"/>
                </a:cubicBezTo>
                <a:cubicBezTo>
                  <a:pt x="325894" y="1038965"/>
                  <a:pt x="327486" y="1040158"/>
                  <a:pt x="328678" y="1041352"/>
                </a:cubicBezTo>
                <a:cubicBezTo>
                  <a:pt x="350566" y="1068808"/>
                  <a:pt x="377624" y="1088703"/>
                  <a:pt x="410254" y="1102233"/>
                </a:cubicBezTo>
                <a:cubicBezTo>
                  <a:pt x="448452" y="1117751"/>
                  <a:pt x="479092" y="1143220"/>
                  <a:pt x="493816" y="1183010"/>
                </a:cubicBezTo>
                <a:cubicBezTo>
                  <a:pt x="502569" y="1206487"/>
                  <a:pt x="508540" y="1230761"/>
                  <a:pt x="513711" y="1255035"/>
                </a:cubicBezTo>
                <a:cubicBezTo>
                  <a:pt x="517690" y="1273736"/>
                  <a:pt x="518885" y="1292836"/>
                  <a:pt x="522466" y="1312334"/>
                </a:cubicBezTo>
                <a:cubicBezTo>
                  <a:pt x="522864" y="1308752"/>
                  <a:pt x="523659" y="1305173"/>
                  <a:pt x="523659" y="1301591"/>
                </a:cubicBezTo>
                <a:cubicBezTo>
                  <a:pt x="524059" y="1099846"/>
                  <a:pt x="524853" y="898102"/>
                  <a:pt x="524059" y="696754"/>
                </a:cubicBezTo>
                <a:cubicBezTo>
                  <a:pt x="523659" y="585337"/>
                  <a:pt x="520477" y="474319"/>
                  <a:pt x="518885" y="362901"/>
                </a:cubicBezTo>
                <a:cubicBezTo>
                  <a:pt x="518885" y="349769"/>
                  <a:pt x="514508" y="339822"/>
                  <a:pt x="506948" y="328680"/>
                </a:cubicBezTo>
                <a:cubicBezTo>
                  <a:pt x="489837" y="304408"/>
                  <a:pt x="473123" y="279339"/>
                  <a:pt x="459594" y="252678"/>
                </a:cubicBezTo>
                <a:cubicBezTo>
                  <a:pt x="440096" y="214875"/>
                  <a:pt x="438107" y="174687"/>
                  <a:pt x="450841" y="134100"/>
                </a:cubicBezTo>
                <a:cubicBezTo>
                  <a:pt x="464768" y="87941"/>
                  <a:pt x="487450" y="45761"/>
                  <a:pt x="514109" y="5969"/>
                </a:cubicBezTo>
                <a:cubicBezTo>
                  <a:pt x="514906" y="4376"/>
                  <a:pt x="515701" y="2784"/>
                  <a:pt x="517293" y="0"/>
                </a:cubicBezTo>
                <a:cubicBezTo>
                  <a:pt x="523261" y="6366"/>
                  <a:pt x="527638" y="10745"/>
                  <a:pt x="531619" y="15519"/>
                </a:cubicBezTo>
                <a:cubicBezTo>
                  <a:pt x="563452" y="51332"/>
                  <a:pt x="587326" y="91520"/>
                  <a:pt x="601652" y="137679"/>
                </a:cubicBezTo>
                <a:cubicBezTo>
                  <a:pt x="612795" y="173095"/>
                  <a:pt x="610805" y="206917"/>
                  <a:pt x="596081" y="241138"/>
                </a:cubicBezTo>
                <a:cubicBezTo>
                  <a:pt x="579368" y="279736"/>
                  <a:pt x="556688" y="313958"/>
                  <a:pt x="530822" y="346985"/>
                </a:cubicBezTo>
                <a:cubicBezTo>
                  <a:pt x="527240" y="351362"/>
                  <a:pt x="524456" y="357727"/>
                  <a:pt x="524853" y="363298"/>
                </a:cubicBezTo>
                <a:cubicBezTo>
                  <a:pt x="531619" y="656167"/>
                  <a:pt x="536393" y="949035"/>
                  <a:pt x="530027" y="1241903"/>
                </a:cubicBezTo>
                <a:cubicBezTo>
                  <a:pt x="526445" y="1419375"/>
                  <a:pt x="519680" y="1596846"/>
                  <a:pt x="510927" y="1773920"/>
                </a:cubicBezTo>
                <a:cubicBezTo>
                  <a:pt x="498590" y="2023414"/>
                  <a:pt x="458402" y="2268531"/>
                  <a:pt x="387174" y="2508475"/>
                </a:cubicBezTo>
                <a:cubicBezTo>
                  <a:pt x="376827" y="2543891"/>
                  <a:pt x="374440" y="2581295"/>
                  <a:pt x="366879" y="2617903"/>
                </a:cubicBezTo>
                <a:cubicBezTo>
                  <a:pt x="351360" y="2692713"/>
                  <a:pt x="331863" y="2767122"/>
                  <a:pt x="290878" y="2831586"/>
                </a:cubicBezTo>
                <a:cubicBezTo>
                  <a:pt x="250290" y="2896048"/>
                  <a:pt x="222037" y="2965683"/>
                  <a:pt x="189805" y="3033729"/>
                </a:cubicBezTo>
                <a:cubicBezTo>
                  <a:pt x="187815" y="3038105"/>
                  <a:pt x="185031" y="3042879"/>
                  <a:pt x="181449" y="3046461"/>
                </a:cubicBezTo>
                <a:cubicBezTo>
                  <a:pt x="296449" y="2787417"/>
                  <a:pt x="358524" y="2515241"/>
                  <a:pt x="395530" y="2236299"/>
                </a:cubicBezTo>
                <a:cubicBezTo>
                  <a:pt x="395530" y="2275297"/>
                  <a:pt x="396325" y="2314690"/>
                  <a:pt x="395132" y="2353685"/>
                </a:cubicBezTo>
                <a:cubicBezTo>
                  <a:pt x="394335" y="2393081"/>
                  <a:pt x="391551" y="2432076"/>
                  <a:pt x="390756" y="2471866"/>
                </a:cubicBezTo>
                <a:cubicBezTo>
                  <a:pt x="393143" y="2463114"/>
                  <a:pt x="395927" y="2454358"/>
                  <a:pt x="398314" y="2445605"/>
                </a:cubicBezTo>
                <a:cubicBezTo>
                  <a:pt x="450841" y="2255400"/>
                  <a:pt x="486255" y="2062409"/>
                  <a:pt x="498192" y="1865441"/>
                </a:cubicBezTo>
                <a:cubicBezTo>
                  <a:pt x="508140" y="1702693"/>
                  <a:pt x="514508" y="1539545"/>
                  <a:pt x="522069" y="1376400"/>
                </a:cubicBezTo>
                <a:cubicBezTo>
                  <a:pt x="522466" y="1370032"/>
                  <a:pt x="522069" y="1364063"/>
                  <a:pt x="522069" y="1353718"/>
                </a:cubicBezTo>
                <a:cubicBezTo>
                  <a:pt x="520477" y="1359687"/>
                  <a:pt x="519680" y="1362074"/>
                  <a:pt x="518487" y="1365656"/>
                </a:cubicBezTo>
                <a:cubicBezTo>
                  <a:pt x="508140" y="1356900"/>
                  <a:pt x="498590" y="1346953"/>
                  <a:pt x="487847" y="1340189"/>
                </a:cubicBezTo>
                <a:cubicBezTo>
                  <a:pt x="461981" y="1323476"/>
                  <a:pt x="436515" y="1305173"/>
                  <a:pt x="408662" y="1292438"/>
                </a:cubicBezTo>
                <a:cubicBezTo>
                  <a:pt x="334647" y="1258217"/>
                  <a:pt x="305999" y="1201316"/>
                  <a:pt x="314354" y="1122130"/>
                </a:cubicBezTo>
                <a:close/>
                <a:moveTo>
                  <a:pt x="323109" y="824087"/>
                </a:moveTo>
                <a:cubicBezTo>
                  <a:pt x="323904" y="823690"/>
                  <a:pt x="325098" y="823690"/>
                  <a:pt x="326293" y="823292"/>
                </a:cubicBezTo>
                <a:cubicBezTo>
                  <a:pt x="330272" y="827668"/>
                  <a:pt x="333854" y="831648"/>
                  <a:pt x="337833" y="836026"/>
                </a:cubicBezTo>
                <a:cubicBezTo>
                  <a:pt x="355341" y="855922"/>
                  <a:pt x="376031" y="871838"/>
                  <a:pt x="400702" y="882582"/>
                </a:cubicBezTo>
                <a:cubicBezTo>
                  <a:pt x="419008" y="890541"/>
                  <a:pt x="436516" y="900885"/>
                  <a:pt x="452830" y="912425"/>
                </a:cubicBezTo>
                <a:cubicBezTo>
                  <a:pt x="477899" y="930331"/>
                  <a:pt x="492622" y="956594"/>
                  <a:pt x="501375" y="986040"/>
                </a:cubicBezTo>
                <a:cubicBezTo>
                  <a:pt x="516896" y="1036577"/>
                  <a:pt x="524855" y="1087907"/>
                  <a:pt x="520875" y="1140831"/>
                </a:cubicBezTo>
                <a:cubicBezTo>
                  <a:pt x="520476" y="1143616"/>
                  <a:pt x="520078" y="1146800"/>
                  <a:pt x="519681" y="1151574"/>
                </a:cubicBezTo>
                <a:cubicBezTo>
                  <a:pt x="516497" y="1148789"/>
                  <a:pt x="514507" y="1147197"/>
                  <a:pt x="512518" y="1145605"/>
                </a:cubicBezTo>
                <a:cubicBezTo>
                  <a:pt x="485857" y="1126902"/>
                  <a:pt x="459595" y="1107802"/>
                  <a:pt x="432935" y="1089499"/>
                </a:cubicBezTo>
                <a:cubicBezTo>
                  <a:pt x="424179" y="1083530"/>
                  <a:pt x="414232" y="1079154"/>
                  <a:pt x="404681" y="1074378"/>
                </a:cubicBezTo>
                <a:cubicBezTo>
                  <a:pt x="334649" y="1042146"/>
                  <a:pt x="308385" y="986439"/>
                  <a:pt x="315151" y="912028"/>
                </a:cubicBezTo>
                <a:cubicBezTo>
                  <a:pt x="317935" y="882583"/>
                  <a:pt x="320325" y="853534"/>
                  <a:pt x="323109" y="824087"/>
                </a:cubicBezTo>
                <a:close/>
                <a:moveTo>
                  <a:pt x="317488" y="678001"/>
                </a:moveTo>
                <a:cubicBezTo>
                  <a:pt x="319428" y="654673"/>
                  <a:pt x="322710" y="630898"/>
                  <a:pt x="325893" y="606028"/>
                </a:cubicBezTo>
                <a:cubicBezTo>
                  <a:pt x="330670" y="612793"/>
                  <a:pt x="332659" y="616773"/>
                  <a:pt x="335841" y="620352"/>
                </a:cubicBezTo>
                <a:cubicBezTo>
                  <a:pt x="352952" y="639852"/>
                  <a:pt x="371257" y="658552"/>
                  <a:pt x="396326" y="667705"/>
                </a:cubicBezTo>
                <a:cubicBezTo>
                  <a:pt x="463177" y="691979"/>
                  <a:pt x="499786" y="740127"/>
                  <a:pt x="512518" y="809363"/>
                </a:cubicBezTo>
                <a:cubicBezTo>
                  <a:pt x="520078" y="849156"/>
                  <a:pt x="524455" y="888949"/>
                  <a:pt x="522068" y="929139"/>
                </a:cubicBezTo>
                <a:cubicBezTo>
                  <a:pt x="522465" y="932718"/>
                  <a:pt x="522068" y="935505"/>
                  <a:pt x="521670" y="940279"/>
                </a:cubicBezTo>
                <a:cubicBezTo>
                  <a:pt x="517294" y="936697"/>
                  <a:pt x="514905" y="934310"/>
                  <a:pt x="512120" y="932321"/>
                </a:cubicBezTo>
                <a:cubicBezTo>
                  <a:pt x="485459" y="913618"/>
                  <a:pt x="459196" y="894520"/>
                  <a:pt x="431740" y="876612"/>
                </a:cubicBezTo>
                <a:cubicBezTo>
                  <a:pt x="416221" y="866267"/>
                  <a:pt x="398713" y="858706"/>
                  <a:pt x="382399" y="849156"/>
                </a:cubicBezTo>
                <a:cubicBezTo>
                  <a:pt x="343801" y="826076"/>
                  <a:pt x="321119" y="792652"/>
                  <a:pt x="317140" y="747288"/>
                </a:cubicBezTo>
                <a:cubicBezTo>
                  <a:pt x="314952" y="724209"/>
                  <a:pt x="315549" y="701329"/>
                  <a:pt x="317488" y="678001"/>
                </a:cubicBezTo>
                <a:close/>
                <a:moveTo>
                  <a:pt x="325495" y="401897"/>
                </a:moveTo>
                <a:cubicBezTo>
                  <a:pt x="325893" y="400702"/>
                  <a:pt x="327085" y="399510"/>
                  <a:pt x="327882" y="397918"/>
                </a:cubicBezTo>
                <a:cubicBezTo>
                  <a:pt x="345788" y="423782"/>
                  <a:pt x="366878" y="444474"/>
                  <a:pt x="395131" y="456811"/>
                </a:cubicBezTo>
                <a:cubicBezTo>
                  <a:pt x="400302" y="459198"/>
                  <a:pt x="405873" y="461585"/>
                  <a:pt x="411047" y="463972"/>
                </a:cubicBezTo>
                <a:cubicBezTo>
                  <a:pt x="461582" y="485859"/>
                  <a:pt x="493416" y="522865"/>
                  <a:pt x="506945" y="576981"/>
                </a:cubicBezTo>
                <a:cubicBezTo>
                  <a:pt x="518085" y="621548"/>
                  <a:pt x="525248" y="666114"/>
                  <a:pt x="522861" y="712273"/>
                </a:cubicBezTo>
                <a:cubicBezTo>
                  <a:pt x="522464" y="717447"/>
                  <a:pt x="522066" y="722618"/>
                  <a:pt x="521269" y="729384"/>
                </a:cubicBezTo>
                <a:cubicBezTo>
                  <a:pt x="517688" y="726199"/>
                  <a:pt x="515301" y="724210"/>
                  <a:pt x="512914" y="722618"/>
                </a:cubicBezTo>
                <a:cubicBezTo>
                  <a:pt x="486650" y="703917"/>
                  <a:pt x="460787" y="685214"/>
                  <a:pt x="434126" y="667309"/>
                </a:cubicBezTo>
                <a:cubicBezTo>
                  <a:pt x="418607" y="656961"/>
                  <a:pt x="401099" y="649401"/>
                  <a:pt x="384783" y="640251"/>
                </a:cubicBezTo>
                <a:cubicBezTo>
                  <a:pt x="343401" y="616374"/>
                  <a:pt x="317935" y="580960"/>
                  <a:pt x="317537" y="532812"/>
                </a:cubicBezTo>
                <a:cubicBezTo>
                  <a:pt x="317137" y="489040"/>
                  <a:pt x="322709" y="445669"/>
                  <a:pt x="325495" y="401897"/>
                </a:cubicBezTo>
                <a:close/>
                <a:moveTo>
                  <a:pt x="322312" y="190207"/>
                </a:moveTo>
                <a:cubicBezTo>
                  <a:pt x="344199" y="216868"/>
                  <a:pt x="372052" y="233578"/>
                  <a:pt x="399907" y="251089"/>
                </a:cubicBezTo>
                <a:cubicBezTo>
                  <a:pt x="468348" y="294858"/>
                  <a:pt x="500977" y="360912"/>
                  <a:pt x="511722" y="438905"/>
                </a:cubicBezTo>
                <a:cubicBezTo>
                  <a:pt x="515701" y="469148"/>
                  <a:pt x="516099" y="499785"/>
                  <a:pt x="518088" y="530425"/>
                </a:cubicBezTo>
                <a:cubicBezTo>
                  <a:pt x="516496" y="530825"/>
                  <a:pt x="514506" y="531222"/>
                  <a:pt x="512517" y="531620"/>
                </a:cubicBezTo>
                <a:cubicBezTo>
                  <a:pt x="486254" y="490635"/>
                  <a:pt x="448453" y="464769"/>
                  <a:pt x="405479" y="443282"/>
                </a:cubicBezTo>
                <a:cubicBezTo>
                  <a:pt x="344199" y="413041"/>
                  <a:pt x="313559" y="361709"/>
                  <a:pt x="314354" y="293266"/>
                </a:cubicBezTo>
                <a:cubicBezTo>
                  <a:pt x="314754" y="259047"/>
                  <a:pt x="318333" y="224825"/>
                  <a:pt x="322312" y="190207"/>
                </a:cubicBezTo>
                <a:close/>
                <a:moveTo>
                  <a:pt x="0" y="832444"/>
                </a:moveTo>
                <a:cubicBezTo>
                  <a:pt x="23079" y="869053"/>
                  <a:pt x="46556" y="905661"/>
                  <a:pt x="68440" y="942667"/>
                </a:cubicBezTo>
                <a:cubicBezTo>
                  <a:pt x="173889" y="1119344"/>
                  <a:pt x="263422" y="1303182"/>
                  <a:pt x="329078" y="1498559"/>
                </a:cubicBezTo>
                <a:cubicBezTo>
                  <a:pt x="391153" y="1682399"/>
                  <a:pt x="419006" y="1870613"/>
                  <a:pt x="405080" y="2064798"/>
                </a:cubicBezTo>
                <a:cubicBezTo>
                  <a:pt x="401895" y="2107773"/>
                  <a:pt x="399509" y="2150350"/>
                  <a:pt x="396327" y="2193324"/>
                </a:cubicBezTo>
                <a:cubicBezTo>
                  <a:pt x="395927" y="2196111"/>
                  <a:pt x="394735" y="2199693"/>
                  <a:pt x="393540" y="2206456"/>
                </a:cubicBezTo>
                <a:cubicBezTo>
                  <a:pt x="390356" y="2169053"/>
                  <a:pt x="387174" y="2135229"/>
                  <a:pt x="384387" y="2101804"/>
                </a:cubicBezTo>
                <a:cubicBezTo>
                  <a:pt x="370858" y="1946218"/>
                  <a:pt x="335842" y="1795009"/>
                  <a:pt x="288888" y="1646188"/>
                </a:cubicBezTo>
                <a:cubicBezTo>
                  <a:pt x="205324" y="1379583"/>
                  <a:pt x="107438" y="1118547"/>
                  <a:pt x="6366" y="858308"/>
                </a:cubicBezTo>
                <a:cubicBezTo>
                  <a:pt x="3184" y="850350"/>
                  <a:pt x="397" y="841994"/>
                  <a:pt x="0" y="832444"/>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A8FD47FC-D4AB-4391-98C3-7E42AC4F76A7}"/>
              </a:ext>
            </a:extLst>
          </p:cNvPr>
          <p:cNvSpPr/>
          <p:nvPr userDrawn="1"/>
        </p:nvSpPr>
        <p:spPr>
          <a:xfrm rot="16516275" flipH="1">
            <a:off x="10266540" y="-970122"/>
            <a:ext cx="748525" cy="3046461"/>
          </a:xfrm>
          <a:custGeom>
            <a:avLst/>
            <a:gdLst>
              <a:gd name="connsiteX0" fmla="*/ 534053 w 748525"/>
              <a:gd name="connsiteY0" fmla="*/ 1515420 h 3046461"/>
              <a:gd name="connsiteX1" fmla="*/ 534401 w 748525"/>
              <a:gd name="connsiteY1" fmla="*/ 1576550 h 3046461"/>
              <a:gd name="connsiteX2" fmla="*/ 654572 w 748525"/>
              <a:gd name="connsiteY2" fmla="*/ 1498559 h 3046461"/>
              <a:gd name="connsiteX3" fmla="*/ 682428 w 748525"/>
              <a:gd name="connsiteY3" fmla="*/ 1482643 h 3046461"/>
              <a:gd name="connsiteX4" fmla="*/ 740523 w 748525"/>
              <a:gd name="connsiteY4" fmla="*/ 1393507 h 3046461"/>
              <a:gd name="connsiteX5" fmla="*/ 741318 w 748525"/>
              <a:gd name="connsiteY5" fmla="*/ 1301190 h 3046461"/>
              <a:gd name="connsiteX6" fmla="*/ 736147 w 748525"/>
              <a:gd name="connsiteY6" fmla="*/ 1248268 h 3046461"/>
              <a:gd name="connsiteX7" fmla="*/ 724210 w 748525"/>
              <a:gd name="connsiteY7" fmla="*/ 1261002 h 3046461"/>
              <a:gd name="connsiteX8" fmla="*/ 664522 w 748525"/>
              <a:gd name="connsiteY8" fmla="*/ 1305569 h 3046461"/>
              <a:gd name="connsiteX9" fmla="*/ 545941 w 748525"/>
              <a:gd name="connsiteY9" fmla="*/ 1443247 h 3046461"/>
              <a:gd name="connsiteX10" fmla="*/ 542359 w 748525"/>
              <a:gd name="connsiteY10" fmla="*/ 1457574 h 3046461"/>
              <a:gd name="connsiteX11" fmla="*/ 534053 w 748525"/>
              <a:gd name="connsiteY11" fmla="*/ 1515420 h 3046461"/>
              <a:gd name="connsiteX12" fmla="*/ 544051 w 748525"/>
              <a:gd name="connsiteY12" fmla="*/ 1259708 h 3046461"/>
              <a:gd name="connsiteX13" fmla="*/ 541963 w 748525"/>
              <a:gd name="connsiteY13" fmla="*/ 1358889 h 3046461"/>
              <a:gd name="connsiteX14" fmla="*/ 666909 w 748525"/>
              <a:gd name="connsiteY14" fmla="*/ 1273338 h 3046461"/>
              <a:gd name="connsiteX15" fmla="*/ 687599 w 748525"/>
              <a:gd name="connsiteY15" fmla="*/ 1260603 h 3046461"/>
              <a:gd name="connsiteX16" fmla="*/ 743308 w 748525"/>
              <a:gd name="connsiteY16" fmla="*/ 1168686 h 3046461"/>
              <a:gd name="connsiteX17" fmla="*/ 741318 w 748525"/>
              <a:gd name="connsiteY17" fmla="*/ 1072390 h 3046461"/>
              <a:gd name="connsiteX18" fmla="*/ 735747 w 748525"/>
              <a:gd name="connsiteY18" fmla="*/ 1028618 h 3046461"/>
              <a:gd name="connsiteX19" fmla="*/ 641840 w 748525"/>
              <a:gd name="connsiteY19" fmla="*/ 1096662 h 3046461"/>
              <a:gd name="connsiteX20" fmla="*/ 569418 w 748525"/>
              <a:gd name="connsiteY20" fmla="*/ 1167094 h 3046461"/>
              <a:gd name="connsiteX21" fmla="*/ 544051 w 748525"/>
              <a:gd name="connsiteY21" fmla="*/ 1259708 h 3046461"/>
              <a:gd name="connsiteX22" fmla="*/ 546339 w 748525"/>
              <a:gd name="connsiteY22" fmla="*/ 1059159 h 3046461"/>
              <a:gd name="connsiteX23" fmla="*/ 545544 w 748525"/>
              <a:gd name="connsiteY23" fmla="*/ 1143616 h 3046461"/>
              <a:gd name="connsiteX24" fmla="*/ 648206 w 748525"/>
              <a:gd name="connsiteY24" fmla="*/ 1071195 h 3046461"/>
              <a:gd name="connsiteX25" fmla="*/ 680836 w 748525"/>
              <a:gd name="connsiteY25" fmla="*/ 1052892 h 3046461"/>
              <a:gd name="connsiteX26" fmla="*/ 748481 w 748525"/>
              <a:gd name="connsiteY26" fmla="*/ 933118 h 3046461"/>
              <a:gd name="connsiteX27" fmla="*/ 740126 w 748525"/>
              <a:gd name="connsiteY27" fmla="*/ 822499 h 3046461"/>
              <a:gd name="connsiteX28" fmla="*/ 736942 w 748525"/>
              <a:gd name="connsiteY28" fmla="*/ 811754 h 3046461"/>
              <a:gd name="connsiteX29" fmla="*/ 642635 w 748525"/>
              <a:gd name="connsiteY29" fmla="*/ 883379 h 3046461"/>
              <a:gd name="connsiteX30" fmla="*/ 562655 w 748525"/>
              <a:gd name="connsiteY30" fmla="*/ 978880 h 3046461"/>
              <a:gd name="connsiteX31" fmla="*/ 546339 w 748525"/>
              <a:gd name="connsiteY31" fmla="*/ 1059159 h 3046461"/>
              <a:gd name="connsiteX32" fmla="*/ 545544 w 748525"/>
              <a:gd name="connsiteY32" fmla="*/ 838414 h 3046461"/>
              <a:gd name="connsiteX33" fmla="*/ 541168 w 748525"/>
              <a:gd name="connsiteY33" fmla="*/ 927547 h 3046461"/>
              <a:gd name="connsiteX34" fmla="*/ 545544 w 748525"/>
              <a:gd name="connsiteY34" fmla="*/ 928344 h 3046461"/>
              <a:gd name="connsiteX35" fmla="*/ 550718 w 748525"/>
              <a:gd name="connsiteY35" fmla="*/ 924365 h 3046461"/>
              <a:gd name="connsiteX36" fmla="*/ 635872 w 748525"/>
              <a:gd name="connsiteY36" fmla="*/ 864279 h 3046461"/>
              <a:gd name="connsiteX37" fmla="*/ 691183 w 748525"/>
              <a:gd name="connsiteY37" fmla="*/ 831650 h 3046461"/>
              <a:gd name="connsiteX38" fmla="*/ 744902 w 748525"/>
              <a:gd name="connsiteY38" fmla="*/ 746894 h 3046461"/>
              <a:gd name="connsiteX39" fmla="*/ 738136 w 748525"/>
              <a:gd name="connsiteY39" fmla="*/ 600858 h 3046461"/>
              <a:gd name="connsiteX40" fmla="*/ 734555 w 748525"/>
              <a:gd name="connsiteY40" fmla="*/ 601652 h 3046461"/>
              <a:gd name="connsiteX41" fmla="*/ 639453 w 748525"/>
              <a:gd name="connsiteY41" fmla="*/ 671290 h 3046461"/>
              <a:gd name="connsiteX42" fmla="*/ 561063 w 748525"/>
              <a:gd name="connsiteY42" fmla="*/ 766392 h 3046461"/>
              <a:gd name="connsiteX43" fmla="*/ 545544 w 748525"/>
              <a:gd name="connsiteY43" fmla="*/ 838414 h 3046461"/>
              <a:gd name="connsiteX44" fmla="*/ 546191 w 748525"/>
              <a:gd name="connsiteY44" fmla="*/ 622044 h 3046461"/>
              <a:gd name="connsiteX45" fmla="*/ 541963 w 748525"/>
              <a:gd name="connsiteY45" fmla="*/ 698743 h 3046461"/>
              <a:gd name="connsiteX46" fmla="*/ 544352 w 748525"/>
              <a:gd name="connsiteY46" fmla="*/ 721027 h 3046461"/>
              <a:gd name="connsiteX47" fmla="*/ 670093 w 748525"/>
              <a:gd name="connsiteY47" fmla="*/ 635871 h 3046461"/>
              <a:gd name="connsiteX48" fmla="*/ 695957 w 748525"/>
              <a:gd name="connsiteY48" fmla="*/ 619160 h 3046461"/>
              <a:gd name="connsiteX49" fmla="*/ 745300 w 748525"/>
              <a:gd name="connsiteY49" fmla="*/ 529626 h 3046461"/>
              <a:gd name="connsiteX50" fmla="*/ 741321 w 748525"/>
              <a:gd name="connsiteY50" fmla="*/ 389959 h 3046461"/>
              <a:gd name="connsiteX51" fmla="*/ 733760 w 748525"/>
              <a:gd name="connsiteY51" fmla="*/ 392743 h 3046461"/>
              <a:gd name="connsiteX52" fmla="*/ 639851 w 748525"/>
              <a:gd name="connsiteY52" fmla="*/ 461584 h 3046461"/>
              <a:gd name="connsiteX53" fmla="*/ 563850 w 748525"/>
              <a:gd name="connsiteY53" fmla="*/ 547136 h 3046461"/>
              <a:gd name="connsiteX54" fmla="*/ 546191 w 748525"/>
              <a:gd name="connsiteY54" fmla="*/ 622044 h 3046461"/>
              <a:gd name="connsiteX55" fmla="*/ 546936 w 748525"/>
              <a:gd name="connsiteY55" fmla="*/ 424777 h 3046461"/>
              <a:gd name="connsiteX56" fmla="*/ 542360 w 748525"/>
              <a:gd name="connsiteY56" fmla="*/ 525252 h 3046461"/>
              <a:gd name="connsiteX57" fmla="*/ 567429 w 748525"/>
              <a:gd name="connsiteY57" fmla="*/ 493419 h 3046461"/>
              <a:gd name="connsiteX58" fmla="*/ 649001 w 748525"/>
              <a:gd name="connsiteY58" fmla="*/ 436118 h 3046461"/>
              <a:gd name="connsiteX59" fmla="*/ 742911 w 748525"/>
              <a:gd name="connsiteY59" fmla="*/ 283715 h 3046461"/>
              <a:gd name="connsiteX60" fmla="*/ 738137 w 748525"/>
              <a:gd name="connsiteY60" fmla="*/ 203734 h 3046461"/>
              <a:gd name="connsiteX61" fmla="*/ 735748 w 748525"/>
              <a:gd name="connsiteY61" fmla="*/ 179063 h 3046461"/>
              <a:gd name="connsiteX62" fmla="*/ 658551 w 748525"/>
              <a:gd name="connsiteY62" fmla="*/ 241535 h 3046461"/>
              <a:gd name="connsiteX63" fmla="*/ 576581 w 748525"/>
              <a:gd name="connsiteY63" fmla="*/ 331466 h 3046461"/>
              <a:gd name="connsiteX64" fmla="*/ 546936 w 748525"/>
              <a:gd name="connsiteY64" fmla="*/ 424777 h 3046461"/>
              <a:gd name="connsiteX65" fmla="*/ 311170 w 748525"/>
              <a:gd name="connsiteY65" fmla="*/ 1346156 h 3046461"/>
              <a:gd name="connsiteX66" fmla="*/ 397916 w 748525"/>
              <a:gd name="connsiteY66" fmla="*/ 1502935 h 3046461"/>
              <a:gd name="connsiteX67" fmla="*/ 403884 w 748525"/>
              <a:gd name="connsiteY67" fmla="*/ 1506120 h 3046461"/>
              <a:gd name="connsiteX68" fmla="*/ 511323 w 748525"/>
              <a:gd name="connsiteY68" fmla="*/ 1582918 h 3046461"/>
              <a:gd name="connsiteX69" fmla="*/ 508936 w 748525"/>
              <a:gd name="connsiteY69" fmla="*/ 1470309 h 3046461"/>
              <a:gd name="connsiteX70" fmla="*/ 387571 w 748525"/>
              <a:gd name="connsiteY70" fmla="*/ 1305171 h 3046461"/>
              <a:gd name="connsiteX71" fmla="*/ 333454 w 748525"/>
              <a:gd name="connsiteY71" fmla="*/ 1260604 h 3046461"/>
              <a:gd name="connsiteX72" fmla="*/ 321915 w 748525"/>
              <a:gd name="connsiteY72" fmla="*/ 1247473 h 3046461"/>
              <a:gd name="connsiteX73" fmla="*/ 311170 w 748525"/>
              <a:gd name="connsiteY73" fmla="*/ 1346156 h 3046461"/>
              <a:gd name="connsiteX74" fmla="*/ 314355 w 748525"/>
              <a:gd name="connsiteY74" fmla="*/ 1122130 h 3046461"/>
              <a:gd name="connsiteX75" fmla="*/ 408662 w 748525"/>
              <a:gd name="connsiteY75" fmla="*/ 1292438 h 3046461"/>
              <a:gd name="connsiteX76" fmla="*/ 487847 w 748525"/>
              <a:gd name="connsiteY76" fmla="*/ 1340189 h 3046461"/>
              <a:gd name="connsiteX77" fmla="*/ 518487 w 748525"/>
              <a:gd name="connsiteY77" fmla="*/ 1365656 h 3046461"/>
              <a:gd name="connsiteX78" fmla="*/ 522069 w 748525"/>
              <a:gd name="connsiteY78" fmla="*/ 1353718 h 3046461"/>
              <a:gd name="connsiteX79" fmla="*/ 522069 w 748525"/>
              <a:gd name="connsiteY79" fmla="*/ 1376400 h 3046461"/>
              <a:gd name="connsiteX80" fmla="*/ 498192 w 748525"/>
              <a:gd name="connsiteY80" fmla="*/ 1865441 h 3046461"/>
              <a:gd name="connsiteX81" fmla="*/ 398314 w 748525"/>
              <a:gd name="connsiteY81" fmla="*/ 2445606 h 3046461"/>
              <a:gd name="connsiteX82" fmla="*/ 390756 w 748525"/>
              <a:gd name="connsiteY82" fmla="*/ 2471867 h 3046461"/>
              <a:gd name="connsiteX83" fmla="*/ 395132 w 748525"/>
              <a:gd name="connsiteY83" fmla="*/ 2353686 h 3046461"/>
              <a:gd name="connsiteX84" fmla="*/ 395530 w 748525"/>
              <a:gd name="connsiteY84" fmla="*/ 2236299 h 3046461"/>
              <a:gd name="connsiteX85" fmla="*/ 181449 w 748525"/>
              <a:gd name="connsiteY85" fmla="*/ 3046461 h 3046461"/>
              <a:gd name="connsiteX86" fmla="*/ 189805 w 748525"/>
              <a:gd name="connsiteY86" fmla="*/ 3033730 h 3046461"/>
              <a:gd name="connsiteX87" fmla="*/ 290877 w 748525"/>
              <a:gd name="connsiteY87" fmla="*/ 2831586 h 3046461"/>
              <a:gd name="connsiteX88" fmla="*/ 366879 w 748525"/>
              <a:gd name="connsiteY88" fmla="*/ 2617904 h 3046461"/>
              <a:gd name="connsiteX89" fmla="*/ 387174 w 748525"/>
              <a:gd name="connsiteY89" fmla="*/ 2508476 h 3046461"/>
              <a:gd name="connsiteX90" fmla="*/ 510927 w 748525"/>
              <a:gd name="connsiteY90" fmla="*/ 1773921 h 3046461"/>
              <a:gd name="connsiteX91" fmla="*/ 530027 w 748525"/>
              <a:gd name="connsiteY91" fmla="*/ 1241903 h 3046461"/>
              <a:gd name="connsiteX92" fmla="*/ 524853 w 748525"/>
              <a:gd name="connsiteY92" fmla="*/ 363298 h 3046461"/>
              <a:gd name="connsiteX93" fmla="*/ 530822 w 748525"/>
              <a:gd name="connsiteY93" fmla="*/ 346985 h 3046461"/>
              <a:gd name="connsiteX94" fmla="*/ 596081 w 748525"/>
              <a:gd name="connsiteY94" fmla="*/ 241139 h 3046461"/>
              <a:gd name="connsiteX95" fmla="*/ 601652 w 748525"/>
              <a:gd name="connsiteY95" fmla="*/ 137679 h 3046461"/>
              <a:gd name="connsiteX96" fmla="*/ 531619 w 748525"/>
              <a:gd name="connsiteY96" fmla="*/ 15518 h 3046461"/>
              <a:gd name="connsiteX97" fmla="*/ 517293 w 748525"/>
              <a:gd name="connsiteY97" fmla="*/ 0 h 3046461"/>
              <a:gd name="connsiteX98" fmla="*/ 514109 w 748525"/>
              <a:gd name="connsiteY98" fmla="*/ 5968 h 3046461"/>
              <a:gd name="connsiteX99" fmla="*/ 450841 w 748525"/>
              <a:gd name="connsiteY99" fmla="*/ 134100 h 3046461"/>
              <a:gd name="connsiteX100" fmla="*/ 459594 w 748525"/>
              <a:gd name="connsiteY100" fmla="*/ 252678 h 3046461"/>
              <a:gd name="connsiteX101" fmla="*/ 506948 w 748525"/>
              <a:gd name="connsiteY101" fmla="*/ 328679 h 3046461"/>
              <a:gd name="connsiteX102" fmla="*/ 518885 w 748525"/>
              <a:gd name="connsiteY102" fmla="*/ 362901 h 3046461"/>
              <a:gd name="connsiteX103" fmla="*/ 524058 w 748525"/>
              <a:gd name="connsiteY103" fmla="*/ 696755 h 3046461"/>
              <a:gd name="connsiteX104" fmla="*/ 523659 w 748525"/>
              <a:gd name="connsiteY104" fmla="*/ 1301591 h 3046461"/>
              <a:gd name="connsiteX105" fmla="*/ 522466 w 748525"/>
              <a:gd name="connsiteY105" fmla="*/ 1312334 h 3046461"/>
              <a:gd name="connsiteX106" fmla="*/ 513711 w 748525"/>
              <a:gd name="connsiteY106" fmla="*/ 1255035 h 3046461"/>
              <a:gd name="connsiteX107" fmla="*/ 493816 w 748525"/>
              <a:gd name="connsiteY107" fmla="*/ 1183011 h 3046461"/>
              <a:gd name="connsiteX108" fmla="*/ 410254 w 748525"/>
              <a:gd name="connsiteY108" fmla="*/ 1102233 h 3046461"/>
              <a:gd name="connsiteX109" fmla="*/ 328678 w 748525"/>
              <a:gd name="connsiteY109" fmla="*/ 1041352 h 3046461"/>
              <a:gd name="connsiteX110" fmla="*/ 322313 w 748525"/>
              <a:gd name="connsiteY110" fmla="*/ 1036178 h 3046461"/>
              <a:gd name="connsiteX111" fmla="*/ 314355 w 748525"/>
              <a:gd name="connsiteY111" fmla="*/ 1122130 h 3046461"/>
              <a:gd name="connsiteX112" fmla="*/ 323109 w 748525"/>
              <a:gd name="connsiteY112" fmla="*/ 824087 h 3046461"/>
              <a:gd name="connsiteX113" fmla="*/ 315151 w 748525"/>
              <a:gd name="connsiteY113" fmla="*/ 912028 h 3046461"/>
              <a:gd name="connsiteX114" fmla="*/ 404681 w 748525"/>
              <a:gd name="connsiteY114" fmla="*/ 1074377 h 3046461"/>
              <a:gd name="connsiteX115" fmla="*/ 432935 w 748525"/>
              <a:gd name="connsiteY115" fmla="*/ 1089499 h 3046461"/>
              <a:gd name="connsiteX116" fmla="*/ 512518 w 748525"/>
              <a:gd name="connsiteY116" fmla="*/ 1145605 h 3046461"/>
              <a:gd name="connsiteX117" fmla="*/ 519681 w 748525"/>
              <a:gd name="connsiteY117" fmla="*/ 1151574 h 3046461"/>
              <a:gd name="connsiteX118" fmla="*/ 520875 w 748525"/>
              <a:gd name="connsiteY118" fmla="*/ 1140831 h 3046461"/>
              <a:gd name="connsiteX119" fmla="*/ 501375 w 748525"/>
              <a:gd name="connsiteY119" fmla="*/ 986039 h 3046461"/>
              <a:gd name="connsiteX120" fmla="*/ 452830 w 748525"/>
              <a:gd name="connsiteY120" fmla="*/ 912425 h 3046461"/>
              <a:gd name="connsiteX121" fmla="*/ 400702 w 748525"/>
              <a:gd name="connsiteY121" fmla="*/ 882583 h 3046461"/>
              <a:gd name="connsiteX122" fmla="*/ 337833 w 748525"/>
              <a:gd name="connsiteY122" fmla="*/ 836026 h 3046461"/>
              <a:gd name="connsiteX123" fmla="*/ 326293 w 748525"/>
              <a:gd name="connsiteY123" fmla="*/ 823292 h 3046461"/>
              <a:gd name="connsiteX124" fmla="*/ 323109 w 748525"/>
              <a:gd name="connsiteY124" fmla="*/ 824087 h 3046461"/>
              <a:gd name="connsiteX125" fmla="*/ 317488 w 748525"/>
              <a:gd name="connsiteY125" fmla="*/ 678001 h 3046461"/>
              <a:gd name="connsiteX126" fmla="*/ 317140 w 748525"/>
              <a:gd name="connsiteY126" fmla="*/ 747289 h 3046461"/>
              <a:gd name="connsiteX127" fmla="*/ 382399 w 748525"/>
              <a:gd name="connsiteY127" fmla="*/ 849156 h 3046461"/>
              <a:gd name="connsiteX128" fmla="*/ 431740 w 748525"/>
              <a:gd name="connsiteY128" fmla="*/ 876612 h 3046461"/>
              <a:gd name="connsiteX129" fmla="*/ 512120 w 748525"/>
              <a:gd name="connsiteY129" fmla="*/ 932321 h 3046461"/>
              <a:gd name="connsiteX130" fmla="*/ 521670 w 748525"/>
              <a:gd name="connsiteY130" fmla="*/ 940279 h 3046461"/>
              <a:gd name="connsiteX131" fmla="*/ 522068 w 748525"/>
              <a:gd name="connsiteY131" fmla="*/ 929139 h 3046461"/>
              <a:gd name="connsiteX132" fmla="*/ 512518 w 748525"/>
              <a:gd name="connsiteY132" fmla="*/ 809364 h 3046461"/>
              <a:gd name="connsiteX133" fmla="*/ 396326 w 748525"/>
              <a:gd name="connsiteY133" fmla="*/ 667705 h 3046461"/>
              <a:gd name="connsiteX134" fmla="*/ 335841 w 748525"/>
              <a:gd name="connsiteY134" fmla="*/ 620352 h 3046461"/>
              <a:gd name="connsiteX135" fmla="*/ 325893 w 748525"/>
              <a:gd name="connsiteY135" fmla="*/ 606027 h 3046461"/>
              <a:gd name="connsiteX136" fmla="*/ 317488 w 748525"/>
              <a:gd name="connsiteY136" fmla="*/ 678001 h 3046461"/>
              <a:gd name="connsiteX137" fmla="*/ 325496 w 748525"/>
              <a:gd name="connsiteY137" fmla="*/ 401896 h 3046461"/>
              <a:gd name="connsiteX138" fmla="*/ 317537 w 748525"/>
              <a:gd name="connsiteY138" fmla="*/ 532812 h 3046461"/>
              <a:gd name="connsiteX139" fmla="*/ 384783 w 748525"/>
              <a:gd name="connsiteY139" fmla="*/ 640250 h 3046461"/>
              <a:gd name="connsiteX140" fmla="*/ 434126 w 748525"/>
              <a:gd name="connsiteY140" fmla="*/ 667309 h 3046461"/>
              <a:gd name="connsiteX141" fmla="*/ 512914 w 748525"/>
              <a:gd name="connsiteY141" fmla="*/ 722618 h 3046461"/>
              <a:gd name="connsiteX142" fmla="*/ 521269 w 748525"/>
              <a:gd name="connsiteY142" fmla="*/ 729383 h 3046461"/>
              <a:gd name="connsiteX143" fmla="*/ 522861 w 748525"/>
              <a:gd name="connsiteY143" fmla="*/ 712273 h 3046461"/>
              <a:gd name="connsiteX144" fmla="*/ 506945 w 748525"/>
              <a:gd name="connsiteY144" fmla="*/ 576981 h 3046461"/>
              <a:gd name="connsiteX145" fmla="*/ 411047 w 748525"/>
              <a:gd name="connsiteY145" fmla="*/ 463972 h 3046461"/>
              <a:gd name="connsiteX146" fmla="*/ 395131 w 748525"/>
              <a:gd name="connsiteY146" fmla="*/ 456811 h 3046461"/>
              <a:gd name="connsiteX147" fmla="*/ 327882 w 748525"/>
              <a:gd name="connsiteY147" fmla="*/ 397918 h 3046461"/>
              <a:gd name="connsiteX148" fmla="*/ 325496 w 748525"/>
              <a:gd name="connsiteY148" fmla="*/ 401896 h 3046461"/>
              <a:gd name="connsiteX149" fmla="*/ 322312 w 748525"/>
              <a:gd name="connsiteY149" fmla="*/ 190206 h 3046461"/>
              <a:gd name="connsiteX150" fmla="*/ 314354 w 748525"/>
              <a:gd name="connsiteY150" fmla="*/ 293265 h 3046461"/>
              <a:gd name="connsiteX151" fmla="*/ 405479 w 748525"/>
              <a:gd name="connsiteY151" fmla="*/ 443281 h 3046461"/>
              <a:gd name="connsiteX152" fmla="*/ 512517 w 748525"/>
              <a:gd name="connsiteY152" fmla="*/ 531619 h 3046461"/>
              <a:gd name="connsiteX153" fmla="*/ 518088 w 748525"/>
              <a:gd name="connsiteY153" fmla="*/ 530424 h 3046461"/>
              <a:gd name="connsiteX154" fmla="*/ 511722 w 748525"/>
              <a:gd name="connsiteY154" fmla="*/ 438904 h 3046461"/>
              <a:gd name="connsiteX155" fmla="*/ 399908 w 748525"/>
              <a:gd name="connsiteY155" fmla="*/ 251088 h 3046461"/>
              <a:gd name="connsiteX156" fmla="*/ 322312 w 748525"/>
              <a:gd name="connsiteY156" fmla="*/ 190206 h 3046461"/>
              <a:gd name="connsiteX157" fmla="*/ 0 w 748525"/>
              <a:gd name="connsiteY157" fmla="*/ 832445 h 3046461"/>
              <a:gd name="connsiteX158" fmla="*/ 6365 w 748525"/>
              <a:gd name="connsiteY158" fmla="*/ 858309 h 3046461"/>
              <a:gd name="connsiteX159" fmla="*/ 288888 w 748525"/>
              <a:gd name="connsiteY159" fmla="*/ 1646190 h 3046461"/>
              <a:gd name="connsiteX160" fmla="*/ 384387 w 748525"/>
              <a:gd name="connsiteY160" fmla="*/ 2101806 h 3046461"/>
              <a:gd name="connsiteX161" fmla="*/ 393540 w 748525"/>
              <a:gd name="connsiteY161" fmla="*/ 2206457 h 3046461"/>
              <a:gd name="connsiteX162" fmla="*/ 396327 w 748525"/>
              <a:gd name="connsiteY162" fmla="*/ 2193326 h 3046461"/>
              <a:gd name="connsiteX163" fmla="*/ 405080 w 748525"/>
              <a:gd name="connsiteY163" fmla="*/ 2064800 h 3046461"/>
              <a:gd name="connsiteX164" fmla="*/ 329078 w 748525"/>
              <a:gd name="connsiteY164" fmla="*/ 1498561 h 3046461"/>
              <a:gd name="connsiteX165" fmla="*/ 68440 w 748525"/>
              <a:gd name="connsiteY165" fmla="*/ 942669 h 3046461"/>
              <a:gd name="connsiteX166" fmla="*/ 0 w 748525"/>
              <a:gd name="connsiteY166" fmla="*/ 832445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20"/>
                </a:moveTo>
                <a:cubicBezTo>
                  <a:pt x="532610" y="1535067"/>
                  <a:pt x="532610" y="1555261"/>
                  <a:pt x="534401" y="1576550"/>
                </a:cubicBezTo>
                <a:cubicBezTo>
                  <a:pt x="571010" y="1540738"/>
                  <a:pt x="612395" y="1518851"/>
                  <a:pt x="654572" y="1498559"/>
                </a:cubicBezTo>
                <a:cubicBezTo>
                  <a:pt x="664122" y="1493782"/>
                  <a:pt x="673275" y="1488211"/>
                  <a:pt x="682428" y="1482643"/>
                </a:cubicBezTo>
                <a:cubicBezTo>
                  <a:pt x="715455" y="1461553"/>
                  <a:pt x="736942" y="1432105"/>
                  <a:pt x="740523" y="1393507"/>
                </a:cubicBezTo>
                <a:cubicBezTo>
                  <a:pt x="743308" y="1362867"/>
                  <a:pt x="742116" y="1331830"/>
                  <a:pt x="741318" y="1301190"/>
                </a:cubicBezTo>
                <a:cubicBezTo>
                  <a:pt x="740921" y="1284479"/>
                  <a:pt x="738136" y="1267766"/>
                  <a:pt x="736147" y="1248268"/>
                </a:cubicBezTo>
                <a:cubicBezTo>
                  <a:pt x="730576" y="1253839"/>
                  <a:pt x="727392" y="1257420"/>
                  <a:pt x="724210" y="1261002"/>
                </a:cubicBezTo>
                <a:cubicBezTo>
                  <a:pt x="707099" y="1279305"/>
                  <a:pt x="688794" y="1297210"/>
                  <a:pt x="664522" y="1305569"/>
                </a:cubicBezTo>
                <a:cubicBezTo>
                  <a:pt x="598466" y="1328248"/>
                  <a:pt x="559073" y="1374406"/>
                  <a:pt x="545941" y="1443247"/>
                </a:cubicBezTo>
                <a:cubicBezTo>
                  <a:pt x="544746" y="1448023"/>
                  <a:pt x="543554" y="1452797"/>
                  <a:pt x="542359" y="1457574"/>
                </a:cubicBezTo>
                <a:cubicBezTo>
                  <a:pt x="538380" y="1476673"/>
                  <a:pt x="535495" y="1495772"/>
                  <a:pt x="534053" y="1515420"/>
                </a:cubicBezTo>
                <a:close/>
                <a:moveTo>
                  <a:pt x="544051" y="1259708"/>
                </a:moveTo>
                <a:cubicBezTo>
                  <a:pt x="539575" y="1291542"/>
                  <a:pt x="538978" y="1324469"/>
                  <a:pt x="541963" y="1358889"/>
                </a:cubicBezTo>
                <a:cubicBezTo>
                  <a:pt x="579366" y="1319496"/>
                  <a:pt x="623535" y="1297212"/>
                  <a:pt x="666909" y="1273338"/>
                </a:cubicBezTo>
                <a:cubicBezTo>
                  <a:pt x="674070" y="1269359"/>
                  <a:pt x="680836" y="1264982"/>
                  <a:pt x="687599" y="1260603"/>
                </a:cubicBezTo>
                <a:cubicBezTo>
                  <a:pt x="720228" y="1238321"/>
                  <a:pt x="740921" y="1208078"/>
                  <a:pt x="743308" y="1168686"/>
                </a:cubicBezTo>
                <a:cubicBezTo>
                  <a:pt x="745297" y="1136851"/>
                  <a:pt x="742910" y="1104620"/>
                  <a:pt x="741318" y="1072390"/>
                </a:cubicBezTo>
                <a:cubicBezTo>
                  <a:pt x="740523" y="1057666"/>
                  <a:pt x="737736" y="1043342"/>
                  <a:pt x="735747" y="1028618"/>
                </a:cubicBezTo>
                <a:cubicBezTo>
                  <a:pt x="709883" y="1061247"/>
                  <a:pt x="677651" y="1080745"/>
                  <a:pt x="641840" y="1096662"/>
                </a:cubicBezTo>
                <a:cubicBezTo>
                  <a:pt x="609608" y="1110988"/>
                  <a:pt x="583345" y="1133667"/>
                  <a:pt x="569418" y="1167094"/>
                </a:cubicBezTo>
                <a:cubicBezTo>
                  <a:pt x="556884" y="1197136"/>
                  <a:pt x="548528" y="1227875"/>
                  <a:pt x="544051" y="1259708"/>
                </a:cubicBezTo>
                <a:close/>
                <a:moveTo>
                  <a:pt x="546339" y="1059159"/>
                </a:moveTo>
                <a:cubicBezTo>
                  <a:pt x="543355" y="1086416"/>
                  <a:pt x="542958" y="1114370"/>
                  <a:pt x="545544" y="1143616"/>
                </a:cubicBezTo>
                <a:cubicBezTo>
                  <a:pt x="576979" y="1112182"/>
                  <a:pt x="611598" y="1090295"/>
                  <a:pt x="648206" y="1071195"/>
                </a:cubicBezTo>
                <a:cubicBezTo>
                  <a:pt x="659348" y="1065226"/>
                  <a:pt x="670091" y="1059258"/>
                  <a:pt x="680836" y="1052892"/>
                </a:cubicBezTo>
                <a:cubicBezTo>
                  <a:pt x="726597" y="1025834"/>
                  <a:pt x="749676" y="985643"/>
                  <a:pt x="748481" y="933118"/>
                </a:cubicBezTo>
                <a:cubicBezTo>
                  <a:pt x="747287" y="896113"/>
                  <a:pt x="742910" y="859504"/>
                  <a:pt x="740126" y="822499"/>
                </a:cubicBezTo>
                <a:cubicBezTo>
                  <a:pt x="739726" y="819711"/>
                  <a:pt x="738534" y="816927"/>
                  <a:pt x="736942" y="811754"/>
                </a:cubicBezTo>
                <a:cubicBezTo>
                  <a:pt x="712668" y="847965"/>
                  <a:pt x="678846" y="866665"/>
                  <a:pt x="642635" y="883379"/>
                </a:cubicBezTo>
                <a:cubicBezTo>
                  <a:pt x="601650" y="902479"/>
                  <a:pt x="575387" y="935108"/>
                  <a:pt x="562655" y="978880"/>
                </a:cubicBezTo>
                <a:cubicBezTo>
                  <a:pt x="554895" y="1005341"/>
                  <a:pt x="549323" y="1031902"/>
                  <a:pt x="546339" y="1059159"/>
                </a:cubicBezTo>
                <a:close/>
                <a:moveTo>
                  <a:pt x="545544" y="838414"/>
                </a:moveTo>
                <a:cubicBezTo>
                  <a:pt x="542362" y="867859"/>
                  <a:pt x="542362" y="897704"/>
                  <a:pt x="541168" y="927547"/>
                </a:cubicBezTo>
                <a:cubicBezTo>
                  <a:pt x="542760" y="927946"/>
                  <a:pt x="543952" y="927947"/>
                  <a:pt x="545544" y="928344"/>
                </a:cubicBezTo>
                <a:cubicBezTo>
                  <a:pt x="547534" y="927150"/>
                  <a:pt x="549126" y="925557"/>
                  <a:pt x="550718" y="924365"/>
                </a:cubicBezTo>
                <a:cubicBezTo>
                  <a:pt x="578971" y="904070"/>
                  <a:pt x="606824" y="883378"/>
                  <a:pt x="635872" y="864279"/>
                </a:cubicBezTo>
                <a:cubicBezTo>
                  <a:pt x="653380" y="852340"/>
                  <a:pt x="673277" y="843587"/>
                  <a:pt x="691183" y="831650"/>
                </a:cubicBezTo>
                <a:cubicBezTo>
                  <a:pt x="721823" y="811753"/>
                  <a:pt x="739728" y="782705"/>
                  <a:pt x="744902" y="746894"/>
                </a:cubicBezTo>
                <a:cubicBezTo>
                  <a:pt x="752063" y="697949"/>
                  <a:pt x="743310" y="649403"/>
                  <a:pt x="738136" y="600858"/>
                </a:cubicBezTo>
                <a:cubicBezTo>
                  <a:pt x="736147" y="601255"/>
                  <a:pt x="734952" y="601255"/>
                  <a:pt x="734555" y="601652"/>
                </a:cubicBezTo>
                <a:cubicBezTo>
                  <a:pt x="709883" y="634681"/>
                  <a:pt x="676062" y="654577"/>
                  <a:pt x="639453" y="671290"/>
                </a:cubicBezTo>
                <a:cubicBezTo>
                  <a:pt x="598866" y="689991"/>
                  <a:pt x="572602" y="722620"/>
                  <a:pt x="561063" y="766392"/>
                </a:cubicBezTo>
                <a:cubicBezTo>
                  <a:pt x="554697" y="790266"/>
                  <a:pt x="548331" y="814142"/>
                  <a:pt x="545544" y="838414"/>
                </a:cubicBezTo>
                <a:close/>
                <a:moveTo>
                  <a:pt x="546191" y="622044"/>
                </a:moveTo>
                <a:cubicBezTo>
                  <a:pt x="542460" y="647312"/>
                  <a:pt x="540968" y="672878"/>
                  <a:pt x="541963" y="698743"/>
                </a:cubicBezTo>
                <a:cubicBezTo>
                  <a:pt x="542360" y="705108"/>
                  <a:pt x="543158" y="711477"/>
                  <a:pt x="544352" y="721027"/>
                </a:cubicBezTo>
                <a:cubicBezTo>
                  <a:pt x="581358" y="682030"/>
                  <a:pt x="626322" y="659747"/>
                  <a:pt x="670093" y="635871"/>
                </a:cubicBezTo>
                <a:cubicBezTo>
                  <a:pt x="679244" y="631097"/>
                  <a:pt x="687602" y="625129"/>
                  <a:pt x="695957" y="619160"/>
                </a:cubicBezTo>
                <a:cubicBezTo>
                  <a:pt x="726199" y="596875"/>
                  <a:pt x="744502" y="566635"/>
                  <a:pt x="745300" y="529626"/>
                </a:cubicBezTo>
                <a:cubicBezTo>
                  <a:pt x="746492" y="483868"/>
                  <a:pt x="742910" y="437709"/>
                  <a:pt x="741321" y="389959"/>
                </a:cubicBezTo>
                <a:cubicBezTo>
                  <a:pt x="736147" y="391948"/>
                  <a:pt x="734555" y="392346"/>
                  <a:pt x="733760" y="392743"/>
                </a:cubicBezTo>
                <a:cubicBezTo>
                  <a:pt x="709486" y="425372"/>
                  <a:pt x="676062" y="444870"/>
                  <a:pt x="639851" y="461584"/>
                </a:cubicBezTo>
                <a:cubicBezTo>
                  <a:pt x="602845" y="478695"/>
                  <a:pt x="576979" y="507344"/>
                  <a:pt x="563850" y="547136"/>
                </a:cubicBezTo>
                <a:cubicBezTo>
                  <a:pt x="555891" y="571807"/>
                  <a:pt x="549922" y="596776"/>
                  <a:pt x="546191" y="622044"/>
                </a:cubicBezTo>
                <a:close/>
                <a:moveTo>
                  <a:pt x="546936" y="424777"/>
                </a:moveTo>
                <a:cubicBezTo>
                  <a:pt x="541863" y="457008"/>
                  <a:pt x="540968" y="490434"/>
                  <a:pt x="542360" y="525252"/>
                </a:cubicBezTo>
                <a:cubicBezTo>
                  <a:pt x="552707" y="512917"/>
                  <a:pt x="560265" y="502969"/>
                  <a:pt x="567429" y="493419"/>
                </a:cubicBezTo>
                <a:cubicBezTo>
                  <a:pt x="590111" y="467556"/>
                  <a:pt x="618761" y="451239"/>
                  <a:pt x="649001" y="436118"/>
                </a:cubicBezTo>
                <a:cubicBezTo>
                  <a:pt x="711873" y="405081"/>
                  <a:pt x="744106" y="354148"/>
                  <a:pt x="742911" y="283715"/>
                </a:cubicBezTo>
                <a:cubicBezTo>
                  <a:pt x="742513" y="257054"/>
                  <a:pt x="739727" y="230396"/>
                  <a:pt x="738137" y="203734"/>
                </a:cubicBezTo>
                <a:cubicBezTo>
                  <a:pt x="737737" y="196571"/>
                  <a:pt x="736942" y="189408"/>
                  <a:pt x="735748" y="179063"/>
                </a:cubicBezTo>
                <a:cubicBezTo>
                  <a:pt x="712668" y="207317"/>
                  <a:pt x="686010" y="224824"/>
                  <a:pt x="658551" y="241535"/>
                </a:cubicBezTo>
                <a:cubicBezTo>
                  <a:pt x="622740" y="263423"/>
                  <a:pt x="595682" y="294063"/>
                  <a:pt x="576581" y="331466"/>
                </a:cubicBezTo>
                <a:cubicBezTo>
                  <a:pt x="561261" y="361509"/>
                  <a:pt x="552010" y="392546"/>
                  <a:pt x="546936" y="424777"/>
                </a:cubicBezTo>
                <a:close/>
                <a:moveTo>
                  <a:pt x="311170" y="1346156"/>
                </a:moveTo>
                <a:cubicBezTo>
                  <a:pt x="304009" y="1418178"/>
                  <a:pt x="331862" y="1471103"/>
                  <a:pt x="397916" y="1502935"/>
                </a:cubicBezTo>
                <a:cubicBezTo>
                  <a:pt x="399905" y="1503732"/>
                  <a:pt x="401895" y="1504925"/>
                  <a:pt x="403884" y="1506120"/>
                </a:cubicBezTo>
                <a:cubicBezTo>
                  <a:pt x="442482" y="1526415"/>
                  <a:pt x="479091" y="1549494"/>
                  <a:pt x="511323" y="1582918"/>
                </a:cubicBezTo>
                <a:cubicBezTo>
                  <a:pt x="518088" y="1543523"/>
                  <a:pt x="513709" y="1506914"/>
                  <a:pt x="508936" y="1470309"/>
                </a:cubicBezTo>
                <a:cubicBezTo>
                  <a:pt x="499386" y="1392314"/>
                  <a:pt x="463572" y="1335414"/>
                  <a:pt x="387571" y="1305171"/>
                </a:cubicBezTo>
                <a:cubicBezTo>
                  <a:pt x="366879" y="1296815"/>
                  <a:pt x="351360" y="1276123"/>
                  <a:pt x="333454" y="1260604"/>
                </a:cubicBezTo>
                <a:cubicBezTo>
                  <a:pt x="330270" y="1257818"/>
                  <a:pt x="327486" y="1254236"/>
                  <a:pt x="321915" y="1247473"/>
                </a:cubicBezTo>
                <a:cubicBezTo>
                  <a:pt x="317936" y="1283286"/>
                  <a:pt x="314354" y="1314721"/>
                  <a:pt x="311170" y="1346156"/>
                </a:cubicBezTo>
                <a:close/>
                <a:moveTo>
                  <a:pt x="314355" y="1122130"/>
                </a:moveTo>
                <a:cubicBezTo>
                  <a:pt x="305999" y="1201316"/>
                  <a:pt x="334647" y="1258217"/>
                  <a:pt x="408662" y="1292438"/>
                </a:cubicBezTo>
                <a:cubicBezTo>
                  <a:pt x="436515" y="1305173"/>
                  <a:pt x="461981" y="1323476"/>
                  <a:pt x="487847" y="1340189"/>
                </a:cubicBezTo>
                <a:cubicBezTo>
                  <a:pt x="498590" y="1346953"/>
                  <a:pt x="508140" y="1356900"/>
                  <a:pt x="518487" y="1365656"/>
                </a:cubicBezTo>
                <a:cubicBezTo>
                  <a:pt x="519680" y="1362074"/>
                  <a:pt x="520477" y="1359687"/>
                  <a:pt x="522069" y="1353718"/>
                </a:cubicBezTo>
                <a:cubicBezTo>
                  <a:pt x="522069" y="1364063"/>
                  <a:pt x="522466" y="1370032"/>
                  <a:pt x="522069" y="1376400"/>
                </a:cubicBezTo>
                <a:cubicBezTo>
                  <a:pt x="514508" y="1539545"/>
                  <a:pt x="508140" y="1702692"/>
                  <a:pt x="498192" y="1865441"/>
                </a:cubicBezTo>
                <a:cubicBezTo>
                  <a:pt x="486255" y="2062410"/>
                  <a:pt x="450841" y="2255400"/>
                  <a:pt x="398314" y="2445606"/>
                </a:cubicBezTo>
                <a:cubicBezTo>
                  <a:pt x="395927" y="2454359"/>
                  <a:pt x="393143" y="2463114"/>
                  <a:pt x="390756" y="2471867"/>
                </a:cubicBezTo>
                <a:cubicBezTo>
                  <a:pt x="391551" y="2432077"/>
                  <a:pt x="394335" y="2393082"/>
                  <a:pt x="395132" y="2353686"/>
                </a:cubicBezTo>
                <a:cubicBezTo>
                  <a:pt x="396324" y="2314691"/>
                  <a:pt x="395530" y="2275297"/>
                  <a:pt x="395530" y="2236299"/>
                </a:cubicBezTo>
                <a:cubicBezTo>
                  <a:pt x="358524" y="2515241"/>
                  <a:pt x="296449" y="2787417"/>
                  <a:pt x="181449" y="3046461"/>
                </a:cubicBezTo>
                <a:cubicBezTo>
                  <a:pt x="185031" y="3042880"/>
                  <a:pt x="187815" y="3038105"/>
                  <a:pt x="189805" y="3033730"/>
                </a:cubicBezTo>
                <a:cubicBezTo>
                  <a:pt x="222037" y="2965683"/>
                  <a:pt x="250290" y="2896048"/>
                  <a:pt x="290877" y="2831586"/>
                </a:cubicBezTo>
                <a:cubicBezTo>
                  <a:pt x="331863" y="2767122"/>
                  <a:pt x="351360" y="2692713"/>
                  <a:pt x="366879" y="2617904"/>
                </a:cubicBezTo>
                <a:cubicBezTo>
                  <a:pt x="374440" y="2581295"/>
                  <a:pt x="376827" y="2543892"/>
                  <a:pt x="387174" y="2508476"/>
                </a:cubicBezTo>
                <a:cubicBezTo>
                  <a:pt x="458402" y="2268532"/>
                  <a:pt x="498590" y="2023414"/>
                  <a:pt x="510927" y="1773921"/>
                </a:cubicBezTo>
                <a:cubicBezTo>
                  <a:pt x="519680" y="1596846"/>
                  <a:pt x="526445" y="1419375"/>
                  <a:pt x="530027" y="1241903"/>
                </a:cubicBezTo>
                <a:cubicBezTo>
                  <a:pt x="536393" y="949035"/>
                  <a:pt x="531619" y="656167"/>
                  <a:pt x="524853" y="363298"/>
                </a:cubicBezTo>
                <a:cubicBezTo>
                  <a:pt x="524456" y="357727"/>
                  <a:pt x="527240" y="351361"/>
                  <a:pt x="530822" y="346985"/>
                </a:cubicBezTo>
                <a:cubicBezTo>
                  <a:pt x="556688" y="313958"/>
                  <a:pt x="579368" y="279736"/>
                  <a:pt x="596081" y="241139"/>
                </a:cubicBezTo>
                <a:cubicBezTo>
                  <a:pt x="610805" y="206917"/>
                  <a:pt x="612795" y="173095"/>
                  <a:pt x="601652" y="137679"/>
                </a:cubicBezTo>
                <a:cubicBezTo>
                  <a:pt x="587326" y="91520"/>
                  <a:pt x="563452" y="51332"/>
                  <a:pt x="531619" y="15518"/>
                </a:cubicBezTo>
                <a:cubicBezTo>
                  <a:pt x="527638" y="10745"/>
                  <a:pt x="523261" y="6366"/>
                  <a:pt x="517293" y="0"/>
                </a:cubicBezTo>
                <a:cubicBezTo>
                  <a:pt x="515701" y="2784"/>
                  <a:pt x="514906" y="4377"/>
                  <a:pt x="514109" y="5968"/>
                </a:cubicBezTo>
                <a:cubicBezTo>
                  <a:pt x="487450" y="45761"/>
                  <a:pt x="464768" y="87941"/>
                  <a:pt x="450841" y="134100"/>
                </a:cubicBezTo>
                <a:cubicBezTo>
                  <a:pt x="438107" y="174687"/>
                  <a:pt x="440096" y="214875"/>
                  <a:pt x="459594" y="252678"/>
                </a:cubicBezTo>
                <a:cubicBezTo>
                  <a:pt x="473123" y="279339"/>
                  <a:pt x="489837" y="304408"/>
                  <a:pt x="506948" y="328679"/>
                </a:cubicBezTo>
                <a:cubicBezTo>
                  <a:pt x="514508" y="339822"/>
                  <a:pt x="518885" y="349769"/>
                  <a:pt x="518885" y="362901"/>
                </a:cubicBezTo>
                <a:cubicBezTo>
                  <a:pt x="520477" y="474319"/>
                  <a:pt x="523659" y="585337"/>
                  <a:pt x="524058" y="696755"/>
                </a:cubicBezTo>
                <a:cubicBezTo>
                  <a:pt x="524853" y="898102"/>
                  <a:pt x="524059" y="1099845"/>
                  <a:pt x="523659" y="1301591"/>
                </a:cubicBezTo>
                <a:cubicBezTo>
                  <a:pt x="523659" y="1305173"/>
                  <a:pt x="522864" y="1308752"/>
                  <a:pt x="522466" y="1312334"/>
                </a:cubicBezTo>
                <a:cubicBezTo>
                  <a:pt x="518885" y="1292836"/>
                  <a:pt x="517690" y="1273736"/>
                  <a:pt x="513711" y="1255035"/>
                </a:cubicBezTo>
                <a:cubicBezTo>
                  <a:pt x="508540" y="1230761"/>
                  <a:pt x="502569" y="1206487"/>
                  <a:pt x="493816" y="1183011"/>
                </a:cubicBezTo>
                <a:cubicBezTo>
                  <a:pt x="479092" y="1143220"/>
                  <a:pt x="448452" y="1117751"/>
                  <a:pt x="410254" y="1102233"/>
                </a:cubicBezTo>
                <a:cubicBezTo>
                  <a:pt x="377624" y="1088703"/>
                  <a:pt x="350566" y="1068808"/>
                  <a:pt x="328678" y="1041352"/>
                </a:cubicBezTo>
                <a:cubicBezTo>
                  <a:pt x="327486" y="1040158"/>
                  <a:pt x="325894" y="1038965"/>
                  <a:pt x="322313" y="1036178"/>
                </a:cubicBezTo>
                <a:cubicBezTo>
                  <a:pt x="319528" y="1066422"/>
                  <a:pt x="317539" y="1094275"/>
                  <a:pt x="314355" y="1122130"/>
                </a:cubicBezTo>
                <a:close/>
                <a:moveTo>
                  <a:pt x="323109" y="824087"/>
                </a:moveTo>
                <a:cubicBezTo>
                  <a:pt x="320325" y="853534"/>
                  <a:pt x="317935" y="882583"/>
                  <a:pt x="315151" y="912028"/>
                </a:cubicBezTo>
                <a:cubicBezTo>
                  <a:pt x="308385" y="986440"/>
                  <a:pt x="334648" y="1042146"/>
                  <a:pt x="404681" y="1074377"/>
                </a:cubicBezTo>
                <a:cubicBezTo>
                  <a:pt x="414232" y="1079154"/>
                  <a:pt x="424179" y="1083530"/>
                  <a:pt x="432935" y="1089499"/>
                </a:cubicBezTo>
                <a:cubicBezTo>
                  <a:pt x="459596" y="1107802"/>
                  <a:pt x="485857" y="1126902"/>
                  <a:pt x="512518" y="1145605"/>
                </a:cubicBezTo>
                <a:cubicBezTo>
                  <a:pt x="514507" y="1147197"/>
                  <a:pt x="516497" y="1148790"/>
                  <a:pt x="519681" y="1151574"/>
                </a:cubicBezTo>
                <a:cubicBezTo>
                  <a:pt x="520078" y="1146799"/>
                  <a:pt x="520476" y="1143615"/>
                  <a:pt x="520875" y="1140831"/>
                </a:cubicBezTo>
                <a:cubicBezTo>
                  <a:pt x="524855" y="1087907"/>
                  <a:pt x="516896" y="1036577"/>
                  <a:pt x="501375" y="986039"/>
                </a:cubicBezTo>
                <a:cubicBezTo>
                  <a:pt x="492622" y="956594"/>
                  <a:pt x="477899" y="930331"/>
                  <a:pt x="452830" y="912425"/>
                </a:cubicBezTo>
                <a:cubicBezTo>
                  <a:pt x="436516" y="900885"/>
                  <a:pt x="419008" y="890540"/>
                  <a:pt x="400702" y="882583"/>
                </a:cubicBezTo>
                <a:cubicBezTo>
                  <a:pt x="376031" y="871838"/>
                  <a:pt x="355341" y="855922"/>
                  <a:pt x="337833" y="836026"/>
                </a:cubicBezTo>
                <a:cubicBezTo>
                  <a:pt x="333854" y="831648"/>
                  <a:pt x="330272" y="827669"/>
                  <a:pt x="326293" y="823292"/>
                </a:cubicBezTo>
                <a:cubicBezTo>
                  <a:pt x="325098" y="823690"/>
                  <a:pt x="323904" y="823689"/>
                  <a:pt x="323109" y="824087"/>
                </a:cubicBezTo>
                <a:close/>
                <a:moveTo>
                  <a:pt x="317488" y="678001"/>
                </a:moveTo>
                <a:cubicBezTo>
                  <a:pt x="315549" y="701329"/>
                  <a:pt x="314952" y="724209"/>
                  <a:pt x="317140" y="747289"/>
                </a:cubicBezTo>
                <a:cubicBezTo>
                  <a:pt x="321119" y="792652"/>
                  <a:pt x="343801" y="826076"/>
                  <a:pt x="382399" y="849156"/>
                </a:cubicBezTo>
                <a:cubicBezTo>
                  <a:pt x="398713" y="858706"/>
                  <a:pt x="416221" y="866266"/>
                  <a:pt x="431740" y="876612"/>
                </a:cubicBezTo>
                <a:cubicBezTo>
                  <a:pt x="459196" y="894520"/>
                  <a:pt x="485459" y="913618"/>
                  <a:pt x="512120" y="932321"/>
                </a:cubicBezTo>
                <a:cubicBezTo>
                  <a:pt x="514905" y="934310"/>
                  <a:pt x="517294" y="936697"/>
                  <a:pt x="521670" y="940279"/>
                </a:cubicBezTo>
                <a:cubicBezTo>
                  <a:pt x="522068" y="935504"/>
                  <a:pt x="522465" y="932718"/>
                  <a:pt x="522068" y="929139"/>
                </a:cubicBezTo>
                <a:cubicBezTo>
                  <a:pt x="524455" y="888949"/>
                  <a:pt x="520078" y="849155"/>
                  <a:pt x="512518" y="809364"/>
                </a:cubicBezTo>
                <a:cubicBezTo>
                  <a:pt x="499786" y="740127"/>
                  <a:pt x="463177" y="691979"/>
                  <a:pt x="396326" y="667705"/>
                </a:cubicBezTo>
                <a:cubicBezTo>
                  <a:pt x="371257" y="658552"/>
                  <a:pt x="352952" y="639852"/>
                  <a:pt x="335841" y="620352"/>
                </a:cubicBezTo>
                <a:cubicBezTo>
                  <a:pt x="332659" y="616772"/>
                  <a:pt x="330670" y="612794"/>
                  <a:pt x="325893" y="606027"/>
                </a:cubicBezTo>
                <a:cubicBezTo>
                  <a:pt x="322710" y="630898"/>
                  <a:pt x="319428" y="654673"/>
                  <a:pt x="317488" y="678001"/>
                </a:cubicBezTo>
                <a:close/>
                <a:moveTo>
                  <a:pt x="325496" y="401896"/>
                </a:moveTo>
                <a:cubicBezTo>
                  <a:pt x="322709" y="445669"/>
                  <a:pt x="317138" y="489040"/>
                  <a:pt x="317537" y="532812"/>
                </a:cubicBezTo>
                <a:cubicBezTo>
                  <a:pt x="317935" y="580960"/>
                  <a:pt x="343401" y="616375"/>
                  <a:pt x="384783" y="640250"/>
                </a:cubicBezTo>
                <a:cubicBezTo>
                  <a:pt x="401099" y="649401"/>
                  <a:pt x="418607" y="656961"/>
                  <a:pt x="434126" y="667309"/>
                </a:cubicBezTo>
                <a:cubicBezTo>
                  <a:pt x="460787" y="685215"/>
                  <a:pt x="486650" y="703917"/>
                  <a:pt x="512914" y="722618"/>
                </a:cubicBezTo>
                <a:cubicBezTo>
                  <a:pt x="515301" y="724210"/>
                  <a:pt x="517688" y="726200"/>
                  <a:pt x="521269" y="729383"/>
                </a:cubicBezTo>
                <a:cubicBezTo>
                  <a:pt x="522066" y="722618"/>
                  <a:pt x="522464" y="717447"/>
                  <a:pt x="522861" y="712273"/>
                </a:cubicBezTo>
                <a:cubicBezTo>
                  <a:pt x="525248" y="666114"/>
                  <a:pt x="518085" y="621548"/>
                  <a:pt x="506945" y="576981"/>
                </a:cubicBezTo>
                <a:cubicBezTo>
                  <a:pt x="493416" y="522864"/>
                  <a:pt x="461582" y="485859"/>
                  <a:pt x="411047" y="463972"/>
                </a:cubicBezTo>
                <a:cubicBezTo>
                  <a:pt x="405873" y="461584"/>
                  <a:pt x="400302" y="459197"/>
                  <a:pt x="395131" y="456811"/>
                </a:cubicBezTo>
                <a:cubicBezTo>
                  <a:pt x="366878" y="444474"/>
                  <a:pt x="345788" y="423781"/>
                  <a:pt x="327882" y="397918"/>
                </a:cubicBezTo>
                <a:cubicBezTo>
                  <a:pt x="327085" y="399510"/>
                  <a:pt x="325893" y="400702"/>
                  <a:pt x="325496" y="401896"/>
                </a:cubicBezTo>
                <a:close/>
                <a:moveTo>
                  <a:pt x="322312" y="190206"/>
                </a:moveTo>
                <a:cubicBezTo>
                  <a:pt x="318333" y="224825"/>
                  <a:pt x="314754" y="259046"/>
                  <a:pt x="314354" y="293265"/>
                </a:cubicBezTo>
                <a:cubicBezTo>
                  <a:pt x="313559" y="361708"/>
                  <a:pt x="344199" y="413041"/>
                  <a:pt x="405479" y="443281"/>
                </a:cubicBezTo>
                <a:cubicBezTo>
                  <a:pt x="448453" y="464768"/>
                  <a:pt x="486254" y="490634"/>
                  <a:pt x="512517" y="531619"/>
                </a:cubicBezTo>
                <a:cubicBezTo>
                  <a:pt x="514507" y="531221"/>
                  <a:pt x="516496" y="530824"/>
                  <a:pt x="518088" y="530424"/>
                </a:cubicBezTo>
                <a:cubicBezTo>
                  <a:pt x="516099" y="499784"/>
                  <a:pt x="515701" y="469146"/>
                  <a:pt x="511722" y="438904"/>
                </a:cubicBezTo>
                <a:cubicBezTo>
                  <a:pt x="500977" y="360911"/>
                  <a:pt x="468348" y="294857"/>
                  <a:pt x="399908" y="251088"/>
                </a:cubicBezTo>
                <a:cubicBezTo>
                  <a:pt x="372052" y="233578"/>
                  <a:pt x="344199" y="216866"/>
                  <a:pt x="322312" y="190206"/>
                </a:cubicBezTo>
                <a:close/>
                <a:moveTo>
                  <a:pt x="0" y="832445"/>
                </a:moveTo>
                <a:cubicBezTo>
                  <a:pt x="397" y="841996"/>
                  <a:pt x="3184" y="850351"/>
                  <a:pt x="6365" y="858309"/>
                </a:cubicBezTo>
                <a:cubicBezTo>
                  <a:pt x="107438" y="1118548"/>
                  <a:pt x="205324" y="1379584"/>
                  <a:pt x="288888" y="1646190"/>
                </a:cubicBezTo>
                <a:cubicBezTo>
                  <a:pt x="335842" y="1795011"/>
                  <a:pt x="370858" y="1946219"/>
                  <a:pt x="384387" y="2101806"/>
                </a:cubicBezTo>
                <a:cubicBezTo>
                  <a:pt x="387174" y="2135230"/>
                  <a:pt x="390356" y="2169055"/>
                  <a:pt x="393540" y="2206457"/>
                </a:cubicBezTo>
                <a:cubicBezTo>
                  <a:pt x="394734" y="2199695"/>
                  <a:pt x="395927" y="2196113"/>
                  <a:pt x="396327" y="2193326"/>
                </a:cubicBezTo>
                <a:cubicBezTo>
                  <a:pt x="399508" y="2150351"/>
                  <a:pt x="401895" y="2107775"/>
                  <a:pt x="405080" y="2064800"/>
                </a:cubicBezTo>
                <a:cubicBezTo>
                  <a:pt x="419006" y="1870615"/>
                  <a:pt x="391153" y="1682401"/>
                  <a:pt x="329078" y="1498561"/>
                </a:cubicBezTo>
                <a:cubicBezTo>
                  <a:pt x="263422" y="1303183"/>
                  <a:pt x="173889" y="1119345"/>
                  <a:pt x="68440" y="942669"/>
                </a:cubicBezTo>
                <a:cubicBezTo>
                  <a:pt x="46556" y="905662"/>
                  <a:pt x="23079" y="869054"/>
                  <a:pt x="0" y="832445"/>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46" name="Rectangle 45">
            <a:extLst>
              <a:ext uri="{FF2B5EF4-FFF2-40B4-BE49-F238E27FC236}">
                <a16:creationId xmlns:a16="http://schemas.microsoft.com/office/drawing/2014/main" id="{59346EED-5025-4DA2-BDDC-EE2B23172C7D}"/>
              </a:ext>
            </a:extLst>
          </p:cNvPr>
          <p:cNvSpPr/>
          <p:nvPr userDrawn="1"/>
        </p:nvSpPr>
        <p:spPr>
          <a:xfrm>
            <a:off x="0" y="6730423"/>
            <a:ext cx="12192000" cy="1275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DD211F8-4DF3-4D97-B34D-3ACBC6707F61}"/>
              </a:ext>
            </a:extLst>
          </p:cNvPr>
          <p:cNvSpPr/>
          <p:nvPr userDrawn="1"/>
        </p:nvSpPr>
        <p:spPr>
          <a:xfrm>
            <a:off x="0" y="0"/>
            <a:ext cx="12192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40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33" name="Freeform: Shape 32">
            <a:extLst>
              <a:ext uri="{FF2B5EF4-FFF2-40B4-BE49-F238E27FC236}">
                <a16:creationId xmlns:a16="http://schemas.microsoft.com/office/drawing/2014/main" id="{73EBCB34-CFB6-441C-B7A5-E48CF6F694F9}"/>
              </a:ext>
            </a:extLst>
          </p:cNvPr>
          <p:cNvSpPr/>
          <p:nvPr/>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35" name="Straight Connector 34">
            <a:extLst>
              <a:ext uri="{FF2B5EF4-FFF2-40B4-BE49-F238E27FC236}">
                <a16:creationId xmlns:a16="http://schemas.microsoft.com/office/drawing/2014/main" id="{CF598B8A-589E-4088-B987-0E2A5B7E74A1}"/>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2F40ED96-A09B-4DB7-9DBF-D3537BDF62BA}"/>
              </a:ext>
            </a:extLst>
          </p:cNvPr>
          <p:cNvGrpSpPr/>
          <p:nvPr userDrawn="1"/>
        </p:nvGrpSpPr>
        <p:grpSpPr>
          <a:xfrm>
            <a:off x="8500955" y="133520"/>
            <a:ext cx="617170" cy="431438"/>
            <a:chOff x="3755403" y="3352246"/>
            <a:chExt cx="1133941" cy="792691"/>
          </a:xfrm>
          <a:solidFill>
            <a:schemeClr val="accent2"/>
          </a:solidFill>
        </p:grpSpPr>
        <p:sp>
          <p:nvSpPr>
            <p:cNvPr id="46" name="Freeform: Shape 45">
              <a:extLst>
                <a:ext uri="{FF2B5EF4-FFF2-40B4-BE49-F238E27FC236}">
                  <a16:creationId xmlns:a16="http://schemas.microsoft.com/office/drawing/2014/main" id="{A055F8D2-1FD6-4DE6-B296-A760F82E539E}"/>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B31179E-D24C-46EC-82C0-F7080B710C83}"/>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grpSp>
        <p:nvGrpSpPr>
          <p:cNvPr id="48" name="Group 47">
            <a:extLst>
              <a:ext uri="{FF2B5EF4-FFF2-40B4-BE49-F238E27FC236}">
                <a16:creationId xmlns:a16="http://schemas.microsoft.com/office/drawing/2014/main" id="{658FA4F1-BDC0-4DF3-86B5-6FEB33A8B0E7}"/>
              </a:ext>
            </a:extLst>
          </p:cNvPr>
          <p:cNvGrpSpPr/>
          <p:nvPr userDrawn="1"/>
        </p:nvGrpSpPr>
        <p:grpSpPr>
          <a:xfrm rot="15300000">
            <a:off x="2953220" y="436169"/>
            <a:ext cx="617170" cy="431438"/>
            <a:chOff x="3755403" y="3352246"/>
            <a:chExt cx="1133941" cy="792691"/>
          </a:xfrm>
          <a:solidFill>
            <a:schemeClr val="accent2"/>
          </a:solidFill>
        </p:grpSpPr>
        <p:sp>
          <p:nvSpPr>
            <p:cNvPr id="49" name="Freeform: Shape 48">
              <a:extLst>
                <a:ext uri="{FF2B5EF4-FFF2-40B4-BE49-F238E27FC236}">
                  <a16:creationId xmlns:a16="http://schemas.microsoft.com/office/drawing/2014/main" id="{833E8886-80B0-4B17-AF6D-0B99B2A5B6B3}"/>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9B9B54A-FB41-4BA2-A1A1-3100F578F1DA}"/>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78259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488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6F5963-EFFD-4A39-BEF2-C1DD848D3FC7}"/>
              </a:ext>
            </a:extLst>
          </p:cNvPr>
          <p:cNvSpPr/>
          <p:nvPr userDrawn="1"/>
        </p:nvSpPr>
        <p:spPr>
          <a:xfrm>
            <a:off x="2538919" y="0"/>
            <a:ext cx="9653081" cy="6858000"/>
          </a:xfrm>
          <a:prstGeom prst="rect">
            <a:avLst/>
          </a:prstGeom>
          <a:gradFill flip="none" rotWithShape="1">
            <a:gsLst>
              <a:gs pos="29581">
                <a:srgbClr val="FBFDF7">
                  <a:alpha val="70000"/>
                </a:srgbClr>
              </a:gs>
              <a:gs pos="0">
                <a:schemeClr val="accent1">
                  <a:lumMod val="5000"/>
                  <a:lumOff val="95000"/>
                  <a:alpha val="0"/>
                </a:schemeClr>
              </a:gs>
              <a:gs pos="100000">
                <a:schemeClr val="bg1">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66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6F5963-EFFD-4A39-BEF2-C1DD848D3FC7}"/>
              </a:ext>
            </a:extLst>
          </p:cNvPr>
          <p:cNvSpPr/>
          <p:nvPr userDrawn="1"/>
        </p:nvSpPr>
        <p:spPr>
          <a:xfrm>
            <a:off x="2538919" y="0"/>
            <a:ext cx="9653081" cy="6858000"/>
          </a:xfrm>
          <a:prstGeom prst="rect">
            <a:avLst/>
          </a:prstGeom>
          <a:gradFill flip="none" rotWithShape="1">
            <a:gsLst>
              <a:gs pos="29581">
                <a:srgbClr val="FBFDF7">
                  <a:alpha val="70000"/>
                </a:srgbClr>
              </a:gs>
              <a:gs pos="0">
                <a:schemeClr val="accent1">
                  <a:lumMod val="5000"/>
                  <a:lumOff val="95000"/>
                  <a:alpha val="0"/>
                </a:schemeClr>
              </a:gs>
              <a:gs pos="100000">
                <a:schemeClr val="bg1">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2606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49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6096000" y="535022"/>
            <a:ext cx="5450732" cy="5787956"/>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50300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F427D68-CA9C-4C85-BB53-D6EE499B4CE0}"/>
              </a:ext>
            </a:extLst>
          </p:cNvPr>
          <p:cNvSpPr/>
          <p:nvPr userDrawn="1"/>
        </p:nvSpPr>
        <p:spPr>
          <a:xfrm>
            <a:off x="4569021" y="0"/>
            <a:ext cx="5494734" cy="6838544"/>
          </a:xfrm>
          <a:custGeom>
            <a:avLst/>
            <a:gdLst>
              <a:gd name="connsiteX0" fmla="*/ 0 w 5494734"/>
              <a:gd name="connsiteY0" fmla="*/ 0 h 6838544"/>
              <a:gd name="connsiteX1" fmla="*/ 195688 w 5494734"/>
              <a:gd name="connsiteY1" fmla="*/ 0 h 6838544"/>
              <a:gd name="connsiteX2" fmla="*/ 397074 w 5494734"/>
              <a:gd name="connsiteY2" fmla="*/ 73733 h 6838544"/>
              <a:gd name="connsiteX3" fmla="*/ 2100327 w 5494734"/>
              <a:gd name="connsiteY3" fmla="*/ 979507 h 6838544"/>
              <a:gd name="connsiteX4" fmla="*/ 5481730 w 5494734"/>
              <a:gd name="connsiteY4" fmla="*/ 6661842 h 6838544"/>
              <a:gd name="connsiteX5" fmla="*/ 5494734 w 5494734"/>
              <a:gd name="connsiteY5" fmla="*/ 6838544 h 6838544"/>
              <a:gd name="connsiteX6" fmla="*/ 5409006 w 5494734"/>
              <a:gd name="connsiteY6" fmla="*/ 6838544 h 6838544"/>
              <a:gd name="connsiteX7" fmla="*/ 5398866 w 5494734"/>
              <a:gd name="connsiteY7" fmla="*/ 6700754 h 6838544"/>
              <a:gd name="connsiteX8" fmla="*/ 2017463 w 5494734"/>
              <a:gd name="connsiteY8" fmla="*/ 1018419 h 6838544"/>
              <a:gd name="connsiteX9" fmla="*/ 58805 w 5494734"/>
              <a:gd name="connsiteY9" fmla="*/ 19134 h 683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94734" h="6838544">
                <a:moveTo>
                  <a:pt x="0" y="0"/>
                </a:moveTo>
                <a:lnTo>
                  <a:pt x="195688" y="0"/>
                </a:lnTo>
                <a:lnTo>
                  <a:pt x="397074" y="73733"/>
                </a:lnTo>
                <a:cubicBezTo>
                  <a:pt x="990133" y="302385"/>
                  <a:pt x="1562361" y="604259"/>
                  <a:pt x="2100327" y="979507"/>
                </a:cubicBezTo>
                <a:cubicBezTo>
                  <a:pt x="4032610" y="2327340"/>
                  <a:pt x="5229207" y="4416964"/>
                  <a:pt x="5481730" y="6661842"/>
                </a:cubicBezTo>
                <a:lnTo>
                  <a:pt x="5494734" y="6838544"/>
                </a:lnTo>
                <a:lnTo>
                  <a:pt x="5409006" y="6838544"/>
                </a:lnTo>
                <a:lnTo>
                  <a:pt x="5398866" y="6700754"/>
                </a:lnTo>
                <a:cubicBezTo>
                  <a:pt x="5146343" y="4455876"/>
                  <a:pt x="3949746" y="2366252"/>
                  <a:pt x="2017463" y="1018419"/>
                </a:cubicBezTo>
                <a:cubicBezTo>
                  <a:pt x="1402645" y="589564"/>
                  <a:pt x="743076" y="256545"/>
                  <a:pt x="58805" y="191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2D755CD6-ADCF-4B8D-B844-ABDD1567CE93}"/>
              </a:ext>
            </a:extLst>
          </p:cNvPr>
          <p:cNvSpPr>
            <a:spLocks noGrp="1"/>
          </p:cNvSpPr>
          <p:nvPr>
            <p:ph type="pic" idx="13" hasCustomPrompt="1"/>
          </p:nvPr>
        </p:nvSpPr>
        <p:spPr>
          <a:xfrm>
            <a:off x="0" y="0"/>
            <a:ext cx="9873887" cy="6858000"/>
          </a:xfrm>
          <a:custGeom>
            <a:avLst/>
            <a:gdLst>
              <a:gd name="connsiteX0" fmla="*/ 0 w 9873887"/>
              <a:gd name="connsiteY0" fmla="*/ 0 h 6858000"/>
              <a:gd name="connsiteX1" fmla="*/ 4345371 w 9873887"/>
              <a:gd name="connsiteY1" fmla="*/ 0 h 6858000"/>
              <a:gd name="connsiteX2" fmla="*/ 4580886 w 9873887"/>
              <a:gd name="connsiteY2" fmla="*/ 76632 h 6858000"/>
              <a:gd name="connsiteX3" fmla="*/ 6517567 w 9873887"/>
              <a:gd name="connsiteY3" fmla="*/ 1064705 h 6858000"/>
              <a:gd name="connsiteX4" fmla="*/ 9861029 w 9873887"/>
              <a:gd name="connsiteY4" fmla="*/ 6683280 h 6858000"/>
              <a:gd name="connsiteX5" fmla="*/ 9873887 w 9873887"/>
              <a:gd name="connsiteY5" fmla="*/ 6858000 h 6858000"/>
              <a:gd name="connsiteX6" fmla="*/ 0 w 9873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73887" h="6858000">
                <a:moveTo>
                  <a:pt x="0" y="0"/>
                </a:moveTo>
                <a:lnTo>
                  <a:pt x="4345371" y="0"/>
                </a:lnTo>
                <a:lnTo>
                  <a:pt x="4580886" y="76632"/>
                </a:lnTo>
                <a:cubicBezTo>
                  <a:pt x="5257479" y="311379"/>
                  <a:pt x="5909648" y="640662"/>
                  <a:pt x="6517567" y="1064705"/>
                </a:cubicBezTo>
                <a:cubicBezTo>
                  <a:pt x="8428169" y="2397414"/>
                  <a:pt x="9611339" y="4463591"/>
                  <a:pt x="9861029" y="6683280"/>
                </a:cubicBezTo>
                <a:lnTo>
                  <a:pt x="9873887" y="6858000"/>
                </a:lnTo>
                <a:lnTo>
                  <a:pt x="0" y="6858000"/>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37311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6/30/2020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accent1"/>
        </a:solid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1" y="0"/>
            <a:ext cx="12192000" cy="3725694"/>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200765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4785360" y="1245143"/>
            <a:ext cx="7406640" cy="219456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4522AC21-D0BD-4144-B0B1-516744450EA8}"/>
              </a:ext>
            </a:extLst>
          </p:cNvPr>
          <p:cNvSpPr>
            <a:spLocks noGrp="1"/>
          </p:cNvSpPr>
          <p:nvPr>
            <p:ph type="pic" idx="14" hasCustomPrompt="1"/>
          </p:nvPr>
        </p:nvSpPr>
        <p:spPr>
          <a:xfrm>
            <a:off x="4785360" y="3439703"/>
            <a:ext cx="7406640" cy="219456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30421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5043487" y="3869996"/>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Freeform: Shape 2">
            <a:extLst>
              <a:ext uri="{FF2B5EF4-FFF2-40B4-BE49-F238E27FC236}">
                <a16:creationId xmlns:a16="http://schemas.microsoft.com/office/drawing/2014/main" id="{F7815FBB-41C7-4305-A4F5-D49431B1E416}"/>
              </a:ext>
            </a:extLst>
          </p:cNvPr>
          <p:cNvSpPr/>
          <p:nvPr userDrawn="1"/>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4" name="Straight Connector 3">
            <a:extLst>
              <a:ext uri="{FF2B5EF4-FFF2-40B4-BE49-F238E27FC236}">
                <a16:creationId xmlns:a16="http://schemas.microsoft.com/office/drawing/2014/main" id="{2B98C1FD-EEA5-4DC5-B669-7E93CE69731E}"/>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9">
            <a:extLst>
              <a:ext uri="{FF2B5EF4-FFF2-40B4-BE49-F238E27FC236}">
                <a16:creationId xmlns:a16="http://schemas.microsoft.com/office/drawing/2014/main" id="{E11D7284-0C10-4CBD-8BFF-B8CDBFA248E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6" name="Picture Placeholder 2">
            <a:extLst>
              <a:ext uri="{FF2B5EF4-FFF2-40B4-BE49-F238E27FC236}">
                <a16:creationId xmlns:a16="http://schemas.microsoft.com/office/drawing/2014/main" id="{F477D216-CDD6-41E4-9899-16DEE8ACAF66}"/>
              </a:ext>
            </a:extLst>
          </p:cNvPr>
          <p:cNvSpPr>
            <a:spLocks noGrp="1"/>
          </p:cNvSpPr>
          <p:nvPr>
            <p:ph type="pic" idx="14" hasCustomPrompt="1"/>
          </p:nvPr>
        </p:nvSpPr>
        <p:spPr>
          <a:xfrm>
            <a:off x="2771774" y="3869996"/>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06D4BF99-141B-40C6-95E5-8DCF27BF1791}"/>
              </a:ext>
            </a:extLst>
          </p:cNvPr>
          <p:cNvSpPr>
            <a:spLocks noGrp="1"/>
          </p:cNvSpPr>
          <p:nvPr>
            <p:ph type="pic" idx="15" hasCustomPrompt="1"/>
          </p:nvPr>
        </p:nvSpPr>
        <p:spPr>
          <a:xfrm>
            <a:off x="7315199" y="1501549"/>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DF01C12B-3542-494E-B196-A13A0794C439}"/>
              </a:ext>
            </a:extLst>
          </p:cNvPr>
          <p:cNvSpPr>
            <a:spLocks noGrp="1"/>
          </p:cNvSpPr>
          <p:nvPr>
            <p:ph type="pic" idx="16" hasCustomPrompt="1"/>
          </p:nvPr>
        </p:nvSpPr>
        <p:spPr>
          <a:xfrm>
            <a:off x="5043487" y="1501549"/>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819233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888D31-20D4-4261-812C-1F09979416F4}"/>
              </a:ext>
            </a:extLst>
          </p:cNvPr>
          <p:cNvSpPr>
            <a:spLocks noGrp="1"/>
          </p:cNvSpPr>
          <p:nvPr>
            <p:ph type="pic" idx="13" hasCustomPrompt="1"/>
          </p:nvPr>
        </p:nvSpPr>
        <p:spPr>
          <a:xfrm>
            <a:off x="4253102" y="104750"/>
            <a:ext cx="7586906" cy="6325714"/>
          </a:xfrm>
          <a:custGeom>
            <a:avLst/>
            <a:gdLst>
              <a:gd name="connsiteX0" fmla="*/ 7320413 w 7586906"/>
              <a:gd name="connsiteY0" fmla="*/ 3760437 h 6325714"/>
              <a:gd name="connsiteX1" fmla="*/ 7318253 w 7586906"/>
              <a:gd name="connsiteY1" fmla="*/ 3766264 h 6325714"/>
              <a:gd name="connsiteX2" fmla="*/ 7321102 w 7586906"/>
              <a:gd name="connsiteY2" fmla="*/ 3765647 h 6325714"/>
              <a:gd name="connsiteX3" fmla="*/ 7320413 w 7586906"/>
              <a:gd name="connsiteY3" fmla="*/ 3760437 h 6325714"/>
              <a:gd name="connsiteX4" fmla="*/ 7445403 w 7586906"/>
              <a:gd name="connsiteY4" fmla="*/ 3428271 h 6325714"/>
              <a:gd name="connsiteX5" fmla="*/ 7438767 w 7586906"/>
              <a:gd name="connsiteY5" fmla="*/ 3433426 h 6325714"/>
              <a:gd name="connsiteX6" fmla="*/ 7438872 w 7586906"/>
              <a:gd name="connsiteY6" fmla="*/ 3433083 h 6325714"/>
              <a:gd name="connsiteX7" fmla="*/ 7444388 w 7586906"/>
              <a:gd name="connsiteY7" fmla="*/ 3428938 h 6325714"/>
              <a:gd name="connsiteX8" fmla="*/ 7445403 w 7586906"/>
              <a:gd name="connsiteY8" fmla="*/ 3428271 h 6325714"/>
              <a:gd name="connsiteX9" fmla="*/ 7083083 w 7586906"/>
              <a:gd name="connsiteY9" fmla="*/ 3403159 h 6325714"/>
              <a:gd name="connsiteX10" fmla="*/ 7078476 w 7586906"/>
              <a:gd name="connsiteY10" fmla="*/ 3403309 h 6325714"/>
              <a:gd name="connsiteX11" fmla="*/ 7080901 w 7586906"/>
              <a:gd name="connsiteY11" fmla="*/ 3405323 h 6325714"/>
              <a:gd name="connsiteX12" fmla="*/ 7083083 w 7586906"/>
              <a:gd name="connsiteY12" fmla="*/ 3403159 h 6325714"/>
              <a:gd name="connsiteX13" fmla="*/ 7272181 w 7586906"/>
              <a:gd name="connsiteY13" fmla="*/ 3052385 h 6325714"/>
              <a:gd name="connsiteX14" fmla="*/ 7270689 w 7586906"/>
              <a:gd name="connsiteY14" fmla="*/ 3053029 h 6325714"/>
              <a:gd name="connsiteX15" fmla="*/ 7270689 w 7586906"/>
              <a:gd name="connsiteY15" fmla="*/ 3053029 h 6325714"/>
              <a:gd name="connsiteX16" fmla="*/ 6580020 w 7586906"/>
              <a:gd name="connsiteY16" fmla="*/ 1466528 h 6325714"/>
              <a:gd name="connsiteX17" fmla="*/ 6578494 w 7586906"/>
              <a:gd name="connsiteY17" fmla="*/ 1468410 h 6325714"/>
              <a:gd name="connsiteX18" fmla="*/ 6579022 w 7586906"/>
              <a:gd name="connsiteY18" fmla="*/ 1467611 h 6325714"/>
              <a:gd name="connsiteX19" fmla="*/ 5998520 w 7586906"/>
              <a:gd name="connsiteY19" fmla="*/ 1134603 h 6325714"/>
              <a:gd name="connsiteX20" fmla="*/ 6001602 w 7586906"/>
              <a:gd name="connsiteY20" fmla="*/ 1136334 h 6325714"/>
              <a:gd name="connsiteX21" fmla="*/ 5998520 w 7586906"/>
              <a:gd name="connsiteY21" fmla="*/ 1134603 h 6325714"/>
              <a:gd name="connsiteX22" fmla="*/ 5277369 w 7586906"/>
              <a:gd name="connsiteY22" fmla="*/ 373923 h 6325714"/>
              <a:gd name="connsiteX23" fmla="*/ 5273651 w 7586906"/>
              <a:gd name="connsiteY23" fmla="*/ 376137 h 6325714"/>
              <a:gd name="connsiteX24" fmla="*/ 5273439 w 7586906"/>
              <a:gd name="connsiteY24" fmla="*/ 377452 h 6325714"/>
              <a:gd name="connsiteX25" fmla="*/ 5275854 w 7586906"/>
              <a:gd name="connsiteY25" fmla="*/ 377634 h 6325714"/>
              <a:gd name="connsiteX26" fmla="*/ 5277369 w 7586906"/>
              <a:gd name="connsiteY26" fmla="*/ 373923 h 6325714"/>
              <a:gd name="connsiteX27" fmla="*/ 5498520 w 7586906"/>
              <a:gd name="connsiteY27" fmla="*/ 63185 h 6325714"/>
              <a:gd name="connsiteX28" fmla="*/ 5497874 w 7586906"/>
              <a:gd name="connsiteY28" fmla="*/ 65299 h 6325714"/>
              <a:gd name="connsiteX29" fmla="*/ 5497972 w 7586906"/>
              <a:gd name="connsiteY29" fmla="*/ 64691 h 6325714"/>
              <a:gd name="connsiteX30" fmla="*/ 5820454 w 7586906"/>
              <a:gd name="connsiteY30" fmla="*/ 49252 h 6325714"/>
              <a:gd name="connsiteX31" fmla="*/ 5818179 w 7586906"/>
              <a:gd name="connsiteY31" fmla="*/ 49620 h 6325714"/>
              <a:gd name="connsiteX32" fmla="*/ 5820189 w 7586906"/>
              <a:gd name="connsiteY32" fmla="*/ 49281 h 6325714"/>
              <a:gd name="connsiteX33" fmla="*/ 5807083 w 7586906"/>
              <a:gd name="connsiteY33" fmla="*/ 168 h 6325714"/>
              <a:gd name="connsiteX34" fmla="*/ 5810223 w 7586906"/>
              <a:gd name="connsiteY34" fmla="*/ 2257 h 6325714"/>
              <a:gd name="connsiteX35" fmla="*/ 5857115 w 7586906"/>
              <a:gd name="connsiteY35" fmla="*/ 27941 h 6325714"/>
              <a:gd name="connsiteX36" fmla="*/ 5841226 w 7586906"/>
              <a:gd name="connsiteY36" fmla="*/ 45729 h 6325714"/>
              <a:gd name="connsiteX37" fmla="*/ 5820189 w 7586906"/>
              <a:gd name="connsiteY37" fmla="*/ 49281 h 6325714"/>
              <a:gd name="connsiteX38" fmla="*/ 5816643 w 7586906"/>
              <a:gd name="connsiteY38" fmla="*/ 49671 h 6325714"/>
              <a:gd name="connsiteX39" fmla="*/ 5766099 w 7586906"/>
              <a:gd name="connsiteY39" fmla="*/ 75130 h 6325714"/>
              <a:gd name="connsiteX40" fmla="*/ 5765007 w 7586906"/>
              <a:gd name="connsiteY40" fmla="*/ 76212 h 6325714"/>
              <a:gd name="connsiteX41" fmla="*/ 5729366 w 7586906"/>
              <a:gd name="connsiteY41" fmla="*/ 98307 h 6325714"/>
              <a:gd name="connsiteX42" fmla="*/ 5733804 w 7586906"/>
              <a:gd name="connsiteY42" fmla="*/ 106797 h 6325714"/>
              <a:gd name="connsiteX43" fmla="*/ 5688821 w 7586906"/>
              <a:gd name="connsiteY43" fmla="*/ 145158 h 6325714"/>
              <a:gd name="connsiteX44" fmla="*/ 5719687 w 7586906"/>
              <a:gd name="connsiteY44" fmla="*/ 169794 h 6325714"/>
              <a:gd name="connsiteX45" fmla="*/ 5721880 w 7586906"/>
              <a:gd name="connsiteY45" fmla="*/ 169461 h 6325714"/>
              <a:gd name="connsiteX46" fmla="*/ 5781990 w 7586906"/>
              <a:gd name="connsiteY46" fmla="*/ 166193 h 6325714"/>
              <a:gd name="connsiteX47" fmla="*/ 5782869 w 7586906"/>
              <a:gd name="connsiteY47" fmla="*/ 166426 h 6325714"/>
              <a:gd name="connsiteX48" fmla="*/ 5786428 w 7586906"/>
              <a:gd name="connsiteY48" fmla="*/ 174683 h 6325714"/>
              <a:gd name="connsiteX49" fmla="*/ 5785994 w 7586906"/>
              <a:gd name="connsiteY49" fmla="*/ 175482 h 6325714"/>
              <a:gd name="connsiteX50" fmla="*/ 5793737 w 7586906"/>
              <a:gd name="connsiteY50" fmla="*/ 186220 h 6325714"/>
              <a:gd name="connsiteX51" fmla="*/ 5760787 w 7586906"/>
              <a:gd name="connsiteY51" fmla="*/ 218169 h 6325714"/>
              <a:gd name="connsiteX52" fmla="*/ 5643419 w 7586906"/>
              <a:gd name="connsiteY52" fmla="*/ 299972 h 6325714"/>
              <a:gd name="connsiteX53" fmla="*/ 5642985 w 7586906"/>
              <a:gd name="connsiteY53" fmla="*/ 300771 h 6325714"/>
              <a:gd name="connsiteX54" fmla="*/ 5643419 w 7586906"/>
              <a:gd name="connsiteY54" fmla="*/ 299972 h 6325714"/>
              <a:gd name="connsiteX55" fmla="*/ 5641904 w 7586906"/>
              <a:gd name="connsiteY55" fmla="*/ 303685 h 6325714"/>
              <a:gd name="connsiteX56" fmla="*/ 5572463 w 7586906"/>
              <a:gd name="connsiteY56" fmla="*/ 325050 h 6325714"/>
              <a:gd name="connsiteX57" fmla="*/ 5533061 w 7586906"/>
              <a:gd name="connsiteY57" fmla="*/ 342035 h 6325714"/>
              <a:gd name="connsiteX58" fmla="*/ 5533284 w 7586906"/>
              <a:gd name="connsiteY58" fmla="*/ 342551 h 6325714"/>
              <a:gd name="connsiteX59" fmla="*/ 5527458 w 7586906"/>
              <a:gd name="connsiteY59" fmla="*/ 359749 h 6325714"/>
              <a:gd name="connsiteX60" fmla="*/ 5526813 w 7586906"/>
              <a:gd name="connsiteY60" fmla="*/ 361863 h 6325714"/>
              <a:gd name="connsiteX61" fmla="*/ 5615002 w 7586906"/>
              <a:gd name="connsiteY61" fmla="*/ 356894 h 6325714"/>
              <a:gd name="connsiteX62" fmla="*/ 5628825 w 7586906"/>
              <a:gd name="connsiteY62" fmla="*/ 356443 h 6325714"/>
              <a:gd name="connsiteX63" fmla="*/ 5663949 w 7586906"/>
              <a:gd name="connsiteY63" fmla="*/ 358438 h 6325714"/>
              <a:gd name="connsiteX64" fmla="*/ 5730531 w 7586906"/>
              <a:gd name="connsiteY64" fmla="*/ 373797 h 6325714"/>
              <a:gd name="connsiteX65" fmla="*/ 5728996 w 7586906"/>
              <a:gd name="connsiteY65" fmla="*/ 373847 h 6325714"/>
              <a:gd name="connsiteX66" fmla="*/ 5730531 w 7586906"/>
              <a:gd name="connsiteY66" fmla="*/ 373797 h 6325714"/>
              <a:gd name="connsiteX67" fmla="*/ 5734259 w 7586906"/>
              <a:gd name="connsiteY67" fmla="*/ 373414 h 6325714"/>
              <a:gd name="connsiteX68" fmla="*/ 5831549 w 7586906"/>
              <a:gd name="connsiteY68" fmla="*/ 385942 h 6325714"/>
              <a:gd name="connsiteX69" fmla="*/ 5801150 w 7586906"/>
              <a:gd name="connsiteY69" fmla="*/ 403941 h 6325714"/>
              <a:gd name="connsiteX70" fmla="*/ 5900673 w 7586906"/>
              <a:gd name="connsiteY70" fmla="*/ 385519 h 6325714"/>
              <a:gd name="connsiteX71" fmla="*/ 5900895 w 7586906"/>
              <a:gd name="connsiteY71" fmla="*/ 386035 h 6325714"/>
              <a:gd name="connsiteX72" fmla="*/ 5900673 w 7586906"/>
              <a:gd name="connsiteY72" fmla="*/ 385519 h 6325714"/>
              <a:gd name="connsiteX73" fmla="*/ 5901753 w 7586906"/>
              <a:gd name="connsiteY73" fmla="*/ 382606 h 6325714"/>
              <a:gd name="connsiteX74" fmla="*/ 5962753 w 7586906"/>
              <a:gd name="connsiteY74" fmla="*/ 381401 h 6325714"/>
              <a:gd name="connsiteX75" fmla="*/ 5984955 w 7586906"/>
              <a:gd name="connsiteY75" fmla="*/ 387743 h 6325714"/>
              <a:gd name="connsiteX76" fmla="*/ 6125056 w 7586906"/>
              <a:gd name="connsiteY76" fmla="*/ 365904 h 6325714"/>
              <a:gd name="connsiteX77" fmla="*/ 6067595 w 7586906"/>
              <a:gd name="connsiteY77" fmla="*/ 409643 h 6325714"/>
              <a:gd name="connsiteX78" fmla="*/ 5960501 w 7586906"/>
              <a:gd name="connsiteY78" fmla="*/ 484570 h 6325714"/>
              <a:gd name="connsiteX79" fmla="*/ 5907893 w 7586906"/>
              <a:gd name="connsiteY79" fmla="*/ 570278 h 6325714"/>
              <a:gd name="connsiteX80" fmla="*/ 5916304 w 7586906"/>
              <a:gd name="connsiteY80" fmla="*/ 582563 h 6325714"/>
              <a:gd name="connsiteX81" fmla="*/ 5983755 w 7586906"/>
              <a:gd name="connsiteY81" fmla="*/ 596325 h 6325714"/>
              <a:gd name="connsiteX82" fmla="*/ 5947649 w 7586906"/>
              <a:gd name="connsiteY82" fmla="*/ 651666 h 6325714"/>
              <a:gd name="connsiteX83" fmla="*/ 5893851 w 7586906"/>
              <a:gd name="connsiteY83" fmla="*/ 646094 h 6325714"/>
              <a:gd name="connsiteX84" fmla="*/ 5842649 w 7586906"/>
              <a:gd name="connsiteY84" fmla="*/ 633896 h 6325714"/>
              <a:gd name="connsiteX85" fmla="*/ 5840477 w 7586906"/>
              <a:gd name="connsiteY85" fmla="*/ 637892 h 6325714"/>
              <a:gd name="connsiteX86" fmla="*/ 5733309 w 7586906"/>
              <a:gd name="connsiteY86" fmla="*/ 699998 h 6325714"/>
              <a:gd name="connsiteX87" fmla="*/ 5809370 w 7586906"/>
              <a:gd name="connsiteY87" fmla="*/ 684958 h 6325714"/>
              <a:gd name="connsiteX88" fmla="*/ 5730747 w 7586906"/>
              <a:gd name="connsiteY88" fmla="*/ 750059 h 6325714"/>
              <a:gd name="connsiteX89" fmla="*/ 5874714 w 7586906"/>
              <a:gd name="connsiteY89" fmla="*/ 713704 h 6325714"/>
              <a:gd name="connsiteX90" fmla="*/ 5877542 w 7586906"/>
              <a:gd name="connsiteY90" fmla="*/ 709425 h 6325714"/>
              <a:gd name="connsiteX91" fmla="*/ 5966504 w 7586906"/>
              <a:gd name="connsiteY91" fmla="*/ 686376 h 6325714"/>
              <a:gd name="connsiteX92" fmla="*/ 5970699 w 7586906"/>
              <a:gd name="connsiteY92" fmla="*/ 690687 h 6325714"/>
              <a:gd name="connsiteX93" fmla="*/ 5970296 w 7586906"/>
              <a:gd name="connsiteY93" fmla="*/ 696980 h 6325714"/>
              <a:gd name="connsiteX94" fmla="*/ 5971175 w 7586906"/>
              <a:gd name="connsiteY94" fmla="*/ 697213 h 6325714"/>
              <a:gd name="connsiteX95" fmla="*/ 5980656 w 7586906"/>
              <a:gd name="connsiteY95" fmla="*/ 704754 h 6325714"/>
              <a:gd name="connsiteX96" fmla="*/ 5992476 w 7586906"/>
              <a:gd name="connsiteY96" fmla="*/ 699659 h 6325714"/>
              <a:gd name="connsiteX97" fmla="*/ 6037174 w 7586906"/>
              <a:gd name="connsiteY97" fmla="*/ 687734 h 6325714"/>
              <a:gd name="connsiteX98" fmla="*/ 6021108 w 7586906"/>
              <a:gd name="connsiteY98" fmla="*/ 717302 h 6325714"/>
              <a:gd name="connsiteX99" fmla="*/ 6021330 w 7586906"/>
              <a:gd name="connsiteY99" fmla="*/ 717818 h 6325714"/>
              <a:gd name="connsiteX100" fmla="*/ 6027750 w 7586906"/>
              <a:gd name="connsiteY100" fmla="*/ 727291 h 6325714"/>
              <a:gd name="connsiteX101" fmla="*/ 6087838 w 7586906"/>
              <a:gd name="connsiteY101" fmla="*/ 720360 h 6325714"/>
              <a:gd name="connsiteX102" fmla="*/ 6059962 w 7586906"/>
              <a:gd name="connsiteY102" fmla="*/ 756855 h 6325714"/>
              <a:gd name="connsiteX103" fmla="*/ 6086685 w 7586906"/>
              <a:gd name="connsiteY103" fmla="*/ 748395 h 6325714"/>
              <a:gd name="connsiteX104" fmla="*/ 6085023 w 7586906"/>
              <a:gd name="connsiteY104" fmla="*/ 764411 h 6325714"/>
              <a:gd name="connsiteX105" fmla="*/ 6063988 w 7586906"/>
              <a:gd name="connsiteY105" fmla="*/ 807747 h 6325714"/>
              <a:gd name="connsiteX106" fmla="*/ 6135980 w 7586906"/>
              <a:gd name="connsiteY106" fmla="*/ 734489 h 6325714"/>
              <a:gd name="connsiteX107" fmla="*/ 6152611 w 7586906"/>
              <a:gd name="connsiteY107" fmla="*/ 764039 h 6325714"/>
              <a:gd name="connsiteX108" fmla="*/ 6193244 w 7586906"/>
              <a:gd name="connsiteY108" fmla="*/ 807719 h 6325714"/>
              <a:gd name="connsiteX109" fmla="*/ 6313210 w 7586906"/>
              <a:gd name="connsiteY109" fmla="*/ 795172 h 6325714"/>
              <a:gd name="connsiteX110" fmla="*/ 6286795 w 7586906"/>
              <a:gd name="connsiteY110" fmla="*/ 856738 h 6325714"/>
              <a:gd name="connsiteX111" fmla="*/ 6185431 w 7586906"/>
              <a:gd name="connsiteY111" fmla="*/ 879951 h 6325714"/>
              <a:gd name="connsiteX112" fmla="*/ 6163755 w 7586906"/>
              <a:gd name="connsiteY112" fmla="*/ 906543 h 6325714"/>
              <a:gd name="connsiteX113" fmla="*/ 6163585 w 7586906"/>
              <a:gd name="connsiteY113" fmla="*/ 905566 h 6325714"/>
              <a:gd name="connsiteX114" fmla="*/ 6163537 w 7586906"/>
              <a:gd name="connsiteY114" fmla="*/ 906811 h 6325714"/>
              <a:gd name="connsiteX115" fmla="*/ 6163755 w 7586906"/>
              <a:gd name="connsiteY115" fmla="*/ 906543 h 6325714"/>
              <a:gd name="connsiteX116" fmla="*/ 6163982 w 7586906"/>
              <a:gd name="connsiteY116" fmla="*/ 907843 h 6325714"/>
              <a:gd name="connsiteX117" fmla="*/ 6177646 w 7586906"/>
              <a:gd name="connsiteY117" fmla="*/ 917863 h 6325714"/>
              <a:gd name="connsiteX118" fmla="*/ 6242830 w 7586906"/>
              <a:gd name="connsiteY118" fmla="*/ 919139 h 6325714"/>
              <a:gd name="connsiteX119" fmla="*/ 6209488 w 7586906"/>
              <a:gd name="connsiteY119" fmla="*/ 959214 h 6325714"/>
              <a:gd name="connsiteX120" fmla="*/ 6325733 w 7586906"/>
              <a:gd name="connsiteY120" fmla="*/ 910941 h 6325714"/>
              <a:gd name="connsiteX121" fmla="*/ 6326623 w 7586906"/>
              <a:gd name="connsiteY121" fmla="*/ 913005 h 6325714"/>
              <a:gd name="connsiteX122" fmla="*/ 6302719 w 7586906"/>
              <a:gd name="connsiteY122" fmla="*/ 953296 h 6325714"/>
              <a:gd name="connsiteX123" fmla="*/ 6209076 w 7586906"/>
              <a:gd name="connsiteY123" fmla="*/ 1001616 h 6325714"/>
              <a:gd name="connsiteX124" fmla="*/ 6169684 w 7586906"/>
              <a:gd name="connsiteY124" fmla="*/ 1020432 h 6325714"/>
              <a:gd name="connsiteX125" fmla="*/ 6169250 w 7586906"/>
              <a:gd name="connsiteY125" fmla="*/ 1021231 h 6325714"/>
              <a:gd name="connsiteX126" fmla="*/ 6145440 w 7586906"/>
              <a:gd name="connsiteY126" fmla="*/ 1040063 h 6325714"/>
              <a:gd name="connsiteX127" fmla="*/ 6106453 w 7586906"/>
              <a:gd name="connsiteY127" fmla="*/ 1090526 h 6325714"/>
              <a:gd name="connsiteX128" fmla="*/ 6125530 w 7586906"/>
              <a:gd name="connsiteY128" fmla="*/ 1125752 h 6325714"/>
              <a:gd name="connsiteX129" fmla="*/ 6125753 w 7586906"/>
              <a:gd name="connsiteY129" fmla="*/ 1126268 h 6325714"/>
              <a:gd name="connsiteX130" fmla="*/ 6128210 w 7586906"/>
              <a:gd name="connsiteY130" fmla="*/ 1133776 h 6325714"/>
              <a:gd name="connsiteX131" fmla="*/ 6170609 w 7586906"/>
              <a:gd name="connsiteY131" fmla="*/ 1103872 h 6325714"/>
              <a:gd name="connsiteX132" fmla="*/ 6194992 w 7586906"/>
              <a:gd name="connsiteY132" fmla="*/ 1108048 h 6325714"/>
              <a:gd name="connsiteX133" fmla="*/ 6191138 w 7586906"/>
              <a:gd name="connsiteY133" fmla="*/ 1124397 h 6325714"/>
              <a:gd name="connsiteX134" fmla="*/ 6193078 w 7586906"/>
              <a:gd name="connsiteY134" fmla="*/ 1193936 h 6325714"/>
              <a:gd name="connsiteX135" fmla="*/ 6196659 w 7586906"/>
              <a:gd name="connsiteY135" fmla="*/ 1205856 h 6325714"/>
              <a:gd name="connsiteX136" fmla="*/ 6212643 w 7586906"/>
              <a:gd name="connsiteY136" fmla="*/ 1199578 h 6325714"/>
              <a:gd name="connsiteX137" fmla="*/ 6220664 w 7586906"/>
              <a:gd name="connsiteY137" fmla="*/ 1295869 h 6325714"/>
              <a:gd name="connsiteX138" fmla="*/ 6229796 w 7586906"/>
              <a:gd name="connsiteY138" fmla="*/ 1318859 h 6325714"/>
              <a:gd name="connsiteX139" fmla="*/ 6299840 w 7586906"/>
              <a:gd name="connsiteY139" fmla="*/ 1288054 h 6325714"/>
              <a:gd name="connsiteX140" fmla="*/ 6294959 w 7586906"/>
              <a:gd name="connsiteY140" fmla="*/ 1316472 h 6325714"/>
              <a:gd name="connsiteX141" fmla="*/ 6309418 w 7586906"/>
              <a:gd name="connsiteY141" fmla="*/ 1350017 h 6325714"/>
              <a:gd name="connsiteX142" fmla="*/ 6365366 w 7586906"/>
              <a:gd name="connsiteY142" fmla="*/ 1347931 h 6325714"/>
              <a:gd name="connsiteX143" fmla="*/ 6374581 w 7586906"/>
              <a:gd name="connsiteY143" fmla="*/ 1347631 h 6325714"/>
              <a:gd name="connsiteX144" fmla="*/ 6407490 w 7586906"/>
              <a:gd name="connsiteY144" fmla="*/ 1346295 h 6325714"/>
              <a:gd name="connsiteX145" fmla="*/ 6469518 w 7586906"/>
              <a:gd name="connsiteY145" fmla="*/ 1370963 h 6325714"/>
              <a:gd name="connsiteX146" fmla="*/ 6507757 w 7586906"/>
              <a:gd name="connsiteY146" fmla="*/ 1380181 h 6325714"/>
              <a:gd name="connsiteX147" fmla="*/ 6442001 w 7586906"/>
              <a:gd name="connsiteY147" fmla="*/ 1393839 h 6325714"/>
              <a:gd name="connsiteX148" fmla="*/ 6393458 w 7586906"/>
              <a:gd name="connsiteY148" fmla="*/ 1423942 h 6325714"/>
              <a:gd name="connsiteX149" fmla="*/ 6325268 w 7586906"/>
              <a:gd name="connsiteY149" fmla="*/ 1471696 h 6325714"/>
              <a:gd name="connsiteX150" fmla="*/ 6296872 w 7586906"/>
              <a:gd name="connsiteY150" fmla="*/ 1494339 h 6325714"/>
              <a:gd name="connsiteX151" fmla="*/ 6323512 w 7586906"/>
              <a:gd name="connsiteY151" fmla="*/ 1509170 h 6325714"/>
              <a:gd name="connsiteX152" fmla="*/ 6368040 w 7586906"/>
              <a:gd name="connsiteY152" fmla="*/ 1505886 h 6325714"/>
              <a:gd name="connsiteX153" fmla="*/ 6446473 w 7586906"/>
              <a:gd name="connsiteY153" fmla="*/ 1445763 h 6325714"/>
              <a:gd name="connsiteX154" fmla="*/ 6589285 w 7586906"/>
              <a:gd name="connsiteY154" fmla="*/ 1399503 h 6325714"/>
              <a:gd name="connsiteX155" fmla="*/ 6609114 w 7586906"/>
              <a:gd name="connsiteY155" fmla="*/ 1412986 h 6325714"/>
              <a:gd name="connsiteX156" fmla="*/ 6758486 w 7586906"/>
              <a:gd name="connsiteY156" fmla="*/ 1475885 h 6325714"/>
              <a:gd name="connsiteX157" fmla="*/ 6691576 w 7586906"/>
              <a:gd name="connsiteY157" fmla="*/ 1479636 h 6325714"/>
              <a:gd name="connsiteX158" fmla="*/ 6581322 w 7586906"/>
              <a:gd name="connsiteY158" fmla="*/ 1464131 h 6325714"/>
              <a:gd name="connsiteX159" fmla="*/ 6579022 w 7586906"/>
              <a:gd name="connsiteY159" fmla="*/ 1467611 h 6325714"/>
              <a:gd name="connsiteX160" fmla="*/ 6565163 w 7586906"/>
              <a:gd name="connsiteY160" fmla="*/ 1482646 h 6325714"/>
              <a:gd name="connsiteX161" fmla="*/ 6543531 w 7586906"/>
              <a:gd name="connsiteY161" fmla="*/ 1493883 h 6325714"/>
              <a:gd name="connsiteX162" fmla="*/ 6538404 w 7586906"/>
              <a:gd name="connsiteY162" fmla="*/ 1480183 h 6325714"/>
              <a:gd name="connsiteX163" fmla="*/ 6543531 w 7586906"/>
              <a:gd name="connsiteY163" fmla="*/ 1493883 h 6325714"/>
              <a:gd name="connsiteX164" fmla="*/ 6477289 w 7586906"/>
              <a:gd name="connsiteY164" fmla="*/ 1537125 h 6325714"/>
              <a:gd name="connsiteX165" fmla="*/ 6545861 w 7586906"/>
              <a:gd name="connsiteY165" fmla="*/ 1517357 h 6325714"/>
              <a:gd name="connsiteX166" fmla="*/ 6624032 w 7586906"/>
              <a:gd name="connsiteY166" fmla="*/ 1525275 h 6325714"/>
              <a:gd name="connsiteX167" fmla="*/ 6622284 w 7586906"/>
              <a:gd name="connsiteY167" fmla="*/ 1526640 h 6325714"/>
              <a:gd name="connsiteX168" fmla="*/ 6573530 w 7586906"/>
              <a:gd name="connsiteY168" fmla="*/ 1558059 h 6325714"/>
              <a:gd name="connsiteX169" fmla="*/ 6601992 w 7586906"/>
              <a:gd name="connsiteY169" fmla="*/ 1584344 h 6325714"/>
              <a:gd name="connsiteX170" fmla="*/ 6629870 w 7586906"/>
              <a:gd name="connsiteY170" fmla="*/ 1585790 h 6325714"/>
              <a:gd name="connsiteX171" fmla="*/ 6591793 w 7586906"/>
              <a:gd name="connsiteY171" fmla="*/ 1604039 h 6325714"/>
              <a:gd name="connsiteX172" fmla="*/ 6524386 w 7586906"/>
              <a:gd name="connsiteY172" fmla="*/ 1635543 h 6325714"/>
              <a:gd name="connsiteX173" fmla="*/ 6468853 w 7586906"/>
              <a:gd name="connsiteY173" fmla="*/ 1671108 h 6325714"/>
              <a:gd name="connsiteX174" fmla="*/ 6443168 w 7586906"/>
              <a:gd name="connsiteY174" fmla="*/ 1707270 h 6325714"/>
              <a:gd name="connsiteX175" fmla="*/ 6421456 w 7586906"/>
              <a:gd name="connsiteY175" fmla="*/ 1747228 h 6325714"/>
              <a:gd name="connsiteX176" fmla="*/ 6418693 w 7586906"/>
              <a:gd name="connsiteY176" fmla="*/ 1800434 h 6325714"/>
              <a:gd name="connsiteX177" fmla="*/ 6378667 w 7586906"/>
              <a:gd name="connsiteY177" fmla="*/ 1823196 h 6325714"/>
              <a:gd name="connsiteX178" fmla="*/ 6385509 w 7586906"/>
              <a:gd name="connsiteY178" fmla="*/ 1830038 h 6325714"/>
              <a:gd name="connsiteX179" fmla="*/ 6618472 w 7586906"/>
              <a:gd name="connsiteY179" fmla="*/ 1814068 h 6325714"/>
              <a:gd name="connsiteX180" fmla="*/ 6683401 w 7586906"/>
              <a:gd name="connsiteY180" fmla="*/ 1809334 h 6325714"/>
              <a:gd name="connsiteX181" fmla="*/ 6665745 w 7586906"/>
              <a:gd name="connsiteY181" fmla="*/ 1829796 h 6325714"/>
              <a:gd name="connsiteX182" fmla="*/ 6665967 w 7586906"/>
              <a:gd name="connsiteY182" fmla="*/ 1830312 h 6325714"/>
              <a:gd name="connsiteX183" fmla="*/ 6690404 w 7586906"/>
              <a:gd name="connsiteY183" fmla="*/ 1843645 h 6325714"/>
              <a:gd name="connsiteX184" fmla="*/ 6692427 w 7586906"/>
              <a:gd name="connsiteY184" fmla="*/ 1842794 h 6325714"/>
              <a:gd name="connsiteX185" fmla="*/ 6721551 w 7586906"/>
              <a:gd name="connsiteY185" fmla="*/ 1830543 h 6325714"/>
              <a:gd name="connsiteX186" fmla="*/ 6802544 w 7586906"/>
              <a:gd name="connsiteY186" fmla="*/ 1843651 h 6325714"/>
              <a:gd name="connsiteX187" fmla="*/ 6829893 w 7586906"/>
              <a:gd name="connsiteY187" fmla="*/ 1867355 h 6325714"/>
              <a:gd name="connsiteX188" fmla="*/ 6836301 w 7586906"/>
              <a:gd name="connsiteY188" fmla="*/ 1874996 h 6325714"/>
              <a:gd name="connsiteX189" fmla="*/ 6855028 w 7586906"/>
              <a:gd name="connsiteY189" fmla="*/ 1887730 h 6325714"/>
              <a:gd name="connsiteX190" fmla="*/ 6807036 w 7586906"/>
              <a:gd name="connsiteY190" fmla="*/ 1899238 h 6325714"/>
              <a:gd name="connsiteX191" fmla="*/ 6796148 w 7586906"/>
              <a:gd name="connsiteY191" fmla="*/ 1913723 h 6325714"/>
              <a:gd name="connsiteX192" fmla="*/ 6796943 w 7586906"/>
              <a:gd name="connsiteY192" fmla="*/ 1937246 h 6325714"/>
              <a:gd name="connsiteX193" fmla="*/ 6740593 w 7586906"/>
              <a:gd name="connsiteY193" fmla="*/ 1945626 h 6325714"/>
              <a:gd name="connsiteX194" fmla="*/ 6692760 w 7586906"/>
              <a:gd name="connsiteY194" fmla="*/ 1946662 h 6325714"/>
              <a:gd name="connsiteX195" fmla="*/ 6650446 w 7586906"/>
              <a:gd name="connsiteY195" fmla="*/ 1991216 h 6325714"/>
              <a:gd name="connsiteX196" fmla="*/ 6642483 w 7586906"/>
              <a:gd name="connsiteY196" fmla="*/ 2055844 h 6325714"/>
              <a:gd name="connsiteX197" fmla="*/ 6642737 w 7586906"/>
              <a:gd name="connsiteY197" fmla="*/ 2061855 h 6325714"/>
              <a:gd name="connsiteX198" fmla="*/ 6647578 w 7586906"/>
              <a:gd name="connsiteY198" fmla="*/ 2064051 h 6325714"/>
              <a:gd name="connsiteX199" fmla="*/ 6751930 w 7586906"/>
              <a:gd name="connsiteY199" fmla="*/ 2008055 h 6325714"/>
              <a:gd name="connsiteX200" fmla="*/ 6749938 w 7586906"/>
              <a:gd name="connsiteY200" fmla="*/ 2005241 h 6325714"/>
              <a:gd name="connsiteX201" fmla="*/ 6816327 w 7586906"/>
              <a:gd name="connsiteY201" fmla="*/ 1949697 h 6325714"/>
              <a:gd name="connsiteX202" fmla="*/ 6870664 w 7586906"/>
              <a:gd name="connsiteY202" fmla="*/ 1934843 h 6325714"/>
              <a:gd name="connsiteX203" fmla="*/ 6893871 w 7586906"/>
              <a:gd name="connsiteY203" fmla="*/ 1925451 h 6325714"/>
              <a:gd name="connsiteX204" fmla="*/ 6895407 w 7586906"/>
              <a:gd name="connsiteY204" fmla="*/ 1925401 h 6325714"/>
              <a:gd name="connsiteX205" fmla="*/ 6911210 w 7586906"/>
              <a:gd name="connsiteY205" fmla="*/ 1925932 h 6325714"/>
              <a:gd name="connsiteX206" fmla="*/ 6911465 w 7586906"/>
              <a:gd name="connsiteY206" fmla="*/ 1931942 h 6325714"/>
              <a:gd name="connsiteX207" fmla="*/ 6916305 w 7586906"/>
              <a:gd name="connsiteY207" fmla="*/ 1934139 h 6325714"/>
              <a:gd name="connsiteX208" fmla="*/ 6959415 w 7586906"/>
              <a:gd name="connsiteY208" fmla="*/ 1913109 h 6325714"/>
              <a:gd name="connsiteX209" fmla="*/ 6938381 w 7586906"/>
              <a:gd name="connsiteY209" fmla="*/ 1956446 h 6325714"/>
              <a:gd name="connsiteX210" fmla="*/ 6940382 w 7586906"/>
              <a:gd name="connsiteY210" fmla="*/ 1961090 h 6325714"/>
              <a:gd name="connsiteX211" fmla="*/ 6951420 w 7586906"/>
              <a:gd name="connsiteY211" fmla="*/ 1972244 h 6325714"/>
              <a:gd name="connsiteX212" fmla="*/ 6947216 w 7586906"/>
              <a:gd name="connsiteY212" fmla="*/ 2004042 h 6325714"/>
              <a:gd name="connsiteX213" fmla="*/ 6955775 w 7586906"/>
              <a:gd name="connsiteY213" fmla="*/ 2004024 h 6325714"/>
              <a:gd name="connsiteX214" fmla="*/ 6973293 w 7586906"/>
              <a:gd name="connsiteY214" fmla="*/ 1997697 h 6325714"/>
              <a:gd name="connsiteX215" fmla="*/ 7012537 w 7586906"/>
              <a:gd name="connsiteY215" fmla="*/ 1991183 h 6325714"/>
              <a:gd name="connsiteX216" fmla="*/ 6972436 w 7586906"/>
              <a:gd name="connsiteY216" fmla="*/ 2001126 h 6325714"/>
              <a:gd name="connsiteX217" fmla="*/ 6800676 w 7586906"/>
              <a:gd name="connsiteY217" fmla="*/ 2050686 h 6325714"/>
              <a:gd name="connsiteX218" fmla="*/ 6752133 w 7586906"/>
              <a:gd name="connsiteY218" fmla="*/ 2080789 h 6325714"/>
              <a:gd name="connsiteX219" fmla="*/ 6683943 w 7586906"/>
              <a:gd name="connsiteY219" fmla="*/ 2128543 h 6325714"/>
              <a:gd name="connsiteX220" fmla="*/ 6655547 w 7586906"/>
              <a:gd name="connsiteY220" fmla="*/ 2151186 h 6325714"/>
              <a:gd name="connsiteX221" fmla="*/ 6682187 w 7586906"/>
              <a:gd name="connsiteY221" fmla="*/ 2166017 h 6325714"/>
              <a:gd name="connsiteX222" fmla="*/ 6726715 w 7586906"/>
              <a:gd name="connsiteY222" fmla="*/ 2162733 h 6325714"/>
              <a:gd name="connsiteX223" fmla="*/ 6805148 w 7586906"/>
              <a:gd name="connsiteY223" fmla="*/ 2102610 h 6325714"/>
              <a:gd name="connsiteX224" fmla="*/ 7076048 w 7586906"/>
              <a:gd name="connsiteY224" fmla="*/ 2006643 h 6325714"/>
              <a:gd name="connsiteX225" fmla="*/ 7065043 w 7586906"/>
              <a:gd name="connsiteY225" fmla="*/ 2000984 h 6325714"/>
              <a:gd name="connsiteX226" fmla="*/ 7198461 w 7586906"/>
              <a:gd name="connsiteY226" fmla="*/ 1999773 h 6325714"/>
              <a:gd name="connsiteX227" fmla="*/ 7128238 w 7586906"/>
              <a:gd name="connsiteY227" fmla="*/ 2075329 h 6325714"/>
              <a:gd name="connsiteX228" fmla="*/ 7035010 w 7586906"/>
              <a:gd name="connsiteY228" fmla="*/ 2157128 h 6325714"/>
              <a:gd name="connsiteX229" fmla="*/ 7009885 w 7586906"/>
              <a:gd name="connsiteY229" fmla="*/ 2176526 h 6325714"/>
              <a:gd name="connsiteX230" fmla="*/ 6893191 w 7586906"/>
              <a:gd name="connsiteY230" fmla="*/ 2411639 h 6325714"/>
              <a:gd name="connsiteX231" fmla="*/ 7030696 w 7586906"/>
              <a:gd name="connsiteY231" fmla="*/ 2358486 h 6325714"/>
              <a:gd name="connsiteX232" fmla="*/ 7115201 w 7586906"/>
              <a:gd name="connsiteY232" fmla="*/ 2399166 h 6325714"/>
              <a:gd name="connsiteX233" fmla="*/ 7173556 w 7586906"/>
              <a:gd name="connsiteY233" fmla="*/ 2471314 h 6325714"/>
              <a:gd name="connsiteX234" fmla="*/ 7158188 w 7586906"/>
              <a:gd name="connsiteY234" fmla="*/ 2507924 h 6325714"/>
              <a:gd name="connsiteX235" fmla="*/ 7031161 w 7586906"/>
              <a:gd name="connsiteY235" fmla="*/ 2588994 h 6325714"/>
              <a:gd name="connsiteX236" fmla="*/ 7149854 w 7586906"/>
              <a:gd name="connsiteY236" fmla="*/ 2546397 h 6325714"/>
              <a:gd name="connsiteX237" fmla="*/ 7200707 w 7586906"/>
              <a:gd name="connsiteY237" fmla="*/ 2536105 h 6325714"/>
              <a:gd name="connsiteX238" fmla="*/ 7196926 w 7586906"/>
              <a:gd name="connsiteY238" fmla="*/ 2565273 h 6325714"/>
              <a:gd name="connsiteX239" fmla="*/ 7197370 w 7586906"/>
              <a:gd name="connsiteY239" fmla="*/ 2566304 h 6325714"/>
              <a:gd name="connsiteX240" fmla="*/ 7212434 w 7586906"/>
              <a:gd name="connsiteY240" fmla="*/ 2590410 h 6325714"/>
              <a:gd name="connsiteX241" fmla="*/ 7173581 w 7586906"/>
              <a:gd name="connsiteY241" fmla="*/ 2588798 h 6325714"/>
              <a:gd name="connsiteX242" fmla="*/ 7040763 w 7586906"/>
              <a:gd name="connsiteY242" fmla="*/ 2730501 h 6325714"/>
              <a:gd name="connsiteX243" fmla="*/ 7042075 w 7586906"/>
              <a:gd name="connsiteY243" fmla="*/ 2729935 h 6325714"/>
              <a:gd name="connsiteX244" fmla="*/ 7084094 w 7586906"/>
              <a:gd name="connsiteY244" fmla="*/ 2709987 h 6325714"/>
              <a:gd name="connsiteX245" fmla="*/ 7085842 w 7586906"/>
              <a:gd name="connsiteY245" fmla="*/ 2708621 h 6325714"/>
              <a:gd name="connsiteX246" fmla="*/ 7111983 w 7586906"/>
              <a:gd name="connsiteY246" fmla="*/ 2713264 h 6325714"/>
              <a:gd name="connsiteX247" fmla="*/ 7079455 w 7586906"/>
              <a:gd name="connsiteY247" fmla="*/ 2742584 h 6325714"/>
              <a:gd name="connsiteX248" fmla="*/ 7031232 w 7586906"/>
              <a:gd name="connsiteY248" fmla="*/ 2789685 h 6325714"/>
              <a:gd name="connsiteX249" fmla="*/ 7031020 w 7586906"/>
              <a:gd name="connsiteY249" fmla="*/ 2791001 h 6325714"/>
              <a:gd name="connsiteX250" fmla="*/ 7014604 w 7586906"/>
              <a:gd name="connsiteY250" fmla="*/ 2836018 h 6325714"/>
              <a:gd name="connsiteX251" fmla="*/ 7233710 w 7586906"/>
              <a:gd name="connsiteY251" fmla="*/ 2777065 h 6325714"/>
              <a:gd name="connsiteX252" fmla="*/ 7239896 w 7586906"/>
              <a:gd name="connsiteY252" fmla="*/ 2784189 h 6325714"/>
              <a:gd name="connsiteX253" fmla="*/ 7377041 w 7586906"/>
              <a:gd name="connsiteY253" fmla="*/ 2744655 h 6325714"/>
              <a:gd name="connsiteX254" fmla="*/ 7378133 w 7586906"/>
              <a:gd name="connsiteY254" fmla="*/ 2743572 h 6325714"/>
              <a:gd name="connsiteX255" fmla="*/ 7413288 w 7586906"/>
              <a:gd name="connsiteY255" fmla="*/ 2751061 h 6325714"/>
              <a:gd name="connsiteX256" fmla="*/ 7394763 w 7586906"/>
              <a:gd name="connsiteY256" fmla="*/ 2773121 h 6325714"/>
              <a:gd name="connsiteX257" fmla="*/ 7301871 w 7586906"/>
              <a:gd name="connsiteY257" fmla="*/ 2799699 h 6325714"/>
              <a:gd name="connsiteX258" fmla="*/ 7257195 w 7586906"/>
              <a:gd name="connsiteY258" fmla="*/ 2815286 h 6325714"/>
              <a:gd name="connsiteX259" fmla="*/ 7131471 w 7586906"/>
              <a:gd name="connsiteY259" fmla="*/ 2931900 h 6325714"/>
              <a:gd name="connsiteX260" fmla="*/ 7122372 w 7586906"/>
              <a:gd name="connsiteY260" fmla="*/ 2952345 h 6325714"/>
              <a:gd name="connsiteX261" fmla="*/ 7219361 w 7586906"/>
              <a:gd name="connsiteY261" fmla="*/ 3041687 h 6325714"/>
              <a:gd name="connsiteX262" fmla="*/ 7270689 w 7586906"/>
              <a:gd name="connsiteY262" fmla="*/ 3053029 h 6325714"/>
              <a:gd name="connsiteX263" fmla="*/ 7263500 w 7586906"/>
              <a:gd name="connsiteY263" fmla="*/ 3056127 h 6325714"/>
              <a:gd name="connsiteX264" fmla="*/ 7263808 w 7586906"/>
              <a:gd name="connsiteY264" fmla="*/ 3055995 h 6325714"/>
              <a:gd name="connsiteX265" fmla="*/ 7270689 w 7586906"/>
              <a:gd name="connsiteY265" fmla="*/ 3053029 h 6325714"/>
              <a:gd name="connsiteX266" fmla="*/ 7273505 w 7586906"/>
              <a:gd name="connsiteY266" fmla="*/ 3053651 h 6325714"/>
              <a:gd name="connsiteX267" fmla="*/ 7440528 w 7586906"/>
              <a:gd name="connsiteY267" fmla="*/ 2944325 h 6325714"/>
              <a:gd name="connsiteX268" fmla="*/ 7421594 w 7586906"/>
              <a:gd name="connsiteY268" fmla="*/ 2994396 h 6325714"/>
              <a:gd name="connsiteX269" fmla="*/ 7425536 w 7586906"/>
              <a:gd name="connsiteY269" fmla="*/ 3008894 h 6325714"/>
              <a:gd name="connsiteX270" fmla="*/ 7422213 w 7586906"/>
              <a:gd name="connsiteY270" fmla="*/ 3009581 h 6325714"/>
              <a:gd name="connsiteX271" fmla="*/ 7425543 w 7586906"/>
              <a:gd name="connsiteY271" fmla="*/ 3008920 h 6325714"/>
              <a:gd name="connsiteX272" fmla="*/ 7425536 w 7586906"/>
              <a:gd name="connsiteY272" fmla="*/ 3008894 h 6325714"/>
              <a:gd name="connsiteX273" fmla="*/ 7428391 w 7586906"/>
              <a:gd name="connsiteY273" fmla="*/ 3008304 h 6325714"/>
              <a:gd name="connsiteX274" fmla="*/ 7455552 w 7586906"/>
              <a:gd name="connsiteY274" fmla="*/ 3036986 h 6325714"/>
              <a:gd name="connsiteX275" fmla="*/ 7312828 w 7586906"/>
              <a:gd name="connsiteY275" fmla="*/ 3173780 h 6325714"/>
              <a:gd name="connsiteX276" fmla="*/ 7262952 w 7586906"/>
              <a:gd name="connsiteY276" fmla="*/ 3238727 h 6325714"/>
              <a:gd name="connsiteX277" fmla="*/ 7306623 w 7586906"/>
              <a:gd name="connsiteY277" fmla="*/ 3238874 h 6325714"/>
              <a:gd name="connsiteX278" fmla="*/ 7374562 w 7586906"/>
              <a:gd name="connsiteY278" fmla="*/ 3260992 h 6325714"/>
              <a:gd name="connsiteX279" fmla="*/ 7376554 w 7586906"/>
              <a:gd name="connsiteY279" fmla="*/ 3263806 h 6325714"/>
              <a:gd name="connsiteX280" fmla="*/ 7444112 w 7586906"/>
              <a:gd name="connsiteY280" fmla="*/ 3333820 h 6325714"/>
              <a:gd name="connsiteX281" fmla="*/ 7444335 w 7586906"/>
              <a:gd name="connsiteY281" fmla="*/ 3334337 h 6325714"/>
              <a:gd name="connsiteX282" fmla="*/ 7444992 w 7586906"/>
              <a:gd name="connsiteY282" fmla="*/ 3334053 h 6325714"/>
              <a:gd name="connsiteX283" fmla="*/ 7445648 w 7586906"/>
              <a:gd name="connsiteY283" fmla="*/ 3333771 h 6325714"/>
              <a:gd name="connsiteX284" fmla="*/ 7470392 w 7586906"/>
              <a:gd name="connsiteY284" fmla="*/ 3324329 h 6325714"/>
              <a:gd name="connsiteX285" fmla="*/ 7472361 w 7586906"/>
              <a:gd name="connsiteY285" fmla="*/ 3323479 h 6325714"/>
              <a:gd name="connsiteX286" fmla="*/ 7473018 w 7586906"/>
              <a:gd name="connsiteY286" fmla="*/ 3323197 h 6325714"/>
              <a:gd name="connsiteX287" fmla="*/ 7474213 w 7586906"/>
              <a:gd name="connsiteY287" fmla="*/ 3322681 h 6325714"/>
              <a:gd name="connsiteX288" fmla="*/ 7476958 w 7586906"/>
              <a:gd name="connsiteY288" fmla="*/ 3321498 h 6325714"/>
              <a:gd name="connsiteX289" fmla="*/ 7517220 w 7586906"/>
              <a:gd name="connsiteY289" fmla="*/ 3339025 h 6325714"/>
              <a:gd name="connsiteX290" fmla="*/ 7477182 w 7586906"/>
              <a:gd name="connsiteY290" fmla="*/ 3359955 h 6325714"/>
              <a:gd name="connsiteX291" fmla="*/ 7213867 w 7586906"/>
              <a:gd name="connsiteY291" fmla="*/ 3477131 h 6325714"/>
              <a:gd name="connsiteX292" fmla="*/ 7318961 w 7586906"/>
              <a:gd name="connsiteY292" fmla="*/ 3473442 h 6325714"/>
              <a:gd name="connsiteX293" fmla="*/ 7441997 w 7586906"/>
              <a:gd name="connsiteY293" fmla="*/ 3422854 h 6325714"/>
              <a:gd name="connsiteX294" fmla="*/ 7438872 w 7586906"/>
              <a:gd name="connsiteY294" fmla="*/ 3433083 h 6325714"/>
              <a:gd name="connsiteX295" fmla="*/ 7432211 w 7586906"/>
              <a:gd name="connsiteY295" fmla="*/ 3438088 h 6325714"/>
              <a:gd name="connsiteX296" fmla="*/ 7291639 w 7586906"/>
              <a:gd name="connsiteY296" fmla="*/ 3605164 h 6325714"/>
              <a:gd name="connsiteX297" fmla="*/ 7308111 w 7586906"/>
              <a:gd name="connsiteY297" fmla="*/ 3645183 h 6325714"/>
              <a:gd name="connsiteX298" fmla="*/ 7393041 w 7586906"/>
              <a:gd name="connsiteY298" fmla="*/ 3683233 h 6325714"/>
              <a:gd name="connsiteX299" fmla="*/ 7321505 w 7586906"/>
              <a:gd name="connsiteY299" fmla="*/ 3759354 h 6325714"/>
              <a:gd name="connsiteX300" fmla="*/ 7354891 w 7586906"/>
              <a:gd name="connsiteY300" fmla="*/ 3764546 h 6325714"/>
              <a:gd name="connsiteX301" fmla="*/ 7424555 w 7586906"/>
              <a:gd name="connsiteY301" fmla="*/ 3743696 h 6325714"/>
              <a:gd name="connsiteX302" fmla="*/ 7516165 w 7586906"/>
              <a:gd name="connsiteY302" fmla="*/ 3723178 h 6325714"/>
              <a:gd name="connsiteX303" fmla="*/ 7506814 w 7586906"/>
              <a:gd name="connsiteY303" fmla="*/ 3775552 h 6325714"/>
              <a:gd name="connsiteX304" fmla="*/ 7508784 w 7586906"/>
              <a:gd name="connsiteY304" fmla="*/ 3774703 h 6325714"/>
              <a:gd name="connsiteX305" fmla="*/ 7533429 w 7586906"/>
              <a:gd name="connsiteY305" fmla="*/ 3767293 h 6325714"/>
              <a:gd name="connsiteX306" fmla="*/ 7561363 w 7586906"/>
              <a:gd name="connsiteY306" fmla="*/ 3759382 h 6325714"/>
              <a:gd name="connsiteX307" fmla="*/ 7561363 w 7586906"/>
              <a:gd name="connsiteY307" fmla="*/ 3759382 h 6325714"/>
              <a:gd name="connsiteX308" fmla="*/ 7560484 w 7586906"/>
              <a:gd name="connsiteY308" fmla="*/ 3759149 h 6325714"/>
              <a:gd name="connsiteX309" fmla="*/ 7564880 w 7586906"/>
              <a:gd name="connsiteY309" fmla="*/ 3760315 h 6325714"/>
              <a:gd name="connsiteX310" fmla="*/ 7557669 w 7586906"/>
              <a:gd name="connsiteY310" fmla="*/ 3803200 h 6325714"/>
              <a:gd name="connsiteX311" fmla="*/ 7486829 w 7586906"/>
              <a:gd name="connsiteY311" fmla="*/ 3810482 h 6325714"/>
              <a:gd name="connsiteX312" fmla="*/ 7472158 w 7586906"/>
              <a:gd name="connsiteY312" fmla="*/ 3816194 h 6325714"/>
              <a:gd name="connsiteX313" fmla="*/ 7325915 w 7586906"/>
              <a:gd name="connsiteY313" fmla="*/ 3876173 h 6325714"/>
              <a:gd name="connsiteX314" fmla="*/ 7278803 w 7586906"/>
              <a:gd name="connsiteY314" fmla="*/ 3887914 h 6325714"/>
              <a:gd name="connsiteX315" fmla="*/ 7249908 w 7586906"/>
              <a:gd name="connsiteY315" fmla="*/ 3900370 h 6325714"/>
              <a:gd name="connsiteX316" fmla="*/ 7228777 w 7586906"/>
              <a:gd name="connsiteY316" fmla="*/ 3927225 h 6325714"/>
              <a:gd name="connsiteX317" fmla="*/ 6952402 w 7586906"/>
              <a:gd name="connsiteY317" fmla="*/ 4062881 h 6325714"/>
              <a:gd name="connsiteX318" fmla="*/ 6946714 w 7586906"/>
              <a:gd name="connsiteY318" fmla="*/ 4065945 h 6325714"/>
              <a:gd name="connsiteX319" fmla="*/ 6946714 w 7586906"/>
              <a:gd name="connsiteY319" fmla="*/ 4065945 h 6325714"/>
              <a:gd name="connsiteX320" fmla="*/ 6943654 w 7586906"/>
              <a:gd name="connsiteY320" fmla="*/ 4067876 h 6325714"/>
              <a:gd name="connsiteX321" fmla="*/ 6819940 w 7586906"/>
              <a:gd name="connsiteY321" fmla="*/ 4115084 h 6325714"/>
              <a:gd name="connsiteX322" fmla="*/ 6819283 w 7586906"/>
              <a:gd name="connsiteY322" fmla="*/ 4115367 h 6325714"/>
              <a:gd name="connsiteX323" fmla="*/ 6817969 w 7586906"/>
              <a:gd name="connsiteY323" fmla="*/ 4115933 h 6325714"/>
              <a:gd name="connsiteX324" fmla="*/ 6799247 w 7586906"/>
              <a:gd name="connsiteY324" fmla="*/ 4122856 h 6325714"/>
              <a:gd name="connsiteX325" fmla="*/ 6777244 w 7586906"/>
              <a:gd name="connsiteY325" fmla="*/ 4131652 h 6325714"/>
              <a:gd name="connsiteX326" fmla="*/ 6780193 w 7586906"/>
              <a:gd name="connsiteY326" fmla="*/ 4129349 h 6325714"/>
              <a:gd name="connsiteX327" fmla="*/ 6777244 w 7586906"/>
              <a:gd name="connsiteY327" fmla="*/ 4131652 h 6325714"/>
              <a:gd name="connsiteX328" fmla="*/ 6777244 w 7586906"/>
              <a:gd name="connsiteY328" fmla="*/ 4131652 h 6325714"/>
              <a:gd name="connsiteX329" fmla="*/ 6773748 w 7586906"/>
              <a:gd name="connsiteY329" fmla="*/ 4134383 h 6325714"/>
              <a:gd name="connsiteX330" fmla="*/ 6678634 w 7586906"/>
              <a:gd name="connsiteY330" fmla="*/ 4193742 h 6325714"/>
              <a:gd name="connsiteX331" fmla="*/ 6230276 w 7586906"/>
              <a:gd name="connsiteY331" fmla="*/ 4378443 h 6325714"/>
              <a:gd name="connsiteX332" fmla="*/ 6227649 w 7586906"/>
              <a:gd name="connsiteY332" fmla="*/ 4379575 h 6325714"/>
              <a:gd name="connsiteX333" fmla="*/ 6226335 w 7586906"/>
              <a:gd name="connsiteY333" fmla="*/ 4380141 h 6325714"/>
              <a:gd name="connsiteX334" fmla="*/ 6225679 w 7586906"/>
              <a:gd name="connsiteY334" fmla="*/ 4380424 h 6325714"/>
              <a:gd name="connsiteX335" fmla="*/ 6222396 w 7586906"/>
              <a:gd name="connsiteY335" fmla="*/ 4381839 h 6325714"/>
              <a:gd name="connsiteX336" fmla="*/ 6081808 w 7586906"/>
              <a:gd name="connsiteY336" fmla="*/ 4433261 h 6325714"/>
              <a:gd name="connsiteX337" fmla="*/ 6131167 w 7586906"/>
              <a:gd name="connsiteY337" fmla="*/ 4430343 h 6325714"/>
              <a:gd name="connsiteX338" fmla="*/ 6315659 w 7586906"/>
              <a:gd name="connsiteY338" fmla="*/ 4365494 h 6325714"/>
              <a:gd name="connsiteX339" fmla="*/ 6313765 w 7586906"/>
              <a:gd name="connsiteY339" fmla="*/ 4367085 h 6325714"/>
              <a:gd name="connsiteX340" fmla="*/ 6315786 w 7586906"/>
              <a:gd name="connsiteY340" fmla="*/ 4365449 h 6325714"/>
              <a:gd name="connsiteX341" fmla="*/ 6315659 w 7586906"/>
              <a:gd name="connsiteY341" fmla="*/ 4365494 h 6325714"/>
              <a:gd name="connsiteX342" fmla="*/ 6318624 w 7586906"/>
              <a:gd name="connsiteY342" fmla="*/ 4363002 h 6325714"/>
              <a:gd name="connsiteX343" fmla="*/ 6367423 w 7586906"/>
              <a:gd name="connsiteY343" fmla="*/ 4376848 h 6325714"/>
              <a:gd name="connsiteX344" fmla="*/ 6331390 w 7586906"/>
              <a:gd name="connsiteY344" fmla="*/ 4407068 h 6325714"/>
              <a:gd name="connsiteX345" fmla="*/ 6195388 w 7586906"/>
              <a:gd name="connsiteY345" fmla="*/ 4454677 h 6325714"/>
              <a:gd name="connsiteX346" fmla="*/ 6239367 w 7586906"/>
              <a:gd name="connsiteY346" fmla="*/ 4469989 h 6325714"/>
              <a:gd name="connsiteX347" fmla="*/ 5733634 w 7586906"/>
              <a:gd name="connsiteY347" fmla="*/ 4675138 h 6325714"/>
              <a:gd name="connsiteX348" fmla="*/ 5731452 w 7586906"/>
              <a:gd name="connsiteY348" fmla="*/ 4677303 h 6325714"/>
              <a:gd name="connsiteX349" fmla="*/ 5656704 w 7586906"/>
              <a:gd name="connsiteY349" fmla="*/ 4691777 h 6325714"/>
              <a:gd name="connsiteX350" fmla="*/ 5655825 w 7586906"/>
              <a:gd name="connsiteY350" fmla="*/ 4691544 h 6325714"/>
              <a:gd name="connsiteX351" fmla="*/ 5656704 w 7586906"/>
              <a:gd name="connsiteY351" fmla="*/ 4691777 h 6325714"/>
              <a:gd name="connsiteX352" fmla="*/ 5653633 w 7586906"/>
              <a:gd name="connsiteY352" fmla="*/ 4691877 h 6325714"/>
              <a:gd name="connsiteX353" fmla="*/ 5601276 w 7586906"/>
              <a:gd name="connsiteY353" fmla="*/ 4707714 h 6325714"/>
              <a:gd name="connsiteX354" fmla="*/ 5648674 w 7586906"/>
              <a:gd name="connsiteY354" fmla="*/ 4669536 h 6325714"/>
              <a:gd name="connsiteX355" fmla="*/ 5643558 w 7586906"/>
              <a:gd name="connsiteY355" fmla="*/ 4657666 h 6325714"/>
              <a:gd name="connsiteX356" fmla="*/ 5617491 w 7586906"/>
              <a:gd name="connsiteY356" fmla="*/ 4665843 h 6325714"/>
              <a:gd name="connsiteX357" fmla="*/ 5436475 w 7586906"/>
              <a:gd name="connsiteY357" fmla="*/ 4746319 h 6325714"/>
              <a:gd name="connsiteX358" fmla="*/ 5383970 w 7586906"/>
              <a:gd name="connsiteY358" fmla="*/ 4774458 h 6325714"/>
              <a:gd name="connsiteX359" fmla="*/ 5356665 w 7586906"/>
              <a:gd name="connsiteY359" fmla="*/ 4796020 h 6325714"/>
              <a:gd name="connsiteX360" fmla="*/ 5223515 w 7586906"/>
              <a:gd name="connsiteY360" fmla="*/ 4880954 h 6325714"/>
              <a:gd name="connsiteX361" fmla="*/ 5031186 w 7586906"/>
              <a:gd name="connsiteY361" fmla="*/ 4940604 h 6325714"/>
              <a:gd name="connsiteX362" fmla="*/ 4971753 w 7586906"/>
              <a:gd name="connsiteY362" fmla="*/ 4947253 h 6325714"/>
              <a:gd name="connsiteX363" fmla="*/ 4660593 w 7586906"/>
              <a:gd name="connsiteY363" fmla="*/ 5063633 h 6325714"/>
              <a:gd name="connsiteX364" fmla="*/ 4408515 w 7586906"/>
              <a:gd name="connsiteY364" fmla="*/ 5150875 h 6325714"/>
              <a:gd name="connsiteX365" fmla="*/ 4335442 w 7586906"/>
              <a:gd name="connsiteY365" fmla="*/ 5189105 h 6325714"/>
              <a:gd name="connsiteX366" fmla="*/ 4180959 w 7586906"/>
              <a:gd name="connsiteY366" fmla="*/ 5266100 h 6325714"/>
              <a:gd name="connsiteX367" fmla="*/ 4110596 w 7586906"/>
              <a:gd name="connsiteY367" fmla="*/ 5279907 h 6325714"/>
              <a:gd name="connsiteX368" fmla="*/ 3362911 w 7586906"/>
              <a:gd name="connsiteY368" fmla="*/ 5615666 h 6325714"/>
              <a:gd name="connsiteX369" fmla="*/ 3321668 w 7586906"/>
              <a:gd name="connsiteY369" fmla="*/ 5655474 h 6325714"/>
              <a:gd name="connsiteX370" fmla="*/ 3275097 w 7586906"/>
              <a:gd name="connsiteY370" fmla="*/ 5722669 h 6325714"/>
              <a:gd name="connsiteX371" fmla="*/ 3287254 w 7586906"/>
              <a:gd name="connsiteY371" fmla="*/ 5662353 h 6325714"/>
              <a:gd name="connsiteX372" fmla="*/ 3162671 w 7586906"/>
              <a:gd name="connsiteY372" fmla="*/ 5711159 h 6325714"/>
              <a:gd name="connsiteX373" fmla="*/ 3131076 w 7586906"/>
              <a:gd name="connsiteY373" fmla="*/ 5749869 h 6325714"/>
              <a:gd name="connsiteX374" fmla="*/ 3040822 w 7586906"/>
              <a:gd name="connsiteY374" fmla="*/ 5777147 h 6325714"/>
              <a:gd name="connsiteX375" fmla="*/ 2854415 w 7586906"/>
              <a:gd name="connsiteY375" fmla="*/ 5874022 h 6325714"/>
              <a:gd name="connsiteX376" fmla="*/ 2724325 w 7586906"/>
              <a:gd name="connsiteY376" fmla="*/ 5919083 h 6325714"/>
              <a:gd name="connsiteX377" fmla="*/ 2699043 w 7586906"/>
              <a:gd name="connsiteY377" fmla="*/ 5948952 h 6325714"/>
              <a:gd name="connsiteX378" fmla="*/ 2294410 w 7586906"/>
              <a:gd name="connsiteY378" fmla="*/ 6142955 h 6325714"/>
              <a:gd name="connsiteX379" fmla="*/ 2151611 w 7586906"/>
              <a:gd name="connsiteY379" fmla="*/ 6228988 h 6325714"/>
              <a:gd name="connsiteX380" fmla="*/ 1979343 w 7586906"/>
              <a:gd name="connsiteY380" fmla="*/ 6304469 h 6325714"/>
              <a:gd name="connsiteX381" fmla="*/ 1872809 w 7586906"/>
              <a:gd name="connsiteY381" fmla="*/ 6324689 h 6325714"/>
              <a:gd name="connsiteX382" fmla="*/ 1861929 w 7586906"/>
              <a:gd name="connsiteY382" fmla="*/ 6303064 h 6325714"/>
              <a:gd name="connsiteX383" fmla="*/ 1689761 w 7586906"/>
              <a:gd name="connsiteY383" fmla="*/ 6169213 h 6325714"/>
              <a:gd name="connsiteX384" fmla="*/ 1478896 w 7586906"/>
              <a:gd name="connsiteY384" fmla="*/ 5985339 h 6325714"/>
              <a:gd name="connsiteX385" fmla="*/ 1401301 w 7586906"/>
              <a:gd name="connsiteY385" fmla="*/ 5812556 h 6325714"/>
              <a:gd name="connsiteX386" fmla="*/ 1366727 w 7586906"/>
              <a:gd name="connsiteY386" fmla="*/ 5754025 h 6325714"/>
              <a:gd name="connsiteX387" fmla="*/ 1322162 w 7586906"/>
              <a:gd name="connsiteY387" fmla="*/ 5675933 h 6325714"/>
              <a:gd name="connsiteX388" fmla="*/ 1255441 w 7586906"/>
              <a:gd name="connsiteY388" fmla="*/ 5636766 h 6325714"/>
              <a:gd name="connsiteX389" fmla="*/ 1174527 w 7586906"/>
              <a:gd name="connsiteY389" fmla="*/ 5609837 h 6325714"/>
              <a:gd name="connsiteX390" fmla="*/ 1143757 w 7586906"/>
              <a:gd name="connsiteY390" fmla="*/ 5601682 h 6325714"/>
              <a:gd name="connsiteX391" fmla="*/ 1091312 w 7586906"/>
              <a:gd name="connsiteY391" fmla="*/ 5526988 h 6325714"/>
              <a:gd name="connsiteX392" fmla="*/ 1106598 w 7586906"/>
              <a:gd name="connsiteY392" fmla="*/ 5287855 h 6325714"/>
              <a:gd name="connsiteX393" fmla="*/ 1045625 w 7586906"/>
              <a:gd name="connsiteY393" fmla="*/ 5180731 h 6325714"/>
              <a:gd name="connsiteX394" fmla="*/ 1008224 w 7586906"/>
              <a:gd name="connsiteY394" fmla="*/ 5164419 h 6325714"/>
              <a:gd name="connsiteX395" fmla="*/ 927775 w 7586906"/>
              <a:gd name="connsiteY395" fmla="*/ 5104244 h 6325714"/>
              <a:gd name="connsiteX396" fmla="*/ 901630 w 7586906"/>
              <a:gd name="connsiteY396" fmla="*/ 5023720 h 6325714"/>
              <a:gd name="connsiteX397" fmla="*/ 913978 w 7586906"/>
              <a:gd name="connsiteY397" fmla="*/ 4958425 h 6325714"/>
              <a:gd name="connsiteX398" fmla="*/ 921243 w 7586906"/>
              <a:gd name="connsiteY398" fmla="*/ 4924696 h 6325714"/>
              <a:gd name="connsiteX399" fmla="*/ 871587 w 7586906"/>
              <a:gd name="connsiteY399" fmla="*/ 4914278 h 6325714"/>
              <a:gd name="connsiteX400" fmla="*/ 777263 w 7586906"/>
              <a:gd name="connsiteY400" fmla="*/ 4883339 h 6325714"/>
              <a:gd name="connsiteX401" fmla="*/ 734202 w 7586906"/>
              <a:gd name="connsiteY401" fmla="*/ 4799703 h 6325714"/>
              <a:gd name="connsiteX402" fmla="*/ 759915 w 7586906"/>
              <a:gd name="connsiteY402" fmla="*/ 4655213 h 6325714"/>
              <a:gd name="connsiteX403" fmla="*/ 753071 w 7586906"/>
              <a:gd name="connsiteY403" fmla="*/ 4648371 h 6325714"/>
              <a:gd name="connsiteX404" fmla="*/ 752192 w 7586906"/>
              <a:gd name="connsiteY404" fmla="*/ 4648138 h 6325714"/>
              <a:gd name="connsiteX405" fmla="*/ 728540 w 7586906"/>
              <a:gd name="connsiteY405" fmla="*/ 4656497 h 6325714"/>
              <a:gd name="connsiteX406" fmla="*/ 725034 w 7586906"/>
              <a:gd name="connsiteY406" fmla="*/ 4657397 h 6325714"/>
              <a:gd name="connsiteX407" fmla="*/ 672232 w 7586906"/>
              <a:gd name="connsiteY407" fmla="*/ 4634262 h 6325714"/>
              <a:gd name="connsiteX408" fmla="*/ 776085 w 7586906"/>
              <a:gd name="connsiteY408" fmla="*/ 4568077 h 6325714"/>
              <a:gd name="connsiteX409" fmla="*/ 837073 w 7586906"/>
              <a:gd name="connsiteY409" fmla="*/ 4527099 h 6325714"/>
              <a:gd name="connsiteX410" fmla="*/ 849921 w 7586906"/>
              <a:gd name="connsiteY410" fmla="*/ 4509935 h 6325714"/>
              <a:gd name="connsiteX411" fmla="*/ 851943 w 7586906"/>
              <a:gd name="connsiteY411" fmla="*/ 4518242 h 6325714"/>
              <a:gd name="connsiteX412" fmla="*/ 850556 w 7586906"/>
              <a:gd name="connsiteY412" fmla="*/ 4505989 h 6325714"/>
              <a:gd name="connsiteX413" fmla="*/ 849921 w 7586906"/>
              <a:gd name="connsiteY413" fmla="*/ 4509935 h 6325714"/>
              <a:gd name="connsiteX414" fmla="*/ 845906 w 7586906"/>
              <a:gd name="connsiteY414" fmla="*/ 4498814 h 6325714"/>
              <a:gd name="connsiteX415" fmla="*/ 836849 w 7586906"/>
              <a:gd name="connsiteY415" fmla="*/ 4488643 h 6325714"/>
              <a:gd name="connsiteX416" fmla="*/ 821681 w 7586906"/>
              <a:gd name="connsiteY416" fmla="*/ 4484166 h 6325714"/>
              <a:gd name="connsiteX417" fmla="*/ 796406 w 7586906"/>
              <a:gd name="connsiteY417" fmla="*/ 4439984 h 6325714"/>
              <a:gd name="connsiteX418" fmla="*/ 811436 w 7586906"/>
              <a:gd name="connsiteY418" fmla="*/ 4420655 h 6325714"/>
              <a:gd name="connsiteX419" fmla="*/ 765465 w 7586906"/>
              <a:gd name="connsiteY419" fmla="*/ 4402530 h 6325714"/>
              <a:gd name="connsiteX420" fmla="*/ 758092 w 7586906"/>
              <a:gd name="connsiteY420" fmla="*/ 4380006 h 6325714"/>
              <a:gd name="connsiteX421" fmla="*/ 761746 w 7586906"/>
              <a:gd name="connsiteY421" fmla="*/ 4366803 h 6325714"/>
              <a:gd name="connsiteX422" fmla="*/ 682188 w 7586906"/>
              <a:gd name="connsiteY422" fmla="*/ 4346633 h 6325714"/>
              <a:gd name="connsiteX423" fmla="*/ 631770 w 7586906"/>
              <a:gd name="connsiteY423" fmla="*/ 4356126 h 6325714"/>
              <a:gd name="connsiteX424" fmla="*/ 615788 w 7586906"/>
              <a:gd name="connsiteY424" fmla="*/ 4400346 h 6325714"/>
              <a:gd name="connsiteX425" fmla="*/ 580463 w 7586906"/>
              <a:gd name="connsiteY425" fmla="*/ 4401497 h 6325714"/>
              <a:gd name="connsiteX426" fmla="*/ 579138 w 7586906"/>
              <a:gd name="connsiteY426" fmla="*/ 4362291 h 6325714"/>
              <a:gd name="connsiteX427" fmla="*/ 593543 w 7586906"/>
              <a:gd name="connsiteY427" fmla="*/ 4348739 h 6325714"/>
              <a:gd name="connsiteX428" fmla="*/ 654518 w 7586906"/>
              <a:gd name="connsiteY428" fmla="*/ 4267990 h 6325714"/>
              <a:gd name="connsiteX429" fmla="*/ 684070 w 7586906"/>
              <a:gd name="connsiteY429" fmla="*/ 4255252 h 6325714"/>
              <a:gd name="connsiteX430" fmla="*/ 718577 w 7586906"/>
              <a:gd name="connsiteY430" fmla="*/ 4226914 h 6325714"/>
              <a:gd name="connsiteX431" fmla="*/ 745502 w 7586906"/>
              <a:gd name="connsiteY431" fmla="*/ 4215308 h 6325714"/>
              <a:gd name="connsiteX432" fmla="*/ 568794 w 7586906"/>
              <a:gd name="connsiteY432" fmla="*/ 3942663 h 6325714"/>
              <a:gd name="connsiteX433" fmla="*/ 559673 w 7586906"/>
              <a:gd name="connsiteY433" fmla="*/ 3921504 h 6325714"/>
              <a:gd name="connsiteX434" fmla="*/ 464755 w 7586906"/>
              <a:gd name="connsiteY434" fmla="*/ 3863894 h 6325714"/>
              <a:gd name="connsiteX435" fmla="*/ 521554 w 7586906"/>
              <a:gd name="connsiteY435" fmla="*/ 3706615 h 6325714"/>
              <a:gd name="connsiteX436" fmla="*/ 468595 w 7586906"/>
              <a:gd name="connsiteY436" fmla="*/ 3731892 h 6325714"/>
              <a:gd name="connsiteX437" fmla="*/ 468861 w 7586906"/>
              <a:gd name="connsiteY437" fmla="*/ 3739733 h 6325714"/>
              <a:gd name="connsiteX438" fmla="*/ 434139 w 7586906"/>
              <a:gd name="connsiteY438" fmla="*/ 3731446 h 6325714"/>
              <a:gd name="connsiteX439" fmla="*/ 495645 w 7586906"/>
              <a:gd name="connsiteY439" fmla="*/ 3666380 h 6325714"/>
              <a:gd name="connsiteX440" fmla="*/ 513046 w 7586906"/>
              <a:gd name="connsiteY440" fmla="*/ 3639908 h 6325714"/>
              <a:gd name="connsiteX441" fmla="*/ 488494 w 7586906"/>
              <a:gd name="connsiteY441" fmla="*/ 3644372 h 6325714"/>
              <a:gd name="connsiteX442" fmla="*/ 387582 w 7586906"/>
              <a:gd name="connsiteY442" fmla="*/ 3612599 h 6325714"/>
              <a:gd name="connsiteX443" fmla="*/ 401362 w 7586906"/>
              <a:gd name="connsiteY443" fmla="*/ 3604825 h 6325714"/>
              <a:gd name="connsiteX444" fmla="*/ 401351 w 7586906"/>
              <a:gd name="connsiteY444" fmla="*/ 3602993 h 6325714"/>
              <a:gd name="connsiteX445" fmla="*/ 416019 w 7586906"/>
              <a:gd name="connsiteY445" fmla="*/ 3559340 h 6325714"/>
              <a:gd name="connsiteX446" fmla="*/ 412514 w 7586906"/>
              <a:gd name="connsiteY446" fmla="*/ 3560239 h 6325714"/>
              <a:gd name="connsiteX447" fmla="*/ 412080 w 7586906"/>
              <a:gd name="connsiteY447" fmla="*/ 3561038 h 6325714"/>
              <a:gd name="connsiteX448" fmla="*/ 412291 w 7586906"/>
              <a:gd name="connsiteY448" fmla="*/ 3559723 h 6325714"/>
              <a:gd name="connsiteX449" fmla="*/ 411857 w 7586906"/>
              <a:gd name="connsiteY449" fmla="*/ 3560522 h 6325714"/>
              <a:gd name="connsiteX450" fmla="*/ 410342 w 7586906"/>
              <a:gd name="connsiteY450" fmla="*/ 3564235 h 6325714"/>
              <a:gd name="connsiteX451" fmla="*/ 332533 w 7586906"/>
              <a:gd name="connsiteY451" fmla="*/ 3580641 h 6325714"/>
              <a:gd name="connsiteX452" fmla="*/ 328275 w 7586906"/>
              <a:gd name="connsiteY452" fmla="*/ 3565342 h 6325714"/>
              <a:gd name="connsiteX453" fmla="*/ 322936 w 7586906"/>
              <a:gd name="connsiteY453" fmla="*/ 3552957 h 6325714"/>
              <a:gd name="connsiteX454" fmla="*/ 332998 w 7586906"/>
              <a:gd name="connsiteY454" fmla="*/ 3547395 h 6325714"/>
              <a:gd name="connsiteX455" fmla="*/ 332119 w 7586906"/>
              <a:gd name="connsiteY455" fmla="*/ 3547162 h 6325714"/>
              <a:gd name="connsiteX456" fmla="*/ 328983 w 7586906"/>
              <a:gd name="connsiteY456" fmla="*/ 3536274 h 6325714"/>
              <a:gd name="connsiteX457" fmla="*/ 283055 w 7586906"/>
              <a:gd name="connsiteY457" fmla="*/ 3525474 h 6325714"/>
              <a:gd name="connsiteX458" fmla="*/ 307786 w 7586906"/>
              <a:gd name="connsiteY458" fmla="*/ 3476260 h 6325714"/>
              <a:gd name="connsiteX459" fmla="*/ 318249 w 7586906"/>
              <a:gd name="connsiteY459" fmla="*/ 3426466 h 6325714"/>
              <a:gd name="connsiteX460" fmla="*/ 316936 w 7586906"/>
              <a:gd name="connsiteY460" fmla="*/ 3427032 h 6325714"/>
              <a:gd name="connsiteX461" fmla="*/ 269504 w 7586906"/>
              <a:gd name="connsiteY461" fmla="*/ 3421775 h 6325714"/>
              <a:gd name="connsiteX462" fmla="*/ 253743 w 7586906"/>
              <a:gd name="connsiteY462" fmla="*/ 3428569 h 6325714"/>
              <a:gd name="connsiteX463" fmla="*/ 295548 w 7586906"/>
              <a:gd name="connsiteY463" fmla="*/ 3371995 h 6325714"/>
              <a:gd name="connsiteX464" fmla="*/ 342088 w 7586906"/>
              <a:gd name="connsiteY464" fmla="*/ 3337246 h 6325714"/>
              <a:gd name="connsiteX465" fmla="*/ 343625 w 7586906"/>
              <a:gd name="connsiteY465" fmla="*/ 3337196 h 6325714"/>
              <a:gd name="connsiteX466" fmla="*/ 380908 w 7586906"/>
              <a:gd name="connsiteY466" fmla="*/ 3333364 h 6325714"/>
              <a:gd name="connsiteX467" fmla="*/ 346048 w 7586906"/>
              <a:gd name="connsiteY467" fmla="*/ 3301270 h 6325714"/>
              <a:gd name="connsiteX468" fmla="*/ 276045 w 7586906"/>
              <a:gd name="connsiteY468" fmla="*/ 3301459 h 6325714"/>
              <a:gd name="connsiteX469" fmla="*/ 261407 w 7586906"/>
              <a:gd name="connsiteY469" fmla="*/ 3312665 h 6325714"/>
              <a:gd name="connsiteX470" fmla="*/ 236622 w 7586906"/>
              <a:gd name="connsiteY470" fmla="*/ 3314782 h 6325714"/>
              <a:gd name="connsiteX471" fmla="*/ 244533 w 7586906"/>
              <a:gd name="connsiteY471" fmla="*/ 3278938 h 6325714"/>
              <a:gd name="connsiteX472" fmla="*/ 304791 w 7586906"/>
              <a:gd name="connsiteY472" fmla="*/ 3263366 h 6325714"/>
              <a:gd name="connsiteX473" fmla="*/ 305448 w 7586906"/>
              <a:gd name="connsiteY473" fmla="*/ 3263083 h 6325714"/>
              <a:gd name="connsiteX474" fmla="*/ 306104 w 7586906"/>
              <a:gd name="connsiteY474" fmla="*/ 3262800 h 6325714"/>
              <a:gd name="connsiteX475" fmla="*/ 332827 w 7586906"/>
              <a:gd name="connsiteY475" fmla="*/ 3254340 h 6325714"/>
              <a:gd name="connsiteX476" fmla="*/ 334648 w 7586906"/>
              <a:gd name="connsiteY476" fmla="*/ 3227854 h 6325714"/>
              <a:gd name="connsiteX477" fmla="*/ 307879 w 7586906"/>
              <a:gd name="connsiteY477" fmla="*/ 3153106 h 6325714"/>
              <a:gd name="connsiteX478" fmla="*/ 312274 w 7586906"/>
              <a:gd name="connsiteY478" fmla="*/ 3154271 h 6325714"/>
              <a:gd name="connsiteX479" fmla="*/ 302604 w 7586906"/>
              <a:gd name="connsiteY479" fmla="*/ 3151708 h 6325714"/>
              <a:gd name="connsiteX480" fmla="*/ 301736 w 7586906"/>
              <a:gd name="connsiteY480" fmla="*/ 3153307 h 6325714"/>
              <a:gd name="connsiteX481" fmla="*/ 231839 w 7586906"/>
              <a:gd name="connsiteY481" fmla="*/ 3171808 h 6325714"/>
              <a:gd name="connsiteX482" fmla="*/ 185731 w 7586906"/>
              <a:gd name="connsiteY482" fmla="*/ 3167817 h 6325714"/>
              <a:gd name="connsiteX483" fmla="*/ 203822 w 7586906"/>
              <a:gd name="connsiteY483" fmla="*/ 3146556 h 6325714"/>
              <a:gd name="connsiteX484" fmla="*/ 202943 w 7586906"/>
              <a:gd name="connsiteY484" fmla="*/ 3146323 h 6325714"/>
              <a:gd name="connsiteX485" fmla="*/ 203822 w 7586906"/>
              <a:gd name="connsiteY485" fmla="*/ 3146556 h 6325714"/>
              <a:gd name="connsiteX486" fmla="*/ 200528 w 7586906"/>
              <a:gd name="connsiteY486" fmla="*/ 3146140 h 6325714"/>
              <a:gd name="connsiteX487" fmla="*/ 132028 w 7586906"/>
              <a:gd name="connsiteY487" fmla="*/ 3102845 h 6325714"/>
              <a:gd name="connsiteX488" fmla="*/ 144282 w 7586906"/>
              <a:gd name="connsiteY488" fmla="*/ 3096951 h 6325714"/>
              <a:gd name="connsiteX489" fmla="*/ 154291 w 7586906"/>
              <a:gd name="connsiteY489" fmla="*/ 3082233 h 6325714"/>
              <a:gd name="connsiteX490" fmla="*/ 140115 w 7586906"/>
              <a:gd name="connsiteY490" fmla="*/ 2984311 h 6325714"/>
              <a:gd name="connsiteX491" fmla="*/ 134935 w 7586906"/>
              <a:gd name="connsiteY491" fmla="*/ 2999394 h 6325714"/>
              <a:gd name="connsiteX492" fmla="*/ 105098 w 7586906"/>
              <a:gd name="connsiteY492" fmla="*/ 3000629 h 6325714"/>
              <a:gd name="connsiteX493" fmla="*/ 91814 w 7586906"/>
              <a:gd name="connsiteY493" fmla="*/ 2980653 h 6325714"/>
              <a:gd name="connsiteX494" fmla="*/ 85173 w 7586906"/>
              <a:gd name="connsiteY494" fmla="*/ 2970665 h 6325714"/>
              <a:gd name="connsiteX495" fmla="*/ 62537 w 7586906"/>
              <a:gd name="connsiteY495" fmla="*/ 2965122 h 6325714"/>
              <a:gd name="connsiteX496" fmla="*/ 73637 w 7586906"/>
              <a:gd name="connsiteY496" fmla="*/ 2949323 h 6325714"/>
              <a:gd name="connsiteX497" fmla="*/ 91069 w 7586906"/>
              <a:gd name="connsiteY497" fmla="*/ 2890404 h 6325714"/>
              <a:gd name="connsiteX498" fmla="*/ 31737 w 7586906"/>
              <a:gd name="connsiteY498" fmla="*/ 2725660 h 6325714"/>
              <a:gd name="connsiteX499" fmla="*/ 30994 w 7586906"/>
              <a:gd name="connsiteY499" fmla="*/ 2711294 h 6325714"/>
              <a:gd name="connsiteX500" fmla="*/ 0 w 7586906"/>
              <a:gd name="connsiteY500" fmla="*/ 2664682 h 6325714"/>
              <a:gd name="connsiteX501" fmla="*/ 4142 w 7586906"/>
              <a:gd name="connsiteY501" fmla="*/ 2659837 h 6325714"/>
              <a:gd name="connsiteX502" fmla="*/ 113033 w 7586906"/>
              <a:gd name="connsiteY502" fmla="*/ 2516822 h 6325714"/>
              <a:gd name="connsiteX503" fmla="*/ 136767 w 7586906"/>
              <a:gd name="connsiteY503" fmla="*/ 2409289 h 6325714"/>
              <a:gd name="connsiteX504" fmla="*/ 131280 w 7586906"/>
              <a:gd name="connsiteY504" fmla="*/ 2409207 h 6325714"/>
              <a:gd name="connsiteX505" fmla="*/ 130623 w 7586906"/>
              <a:gd name="connsiteY505" fmla="*/ 2409490 h 6325714"/>
              <a:gd name="connsiteX506" fmla="*/ 129320 w 7586906"/>
              <a:gd name="connsiteY506" fmla="*/ 2411887 h 6325714"/>
              <a:gd name="connsiteX507" fmla="*/ 108858 w 7586906"/>
              <a:gd name="connsiteY507" fmla="*/ 2478231 h 6325714"/>
              <a:gd name="connsiteX508" fmla="*/ 59766 w 7586906"/>
              <a:gd name="connsiteY508" fmla="*/ 2526931 h 6325714"/>
              <a:gd name="connsiteX509" fmla="*/ 20288 w 7586906"/>
              <a:gd name="connsiteY509" fmla="*/ 2493157 h 6325714"/>
              <a:gd name="connsiteX510" fmla="*/ 114797 w 7586906"/>
              <a:gd name="connsiteY510" fmla="*/ 2367356 h 6325714"/>
              <a:gd name="connsiteX511" fmla="*/ 116978 w 7586906"/>
              <a:gd name="connsiteY511" fmla="*/ 2365191 h 6325714"/>
              <a:gd name="connsiteX512" fmla="*/ 161558 w 7586906"/>
              <a:gd name="connsiteY512" fmla="*/ 2295182 h 6325714"/>
              <a:gd name="connsiteX513" fmla="*/ 168635 w 7586906"/>
              <a:gd name="connsiteY513" fmla="*/ 2342313 h 6325714"/>
              <a:gd name="connsiteX514" fmla="*/ 186801 w 7586906"/>
              <a:gd name="connsiteY514" fmla="*/ 2333870 h 6325714"/>
              <a:gd name="connsiteX515" fmla="*/ 210643 w 7586906"/>
              <a:gd name="connsiteY515" fmla="*/ 2320533 h 6325714"/>
              <a:gd name="connsiteX516" fmla="*/ 210643 w 7586906"/>
              <a:gd name="connsiteY516" fmla="*/ 2320533 h 6325714"/>
              <a:gd name="connsiteX517" fmla="*/ 219169 w 7586906"/>
              <a:gd name="connsiteY517" fmla="*/ 2315021 h 6325714"/>
              <a:gd name="connsiteX518" fmla="*/ 534766 w 7586906"/>
              <a:gd name="connsiteY518" fmla="*/ 2169189 h 6325714"/>
              <a:gd name="connsiteX519" fmla="*/ 752780 w 7586906"/>
              <a:gd name="connsiteY519" fmla="*/ 2073377 h 6325714"/>
              <a:gd name="connsiteX520" fmla="*/ 843713 w 7586906"/>
              <a:gd name="connsiteY520" fmla="*/ 2049479 h 6325714"/>
              <a:gd name="connsiteX521" fmla="*/ 849041 w 7586906"/>
              <a:gd name="connsiteY521" fmla="*/ 2060033 h 6325714"/>
              <a:gd name="connsiteX522" fmla="*/ 887574 w 7586906"/>
              <a:gd name="connsiteY522" fmla="*/ 2044647 h 6325714"/>
              <a:gd name="connsiteX523" fmla="*/ 965606 w 7586906"/>
              <a:gd name="connsiteY523" fmla="*/ 2028758 h 6325714"/>
              <a:gd name="connsiteX524" fmla="*/ 1393520 w 7586906"/>
              <a:gd name="connsiteY524" fmla="*/ 1838183 h 6325714"/>
              <a:gd name="connsiteX525" fmla="*/ 1444318 w 7586906"/>
              <a:gd name="connsiteY525" fmla="*/ 1818733 h 6325714"/>
              <a:gd name="connsiteX526" fmla="*/ 1457230 w 7586906"/>
              <a:gd name="connsiteY526" fmla="*/ 1812555 h 6325714"/>
              <a:gd name="connsiteX527" fmla="*/ 1519649 w 7586906"/>
              <a:gd name="connsiteY527" fmla="*/ 1791157 h 6325714"/>
              <a:gd name="connsiteX528" fmla="*/ 2055653 w 7586906"/>
              <a:gd name="connsiteY528" fmla="*/ 1546034 h 6325714"/>
              <a:gd name="connsiteX529" fmla="*/ 2617789 w 7586906"/>
              <a:gd name="connsiteY529" fmla="*/ 1303721 h 6325714"/>
              <a:gd name="connsiteX530" fmla="*/ 2694378 w 7586906"/>
              <a:gd name="connsiteY530" fmla="*/ 1266423 h 6325714"/>
              <a:gd name="connsiteX531" fmla="*/ 2716674 w 7586906"/>
              <a:gd name="connsiteY531" fmla="*/ 1251304 h 6325714"/>
              <a:gd name="connsiteX532" fmla="*/ 2749710 w 7586906"/>
              <a:gd name="connsiteY532" fmla="*/ 1234004 h 6325714"/>
              <a:gd name="connsiteX533" fmla="*/ 2815169 w 7586906"/>
              <a:gd name="connsiteY533" fmla="*/ 1207011 h 6325714"/>
              <a:gd name="connsiteX534" fmla="*/ 2824151 w 7586906"/>
              <a:gd name="connsiteY534" fmla="*/ 1204363 h 6325714"/>
              <a:gd name="connsiteX535" fmla="*/ 3022380 w 7586906"/>
              <a:gd name="connsiteY535" fmla="*/ 1140334 h 6325714"/>
              <a:gd name="connsiteX536" fmla="*/ 3085614 w 7586906"/>
              <a:gd name="connsiteY536" fmla="*/ 1108182 h 6325714"/>
              <a:gd name="connsiteX537" fmla="*/ 3101353 w 7586906"/>
              <a:gd name="connsiteY537" fmla="*/ 1097725 h 6325714"/>
              <a:gd name="connsiteX538" fmla="*/ 3171197 w 7586906"/>
              <a:gd name="connsiteY538" fmla="*/ 1070066 h 6325714"/>
              <a:gd name="connsiteX539" fmla="*/ 3612139 w 7586906"/>
              <a:gd name="connsiteY539" fmla="*/ 893457 h 6325714"/>
              <a:gd name="connsiteX540" fmla="*/ 4119332 w 7586906"/>
              <a:gd name="connsiteY540" fmla="*/ 637499 h 6325714"/>
              <a:gd name="connsiteX541" fmla="*/ 4290626 w 7586906"/>
              <a:gd name="connsiteY541" fmla="*/ 583244 h 6325714"/>
              <a:gd name="connsiteX542" fmla="*/ 4467712 w 7586906"/>
              <a:gd name="connsiteY542" fmla="*/ 506298 h 6325714"/>
              <a:gd name="connsiteX543" fmla="*/ 4621455 w 7586906"/>
              <a:gd name="connsiteY543" fmla="*/ 452876 h 6325714"/>
              <a:gd name="connsiteX544" fmla="*/ 4758727 w 7586906"/>
              <a:gd name="connsiteY544" fmla="*/ 397376 h 6325714"/>
              <a:gd name="connsiteX545" fmla="*/ 4795586 w 7586906"/>
              <a:gd name="connsiteY545" fmla="*/ 358234 h 6325714"/>
              <a:gd name="connsiteX546" fmla="*/ 4796020 w 7586906"/>
              <a:gd name="connsiteY546" fmla="*/ 357434 h 6325714"/>
              <a:gd name="connsiteX547" fmla="*/ 4937825 w 7586906"/>
              <a:gd name="connsiteY547" fmla="*/ 288966 h 6325714"/>
              <a:gd name="connsiteX548" fmla="*/ 4943534 w 7586906"/>
              <a:gd name="connsiteY548" fmla="*/ 289563 h 6325714"/>
              <a:gd name="connsiteX549" fmla="*/ 5146612 w 7586906"/>
              <a:gd name="connsiteY549" fmla="*/ 191622 h 6325714"/>
              <a:gd name="connsiteX550" fmla="*/ 5104139 w 7586906"/>
              <a:gd name="connsiteY550" fmla="*/ 208707 h 6325714"/>
              <a:gd name="connsiteX551" fmla="*/ 5265856 w 7586906"/>
              <a:gd name="connsiteY551" fmla="*/ 130429 h 6325714"/>
              <a:gd name="connsiteX552" fmla="*/ 5285198 w 7586906"/>
              <a:gd name="connsiteY552" fmla="*/ 135556 h 6325714"/>
              <a:gd name="connsiteX553" fmla="*/ 5300080 w 7586906"/>
              <a:gd name="connsiteY553" fmla="*/ 128529 h 6325714"/>
              <a:gd name="connsiteX554" fmla="*/ 5375230 w 7586906"/>
              <a:gd name="connsiteY554" fmla="*/ 107762 h 6325714"/>
              <a:gd name="connsiteX555" fmla="*/ 5375474 w 7586906"/>
              <a:gd name="connsiteY555" fmla="*/ 111940 h 6325714"/>
              <a:gd name="connsiteX556" fmla="*/ 5498086 w 7586906"/>
              <a:gd name="connsiteY556" fmla="*/ 63983 h 6325714"/>
              <a:gd name="connsiteX557" fmla="*/ 5497972 w 7586906"/>
              <a:gd name="connsiteY557" fmla="*/ 64691 h 6325714"/>
              <a:gd name="connsiteX558" fmla="*/ 5497629 w 7586906"/>
              <a:gd name="connsiteY558" fmla="*/ 65634 h 6325714"/>
              <a:gd name="connsiteX559" fmla="*/ 5497874 w 7586906"/>
              <a:gd name="connsiteY559" fmla="*/ 65299 h 6325714"/>
              <a:gd name="connsiteX560" fmla="*/ 5500469 w 7586906"/>
              <a:gd name="connsiteY560" fmla="*/ 58672 h 6325714"/>
              <a:gd name="connsiteX561" fmla="*/ 5620995 w 7586906"/>
              <a:gd name="connsiteY561" fmla="*/ 29361 h 6325714"/>
              <a:gd name="connsiteX562" fmla="*/ 5654550 w 7586906"/>
              <a:gd name="connsiteY562" fmla="*/ 25912 h 6325714"/>
              <a:gd name="connsiteX563" fmla="*/ 5702469 w 7586906"/>
              <a:gd name="connsiteY563" fmla="*/ 1585 h 6325714"/>
              <a:gd name="connsiteX564" fmla="*/ 5659880 w 7586906"/>
              <a:gd name="connsiteY564" fmla="*/ 36466 h 6325714"/>
              <a:gd name="connsiteX565" fmla="*/ 5512832 w 7586906"/>
              <a:gd name="connsiteY565" fmla="*/ 109031 h 6325714"/>
              <a:gd name="connsiteX566" fmla="*/ 5513054 w 7586906"/>
              <a:gd name="connsiteY566" fmla="*/ 109547 h 6325714"/>
              <a:gd name="connsiteX567" fmla="*/ 5520162 w 7586906"/>
              <a:gd name="connsiteY567" fmla="*/ 124230 h 6325714"/>
              <a:gd name="connsiteX568" fmla="*/ 5521920 w 7586906"/>
              <a:gd name="connsiteY568" fmla="*/ 124696 h 6325714"/>
              <a:gd name="connsiteX569" fmla="*/ 5577104 w 7586906"/>
              <a:gd name="connsiteY569" fmla="*/ 104580 h 6325714"/>
              <a:gd name="connsiteX570" fmla="*/ 5648836 w 7586906"/>
              <a:gd name="connsiteY570" fmla="*/ 137304 h 6325714"/>
              <a:gd name="connsiteX571" fmla="*/ 5649183 w 7586906"/>
              <a:gd name="connsiteY571" fmla="*/ 136665 h 6325714"/>
              <a:gd name="connsiteX572" fmla="*/ 5649691 w 7586906"/>
              <a:gd name="connsiteY572" fmla="*/ 138159 h 6325714"/>
              <a:gd name="connsiteX573" fmla="*/ 5649270 w 7586906"/>
              <a:gd name="connsiteY573" fmla="*/ 136504 h 6325714"/>
              <a:gd name="connsiteX574" fmla="*/ 5649183 w 7586906"/>
              <a:gd name="connsiteY574" fmla="*/ 136665 h 6325714"/>
              <a:gd name="connsiteX575" fmla="*/ 5648602 w 7586906"/>
              <a:gd name="connsiteY575" fmla="*/ 134956 h 6325714"/>
              <a:gd name="connsiteX576" fmla="*/ 5643358 w 7586906"/>
              <a:gd name="connsiteY576" fmla="*/ 101112 h 6325714"/>
              <a:gd name="connsiteX577" fmla="*/ 5686954 w 7586906"/>
              <a:gd name="connsiteY577" fmla="*/ 50498 h 6325714"/>
              <a:gd name="connsiteX578" fmla="*/ 5687388 w 7586906"/>
              <a:gd name="connsiteY578" fmla="*/ 49699 h 6325714"/>
              <a:gd name="connsiteX579" fmla="*/ 5711230 w 7586906"/>
              <a:gd name="connsiteY579" fmla="*/ 36362 h 6325714"/>
              <a:gd name="connsiteX580" fmla="*/ 5711452 w 7586906"/>
              <a:gd name="connsiteY580" fmla="*/ 36878 h 6325714"/>
              <a:gd name="connsiteX581" fmla="*/ 5711441 w 7586906"/>
              <a:gd name="connsiteY581" fmla="*/ 35047 h 6325714"/>
              <a:gd name="connsiteX582" fmla="*/ 5711219 w 7586906"/>
              <a:gd name="connsiteY582" fmla="*/ 34530 h 6325714"/>
              <a:gd name="connsiteX583" fmla="*/ 5711208 w 7586906"/>
              <a:gd name="connsiteY583" fmla="*/ 32699 h 6325714"/>
              <a:gd name="connsiteX584" fmla="*/ 5781529 w 7586906"/>
              <a:gd name="connsiteY584" fmla="*/ 11566 h 6325714"/>
              <a:gd name="connsiteX585" fmla="*/ 5782185 w 7586906"/>
              <a:gd name="connsiteY585" fmla="*/ 11283 h 6325714"/>
              <a:gd name="connsiteX586" fmla="*/ 5782842 w 7586906"/>
              <a:gd name="connsiteY586" fmla="*/ 11000 h 6325714"/>
              <a:gd name="connsiteX587" fmla="*/ 5808241 w 7586906"/>
              <a:gd name="connsiteY587" fmla="*/ 1275 h 6325714"/>
              <a:gd name="connsiteX588" fmla="*/ 5807083 w 7586906"/>
              <a:gd name="connsiteY588" fmla="*/ 168 h 632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Lst>
            <a:rect l="l" t="t" r="r" b="b"/>
            <a:pathLst>
              <a:path w="7586906" h="6325714">
                <a:moveTo>
                  <a:pt x="7320413" y="3760437"/>
                </a:moveTo>
                <a:cubicBezTo>
                  <a:pt x="7319545" y="3762035"/>
                  <a:pt x="7318465" y="3764949"/>
                  <a:pt x="7318253" y="3766264"/>
                </a:cubicBezTo>
                <a:cubicBezTo>
                  <a:pt x="7318475" y="3766779"/>
                  <a:pt x="7321325" y="3766164"/>
                  <a:pt x="7321102" y="3765647"/>
                </a:cubicBezTo>
                <a:cubicBezTo>
                  <a:pt x="7320657" y="3764615"/>
                  <a:pt x="7319545" y="3762035"/>
                  <a:pt x="7320413" y="3760437"/>
                </a:cubicBezTo>
                <a:close/>
                <a:moveTo>
                  <a:pt x="7445403" y="3428271"/>
                </a:moveTo>
                <a:cubicBezTo>
                  <a:pt x="7443737" y="3429601"/>
                  <a:pt x="7438767" y="3433426"/>
                  <a:pt x="7438767" y="3433426"/>
                </a:cubicBezTo>
                <a:lnTo>
                  <a:pt x="7438872" y="3433083"/>
                </a:lnTo>
                <a:lnTo>
                  <a:pt x="7444388" y="3428938"/>
                </a:lnTo>
                <a:cubicBezTo>
                  <a:pt x="7446242" y="3427565"/>
                  <a:pt x="7446236" y="3427606"/>
                  <a:pt x="7445403" y="3428271"/>
                </a:cubicBezTo>
                <a:close/>
                <a:moveTo>
                  <a:pt x="7083083" y="3403159"/>
                </a:moveTo>
                <a:cubicBezTo>
                  <a:pt x="7082426" y="3403442"/>
                  <a:pt x="7079132" y="3403026"/>
                  <a:pt x="7078476" y="3403309"/>
                </a:cubicBezTo>
                <a:cubicBezTo>
                  <a:pt x="7078476" y="3403309"/>
                  <a:pt x="7080901" y="3405323"/>
                  <a:pt x="7080901" y="3405323"/>
                </a:cubicBezTo>
                <a:cubicBezTo>
                  <a:pt x="7080901" y="3405323"/>
                  <a:pt x="7083305" y="3403675"/>
                  <a:pt x="7083083" y="3403159"/>
                </a:cubicBezTo>
                <a:close/>
                <a:moveTo>
                  <a:pt x="7272181" y="3052385"/>
                </a:moveTo>
                <a:lnTo>
                  <a:pt x="7270689" y="3053029"/>
                </a:lnTo>
                <a:lnTo>
                  <a:pt x="7270689" y="3053029"/>
                </a:lnTo>
                <a:close/>
                <a:moveTo>
                  <a:pt x="6580020" y="1466528"/>
                </a:moveTo>
                <a:cubicBezTo>
                  <a:pt x="6579585" y="1467327"/>
                  <a:pt x="6578928" y="1467611"/>
                  <a:pt x="6578494" y="1468410"/>
                </a:cubicBezTo>
                <a:lnTo>
                  <a:pt x="6579022" y="1467611"/>
                </a:lnTo>
                <a:close/>
                <a:moveTo>
                  <a:pt x="5998520" y="1134603"/>
                </a:moveTo>
                <a:cubicBezTo>
                  <a:pt x="5998319" y="1137749"/>
                  <a:pt x="5998775" y="1140613"/>
                  <a:pt x="6001602" y="1136334"/>
                </a:cubicBezTo>
                <a:cubicBezTo>
                  <a:pt x="6000501" y="1135585"/>
                  <a:pt x="5999622" y="1135352"/>
                  <a:pt x="5998520" y="1134603"/>
                </a:cubicBezTo>
                <a:close/>
                <a:moveTo>
                  <a:pt x="5277369" y="373923"/>
                </a:moveTo>
                <a:cubicBezTo>
                  <a:pt x="5276712" y="374206"/>
                  <a:pt x="5274086" y="375338"/>
                  <a:pt x="5273651" y="376137"/>
                </a:cubicBezTo>
                <a:cubicBezTo>
                  <a:pt x="5272994" y="376420"/>
                  <a:pt x="5272783" y="377735"/>
                  <a:pt x="5273439" y="377452"/>
                </a:cubicBezTo>
                <a:cubicBezTo>
                  <a:pt x="5274096" y="377169"/>
                  <a:pt x="5275198" y="377917"/>
                  <a:pt x="5275854" y="377634"/>
                </a:cubicBezTo>
                <a:cubicBezTo>
                  <a:pt x="5275632" y="377119"/>
                  <a:pt x="5276935" y="374722"/>
                  <a:pt x="5277369" y="373923"/>
                </a:cubicBezTo>
                <a:close/>
                <a:moveTo>
                  <a:pt x="5498520" y="63185"/>
                </a:moveTo>
                <a:cubicBezTo>
                  <a:pt x="5498096" y="65815"/>
                  <a:pt x="5497440" y="66098"/>
                  <a:pt x="5497874" y="65299"/>
                </a:cubicBezTo>
                <a:lnTo>
                  <a:pt x="5497972" y="64691"/>
                </a:lnTo>
                <a:close/>
                <a:moveTo>
                  <a:pt x="5820454" y="49252"/>
                </a:moveTo>
                <a:cubicBezTo>
                  <a:pt x="5819824" y="49370"/>
                  <a:pt x="5818179" y="49620"/>
                  <a:pt x="5818179" y="49620"/>
                </a:cubicBezTo>
                <a:lnTo>
                  <a:pt x="5820189" y="49281"/>
                </a:lnTo>
                <a:close/>
                <a:moveTo>
                  <a:pt x="5807083" y="168"/>
                </a:moveTo>
                <a:cubicBezTo>
                  <a:pt x="5806862" y="-119"/>
                  <a:pt x="5807357" y="127"/>
                  <a:pt x="5810223" y="2257"/>
                </a:cubicBezTo>
                <a:cubicBezTo>
                  <a:pt x="5815953" y="6519"/>
                  <a:pt x="5850039" y="18752"/>
                  <a:pt x="5857115" y="27941"/>
                </a:cubicBezTo>
                <a:cubicBezTo>
                  <a:pt x="5850791" y="34950"/>
                  <a:pt x="5846605" y="41498"/>
                  <a:pt x="5841226" y="45729"/>
                </a:cubicBezTo>
                <a:lnTo>
                  <a:pt x="5820189" y="49281"/>
                </a:lnTo>
                <a:lnTo>
                  <a:pt x="5816643" y="49671"/>
                </a:lnTo>
                <a:cubicBezTo>
                  <a:pt x="5806337" y="51053"/>
                  <a:pt x="5772358" y="57133"/>
                  <a:pt x="5766099" y="75130"/>
                </a:cubicBezTo>
                <a:cubicBezTo>
                  <a:pt x="5766099" y="75130"/>
                  <a:pt x="5767613" y="71417"/>
                  <a:pt x="5765007" y="76212"/>
                </a:cubicBezTo>
                <a:cubicBezTo>
                  <a:pt x="5761312" y="82089"/>
                  <a:pt x="5741642" y="96075"/>
                  <a:pt x="5729366" y="98307"/>
                </a:cubicBezTo>
                <a:cubicBezTo>
                  <a:pt x="5730912" y="100088"/>
                  <a:pt x="5732692" y="104217"/>
                  <a:pt x="5733804" y="106797"/>
                </a:cubicBezTo>
                <a:cubicBezTo>
                  <a:pt x="5728012" y="129489"/>
                  <a:pt x="5704306" y="128692"/>
                  <a:pt x="5688821" y="145158"/>
                </a:cubicBezTo>
                <a:cubicBezTo>
                  <a:pt x="5689923" y="145907"/>
                  <a:pt x="5714190" y="167880"/>
                  <a:pt x="5719687" y="169794"/>
                </a:cubicBezTo>
                <a:cubicBezTo>
                  <a:pt x="5719687" y="169794"/>
                  <a:pt x="5713555" y="171826"/>
                  <a:pt x="5721880" y="169461"/>
                </a:cubicBezTo>
                <a:cubicBezTo>
                  <a:pt x="5733277" y="166996"/>
                  <a:pt x="5764852" y="162565"/>
                  <a:pt x="5781990" y="166193"/>
                </a:cubicBezTo>
                <a:cubicBezTo>
                  <a:pt x="5781990" y="166193"/>
                  <a:pt x="5781111" y="165960"/>
                  <a:pt x="5782869" y="166426"/>
                </a:cubicBezTo>
                <a:cubicBezTo>
                  <a:pt x="5783971" y="167174"/>
                  <a:pt x="5788822" y="171203"/>
                  <a:pt x="5786428" y="174683"/>
                </a:cubicBezTo>
                <a:cubicBezTo>
                  <a:pt x="5785772" y="174966"/>
                  <a:pt x="5785772" y="174966"/>
                  <a:pt x="5785994" y="175482"/>
                </a:cubicBezTo>
                <a:cubicBezTo>
                  <a:pt x="5785571" y="178113"/>
                  <a:pt x="5790655" y="184488"/>
                  <a:pt x="5793737" y="186220"/>
                </a:cubicBezTo>
                <a:cubicBezTo>
                  <a:pt x="5777554" y="195643"/>
                  <a:pt x="5765298" y="201538"/>
                  <a:pt x="5760787" y="218169"/>
                </a:cubicBezTo>
                <a:cubicBezTo>
                  <a:pt x="5728758" y="257678"/>
                  <a:pt x="5663128" y="255370"/>
                  <a:pt x="5643419" y="299972"/>
                </a:cubicBezTo>
                <a:cubicBezTo>
                  <a:pt x="5645367" y="295460"/>
                  <a:pt x="5642985" y="300771"/>
                  <a:pt x="5642985" y="300771"/>
                </a:cubicBezTo>
                <a:cubicBezTo>
                  <a:pt x="5642985" y="300771"/>
                  <a:pt x="5643419" y="299972"/>
                  <a:pt x="5643419" y="299972"/>
                </a:cubicBezTo>
                <a:cubicBezTo>
                  <a:pt x="5643207" y="301287"/>
                  <a:pt x="5642772" y="302087"/>
                  <a:pt x="5641904" y="303685"/>
                </a:cubicBezTo>
                <a:cubicBezTo>
                  <a:pt x="5636270" y="315905"/>
                  <a:pt x="5595120" y="334254"/>
                  <a:pt x="5572463" y="325050"/>
                </a:cubicBezTo>
                <a:cubicBezTo>
                  <a:pt x="5558895" y="331511"/>
                  <a:pt x="5546195" y="336373"/>
                  <a:pt x="5533061" y="342035"/>
                </a:cubicBezTo>
                <a:cubicBezTo>
                  <a:pt x="5533061" y="342035"/>
                  <a:pt x="5533284" y="342551"/>
                  <a:pt x="5533284" y="342551"/>
                </a:cubicBezTo>
                <a:cubicBezTo>
                  <a:pt x="5532649" y="346497"/>
                  <a:pt x="5529842" y="354437"/>
                  <a:pt x="5527458" y="359749"/>
                </a:cubicBezTo>
                <a:cubicBezTo>
                  <a:pt x="5527024" y="360548"/>
                  <a:pt x="5526590" y="361347"/>
                  <a:pt x="5526813" y="361863"/>
                </a:cubicBezTo>
                <a:cubicBezTo>
                  <a:pt x="5556428" y="360113"/>
                  <a:pt x="5585387" y="358644"/>
                  <a:pt x="5615002" y="356894"/>
                </a:cubicBezTo>
                <a:cubicBezTo>
                  <a:pt x="5619610" y="356744"/>
                  <a:pt x="5623995" y="356077"/>
                  <a:pt x="5628825" y="356443"/>
                </a:cubicBezTo>
                <a:cubicBezTo>
                  <a:pt x="5640021" y="357125"/>
                  <a:pt x="5652530" y="357241"/>
                  <a:pt x="5663949" y="358438"/>
                </a:cubicBezTo>
                <a:cubicBezTo>
                  <a:pt x="5701370" y="340471"/>
                  <a:pt x="5718497" y="342267"/>
                  <a:pt x="5730531" y="373797"/>
                </a:cubicBezTo>
                <a:cubicBezTo>
                  <a:pt x="5732724" y="373464"/>
                  <a:pt x="5730531" y="373797"/>
                  <a:pt x="5728996" y="373847"/>
                </a:cubicBezTo>
                <a:cubicBezTo>
                  <a:pt x="5726803" y="374182"/>
                  <a:pt x="5725267" y="374232"/>
                  <a:pt x="5730531" y="373797"/>
                </a:cubicBezTo>
                <a:cubicBezTo>
                  <a:pt x="5731410" y="374030"/>
                  <a:pt x="5732724" y="373464"/>
                  <a:pt x="5734259" y="373414"/>
                </a:cubicBezTo>
                <a:cubicBezTo>
                  <a:pt x="5757944" y="370549"/>
                  <a:pt x="5798703" y="398264"/>
                  <a:pt x="5831549" y="385942"/>
                </a:cubicBezTo>
                <a:cubicBezTo>
                  <a:pt x="5822366" y="391736"/>
                  <a:pt x="5810990" y="397864"/>
                  <a:pt x="5801150" y="403941"/>
                </a:cubicBezTo>
                <a:cubicBezTo>
                  <a:pt x="5834472" y="398144"/>
                  <a:pt x="5867128" y="390800"/>
                  <a:pt x="5900673" y="385519"/>
                </a:cubicBezTo>
                <a:cubicBezTo>
                  <a:pt x="5900037" y="389465"/>
                  <a:pt x="5900906" y="387866"/>
                  <a:pt x="5900895" y="386035"/>
                </a:cubicBezTo>
                <a:cubicBezTo>
                  <a:pt x="5900673" y="385519"/>
                  <a:pt x="5900673" y="385519"/>
                  <a:pt x="5900673" y="385519"/>
                </a:cubicBezTo>
                <a:cubicBezTo>
                  <a:pt x="5901107" y="384720"/>
                  <a:pt x="5901541" y="383920"/>
                  <a:pt x="5901753" y="382606"/>
                </a:cubicBezTo>
                <a:cubicBezTo>
                  <a:pt x="5906243" y="362311"/>
                  <a:pt x="5949904" y="360626"/>
                  <a:pt x="5962753" y="381401"/>
                </a:cubicBezTo>
                <a:cubicBezTo>
                  <a:pt x="5978091" y="377238"/>
                  <a:pt x="5985727" y="369662"/>
                  <a:pt x="5984955" y="387743"/>
                </a:cubicBezTo>
                <a:cubicBezTo>
                  <a:pt x="6033688" y="390602"/>
                  <a:pt x="6076745" y="360415"/>
                  <a:pt x="6125056" y="365904"/>
                </a:cubicBezTo>
                <a:cubicBezTo>
                  <a:pt x="6105387" y="379891"/>
                  <a:pt x="6086819" y="394625"/>
                  <a:pt x="6067595" y="409643"/>
                </a:cubicBezTo>
                <a:cubicBezTo>
                  <a:pt x="6036837" y="441261"/>
                  <a:pt x="5999648" y="461575"/>
                  <a:pt x="5960501" y="484570"/>
                </a:cubicBezTo>
                <a:cubicBezTo>
                  <a:pt x="5940748" y="521846"/>
                  <a:pt x="5897765" y="526911"/>
                  <a:pt x="5907893" y="570278"/>
                </a:cubicBezTo>
                <a:cubicBezTo>
                  <a:pt x="5910552" y="574639"/>
                  <a:pt x="5913645" y="578202"/>
                  <a:pt x="5916304" y="582563"/>
                </a:cubicBezTo>
                <a:cubicBezTo>
                  <a:pt x="5934757" y="623566"/>
                  <a:pt x="5952497" y="579813"/>
                  <a:pt x="5983755" y="596325"/>
                </a:cubicBezTo>
                <a:cubicBezTo>
                  <a:pt x="5981044" y="620748"/>
                  <a:pt x="5962647" y="626843"/>
                  <a:pt x="5947649" y="651666"/>
                </a:cubicBezTo>
                <a:cubicBezTo>
                  <a:pt x="5928521" y="683166"/>
                  <a:pt x="5902982" y="669084"/>
                  <a:pt x="5893851" y="646094"/>
                </a:cubicBezTo>
                <a:cubicBezTo>
                  <a:pt x="5886054" y="626200"/>
                  <a:pt x="5863991" y="605725"/>
                  <a:pt x="5842649" y="633896"/>
                </a:cubicBezTo>
                <a:cubicBezTo>
                  <a:pt x="5842215" y="634695"/>
                  <a:pt x="5841345" y="636294"/>
                  <a:pt x="5840477" y="637892"/>
                </a:cubicBezTo>
                <a:cubicBezTo>
                  <a:pt x="5830924" y="655472"/>
                  <a:pt x="5757977" y="677738"/>
                  <a:pt x="5733309" y="699998"/>
                </a:cubicBezTo>
                <a:cubicBezTo>
                  <a:pt x="5758305" y="696567"/>
                  <a:pt x="5784161" y="689705"/>
                  <a:pt x="5809370" y="684958"/>
                </a:cubicBezTo>
                <a:cubicBezTo>
                  <a:pt x="5787594" y="713927"/>
                  <a:pt x="5747683" y="718892"/>
                  <a:pt x="5730747" y="750059"/>
                </a:cubicBezTo>
                <a:cubicBezTo>
                  <a:pt x="5784746" y="752485"/>
                  <a:pt x="5822040" y="712543"/>
                  <a:pt x="5874714" y="713704"/>
                </a:cubicBezTo>
                <a:cubicBezTo>
                  <a:pt x="5875583" y="712105"/>
                  <a:pt x="5876674" y="711023"/>
                  <a:pt x="5877542" y="709425"/>
                </a:cubicBezTo>
                <a:cubicBezTo>
                  <a:pt x="5910251" y="711236"/>
                  <a:pt x="5934071" y="694236"/>
                  <a:pt x="5966504" y="686376"/>
                </a:cubicBezTo>
                <a:cubicBezTo>
                  <a:pt x="5967384" y="686609"/>
                  <a:pt x="5970688" y="688856"/>
                  <a:pt x="5970699" y="690687"/>
                </a:cubicBezTo>
                <a:cubicBezTo>
                  <a:pt x="5970710" y="692519"/>
                  <a:pt x="5968093" y="695482"/>
                  <a:pt x="5970296" y="696980"/>
                </a:cubicBezTo>
                <a:cubicBezTo>
                  <a:pt x="5970296" y="696980"/>
                  <a:pt x="5969417" y="696747"/>
                  <a:pt x="5971175" y="697213"/>
                </a:cubicBezTo>
                <a:cubicBezTo>
                  <a:pt x="5972934" y="697679"/>
                  <a:pt x="5978887" y="702457"/>
                  <a:pt x="5980656" y="704754"/>
                </a:cubicBezTo>
                <a:cubicBezTo>
                  <a:pt x="5984374" y="702539"/>
                  <a:pt x="5988536" y="701357"/>
                  <a:pt x="5992476" y="699659"/>
                </a:cubicBezTo>
                <a:cubicBezTo>
                  <a:pt x="6007803" y="693664"/>
                  <a:pt x="6024167" y="677430"/>
                  <a:pt x="6037174" y="687734"/>
                </a:cubicBezTo>
                <a:cubicBezTo>
                  <a:pt x="6050182" y="698039"/>
                  <a:pt x="6029390" y="707613"/>
                  <a:pt x="6021108" y="717302"/>
                </a:cubicBezTo>
                <a:cubicBezTo>
                  <a:pt x="6021108" y="717302"/>
                  <a:pt x="6020663" y="716270"/>
                  <a:pt x="6021330" y="717818"/>
                </a:cubicBezTo>
                <a:cubicBezTo>
                  <a:pt x="6021998" y="719366"/>
                  <a:pt x="6025324" y="725277"/>
                  <a:pt x="6027750" y="727291"/>
                </a:cubicBezTo>
                <a:cubicBezTo>
                  <a:pt x="6050119" y="724991"/>
                  <a:pt x="6065425" y="715335"/>
                  <a:pt x="6087838" y="720360"/>
                </a:cubicBezTo>
                <a:cubicBezTo>
                  <a:pt x="6085741" y="737175"/>
                  <a:pt x="6068657" y="742703"/>
                  <a:pt x="6059962" y="756855"/>
                </a:cubicBezTo>
                <a:cubicBezTo>
                  <a:pt x="6067185" y="753741"/>
                  <a:pt x="6080530" y="746764"/>
                  <a:pt x="6086685" y="748395"/>
                </a:cubicBezTo>
                <a:cubicBezTo>
                  <a:pt x="6104045" y="752539"/>
                  <a:pt x="6088274" y="757501"/>
                  <a:pt x="6085023" y="764411"/>
                </a:cubicBezTo>
                <a:cubicBezTo>
                  <a:pt x="6077651" y="779827"/>
                  <a:pt x="6071582" y="792847"/>
                  <a:pt x="6063988" y="807747"/>
                </a:cubicBezTo>
                <a:cubicBezTo>
                  <a:pt x="6109989" y="793426"/>
                  <a:pt x="6121491" y="771333"/>
                  <a:pt x="6135980" y="734489"/>
                </a:cubicBezTo>
                <a:cubicBezTo>
                  <a:pt x="6145238" y="741514"/>
                  <a:pt x="6156932" y="752384"/>
                  <a:pt x="6152611" y="764039"/>
                </a:cubicBezTo>
                <a:cubicBezTo>
                  <a:pt x="6144837" y="785748"/>
                  <a:pt x="6180543" y="812582"/>
                  <a:pt x="6193244" y="807719"/>
                </a:cubicBezTo>
                <a:cubicBezTo>
                  <a:pt x="6245791" y="786904"/>
                  <a:pt x="6265418" y="803533"/>
                  <a:pt x="6313210" y="795172"/>
                </a:cubicBezTo>
                <a:cubicBezTo>
                  <a:pt x="6315138" y="824938"/>
                  <a:pt x="6274560" y="828355"/>
                  <a:pt x="6286795" y="856738"/>
                </a:cubicBezTo>
                <a:cubicBezTo>
                  <a:pt x="6253049" y="855680"/>
                  <a:pt x="6212540" y="859258"/>
                  <a:pt x="6185431" y="879951"/>
                </a:cubicBezTo>
                <a:lnTo>
                  <a:pt x="6163755" y="906543"/>
                </a:lnTo>
                <a:lnTo>
                  <a:pt x="6163585" y="905566"/>
                </a:lnTo>
                <a:cubicBezTo>
                  <a:pt x="6163532" y="905895"/>
                  <a:pt x="6163537" y="906811"/>
                  <a:pt x="6163537" y="906811"/>
                </a:cubicBezTo>
                <a:lnTo>
                  <a:pt x="6163755" y="906543"/>
                </a:lnTo>
                <a:lnTo>
                  <a:pt x="6163982" y="907843"/>
                </a:lnTo>
                <a:cubicBezTo>
                  <a:pt x="6164893" y="913569"/>
                  <a:pt x="6159947" y="931001"/>
                  <a:pt x="6177646" y="917863"/>
                </a:cubicBezTo>
                <a:cubicBezTo>
                  <a:pt x="6204083" y="897900"/>
                  <a:pt x="6224070" y="900912"/>
                  <a:pt x="6242830" y="919139"/>
                </a:cubicBezTo>
                <a:cubicBezTo>
                  <a:pt x="6228192" y="930345"/>
                  <a:pt x="6220820" y="945762"/>
                  <a:pt x="6209488" y="959214"/>
                </a:cubicBezTo>
                <a:cubicBezTo>
                  <a:pt x="6252873" y="947856"/>
                  <a:pt x="6280749" y="911361"/>
                  <a:pt x="6325733" y="910941"/>
                </a:cubicBezTo>
                <a:cubicBezTo>
                  <a:pt x="6325956" y="911457"/>
                  <a:pt x="6326178" y="911973"/>
                  <a:pt x="6326623" y="913005"/>
                </a:cubicBezTo>
                <a:cubicBezTo>
                  <a:pt x="6330627" y="922294"/>
                  <a:pt x="6324612" y="944471"/>
                  <a:pt x="6302719" y="953296"/>
                </a:cubicBezTo>
                <a:cubicBezTo>
                  <a:pt x="6264419" y="971030"/>
                  <a:pt x="6254982" y="1008755"/>
                  <a:pt x="6209076" y="1001616"/>
                </a:cubicBezTo>
                <a:cubicBezTo>
                  <a:pt x="6195285" y="1007561"/>
                  <a:pt x="6181918" y="1010875"/>
                  <a:pt x="6169684" y="1020432"/>
                </a:cubicBezTo>
                <a:cubicBezTo>
                  <a:pt x="6169907" y="1020948"/>
                  <a:pt x="6169907" y="1020948"/>
                  <a:pt x="6169250" y="1021231"/>
                </a:cubicBezTo>
                <a:cubicBezTo>
                  <a:pt x="6165977" y="1024478"/>
                  <a:pt x="6151339" y="1035684"/>
                  <a:pt x="6145440" y="1040063"/>
                </a:cubicBezTo>
                <a:cubicBezTo>
                  <a:pt x="6138101" y="1060973"/>
                  <a:pt x="6127879" y="1077006"/>
                  <a:pt x="6106453" y="1090526"/>
                </a:cubicBezTo>
                <a:cubicBezTo>
                  <a:pt x="6112882" y="1101829"/>
                  <a:pt x="6118878" y="1113932"/>
                  <a:pt x="6125530" y="1125752"/>
                </a:cubicBezTo>
                <a:cubicBezTo>
                  <a:pt x="6125753" y="1126268"/>
                  <a:pt x="6125753" y="1126268"/>
                  <a:pt x="6125753" y="1126268"/>
                </a:cubicBezTo>
                <a:cubicBezTo>
                  <a:pt x="6125541" y="1127583"/>
                  <a:pt x="6127321" y="1131712"/>
                  <a:pt x="6128210" y="1133776"/>
                </a:cubicBezTo>
                <a:cubicBezTo>
                  <a:pt x="6143071" y="1123086"/>
                  <a:pt x="6153546" y="1113063"/>
                  <a:pt x="6170609" y="1103872"/>
                </a:cubicBezTo>
                <a:cubicBezTo>
                  <a:pt x="6180015" y="1098593"/>
                  <a:pt x="6190554" y="1099558"/>
                  <a:pt x="6194992" y="1108048"/>
                </a:cubicBezTo>
                <a:cubicBezTo>
                  <a:pt x="6197428" y="1111894"/>
                  <a:pt x="6194199" y="1122466"/>
                  <a:pt x="6191138" y="1124397"/>
                </a:cubicBezTo>
                <a:cubicBezTo>
                  <a:pt x="6133613" y="1157149"/>
                  <a:pt x="6178195" y="1163022"/>
                  <a:pt x="6193078" y="1193936"/>
                </a:cubicBezTo>
                <a:cubicBezTo>
                  <a:pt x="6194858" y="1198064"/>
                  <a:pt x="6196415" y="1201677"/>
                  <a:pt x="6196659" y="1205856"/>
                </a:cubicBezTo>
                <a:cubicBezTo>
                  <a:pt x="6202135" y="1204107"/>
                  <a:pt x="6207389" y="1201842"/>
                  <a:pt x="6212643" y="1199578"/>
                </a:cubicBezTo>
                <a:cubicBezTo>
                  <a:pt x="6174481" y="1241118"/>
                  <a:pt x="6193049" y="1264323"/>
                  <a:pt x="6220664" y="1295869"/>
                </a:cubicBezTo>
                <a:cubicBezTo>
                  <a:pt x="6223345" y="1303893"/>
                  <a:pt x="6226459" y="1311118"/>
                  <a:pt x="6229796" y="1318859"/>
                </a:cubicBezTo>
                <a:cubicBezTo>
                  <a:pt x="6271878" y="1309898"/>
                  <a:pt x="6247196" y="1254445"/>
                  <a:pt x="6299840" y="1288054"/>
                </a:cubicBezTo>
                <a:cubicBezTo>
                  <a:pt x="6302753" y="1298425"/>
                  <a:pt x="6303018" y="1306266"/>
                  <a:pt x="6294959" y="1316472"/>
                </a:cubicBezTo>
                <a:cubicBezTo>
                  <a:pt x="6299630" y="1327309"/>
                  <a:pt x="6304524" y="1338663"/>
                  <a:pt x="6309418" y="1350017"/>
                </a:cubicBezTo>
                <a:cubicBezTo>
                  <a:pt x="6327848" y="1349415"/>
                  <a:pt x="6346935" y="1348532"/>
                  <a:pt x="6365366" y="1347931"/>
                </a:cubicBezTo>
                <a:cubicBezTo>
                  <a:pt x="6368437" y="1347831"/>
                  <a:pt x="6371721" y="1346415"/>
                  <a:pt x="6374581" y="1347631"/>
                </a:cubicBezTo>
                <a:cubicBezTo>
                  <a:pt x="6385141" y="1352257"/>
                  <a:pt x="6394791" y="1351157"/>
                  <a:pt x="6407490" y="1346295"/>
                </a:cubicBezTo>
                <a:cubicBezTo>
                  <a:pt x="6435803" y="1346942"/>
                  <a:pt x="6456236" y="1350986"/>
                  <a:pt x="6469518" y="1370963"/>
                </a:cubicBezTo>
                <a:cubicBezTo>
                  <a:pt x="6480758" y="1378968"/>
                  <a:pt x="6491963" y="1381481"/>
                  <a:pt x="6507757" y="1380181"/>
                </a:cubicBezTo>
                <a:cubicBezTo>
                  <a:pt x="6486064" y="1385861"/>
                  <a:pt x="6464583" y="1390225"/>
                  <a:pt x="6442001" y="1393839"/>
                </a:cubicBezTo>
                <a:cubicBezTo>
                  <a:pt x="6420732" y="1396887"/>
                  <a:pt x="6403012" y="1406361"/>
                  <a:pt x="6393458" y="1423942"/>
                </a:cubicBezTo>
                <a:cubicBezTo>
                  <a:pt x="6377603" y="1452195"/>
                  <a:pt x="6365011" y="1475371"/>
                  <a:pt x="6325268" y="1471696"/>
                </a:cubicBezTo>
                <a:cubicBezTo>
                  <a:pt x="6314730" y="1470731"/>
                  <a:pt x="6298768" y="1480671"/>
                  <a:pt x="6296872" y="1494339"/>
                </a:cubicBezTo>
                <a:cubicBezTo>
                  <a:pt x="6300674" y="1506774"/>
                  <a:pt x="6327048" y="1475824"/>
                  <a:pt x="6323512" y="1509170"/>
                </a:cubicBezTo>
                <a:cubicBezTo>
                  <a:pt x="6343181" y="1495184"/>
                  <a:pt x="6359811" y="1524732"/>
                  <a:pt x="6368040" y="1505886"/>
                </a:cubicBezTo>
                <a:cubicBezTo>
                  <a:pt x="6382117" y="1473504"/>
                  <a:pt x="6417536" y="1450894"/>
                  <a:pt x="6446473" y="1445763"/>
                </a:cubicBezTo>
                <a:cubicBezTo>
                  <a:pt x="6499306" y="1436452"/>
                  <a:pt x="6544629" y="1418752"/>
                  <a:pt x="6589285" y="1399503"/>
                </a:cubicBezTo>
                <a:cubicBezTo>
                  <a:pt x="6596329" y="1403197"/>
                  <a:pt x="6602716" y="1407176"/>
                  <a:pt x="6609114" y="1412986"/>
                </a:cubicBezTo>
                <a:cubicBezTo>
                  <a:pt x="6662107" y="1431144"/>
                  <a:pt x="6715947" y="1444041"/>
                  <a:pt x="6758486" y="1475885"/>
                </a:cubicBezTo>
                <a:cubicBezTo>
                  <a:pt x="6735057" y="1484760"/>
                  <a:pt x="6714836" y="1479401"/>
                  <a:pt x="6691576" y="1479636"/>
                </a:cubicBezTo>
                <a:cubicBezTo>
                  <a:pt x="6649663" y="1479957"/>
                  <a:pt x="6625808" y="1453521"/>
                  <a:pt x="6581322" y="1464131"/>
                </a:cubicBezTo>
                <a:lnTo>
                  <a:pt x="6579022" y="1467611"/>
                </a:lnTo>
                <a:lnTo>
                  <a:pt x="6565163" y="1482646"/>
                </a:lnTo>
                <a:cubicBezTo>
                  <a:pt x="6558960" y="1486774"/>
                  <a:pt x="6551628" y="1490087"/>
                  <a:pt x="6543531" y="1493883"/>
                </a:cubicBezTo>
                <a:cubicBezTo>
                  <a:pt x="6541529" y="1489239"/>
                  <a:pt x="6539527" y="1484595"/>
                  <a:pt x="6538404" y="1480183"/>
                </a:cubicBezTo>
                <a:cubicBezTo>
                  <a:pt x="6533383" y="1484795"/>
                  <a:pt x="6540882" y="1491353"/>
                  <a:pt x="6543531" y="1493883"/>
                </a:cubicBezTo>
                <a:cubicBezTo>
                  <a:pt x="6521245" y="1510834"/>
                  <a:pt x="6493399" y="1514881"/>
                  <a:pt x="6477289" y="1537125"/>
                </a:cubicBezTo>
                <a:cubicBezTo>
                  <a:pt x="6501037" y="1545247"/>
                  <a:pt x="6527940" y="1529978"/>
                  <a:pt x="6545861" y="1517357"/>
                </a:cubicBezTo>
                <a:cubicBezTo>
                  <a:pt x="6587604" y="1487737"/>
                  <a:pt x="6592996" y="1509278"/>
                  <a:pt x="6624032" y="1525275"/>
                </a:cubicBezTo>
                <a:cubicBezTo>
                  <a:pt x="6623375" y="1525558"/>
                  <a:pt x="6622718" y="1525841"/>
                  <a:pt x="6622284" y="1526640"/>
                </a:cubicBezTo>
                <a:cubicBezTo>
                  <a:pt x="6615082" y="1533416"/>
                  <a:pt x="6590413" y="1555677"/>
                  <a:pt x="6573530" y="1558059"/>
                </a:cubicBezTo>
                <a:cubicBezTo>
                  <a:pt x="6557463" y="1587628"/>
                  <a:pt x="6576084" y="1582048"/>
                  <a:pt x="6601992" y="1584344"/>
                </a:cubicBezTo>
                <a:cubicBezTo>
                  <a:pt x="6610942" y="1576202"/>
                  <a:pt x="6631131" y="1576067"/>
                  <a:pt x="6629870" y="1585790"/>
                </a:cubicBezTo>
                <a:cubicBezTo>
                  <a:pt x="6627806" y="1608098"/>
                  <a:pt x="6609567" y="1603721"/>
                  <a:pt x="6591793" y="1604039"/>
                </a:cubicBezTo>
                <a:cubicBezTo>
                  <a:pt x="6569031" y="1614463"/>
                  <a:pt x="6547148" y="1625120"/>
                  <a:pt x="6524386" y="1635543"/>
                </a:cubicBezTo>
                <a:cubicBezTo>
                  <a:pt x="6516644" y="1662747"/>
                  <a:pt x="6493362" y="1659319"/>
                  <a:pt x="6468853" y="1671108"/>
                </a:cubicBezTo>
                <a:cubicBezTo>
                  <a:pt x="6460147" y="1683429"/>
                  <a:pt x="6452097" y="1695466"/>
                  <a:pt x="6443168" y="1707270"/>
                </a:cubicBezTo>
                <a:cubicBezTo>
                  <a:pt x="6422175" y="1719991"/>
                  <a:pt x="6414740" y="1724420"/>
                  <a:pt x="6421456" y="1747228"/>
                </a:cubicBezTo>
                <a:cubicBezTo>
                  <a:pt x="6426160" y="1763559"/>
                  <a:pt x="6447546" y="1780654"/>
                  <a:pt x="6418693" y="1800434"/>
                </a:cubicBezTo>
                <a:cubicBezTo>
                  <a:pt x="6407762" y="1807594"/>
                  <a:pt x="6390910" y="1815470"/>
                  <a:pt x="6378667" y="1823196"/>
                </a:cubicBezTo>
                <a:cubicBezTo>
                  <a:pt x="6379334" y="1824744"/>
                  <a:pt x="6383317" y="1830371"/>
                  <a:pt x="6385509" y="1830038"/>
                </a:cubicBezTo>
                <a:cubicBezTo>
                  <a:pt x="6465744" y="1815647"/>
                  <a:pt x="6539687" y="1813758"/>
                  <a:pt x="6618472" y="1814068"/>
                </a:cubicBezTo>
                <a:cubicBezTo>
                  <a:pt x="6641679" y="1804676"/>
                  <a:pt x="6665109" y="1795801"/>
                  <a:pt x="6683401" y="1809334"/>
                </a:cubicBezTo>
                <a:cubicBezTo>
                  <a:pt x="6693760" y="1817108"/>
                  <a:pt x="6674727" y="1827148"/>
                  <a:pt x="6665745" y="1829796"/>
                </a:cubicBezTo>
                <a:cubicBezTo>
                  <a:pt x="6665967" y="1830312"/>
                  <a:pt x="6665967" y="1830312"/>
                  <a:pt x="6665967" y="1830312"/>
                </a:cubicBezTo>
                <a:cubicBezTo>
                  <a:pt x="6673022" y="1835838"/>
                  <a:pt x="6681602" y="1839483"/>
                  <a:pt x="6690404" y="1843645"/>
                </a:cubicBezTo>
                <a:lnTo>
                  <a:pt x="6692427" y="1842794"/>
                </a:lnTo>
                <a:lnTo>
                  <a:pt x="6721551" y="1830543"/>
                </a:lnTo>
                <a:cubicBezTo>
                  <a:pt x="6749722" y="1824424"/>
                  <a:pt x="6770901" y="1836637"/>
                  <a:pt x="6802544" y="1843651"/>
                </a:cubicBezTo>
                <a:cubicBezTo>
                  <a:pt x="6820327" y="1845164"/>
                  <a:pt x="6826301" y="1853605"/>
                  <a:pt x="6829893" y="1867355"/>
                </a:cubicBezTo>
                <a:cubicBezTo>
                  <a:pt x="6833197" y="1869603"/>
                  <a:pt x="6834966" y="1871900"/>
                  <a:pt x="6836301" y="1874996"/>
                </a:cubicBezTo>
                <a:cubicBezTo>
                  <a:pt x="6842911" y="1879491"/>
                  <a:pt x="6848641" y="1883752"/>
                  <a:pt x="6855028" y="1887730"/>
                </a:cubicBezTo>
                <a:cubicBezTo>
                  <a:pt x="6838155" y="1891944"/>
                  <a:pt x="6820848" y="1896957"/>
                  <a:pt x="6807036" y="1899238"/>
                </a:cubicBezTo>
                <a:cubicBezTo>
                  <a:pt x="6793880" y="1901238"/>
                  <a:pt x="6789994" y="1912093"/>
                  <a:pt x="6796148" y="1913723"/>
                </a:cubicBezTo>
                <a:cubicBezTo>
                  <a:pt x="6820108" y="1920530"/>
                  <a:pt x="6814039" y="1933549"/>
                  <a:pt x="6796943" y="1937246"/>
                </a:cubicBezTo>
                <a:cubicBezTo>
                  <a:pt x="6772179" y="1943025"/>
                  <a:pt x="6754279" y="1959309"/>
                  <a:pt x="6740593" y="1945626"/>
                </a:cubicBezTo>
                <a:cubicBezTo>
                  <a:pt x="6717640" y="1923087"/>
                  <a:pt x="6717819" y="1916278"/>
                  <a:pt x="6692760" y="1946662"/>
                </a:cubicBezTo>
                <a:cubicBezTo>
                  <a:pt x="6679901" y="1961996"/>
                  <a:pt x="6670370" y="1983240"/>
                  <a:pt x="6650446" y="1991216"/>
                </a:cubicBezTo>
                <a:cubicBezTo>
                  <a:pt x="6576662" y="2020574"/>
                  <a:pt x="6595157" y="2030960"/>
                  <a:pt x="6642483" y="2055844"/>
                </a:cubicBezTo>
                <a:cubicBezTo>
                  <a:pt x="6642494" y="2057676"/>
                  <a:pt x="6642070" y="2060307"/>
                  <a:pt x="6642737" y="2061855"/>
                </a:cubicBezTo>
                <a:cubicBezTo>
                  <a:pt x="6643627" y="2063918"/>
                  <a:pt x="6646921" y="2064334"/>
                  <a:pt x="6647578" y="2064051"/>
                </a:cubicBezTo>
                <a:cubicBezTo>
                  <a:pt x="6677829" y="2058355"/>
                  <a:pt x="6762787" y="2026017"/>
                  <a:pt x="6751930" y="2008055"/>
                </a:cubicBezTo>
                <a:cubicBezTo>
                  <a:pt x="6750606" y="2006789"/>
                  <a:pt x="6750383" y="2006274"/>
                  <a:pt x="6749938" y="2005241"/>
                </a:cubicBezTo>
                <a:cubicBezTo>
                  <a:pt x="6770221" y="1983647"/>
                  <a:pt x="6792273" y="1964350"/>
                  <a:pt x="6816327" y="1949697"/>
                </a:cubicBezTo>
                <a:cubicBezTo>
                  <a:pt x="6833476" y="1955157"/>
                  <a:pt x="6850328" y="1947281"/>
                  <a:pt x="6870664" y="1934843"/>
                </a:cubicBezTo>
                <a:cubicBezTo>
                  <a:pt x="6878545" y="1931446"/>
                  <a:pt x="6885768" y="1928332"/>
                  <a:pt x="6893871" y="1925451"/>
                </a:cubicBezTo>
                <a:cubicBezTo>
                  <a:pt x="6894528" y="1925168"/>
                  <a:pt x="6894751" y="1925684"/>
                  <a:pt x="6895407" y="1925401"/>
                </a:cubicBezTo>
                <a:cubicBezTo>
                  <a:pt x="6900893" y="1925484"/>
                  <a:pt x="6905501" y="1925334"/>
                  <a:pt x="6911210" y="1925932"/>
                </a:cubicBezTo>
                <a:cubicBezTo>
                  <a:pt x="6911221" y="1927763"/>
                  <a:pt x="6910798" y="1930394"/>
                  <a:pt x="6911465" y="1931942"/>
                </a:cubicBezTo>
                <a:cubicBezTo>
                  <a:pt x="6912133" y="1933490"/>
                  <a:pt x="6914992" y="1934705"/>
                  <a:pt x="6916305" y="1934139"/>
                </a:cubicBezTo>
                <a:cubicBezTo>
                  <a:pt x="6930531" y="1927395"/>
                  <a:pt x="6945412" y="1920369"/>
                  <a:pt x="6959415" y="1913109"/>
                </a:cubicBezTo>
                <a:cubicBezTo>
                  <a:pt x="6952912" y="1926928"/>
                  <a:pt x="6940477" y="1939631"/>
                  <a:pt x="6938381" y="1956446"/>
                </a:cubicBezTo>
                <a:cubicBezTo>
                  <a:pt x="6938391" y="1958276"/>
                  <a:pt x="6939938" y="1960058"/>
                  <a:pt x="6940382" y="1961090"/>
                </a:cubicBezTo>
                <a:cubicBezTo>
                  <a:pt x="6943698" y="1965169"/>
                  <a:pt x="6948105" y="1968165"/>
                  <a:pt x="6951420" y="1972244"/>
                </a:cubicBezTo>
                <a:cubicBezTo>
                  <a:pt x="6947523" y="1981267"/>
                  <a:pt x="6936211" y="1998382"/>
                  <a:pt x="6947216" y="2004042"/>
                </a:cubicBezTo>
                <a:cubicBezTo>
                  <a:pt x="6950076" y="2005256"/>
                  <a:pt x="6951167" y="2004174"/>
                  <a:pt x="6955775" y="2004024"/>
                </a:cubicBezTo>
                <a:cubicBezTo>
                  <a:pt x="6960382" y="2003874"/>
                  <a:pt x="6967384" y="2000244"/>
                  <a:pt x="6973293" y="1997697"/>
                </a:cubicBezTo>
                <a:cubicBezTo>
                  <a:pt x="6989054" y="1990903"/>
                  <a:pt x="7002644" y="1988105"/>
                  <a:pt x="7012537" y="1991183"/>
                </a:cubicBezTo>
                <a:cubicBezTo>
                  <a:pt x="6999817" y="1992383"/>
                  <a:pt x="6987106" y="1995414"/>
                  <a:pt x="6972436" y="2001126"/>
                </a:cubicBezTo>
                <a:cubicBezTo>
                  <a:pt x="6915070" y="2023406"/>
                  <a:pt x="6860532" y="2041407"/>
                  <a:pt x="6800676" y="2050686"/>
                </a:cubicBezTo>
                <a:cubicBezTo>
                  <a:pt x="6779407" y="2053734"/>
                  <a:pt x="6761687" y="2063208"/>
                  <a:pt x="6752133" y="2080789"/>
                </a:cubicBezTo>
                <a:cubicBezTo>
                  <a:pt x="6736278" y="2109042"/>
                  <a:pt x="6723685" y="2132217"/>
                  <a:pt x="6683943" y="2128543"/>
                </a:cubicBezTo>
                <a:cubicBezTo>
                  <a:pt x="6673404" y="2127578"/>
                  <a:pt x="6657443" y="2137518"/>
                  <a:pt x="6655547" y="2151186"/>
                </a:cubicBezTo>
                <a:cubicBezTo>
                  <a:pt x="6659349" y="2163622"/>
                  <a:pt x="6685723" y="2132671"/>
                  <a:pt x="6682187" y="2166017"/>
                </a:cubicBezTo>
                <a:cubicBezTo>
                  <a:pt x="6701856" y="2152031"/>
                  <a:pt x="6718486" y="2181579"/>
                  <a:pt x="6726715" y="2162733"/>
                </a:cubicBezTo>
                <a:cubicBezTo>
                  <a:pt x="6740791" y="2130352"/>
                  <a:pt x="6776211" y="2107741"/>
                  <a:pt x="6805148" y="2102610"/>
                </a:cubicBezTo>
                <a:cubicBezTo>
                  <a:pt x="6906652" y="2085170"/>
                  <a:pt x="6981186" y="2034072"/>
                  <a:pt x="7076048" y="2006643"/>
                </a:cubicBezTo>
                <a:cubicBezTo>
                  <a:pt x="7072086" y="2004679"/>
                  <a:pt x="7068782" y="2002433"/>
                  <a:pt x="7065043" y="2000984"/>
                </a:cubicBezTo>
                <a:cubicBezTo>
                  <a:pt x="7109995" y="1995070"/>
                  <a:pt x="7152618" y="2003623"/>
                  <a:pt x="7198461" y="1999773"/>
                </a:cubicBezTo>
                <a:cubicBezTo>
                  <a:pt x="7178432" y="2027378"/>
                  <a:pt x="7140355" y="2045627"/>
                  <a:pt x="7128238" y="2075329"/>
                </a:cubicBezTo>
                <a:cubicBezTo>
                  <a:pt x="7110921" y="2116450"/>
                  <a:pt x="7073277" y="2133901"/>
                  <a:pt x="7035010" y="2157128"/>
                </a:cubicBezTo>
                <a:cubicBezTo>
                  <a:pt x="7025170" y="2163206"/>
                  <a:pt x="7010733" y="2171265"/>
                  <a:pt x="7009885" y="2176526"/>
                </a:cubicBezTo>
                <a:cubicBezTo>
                  <a:pt x="6997888" y="2264312"/>
                  <a:pt x="6944962" y="2333023"/>
                  <a:pt x="6893191" y="2411639"/>
                </a:cubicBezTo>
                <a:cubicBezTo>
                  <a:pt x="6938079" y="2394737"/>
                  <a:pt x="6983540" y="2362902"/>
                  <a:pt x="7030696" y="2358486"/>
                </a:cubicBezTo>
                <a:cubicBezTo>
                  <a:pt x="7077852" y="2354070"/>
                  <a:pt x="7104227" y="2361060"/>
                  <a:pt x="7115201" y="2399166"/>
                </a:cubicBezTo>
                <a:cubicBezTo>
                  <a:pt x="7124608" y="2431828"/>
                  <a:pt x="7131134" y="2459614"/>
                  <a:pt x="7173556" y="2471314"/>
                </a:cubicBezTo>
                <a:cubicBezTo>
                  <a:pt x="7202568" y="2479003"/>
                  <a:pt x="7171958" y="2498316"/>
                  <a:pt x="7158188" y="2507924"/>
                </a:cubicBezTo>
                <a:cubicBezTo>
                  <a:pt x="7114253" y="2537877"/>
                  <a:pt x="7067819" y="2552998"/>
                  <a:pt x="7031161" y="2588994"/>
                </a:cubicBezTo>
                <a:cubicBezTo>
                  <a:pt x="7076367" y="2589090"/>
                  <a:pt x="7109594" y="2566812"/>
                  <a:pt x="7149854" y="2546397"/>
                </a:cubicBezTo>
                <a:cubicBezTo>
                  <a:pt x="7167797" y="2537439"/>
                  <a:pt x="7182891" y="2529098"/>
                  <a:pt x="7200707" y="2536105"/>
                </a:cubicBezTo>
                <a:cubicBezTo>
                  <a:pt x="7199446" y="2545828"/>
                  <a:pt x="7200813" y="2554417"/>
                  <a:pt x="7196926" y="2565273"/>
                </a:cubicBezTo>
                <a:cubicBezTo>
                  <a:pt x="7196926" y="2565273"/>
                  <a:pt x="7197148" y="2565789"/>
                  <a:pt x="7197370" y="2566304"/>
                </a:cubicBezTo>
                <a:cubicBezTo>
                  <a:pt x="7198059" y="2571515"/>
                  <a:pt x="7225314" y="2578737"/>
                  <a:pt x="7212434" y="2590410"/>
                </a:cubicBezTo>
                <a:cubicBezTo>
                  <a:pt x="7201736" y="2599916"/>
                  <a:pt x="7186092" y="2588913"/>
                  <a:pt x="7173581" y="2588798"/>
                </a:cubicBezTo>
                <a:cubicBezTo>
                  <a:pt x="7128429" y="2635799"/>
                  <a:pt x="7083278" y="2682800"/>
                  <a:pt x="7040763" y="2730501"/>
                </a:cubicBezTo>
                <a:cubicBezTo>
                  <a:pt x="7042075" y="2729935"/>
                  <a:pt x="7036388" y="2732999"/>
                  <a:pt x="7042075" y="2729935"/>
                </a:cubicBezTo>
                <a:cubicBezTo>
                  <a:pt x="7050824" y="2724940"/>
                  <a:pt x="7070271" y="2710437"/>
                  <a:pt x="7084094" y="2709987"/>
                </a:cubicBezTo>
                <a:cubicBezTo>
                  <a:pt x="7083660" y="2710786"/>
                  <a:pt x="7083226" y="2711585"/>
                  <a:pt x="7085842" y="2708621"/>
                </a:cubicBezTo>
                <a:cubicBezTo>
                  <a:pt x="7092387" y="2702128"/>
                  <a:pt x="7112989" y="2697531"/>
                  <a:pt x="7111983" y="2713264"/>
                </a:cubicBezTo>
                <a:cubicBezTo>
                  <a:pt x="7110978" y="2728996"/>
                  <a:pt x="7093236" y="2734808"/>
                  <a:pt x="7079455" y="2742584"/>
                </a:cubicBezTo>
                <a:cubicBezTo>
                  <a:pt x="7056927" y="2755355"/>
                  <a:pt x="7049132" y="2773402"/>
                  <a:pt x="7031232" y="2789685"/>
                </a:cubicBezTo>
                <a:cubicBezTo>
                  <a:pt x="7031232" y="2789685"/>
                  <a:pt x="7030797" y="2790485"/>
                  <a:pt x="7031020" y="2791001"/>
                </a:cubicBezTo>
                <a:cubicBezTo>
                  <a:pt x="7031296" y="2800673"/>
                  <a:pt x="7020896" y="2823515"/>
                  <a:pt x="7014604" y="2836018"/>
                </a:cubicBezTo>
                <a:cubicBezTo>
                  <a:pt x="7083992" y="2805497"/>
                  <a:pt x="7160297" y="2794634"/>
                  <a:pt x="7233710" y="2777065"/>
                </a:cubicBezTo>
                <a:cubicBezTo>
                  <a:pt x="7235691" y="2778047"/>
                  <a:pt x="7238784" y="2781609"/>
                  <a:pt x="7239896" y="2784189"/>
                </a:cubicBezTo>
                <a:cubicBezTo>
                  <a:pt x="7285898" y="2769868"/>
                  <a:pt x="7329684" y="2752217"/>
                  <a:pt x="7377041" y="2744655"/>
                </a:cubicBezTo>
                <a:cubicBezTo>
                  <a:pt x="7377041" y="2744655"/>
                  <a:pt x="7377699" y="2744372"/>
                  <a:pt x="7378133" y="2743572"/>
                </a:cubicBezTo>
                <a:cubicBezTo>
                  <a:pt x="7384667" y="2735248"/>
                  <a:pt x="7409919" y="2737826"/>
                  <a:pt x="7413288" y="2751061"/>
                </a:cubicBezTo>
                <a:cubicBezTo>
                  <a:pt x="7415979" y="2760916"/>
                  <a:pt x="7408119" y="2767976"/>
                  <a:pt x="7394763" y="2773121"/>
                </a:cubicBezTo>
                <a:cubicBezTo>
                  <a:pt x="7363231" y="2784877"/>
                  <a:pt x="7336116" y="2801462"/>
                  <a:pt x="7301871" y="2799699"/>
                </a:cubicBezTo>
                <a:cubicBezTo>
                  <a:pt x="7286980" y="2804895"/>
                  <a:pt x="7272087" y="2810091"/>
                  <a:pt x="7257195" y="2815286"/>
                </a:cubicBezTo>
                <a:cubicBezTo>
                  <a:pt x="7209774" y="2849802"/>
                  <a:pt x="7180881" y="2900198"/>
                  <a:pt x="7131471" y="2931900"/>
                </a:cubicBezTo>
                <a:cubicBezTo>
                  <a:pt x="7120540" y="2939059"/>
                  <a:pt x="7119026" y="2942772"/>
                  <a:pt x="7122372" y="2952345"/>
                </a:cubicBezTo>
                <a:cubicBezTo>
                  <a:pt x="7139914" y="2997105"/>
                  <a:pt x="7171064" y="3025674"/>
                  <a:pt x="7219361" y="3041687"/>
                </a:cubicBezTo>
                <a:lnTo>
                  <a:pt x="7270689" y="3053029"/>
                </a:lnTo>
                <a:lnTo>
                  <a:pt x="7263500" y="3056127"/>
                </a:lnTo>
                <a:cubicBezTo>
                  <a:pt x="7262372" y="3056614"/>
                  <a:pt x="7262741" y="3056455"/>
                  <a:pt x="7263808" y="3055995"/>
                </a:cubicBezTo>
                <a:lnTo>
                  <a:pt x="7270689" y="3053029"/>
                </a:lnTo>
                <a:lnTo>
                  <a:pt x="7273505" y="3053651"/>
                </a:lnTo>
                <a:cubicBezTo>
                  <a:pt x="7309623" y="3038082"/>
                  <a:pt x="7411581" y="2985564"/>
                  <a:pt x="7440528" y="2944325"/>
                </a:cubicBezTo>
                <a:cubicBezTo>
                  <a:pt x="7438796" y="2957923"/>
                  <a:pt x="7423279" y="2978151"/>
                  <a:pt x="7421594" y="2994396"/>
                </a:cubicBezTo>
                <a:lnTo>
                  <a:pt x="7425536" y="3008894"/>
                </a:lnTo>
                <a:lnTo>
                  <a:pt x="7422213" y="3009581"/>
                </a:lnTo>
                <a:cubicBezTo>
                  <a:pt x="7419501" y="3010148"/>
                  <a:pt x="7425543" y="3008920"/>
                  <a:pt x="7425543" y="3008920"/>
                </a:cubicBezTo>
                <a:lnTo>
                  <a:pt x="7425536" y="3008894"/>
                </a:lnTo>
                <a:lnTo>
                  <a:pt x="7428391" y="3008304"/>
                </a:lnTo>
                <a:cubicBezTo>
                  <a:pt x="7444174" y="3005173"/>
                  <a:pt x="7478217" y="3010081"/>
                  <a:pt x="7455552" y="3036986"/>
                </a:cubicBezTo>
                <a:cubicBezTo>
                  <a:pt x="7415017" y="3085669"/>
                  <a:pt x="7374155" y="3153463"/>
                  <a:pt x="7312828" y="3173780"/>
                </a:cubicBezTo>
                <a:cubicBezTo>
                  <a:pt x="7271868" y="3187151"/>
                  <a:pt x="7263279" y="3219615"/>
                  <a:pt x="7262952" y="3238727"/>
                </a:cubicBezTo>
                <a:cubicBezTo>
                  <a:pt x="7262975" y="3280331"/>
                  <a:pt x="7283840" y="3245635"/>
                  <a:pt x="7306623" y="3238874"/>
                </a:cubicBezTo>
                <a:cubicBezTo>
                  <a:pt x="7339925" y="3229414"/>
                  <a:pt x="7367994" y="3225882"/>
                  <a:pt x="7374562" y="3260992"/>
                </a:cubicBezTo>
                <a:cubicBezTo>
                  <a:pt x="7375007" y="3262024"/>
                  <a:pt x="7376109" y="3262773"/>
                  <a:pt x="7376554" y="3263806"/>
                </a:cubicBezTo>
                <a:cubicBezTo>
                  <a:pt x="7385854" y="3278155"/>
                  <a:pt x="7443519" y="3307151"/>
                  <a:pt x="7444112" y="3333820"/>
                </a:cubicBezTo>
                <a:cubicBezTo>
                  <a:pt x="7444112" y="3333820"/>
                  <a:pt x="7444335" y="3334337"/>
                  <a:pt x="7444335" y="3334337"/>
                </a:cubicBezTo>
                <a:cubicBezTo>
                  <a:pt x="7444335" y="3334337"/>
                  <a:pt x="7444992" y="3334053"/>
                  <a:pt x="7444992" y="3334053"/>
                </a:cubicBezTo>
                <a:cubicBezTo>
                  <a:pt x="7444992" y="3334053"/>
                  <a:pt x="7445648" y="3333771"/>
                  <a:pt x="7445648" y="3333771"/>
                </a:cubicBezTo>
                <a:cubicBezTo>
                  <a:pt x="7450902" y="3331506"/>
                  <a:pt x="7461632" y="3327493"/>
                  <a:pt x="7470392" y="3324329"/>
                </a:cubicBezTo>
                <a:cubicBezTo>
                  <a:pt x="7470392" y="3324329"/>
                  <a:pt x="7471705" y="3323763"/>
                  <a:pt x="7472361" y="3323479"/>
                </a:cubicBezTo>
                <a:cubicBezTo>
                  <a:pt x="7472361" y="3323479"/>
                  <a:pt x="7473018" y="3323197"/>
                  <a:pt x="7473018" y="3323197"/>
                </a:cubicBezTo>
                <a:lnTo>
                  <a:pt x="7474213" y="3322681"/>
                </a:lnTo>
                <a:lnTo>
                  <a:pt x="7476958" y="3321498"/>
                </a:lnTo>
                <a:cubicBezTo>
                  <a:pt x="7498196" y="3312955"/>
                  <a:pt x="7532598" y="3304246"/>
                  <a:pt x="7517220" y="3339025"/>
                </a:cubicBezTo>
                <a:cubicBezTo>
                  <a:pt x="7504552" y="3349381"/>
                  <a:pt x="7490550" y="3356640"/>
                  <a:pt x="7477182" y="3359955"/>
                </a:cubicBezTo>
                <a:cubicBezTo>
                  <a:pt x="7376166" y="3385752"/>
                  <a:pt x="7306928" y="3441912"/>
                  <a:pt x="7213867" y="3477131"/>
                </a:cubicBezTo>
                <a:cubicBezTo>
                  <a:pt x="7249288" y="3492461"/>
                  <a:pt x="7279571" y="3492257"/>
                  <a:pt x="7318961" y="3473442"/>
                </a:cubicBezTo>
                <a:cubicBezTo>
                  <a:pt x="7360323" y="3453777"/>
                  <a:pt x="7399503" y="3436276"/>
                  <a:pt x="7441997" y="3422854"/>
                </a:cubicBezTo>
                <a:lnTo>
                  <a:pt x="7438872" y="3433083"/>
                </a:lnTo>
                <a:lnTo>
                  <a:pt x="7432211" y="3438088"/>
                </a:lnTo>
                <a:cubicBezTo>
                  <a:pt x="7400965" y="3461348"/>
                  <a:pt x="7315480" y="3553886"/>
                  <a:pt x="7291639" y="3605164"/>
                </a:cubicBezTo>
                <a:cubicBezTo>
                  <a:pt x="7280370" y="3629604"/>
                  <a:pt x="7269927" y="3645120"/>
                  <a:pt x="7308111" y="3645183"/>
                </a:cubicBezTo>
                <a:cubicBezTo>
                  <a:pt x="7346297" y="3645247"/>
                  <a:pt x="7366167" y="3666055"/>
                  <a:pt x="7393041" y="3683233"/>
                </a:cubicBezTo>
                <a:cubicBezTo>
                  <a:pt x="7336257" y="3692412"/>
                  <a:pt x="7312235" y="3712557"/>
                  <a:pt x="7321505" y="3759354"/>
                </a:cubicBezTo>
                <a:cubicBezTo>
                  <a:pt x="7332488" y="3761352"/>
                  <a:pt x="7344129" y="3763065"/>
                  <a:pt x="7354891" y="3764546"/>
                </a:cubicBezTo>
                <a:cubicBezTo>
                  <a:pt x="7376010" y="3735859"/>
                  <a:pt x="7388467" y="3726818"/>
                  <a:pt x="7424555" y="3743696"/>
                </a:cubicBezTo>
                <a:cubicBezTo>
                  <a:pt x="7456904" y="3759125"/>
                  <a:pt x="7486117" y="3763667"/>
                  <a:pt x="7516165" y="3723178"/>
                </a:cubicBezTo>
                <a:cubicBezTo>
                  <a:pt x="7513634" y="3740791"/>
                  <a:pt x="7511104" y="3758405"/>
                  <a:pt x="7506814" y="3775552"/>
                </a:cubicBezTo>
                <a:cubicBezTo>
                  <a:pt x="7507471" y="3775269"/>
                  <a:pt x="7508127" y="3774986"/>
                  <a:pt x="7508784" y="3774703"/>
                </a:cubicBezTo>
                <a:cubicBezTo>
                  <a:pt x="7513932" y="3773096"/>
                  <a:pt x="7523407" y="3770236"/>
                  <a:pt x="7533429" y="3767293"/>
                </a:cubicBezTo>
                <a:lnTo>
                  <a:pt x="7561363" y="3759382"/>
                </a:lnTo>
                <a:lnTo>
                  <a:pt x="7561363" y="3759382"/>
                </a:lnTo>
                <a:cubicBezTo>
                  <a:pt x="7561363" y="3759382"/>
                  <a:pt x="7560484" y="3759149"/>
                  <a:pt x="7560484" y="3759149"/>
                </a:cubicBezTo>
                <a:cubicBezTo>
                  <a:pt x="7558503" y="3758168"/>
                  <a:pt x="7556745" y="3757701"/>
                  <a:pt x="7564880" y="3760315"/>
                </a:cubicBezTo>
                <a:cubicBezTo>
                  <a:pt x="7586647" y="3767454"/>
                  <a:pt x="7603892" y="3789395"/>
                  <a:pt x="7557669" y="3803200"/>
                </a:cubicBezTo>
                <a:cubicBezTo>
                  <a:pt x="7531379" y="3810861"/>
                  <a:pt x="7511445" y="3817005"/>
                  <a:pt x="7486829" y="3810482"/>
                </a:cubicBezTo>
                <a:cubicBezTo>
                  <a:pt x="7482231" y="3812463"/>
                  <a:pt x="7476755" y="3814212"/>
                  <a:pt x="7472158" y="3816194"/>
                </a:cubicBezTo>
                <a:cubicBezTo>
                  <a:pt x="7428520" y="3859482"/>
                  <a:pt x="7387593" y="3878348"/>
                  <a:pt x="7325915" y="3876173"/>
                </a:cubicBezTo>
                <a:cubicBezTo>
                  <a:pt x="7311669" y="3879255"/>
                  <a:pt x="7292392" y="3885115"/>
                  <a:pt x="7278803" y="3887914"/>
                </a:cubicBezTo>
                <a:cubicBezTo>
                  <a:pt x="7270911" y="3889480"/>
                  <a:pt x="7252078" y="3896374"/>
                  <a:pt x="7249908" y="3900370"/>
                </a:cubicBezTo>
                <a:cubicBezTo>
                  <a:pt x="7246645" y="3905448"/>
                  <a:pt x="7235132" y="3925709"/>
                  <a:pt x="7228777" y="3927225"/>
                </a:cubicBezTo>
                <a:cubicBezTo>
                  <a:pt x="7179482" y="3941130"/>
                  <a:pt x="6982812" y="4046712"/>
                  <a:pt x="6952402" y="4062881"/>
                </a:cubicBezTo>
                <a:cubicBezTo>
                  <a:pt x="6949776" y="4064013"/>
                  <a:pt x="6948027" y="4065379"/>
                  <a:pt x="6946714" y="4065945"/>
                </a:cubicBezTo>
                <a:cubicBezTo>
                  <a:pt x="6958959" y="4058218"/>
                  <a:pt x="6929651" y="4075136"/>
                  <a:pt x="6946714" y="4065945"/>
                </a:cubicBezTo>
                <a:cubicBezTo>
                  <a:pt x="6946058" y="4066228"/>
                  <a:pt x="6944967" y="4067310"/>
                  <a:pt x="6943654" y="4067876"/>
                </a:cubicBezTo>
                <a:cubicBezTo>
                  <a:pt x="6911296" y="4088556"/>
                  <a:pt x="6862234" y="4104809"/>
                  <a:pt x="6819940" y="4115084"/>
                </a:cubicBezTo>
                <a:cubicBezTo>
                  <a:pt x="6819283" y="4115367"/>
                  <a:pt x="6819283" y="4115367"/>
                  <a:pt x="6819283" y="4115367"/>
                </a:cubicBezTo>
                <a:cubicBezTo>
                  <a:pt x="6818626" y="4115650"/>
                  <a:pt x="6818626" y="4115650"/>
                  <a:pt x="6817969" y="4115933"/>
                </a:cubicBezTo>
                <a:cubicBezTo>
                  <a:pt x="6813589" y="4117515"/>
                  <a:pt x="6806691" y="4120030"/>
                  <a:pt x="6799247" y="4122856"/>
                </a:cubicBezTo>
                <a:lnTo>
                  <a:pt x="6777244" y="4131652"/>
                </a:lnTo>
                <a:lnTo>
                  <a:pt x="6780193" y="4129349"/>
                </a:lnTo>
                <a:cubicBezTo>
                  <a:pt x="6783142" y="4127045"/>
                  <a:pt x="6777244" y="4131652"/>
                  <a:pt x="6777244" y="4131652"/>
                </a:cubicBezTo>
                <a:lnTo>
                  <a:pt x="6777244" y="4131652"/>
                </a:lnTo>
                <a:lnTo>
                  <a:pt x="6773748" y="4134383"/>
                </a:lnTo>
                <a:cubicBezTo>
                  <a:pt x="6757797" y="4146155"/>
                  <a:pt x="6713660" y="4179255"/>
                  <a:pt x="6678634" y="4193742"/>
                </a:cubicBezTo>
                <a:cubicBezTo>
                  <a:pt x="6531945" y="4252690"/>
                  <a:pt x="6381403" y="4327985"/>
                  <a:pt x="6230276" y="4378443"/>
                </a:cubicBezTo>
                <a:cubicBezTo>
                  <a:pt x="6228963" y="4379009"/>
                  <a:pt x="6228305" y="4379292"/>
                  <a:pt x="6227649" y="4379575"/>
                </a:cubicBezTo>
                <a:cubicBezTo>
                  <a:pt x="6226335" y="4380141"/>
                  <a:pt x="6226335" y="4380141"/>
                  <a:pt x="6226335" y="4380141"/>
                </a:cubicBezTo>
                <a:cubicBezTo>
                  <a:pt x="6225022" y="4380707"/>
                  <a:pt x="6225022" y="4380707"/>
                  <a:pt x="6225679" y="4380424"/>
                </a:cubicBezTo>
                <a:cubicBezTo>
                  <a:pt x="6224366" y="4380990"/>
                  <a:pt x="6223708" y="4381274"/>
                  <a:pt x="6222396" y="4381839"/>
                </a:cubicBezTo>
                <a:cubicBezTo>
                  <a:pt x="6192610" y="4392231"/>
                  <a:pt x="6120130" y="4419190"/>
                  <a:pt x="6081808" y="4433261"/>
                </a:cubicBezTo>
                <a:cubicBezTo>
                  <a:pt x="6095917" y="4444315"/>
                  <a:pt x="6112525" y="4432260"/>
                  <a:pt x="6131167" y="4430343"/>
                </a:cubicBezTo>
                <a:lnTo>
                  <a:pt x="6315659" y="4365494"/>
                </a:lnTo>
                <a:lnTo>
                  <a:pt x="6313765" y="4367085"/>
                </a:lnTo>
                <a:cubicBezTo>
                  <a:pt x="6314202" y="4366744"/>
                  <a:pt x="6315786" y="4365449"/>
                  <a:pt x="6315786" y="4365449"/>
                </a:cubicBezTo>
                <a:lnTo>
                  <a:pt x="6315659" y="4365494"/>
                </a:lnTo>
                <a:lnTo>
                  <a:pt x="6318624" y="4363002"/>
                </a:lnTo>
                <a:cubicBezTo>
                  <a:pt x="6330858" y="4353445"/>
                  <a:pt x="6366405" y="4352809"/>
                  <a:pt x="6367423" y="4376848"/>
                </a:cubicBezTo>
                <a:cubicBezTo>
                  <a:pt x="6367763" y="4397508"/>
                  <a:pt x="6348251" y="4401023"/>
                  <a:pt x="6331390" y="4407068"/>
                </a:cubicBezTo>
                <a:cubicBezTo>
                  <a:pt x="6285187" y="4424536"/>
                  <a:pt x="6241379" y="4438524"/>
                  <a:pt x="6195388" y="4454677"/>
                </a:cubicBezTo>
                <a:cubicBezTo>
                  <a:pt x="6200346" y="4477018"/>
                  <a:pt x="6226106" y="4453675"/>
                  <a:pt x="6239367" y="4469989"/>
                </a:cubicBezTo>
                <a:cubicBezTo>
                  <a:pt x="6084397" y="4538626"/>
                  <a:pt x="5826298" y="4534222"/>
                  <a:pt x="5733634" y="4675138"/>
                </a:cubicBezTo>
                <a:cubicBezTo>
                  <a:pt x="5733634" y="4675138"/>
                  <a:pt x="5739077" y="4667896"/>
                  <a:pt x="5731452" y="4677303"/>
                </a:cubicBezTo>
                <a:cubicBezTo>
                  <a:pt x="5722079" y="4688075"/>
                  <a:pt x="5678503" y="4704411"/>
                  <a:pt x="5656704" y="4691777"/>
                </a:cubicBezTo>
                <a:cubicBezTo>
                  <a:pt x="5659775" y="4691677"/>
                  <a:pt x="5655825" y="4691544"/>
                  <a:pt x="5655825" y="4691544"/>
                </a:cubicBezTo>
                <a:cubicBezTo>
                  <a:pt x="5656481" y="4691261"/>
                  <a:pt x="5656704" y="4691777"/>
                  <a:pt x="5656704" y="4691777"/>
                </a:cubicBezTo>
                <a:cubicBezTo>
                  <a:pt x="5655825" y="4691544"/>
                  <a:pt x="5655168" y="4691827"/>
                  <a:pt x="5653633" y="4691877"/>
                </a:cubicBezTo>
                <a:cubicBezTo>
                  <a:pt x="5642225" y="4692510"/>
                  <a:pt x="5612811" y="4729056"/>
                  <a:pt x="5601276" y="4707714"/>
                </a:cubicBezTo>
                <a:cubicBezTo>
                  <a:pt x="5589072" y="4684824"/>
                  <a:pt x="5626558" y="4677845"/>
                  <a:pt x="5648674" y="4669536"/>
                </a:cubicBezTo>
                <a:cubicBezTo>
                  <a:pt x="5646894" y="4665407"/>
                  <a:pt x="5645337" y="4661794"/>
                  <a:pt x="5643558" y="4657666"/>
                </a:cubicBezTo>
                <a:cubicBezTo>
                  <a:pt x="5635233" y="4660031"/>
                  <a:pt x="5626473" y="4663195"/>
                  <a:pt x="5617491" y="4665843"/>
                </a:cubicBezTo>
                <a:cubicBezTo>
                  <a:pt x="5547785" y="4679367"/>
                  <a:pt x="5490853" y="4700849"/>
                  <a:pt x="5436475" y="4746319"/>
                </a:cubicBezTo>
                <a:cubicBezTo>
                  <a:pt x="5419877" y="4760205"/>
                  <a:pt x="5404339" y="4767514"/>
                  <a:pt x="5383970" y="4774458"/>
                </a:cubicBezTo>
                <a:cubicBezTo>
                  <a:pt x="5374576" y="4781568"/>
                  <a:pt x="5365404" y="4789193"/>
                  <a:pt x="5356665" y="4796020"/>
                </a:cubicBezTo>
                <a:cubicBezTo>
                  <a:pt x="5308313" y="4821147"/>
                  <a:pt x="5268530" y="4848086"/>
                  <a:pt x="5223515" y="4880954"/>
                </a:cubicBezTo>
                <a:cubicBezTo>
                  <a:pt x="5163205" y="4925309"/>
                  <a:pt x="5104314" y="4949471"/>
                  <a:pt x="5031186" y="4940604"/>
                </a:cubicBezTo>
                <a:cubicBezTo>
                  <a:pt x="5011643" y="4938625"/>
                  <a:pt x="4991021" y="4939559"/>
                  <a:pt x="4971753" y="4947253"/>
                </a:cubicBezTo>
                <a:cubicBezTo>
                  <a:pt x="4867751" y="4987800"/>
                  <a:pt x="4761937" y="5018724"/>
                  <a:pt x="4660593" y="5063633"/>
                </a:cubicBezTo>
                <a:cubicBezTo>
                  <a:pt x="4538892" y="5117317"/>
                  <a:pt x="4529327" y="5095127"/>
                  <a:pt x="4408515" y="5150875"/>
                </a:cubicBezTo>
                <a:cubicBezTo>
                  <a:pt x="4383126" y="5162430"/>
                  <a:pt x="4358394" y="5173705"/>
                  <a:pt x="4335442" y="5189105"/>
                </a:cubicBezTo>
                <a:cubicBezTo>
                  <a:pt x="4284029" y="5216163"/>
                  <a:pt x="4231927" y="5238010"/>
                  <a:pt x="4180959" y="5266100"/>
                </a:cubicBezTo>
                <a:cubicBezTo>
                  <a:pt x="4158430" y="5278870"/>
                  <a:pt x="4134979" y="5284084"/>
                  <a:pt x="4110596" y="5279907"/>
                </a:cubicBezTo>
                <a:cubicBezTo>
                  <a:pt x="3893398" y="5364965"/>
                  <a:pt x="3575894" y="5522634"/>
                  <a:pt x="3362911" y="5615666"/>
                </a:cubicBezTo>
                <a:cubicBezTo>
                  <a:pt x="3342120" y="5625240"/>
                  <a:pt x="3335405" y="5640373"/>
                  <a:pt x="3321668" y="5655474"/>
                </a:cubicBezTo>
                <a:cubicBezTo>
                  <a:pt x="3318978" y="5683559"/>
                  <a:pt x="3298673" y="5701492"/>
                  <a:pt x="3275097" y="5722669"/>
                </a:cubicBezTo>
                <a:cubicBezTo>
                  <a:pt x="3278929" y="5702658"/>
                  <a:pt x="3283420" y="5682364"/>
                  <a:pt x="3287254" y="5662353"/>
                </a:cubicBezTo>
                <a:cubicBezTo>
                  <a:pt x="3245871" y="5678355"/>
                  <a:pt x="3203831" y="5694641"/>
                  <a:pt x="3162671" y="5711159"/>
                </a:cubicBezTo>
                <a:cubicBezTo>
                  <a:pt x="3152652" y="5724046"/>
                  <a:pt x="3141753" y="5736700"/>
                  <a:pt x="3131076" y="5749869"/>
                </a:cubicBezTo>
                <a:cubicBezTo>
                  <a:pt x="3104068" y="5784766"/>
                  <a:pt x="3078964" y="5769885"/>
                  <a:pt x="3040822" y="5777147"/>
                </a:cubicBezTo>
                <a:cubicBezTo>
                  <a:pt x="2996656" y="5842693"/>
                  <a:pt x="2929185" y="5863210"/>
                  <a:pt x="2854415" y="5874022"/>
                </a:cubicBezTo>
                <a:cubicBezTo>
                  <a:pt x="2800915" y="5881785"/>
                  <a:pt x="2771608" y="5898702"/>
                  <a:pt x="2724325" y="5919083"/>
                </a:cubicBezTo>
                <a:cubicBezTo>
                  <a:pt x="2720893" y="5932801"/>
                  <a:pt x="2715026" y="5942673"/>
                  <a:pt x="2699043" y="5948952"/>
                </a:cubicBezTo>
                <a:cubicBezTo>
                  <a:pt x="2519721" y="6018906"/>
                  <a:pt x="2473869" y="6058866"/>
                  <a:pt x="2294410" y="6142955"/>
                </a:cubicBezTo>
                <a:cubicBezTo>
                  <a:pt x="2267094" y="6162684"/>
                  <a:pt x="2198459" y="6209405"/>
                  <a:pt x="2151611" y="6228988"/>
                </a:cubicBezTo>
                <a:cubicBezTo>
                  <a:pt x="2100822" y="6250268"/>
                  <a:pt x="2033405" y="6279941"/>
                  <a:pt x="1979343" y="6304469"/>
                </a:cubicBezTo>
                <a:cubicBezTo>
                  <a:pt x="1944983" y="6320503"/>
                  <a:pt x="1908823" y="6328747"/>
                  <a:pt x="1872809" y="6324689"/>
                </a:cubicBezTo>
                <a:cubicBezTo>
                  <a:pt x="1868816" y="6317230"/>
                  <a:pt x="1865701" y="6310005"/>
                  <a:pt x="1861929" y="6303064"/>
                </a:cubicBezTo>
                <a:cubicBezTo>
                  <a:pt x="1777966" y="6279898"/>
                  <a:pt x="1737056" y="6226544"/>
                  <a:pt x="1689761" y="6169213"/>
                </a:cubicBezTo>
                <a:cubicBezTo>
                  <a:pt x="1630749" y="6097349"/>
                  <a:pt x="1541837" y="6053672"/>
                  <a:pt x="1478896" y="5985339"/>
                </a:cubicBezTo>
                <a:cubicBezTo>
                  <a:pt x="1436049" y="5938329"/>
                  <a:pt x="1444159" y="5861397"/>
                  <a:pt x="1401301" y="5812556"/>
                </a:cubicBezTo>
                <a:cubicBezTo>
                  <a:pt x="1364843" y="5807465"/>
                  <a:pt x="1364260" y="5782626"/>
                  <a:pt x="1366727" y="5754025"/>
                </a:cubicBezTo>
                <a:cubicBezTo>
                  <a:pt x="1370242" y="5717016"/>
                  <a:pt x="1369594" y="5681190"/>
                  <a:pt x="1322162" y="5675933"/>
                </a:cubicBezTo>
                <a:cubicBezTo>
                  <a:pt x="1290323" y="5672523"/>
                  <a:pt x="1274222" y="5658657"/>
                  <a:pt x="1255441" y="5636766"/>
                </a:cubicBezTo>
                <a:cubicBezTo>
                  <a:pt x="1235994" y="5613328"/>
                  <a:pt x="1218314" y="5592186"/>
                  <a:pt x="1174527" y="5609837"/>
                </a:cubicBezTo>
                <a:cubicBezTo>
                  <a:pt x="1163363" y="5614649"/>
                  <a:pt x="1146236" y="5612853"/>
                  <a:pt x="1143757" y="5601682"/>
                </a:cubicBezTo>
                <a:cubicBezTo>
                  <a:pt x="1136553" y="5570518"/>
                  <a:pt x="1098283" y="5555806"/>
                  <a:pt x="1091312" y="5526988"/>
                </a:cubicBezTo>
                <a:cubicBezTo>
                  <a:pt x="1072635" y="5447529"/>
                  <a:pt x="1105987" y="5371345"/>
                  <a:pt x="1106598" y="5287855"/>
                </a:cubicBezTo>
                <a:cubicBezTo>
                  <a:pt x="1107210" y="5242306"/>
                  <a:pt x="1091405" y="5203834"/>
                  <a:pt x="1045625" y="5180731"/>
                </a:cubicBezTo>
                <a:cubicBezTo>
                  <a:pt x="1035499" y="5175305"/>
                  <a:pt x="1022470" y="5161338"/>
                  <a:pt x="1008224" y="5164419"/>
                </a:cubicBezTo>
                <a:cubicBezTo>
                  <a:pt x="939397" y="5178176"/>
                  <a:pt x="931548" y="5149126"/>
                  <a:pt x="927775" y="5104244"/>
                </a:cubicBezTo>
                <a:cubicBezTo>
                  <a:pt x="924712" y="5068234"/>
                  <a:pt x="912774" y="5053186"/>
                  <a:pt x="901630" y="5023720"/>
                </a:cubicBezTo>
                <a:cubicBezTo>
                  <a:pt x="892265" y="4998383"/>
                  <a:pt x="880550" y="4983850"/>
                  <a:pt x="913978" y="4958425"/>
                </a:cubicBezTo>
                <a:cubicBezTo>
                  <a:pt x="926211" y="4948869"/>
                  <a:pt x="942173" y="4938928"/>
                  <a:pt x="921243" y="4924696"/>
                </a:cubicBezTo>
                <a:cubicBezTo>
                  <a:pt x="907801" y="4915191"/>
                  <a:pt x="896975" y="4902722"/>
                  <a:pt x="871587" y="4914278"/>
                </a:cubicBezTo>
                <a:cubicBezTo>
                  <a:pt x="814676" y="4939422"/>
                  <a:pt x="785675" y="4933565"/>
                  <a:pt x="777263" y="4883339"/>
                </a:cubicBezTo>
                <a:cubicBezTo>
                  <a:pt x="772251" y="4851841"/>
                  <a:pt x="753428" y="4822626"/>
                  <a:pt x="734202" y="4799703"/>
                </a:cubicBezTo>
                <a:cubicBezTo>
                  <a:pt x="690889" y="4747999"/>
                  <a:pt x="704265" y="4708575"/>
                  <a:pt x="759915" y="4655213"/>
                </a:cubicBezTo>
                <a:cubicBezTo>
                  <a:pt x="756832" y="4653482"/>
                  <a:pt x="753972" y="4652267"/>
                  <a:pt x="753071" y="4648371"/>
                </a:cubicBezTo>
                <a:cubicBezTo>
                  <a:pt x="753071" y="4648371"/>
                  <a:pt x="755052" y="4649353"/>
                  <a:pt x="752192" y="4648138"/>
                </a:cubicBezTo>
                <a:cubicBezTo>
                  <a:pt x="748453" y="4646690"/>
                  <a:pt x="736855" y="4652301"/>
                  <a:pt x="728540" y="4656497"/>
                </a:cubicBezTo>
                <a:cubicBezTo>
                  <a:pt x="727884" y="4656780"/>
                  <a:pt x="726571" y="4657346"/>
                  <a:pt x="725034" y="4657397"/>
                </a:cubicBezTo>
                <a:cubicBezTo>
                  <a:pt x="705969" y="4661944"/>
                  <a:pt x="655360" y="4676415"/>
                  <a:pt x="672232" y="4634262"/>
                </a:cubicBezTo>
                <a:cubicBezTo>
                  <a:pt x="700586" y="4604292"/>
                  <a:pt x="738463" y="4589189"/>
                  <a:pt x="776085" y="4568077"/>
                </a:cubicBezTo>
                <a:cubicBezTo>
                  <a:pt x="793529" y="4548929"/>
                  <a:pt x="815868" y="4541136"/>
                  <a:pt x="837073" y="4527099"/>
                </a:cubicBezTo>
                <a:cubicBezTo>
                  <a:pt x="844942" y="4521871"/>
                  <a:pt x="849084" y="4517027"/>
                  <a:pt x="849921" y="4509935"/>
                </a:cubicBezTo>
                <a:cubicBezTo>
                  <a:pt x="850377" y="4512798"/>
                  <a:pt x="851489" y="4515379"/>
                  <a:pt x="851943" y="4518242"/>
                </a:cubicBezTo>
                <a:cubicBezTo>
                  <a:pt x="853014" y="4513497"/>
                  <a:pt x="852113" y="4509602"/>
                  <a:pt x="850556" y="4505989"/>
                </a:cubicBezTo>
                <a:cubicBezTo>
                  <a:pt x="851001" y="4507021"/>
                  <a:pt x="849476" y="4508902"/>
                  <a:pt x="849921" y="4509935"/>
                </a:cubicBezTo>
                <a:cubicBezTo>
                  <a:pt x="850556" y="4505989"/>
                  <a:pt x="847463" y="4502426"/>
                  <a:pt x="845906" y="4498814"/>
                </a:cubicBezTo>
                <a:cubicBezTo>
                  <a:pt x="844349" y="4495202"/>
                  <a:pt x="840153" y="4490890"/>
                  <a:pt x="836849" y="4488643"/>
                </a:cubicBezTo>
                <a:cubicBezTo>
                  <a:pt x="833322" y="4485879"/>
                  <a:pt x="825410" y="4483783"/>
                  <a:pt x="821681" y="4484166"/>
                </a:cubicBezTo>
                <a:cubicBezTo>
                  <a:pt x="713959" y="4488988"/>
                  <a:pt x="764165" y="4480808"/>
                  <a:pt x="796406" y="4439984"/>
                </a:cubicBezTo>
                <a:cubicBezTo>
                  <a:pt x="809042" y="4424135"/>
                  <a:pt x="799213" y="4432043"/>
                  <a:pt x="811436" y="4420655"/>
                </a:cubicBezTo>
                <a:cubicBezTo>
                  <a:pt x="810418" y="4396615"/>
                  <a:pt x="794414" y="4399230"/>
                  <a:pt x="765465" y="4402530"/>
                </a:cubicBezTo>
                <a:cubicBezTo>
                  <a:pt x="736517" y="4405828"/>
                  <a:pt x="719336" y="4394876"/>
                  <a:pt x="758092" y="4380006"/>
                </a:cubicBezTo>
                <a:cubicBezTo>
                  <a:pt x="759384" y="4375777"/>
                  <a:pt x="760454" y="4371032"/>
                  <a:pt x="761746" y="4366803"/>
                </a:cubicBezTo>
                <a:cubicBezTo>
                  <a:pt x="729927" y="4367056"/>
                  <a:pt x="697473" y="4371255"/>
                  <a:pt x="682188" y="4346633"/>
                </a:cubicBezTo>
                <a:cubicBezTo>
                  <a:pt x="663948" y="4342256"/>
                  <a:pt x="649278" y="4347967"/>
                  <a:pt x="631770" y="4356126"/>
                </a:cubicBezTo>
                <a:cubicBezTo>
                  <a:pt x="637141" y="4374007"/>
                  <a:pt x="641166" y="4386958"/>
                  <a:pt x="615788" y="4400346"/>
                </a:cubicBezTo>
                <a:cubicBezTo>
                  <a:pt x="604413" y="4406473"/>
                  <a:pt x="590844" y="4412934"/>
                  <a:pt x="580463" y="4401497"/>
                </a:cubicBezTo>
                <a:cubicBezTo>
                  <a:pt x="570083" y="4390061"/>
                  <a:pt x="556185" y="4377693"/>
                  <a:pt x="579138" y="4362291"/>
                </a:cubicBezTo>
                <a:cubicBezTo>
                  <a:pt x="583289" y="4359278"/>
                  <a:pt x="593988" y="4349770"/>
                  <a:pt x="593543" y="4348739"/>
                </a:cubicBezTo>
                <a:cubicBezTo>
                  <a:pt x="552400" y="4293038"/>
                  <a:pt x="603094" y="4293217"/>
                  <a:pt x="654518" y="4267990"/>
                </a:cubicBezTo>
                <a:cubicBezTo>
                  <a:pt x="667430" y="4261813"/>
                  <a:pt x="672027" y="4259831"/>
                  <a:pt x="684070" y="4255252"/>
                </a:cubicBezTo>
                <a:cubicBezTo>
                  <a:pt x="695647" y="4245978"/>
                  <a:pt x="707223" y="4236704"/>
                  <a:pt x="718577" y="4226914"/>
                </a:cubicBezTo>
                <a:cubicBezTo>
                  <a:pt x="727772" y="4222951"/>
                  <a:pt x="736308" y="4219271"/>
                  <a:pt x="745502" y="4215308"/>
                </a:cubicBezTo>
                <a:cubicBezTo>
                  <a:pt x="680029" y="4126646"/>
                  <a:pt x="610859" y="4043863"/>
                  <a:pt x="568794" y="3942663"/>
                </a:cubicBezTo>
                <a:cubicBezTo>
                  <a:pt x="565679" y="3935439"/>
                  <a:pt x="559939" y="3929345"/>
                  <a:pt x="559673" y="3921504"/>
                </a:cubicBezTo>
                <a:cubicBezTo>
                  <a:pt x="555932" y="3844175"/>
                  <a:pt x="558547" y="3841211"/>
                  <a:pt x="464755" y="3863894"/>
                </a:cubicBezTo>
                <a:cubicBezTo>
                  <a:pt x="503499" y="3809252"/>
                  <a:pt x="555018" y="3762566"/>
                  <a:pt x="521554" y="3706615"/>
                </a:cubicBezTo>
                <a:cubicBezTo>
                  <a:pt x="501387" y="3710413"/>
                  <a:pt x="486749" y="3721618"/>
                  <a:pt x="468595" y="3731892"/>
                </a:cubicBezTo>
                <a:cubicBezTo>
                  <a:pt x="467504" y="3732974"/>
                  <a:pt x="467313" y="3737952"/>
                  <a:pt x="468861" y="3739733"/>
                </a:cubicBezTo>
                <a:cubicBezTo>
                  <a:pt x="444339" y="3749691"/>
                  <a:pt x="432996" y="3761312"/>
                  <a:pt x="434139" y="3731446"/>
                </a:cubicBezTo>
                <a:cubicBezTo>
                  <a:pt x="454199" y="3709335"/>
                  <a:pt x="475584" y="3688490"/>
                  <a:pt x="495645" y="3666380"/>
                </a:cubicBezTo>
                <a:cubicBezTo>
                  <a:pt x="501300" y="3657822"/>
                  <a:pt x="507391" y="3648465"/>
                  <a:pt x="513046" y="3639908"/>
                </a:cubicBezTo>
                <a:cubicBezTo>
                  <a:pt x="504276" y="3641241"/>
                  <a:pt x="497265" y="3643039"/>
                  <a:pt x="488494" y="3644372"/>
                </a:cubicBezTo>
                <a:cubicBezTo>
                  <a:pt x="439379" y="3651468"/>
                  <a:pt x="407771" y="3650406"/>
                  <a:pt x="387582" y="3612599"/>
                </a:cubicBezTo>
                <a:cubicBezTo>
                  <a:pt x="392613" y="3609819"/>
                  <a:pt x="399202" y="3610651"/>
                  <a:pt x="401362" y="3604825"/>
                </a:cubicBezTo>
                <a:cubicBezTo>
                  <a:pt x="401139" y="3604309"/>
                  <a:pt x="400917" y="3603792"/>
                  <a:pt x="401351" y="3602993"/>
                </a:cubicBezTo>
                <a:cubicBezTo>
                  <a:pt x="402611" y="3593270"/>
                  <a:pt x="438920" y="3572723"/>
                  <a:pt x="416019" y="3559340"/>
                </a:cubicBezTo>
                <a:cubicBezTo>
                  <a:pt x="415140" y="3559107"/>
                  <a:pt x="413827" y="3559673"/>
                  <a:pt x="412514" y="3560239"/>
                </a:cubicBezTo>
                <a:cubicBezTo>
                  <a:pt x="415543" y="3552815"/>
                  <a:pt x="410999" y="3563952"/>
                  <a:pt x="412080" y="3561038"/>
                </a:cubicBezTo>
                <a:cubicBezTo>
                  <a:pt x="411857" y="3560522"/>
                  <a:pt x="412291" y="3559723"/>
                  <a:pt x="412291" y="3559723"/>
                </a:cubicBezTo>
                <a:cubicBezTo>
                  <a:pt x="411635" y="3560006"/>
                  <a:pt x="411857" y="3560522"/>
                  <a:pt x="411857" y="3560522"/>
                </a:cubicBezTo>
                <a:cubicBezTo>
                  <a:pt x="411422" y="3561322"/>
                  <a:pt x="411210" y="3562637"/>
                  <a:pt x="410342" y="3564235"/>
                </a:cubicBezTo>
                <a:cubicBezTo>
                  <a:pt x="403850" y="3579886"/>
                  <a:pt x="355043" y="3602148"/>
                  <a:pt x="332533" y="3580641"/>
                </a:cubicBezTo>
                <a:cubicBezTo>
                  <a:pt x="330097" y="3576795"/>
                  <a:pt x="330054" y="3569471"/>
                  <a:pt x="328275" y="3565342"/>
                </a:cubicBezTo>
                <a:cubicBezTo>
                  <a:pt x="326272" y="3560697"/>
                  <a:pt x="324715" y="3557084"/>
                  <a:pt x="322936" y="3552957"/>
                </a:cubicBezTo>
                <a:cubicBezTo>
                  <a:pt x="326876" y="3551258"/>
                  <a:pt x="330159" y="3549843"/>
                  <a:pt x="332998" y="3547395"/>
                </a:cubicBezTo>
                <a:cubicBezTo>
                  <a:pt x="332342" y="3547678"/>
                  <a:pt x="332119" y="3547162"/>
                  <a:pt x="332119" y="3547162"/>
                </a:cubicBezTo>
                <a:cubicBezTo>
                  <a:pt x="330139" y="3546180"/>
                  <a:pt x="328782" y="3539421"/>
                  <a:pt x="328983" y="3536274"/>
                </a:cubicBezTo>
                <a:cubicBezTo>
                  <a:pt x="313381" y="3532597"/>
                  <a:pt x="298435" y="3528635"/>
                  <a:pt x="283055" y="3525474"/>
                </a:cubicBezTo>
                <a:cubicBezTo>
                  <a:pt x="306633" y="3504295"/>
                  <a:pt x="337127" y="3502778"/>
                  <a:pt x="307786" y="3476260"/>
                </a:cubicBezTo>
                <a:cubicBezTo>
                  <a:pt x="293888" y="3463892"/>
                  <a:pt x="306715" y="3443064"/>
                  <a:pt x="318249" y="3426466"/>
                </a:cubicBezTo>
                <a:cubicBezTo>
                  <a:pt x="317592" y="3426749"/>
                  <a:pt x="317592" y="3426749"/>
                  <a:pt x="316936" y="3427032"/>
                </a:cubicBezTo>
                <a:cubicBezTo>
                  <a:pt x="305104" y="3430296"/>
                  <a:pt x="279662" y="3432695"/>
                  <a:pt x="269504" y="3421775"/>
                </a:cubicBezTo>
                <a:cubicBezTo>
                  <a:pt x="263594" y="3424322"/>
                  <a:pt x="258997" y="3426304"/>
                  <a:pt x="253743" y="3428569"/>
                </a:cubicBezTo>
                <a:cubicBezTo>
                  <a:pt x="248086" y="3399185"/>
                  <a:pt x="283622" y="3396719"/>
                  <a:pt x="295548" y="3371995"/>
                </a:cubicBezTo>
                <a:cubicBezTo>
                  <a:pt x="310842" y="3360507"/>
                  <a:pt x="326137" y="3349018"/>
                  <a:pt x="342088" y="3337246"/>
                </a:cubicBezTo>
                <a:cubicBezTo>
                  <a:pt x="341431" y="3337529"/>
                  <a:pt x="340552" y="3337296"/>
                  <a:pt x="343625" y="3337196"/>
                </a:cubicBezTo>
                <a:cubicBezTo>
                  <a:pt x="351081" y="3336430"/>
                  <a:pt x="370603" y="3334747"/>
                  <a:pt x="380908" y="3333364"/>
                </a:cubicBezTo>
                <a:cubicBezTo>
                  <a:pt x="380558" y="3310873"/>
                  <a:pt x="376098" y="3298719"/>
                  <a:pt x="346048" y="3301270"/>
                </a:cubicBezTo>
                <a:cubicBezTo>
                  <a:pt x="323678" y="3303569"/>
                  <a:pt x="298871" y="3302023"/>
                  <a:pt x="276045" y="3301459"/>
                </a:cubicBezTo>
                <a:cubicBezTo>
                  <a:pt x="270580" y="3305039"/>
                  <a:pt x="266650" y="3308569"/>
                  <a:pt x="261407" y="3312665"/>
                </a:cubicBezTo>
                <a:cubicBezTo>
                  <a:pt x="254459" y="3325451"/>
                  <a:pt x="242363" y="3320874"/>
                  <a:pt x="236622" y="3314782"/>
                </a:cubicBezTo>
                <a:cubicBezTo>
                  <a:pt x="223815" y="3301331"/>
                  <a:pt x="234079" y="3292623"/>
                  <a:pt x="244533" y="3278938"/>
                </a:cubicBezTo>
                <a:cubicBezTo>
                  <a:pt x="262920" y="3271011"/>
                  <a:pt x="290660" y="3248651"/>
                  <a:pt x="304791" y="3263366"/>
                </a:cubicBezTo>
                <a:cubicBezTo>
                  <a:pt x="303477" y="3263933"/>
                  <a:pt x="306104" y="3262800"/>
                  <a:pt x="305448" y="3263083"/>
                </a:cubicBezTo>
                <a:cubicBezTo>
                  <a:pt x="305448" y="3263083"/>
                  <a:pt x="305448" y="3263083"/>
                  <a:pt x="306104" y="3262800"/>
                </a:cubicBezTo>
                <a:cubicBezTo>
                  <a:pt x="311358" y="3260536"/>
                  <a:pt x="325815" y="3256138"/>
                  <a:pt x="332827" y="3254340"/>
                </a:cubicBezTo>
                <a:cubicBezTo>
                  <a:pt x="333654" y="3245417"/>
                  <a:pt x="333822" y="3236777"/>
                  <a:pt x="334648" y="3227854"/>
                </a:cubicBezTo>
                <a:cubicBezTo>
                  <a:pt x="296368" y="3211308"/>
                  <a:pt x="340260" y="3174030"/>
                  <a:pt x="307879" y="3153106"/>
                </a:cubicBezTo>
                <a:cubicBezTo>
                  <a:pt x="308758" y="3153339"/>
                  <a:pt x="310517" y="3153806"/>
                  <a:pt x="312274" y="3154271"/>
                </a:cubicBezTo>
                <a:cubicBezTo>
                  <a:pt x="309415" y="3153056"/>
                  <a:pt x="305899" y="3152124"/>
                  <a:pt x="302604" y="3151708"/>
                </a:cubicBezTo>
                <a:cubicBezTo>
                  <a:pt x="302827" y="3152224"/>
                  <a:pt x="302170" y="3152508"/>
                  <a:pt x="301736" y="3153307"/>
                </a:cubicBezTo>
                <a:cubicBezTo>
                  <a:pt x="274409" y="3171205"/>
                  <a:pt x="261116" y="3187339"/>
                  <a:pt x="231839" y="3171808"/>
                </a:cubicBezTo>
                <a:cubicBezTo>
                  <a:pt x="208463" y="3189841"/>
                  <a:pt x="195953" y="3189725"/>
                  <a:pt x="185731" y="3167817"/>
                </a:cubicBezTo>
                <a:cubicBezTo>
                  <a:pt x="195794" y="3162257"/>
                  <a:pt x="200581" y="3155297"/>
                  <a:pt x="203822" y="3146556"/>
                </a:cubicBezTo>
                <a:cubicBezTo>
                  <a:pt x="210633" y="3147904"/>
                  <a:pt x="199649" y="3145907"/>
                  <a:pt x="202943" y="3146323"/>
                </a:cubicBezTo>
                <a:cubicBezTo>
                  <a:pt x="205580" y="3147022"/>
                  <a:pt x="204701" y="3146789"/>
                  <a:pt x="203822" y="3146556"/>
                </a:cubicBezTo>
                <a:cubicBezTo>
                  <a:pt x="203165" y="3146840"/>
                  <a:pt x="202064" y="3146090"/>
                  <a:pt x="200528" y="3146140"/>
                </a:cubicBezTo>
                <a:cubicBezTo>
                  <a:pt x="179661" y="3142896"/>
                  <a:pt x="140724" y="3126634"/>
                  <a:pt x="132028" y="3102845"/>
                </a:cubicBezTo>
                <a:cubicBezTo>
                  <a:pt x="135088" y="3100914"/>
                  <a:pt x="140564" y="3099166"/>
                  <a:pt x="144282" y="3096951"/>
                </a:cubicBezTo>
                <a:cubicBezTo>
                  <a:pt x="147766" y="3092389"/>
                  <a:pt x="149482" y="3085530"/>
                  <a:pt x="154291" y="3082233"/>
                </a:cubicBezTo>
                <a:cubicBezTo>
                  <a:pt x="241726" y="3023125"/>
                  <a:pt x="204231" y="3028272"/>
                  <a:pt x="140115" y="2984311"/>
                </a:cubicBezTo>
                <a:cubicBezTo>
                  <a:pt x="139035" y="2987224"/>
                  <a:pt x="136016" y="2996481"/>
                  <a:pt x="134935" y="2999394"/>
                </a:cubicBezTo>
                <a:cubicBezTo>
                  <a:pt x="123772" y="3004206"/>
                  <a:pt x="115436" y="3004741"/>
                  <a:pt x="105098" y="3000629"/>
                </a:cubicBezTo>
                <a:cubicBezTo>
                  <a:pt x="111823" y="2987326"/>
                  <a:pt x="106527" y="2982267"/>
                  <a:pt x="91814" y="2980653"/>
                </a:cubicBezTo>
                <a:cubicBezTo>
                  <a:pt x="89600" y="2977323"/>
                  <a:pt x="87387" y="2973994"/>
                  <a:pt x="85173" y="2970665"/>
                </a:cubicBezTo>
                <a:cubicBezTo>
                  <a:pt x="78584" y="2969833"/>
                  <a:pt x="66075" y="2969717"/>
                  <a:pt x="62537" y="2965122"/>
                </a:cubicBezTo>
                <a:cubicBezTo>
                  <a:pt x="56563" y="2956683"/>
                  <a:pt x="65767" y="2954551"/>
                  <a:pt x="73637" y="2949323"/>
                </a:cubicBezTo>
                <a:cubicBezTo>
                  <a:pt x="51118" y="2925985"/>
                  <a:pt x="84832" y="2912064"/>
                  <a:pt x="91069" y="2890404"/>
                </a:cubicBezTo>
                <a:cubicBezTo>
                  <a:pt x="110408" y="2819648"/>
                  <a:pt x="62117" y="2779880"/>
                  <a:pt x="31737" y="2725660"/>
                </a:cubicBezTo>
                <a:cubicBezTo>
                  <a:pt x="39384" y="2719916"/>
                  <a:pt x="37604" y="2715788"/>
                  <a:pt x="30994" y="2711294"/>
                </a:cubicBezTo>
                <a:cubicBezTo>
                  <a:pt x="20370" y="2695679"/>
                  <a:pt x="10624" y="2680297"/>
                  <a:pt x="0" y="2664682"/>
                </a:cubicBezTo>
                <a:cubicBezTo>
                  <a:pt x="1525" y="2662801"/>
                  <a:pt x="4153" y="2661668"/>
                  <a:pt x="4142" y="2659837"/>
                </a:cubicBezTo>
                <a:cubicBezTo>
                  <a:pt x="11627" y="2588683"/>
                  <a:pt x="32747" y="2559997"/>
                  <a:pt x="113033" y="2516822"/>
                </a:cubicBezTo>
                <a:cubicBezTo>
                  <a:pt x="141473" y="2501502"/>
                  <a:pt x="138674" y="2435394"/>
                  <a:pt x="136767" y="2409289"/>
                </a:cubicBezTo>
                <a:cubicBezTo>
                  <a:pt x="135664" y="2408541"/>
                  <a:pt x="133472" y="2408874"/>
                  <a:pt x="131280" y="2409207"/>
                </a:cubicBezTo>
                <a:cubicBezTo>
                  <a:pt x="133662" y="2403896"/>
                  <a:pt x="129320" y="2411887"/>
                  <a:pt x="130623" y="2409490"/>
                </a:cubicBezTo>
                <a:cubicBezTo>
                  <a:pt x="130189" y="2410289"/>
                  <a:pt x="129754" y="2411088"/>
                  <a:pt x="129320" y="2411887"/>
                </a:cubicBezTo>
                <a:cubicBezTo>
                  <a:pt x="121503" y="2426272"/>
                  <a:pt x="107216" y="2459968"/>
                  <a:pt x="108858" y="2478231"/>
                </a:cubicBezTo>
                <a:cubicBezTo>
                  <a:pt x="111868" y="2505084"/>
                  <a:pt x="91363" y="2526163"/>
                  <a:pt x="59766" y="2526931"/>
                </a:cubicBezTo>
                <a:cubicBezTo>
                  <a:pt x="35192" y="2527733"/>
                  <a:pt x="18043" y="2522274"/>
                  <a:pt x="20288" y="2493157"/>
                </a:cubicBezTo>
                <a:cubicBezTo>
                  <a:pt x="23528" y="2446475"/>
                  <a:pt x="82979" y="2405549"/>
                  <a:pt x="114797" y="2367356"/>
                </a:cubicBezTo>
                <a:cubicBezTo>
                  <a:pt x="114797" y="2367356"/>
                  <a:pt x="109787" y="2373798"/>
                  <a:pt x="116978" y="2365191"/>
                </a:cubicBezTo>
                <a:cubicBezTo>
                  <a:pt x="125038" y="2354985"/>
                  <a:pt x="154419" y="2312946"/>
                  <a:pt x="161558" y="2295182"/>
                </a:cubicBezTo>
                <a:cubicBezTo>
                  <a:pt x="168220" y="2308833"/>
                  <a:pt x="167226" y="2326396"/>
                  <a:pt x="168635" y="2342313"/>
                </a:cubicBezTo>
                <a:cubicBezTo>
                  <a:pt x="175203" y="2339481"/>
                  <a:pt x="179142" y="2337783"/>
                  <a:pt x="186801" y="2333870"/>
                </a:cubicBezTo>
                <a:cubicBezTo>
                  <a:pt x="194459" y="2329957"/>
                  <a:pt x="196862" y="2328309"/>
                  <a:pt x="210643" y="2320533"/>
                </a:cubicBezTo>
                <a:cubicBezTo>
                  <a:pt x="209986" y="2320816"/>
                  <a:pt x="186154" y="2335985"/>
                  <a:pt x="210643" y="2320533"/>
                </a:cubicBezTo>
                <a:cubicBezTo>
                  <a:pt x="213047" y="2318884"/>
                  <a:pt x="215452" y="2317236"/>
                  <a:pt x="219169" y="2315021"/>
                </a:cubicBezTo>
                <a:cubicBezTo>
                  <a:pt x="276450" y="2278090"/>
                  <a:pt x="437616" y="2180469"/>
                  <a:pt x="534766" y="2169189"/>
                </a:cubicBezTo>
                <a:cubicBezTo>
                  <a:pt x="610710" y="2134005"/>
                  <a:pt x="678784" y="2104050"/>
                  <a:pt x="752780" y="2073377"/>
                </a:cubicBezTo>
                <a:cubicBezTo>
                  <a:pt x="783200" y="2059041"/>
                  <a:pt x="811492" y="2056024"/>
                  <a:pt x="843713" y="2049479"/>
                </a:cubicBezTo>
                <a:cubicBezTo>
                  <a:pt x="845270" y="2053092"/>
                  <a:pt x="847483" y="2056421"/>
                  <a:pt x="849041" y="2060033"/>
                </a:cubicBezTo>
                <a:cubicBezTo>
                  <a:pt x="862174" y="2054372"/>
                  <a:pt x="872448" y="2047495"/>
                  <a:pt x="887574" y="2044647"/>
                </a:cubicBezTo>
                <a:cubicBezTo>
                  <a:pt x="896291" y="2034158"/>
                  <a:pt x="949007" y="2004703"/>
                  <a:pt x="965606" y="2028758"/>
                </a:cubicBezTo>
                <a:cubicBezTo>
                  <a:pt x="1103184" y="1950483"/>
                  <a:pt x="1250147" y="1901208"/>
                  <a:pt x="1393520" y="1838183"/>
                </a:cubicBezTo>
                <a:cubicBezTo>
                  <a:pt x="1411261" y="1832370"/>
                  <a:pt x="1426344" y="1822198"/>
                  <a:pt x="1444318" y="1818733"/>
                </a:cubicBezTo>
                <a:cubicBezTo>
                  <a:pt x="1448915" y="1816751"/>
                  <a:pt x="1452411" y="1814021"/>
                  <a:pt x="1457230" y="1812555"/>
                </a:cubicBezTo>
                <a:cubicBezTo>
                  <a:pt x="1478700" y="1806360"/>
                  <a:pt x="1498856" y="1800732"/>
                  <a:pt x="1519649" y="1791157"/>
                </a:cubicBezTo>
                <a:cubicBezTo>
                  <a:pt x="1696915" y="1707402"/>
                  <a:pt x="1877508" y="1629557"/>
                  <a:pt x="2055653" y="1546034"/>
                </a:cubicBezTo>
                <a:cubicBezTo>
                  <a:pt x="2256539" y="1448425"/>
                  <a:pt x="2416458" y="1400297"/>
                  <a:pt x="2617789" y="1303721"/>
                </a:cubicBezTo>
                <a:cubicBezTo>
                  <a:pt x="2644268" y="1291083"/>
                  <a:pt x="2669668" y="1281358"/>
                  <a:pt x="2694378" y="1266423"/>
                </a:cubicBezTo>
                <a:cubicBezTo>
                  <a:pt x="2702471" y="1261710"/>
                  <a:pt x="2708582" y="1256016"/>
                  <a:pt x="2716674" y="1251304"/>
                </a:cubicBezTo>
                <a:cubicBezTo>
                  <a:pt x="2728050" y="1245177"/>
                  <a:pt x="2738769" y="1239332"/>
                  <a:pt x="2749710" y="1234004"/>
                </a:cubicBezTo>
                <a:cubicBezTo>
                  <a:pt x="2769336" y="1212693"/>
                  <a:pt x="2786390" y="1201670"/>
                  <a:pt x="2815169" y="1207011"/>
                </a:cubicBezTo>
                <a:cubicBezTo>
                  <a:pt x="2817795" y="1205879"/>
                  <a:pt x="2821524" y="1205496"/>
                  <a:pt x="2824151" y="1204363"/>
                </a:cubicBezTo>
                <a:cubicBezTo>
                  <a:pt x="2889397" y="1178686"/>
                  <a:pt x="2956901" y="1163664"/>
                  <a:pt x="3022380" y="1140334"/>
                </a:cubicBezTo>
                <a:cubicBezTo>
                  <a:pt x="3042705" y="1126066"/>
                  <a:pt x="3061283" y="1113161"/>
                  <a:pt x="3085614" y="1108182"/>
                </a:cubicBezTo>
                <a:cubicBezTo>
                  <a:pt x="3090856" y="1104086"/>
                  <a:pt x="3095665" y="1100789"/>
                  <a:pt x="3101353" y="1097725"/>
                </a:cubicBezTo>
                <a:cubicBezTo>
                  <a:pt x="3124104" y="1085470"/>
                  <a:pt x="3145776" y="1076128"/>
                  <a:pt x="3171197" y="1070066"/>
                </a:cubicBezTo>
                <a:cubicBezTo>
                  <a:pt x="3327005" y="1032277"/>
                  <a:pt x="3467475" y="960712"/>
                  <a:pt x="3612139" y="893457"/>
                </a:cubicBezTo>
                <a:cubicBezTo>
                  <a:pt x="3779724" y="805308"/>
                  <a:pt x="3950413" y="722552"/>
                  <a:pt x="4119332" y="637499"/>
                </a:cubicBezTo>
                <a:cubicBezTo>
                  <a:pt x="4176508" y="620196"/>
                  <a:pt x="4233461" y="602378"/>
                  <a:pt x="4290626" y="583244"/>
                </a:cubicBezTo>
                <a:cubicBezTo>
                  <a:pt x="4331976" y="561748"/>
                  <a:pt x="4428798" y="531639"/>
                  <a:pt x="4467712" y="506298"/>
                </a:cubicBezTo>
                <a:cubicBezTo>
                  <a:pt x="4522982" y="500832"/>
                  <a:pt x="4570465" y="477304"/>
                  <a:pt x="4621455" y="452876"/>
                </a:cubicBezTo>
                <a:cubicBezTo>
                  <a:pt x="4667413" y="431230"/>
                  <a:pt x="4706974" y="403774"/>
                  <a:pt x="4758727" y="397376"/>
                </a:cubicBezTo>
                <a:cubicBezTo>
                  <a:pt x="4780875" y="394561"/>
                  <a:pt x="4787124" y="374733"/>
                  <a:pt x="4795586" y="358234"/>
                </a:cubicBezTo>
                <a:cubicBezTo>
                  <a:pt x="4795586" y="358234"/>
                  <a:pt x="4795385" y="361380"/>
                  <a:pt x="4796020" y="357434"/>
                </a:cubicBezTo>
                <a:lnTo>
                  <a:pt x="4937825" y="288966"/>
                </a:lnTo>
                <a:cubicBezTo>
                  <a:pt x="4939582" y="289431"/>
                  <a:pt x="4941776" y="289097"/>
                  <a:pt x="4943534" y="289563"/>
                </a:cubicBezTo>
                <a:cubicBezTo>
                  <a:pt x="5014870" y="254531"/>
                  <a:pt x="5088115" y="245600"/>
                  <a:pt x="5146612" y="191622"/>
                </a:cubicBezTo>
                <a:lnTo>
                  <a:pt x="5104139" y="208707"/>
                </a:lnTo>
                <a:lnTo>
                  <a:pt x="5265856" y="130429"/>
                </a:lnTo>
                <a:cubicBezTo>
                  <a:pt x="5268494" y="131129"/>
                  <a:pt x="5281681" y="134624"/>
                  <a:pt x="5285198" y="135556"/>
                </a:cubicBezTo>
                <a:cubicBezTo>
                  <a:pt x="5290451" y="133291"/>
                  <a:pt x="5294826" y="130794"/>
                  <a:pt x="5300080" y="128529"/>
                </a:cubicBezTo>
                <a:cubicBezTo>
                  <a:pt x="5324705" y="98944"/>
                  <a:pt x="5343739" y="88903"/>
                  <a:pt x="5375230" y="107762"/>
                </a:cubicBezTo>
                <a:cubicBezTo>
                  <a:pt x="5375018" y="109077"/>
                  <a:pt x="5375463" y="110109"/>
                  <a:pt x="5375474" y="111940"/>
                </a:cubicBezTo>
                <a:cubicBezTo>
                  <a:pt x="5417079" y="96454"/>
                  <a:pt x="5457148" y="81018"/>
                  <a:pt x="5498086" y="63983"/>
                </a:cubicBezTo>
                <a:lnTo>
                  <a:pt x="5497972" y="64691"/>
                </a:lnTo>
                <a:lnTo>
                  <a:pt x="5497629" y="65634"/>
                </a:lnTo>
                <a:cubicBezTo>
                  <a:pt x="5496955" y="67683"/>
                  <a:pt x="5496471" y="69269"/>
                  <a:pt x="5497874" y="65299"/>
                </a:cubicBezTo>
                <a:cubicBezTo>
                  <a:pt x="5498742" y="63701"/>
                  <a:pt x="5499389" y="61586"/>
                  <a:pt x="5500469" y="58672"/>
                </a:cubicBezTo>
                <a:cubicBezTo>
                  <a:pt x="5508020" y="36447"/>
                  <a:pt x="5586200" y="8255"/>
                  <a:pt x="5620995" y="29361"/>
                </a:cubicBezTo>
                <a:cubicBezTo>
                  <a:pt x="5634119" y="21868"/>
                  <a:pt x="5643545" y="20253"/>
                  <a:pt x="5654550" y="25912"/>
                </a:cubicBezTo>
                <a:cubicBezTo>
                  <a:pt x="5657156" y="21117"/>
                  <a:pt x="5691707" y="104"/>
                  <a:pt x="5702469" y="1585"/>
                </a:cubicBezTo>
                <a:cubicBezTo>
                  <a:pt x="5695553" y="19865"/>
                  <a:pt x="5678690" y="25910"/>
                  <a:pt x="5659880" y="36466"/>
                </a:cubicBezTo>
                <a:cubicBezTo>
                  <a:pt x="5612205" y="64971"/>
                  <a:pt x="5570993" y="110275"/>
                  <a:pt x="5512832" y="109031"/>
                </a:cubicBezTo>
                <a:cubicBezTo>
                  <a:pt x="5512609" y="108515"/>
                  <a:pt x="5512609" y="108515"/>
                  <a:pt x="5513054" y="109547"/>
                </a:cubicBezTo>
                <a:cubicBezTo>
                  <a:pt x="5515046" y="112361"/>
                  <a:pt x="5521667" y="118686"/>
                  <a:pt x="5520162" y="124230"/>
                </a:cubicBezTo>
                <a:cubicBezTo>
                  <a:pt x="5521041" y="124463"/>
                  <a:pt x="5521041" y="124463"/>
                  <a:pt x="5521920" y="124696"/>
                </a:cubicBezTo>
                <a:cubicBezTo>
                  <a:pt x="5536421" y="127625"/>
                  <a:pt x="5560041" y="113772"/>
                  <a:pt x="5577104" y="104580"/>
                </a:cubicBezTo>
                <a:cubicBezTo>
                  <a:pt x="5608384" y="124755"/>
                  <a:pt x="5592201" y="172120"/>
                  <a:pt x="5648836" y="137304"/>
                </a:cubicBezTo>
                <a:lnTo>
                  <a:pt x="5649183" y="136665"/>
                </a:lnTo>
                <a:lnTo>
                  <a:pt x="5649691" y="138159"/>
                </a:lnTo>
                <a:cubicBezTo>
                  <a:pt x="5649606" y="137736"/>
                  <a:pt x="5649270" y="136504"/>
                  <a:pt x="5649270" y="136504"/>
                </a:cubicBezTo>
                <a:lnTo>
                  <a:pt x="5649183" y="136665"/>
                </a:lnTo>
                <a:lnTo>
                  <a:pt x="5648602" y="134956"/>
                </a:lnTo>
                <a:cubicBezTo>
                  <a:pt x="5645700" y="126417"/>
                  <a:pt x="5616009" y="115348"/>
                  <a:pt x="5643358" y="101112"/>
                </a:cubicBezTo>
                <a:cubicBezTo>
                  <a:pt x="5674689" y="92502"/>
                  <a:pt x="5678979" y="75354"/>
                  <a:pt x="5686954" y="50498"/>
                </a:cubicBezTo>
                <a:cubicBezTo>
                  <a:pt x="5686954" y="50498"/>
                  <a:pt x="5687610" y="50215"/>
                  <a:pt x="5687388" y="49699"/>
                </a:cubicBezTo>
                <a:cubicBezTo>
                  <a:pt x="5689558" y="45703"/>
                  <a:pt x="5702672" y="36379"/>
                  <a:pt x="5711230" y="36362"/>
                </a:cubicBezTo>
                <a:cubicBezTo>
                  <a:pt x="5711230" y="36362"/>
                  <a:pt x="5711452" y="36878"/>
                  <a:pt x="5711452" y="36878"/>
                </a:cubicBezTo>
                <a:cubicBezTo>
                  <a:pt x="5711452" y="36878"/>
                  <a:pt x="5711230" y="36362"/>
                  <a:pt x="5711441" y="35047"/>
                </a:cubicBezTo>
                <a:cubicBezTo>
                  <a:pt x="5711219" y="34530"/>
                  <a:pt x="5711219" y="34530"/>
                  <a:pt x="5711219" y="34530"/>
                </a:cubicBezTo>
                <a:cubicBezTo>
                  <a:pt x="5710997" y="34014"/>
                  <a:pt x="5711431" y="33215"/>
                  <a:pt x="5711208" y="32699"/>
                </a:cubicBezTo>
                <a:cubicBezTo>
                  <a:pt x="5712405" y="11989"/>
                  <a:pt x="5757473" y="-11722"/>
                  <a:pt x="5781529" y="11566"/>
                </a:cubicBezTo>
                <a:cubicBezTo>
                  <a:pt x="5782185" y="11283"/>
                  <a:pt x="5782185" y="11283"/>
                  <a:pt x="5782185" y="11283"/>
                </a:cubicBezTo>
                <a:cubicBezTo>
                  <a:pt x="5782185" y="11283"/>
                  <a:pt x="5782842" y="11000"/>
                  <a:pt x="5782842" y="11000"/>
                </a:cubicBezTo>
                <a:cubicBezTo>
                  <a:pt x="5787216" y="8502"/>
                  <a:pt x="5800530" y="-3968"/>
                  <a:pt x="5808241" y="1275"/>
                </a:cubicBezTo>
                <a:cubicBezTo>
                  <a:pt x="5808241" y="1275"/>
                  <a:pt x="5807304" y="456"/>
                  <a:pt x="5807083" y="168"/>
                </a:cubicBez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6" name="Freeform: Shape 5">
            <a:extLst>
              <a:ext uri="{FF2B5EF4-FFF2-40B4-BE49-F238E27FC236}">
                <a16:creationId xmlns:a16="http://schemas.microsoft.com/office/drawing/2014/main" id="{CAE419AE-55FB-4A23-92A6-4D0346297DD0}"/>
              </a:ext>
            </a:extLst>
          </p:cNvPr>
          <p:cNvSpPr/>
          <p:nvPr/>
        </p:nvSpPr>
        <p:spPr>
          <a:xfrm rot="20200871">
            <a:off x="11439867" y="1928198"/>
            <a:ext cx="14302" cy="5620"/>
          </a:xfrm>
          <a:custGeom>
            <a:avLst/>
            <a:gdLst>
              <a:gd name="connsiteX0" fmla="*/ 1652 w 14302"/>
              <a:gd name="connsiteY0" fmla="*/ 10677 h 5619"/>
              <a:gd name="connsiteX1" fmla="*/ 1652 w 14302"/>
              <a:gd name="connsiteY1" fmla="*/ 10677 h 5619"/>
              <a:gd name="connsiteX2" fmla="*/ 1652 w 14302"/>
              <a:gd name="connsiteY2" fmla="*/ 10677 h 5619"/>
              <a:gd name="connsiteX3" fmla="*/ 3797 w 14302"/>
              <a:gd name="connsiteY3" fmla="*/ 10677 h 5619"/>
              <a:gd name="connsiteX4" fmla="*/ 15238 w 14302"/>
              <a:gd name="connsiteY4" fmla="*/ 10116 h 5619"/>
              <a:gd name="connsiteX5" fmla="*/ 19529 w 14302"/>
              <a:gd name="connsiteY5" fmla="*/ 0 h 5619"/>
              <a:gd name="connsiteX6" fmla="*/ 1652 w 14302"/>
              <a:gd name="connsiteY6" fmla="*/ 562 h 5619"/>
              <a:gd name="connsiteX7" fmla="*/ 1652 w 14302"/>
              <a:gd name="connsiteY7" fmla="*/ 10677 h 5619"/>
              <a:gd name="connsiteX8" fmla="*/ 1652 w 14302"/>
              <a:gd name="connsiteY8" fmla="*/ 10677 h 5619"/>
              <a:gd name="connsiteX9" fmla="*/ 1652 w 14302"/>
              <a:gd name="connsiteY9" fmla="*/ 10677 h 5619"/>
              <a:gd name="connsiteX10" fmla="*/ 1652 w 14302"/>
              <a:gd name="connsiteY10" fmla="*/ 10677 h 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02" h="5619">
                <a:moveTo>
                  <a:pt x="1652" y="10677"/>
                </a:moveTo>
                <a:cubicBezTo>
                  <a:pt x="1652" y="10677"/>
                  <a:pt x="1652" y="10677"/>
                  <a:pt x="1652" y="10677"/>
                </a:cubicBezTo>
                <a:cubicBezTo>
                  <a:pt x="2367" y="10677"/>
                  <a:pt x="2367" y="10677"/>
                  <a:pt x="1652" y="10677"/>
                </a:cubicBezTo>
                <a:cubicBezTo>
                  <a:pt x="2367" y="10677"/>
                  <a:pt x="3082" y="10677"/>
                  <a:pt x="3797" y="10677"/>
                </a:cubicBezTo>
                <a:cubicBezTo>
                  <a:pt x="6657" y="10677"/>
                  <a:pt x="10948" y="10116"/>
                  <a:pt x="15238" y="10116"/>
                </a:cubicBezTo>
                <a:cubicBezTo>
                  <a:pt x="17384" y="7306"/>
                  <a:pt x="18814" y="3934"/>
                  <a:pt x="19529" y="0"/>
                </a:cubicBezTo>
                <a:cubicBezTo>
                  <a:pt x="15238" y="562"/>
                  <a:pt x="8803" y="1124"/>
                  <a:pt x="1652" y="562"/>
                </a:cubicBezTo>
                <a:cubicBezTo>
                  <a:pt x="2367" y="3372"/>
                  <a:pt x="2367" y="6744"/>
                  <a:pt x="1652" y="10677"/>
                </a:cubicBezTo>
                <a:cubicBezTo>
                  <a:pt x="1652" y="10677"/>
                  <a:pt x="936" y="10677"/>
                  <a:pt x="1652" y="10677"/>
                </a:cubicBezTo>
                <a:cubicBezTo>
                  <a:pt x="-1209" y="10677"/>
                  <a:pt x="221" y="10677"/>
                  <a:pt x="1652" y="10677"/>
                </a:cubicBezTo>
                <a:cubicBezTo>
                  <a:pt x="936" y="10677"/>
                  <a:pt x="1652" y="10677"/>
                  <a:pt x="1652" y="10677"/>
                </a:cubicBezTo>
                <a:close/>
              </a:path>
            </a:pathLst>
          </a:custGeom>
          <a:solidFill>
            <a:srgbClr val="2E2E2E"/>
          </a:solidFill>
          <a:ln w="7149"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CA84799-6988-49EB-B6E3-D3585F3A9AAF}"/>
              </a:ext>
            </a:extLst>
          </p:cNvPr>
          <p:cNvSpPr/>
          <p:nvPr/>
        </p:nvSpPr>
        <p:spPr>
          <a:xfrm rot="20200871">
            <a:off x="11117362" y="1557773"/>
            <a:ext cx="7151" cy="562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a:solidFill>
            <a:srgbClr val="2E2E2E"/>
          </a:solidFill>
          <a:ln w="7149"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1CE3D8A-1B5C-4F24-8871-9EBD2A379B6C}"/>
              </a:ext>
            </a:extLst>
          </p:cNvPr>
          <p:cNvSpPr/>
          <p:nvPr/>
        </p:nvSpPr>
        <p:spPr>
          <a:xfrm rot="20200871">
            <a:off x="11242730" y="2035206"/>
            <a:ext cx="7151" cy="5620"/>
          </a:xfrm>
          <a:custGeom>
            <a:avLst/>
            <a:gdLst>
              <a:gd name="connsiteX0" fmla="*/ 206 w 0"/>
              <a:gd name="connsiteY0" fmla="*/ 3101 h 0"/>
              <a:gd name="connsiteX1" fmla="*/ 206 w 0"/>
              <a:gd name="connsiteY1" fmla="*/ 1415 h 0"/>
              <a:gd name="connsiteX2" fmla="*/ 206 w 0"/>
              <a:gd name="connsiteY2" fmla="*/ 3101 h 0"/>
              <a:gd name="connsiteX3" fmla="*/ 206 w 0"/>
              <a:gd name="connsiteY3" fmla="*/ 3101 h 0"/>
              <a:gd name="connsiteX4" fmla="*/ 206 w 0"/>
              <a:gd name="connsiteY4" fmla="*/ 3101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206" y="3101"/>
                </a:moveTo>
                <a:cubicBezTo>
                  <a:pt x="206" y="2539"/>
                  <a:pt x="206" y="1977"/>
                  <a:pt x="206" y="1415"/>
                </a:cubicBezTo>
                <a:cubicBezTo>
                  <a:pt x="206" y="1977"/>
                  <a:pt x="206" y="2539"/>
                  <a:pt x="206" y="3101"/>
                </a:cubicBezTo>
                <a:cubicBezTo>
                  <a:pt x="206" y="2539"/>
                  <a:pt x="206" y="2539"/>
                  <a:pt x="206" y="3101"/>
                </a:cubicBezTo>
                <a:cubicBezTo>
                  <a:pt x="-509" y="-5329"/>
                  <a:pt x="922" y="6473"/>
                  <a:pt x="206" y="3101"/>
                </a:cubicBezTo>
                <a:close/>
              </a:path>
            </a:pathLst>
          </a:custGeom>
          <a:solidFill>
            <a:srgbClr val="2E2E2E"/>
          </a:solidFill>
          <a:ln w="714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C7ABED8-D0C2-43E1-9839-59D8A79F466E}"/>
              </a:ext>
            </a:extLst>
          </p:cNvPr>
          <p:cNvSpPr/>
          <p:nvPr userDrawn="1"/>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12" name="Straight Connector 11">
            <a:extLst>
              <a:ext uri="{FF2B5EF4-FFF2-40B4-BE49-F238E27FC236}">
                <a16:creationId xmlns:a16="http://schemas.microsoft.com/office/drawing/2014/main" id="{7AA31B67-CEC7-4F0C-8333-BC68B754A55E}"/>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885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27F6C76-4896-44F3-8F21-E414DEA29247}"/>
              </a:ext>
            </a:extLst>
          </p:cNvPr>
          <p:cNvSpPr>
            <a:spLocks noGrp="1"/>
          </p:cNvSpPr>
          <p:nvPr>
            <p:ph type="pic" idx="13" hasCustomPrompt="1"/>
          </p:nvPr>
        </p:nvSpPr>
        <p:spPr>
          <a:xfrm>
            <a:off x="4611757" y="1162879"/>
            <a:ext cx="6957391" cy="4532244"/>
          </a:xfrm>
          <a:prstGeom prst="rect">
            <a:avLst/>
          </a:prstGeom>
          <a:solidFill>
            <a:schemeClr val="bg1">
              <a:lumMod val="95000"/>
            </a:schemeClr>
          </a:solidFill>
          <a:ln w="50800">
            <a:solidFill>
              <a:schemeClr val="bg1"/>
            </a:solidFill>
          </a:ln>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id="{909027E4-0A48-4082-B747-AF6AEEE011AD}"/>
              </a:ext>
            </a:extLst>
          </p:cNvPr>
          <p:cNvSpPr>
            <a:spLocks noGrp="1"/>
          </p:cNvSpPr>
          <p:nvPr>
            <p:ph type="pic" idx="14" hasCustomPrompt="1"/>
          </p:nvPr>
        </p:nvSpPr>
        <p:spPr>
          <a:xfrm rot="20585984">
            <a:off x="2623726" y="3877631"/>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2483AAD0-6658-4488-BD32-66C851CCFBB1}"/>
              </a:ext>
            </a:extLst>
          </p:cNvPr>
          <p:cNvSpPr>
            <a:spLocks noGrp="1"/>
          </p:cNvSpPr>
          <p:nvPr>
            <p:ph type="pic" idx="15" hasCustomPrompt="1"/>
          </p:nvPr>
        </p:nvSpPr>
        <p:spPr>
          <a:xfrm rot="1034171">
            <a:off x="10052759" y="93552"/>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131102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A4C3A1-9F52-4432-B149-7E51168649A8}"/>
              </a:ext>
            </a:extLst>
          </p:cNvPr>
          <p:cNvSpPr/>
          <p:nvPr userDrawn="1"/>
        </p:nvSpPr>
        <p:spPr>
          <a:xfrm>
            <a:off x="0" y="0"/>
            <a:ext cx="81003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027F6C76-4896-44F3-8F21-E414DEA29247}"/>
              </a:ext>
            </a:extLst>
          </p:cNvPr>
          <p:cNvSpPr>
            <a:spLocks noGrp="1"/>
          </p:cNvSpPr>
          <p:nvPr>
            <p:ph type="pic" idx="13" hasCustomPrompt="1"/>
          </p:nvPr>
        </p:nvSpPr>
        <p:spPr>
          <a:xfrm>
            <a:off x="4611757" y="1162879"/>
            <a:ext cx="6957391" cy="4532244"/>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id="{909027E4-0A48-4082-B747-AF6AEEE011AD}"/>
              </a:ext>
            </a:extLst>
          </p:cNvPr>
          <p:cNvSpPr>
            <a:spLocks noGrp="1"/>
          </p:cNvSpPr>
          <p:nvPr>
            <p:ph type="pic" idx="14" hasCustomPrompt="1"/>
          </p:nvPr>
        </p:nvSpPr>
        <p:spPr>
          <a:xfrm rot="20585984">
            <a:off x="3080925" y="3887570"/>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5" name="Picture Placeholder 2">
            <a:extLst>
              <a:ext uri="{FF2B5EF4-FFF2-40B4-BE49-F238E27FC236}">
                <a16:creationId xmlns:a16="http://schemas.microsoft.com/office/drawing/2014/main" id="{2483AAD0-6658-4488-BD32-66C851CCFBB1}"/>
              </a:ext>
            </a:extLst>
          </p:cNvPr>
          <p:cNvSpPr>
            <a:spLocks noGrp="1"/>
          </p:cNvSpPr>
          <p:nvPr>
            <p:ph type="pic" idx="15" hasCustomPrompt="1"/>
          </p:nvPr>
        </p:nvSpPr>
        <p:spPr>
          <a:xfrm rot="1034171">
            <a:off x="878941" y="3883311"/>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09467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0" y="0"/>
            <a:ext cx="12192000" cy="4611757"/>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id="{71D6D76B-805B-4558-8007-4EF5CE5ABF86}"/>
              </a:ext>
            </a:extLst>
          </p:cNvPr>
          <p:cNvSpPr>
            <a:spLocks noGrp="1"/>
          </p:cNvSpPr>
          <p:nvPr>
            <p:ph type="pic" idx="14" hasCustomPrompt="1"/>
          </p:nvPr>
        </p:nvSpPr>
        <p:spPr>
          <a:xfrm>
            <a:off x="633707"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16B74A48-2D82-4A65-88CD-A93660E4711B}"/>
              </a:ext>
            </a:extLst>
          </p:cNvPr>
          <p:cNvSpPr>
            <a:spLocks noGrp="1"/>
          </p:cNvSpPr>
          <p:nvPr>
            <p:ph type="pic" idx="15" hasCustomPrompt="1"/>
          </p:nvPr>
        </p:nvSpPr>
        <p:spPr>
          <a:xfrm>
            <a:off x="4464783"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8C278FC-CD2F-4A6D-820B-A320CE2BA9E9}"/>
              </a:ext>
            </a:extLst>
          </p:cNvPr>
          <p:cNvSpPr>
            <a:spLocks noGrp="1"/>
          </p:cNvSpPr>
          <p:nvPr>
            <p:ph type="pic" idx="16" hasCustomPrompt="1"/>
          </p:nvPr>
        </p:nvSpPr>
        <p:spPr>
          <a:xfrm>
            <a:off x="8295859"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257717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600075" y="0"/>
            <a:ext cx="2552699"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676B55AB-35EA-4733-989A-F2DF60FA020B}"/>
              </a:ext>
            </a:extLst>
          </p:cNvPr>
          <p:cNvSpPr>
            <a:spLocks noGrp="1"/>
          </p:cNvSpPr>
          <p:nvPr>
            <p:ph type="pic" idx="14" hasCustomPrompt="1"/>
          </p:nvPr>
        </p:nvSpPr>
        <p:spPr>
          <a:xfrm>
            <a:off x="600075" y="4610101"/>
            <a:ext cx="2552699" cy="22479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2FC571E0-4A2E-4B70-9758-0D2115D01CE2}"/>
              </a:ext>
            </a:extLst>
          </p:cNvPr>
          <p:cNvSpPr>
            <a:spLocks noGrp="1"/>
          </p:cNvSpPr>
          <p:nvPr>
            <p:ph type="pic" idx="15" hasCustomPrompt="1"/>
          </p:nvPr>
        </p:nvSpPr>
        <p:spPr>
          <a:xfrm>
            <a:off x="3538537" y="3152775"/>
            <a:ext cx="2552699"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79D65CC2-65E9-4ACE-BB27-B844F37A9EDB}"/>
              </a:ext>
            </a:extLst>
          </p:cNvPr>
          <p:cNvSpPr>
            <a:spLocks noGrp="1"/>
          </p:cNvSpPr>
          <p:nvPr>
            <p:ph type="pic" idx="16" hasCustomPrompt="1"/>
          </p:nvPr>
        </p:nvSpPr>
        <p:spPr>
          <a:xfrm>
            <a:off x="6477000" y="542925"/>
            <a:ext cx="5114925"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18022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3075AB-CEA8-4AC9-9B8C-4238097011F2}"/>
              </a:ext>
            </a:extLst>
          </p:cNvPr>
          <p:cNvSpPr/>
          <p:nvPr userDrawn="1"/>
        </p:nvSpPr>
        <p:spPr>
          <a:xfrm>
            <a:off x="0" y="2447925"/>
            <a:ext cx="12192000" cy="1962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D79E90BF-510F-4CD9-A4FA-D0929A13B6AF}"/>
              </a:ext>
            </a:extLst>
          </p:cNvPr>
          <p:cNvSpPr>
            <a:spLocks noGrp="1"/>
          </p:cNvSpPr>
          <p:nvPr>
            <p:ph type="pic" idx="14" hasCustomPrompt="1"/>
          </p:nvPr>
        </p:nvSpPr>
        <p:spPr>
          <a:xfrm>
            <a:off x="4503325" y="1336039"/>
            <a:ext cx="3094821" cy="4185922"/>
          </a:xfrm>
          <a:custGeom>
            <a:avLst/>
            <a:gdLst>
              <a:gd name="connsiteX0" fmla="*/ 2098012 w 3094821"/>
              <a:gd name="connsiteY0" fmla="*/ 2192304 h 4185922"/>
              <a:gd name="connsiteX1" fmla="*/ 3094821 w 3094821"/>
              <a:gd name="connsiteY1" fmla="*/ 3189113 h 4185922"/>
              <a:gd name="connsiteX2" fmla="*/ 2098012 w 3094821"/>
              <a:gd name="connsiteY2" fmla="*/ 4185922 h 4185922"/>
              <a:gd name="connsiteX3" fmla="*/ 1101203 w 3094821"/>
              <a:gd name="connsiteY3" fmla="*/ 3189113 h 4185922"/>
              <a:gd name="connsiteX4" fmla="*/ 996809 w 3094821"/>
              <a:gd name="connsiteY4" fmla="*/ 1091101 h 4185922"/>
              <a:gd name="connsiteX5" fmla="*/ 1993617 w 3094821"/>
              <a:gd name="connsiteY5" fmla="*/ 2087909 h 4185922"/>
              <a:gd name="connsiteX6" fmla="*/ 996809 w 3094821"/>
              <a:gd name="connsiteY6" fmla="*/ 3084718 h 4185922"/>
              <a:gd name="connsiteX7" fmla="*/ 0 w 3094821"/>
              <a:gd name="connsiteY7" fmla="*/ 2087909 h 4185922"/>
              <a:gd name="connsiteX8" fmla="*/ 2087910 w 3094821"/>
              <a:gd name="connsiteY8" fmla="*/ 0 h 4185922"/>
              <a:gd name="connsiteX9" fmla="*/ 3084718 w 3094821"/>
              <a:gd name="connsiteY9" fmla="*/ 996808 h 4185922"/>
              <a:gd name="connsiteX10" fmla="*/ 2087910 w 3094821"/>
              <a:gd name="connsiteY10" fmla="*/ 1993616 h 4185922"/>
              <a:gd name="connsiteX11" fmla="*/ 1091101 w 3094821"/>
              <a:gd name="connsiteY11" fmla="*/ 996808 h 418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94821" h="4185922">
                <a:moveTo>
                  <a:pt x="2098012" y="2192304"/>
                </a:moveTo>
                <a:lnTo>
                  <a:pt x="3094821" y="3189113"/>
                </a:lnTo>
                <a:lnTo>
                  <a:pt x="2098012" y="4185922"/>
                </a:lnTo>
                <a:lnTo>
                  <a:pt x="1101203" y="3189113"/>
                </a:lnTo>
                <a:close/>
                <a:moveTo>
                  <a:pt x="996809" y="1091101"/>
                </a:moveTo>
                <a:lnTo>
                  <a:pt x="1993617" y="2087909"/>
                </a:lnTo>
                <a:lnTo>
                  <a:pt x="996809" y="3084718"/>
                </a:lnTo>
                <a:lnTo>
                  <a:pt x="0" y="2087909"/>
                </a:lnTo>
                <a:close/>
                <a:moveTo>
                  <a:pt x="2087910" y="0"/>
                </a:moveTo>
                <a:lnTo>
                  <a:pt x="3084718" y="996808"/>
                </a:lnTo>
                <a:lnTo>
                  <a:pt x="2087910" y="1993616"/>
                </a:lnTo>
                <a:lnTo>
                  <a:pt x="1091101" y="996808"/>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11">
            <a:extLst>
              <a:ext uri="{FF2B5EF4-FFF2-40B4-BE49-F238E27FC236}">
                <a16:creationId xmlns:a16="http://schemas.microsoft.com/office/drawing/2014/main" id="{F696DB36-3325-4ABD-A030-3CC56F701C29}"/>
              </a:ext>
            </a:extLst>
          </p:cNvPr>
          <p:cNvSpPr>
            <a:spLocks noGrp="1"/>
          </p:cNvSpPr>
          <p:nvPr>
            <p:ph type="pic" idx="13" hasCustomPrompt="1"/>
          </p:nvPr>
        </p:nvSpPr>
        <p:spPr>
          <a:xfrm>
            <a:off x="6696706" y="849422"/>
            <a:ext cx="5159157" cy="5159157"/>
          </a:xfrm>
          <a:custGeom>
            <a:avLst/>
            <a:gdLst>
              <a:gd name="connsiteX0" fmla="*/ 2579578 w 5159157"/>
              <a:gd name="connsiteY0" fmla="*/ 0 h 5159157"/>
              <a:gd name="connsiteX1" fmla="*/ 5159157 w 5159157"/>
              <a:gd name="connsiteY1" fmla="*/ 2579579 h 5159157"/>
              <a:gd name="connsiteX2" fmla="*/ 2579578 w 5159157"/>
              <a:gd name="connsiteY2" fmla="*/ 5159157 h 5159157"/>
              <a:gd name="connsiteX3" fmla="*/ 0 w 5159157"/>
              <a:gd name="connsiteY3" fmla="*/ 2579579 h 5159157"/>
            </a:gdLst>
            <a:ahLst/>
            <a:cxnLst>
              <a:cxn ang="0">
                <a:pos x="connsiteX0" y="connsiteY0"/>
              </a:cxn>
              <a:cxn ang="0">
                <a:pos x="connsiteX1" y="connsiteY1"/>
              </a:cxn>
              <a:cxn ang="0">
                <a:pos x="connsiteX2" y="connsiteY2"/>
              </a:cxn>
              <a:cxn ang="0">
                <a:pos x="connsiteX3" y="connsiteY3"/>
              </a:cxn>
            </a:cxnLst>
            <a:rect l="l" t="t" r="r" b="b"/>
            <a:pathLst>
              <a:path w="5159157" h="5159157">
                <a:moveTo>
                  <a:pt x="2579578" y="0"/>
                </a:moveTo>
                <a:lnTo>
                  <a:pt x="5159157" y="2579579"/>
                </a:lnTo>
                <a:lnTo>
                  <a:pt x="2579578" y="5159157"/>
                </a:lnTo>
                <a:lnTo>
                  <a:pt x="0" y="2579579"/>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076462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3" name="Rectangle 9">
            <a:extLst>
              <a:ext uri="{FF2B5EF4-FFF2-40B4-BE49-F238E27FC236}">
                <a16:creationId xmlns:a16="http://schemas.microsoft.com/office/drawing/2014/main" id="{7541ADEF-1E4E-43DD-92A6-4DD1BEE0C3FA}"/>
              </a:ext>
            </a:extLst>
          </p:cNvPr>
          <p:cNvSpPr/>
          <p:nvPr userDrawn="1"/>
        </p:nvSpPr>
        <p:spPr>
          <a:xfrm>
            <a:off x="1414" y="5702527"/>
            <a:ext cx="12190587" cy="208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0">
            <a:extLst>
              <a:ext uri="{FF2B5EF4-FFF2-40B4-BE49-F238E27FC236}">
                <a16:creationId xmlns:a16="http://schemas.microsoft.com/office/drawing/2014/main" id="{14A1CBB5-2E4E-44A7-B8C0-564929AD29FE}"/>
              </a:ext>
            </a:extLst>
          </p:cNvPr>
          <p:cNvSpPr/>
          <p:nvPr userDrawn="1"/>
        </p:nvSpPr>
        <p:spPr>
          <a:xfrm>
            <a:off x="1414" y="6035177"/>
            <a:ext cx="12190587" cy="20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1">
            <a:extLst>
              <a:ext uri="{FF2B5EF4-FFF2-40B4-BE49-F238E27FC236}">
                <a16:creationId xmlns:a16="http://schemas.microsoft.com/office/drawing/2014/main" id="{E40BFC12-919E-46D9-8671-36DE4F33B855}"/>
              </a:ext>
            </a:extLst>
          </p:cNvPr>
          <p:cNvSpPr/>
          <p:nvPr userDrawn="1"/>
        </p:nvSpPr>
        <p:spPr>
          <a:xfrm>
            <a:off x="1414" y="5369877"/>
            <a:ext cx="12190587" cy="208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Rectangle 12">
            <a:extLst>
              <a:ext uri="{FF2B5EF4-FFF2-40B4-BE49-F238E27FC236}">
                <a16:creationId xmlns:a16="http://schemas.microsoft.com/office/drawing/2014/main" id="{625C9658-DF2A-4CB3-953E-8206CF365BD7}"/>
              </a:ext>
            </a:extLst>
          </p:cNvPr>
          <p:cNvSpPr/>
          <p:nvPr userDrawn="1"/>
        </p:nvSpPr>
        <p:spPr>
          <a:xfrm>
            <a:off x="1414" y="5037227"/>
            <a:ext cx="12190587" cy="208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8" name="Group 7">
            <a:extLst>
              <a:ext uri="{FF2B5EF4-FFF2-40B4-BE49-F238E27FC236}">
                <a16:creationId xmlns:a16="http://schemas.microsoft.com/office/drawing/2014/main" id="{50F51F95-9F39-4F8B-A958-25CA10F420E1}"/>
              </a:ext>
            </a:extLst>
          </p:cNvPr>
          <p:cNvGrpSpPr/>
          <p:nvPr userDrawn="1"/>
        </p:nvGrpSpPr>
        <p:grpSpPr>
          <a:xfrm>
            <a:off x="6979778" y="1071223"/>
            <a:ext cx="4467224" cy="5464388"/>
            <a:chOff x="6446339" y="1280897"/>
            <a:chExt cx="4320717" cy="5285178"/>
          </a:xfrm>
        </p:grpSpPr>
        <p:sp>
          <p:nvSpPr>
            <p:cNvPr id="9" name="Freeform: Shape 8">
              <a:extLst>
                <a:ext uri="{FF2B5EF4-FFF2-40B4-BE49-F238E27FC236}">
                  <a16:creationId xmlns:a16="http://schemas.microsoft.com/office/drawing/2014/main" id="{05BC7AA1-EC2F-4EED-9B06-3FAD3EAB6196}"/>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67AA5A2-602C-49AE-BF5C-D3DD14BAD373}"/>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FFBCCC8-A8AF-4EE9-BF70-AA0143034A3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C69B09D-4297-49EC-976D-6841A2696FF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9036A40-5C02-4306-AC84-CB85976F52E7}"/>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7C1FE51-50C6-4AC7-A369-B51BD0699335}"/>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54BD12E-1FB9-42BE-87F4-23BF81D7633E}"/>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E5A0E3E3-F902-41E1-91A1-E9AEFE7BA945}"/>
              </a:ext>
            </a:extLst>
          </p:cNvPr>
          <p:cNvSpPr>
            <a:spLocks noGrp="1"/>
          </p:cNvSpPr>
          <p:nvPr>
            <p:ph type="pic" sz="quarter" idx="10" hasCustomPrompt="1"/>
          </p:nvPr>
        </p:nvSpPr>
        <p:spPr>
          <a:xfrm>
            <a:off x="7109795" y="1300119"/>
            <a:ext cx="4095290" cy="3612469"/>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A2F9B86F-A669-4115-8D16-1F5499333BDB}"/>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17" name="Freeform: Shape 16">
            <a:extLst>
              <a:ext uri="{FF2B5EF4-FFF2-40B4-BE49-F238E27FC236}">
                <a16:creationId xmlns:a16="http://schemas.microsoft.com/office/drawing/2014/main" id="{36AED60C-28D9-44EA-86A3-AEEFD1480FDE}"/>
              </a:ext>
            </a:extLst>
          </p:cNvPr>
          <p:cNvSpPr/>
          <p:nvPr userDrawn="1"/>
        </p:nvSpPr>
        <p:spPr>
          <a:xfrm rot="5083725">
            <a:off x="1174532" y="-970122"/>
            <a:ext cx="748525" cy="3046461"/>
          </a:xfrm>
          <a:custGeom>
            <a:avLst/>
            <a:gdLst>
              <a:gd name="connsiteX0" fmla="*/ 534053 w 748525"/>
              <a:gd name="connsiteY0" fmla="*/ 1515419 h 3046461"/>
              <a:gd name="connsiteX1" fmla="*/ 542359 w 748525"/>
              <a:gd name="connsiteY1" fmla="*/ 1457574 h 3046461"/>
              <a:gd name="connsiteX2" fmla="*/ 545941 w 748525"/>
              <a:gd name="connsiteY2" fmla="*/ 1443247 h 3046461"/>
              <a:gd name="connsiteX3" fmla="*/ 664522 w 748525"/>
              <a:gd name="connsiteY3" fmla="*/ 1305569 h 3046461"/>
              <a:gd name="connsiteX4" fmla="*/ 724210 w 748525"/>
              <a:gd name="connsiteY4" fmla="*/ 1261002 h 3046461"/>
              <a:gd name="connsiteX5" fmla="*/ 736147 w 748525"/>
              <a:gd name="connsiteY5" fmla="*/ 1248268 h 3046461"/>
              <a:gd name="connsiteX6" fmla="*/ 741318 w 748525"/>
              <a:gd name="connsiteY6" fmla="*/ 1301190 h 3046461"/>
              <a:gd name="connsiteX7" fmla="*/ 740523 w 748525"/>
              <a:gd name="connsiteY7" fmla="*/ 1393507 h 3046461"/>
              <a:gd name="connsiteX8" fmla="*/ 682428 w 748525"/>
              <a:gd name="connsiteY8" fmla="*/ 1482642 h 3046461"/>
              <a:gd name="connsiteX9" fmla="*/ 654572 w 748525"/>
              <a:gd name="connsiteY9" fmla="*/ 1498559 h 3046461"/>
              <a:gd name="connsiteX10" fmla="*/ 534401 w 748525"/>
              <a:gd name="connsiteY10" fmla="*/ 1576549 h 3046461"/>
              <a:gd name="connsiteX11" fmla="*/ 534053 w 748525"/>
              <a:gd name="connsiteY11" fmla="*/ 1515419 h 3046461"/>
              <a:gd name="connsiteX12" fmla="*/ 544051 w 748525"/>
              <a:gd name="connsiteY12" fmla="*/ 1259708 h 3046461"/>
              <a:gd name="connsiteX13" fmla="*/ 569418 w 748525"/>
              <a:gd name="connsiteY13" fmla="*/ 1167094 h 3046461"/>
              <a:gd name="connsiteX14" fmla="*/ 641840 w 748525"/>
              <a:gd name="connsiteY14" fmla="*/ 1096661 h 3046461"/>
              <a:gd name="connsiteX15" fmla="*/ 735747 w 748525"/>
              <a:gd name="connsiteY15" fmla="*/ 1028618 h 3046461"/>
              <a:gd name="connsiteX16" fmla="*/ 741318 w 748525"/>
              <a:gd name="connsiteY16" fmla="*/ 1072390 h 3046461"/>
              <a:gd name="connsiteX17" fmla="*/ 743308 w 748525"/>
              <a:gd name="connsiteY17" fmla="*/ 1168686 h 3046461"/>
              <a:gd name="connsiteX18" fmla="*/ 687599 w 748525"/>
              <a:gd name="connsiteY18" fmla="*/ 1260603 h 3046461"/>
              <a:gd name="connsiteX19" fmla="*/ 666909 w 748525"/>
              <a:gd name="connsiteY19" fmla="*/ 1273337 h 3046461"/>
              <a:gd name="connsiteX20" fmla="*/ 541963 w 748525"/>
              <a:gd name="connsiteY20" fmla="*/ 1358889 h 3046461"/>
              <a:gd name="connsiteX21" fmla="*/ 544051 w 748525"/>
              <a:gd name="connsiteY21" fmla="*/ 1259708 h 3046461"/>
              <a:gd name="connsiteX22" fmla="*/ 546339 w 748525"/>
              <a:gd name="connsiteY22" fmla="*/ 1059159 h 3046461"/>
              <a:gd name="connsiteX23" fmla="*/ 562655 w 748525"/>
              <a:gd name="connsiteY23" fmla="*/ 978880 h 3046461"/>
              <a:gd name="connsiteX24" fmla="*/ 642635 w 748525"/>
              <a:gd name="connsiteY24" fmla="*/ 883378 h 3046461"/>
              <a:gd name="connsiteX25" fmla="*/ 736942 w 748525"/>
              <a:gd name="connsiteY25" fmla="*/ 811754 h 3046461"/>
              <a:gd name="connsiteX26" fmla="*/ 740126 w 748525"/>
              <a:gd name="connsiteY26" fmla="*/ 822498 h 3046461"/>
              <a:gd name="connsiteX27" fmla="*/ 748481 w 748525"/>
              <a:gd name="connsiteY27" fmla="*/ 933119 h 3046461"/>
              <a:gd name="connsiteX28" fmla="*/ 680836 w 748525"/>
              <a:gd name="connsiteY28" fmla="*/ 1052892 h 3046461"/>
              <a:gd name="connsiteX29" fmla="*/ 648206 w 748525"/>
              <a:gd name="connsiteY29" fmla="*/ 1071195 h 3046461"/>
              <a:gd name="connsiteX30" fmla="*/ 545544 w 748525"/>
              <a:gd name="connsiteY30" fmla="*/ 1143617 h 3046461"/>
              <a:gd name="connsiteX31" fmla="*/ 546339 w 748525"/>
              <a:gd name="connsiteY31" fmla="*/ 1059159 h 3046461"/>
              <a:gd name="connsiteX32" fmla="*/ 545544 w 748525"/>
              <a:gd name="connsiteY32" fmla="*/ 838414 h 3046461"/>
              <a:gd name="connsiteX33" fmla="*/ 561063 w 748525"/>
              <a:gd name="connsiteY33" fmla="*/ 766392 h 3046461"/>
              <a:gd name="connsiteX34" fmla="*/ 639453 w 748525"/>
              <a:gd name="connsiteY34" fmla="*/ 671290 h 3046461"/>
              <a:gd name="connsiteX35" fmla="*/ 734555 w 748525"/>
              <a:gd name="connsiteY35" fmla="*/ 601652 h 3046461"/>
              <a:gd name="connsiteX36" fmla="*/ 738136 w 748525"/>
              <a:gd name="connsiteY36" fmla="*/ 600857 h 3046461"/>
              <a:gd name="connsiteX37" fmla="*/ 744902 w 748525"/>
              <a:gd name="connsiteY37" fmla="*/ 746894 h 3046461"/>
              <a:gd name="connsiteX38" fmla="*/ 691183 w 748525"/>
              <a:gd name="connsiteY38" fmla="*/ 831651 h 3046461"/>
              <a:gd name="connsiteX39" fmla="*/ 635872 w 748525"/>
              <a:gd name="connsiteY39" fmla="*/ 864280 h 3046461"/>
              <a:gd name="connsiteX40" fmla="*/ 550718 w 748525"/>
              <a:gd name="connsiteY40" fmla="*/ 924365 h 3046461"/>
              <a:gd name="connsiteX41" fmla="*/ 545544 w 748525"/>
              <a:gd name="connsiteY41" fmla="*/ 928344 h 3046461"/>
              <a:gd name="connsiteX42" fmla="*/ 541168 w 748525"/>
              <a:gd name="connsiteY42" fmla="*/ 927547 h 3046461"/>
              <a:gd name="connsiteX43" fmla="*/ 545544 w 748525"/>
              <a:gd name="connsiteY43" fmla="*/ 838414 h 3046461"/>
              <a:gd name="connsiteX44" fmla="*/ 546191 w 748525"/>
              <a:gd name="connsiteY44" fmla="*/ 622045 h 3046461"/>
              <a:gd name="connsiteX45" fmla="*/ 563850 w 748525"/>
              <a:gd name="connsiteY45" fmla="*/ 547136 h 3046461"/>
              <a:gd name="connsiteX46" fmla="*/ 639851 w 748525"/>
              <a:gd name="connsiteY46" fmla="*/ 461585 h 3046461"/>
              <a:gd name="connsiteX47" fmla="*/ 733760 w 748525"/>
              <a:gd name="connsiteY47" fmla="*/ 392744 h 3046461"/>
              <a:gd name="connsiteX48" fmla="*/ 741321 w 748525"/>
              <a:gd name="connsiteY48" fmla="*/ 389960 h 3046461"/>
              <a:gd name="connsiteX49" fmla="*/ 745300 w 748525"/>
              <a:gd name="connsiteY49" fmla="*/ 529628 h 3046461"/>
              <a:gd name="connsiteX50" fmla="*/ 695957 w 748525"/>
              <a:gd name="connsiteY50" fmla="*/ 619161 h 3046461"/>
              <a:gd name="connsiteX51" fmla="*/ 670093 w 748525"/>
              <a:gd name="connsiteY51" fmla="*/ 635872 h 3046461"/>
              <a:gd name="connsiteX52" fmla="*/ 544352 w 748525"/>
              <a:gd name="connsiteY52" fmla="*/ 721028 h 3046461"/>
              <a:gd name="connsiteX53" fmla="*/ 541963 w 748525"/>
              <a:gd name="connsiteY53" fmla="*/ 698744 h 3046461"/>
              <a:gd name="connsiteX54" fmla="*/ 546191 w 748525"/>
              <a:gd name="connsiteY54" fmla="*/ 622045 h 3046461"/>
              <a:gd name="connsiteX55" fmla="*/ 546936 w 748525"/>
              <a:gd name="connsiteY55" fmla="*/ 424777 h 3046461"/>
              <a:gd name="connsiteX56" fmla="*/ 576581 w 748525"/>
              <a:gd name="connsiteY56" fmla="*/ 331466 h 3046461"/>
              <a:gd name="connsiteX57" fmla="*/ 658551 w 748525"/>
              <a:gd name="connsiteY57" fmla="*/ 241535 h 3046461"/>
              <a:gd name="connsiteX58" fmla="*/ 735748 w 748525"/>
              <a:gd name="connsiteY58" fmla="*/ 179063 h 3046461"/>
              <a:gd name="connsiteX59" fmla="*/ 738137 w 748525"/>
              <a:gd name="connsiteY59" fmla="*/ 203735 h 3046461"/>
              <a:gd name="connsiteX60" fmla="*/ 742911 w 748525"/>
              <a:gd name="connsiteY60" fmla="*/ 283715 h 3046461"/>
              <a:gd name="connsiteX61" fmla="*/ 649001 w 748525"/>
              <a:gd name="connsiteY61" fmla="*/ 436118 h 3046461"/>
              <a:gd name="connsiteX62" fmla="*/ 567429 w 748525"/>
              <a:gd name="connsiteY62" fmla="*/ 493419 h 3046461"/>
              <a:gd name="connsiteX63" fmla="*/ 542360 w 748525"/>
              <a:gd name="connsiteY63" fmla="*/ 525251 h 3046461"/>
              <a:gd name="connsiteX64" fmla="*/ 546936 w 748525"/>
              <a:gd name="connsiteY64" fmla="*/ 424777 h 3046461"/>
              <a:gd name="connsiteX65" fmla="*/ 311170 w 748525"/>
              <a:gd name="connsiteY65" fmla="*/ 1346156 h 3046461"/>
              <a:gd name="connsiteX66" fmla="*/ 321915 w 748525"/>
              <a:gd name="connsiteY66" fmla="*/ 1247473 h 3046461"/>
              <a:gd name="connsiteX67" fmla="*/ 333454 w 748525"/>
              <a:gd name="connsiteY67" fmla="*/ 1260604 h 3046461"/>
              <a:gd name="connsiteX68" fmla="*/ 387571 w 748525"/>
              <a:gd name="connsiteY68" fmla="*/ 1305171 h 3046461"/>
              <a:gd name="connsiteX69" fmla="*/ 508936 w 748525"/>
              <a:gd name="connsiteY69" fmla="*/ 1470308 h 3046461"/>
              <a:gd name="connsiteX70" fmla="*/ 511323 w 748525"/>
              <a:gd name="connsiteY70" fmla="*/ 1582918 h 3046461"/>
              <a:gd name="connsiteX71" fmla="*/ 403884 w 748525"/>
              <a:gd name="connsiteY71" fmla="*/ 1506119 h 3046461"/>
              <a:gd name="connsiteX72" fmla="*/ 397916 w 748525"/>
              <a:gd name="connsiteY72" fmla="*/ 1502935 h 3046461"/>
              <a:gd name="connsiteX73" fmla="*/ 311170 w 748525"/>
              <a:gd name="connsiteY73" fmla="*/ 1346156 h 3046461"/>
              <a:gd name="connsiteX74" fmla="*/ 314354 w 748525"/>
              <a:gd name="connsiteY74" fmla="*/ 1122130 h 3046461"/>
              <a:gd name="connsiteX75" fmla="*/ 322312 w 748525"/>
              <a:gd name="connsiteY75" fmla="*/ 1036179 h 3046461"/>
              <a:gd name="connsiteX76" fmla="*/ 328678 w 748525"/>
              <a:gd name="connsiteY76" fmla="*/ 1041352 h 3046461"/>
              <a:gd name="connsiteX77" fmla="*/ 410254 w 748525"/>
              <a:gd name="connsiteY77" fmla="*/ 1102233 h 3046461"/>
              <a:gd name="connsiteX78" fmla="*/ 493816 w 748525"/>
              <a:gd name="connsiteY78" fmla="*/ 1183010 h 3046461"/>
              <a:gd name="connsiteX79" fmla="*/ 513711 w 748525"/>
              <a:gd name="connsiteY79" fmla="*/ 1255035 h 3046461"/>
              <a:gd name="connsiteX80" fmla="*/ 522466 w 748525"/>
              <a:gd name="connsiteY80" fmla="*/ 1312334 h 3046461"/>
              <a:gd name="connsiteX81" fmla="*/ 523659 w 748525"/>
              <a:gd name="connsiteY81" fmla="*/ 1301591 h 3046461"/>
              <a:gd name="connsiteX82" fmla="*/ 524059 w 748525"/>
              <a:gd name="connsiteY82" fmla="*/ 696754 h 3046461"/>
              <a:gd name="connsiteX83" fmla="*/ 518885 w 748525"/>
              <a:gd name="connsiteY83" fmla="*/ 362901 h 3046461"/>
              <a:gd name="connsiteX84" fmla="*/ 506948 w 748525"/>
              <a:gd name="connsiteY84" fmla="*/ 328680 h 3046461"/>
              <a:gd name="connsiteX85" fmla="*/ 459594 w 748525"/>
              <a:gd name="connsiteY85" fmla="*/ 252678 h 3046461"/>
              <a:gd name="connsiteX86" fmla="*/ 450841 w 748525"/>
              <a:gd name="connsiteY86" fmla="*/ 134100 h 3046461"/>
              <a:gd name="connsiteX87" fmla="*/ 514109 w 748525"/>
              <a:gd name="connsiteY87" fmla="*/ 5969 h 3046461"/>
              <a:gd name="connsiteX88" fmla="*/ 517293 w 748525"/>
              <a:gd name="connsiteY88" fmla="*/ 0 h 3046461"/>
              <a:gd name="connsiteX89" fmla="*/ 531619 w 748525"/>
              <a:gd name="connsiteY89" fmla="*/ 15519 h 3046461"/>
              <a:gd name="connsiteX90" fmla="*/ 601652 w 748525"/>
              <a:gd name="connsiteY90" fmla="*/ 137679 h 3046461"/>
              <a:gd name="connsiteX91" fmla="*/ 596081 w 748525"/>
              <a:gd name="connsiteY91" fmla="*/ 241138 h 3046461"/>
              <a:gd name="connsiteX92" fmla="*/ 530822 w 748525"/>
              <a:gd name="connsiteY92" fmla="*/ 346985 h 3046461"/>
              <a:gd name="connsiteX93" fmla="*/ 524853 w 748525"/>
              <a:gd name="connsiteY93" fmla="*/ 363298 h 3046461"/>
              <a:gd name="connsiteX94" fmla="*/ 530027 w 748525"/>
              <a:gd name="connsiteY94" fmla="*/ 1241903 h 3046461"/>
              <a:gd name="connsiteX95" fmla="*/ 510927 w 748525"/>
              <a:gd name="connsiteY95" fmla="*/ 1773920 h 3046461"/>
              <a:gd name="connsiteX96" fmla="*/ 387174 w 748525"/>
              <a:gd name="connsiteY96" fmla="*/ 2508475 h 3046461"/>
              <a:gd name="connsiteX97" fmla="*/ 366879 w 748525"/>
              <a:gd name="connsiteY97" fmla="*/ 2617903 h 3046461"/>
              <a:gd name="connsiteX98" fmla="*/ 290878 w 748525"/>
              <a:gd name="connsiteY98" fmla="*/ 2831586 h 3046461"/>
              <a:gd name="connsiteX99" fmla="*/ 189805 w 748525"/>
              <a:gd name="connsiteY99" fmla="*/ 3033729 h 3046461"/>
              <a:gd name="connsiteX100" fmla="*/ 181449 w 748525"/>
              <a:gd name="connsiteY100" fmla="*/ 3046461 h 3046461"/>
              <a:gd name="connsiteX101" fmla="*/ 395530 w 748525"/>
              <a:gd name="connsiteY101" fmla="*/ 2236299 h 3046461"/>
              <a:gd name="connsiteX102" fmla="*/ 395132 w 748525"/>
              <a:gd name="connsiteY102" fmla="*/ 2353685 h 3046461"/>
              <a:gd name="connsiteX103" fmla="*/ 390756 w 748525"/>
              <a:gd name="connsiteY103" fmla="*/ 2471866 h 3046461"/>
              <a:gd name="connsiteX104" fmla="*/ 398314 w 748525"/>
              <a:gd name="connsiteY104" fmla="*/ 2445605 h 3046461"/>
              <a:gd name="connsiteX105" fmla="*/ 498192 w 748525"/>
              <a:gd name="connsiteY105" fmla="*/ 1865441 h 3046461"/>
              <a:gd name="connsiteX106" fmla="*/ 522069 w 748525"/>
              <a:gd name="connsiteY106" fmla="*/ 1376400 h 3046461"/>
              <a:gd name="connsiteX107" fmla="*/ 522069 w 748525"/>
              <a:gd name="connsiteY107" fmla="*/ 1353718 h 3046461"/>
              <a:gd name="connsiteX108" fmla="*/ 518487 w 748525"/>
              <a:gd name="connsiteY108" fmla="*/ 1365656 h 3046461"/>
              <a:gd name="connsiteX109" fmla="*/ 487847 w 748525"/>
              <a:gd name="connsiteY109" fmla="*/ 1340189 h 3046461"/>
              <a:gd name="connsiteX110" fmla="*/ 408662 w 748525"/>
              <a:gd name="connsiteY110" fmla="*/ 1292438 h 3046461"/>
              <a:gd name="connsiteX111" fmla="*/ 314354 w 748525"/>
              <a:gd name="connsiteY111" fmla="*/ 1122130 h 3046461"/>
              <a:gd name="connsiteX112" fmla="*/ 323109 w 748525"/>
              <a:gd name="connsiteY112" fmla="*/ 824087 h 3046461"/>
              <a:gd name="connsiteX113" fmla="*/ 326293 w 748525"/>
              <a:gd name="connsiteY113" fmla="*/ 823292 h 3046461"/>
              <a:gd name="connsiteX114" fmla="*/ 337833 w 748525"/>
              <a:gd name="connsiteY114" fmla="*/ 836026 h 3046461"/>
              <a:gd name="connsiteX115" fmla="*/ 400702 w 748525"/>
              <a:gd name="connsiteY115" fmla="*/ 882582 h 3046461"/>
              <a:gd name="connsiteX116" fmla="*/ 452830 w 748525"/>
              <a:gd name="connsiteY116" fmla="*/ 912425 h 3046461"/>
              <a:gd name="connsiteX117" fmla="*/ 501375 w 748525"/>
              <a:gd name="connsiteY117" fmla="*/ 986040 h 3046461"/>
              <a:gd name="connsiteX118" fmla="*/ 520875 w 748525"/>
              <a:gd name="connsiteY118" fmla="*/ 1140831 h 3046461"/>
              <a:gd name="connsiteX119" fmla="*/ 519681 w 748525"/>
              <a:gd name="connsiteY119" fmla="*/ 1151574 h 3046461"/>
              <a:gd name="connsiteX120" fmla="*/ 512518 w 748525"/>
              <a:gd name="connsiteY120" fmla="*/ 1145605 h 3046461"/>
              <a:gd name="connsiteX121" fmla="*/ 432935 w 748525"/>
              <a:gd name="connsiteY121" fmla="*/ 1089499 h 3046461"/>
              <a:gd name="connsiteX122" fmla="*/ 404681 w 748525"/>
              <a:gd name="connsiteY122" fmla="*/ 1074378 h 3046461"/>
              <a:gd name="connsiteX123" fmla="*/ 315151 w 748525"/>
              <a:gd name="connsiteY123" fmla="*/ 912028 h 3046461"/>
              <a:gd name="connsiteX124" fmla="*/ 323109 w 748525"/>
              <a:gd name="connsiteY124" fmla="*/ 824087 h 3046461"/>
              <a:gd name="connsiteX125" fmla="*/ 317488 w 748525"/>
              <a:gd name="connsiteY125" fmla="*/ 678001 h 3046461"/>
              <a:gd name="connsiteX126" fmla="*/ 325893 w 748525"/>
              <a:gd name="connsiteY126" fmla="*/ 606028 h 3046461"/>
              <a:gd name="connsiteX127" fmla="*/ 335841 w 748525"/>
              <a:gd name="connsiteY127" fmla="*/ 620352 h 3046461"/>
              <a:gd name="connsiteX128" fmla="*/ 396326 w 748525"/>
              <a:gd name="connsiteY128" fmla="*/ 667705 h 3046461"/>
              <a:gd name="connsiteX129" fmla="*/ 512518 w 748525"/>
              <a:gd name="connsiteY129" fmla="*/ 809363 h 3046461"/>
              <a:gd name="connsiteX130" fmla="*/ 522068 w 748525"/>
              <a:gd name="connsiteY130" fmla="*/ 929139 h 3046461"/>
              <a:gd name="connsiteX131" fmla="*/ 521670 w 748525"/>
              <a:gd name="connsiteY131" fmla="*/ 940279 h 3046461"/>
              <a:gd name="connsiteX132" fmla="*/ 512120 w 748525"/>
              <a:gd name="connsiteY132" fmla="*/ 932321 h 3046461"/>
              <a:gd name="connsiteX133" fmla="*/ 431740 w 748525"/>
              <a:gd name="connsiteY133" fmla="*/ 876612 h 3046461"/>
              <a:gd name="connsiteX134" fmla="*/ 382399 w 748525"/>
              <a:gd name="connsiteY134" fmla="*/ 849156 h 3046461"/>
              <a:gd name="connsiteX135" fmla="*/ 317140 w 748525"/>
              <a:gd name="connsiteY135" fmla="*/ 747288 h 3046461"/>
              <a:gd name="connsiteX136" fmla="*/ 317488 w 748525"/>
              <a:gd name="connsiteY136" fmla="*/ 678001 h 3046461"/>
              <a:gd name="connsiteX137" fmla="*/ 325495 w 748525"/>
              <a:gd name="connsiteY137" fmla="*/ 401897 h 3046461"/>
              <a:gd name="connsiteX138" fmla="*/ 327882 w 748525"/>
              <a:gd name="connsiteY138" fmla="*/ 397918 h 3046461"/>
              <a:gd name="connsiteX139" fmla="*/ 395131 w 748525"/>
              <a:gd name="connsiteY139" fmla="*/ 456811 h 3046461"/>
              <a:gd name="connsiteX140" fmla="*/ 411047 w 748525"/>
              <a:gd name="connsiteY140" fmla="*/ 463972 h 3046461"/>
              <a:gd name="connsiteX141" fmla="*/ 506945 w 748525"/>
              <a:gd name="connsiteY141" fmla="*/ 576981 h 3046461"/>
              <a:gd name="connsiteX142" fmla="*/ 522861 w 748525"/>
              <a:gd name="connsiteY142" fmla="*/ 712273 h 3046461"/>
              <a:gd name="connsiteX143" fmla="*/ 521269 w 748525"/>
              <a:gd name="connsiteY143" fmla="*/ 729384 h 3046461"/>
              <a:gd name="connsiteX144" fmla="*/ 512914 w 748525"/>
              <a:gd name="connsiteY144" fmla="*/ 722618 h 3046461"/>
              <a:gd name="connsiteX145" fmla="*/ 434126 w 748525"/>
              <a:gd name="connsiteY145" fmla="*/ 667309 h 3046461"/>
              <a:gd name="connsiteX146" fmla="*/ 384783 w 748525"/>
              <a:gd name="connsiteY146" fmla="*/ 640251 h 3046461"/>
              <a:gd name="connsiteX147" fmla="*/ 317537 w 748525"/>
              <a:gd name="connsiteY147" fmla="*/ 532812 h 3046461"/>
              <a:gd name="connsiteX148" fmla="*/ 325495 w 748525"/>
              <a:gd name="connsiteY148" fmla="*/ 401897 h 3046461"/>
              <a:gd name="connsiteX149" fmla="*/ 322312 w 748525"/>
              <a:gd name="connsiteY149" fmla="*/ 190207 h 3046461"/>
              <a:gd name="connsiteX150" fmla="*/ 399907 w 748525"/>
              <a:gd name="connsiteY150" fmla="*/ 251089 h 3046461"/>
              <a:gd name="connsiteX151" fmla="*/ 511722 w 748525"/>
              <a:gd name="connsiteY151" fmla="*/ 438905 h 3046461"/>
              <a:gd name="connsiteX152" fmla="*/ 518088 w 748525"/>
              <a:gd name="connsiteY152" fmla="*/ 530425 h 3046461"/>
              <a:gd name="connsiteX153" fmla="*/ 512517 w 748525"/>
              <a:gd name="connsiteY153" fmla="*/ 531620 h 3046461"/>
              <a:gd name="connsiteX154" fmla="*/ 405479 w 748525"/>
              <a:gd name="connsiteY154" fmla="*/ 443282 h 3046461"/>
              <a:gd name="connsiteX155" fmla="*/ 314354 w 748525"/>
              <a:gd name="connsiteY155" fmla="*/ 293266 h 3046461"/>
              <a:gd name="connsiteX156" fmla="*/ 322312 w 748525"/>
              <a:gd name="connsiteY156" fmla="*/ 190207 h 3046461"/>
              <a:gd name="connsiteX157" fmla="*/ 0 w 748525"/>
              <a:gd name="connsiteY157" fmla="*/ 832444 h 3046461"/>
              <a:gd name="connsiteX158" fmla="*/ 68440 w 748525"/>
              <a:gd name="connsiteY158" fmla="*/ 942667 h 3046461"/>
              <a:gd name="connsiteX159" fmla="*/ 329078 w 748525"/>
              <a:gd name="connsiteY159" fmla="*/ 1498559 h 3046461"/>
              <a:gd name="connsiteX160" fmla="*/ 405080 w 748525"/>
              <a:gd name="connsiteY160" fmla="*/ 2064798 h 3046461"/>
              <a:gd name="connsiteX161" fmla="*/ 396327 w 748525"/>
              <a:gd name="connsiteY161" fmla="*/ 2193324 h 3046461"/>
              <a:gd name="connsiteX162" fmla="*/ 393540 w 748525"/>
              <a:gd name="connsiteY162" fmla="*/ 2206456 h 3046461"/>
              <a:gd name="connsiteX163" fmla="*/ 384387 w 748525"/>
              <a:gd name="connsiteY163" fmla="*/ 2101804 h 3046461"/>
              <a:gd name="connsiteX164" fmla="*/ 288888 w 748525"/>
              <a:gd name="connsiteY164" fmla="*/ 1646188 h 3046461"/>
              <a:gd name="connsiteX165" fmla="*/ 6366 w 748525"/>
              <a:gd name="connsiteY165" fmla="*/ 858308 h 3046461"/>
              <a:gd name="connsiteX166" fmla="*/ 0 w 748525"/>
              <a:gd name="connsiteY166" fmla="*/ 832444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19"/>
                </a:moveTo>
                <a:cubicBezTo>
                  <a:pt x="535495" y="1495772"/>
                  <a:pt x="538380" y="1476673"/>
                  <a:pt x="542359" y="1457574"/>
                </a:cubicBezTo>
                <a:cubicBezTo>
                  <a:pt x="543554" y="1452797"/>
                  <a:pt x="544746" y="1448024"/>
                  <a:pt x="545941" y="1443247"/>
                </a:cubicBezTo>
                <a:cubicBezTo>
                  <a:pt x="559073" y="1374407"/>
                  <a:pt x="598466" y="1328248"/>
                  <a:pt x="664522" y="1305569"/>
                </a:cubicBezTo>
                <a:cubicBezTo>
                  <a:pt x="688794" y="1297211"/>
                  <a:pt x="707099" y="1279305"/>
                  <a:pt x="724210" y="1261002"/>
                </a:cubicBezTo>
                <a:cubicBezTo>
                  <a:pt x="727392" y="1257421"/>
                  <a:pt x="730576" y="1253839"/>
                  <a:pt x="736147" y="1248268"/>
                </a:cubicBezTo>
                <a:cubicBezTo>
                  <a:pt x="738136" y="1267766"/>
                  <a:pt x="740921" y="1284479"/>
                  <a:pt x="741318" y="1301190"/>
                </a:cubicBezTo>
                <a:cubicBezTo>
                  <a:pt x="742116" y="1331830"/>
                  <a:pt x="743308" y="1362867"/>
                  <a:pt x="740523" y="1393507"/>
                </a:cubicBezTo>
                <a:cubicBezTo>
                  <a:pt x="736942" y="1432105"/>
                  <a:pt x="715455" y="1461553"/>
                  <a:pt x="682428" y="1482642"/>
                </a:cubicBezTo>
                <a:cubicBezTo>
                  <a:pt x="673275" y="1488211"/>
                  <a:pt x="664122" y="1493782"/>
                  <a:pt x="654572" y="1498559"/>
                </a:cubicBezTo>
                <a:cubicBezTo>
                  <a:pt x="612395" y="1518851"/>
                  <a:pt x="571010" y="1540738"/>
                  <a:pt x="534401" y="1576549"/>
                </a:cubicBezTo>
                <a:cubicBezTo>
                  <a:pt x="532610" y="1555261"/>
                  <a:pt x="532610" y="1535066"/>
                  <a:pt x="534053" y="1515419"/>
                </a:cubicBezTo>
                <a:close/>
                <a:moveTo>
                  <a:pt x="544051" y="1259708"/>
                </a:moveTo>
                <a:cubicBezTo>
                  <a:pt x="548528" y="1227875"/>
                  <a:pt x="556884" y="1197136"/>
                  <a:pt x="569418" y="1167094"/>
                </a:cubicBezTo>
                <a:cubicBezTo>
                  <a:pt x="583345" y="1133667"/>
                  <a:pt x="609608" y="1110988"/>
                  <a:pt x="641840" y="1096661"/>
                </a:cubicBezTo>
                <a:cubicBezTo>
                  <a:pt x="677651" y="1080745"/>
                  <a:pt x="709883" y="1061247"/>
                  <a:pt x="735747" y="1028618"/>
                </a:cubicBezTo>
                <a:cubicBezTo>
                  <a:pt x="737736" y="1043342"/>
                  <a:pt x="740523" y="1057666"/>
                  <a:pt x="741318" y="1072390"/>
                </a:cubicBezTo>
                <a:cubicBezTo>
                  <a:pt x="742910" y="1104619"/>
                  <a:pt x="745297" y="1136851"/>
                  <a:pt x="743308" y="1168686"/>
                </a:cubicBezTo>
                <a:cubicBezTo>
                  <a:pt x="740921" y="1208079"/>
                  <a:pt x="720228" y="1238321"/>
                  <a:pt x="687599" y="1260603"/>
                </a:cubicBezTo>
                <a:cubicBezTo>
                  <a:pt x="680836" y="1264982"/>
                  <a:pt x="674070" y="1269358"/>
                  <a:pt x="666909" y="1273337"/>
                </a:cubicBezTo>
                <a:cubicBezTo>
                  <a:pt x="623535" y="1297212"/>
                  <a:pt x="579366" y="1319496"/>
                  <a:pt x="541963" y="1358889"/>
                </a:cubicBezTo>
                <a:cubicBezTo>
                  <a:pt x="538978" y="1324469"/>
                  <a:pt x="539575" y="1291541"/>
                  <a:pt x="544051" y="1259708"/>
                </a:cubicBezTo>
                <a:close/>
                <a:moveTo>
                  <a:pt x="546339" y="1059159"/>
                </a:moveTo>
                <a:cubicBezTo>
                  <a:pt x="549323" y="1031902"/>
                  <a:pt x="554895" y="1005341"/>
                  <a:pt x="562655" y="978880"/>
                </a:cubicBezTo>
                <a:cubicBezTo>
                  <a:pt x="575387" y="935108"/>
                  <a:pt x="601650" y="902479"/>
                  <a:pt x="642635" y="883378"/>
                </a:cubicBezTo>
                <a:cubicBezTo>
                  <a:pt x="678846" y="866665"/>
                  <a:pt x="712668" y="847965"/>
                  <a:pt x="736942" y="811754"/>
                </a:cubicBezTo>
                <a:cubicBezTo>
                  <a:pt x="738534" y="816927"/>
                  <a:pt x="739726" y="819712"/>
                  <a:pt x="740126" y="822498"/>
                </a:cubicBezTo>
                <a:cubicBezTo>
                  <a:pt x="742910" y="859504"/>
                  <a:pt x="747287" y="896113"/>
                  <a:pt x="748481" y="933119"/>
                </a:cubicBezTo>
                <a:cubicBezTo>
                  <a:pt x="749676" y="985643"/>
                  <a:pt x="726597" y="1025833"/>
                  <a:pt x="680836" y="1052892"/>
                </a:cubicBezTo>
                <a:cubicBezTo>
                  <a:pt x="670091" y="1059258"/>
                  <a:pt x="659348" y="1065226"/>
                  <a:pt x="648206" y="1071195"/>
                </a:cubicBezTo>
                <a:cubicBezTo>
                  <a:pt x="611598" y="1090295"/>
                  <a:pt x="576979" y="1112182"/>
                  <a:pt x="545544" y="1143617"/>
                </a:cubicBezTo>
                <a:cubicBezTo>
                  <a:pt x="542957" y="1114370"/>
                  <a:pt x="543355" y="1086416"/>
                  <a:pt x="546339" y="1059159"/>
                </a:cubicBezTo>
                <a:close/>
                <a:moveTo>
                  <a:pt x="545544" y="838414"/>
                </a:moveTo>
                <a:cubicBezTo>
                  <a:pt x="548331" y="814142"/>
                  <a:pt x="554697" y="790266"/>
                  <a:pt x="561063" y="766392"/>
                </a:cubicBezTo>
                <a:cubicBezTo>
                  <a:pt x="572602" y="722620"/>
                  <a:pt x="598866" y="689990"/>
                  <a:pt x="639453" y="671290"/>
                </a:cubicBezTo>
                <a:cubicBezTo>
                  <a:pt x="676062" y="654577"/>
                  <a:pt x="709883" y="634682"/>
                  <a:pt x="734555" y="601652"/>
                </a:cubicBezTo>
                <a:cubicBezTo>
                  <a:pt x="734952" y="601255"/>
                  <a:pt x="736147" y="601255"/>
                  <a:pt x="738136" y="600857"/>
                </a:cubicBezTo>
                <a:cubicBezTo>
                  <a:pt x="743310" y="649403"/>
                  <a:pt x="752063" y="697948"/>
                  <a:pt x="744902" y="746894"/>
                </a:cubicBezTo>
                <a:cubicBezTo>
                  <a:pt x="739728" y="782705"/>
                  <a:pt x="721823" y="811753"/>
                  <a:pt x="691183" y="831651"/>
                </a:cubicBezTo>
                <a:cubicBezTo>
                  <a:pt x="673277" y="843587"/>
                  <a:pt x="653380" y="852340"/>
                  <a:pt x="635872" y="864280"/>
                </a:cubicBezTo>
                <a:cubicBezTo>
                  <a:pt x="606824" y="883378"/>
                  <a:pt x="578971" y="904070"/>
                  <a:pt x="550718" y="924365"/>
                </a:cubicBezTo>
                <a:cubicBezTo>
                  <a:pt x="549126" y="925557"/>
                  <a:pt x="547534" y="927149"/>
                  <a:pt x="545544" y="928344"/>
                </a:cubicBezTo>
                <a:cubicBezTo>
                  <a:pt x="543952" y="927947"/>
                  <a:pt x="542760" y="927947"/>
                  <a:pt x="541168" y="927547"/>
                </a:cubicBezTo>
                <a:cubicBezTo>
                  <a:pt x="542362" y="897704"/>
                  <a:pt x="542362" y="867859"/>
                  <a:pt x="545544" y="838414"/>
                </a:cubicBezTo>
                <a:close/>
                <a:moveTo>
                  <a:pt x="546191" y="622045"/>
                </a:moveTo>
                <a:cubicBezTo>
                  <a:pt x="549921" y="596777"/>
                  <a:pt x="555890" y="571807"/>
                  <a:pt x="563850" y="547136"/>
                </a:cubicBezTo>
                <a:cubicBezTo>
                  <a:pt x="576979" y="507346"/>
                  <a:pt x="602845" y="478695"/>
                  <a:pt x="639851" y="461585"/>
                </a:cubicBezTo>
                <a:cubicBezTo>
                  <a:pt x="676062" y="444871"/>
                  <a:pt x="709486" y="425374"/>
                  <a:pt x="733760" y="392744"/>
                </a:cubicBezTo>
                <a:cubicBezTo>
                  <a:pt x="734555" y="392347"/>
                  <a:pt x="736147" y="391949"/>
                  <a:pt x="741321" y="389960"/>
                </a:cubicBezTo>
                <a:cubicBezTo>
                  <a:pt x="742910" y="437710"/>
                  <a:pt x="746492" y="483869"/>
                  <a:pt x="745300" y="529628"/>
                </a:cubicBezTo>
                <a:cubicBezTo>
                  <a:pt x="744502" y="566636"/>
                  <a:pt x="726199" y="596876"/>
                  <a:pt x="695957" y="619161"/>
                </a:cubicBezTo>
                <a:cubicBezTo>
                  <a:pt x="687601" y="625129"/>
                  <a:pt x="679244" y="631098"/>
                  <a:pt x="670093" y="635872"/>
                </a:cubicBezTo>
                <a:cubicBezTo>
                  <a:pt x="626322" y="659748"/>
                  <a:pt x="581358" y="682030"/>
                  <a:pt x="544352" y="721028"/>
                </a:cubicBezTo>
                <a:cubicBezTo>
                  <a:pt x="543157" y="711478"/>
                  <a:pt x="542360" y="705110"/>
                  <a:pt x="541963" y="698744"/>
                </a:cubicBezTo>
                <a:cubicBezTo>
                  <a:pt x="540968" y="672879"/>
                  <a:pt x="542460" y="647313"/>
                  <a:pt x="546191" y="622045"/>
                </a:cubicBezTo>
                <a:close/>
                <a:moveTo>
                  <a:pt x="546936" y="424777"/>
                </a:moveTo>
                <a:cubicBezTo>
                  <a:pt x="552010" y="392546"/>
                  <a:pt x="561261" y="361508"/>
                  <a:pt x="576581" y="331466"/>
                </a:cubicBezTo>
                <a:cubicBezTo>
                  <a:pt x="595682" y="294062"/>
                  <a:pt x="622740" y="263423"/>
                  <a:pt x="658551" y="241535"/>
                </a:cubicBezTo>
                <a:cubicBezTo>
                  <a:pt x="686010" y="224824"/>
                  <a:pt x="712668" y="207316"/>
                  <a:pt x="735748" y="179063"/>
                </a:cubicBezTo>
                <a:cubicBezTo>
                  <a:pt x="736942" y="189408"/>
                  <a:pt x="737737" y="196571"/>
                  <a:pt x="738137" y="203735"/>
                </a:cubicBezTo>
                <a:cubicBezTo>
                  <a:pt x="739727" y="230396"/>
                  <a:pt x="742513" y="257054"/>
                  <a:pt x="742911" y="283715"/>
                </a:cubicBezTo>
                <a:cubicBezTo>
                  <a:pt x="744106" y="354148"/>
                  <a:pt x="711873" y="405081"/>
                  <a:pt x="649001" y="436118"/>
                </a:cubicBezTo>
                <a:cubicBezTo>
                  <a:pt x="618761" y="451239"/>
                  <a:pt x="590111" y="467555"/>
                  <a:pt x="567429" y="493419"/>
                </a:cubicBezTo>
                <a:cubicBezTo>
                  <a:pt x="560265" y="502969"/>
                  <a:pt x="552707" y="512917"/>
                  <a:pt x="542360" y="525251"/>
                </a:cubicBezTo>
                <a:cubicBezTo>
                  <a:pt x="540968" y="490434"/>
                  <a:pt x="541863" y="457008"/>
                  <a:pt x="546936" y="424777"/>
                </a:cubicBezTo>
                <a:close/>
                <a:moveTo>
                  <a:pt x="311170" y="1346156"/>
                </a:moveTo>
                <a:cubicBezTo>
                  <a:pt x="314354" y="1314721"/>
                  <a:pt x="317936" y="1283286"/>
                  <a:pt x="321915" y="1247473"/>
                </a:cubicBezTo>
                <a:cubicBezTo>
                  <a:pt x="327486" y="1254236"/>
                  <a:pt x="330270" y="1257818"/>
                  <a:pt x="333454" y="1260604"/>
                </a:cubicBezTo>
                <a:cubicBezTo>
                  <a:pt x="351360" y="1276123"/>
                  <a:pt x="366879" y="1296816"/>
                  <a:pt x="387571" y="1305171"/>
                </a:cubicBezTo>
                <a:cubicBezTo>
                  <a:pt x="463572" y="1335414"/>
                  <a:pt x="499386" y="1392315"/>
                  <a:pt x="508936" y="1470308"/>
                </a:cubicBezTo>
                <a:cubicBezTo>
                  <a:pt x="513709" y="1506914"/>
                  <a:pt x="518088" y="1543523"/>
                  <a:pt x="511323" y="1582918"/>
                </a:cubicBezTo>
                <a:cubicBezTo>
                  <a:pt x="479091" y="1549494"/>
                  <a:pt x="442482" y="1526414"/>
                  <a:pt x="403884" y="1506119"/>
                </a:cubicBezTo>
                <a:cubicBezTo>
                  <a:pt x="401895" y="1504925"/>
                  <a:pt x="399905" y="1503733"/>
                  <a:pt x="397916" y="1502935"/>
                </a:cubicBezTo>
                <a:cubicBezTo>
                  <a:pt x="331862" y="1471103"/>
                  <a:pt x="304009" y="1418179"/>
                  <a:pt x="311170" y="1346156"/>
                </a:cubicBezTo>
                <a:close/>
                <a:moveTo>
                  <a:pt x="314354" y="1122130"/>
                </a:moveTo>
                <a:cubicBezTo>
                  <a:pt x="317539" y="1094274"/>
                  <a:pt x="319528" y="1066421"/>
                  <a:pt x="322312" y="1036179"/>
                </a:cubicBezTo>
                <a:cubicBezTo>
                  <a:pt x="325894" y="1038965"/>
                  <a:pt x="327486" y="1040158"/>
                  <a:pt x="328678" y="1041352"/>
                </a:cubicBezTo>
                <a:cubicBezTo>
                  <a:pt x="350566" y="1068808"/>
                  <a:pt x="377624" y="1088703"/>
                  <a:pt x="410254" y="1102233"/>
                </a:cubicBezTo>
                <a:cubicBezTo>
                  <a:pt x="448452" y="1117751"/>
                  <a:pt x="479092" y="1143220"/>
                  <a:pt x="493816" y="1183010"/>
                </a:cubicBezTo>
                <a:cubicBezTo>
                  <a:pt x="502569" y="1206487"/>
                  <a:pt x="508540" y="1230761"/>
                  <a:pt x="513711" y="1255035"/>
                </a:cubicBezTo>
                <a:cubicBezTo>
                  <a:pt x="517690" y="1273736"/>
                  <a:pt x="518885" y="1292836"/>
                  <a:pt x="522466" y="1312334"/>
                </a:cubicBezTo>
                <a:cubicBezTo>
                  <a:pt x="522864" y="1308752"/>
                  <a:pt x="523659" y="1305173"/>
                  <a:pt x="523659" y="1301591"/>
                </a:cubicBezTo>
                <a:cubicBezTo>
                  <a:pt x="524059" y="1099846"/>
                  <a:pt x="524853" y="898102"/>
                  <a:pt x="524059" y="696754"/>
                </a:cubicBezTo>
                <a:cubicBezTo>
                  <a:pt x="523659" y="585337"/>
                  <a:pt x="520477" y="474319"/>
                  <a:pt x="518885" y="362901"/>
                </a:cubicBezTo>
                <a:cubicBezTo>
                  <a:pt x="518885" y="349769"/>
                  <a:pt x="514508" y="339822"/>
                  <a:pt x="506948" y="328680"/>
                </a:cubicBezTo>
                <a:cubicBezTo>
                  <a:pt x="489837" y="304408"/>
                  <a:pt x="473123" y="279339"/>
                  <a:pt x="459594" y="252678"/>
                </a:cubicBezTo>
                <a:cubicBezTo>
                  <a:pt x="440096" y="214875"/>
                  <a:pt x="438107" y="174687"/>
                  <a:pt x="450841" y="134100"/>
                </a:cubicBezTo>
                <a:cubicBezTo>
                  <a:pt x="464768" y="87941"/>
                  <a:pt x="487450" y="45761"/>
                  <a:pt x="514109" y="5969"/>
                </a:cubicBezTo>
                <a:cubicBezTo>
                  <a:pt x="514906" y="4376"/>
                  <a:pt x="515701" y="2784"/>
                  <a:pt x="517293" y="0"/>
                </a:cubicBezTo>
                <a:cubicBezTo>
                  <a:pt x="523261" y="6366"/>
                  <a:pt x="527638" y="10745"/>
                  <a:pt x="531619" y="15519"/>
                </a:cubicBezTo>
                <a:cubicBezTo>
                  <a:pt x="563452" y="51332"/>
                  <a:pt x="587326" y="91520"/>
                  <a:pt x="601652" y="137679"/>
                </a:cubicBezTo>
                <a:cubicBezTo>
                  <a:pt x="612795" y="173095"/>
                  <a:pt x="610805" y="206917"/>
                  <a:pt x="596081" y="241138"/>
                </a:cubicBezTo>
                <a:cubicBezTo>
                  <a:pt x="579368" y="279736"/>
                  <a:pt x="556688" y="313958"/>
                  <a:pt x="530822" y="346985"/>
                </a:cubicBezTo>
                <a:cubicBezTo>
                  <a:pt x="527240" y="351362"/>
                  <a:pt x="524456" y="357727"/>
                  <a:pt x="524853" y="363298"/>
                </a:cubicBezTo>
                <a:cubicBezTo>
                  <a:pt x="531619" y="656167"/>
                  <a:pt x="536393" y="949035"/>
                  <a:pt x="530027" y="1241903"/>
                </a:cubicBezTo>
                <a:cubicBezTo>
                  <a:pt x="526445" y="1419375"/>
                  <a:pt x="519680" y="1596846"/>
                  <a:pt x="510927" y="1773920"/>
                </a:cubicBezTo>
                <a:cubicBezTo>
                  <a:pt x="498590" y="2023414"/>
                  <a:pt x="458402" y="2268531"/>
                  <a:pt x="387174" y="2508475"/>
                </a:cubicBezTo>
                <a:cubicBezTo>
                  <a:pt x="376827" y="2543891"/>
                  <a:pt x="374440" y="2581295"/>
                  <a:pt x="366879" y="2617903"/>
                </a:cubicBezTo>
                <a:cubicBezTo>
                  <a:pt x="351360" y="2692713"/>
                  <a:pt x="331863" y="2767122"/>
                  <a:pt x="290878" y="2831586"/>
                </a:cubicBezTo>
                <a:cubicBezTo>
                  <a:pt x="250290" y="2896048"/>
                  <a:pt x="222037" y="2965683"/>
                  <a:pt x="189805" y="3033729"/>
                </a:cubicBezTo>
                <a:cubicBezTo>
                  <a:pt x="187815" y="3038105"/>
                  <a:pt x="185031" y="3042879"/>
                  <a:pt x="181449" y="3046461"/>
                </a:cubicBezTo>
                <a:cubicBezTo>
                  <a:pt x="296449" y="2787417"/>
                  <a:pt x="358524" y="2515241"/>
                  <a:pt x="395530" y="2236299"/>
                </a:cubicBezTo>
                <a:cubicBezTo>
                  <a:pt x="395530" y="2275297"/>
                  <a:pt x="396325" y="2314690"/>
                  <a:pt x="395132" y="2353685"/>
                </a:cubicBezTo>
                <a:cubicBezTo>
                  <a:pt x="394335" y="2393081"/>
                  <a:pt x="391551" y="2432076"/>
                  <a:pt x="390756" y="2471866"/>
                </a:cubicBezTo>
                <a:cubicBezTo>
                  <a:pt x="393143" y="2463114"/>
                  <a:pt x="395927" y="2454358"/>
                  <a:pt x="398314" y="2445605"/>
                </a:cubicBezTo>
                <a:cubicBezTo>
                  <a:pt x="450841" y="2255400"/>
                  <a:pt x="486255" y="2062409"/>
                  <a:pt x="498192" y="1865441"/>
                </a:cubicBezTo>
                <a:cubicBezTo>
                  <a:pt x="508140" y="1702693"/>
                  <a:pt x="514508" y="1539545"/>
                  <a:pt x="522069" y="1376400"/>
                </a:cubicBezTo>
                <a:cubicBezTo>
                  <a:pt x="522466" y="1370032"/>
                  <a:pt x="522069" y="1364063"/>
                  <a:pt x="522069" y="1353718"/>
                </a:cubicBezTo>
                <a:cubicBezTo>
                  <a:pt x="520477" y="1359687"/>
                  <a:pt x="519680" y="1362074"/>
                  <a:pt x="518487" y="1365656"/>
                </a:cubicBezTo>
                <a:cubicBezTo>
                  <a:pt x="508140" y="1356900"/>
                  <a:pt x="498590" y="1346953"/>
                  <a:pt x="487847" y="1340189"/>
                </a:cubicBezTo>
                <a:cubicBezTo>
                  <a:pt x="461981" y="1323476"/>
                  <a:pt x="436515" y="1305173"/>
                  <a:pt x="408662" y="1292438"/>
                </a:cubicBezTo>
                <a:cubicBezTo>
                  <a:pt x="334647" y="1258217"/>
                  <a:pt x="305999" y="1201316"/>
                  <a:pt x="314354" y="1122130"/>
                </a:cubicBezTo>
                <a:close/>
                <a:moveTo>
                  <a:pt x="323109" y="824087"/>
                </a:moveTo>
                <a:cubicBezTo>
                  <a:pt x="323904" y="823690"/>
                  <a:pt x="325098" y="823690"/>
                  <a:pt x="326293" y="823292"/>
                </a:cubicBezTo>
                <a:cubicBezTo>
                  <a:pt x="330272" y="827668"/>
                  <a:pt x="333854" y="831648"/>
                  <a:pt x="337833" y="836026"/>
                </a:cubicBezTo>
                <a:cubicBezTo>
                  <a:pt x="355341" y="855922"/>
                  <a:pt x="376031" y="871838"/>
                  <a:pt x="400702" y="882582"/>
                </a:cubicBezTo>
                <a:cubicBezTo>
                  <a:pt x="419008" y="890541"/>
                  <a:pt x="436516" y="900885"/>
                  <a:pt x="452830" y="912425"/>
                </a:cubicBezTo>
                <a:cubicBezTo>
                  <a:pt x="477899" y="930331"/>
                  <a:pt x="492622" y="956594"/>
                  <a:pt x="501375" y="986040"/>
                </a:cubicBezTo>
                <a:cubicBezTo>
                  <a:pt x="516896" y="1036577"/>
                  <a:pt x="524855" y="1087907"/>
                  <a:pt x="520875" y="1140831"/>
                </a:cubicBezTo>
                <a:cubicBezTo>
                  <a:pt x="520476" y="1143616"/>
                  <a:pt x="520078" y="1146800"/>
                  <a:pt x="519681" y="1151574"/>
                </a:cubicBezTo>
                <a:cubicBezTo>
                  <a:pt x="516497" y="1148789"/>
                  <a:pt x="514507" y="1147197"/>
                  <a:pt x="512518" y="1145605"/>
                </a:cubicBezTo>
                <a:cubicBezTo>
                  <a:pt x="485857" y="1126902"/>
                  <a:pt x="459595" y="1107802"/>
                  <a:pt x="432935" y="1089499"/>
                </a:cubicBezTo>
                <a:cubicBezTo>
                  <a:pt x="424179" y="1083530"/>
                  <a:pt x="414232" y="1079154"/>
                  <a:pt x="404681" y="1074378"/>
                </a:cubicBezTo>
                <a:cubicBezTo>
                  <a:pt x="334649" y="1042146"/>
                  <a:pt x="308385" y="986439"/>
                  <a:pt x="315151" y="912028"/>
                </a:cubicBezTo>
                <a:cubicBezTo>
                  <a:pt x="317935" y="882583"/>
                  <a:pt x="320325" y="853534"/>
                  <a:pt x="323109" y="824087"/>
                </a:cubicBezTo>
                <a:close/>
                <a:moveTo>
                  <a:pt x="317488" y="678001"/>
                </a:moveTo>
                <a:cubicBezTo>
                  <a:pt x="319428" y="654673"/>
                  <a:pt x="322710" y="630898"/>
                  <a:pt x="325893" y="606028"/>
                </a:cubicBezTo>
                <a:cubicBezTo>
                  <a:pt x="330670" y="612793"/>
                  <a:pt x="332659" y="616773"/>
                  <a:pt x="335841" y="620352"/>
                </a:cubicBezTo>
                <a:cubicBezTo>
                  <a:pt x="352952" y="639852"/>
                  <a:pt x="371257" y="658552"/>
                  <a:pt x="396326" y="667705"/>
                </a:cubicBezTo>
                <a:cubicBezTo>
                  <a:pt x="463177" y="691979"/>
                  <a:pt x="499786" y="740127"/>
                  <a:pt x="512518" y="809363"/>
                </a:cubicBezTo>
                <a:cubicBezTo>
                  <a:pt x="520078" y="849156"/>
                  <a:pt x="524455" y="888949"/>
                  <a:pt x="522068" y="929139"/>
                </a:cubicBezTo>
                <a:cubicBezTo>
                  <a:pt x="522465" y="932718"/>
                  <a:pt x="522068" y="935505"/>
                  <a:pt x="521670" y="940279"/>
                </a:cubicBezTo>
                <a:cubicBezTo>
                  <a:pt x="517294" y="936697"/>
                  <a:pt x="514905" y="934310"/>
                  <a:pt x="512120" y="932321"/>
                </a:cubicBezTo>
                <a:cubicBezTo>
                  <a:pt x="485459" y="913618"/>
                  <a:pt x="459196" y="894520"/>
                  <a:pt x="431740" y="876612"/>
                </a:cubicBezTo>
                <a:cubicBezTo>
                  <a:pt x="416221" y="866267"/>
                  <a:pt x="398713" y="858706"/>
                  <a:pt x="382399" y="849156"/>
                </a:cubicBezTo>
                <a:cubicBezTo>
                  <a:pt x="343801" y="826076"/>
                  <a:pt x="321119" y="792652"/>
                  <a:pt x="317140" y="747288"/>
                </a:cubicBezTo>
                <a:cubicBezTo>
                  <a:pt x="314952" y="724209"/>
                  <a:pt x="315549" y="701329"/>
                  <a:pt x="317488" y="678001"/>
                </a:cubicBezTo>
                <a:close/>
                <a:moveTo>
                  <a:pt x="325495" y="401897"/>
                </a:moveTo>
                <a:cubicBezTo>
                  <a:pt x="325893" y="400702"/>
                  <a:pt x="327085" y="399510"/>
                  <a:pt x="327882" y="397918"/>
                </a:cubicBezTo>
                <a:cubicBezTo>
                  <a:pt x="345788" y="423782"/>
                  <a:pt x="366878" y="444474"/>
                  <a:pt x="395131" y="456811"/>
                </a:cubicBezTo>
                <a:cubicBezTo>
                  <a:pt x="400302" y="459198"/>
                  <a:pt x="405873" y="461585"/>
                  <a:pt x="411047" y="463972"/>
                </a:cubicBezTo>
                <a:cubicBezTo>
                  <a:pt x="461582" y="485859"/>
                  <a:pt x="493416" y="522865"/>
                  <a:pt x="506945" y="576981"/>
                </a:cubicBezTo>
                <a:cubicBezTo>
                  <a:pt x="518085" y="621548"/>
                  <a:pt x="525248" y="666114"/>
                  <a:pt x="522861" y="712273"/>
                </a:cubicBezTo>
                <a:cubicBezTo>
                  <a:pt x="522464" y="717447"/>
                  <a:pt x="522066" y="722618"/>
                  <a:pt x="521269" y="729384"/>
                </a:cubicBezTo>
                <a:cubicBezTo>
                  <a:pt x="517688" y="726199"/>
                  <a:pt x="515301" y="724210"/>
                  <a:pt x="512914" y="722618"/>
                </a:cubicBezTo>
                <a:cubicBezTo>
                  <a:pt x="486650" y="703917"/>
                  <a:pt x="460787" y="685214"/>
                  <a:pt x="434126" y="667309"/>
                </a:cubicBezTo>
                <a:cubicBezTo>
                  <a:pt x="418607" y="656961"/>
                  <a:pt x="401099" y="649401"/>
                  <a:pt x="384783" y="640251"/>
                </a:cubicBezTo>
                <a:cubicBezTo>
                  <a:pt x="343401" y="616374"/>
                  <a:pt x="317935" y="580960"/>
                  <a:pt x="317537" y="532812"/>
                </a:cubicBezTo>
                <a:cubicBezTo>
                  <a:pt x="317137" y="489040"/>
                  <a:pt x="322709" y="445669"/>
                  <a:pt x="325495" y="401897"/>
                </a:cubicBezTo>
                <a:close/>
                <a:moveTo>
                  <a:pt x="322312" y="190207"/>
                </a:moveTo>
                <a:cubicBezTo>
                  <a:pt x="344199" y="216868"/>
                  <a:pt x="372052" y="233578"/>
                  <a:pt x="399907" y="251089"/>
                </a:cubicBezTo>
                <a:cubicBezTo>
                  <a:pt x="468348" y="294858"/>
                  <a:pt x="500977" y="360912"/>
                  <a:pt x="511722" y="438905"/>
                </a:cubicBezTo>
                <a:cubicBezTo>
                  <a:pt x="515701" y="469148"/>
                  <a:pt x="516099" y="499785"/>
                  <a:pt x="518088" y="530425"/>
                </a:cubicBezTo>
                <a:cubicBezTo>
                  <a:pt x="516496" y="530825"/>
                  <a:pt x="514506" y="531222"/>
                  <a:pt x="512517" y="531620"/>
                </a:cubicBezTo>
                <a:cubicBezTo>
                  <a:pt x="486254" y="490635"/>
                  <a:pt x="448453" y="464769"/>
                  <a:pt x="405479" y="443282"/>
                </a:cubicBezTo>
                <a:cubicBezTo>
                  <a:pt x="344199" y="413041"/>
                  <a:pt x="313559" y="361709"/>
                  <a:pt x="314354" y="293266"/>
                </a:cubicBezTo>
                <a:cubicBezTo>
                  <a:pt x="314754" y="259047"/>
                  <a:pt x="318333" y="224825"/>
                  <a:pt x="322312" y="190207"/>
                </a:cubicBezTo>
                <a:close/>
                <a:moveTo>
                  <a:pt x="0" y="832444"/>
                </a:moveTo>
                <a:cubicBezTo>
                  <a:pt x="23079" y="869053"/>
                  <a:pt x="46556" y="905661"/>
                  <a:pt x="68440" y="942667"/>
                </a:cubicBezTo>
                <a:cubicBezTo>
                  <a:pt x="173889" y="1119344"/>
                  <a:pt x="263422" y="1303182"/>
                  <a:pt x="329078" y="1498559"/>
                </a:cubicBezTo>
                <a:cubicBezTo>
                  <a:pt x="391153" y="1682399"/>
                  <a:pt x="419006" y="1870613"/>
                  <a:pt x="405080" y="2064798"/>
                </a:cubicBezTo>
                <a:cubicBezTo>
                  <a:pt x="401895" y="2107773"/>
                  <a:pt x="399509" y="2150350"/>
                  <a:pt x="396327" y="2193324"/>
                </a:cubicBezTo>
                <a:cubicBezTo>
                  <a:pt x="395927" y="2196111"/>
                  <a:pt x="394735" y="2199693"/>
                  <a:pt x="393540" y="2206456"/>
                </a:cubicBezTo>
                <a:cubicBezTo>
                  <a:pt x="390356" y="2169053"/>
                  <a:pt x="387174" y="2135229"/>
                  <a:pt x="384387" y="2101804"/>
                </a:cubicBezTo>
                <a:cubicBezTo>
                  <a:pt x="370858" y="1946218"/>
                  <a:pt x="335842" y="1795009"/>
                  <a:pt x="288888" y="1646188"/>
                </a:cubicBezTo>
                <a:cubicBezTo>
                  <a:pt x="205324" y="1379583"/>
                  <a:pt x="107438" y="1118547"/>
                  <a:pt x="6366" y="858308"/>
                </a:cubicBezTo>
                <a:cubicBezTo>
                  <a:pt x="3184" y="850350"/>
                  <a:pt x="397" y="841994"/>
                  <a:pt x="0" y="832444"/>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0434AA33-57BF-4036-9F19-66BBCDC4E1D4}"/>
              </a:ext>
            </a:extLst>
          </p:cNvPr>
          <p:cNvSpPr/>
          <p:nvPr userDrawn="1"/>
        </p:nvSpPr>
        <p:spPr>
          <a:xfrm rot="16516275" flipH="1">
            <a:off x="10266540" y="-970122"/>
            <a:ext cx="748525" cy="3046461"/>
          </a:xfrm>
          <a:custGeom>
            <a:avLst/>
            <a:gdLst>
              <a:gd name="connsiteX0" fmla="*/ 534053 w 748525"/>
              <a:gd name="connsiteY0" fmla="*/ 1515420 h 3046461"/>
              <a:gd name="connsiteX1" fmla="*/ 534401 w 748525"/>
              <a:gd name="connsiteY1" fmla="*/ 1576550 h 3046461"/>
              <a:gd name="connsiteX2" fmla="*/ 654572 w 748525"/>
              <a:gd name="connsiteY2" fmla="*/ 1498559 h 3046461"/>
              <a:gd name="connsiteX3" fmla="*/ 682428 w 748525"/>
              <a:gd name="connsiteY3" fmla="*/ 1482643 h 3046461"/>
              <a:gd name="connsiteX4" fmla="*/ 740523 w 748525"/>
              <a:gd name="connsiteY4" fmla="*/ 1393507 h 3046461"/>
              <a:gd name="connsiteX5" fmla="*/ 741318 w 748525"/>
              <a:gd name="connsiteY5" fmla="*/ 1301190 h 3046461"/>
              <a:gd name="connsiteX6" fmla="*/ 736147 w 748525"/>
              <a:gd name="connsiteY6" fmla="*/ 1248268 h 3046461"/>
              <a:gd name="connsiteX7" fmla="*/ 724210 w 748525"/>
              <a:gd name="connsiteY7" fmla="*/ 1261002 h 3046461"/>
              <a:gd name="connsiteX8" fmla="*/ 664522 w 748525"/>
              <a:gd name="connsiteY8" fmla="*/ 1305569 h 3046461"/>
              <a:gd name="connsiteX9" fmla="*/ 545941 w 748525"/>
              <a:gd name="connsiteY9" fmla="*/ 1443247 h 3046461"/>
              <a:gd name="connsiteX10" fmla="*/ 542359 w 748525"/>
              <a:gd name="connsiteY10" fmla="*/ 1457574 h 3046461"/>
              <a:gd name="connsiteX11" fmla="*/ 534053 w 748525"/>
              <a:gd name="connsiteY11" fmla="*/ 1515420 h 3046461"/>
              <a:gd name="connsiteX12" fmla="*/ 544051 w 748525"/>
              <a:gd name="connsiteY12" fmla="*/ 1259708 h 3046461"/>
              <a:gd name="connsiteX13" fmla="*/ 541963 w 748525"/>
              <a:gd name="connsiteY13" fmla="*/ 1358889 h 3046461"/>
              <a:gd name="connsiteX14" fmla="*/ 666909 w 748525"/>
              <a:gd name="connsiteY14" fmla="*/ 1273338 h 3046461"/>
              <a:gd name="connsiteX15" fmla="*/ 687599 w 748525"/>
              <a:gd name="connsiteY15" fmla="*/ 1260603 h 3046461"/>
              <a:gd name="connsiteX16" fmla="*/ 743308 w 748525"/>
              <a:gd name="connsiteY16" fmla="*/ 1168686 h 3046461"/>
              <a:gd name="connsiteX17" fmla="*/ 741318 w 748525"/>
              <a:gd name="connsiteY17" fmla="*/ 1072390 h 3046461"/>
              <a:gd name="connsiteX18" fmla="*/ 735747 w 748525"/>
              <a:gd name="connsiteY18" fmla="*/ 1028618 h 3046461"/>
              <a:gd name="connsiteX19" fmla="*/ 641840 w 748525"/>
              <a:gd name="connsiteY19" fmla="*/ 1096662 h 3046461"/>
              <a:gd name="connsiteX20" fmla="*/ 569418 w 748525"/>
              <a:gd name="connsiteY20" fmla="*/ 1167094 h 3046461"/>
              <a:gd name="connsiteX21" fmla="*/ 544051 w 748525"/>
              <a:gd name="connsiteY21" fmla="*/ 1259708 h 3046461"/>
              <a:gd name="connsiteX22" fmla="*/ 546339 w 748525"/>
              <a:gd name="connsiteY22" fmla="*/ 1059159 h 3046461"/>
              <a:gd name="connsiteX23" fmla="*/ 545544 w 748525"/>
              <a:gd name="connsiteY23" fmla="*/ 1143616 h 3046461"/>
              <a:gd name="connsiteX24" fmla="*/ 648206 w 748525"/>
              <a:gd name="connsiteY24" fmla="*/ 1071195 h 3046461"/>
              <a:gd name="connsiteX25" fmla="*/ 680836 w 748525"/>
              <a:gd name="connsiteY25" fmla="*/ 1052892 h 3046461"/>
              <a:gd name="connsiteX26" fmla="*/ 748481 w 748525"/>
              <a:gd name="connsiteY26" fmla="*/ 933118 h 3046461"/>
              <a:gd name="connsiteX27" fmla="*/ 740126 w 748525"/>
              <a:gd name="connsiteY27" fmla="*/ 822499 h 3046461"/>
              <a:gd name="connsiteX28" fmla="*/ 736942 w 748525"/>
              <a:gd name="connsiteY28" fmla="*/ 811754 h 3046461"/>
              <a:gd name="connsiteX29" fmla="*/ 642635 w 748525"/>
              <a:gd name="connsiteY29" fmla="*/ 883379 h 3046461"/>
              <a:gd name="connsiteX30" fmla="*/ 562655 w 748525"/>
              <a:gd name="connsiteY30" fmla="*/ 978880 h 3046461"/>
              <a:gd name="connsiteX31" fmla="*/ 546339 w 748525"/>
              <a:gd name="connsiteY31" fmla="*/ 1059159 h 3046461"/>
              <a:gd name="connsiteX32" fmla="*/ 545544 w 748525"/>
              <a:gd name="connsiteY32" fmla="*/ 838414 h 3046461"/>
              <a:gd name="connsiteX33" fmla="*/ 541168 w 748525"/>
              <a:gd name="connsiteY33" fmla="*/ 927547 h 3046461"/>
              <a:gd name="connsiteX34" fmla="*/ 545544 w 748525"/>
              <a:gd name="connsiteY34" fmla="*/ 928344 h 3046461"/>
              <a:gd name="connsiteX35" fmla="*/ 550718 w 748525"/>
              <a:gd name="connsiteY35" fmla="*/ 924365 h 3046461"/>
              <a:gd name="connsiteX36" fmla="*/ 635872 w 748525"/>
              <a:gd name="connsiteY36" fmla="*/ 864279 h 3046461"/>
              <a:gd name="connsiteX37" fmla="*/ 691183 w 748525"/>
              <a:gd name="connsiteY37" fmla="*/ 831650 h 3046461"/>
              <a:gd name="connsiteX38" fmla="*/ 744902 w 748525"/>
              <a:gd name="connsiteY38" fmla="*/ 746894 h 3046461"/>
              <a:gd name="connsiteX39" fmla="*/ 738136 w 748525"/>
              <a:gd name="connsiteY39" fmla="*/ 600858 h 3046461"/>
              <a:gd name="connsiteX40" fmla="*/ 734555 w 748525"/>
              <a:gd name="connsiteY40" fmla="*/ 601652 h 3046461"/>
              <a:gd name="connsiteX41" fmla="*/ 639453 w 748525"/>
              <a:gd name="connsiteY41" fmla="*/ 671290 h 3046461"/>
              <a:gd name="connsiteX42" fmla="*/ 561063 w 748525"/>
              <a:gd name="connsiteY42" fmla="*/ 766392 h 3046461"/>
              <a:gd name="connsiteX43" fmla="*/ 545544 w 748525"/>
              <a:gd name="connsiteY43" fmla="*/ 838414 h 3046461"/>
              <a:gd name="connsiteX44" fmla="*/ 546191 w 748525"/>
              <a:gd name="connsiteY44" fmla="*/ 622044 h 3046461"/>
              <a:gd name="connsiteX45" fmla="*/ 541963 w 748525"/>
              <a:gd name="connsiteY45" fmla="*/ 698743 h 3046461"/>
              <a:gd name="connsiteX46" fmla="*/ 544352 w 748525"/>
              <a:gd name="connsiteY46" fmla="*/ 721027 h 3046461"/>
              <a:gd name="connsiteX47" fmla="*/ 670093 w 748525"/>
              <a:gd name="connsiteY47" fmla="*/ 635871 h 3046461"/>
              <a:gd name="connsiteX48" fmla="*/ 695957 w 748525"/>
              <a:gd name="connsiteY48" fmla="*/ 619160 h 3046461"/>
              <a:gd name="connsiteX49" fmla="*/ 745300 w 748525"/>
              <a:gd name="connsiteY49" fmla="*/ 529626 h 3046461"/>
              <a:gd name="connsiteX50" fmla="*/ 741321 w 748525"/>
              <a:gd name="connsiteY50" fmla="*/ 389959 h 3046461"/>
              <a:gd name="connsiteX51" fmla="*/ 733760 w 748525"/>
              <a:gd name="connsiteY51" fmla="*/ 392743 h 3046461"/>
              <a:gd name="connsiteX52" fmla="*/ 639851 w 748525"/>
              <a:gd name="connsiteY52" fmla="*/ 461584 h 3046461"/>
              <a:gd name="connsiteX53" fmla="*/ 563850 w 748525"/>
              <a:gd name="connsiteY53" fmla="*/ 547136 h 3046461"/>
              <a:gd name="connsiteX54" fmla="*/ 546191 w 748525"/>
              <a:gd name="connsiteY54" fmla="*/ 622044 h 3046461"/>
              <a:gd name="connsiteX55" fmla="*/ 546936 w 748525"/>
              <a:gd name="connsiteY55" fmla="*/ 424777 h 3046461"/>
              <a:gd name="connsiteX56" fmla="*/ 542360 w 748525"/>
              <a:gd name="connsiteY56" fmla="*/ 525252 h 3046461"/>
              <a:gd name="connsiteX57" fmla="*/ 567429 w 748525"/>
              <a:gd name="connsiteY57" fmla="*/ 493419 h 3046461"/>
              <a:gd name="connsiteX58" fmla="*/ 649001 w 748525"/>
              <a:gd name="connsiteY58" fmla="*/ 436118 h 3046461"/>
              <a:gd name="connsiteX59" fmla="*/ 742911 w 748525"/>
              <a:gd name="connsiteY59" fmla="*/ 283715 h 3046461"/>
              <a:gd name="connsiteX60" fmla="*/ 738137 w 748525"/>
              <a:gd name="connsiteY60" fmla="*/ 203734 h 3046461"/>
              <a:gd name="connsiteX61" fmla="*/ 735748 w 748525"/>
              <a:gd name="connsiteY61" fmla="*/ 179063 h 3046461"/>
              <a:gd name="connsiteX62" fmla="*/ 658551 w 748525"/>
              <a:gd name="connsiteY62" fmla="*/ 241535 h 3046461"/>
              <a:gd name="connsiteX63" fmla="*/ 576581 w 748525"/>
              <a:gd name="connsiteY63" fmla="*/ 331466 h 3046461"/>
              <a:gd name="connsiteX64" fmla="*/ 546936 w 748525"/>
              <a:gd name="connsiteY64" fmla="*/ 424777 h 3046461"/>
              <a:gd name="connsiteX65" fmla="*/ 311170 w 748525"/>
              <a:gd name="connsiteY65" fmla="*/ 1346156 h 3046461"/>
              <a:gd name="connsiteX66" fmla="*/ 397916 w 748525"/>
              <a:gd name="connsiteY66" fmla="*/ 1502935 h 3046461"/>
              <a:gd name="connsiteX67" fmla="*/ 403884 w 748525"/>
              <a:gd name="connsiteY67" fmla="*/ 1506120 h 3046461"/>
              <a:gd name="connsiteX68" fmla="*/ 511323 w 748525"/>
              <a:gd name="connsiteY68" fmla="*/ 1582918 h 3046461"/>
              <a:gd name="connsiteX69" fmla="*/ 508936 w 748525"/>
              <a:gd name="connsiteY69" fmla="*/ 1470309 h 3046461"/>
              <a:gd name="connsiteX70" fmla="*/ 387571 w 748525"/>
              <a:gd name="connsiteY70" fmla="*/ 1305171 h 3046461"/>
              <a:gd name="connsiteX71" fmla="*/ 333454 w 748525"/>
              <a:gd name="connsiteY71" fmla="*/ 1260604 h 3046461"/>
              <a:gd name="connsiteX72" fmla="*/ 321915 w 748525"/>
              <a:gd name="connsiteY72" fmla="*/ 1247473 h 3046461"/>
              <a:gd name="connsiteX73" fmla="*/ 311170 w 748525"/>
              <a:gd name="connsiteY73" fmla="*/ 1346156 h 3046461"/>
              <a:gd name="connsiteX74" fmla="*/ 314355 w 748525"/>
              <a:gd name="connsiteY74" fmla="*/ 1122130 h 3046461"/>
              <a:gd name="connsiteX75" fmla="*/ 408662 w 748525"/>
              <a:gd name="connsiteY75" fmla="*/ 1292438 h 3046461"/>
              <a:gd name="connsiteX76" fmla="*/ 487847 w 748525"/>
              <a:gd name="connsiteY76" fmla="*/ 1340189 h 3046461"/>
              <a:gd name="connsiteX77" fmla="*/ 518487 w 748525"/>
              <a:gd name="connsiteY77" fmla="*/ 1365656 h 3046461"/>
              <a:gd name="connsiteX78" fmla="*/ 522069 w 748525"/>
              <a:gd name="connsiteY78" fmla="*/ 1353718 h 3046461"/>
              <a:gd name="connsiteX79" fmla="*/ 522069 w 748525"/>
              <a:gd name="connsiteY79" fmla="*/ 1376400 h 3046461"/>
              <a:gd name="connsiteX80" fmla="*/ 498192 w 748525"/>
              <a:gd name="connsiteY80" fmla="*/ 1865441 h 3046461"/>
              <a:gd name="connsiteX81" fmla="*/ 398314 w 748525"/>
              <a:gd name="connsiteY81" fmla="*/ 2445606 h 3046461"/>
              <a:gd name="connsiteX82" fmla="*/ 390756 w 748525"/>
              <a:gd name="connsiteY82" fmla="*/ 2471867 h 3046461"/>
              <a:gd name="connsiteX83" fmla="*/ 395132 w 748525"/>
              <a:gd name="connsiteY83" fmla="*/ 2353686 h 3046461"/>
              <a:gd name="connsiteX84" fmla="*/ 395530 w 748525"/>
              <a:gd name="connsiteY84" fmla="*/ 2236299 h 3046461"/>
              <a:gd name="connsiteX85" fmla="*/ 181449 w 748525"/>
              <a:gd name="connsiteY85" fmla="*/ 3046461 h 3046461"/>
              <a:gd name="connsiteX86" fmla="*/ 189805 w 748525"/>
              <a:gd name="connsiteY86" fmla="*/ 3033730 h 3046461"/>
              <a:gd name="connsiteX87" fmla="*/ 290877 w 748525"/>
              <a:gd name="connsiteY87" fmla="*/ 2831586 h 3046461"/>
              <a:gd name="connsiteX88" fmla="*/ 366879 w 748525"/>
              <a:gd name="connsiteY88" fmla="*/ 2617904 h 3046461"/>
              <a:gd name="connsiteX89" fmla="*/ 387174 w 748525"/>
              <a:gd name="connsiteY89" fmla="*/ 2508476 h 3046461"/>
              <a:gd name="connsiteX90" fmla="*/ 510927 w 748525"/>
              <a:gd name="connsiteY90" fmla="*/ 1773921 h 3046461"/>
              <a:gd name="connsiteX91" fmla="*/ 530027 w 748525"/>
              <a:gd name="connsiteY91" fmla="*/ 1241903 h 3046461"/>
              <a:gd name="connsiteX92" fmla="*/ 524853 w 748525"/>
              <a:gd name="connsiteY92" fmla="*/ 363298 h 3046461"/>
              <a:gd name="connsiteX93" fmla="*/ 530822 w 748525"/>
              <a:gd name="connsiteY93" fmla="*/ 346985 h 3046461"/>
              <a:gd name="connsiteX94" fmla="*/ 596081 w 748525"/>
              <a:gd name="connsiteY94" fmla="*/ 241139 h 3046461"/>
              <a:gd name="connsiteX95" fmla="*/ 601652 w 748525"/>
              <a:gd name="connsiteY95" fmla="*/ 137679 h 3046461"/>
              <a:gd name="connsiteX96" fmla="*/ 531619 w 748525"/>
              <a:gd name="connsiteY96" fmla="*/ 15518 h 3046461"/>
              <a:gd name="connsiteX97" fmla="*/ 517293 w 748525"/>
              <a:gd name="connsiteY97" fmla="*/ 0 h 3046461"/>
              <a:gd name="connsiteX98" fmla="*/ 514109 w 748525"/>
              <a:gd name="connsiteY98" fmla="*/ 5968 h 3046461"/>
              <a:gd name="connsiteX99" fmla="*/ 450841 w 748525"/>
              <a:gd name="connsiteY99" fmla="*/ 134100 h 3046461"/>
              <a:gd name="connsiteX100" fmla="*/ 459594 w 748525"/>
              <a:gd name="connsiteY100" fmla="*/ 252678 h 3046461"/>
              <a:gd name="connsiteX101" fmla="*/ 506948 w 748525"/>
              <a:gd name="connsiteY101" fmla="*/ 328679 h 3046461"/>
              <a:gd name="connsiteX102" fmla="*/ 518885 w 748525"/>
              <a:gd name="connsiteY102" fmla="*/ 362901 h 3046461"/>
              <a:gd name="connsiteX103" fmla="*/ 524058 w 748525"/>
              <a:gd name="connsiteY103" fmla="*/ 696755 h 3046461"/>
              <a:gd name="connsiteX104" fmla="*/ 523659 w 748525"/>
              <a:gd name="connsiteY104" fmla="*/ 1301591 h 3046461"/>
              <a:gd name="connsiteX105" fmla="*/ 522466 w 748525"/>
              <a:gd name="connsiteY105" fmla="*/ 1312334 h 3046461"/>
              <a:gd name="connsiteX106" fmla="*/ 513711 w 748525"/>
              <a:gd name="connsiteY106" fmla="*/ 1255035 h 3046461"/>
              <a:gd name="connsiteX107" fmla="*/ 493816 w 748525"/>
              <a:gd name="connsiteY107" fmla="*/ 1183011 h 3046461"/>
              <a:gd name="connsiteX108" fmla="*/ 410254 w 748525"/>
              <a:gd name="connsiteY108" fmla="*/ 1102233 h 3046461"/>
              <a:gd name="connsiteX109" fmla="*/ 328678 w 748525"/>
              <a:gd name="connsiteY109" fmla="*/ 1041352 h 3046461"/>
              <a:gd name="connsiteX110" fmla="*/ 322313 w 748525"/>
              <a:gd name="connsiteY110" fmla="*/ 1036178 h 3046461"/>
              <a:gd name="connsiteX111" fmla="*/ 314355 w 748525"/>
              <a:gd name="connsiteY111" fmla="*/ 1122130 h 3046461"/>
              <a:gd name="connsiteX112" fmla="*/ 323109 w 748525"/>
              <a:gd name="connsiteY112" fmla="*/ 824087 h 3046461"/>
              <a:gd name="connsiteX113" fmla="*/ 315151 w 748525"/>
              <a:gd name="connsiteY113" fmla="*/ 912028 h 3046461"/>
              <a:gd name="connsiteX114" fmla="*/ 404681 w 748525"/>
              <a:gd name="connsiteY114" fmla="*/ 1074377 h 3046461"/>
              <a:gd name="connsiteX115" fmla="*/ 432935 w 748525"/>
              <a:gd name="connsiteY115" fmla="*/ 1089499 h 3046461"/>
              <a:gd name="connsiteX116" fmla="*/ 512518 w 748525"/>
              <a:gd name="connsiteY116" fmla="*/ 1145605 h 3046461"/>
              <a:gd name="connsiteX117" fmla="*/ 519681 w 748525"/>
              <a:gd name="connsiteY117" fmla="*/ 1151574 h 3046461"/>
              <a:gd name="connsiteX118" fmla="*/ 520875 w 748525"/>
              <a:gd name="connsiteY118" fmla="*/ 1140831 h 3046461"/>
              <a:gd name="connsiteX119" fmla="*/ 501375 w 748525"/>
              <a:gd name="connsiteY119" fmla="*/ 986039 h 3046461"/>
              <a:gd name="connsiteX120" fmla="*/ 452830 w 748525"/>
              <a:gd name="connsiteY120" fmla="*/ 912425 h 3046461"/>
              <a:gd name="connsiteX121" fmla="*/ 400702 w 748525"/>
              <a:gd name="connsiteY121" fmla="*/ 882583 h 3046461"/>
              <a:gd name="connsiteX122" fmla="*/ 337833 w 748525"/>
              <a:gd name="connsiteY122" fmla="*/ 836026 h 3046461"/>
              <a:gd name="connsiteX123" fmla="*/ 326293 w 748525"/>
              <a:gd name="connsiteY123" fmla="*/ 823292 h 3046461"/>
              <a:gd name="connsiteX124" fmla="*/ 323109 w 748525"/>
              <a:gd name="connsiteY124" fmla="*/ 824087 h 3046461"/>
              <a:gd name="connsiteX125" fmla="*/ 317488 w 748525"/>
              <a:gd name="connsiteY125" fmla="*/ 678001 h 3046461"/>
              <a:gd name="connsiteX126" fmla="*/ 317140 w 748525"/>
              <a:gd name="connsiteY126" fmla="*/ 747289 h 3046461"/>
              <a:gd name="connsiteX127" fmla="*/ 382399 w 748525"/>
              <a:gd name="connsiteY127" fmla="*/ 849156 h 3046461"/>
              <a:gd name="connsiteX128" fmla="*/ 431740 w 748525"/>
              <a:gd name="connsiteY128" fmla="*/ 876612 h 3046461"/>
              <a:gd name="connsiteX129" fmla="*/ 512120 w 748525"/>
              <a:gd name="connsiteY129" fmla="*/ 932321 h 3046461"/>
              <a:gd name="connsiteX130" fmla="*/ 521670 w 748525"/>
              <a:gd name="connsiteY130" fmla="*/ 940279 h 3046461"/>
              <a:gd name="connsiteX131" fmla="*/ 522068 w 748525"/>
              <a:gd name="connsiteY131" fmla="*/ 929139 h 3046461"/>
              <a:gd name="connsiteX132" fmla="*/ 512518 w 748525"/>
              <a:gd name="connsiteY132" fmla="*/ 809364 h 3046461"/>
              <a:gd name="connsiteX133" fmla="*/ 396326 w 748525"/>
              <a:gd name="connsiteY133" fmla="*/ 667705 h 3046461"/>
              <a:gd name="connsiteX134" fmla="*/ 335841 w 748525"/>
              <a:gd name="connsiteY134" fmla="*/ 620352 h 3046461"/>
              <a:gd name="connsiteX135" fmla="*/ 325893 w 748525"/>
              <a:gd name="connsiteY135" fmla="*/ 606027 h 3046461"/>
              <a:gd name="connsiteX136" fmla="*/ 317488 w 748525"/>
              <a:gd name="connsiteY136" fmla="*/ 678001 h 3046461"/>
              <a:gd name="connsiteX137" fmla="*/ 325496 w 748525"/>
              <a:gd name="connsiteY137" fmla="*/ 401896 h 3046461"/>
              <a:gd name="connsiteX138" fmla="*/ 317537 w 748525"/>
              <a:gd name="connsiteY138" fmla="*/ 532812 h 3046461"/>
              <a:gd name="connsiteX139" fmla="*/ 384783 w 748525"/>
              <a:gd name="connsiteY139" fmla="*/ 640250 h 3046461"/>
              <a:gd name="connsiteX140" fmla="*/ 434126 w 748525"/>
              <a:gd name="connsiteY140" fmla="*/ 667309 h 3046461"/>
              <a:gd name="connsiteX141" fmla="*/ 512914 w 748525"/>
              <a:gd name="connsiteY141" fmla="*/ 722618 h 3046461"/>
              <a:gd name="connsiteX142" fmla="*/ 521269 w 748525"/>
              <a:gd name="connsiteY142" fmla="*/ 729383 h 3046461"/>
              <a:gd name="connsiteX143" fmla="*/ 522861 w 748525"/>
              <a:gd name="connsiteY143" fmla="*/ 712273 h 3046461"/>
              <a:gd name="connsiteX144" fmla="*/ 506945 w 748525"/>
              <a:gd name="connsiteY144" fmla="*/ 576981 h 3046461"/>
              <a:gd name="connsiteX145" fmla="*/ 411047 w 748525"/>
              <a:gd name="connsiteY145" fmla="*/ 463972 h 3046461"/>
              <a:gd name="connsiteX146" fmla="*/ 395131 w 748525"/>
              <a:gd name="connsiteY146" fmla="*/ 456811 h 3046461"/>
              <a:gd name="connsiteX147" fmla="*/ 327882 w 748525"/>
              <a:gd name="connsiteY147" fmla="*/ 397918 h 3046461"/>
              <a:gd name="connsiteX148" fmla="*/ 325496 w 748525"/>
              <a:gd name="connsiteY148" fmla="*/ 401896 h 3046461"/>
              <a:gd name="connsiteX149" fmla="*/ 322312 w 748525"/>
              <a:gd name="connsiteY149" fmla="*/ 190206 h 3046461"/>
              <a:gd name="connsiteX150" fmla="*/ 314354 w 748525"/>
              <a:gd name="connsiteY150" fmla="*/ 293265 h 3046461"/>
              <a:gd name="connsiteX151" fmla="*/ 405479 w 748525"/>
              <a:gd name="connsiteY151" fmla="*/ 443281 h 3046461"/>
              <a:gd name="connsiteX152" fmla="*/ 512517 w 748525"/>
              <a:gd name="connsiteY152" fmla="*/ 531619 h 3046461"/>
              <a:gd name="connsiteX153" fmla="*/ 518088 w 748525"/>
              <a:gd name="connsiteY153" fmla="*/ 530424 h 3046461"/>
              <a:gd name="connsiteX154" fmla="*/ 511722 w 748525"/>
              <a:gd name="connsiteY154" fmla="*/ 438904 h 3046461"/>
              <a:gd name="connsiteX155" fmla="*/ 399908 w 748525"/>
              <a:gd name="connsiteY155" fmla="*/ 251088 h 3046461"/>
              <a:gd name="connsiteX156" fmla="*/ 322312 w 748525"/>
              <a:gd name="connsiteY156" fmla="*/ 190206 h 3046461"/>
              <a:gd name="connsiteX157" fmla="*/ 0 w 748525"/>
              <a:gd name="connsiteY157" fmla="*/ 832445 h 3046461"/>
              <a:gd name="connsiteX158" fmla="*/ 6365 w 748525"/>
              <a:gd name="connsiteY158" fmla="*/ 858309 h 3046461"/>
              <a:gd name="connsiteX159" fmla="*/ 288888 w 748525"/>
              <a:gd name="connsiteY159" fmla="*/ 1646190 h 3046461"/>
              <a:gd name="connsiteX160" fmla="*/ 384387 w 748525"/>
              <a:gd name="connsiteY160" fmla="*/ 2101806 h 3046461"/>
              <a:gd name="connsiteX161" fmla="*/ 393540 w 748525"/>
              <a:gd name="connsiteY161" fmla="*/ 2206457 h 3046461"/>
              <a:gd name="connsiteX162" fmla="*/ 396327 w 748525"/>
              <a:gd name="connsiteY162" fmla="*/ 2193326 h 3046461"/>
              <a:gd name="connsiteX163" fmla="*/ 405080 w 748525"/>
              <a:gd name="connsiteY163" fmla="*/ 2064800 h 3046461"/>
              <a:gd name="connsiteX164" fmla="*/ 329078 w 748525"/>
              <a:gd name="connsiteY164" fmla="*/ 1498561 h 3046461"/>
              <a:gd name="connsiteX165" fmla="*/ 68440 w 748525"/>
              <a:gd name="connsiteY165" fmla="*/ 942669 h 3046461"/>
              <a:gd name="connsiteX166" fmla="*/ 0 w 748525"/>
              <a:gd name="connsiteY166" fmla="*/ 832445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20"/>
                </a:moveTo>
                <a:cubicBezTo>
                  <a:pt x="532610" y="1535067"/>
                  <a:pt x="532610" y="1555261"/>
                  <a:pt x="534401" y="1576550"/>
                </a:cubicBezTo>
                <a:cubicBezTo>
                  <a:pt x="571010" y="1540738"/>
                  <a:pt x="612395" y="1518851"/>
                  <a:pt x="654572" y="1498559"/>
                </a:cubicBezTo>
                <a:cubicBezTo>
                  <a:pt x="664122" y="1493782"/>
                  <a:pt x="673275" y="1488211"/>
                  <a:pt x="682428" y="1482643"/>
                </a:cubicBezTo>
                <a:cubicBezTo>
                  <a:pt x="715455" y="1461553"/>
                  <a:pt x="736942" y="1432105"/>
                  <a:pt x="740523" y="1393507"/>
                </a:cubicBezTo>
                <a:cubicBezTo>
                  <a:pt x="743308" y="1362867"/>
                  <a:pt x="742116" y="1331830"/>
                  <a:pt x="741318" y="1301190"/>
                </a:cubicBezTo>
                <a:cubicBezTo>
                  <a:pt x="740921" y="1284479"/>
                  <a:pt x="738136" y="1267766"/>
                  <a:pt x="736147" y="1248268"/>
                </a:cubicBezTo>
                <a:cubicBezTo>
                  <a:pt x="730576" y="1253839"/>
                  <a:pt x="727392" y="1257420"/>
                  <a:pt x="724210" y="1261002"/>
                </a:cubicBezTo>
                <a:cubicBezTo>
                  <a:pt x="707099" y="1279305"/>
                  <a:pt x="688794" y="1297210"/>
                  <a:pt x="664522" y="1305569"/>
                </a:cubicBezTo>
                <a:cubicBezTo>
                  <a:pt x="598466" y="1328248"/>
                  <a:pt x="559073" y="1374406"/>
                  <a:pt x="545941" y="1443247"/>
                </a:cubicBezTo>
                <a:cubicBezTo>
                  <a:pt x="544746" y="1448023"/>
                  <a:pt x="543554" y="1452797"/>
                  <a:pt x="542359" y="1457574"/>
                </a:cubicBezTo>
                <a:cubicBezTo>
                  <a:pt x="538380" y="1476673"/>
                  <a:pt x="535495" y="1495772"/>
                  <a:pt x="534053" y="1515420"/>
                </a:cubicBezTo>
                <a:close/>
                <a:moveTo>
                  <a:pt x="544051" y="1259708"/>
                </a:moveTo>
                <a:cubicBezTo>
                  <a:pt x="539575" y="1291542"/>
                  <a:pt x="538978" y="1324469"/>
                  <a:pt x="541963" y="1358889"/>
                </a:cubicBezTo>
                <a:cubicBezTo>
                  <a:pt x="579366" y="1319496"/>
                  <a:pt x="623535" y="1297212"/>
                  <a:pt x="666909" y="1273338"/>
                </a:cubicBezTo>
                <a:cubicBezTo>
                  <a:pt x="674070" y="1269359"/>
                  <a:pt x="680836" y="1264982"/>
                  <a:pt x="687599" y="1260603"/>
                </a:cubicBezTo>
                <a:cubicBezTo>
                  <a:pt x="720228" y="1238321"/>
                  <a:pt x="740921" y="1208078"/>
                  <a:pt x="743308" y="1168686"/>
                </a:cubicBezTo>
                <a:cubicBezTo>
                  <a:pt x="745297" y="1136851"/>
                  <a:pt x="742910" y="1104620"/>
                  <a:pt x="741318" y="1072390"/>
                </a:cubicBezTo>
                <a:cubicBezTo>
                  <a:pt x="740523" y="1057666"/>
                  <a:pt x="737736" y="1043342"/>
                  <a:pt x="735747" y="1028618"/>
                </a:cubicBezTo>
                <a:cubicBezTo>
                  <a:pt x="709883" y="1061247"/>
                  <a:pt x="677651" y="1080745"/>
                  <a:pt x="641840" y="1096662"/>
                </a:cubicBezTo>
                <a:cubicBezTo>
                  <a:pt x="609608" y="1110988"/>
                  <a:pt x="583345" y="1133667"/>
                  <a:pt x="569418" y="1167094"/>
                </a:cubicBezTo>
                <a:cubicBezTo>
                  <a:pt x="556884" y="1197136"/>
                  <a:pt x="548528" y="1227875"/>
                  <a:pt x="544051" y="1259708"/>
                </a:cubicBezTo>
                <a:close/>
                <a:moveTo>
                  <a:pt x="546339" y="1059159"/>
                </a:moveTo>
                <a:cubicBezTo>
                  <a:pt x="543355" y="1086416"/>
                  <a:pt x="542958" y="1114370"/>
                  <a:pt x="545544" y="1143616"/>
                </a:cubicBezTo>
                <a:cubicBezTo>
                  <a:pt x="576979" y="1112182"/>
                  <a:pt x="611598" y="1090295"/>
                  <a:pt x="648206" y="1071195"/>
                </a:cubicBezTo>
                <a:cubicBezTo>
                  <a:pt x="659348" y="1065226"/>
                  <a:pt x="670091" y="1059258"/>
                  <a:pt x="680836" y="1052892"/>
                </a:cubicBezTo>
                <a:cubicBezTo>
                  <a:pt x="726597" y="1025834"/>
                  <a:pt x="749676" y="985643"/>
                  <a:pt x="748481" y="933118"/>
                </a:cubicBezTo>
                <a:cubicBezTo>
                  <a:pt x="747287" y="896113"/>
                  <a:pt x="742910" y="859504"/>
                  <a:pt x="740126" y="822499"/>
                </a:cubicBezTo>
                <a:cubicBezTo>
                  <a:pt x="739726" y="819711"/>
                  <a:pt x="738534" y="816927"/>
                  <a:pt x="736942" y="811754"/>
                </a:cubicBezTo>
                <a:cubicBezTo>
                  <a:pt x="712668" y="847965"/>
                  <a:pt x="678846" y="866665"/>
                  <a:pt x="642635" y="883379"/>
                </a:cubicBezTo>
                <a:cubicBezTo>
                  <a:pt x="601650" y="902479"/>
                  <a:pt x="575387" y="935108"/>
                  <a:pt x="562655" y="978880"/>
                </a:cubicBezTo>
                <a:cubicBezTo>
                  <a:pt x="554895" y="1005341"/>
                  <a:pt x="549323" y="1031902"/>
                  <a:pt x="546339" y="1059159"/>
                </a:cubicBezTo>
                <a:close/>
                <a:moveTo>
                  <a:pt x="545544" y="838414"/>
                </a:moveTo>
                <a:cubicBezTo>
                  <a:pt x="542362" y="867859"/>
                  <a:pt x="542362" y="897704"/>
                  <a:pt x="541168" y="927547"/>
                </a:cubicBezTo>
                <a:cubicBezTo>
                  <a:pt x="542760" y="927946"/>
                  <a:pt x="543952" y="927947"/>
                  <a:pt x="545544" y="928344"/>
                </a:cubicBezTo>
                <a:cubicBezTo>
                  <a:pt x="547534" y="927150"/>
                  <a:pt x="549126" y="925557"/>
                  <a:pt x="550718" y="924365"/>
                </a:cubicBezTo>
                <a:cubicBezTo>
                  <a:pt x="578971" y="904070"/>
                  <a:pt x="606824" y="883378"/>
                  <a:pt x="635872" y="864279"/>
                </a:cubicBezTo>
                <a:cubicBezTo>
                  <a:pt x="653380" y="852340"/>
                  <a:pt x="673277" y="843587"/>
                  <a:pt x="691183" y="831650"/>
                </a:cubicBezTo>
                <a:cubicBezTo>
                  <a:pt x="721823" y="811753"/>
                  <a:pt x="739728" y="782705"/>
                  <a:pt x="744902" y="746894"/>
                </a:cubicBezTo>
                <a:cubicBezTo>
                  <a:pt x="752063" y="697949"/>
                  <a:pt x="743310" y="649403"/>
                  <a:pt x="738136" y="600858"/>
                </a:cubicBezTo>
                <a:cubicBezTo>
                  <a:pt x="736147" y="601255"/>
                  <a:pt x="734952" y="601255"/>
                  <a:pt x="734555" y="601652"/>
                </a:cubicBezTo>
                <a:cubicBezTo>
                  <a:pt x="709883" y="634681"/>
                  <a:pt x="676062" y="654577"/>
                  <a:pt x="639453" y="671290"/>
                </a:cubicBezTo>
                <a:cubicBezTo>
                  <a:pt x="598866" y="689991"/>
                  <a:pt x="572602" y="722620"/>
                  <a:pt x="561063" y="766392"/>
                </a:cubicBezTo>
                <a:cubicBezTo>
                  <a:pt x="554697" y="790266"/>
                  <a:pt x="548331" y="814142"/>
                  <a:pt x="545544" y="838414"/>
                </a:cubicBezTo>
                <a:close/>
                <a:moveTo>
                  <a:pt x="546191" y="622044"/>
                </a:moveTo>
                <a:cubicBezTo>
                  <a:pt x="542460" y="647312"/>
                  <a:pt x="540968" y="672878"/>
                  <a:pt x="541963" y="698743"/>
                </a:cubicBezTo>
                <a:cubicBezTo>
                  <a:pt x="542360" y="705108"/>
                  <a:pt x="543158" y="711477"/>
                  <a:pt x="544352" y="721027"/>
                </a:cubicBezTo>
                <a:cubicBezTo>
                  <a:pt x="581358" y="682030"/>
                  <a:pt x="626322" y="659747"/>
                  <a:pt x="670093" y="635871"/>
                </a:cubicBezTo>
                <a:cubicBezTo>
                  <a:pt x="679244" y="631097"/>
                  <a:pt x="687602" y="625129"/>
                  <a:pt x="695957" y="619160"/>
                </a:cubicBezTo>
                <a:cubicBezTo>
                  <a:pt x="726199" y="596875"/>
                  <a:pt x="744502" y="566635"/>
                  <a:pt x="745300" y="529626"/>
                </a:cubicBezTo>
                <a:cubicBezTo>
                  <a:pt x="746492" y="483868"/>
                  <a:pt x="742910" y="437709"/>
                  <a:pt x="741321" y="389959"/>
                </a:cubicBezTo>
                <a:cubicBezTo>
                  <a:pt x="736147" y="391948"/>
                  <a:pt x="734555" y="392346"/>
                  <a:pt x="733760" y="392743"/>
                </a:cubicBezTo>
                <a:cubicBezTo>
                  <a:pt x="709486" y="425372"/>
                  <a:pt x="676062" y="444870"/>
                  <a:pt x="639851" y="461584"/>
                </a:cubicBezTo>
                <a:cubicBezTo>
                  <a:pt x="602845" y="478695"/>
                  <a:pt x="576979" y="507344"/>
                  <a:pt x="563850" y="547136"/>
                </a:cubicBezTo>
                <a:cubicBezTo>
                  <a:pt x="555891" y="571807"/>
                  <a:pt x="549922" y="596776"/>
                  <a:pt x="546191" y="622044"/>
                </a:cubicBezTo>
                <a:close/>
                <a:moveTo>
                  <a:pt x="546936" y="424777"/>
                </a:moveTo>
                <a:cubicBezTo>
                  <a:pt x="541863" y="457008"/>
                  <a:pt x="540968" y="490434"/>
                  <a:pt x="542360" y="525252"/>
                </a:cubicBezTo>
                <a:cubicBezTo>
                  <a:pt x="552707" y="512917"/>
                  <a:pt x="560265" y="502969"/>
                  <a:pt x="567429" y="493419"/>
                </a:cubicBezTo>
                <a:cubicBezTo>
                  <a:pt x="590111" y="467556"/>
                  <a:pt x="618761" y="451239"/>
                  <a:pt x="649001" y="436118"/>
                </a:cubicBezTo>
                <a:cubicBezTo>
                  <a:pt x="711873" y="405081"/>
                  <a:pt x="744106" y="354148"/>
                  <a:pt x="742911" y="283715"/>
                </a:cubicBezTo>
                <a:cubicBezTo>
                  <a:pt x="742513" y="257054"/>
                  <a:pt x="739727" y="230396"/>
                  <a:pt x="738137" y="203734"/>
                </a:cubicBezTo>
                <a:cubicBezTo>
                  <a:pt x="737737" y="196571"/>
                  <a:pt x="736942" y="189408"/>
                  <a:pt x="735748" y="179063"/>
                </a:cubicBezTo>
                <a:cubicBezTo>
                  <a:pt x="712668" y="207317"/>
                  <a:pt x="686010" y="224824"/>
                  <a:pt x="658551" y="241535"/>
                </a:cubicBezTo>
                <a:cubicBezTo>
                  <a:pt x="622740" y="263423"/>
                  <a:pt x="595682" y="294063"/>
                  <a:pt x="576581" y="331466"/>
                </a:cubicBezTo>
                <a:cubicBezTo>
                  <a:pt x="561261" y="361509"/>
                  <a:pt x="552010" y="392546"/>
                  <a:pt x="546936" y="424777"/>
                </a:cubicBezTo>
                <a:close/>
                <a:moveTo>
                  <a:pt x="311170" y="1346156"/>
                </a:moveTo>
                <a:cubicBezTo>
                  <a:pt x="304009" y="1418178"/>
                  <a:pt x="331862" y="1471103"/>
                  <a:pt x="397916" y="1502935"/>
                </a:cubicBezTo>
                <a:cubicBezTo>
                  <a:pt x="399905" y="1503732"/>
                  <a:pt x="401895" y="1504925"/>
                  <a:pt x="403884" y="1506120"/>
                </a:cubicBezTo>
                <a:cubicBezTo>
                  <a:pt x="442482" y="1526415"/>
                  <a:pt x="479091" y="1549494"/>
                  <a:pt x="511323" y="1582918"/>
                </a:cubicBezTo>
                <a:cubicBezTo>
                  <a:pt x="518088" y="1543523"/>
                  <a:pt x="513709" y="1506914"/>
                  <a:pt x="508936" y="1470309"/>
                </a:cubicBezTo>
                <a:cubicBezTo>
                  <a:pt x="499386" y="1392314"/>
                  <a:pt x="463572" y="1335414"/>
                  <a:pt x="387571" y="1305171"/>
                </a:cubicBezTo>
                <a:cubicBezTo>
                  <a:pt x="366879" y="1296815"/>
                  <a:pt x="351360" y="1276123"/>
                  <a:pt x="333454" y="1260604"/>
                </a:cubicBezTo>
                <a:cubicBezTo>
                  <a:pt x="330270" y="1257818"/>
                  <a:pt x="327486" y="1254236"/>
                  <a:pt x="321915" y="1247473"/>
                </a:cubicBezTo>
                <a:cubicBezTo>
                  <a:pt x="317936" y="1283286"/>
                  <a:pt x="314354" y="1314721"/>
                  <a:pt x="311170" y="1346156"/>
                </a:cubicBezTo>
                <a:close/>
                <a:moveTo>
                  <a:pt x="314355" y="1122130"/>
                </a:moveTo>
                <a:cubicBezTo>
                  <a:pt x="305999" y="1201316"/>
                  <a:pt x="334647" y="1258217"/>
                  <a:pt x="408662" y="1292438"/>
                </a:cubicBezTo>
                <a:cubicBezTo>
                  <a:pt x="436515" y="1305173"/>
                  <a:pt x="461981" y="1323476"/>
                  <a:pt x="487847" y="1340189"/>
                </a:cubicBezTo>
                <a:cubicBezTo>
                  <a:pt x="498590" y="1346953"/>
                  <a:pt x="508140" y="1356900"/>
                  <a:pt x="518487" y="1365656"/>
                </a:cubicBezTo>
                <a:cubicBezTo>
                  <a:pt x="519680" y="1362074"/>
                  <a:pt x="520477" y="1359687"/>
                  <a:pt x="522069" y="1353718"/>
                </a:cubicBezTo>
                <a:cubicBezTo>
                  <a:pt x="522069" y="1364063"/>
                  <a:pt x="522466" y="1370032"/>
                  <a:pt x="522069" y="1376400"/>
                </a:cubicBezTo>
                <a:cubicBezTo>
                  <a:pt x="514508" y="1539545"/>
                  <a:pt x="508140" y="1702692"/>
                  <a:pt x="498192" y="1865441"/>
                </a:cubicBezTo>
                <a:cubicBezTo>
                  <a:pt x="486255" y="2062410"/>
                  <a:pt x="450841" y="2255400"/>
                  <a:pt x="398314" y="2445606"/>
                </a:cubicBezTo>
                <a:cubicBezTo>
                  <a:pt x="395927" y="2454359"/>
                  <a:pt x="393143" y="2463114"/>
                  <a:pt x="390756" y="2471867"/>
                </a:cubicBezTo>
                <a:cubicBezTo>
                  <a:pt x="391551" y="2432077"/>
                  <a:pt x="394335" y="2393082"/>
                  <a:pt x="395132" y="2353686"/>
                </a:cubicBezTo>
                <a:cubicBezTo>
                  <a:pt x="396324" y="2314691"/>
                  <a:pt x="395530" y="2275297"/>
                  <a:pt x="395530" y="2236299"/>
                </a:cubicBezTo>
                <a:cubicBezTo>
                  <a:pt x="358524" y="2515241"/>
                  <a:pt x="296449" y="2787417"/>
                  <a:pt x="181449" y="3046461"/>
                </a:cubicBezTo>
                <a:cubicBezTo>
                  <a:pt x="185031" y="3042880"/>
                  <a:pt x="187815" y="3038105"/>
                  <a:pt x="189805" y="3033730"/>
                </a:cubicBezTo>
                <a:cubicBezTo>
                  <a:pt x="222037" y="2965683"/>
                  <a:pt x="250290" y="2896048"/>
                  <a:pt x="290877" y="2831586"/>
                </a:cubicBezTo>
                <a:cubicBezTo>
                  <a:pt x="331863" y="2767122"/>
                  <a:pt x="351360" y="2692713"/>
                  <a:pt x="366879" y="2617904"/>
                </a:cubicBezTo>
                <a:cubicBezTo>
                  <a:pt x="374440" y="2581295"/>
                  <a:pt x="376827" y="2543892"/>
                  <a:pt x="387174" y="2508476"/>
                </a:cubicBezTo>
                <a:cubicBezTo>
                  <a:pt x="458402" y="2268532"/>
                  <a:pt x="498590" y="2023414"/>
                  <a:pt x="510927" y="1773921"/>
                </a:cubicBezTo>
                <a:cubicBezTo>
                  <a:pt x="519680" y="1596846"/>
                  <a:pt x="526445" y="1419375"/>
                  <a:pt x="530027" y="1241903"/>
                </a:cubicBezTo>
                <a:cubicBezTo>
                  <a:pt x="536393" y="949035"/>
                  <a:pt x="531619" y="656167"/>
                  <a:pt x="524853" y="363298"/>
                </a:cubicBezTo>
                <a:cubicBezTo>
                  <a:pt x="524456" y="357727"/>
                  <a:pt x="527240" y="351361"/>
                  <a:pt x="530822" y="346985"/>
                </a:cubicBezTo>
                <a:cubicBezTo>
                  <a:pt x="556688" y="313958"/>
                  <a:pt x="579368" y="279736"/>
                  <a:pt x="596081" y="241139"/>
                </a:cubicBezTo>
                <a:cubicBezTo>
                  <a:pt x="610805" y="206917"/>
                  <a:pt x="612795" y="173095"/>
                  <a:pt x="601652" y="137679"/>
                </a:cubicBezTo>
                <a:cubicBezTo>
                  <a:pt x="587326" y="91520"/>
                  <a:pt x="563452" y="51332"/>
                  <a:pt x="531619" y="15518"/>
                </a:cubicBezTo>
                <a:cubicBezTo>
                  <a:pt x="527638" y="10745"/>
                  <a:pt x="523261" y="6366"/>
                  <a:pt x="517293" y="0"/>
                </a:cubicBezTo>
                <a:cubicBezTo>
                  <a:pt x="515701" y="2784"/>
                  <a:pt x="514906" y="4377"/>
                  <a:pt x="514109" y="5968"/>
                </a:cubicBezTo>
                <a:cubicBezTo>
                  <a:pt x="487450" y="45761"/>
                  <a:pt x="464768" y="87941"/>
                  <a:pt x="450841" y="134100"/>
                </a:cubicBezTo>
                <a:cubicBezTo>
                  <a:pt x="438107" y="174687"/>
                  <a:pt x="440096" y="214875"/>
                  <a:pt x="459594" y="252678"/>
                </a:cubicBezTo>
                <a:cubicBezTo>
                  <a:pt x="473123" y="279339"/>
                  <a:pt x="489837" y="304408"/>
                  <a:pt x="506948" y="328679"/>
                </a:cubicBezTo>
                <a:cubicBezTo>
                  <a:pt x="514508" y="339822"/>
                  <a:pt x="518885" y="349769"/>
                  <a:pt x="518885" y="362901"/>
                </a:cubicBezTo>
                <a:cubicBezTo>
                  <a:pt x="520477" y="474319"/>
                  <a:pt x="523659" y="585337"/>
                  <a:pt x="524058" y="696755"/>
                </a:cubicBezTo>
                <a:cubicBezTo>
                  <a:pt x="524853" y="898102"/>
                  <a:pt x="524059" y="1099845"/>
                  <a:pt x="523659" y="1301591"/>
                </a:cubicBezTo>
                <a:cubicBezTo>
                  <a:pt x="523659" y="1305173"/>
                  <a:pt x="522864" y="1308752"/>
                  <a:pt x="522466" y="1312334"/>
                </a:cubicBezTo>
                <a:cubicBezTo>
                  <a:pt x="518885" y="1292836"/>
                  <a:pt x="517690" y="1273736"/>
                  <a:pt x="513711" y="1255035"/>
                </a:cubicBezTo>
                <a:cubicBezTo>
                  <a:pt x="508540" y="1230761"/>
                  <a:pt x="502569" y="1206487"/>
                  <a:pt x="493816" y="1183011"/>
                </a:cubicBezTo>
                <a:cubicBezTo>
                  <a:pt x="479092" y="1143220"/>
                  <a:pt x="448452" y="1117751"/>
                  <a:pt x="410254" y="1102233"/>
                </a:cubicBezTo>
                <a:cubicBezTo>
                  <a:pt x="377624" y="1088703"/>
                  <a:pt x="350566" y="1068808"/>
                  <a:pt x="328678" y="1041352"/>
                </a:cubicBezTo>
                <a:cubicBezTo>
                  <a:pt x="327486" y="1040158"/>
                  <a:pt x="325894" y="1038965"/>
                  <a:pt x="322313" y="1036178"/>
                </a:cubicBezTo>
                <a:cubicBezTo>
                  <a:pt x="319528" y="1066422"/>
                  <a:pt x="317539" y="1094275"/>
                  <a:pt x="314355" y="1122130"/>
                </a:cubicBezTo>
                <a:close/>
                <a:moveTo>
                  <a:pt x="323109" y="824087"/>
                </a:moveTo>
                <a:cubicBezTo>
                  <a:pt x="320325" y="853534"/>
                  <a:pt x="317935" y="882583"/>
                  <a:pt x="315151" y="912028"/>
                </a:cubicBezTo>
                <a:cubicBezTo>
                  <a:pt x="308385" y="986440"/>
                  <a:pt x="334648" y="1042146"/>
                  <a:pt x="404681" y="1074377"/>
                </a:cubicBezTo>
                <a:cubicBezTo>
                  <a:pt x="414232" y="1079154"/>
                  <a:pt x="424179" y="1083530"/>
                  <a:pt x="432935" y="1089499"/>
                </a:cubicBezTo>
                <a:cubicBezTo>
                  <a:pt x="459596" y="1107802"/>
                  <a:pt x="485857" y="1126902"/>
                  <a:pt x="512518" y="1145605"/>
                </a:cubicBezTo>
                <a:cubicBezTo>
                  <a:pt x="514507" y="1147197"/>
                  <a:pt x="516497" y="1148790"/>
                  <a:pt x="519681" y="1151574"/>
                </a:cubicBezTo>
                <a:cubicBezTo>
                  <a:pt x="520078" y="1146799"/>
                  <a:pt x="520476" y="1143615"/>
                  <a:pt x="520875" y="1140831"/>
                </a:cubicBezTo>
                <a:cubicBezTo>
                  <a:pt x="524855" y="1087907"/>
                  <a:pt x="516896" y="1036577"/>
                  <a:pt x="501375" y="986039"/>
                </a:cubicBezTo>
                <a:cubicBezTo>
                  <a:pt x="492622" y="956594"/>
                  <a:pt x="477899" y="930331"/>
                  <a:pt x="452830" y="912425"/>
                </a:cubicBezTo>
                <a:cubicBezTo>
                  <a:pt x="436516" y="900885"/>
                  <a:pt x="419008" y="890540"/>
                  <a:pt x="400702" y="882583"/>
                </a:cubicBezTo>
                <a:cubicBezTo>
                  <a:pt x="376031" y="871838"/>
                  <a:pt x="355341" y="855922"/>
                  <a:pt x="337833" y="836026"/>
                </a:cubicBezTo>
                <a:cubicBezTo>
                  <a:pt x="333854" y="831648"/>
                  <a:pt x="330272" y="827669"/>
                  <a:pt x="326293" y="823292"/>
                </a:cubicBezTo>
                <a:cubicBezTo>
                  <a:pt x="325098" y="823690"/>
                  <a:pt x="323904" y="823689"/>
                  <a:pt x="323109" y="824087"/>
                </a:cubicBezTo>
                <a:close/>
                <a:moveTo>
                  <a:pt x="317488" y="678001"/>
                </a:moveTo>
                <a:cubicBezTo>
                  <a:pt x="315549" y="701329"/>
                  <a:pt x="314952" y="724209"/>
                  <a:pt x="317140" y="747289"/>
                </a:cubicBezTo>
                <a:cubicBezTo>
                  <a:pt x="321119" y="792652"/>
                  <a:pt x="343801" y="826076"/>
                  <a:pt x="382399" y="849156"/>
                </a:cubicBezTo>
                <a:cubicBezTo>
                  <a:pt x="398713" y="858706"/>
                  <a:pt x="416221" y="866266"/>
                  <a:pt x="431740" y="876612"/>
                </a:cubicBezTo>
                <a:cubicBezTo>
                  <a:pt x="459196" y="894520"/>
                  <a:pt x="485459" y="913618"/>
                  <a:pt x="512120" y="932321"/>
                </a:cubicBezTo>
                <a:cubicBezTo>
                  <a:pt x="514905" y="934310"/>
                  <a:pt x="517294" y="936697"/>
                  <a:pt x="521670" y="940279"/>
                </a:cubicBezTo>
                <a:cubicBezTo>
                  <a:pt x="522068" y="935504"/>
                  <a:pt x="522465" y="932718"/>
                  <a:pt x="522068" y="929139"/>
                </a:cubicBezTo>
                <a:cubicBezTo>
                  <a:pt x="524455" y="888949"/>
                  <a:pt x="520078" y="849155"/>
                  <a:pt x="512518" y="809364"/>
                </a:cubicBezTo>
                <a:cubicBezTo>
                  <a:pt x="499786" y="740127"/>
                  <a:pt x="463177" y="691979"/>
                  <a:pt x="396326" y="667705"/>
                </a:cubicBezTo>
                <a:cubicBezTo>
                  <a:pt x="371257" y="658552"/>
                  <a:pt x="352952" y="639852"/>
                  <a:pt x="335841" y="620352"/>
                </a:cubicBezTo>
                <a:cubicBezTo>
                  <a:pt x="332659" y="616772"/>
                  <a:pt x="330670" y="612794"/>
                  <a:pt x="325893" y="606027"/>
                </a:cubicBezTo>
                <a:cubicBezTo>
                  <a:pt x="322710" y="630898"/>
                  <a:pt x="319428" y="654673"/>
                  <a:pt x="317488" y="678001"/>
                </a:cubicBezTo>
                <a:close/>
                <a:moveTo>
                  <a:pt x="325496" y="401896"/>
                </a:moveTo>
                <a:cubicBezTo>
                  <a:pt x="322709" y="445669"/>
                  <a:pt x="317138" y="489040"/>
                  <a:pt x="317537" y="532812"/>
                </a:cubicBezTo>
                <a:cubicBezTo>
                  <a:pt x="317935" y="580960"/>
                  <a:pt x="343401" y="616375"/>
                  <a:pt x="384783" y="640250"/>
                </a:cubicBezTo>
                <a:cubicBezTo>
                  <a:pt x="401099" y="649401"/>
                  <a:pt x="418607" y="656961"/>
                  <a:pt x="434126" y="667309"/>
                </a:cubicBezTo>
                <a:cubicBezTo>
                  <a:pt x="460787" y="685215"/>
                  <a:pt x="486650" y="703917"/>
                  <a:pt x="512914" y="722618"/>
                </a:cubicBezTo>
                <a:cubicBezTo>
                  <a:pt x="515301" y="724210"/>
                  <a:pt x="517688" y="726200"/>
                  <a:pt x="521269" y="729383"/>
                </a:cubicBezTo>
                <a:cubicBezTo>
                  <a:pt x="522066" y="722618"/>
                  <a:pt x="522464" y="717447"/>
                  <a:pt x="522861" y="712273"/>
                </a:cubicBezTo>
                <a:cubicBezTo>
                  <a:pt x="525248" y="666114"/>
                  <a:pt x="518085" y="621548"/>
                  <a:pt x="506945" y="576981"/>
                </a:cubicBezTo>
                <a:cubicBezTo>
                  <a:pt x="493416" y="522864"/>
                  <a:pt x="461582" y="485859"/>
                  <a:pt x="411047" y="463972"/>
                </a:cubicBezTo>
                <a:cubicBezTo>
                  <a:pt x="405873" y="461584"/>
                  <a:pt x="400302" y="459197"/>
                  <a:pt x="395131" y="456811"/>
                </a:cubicBezTo>
                <a:cubicBezTo>
                  <a:pt x="366878" y="444474"/>
                  <a:pt x="345788" y="423781"/>
                  <a:pt x="327882" y="397918"/>
                </a:cubicBezTo>
                <a:cubicBezTo>
                  <a:pt x="327085" y="399510"/>
                  <a:pt x="325893" y="400702"/>
                  <a:pt x="325496" y="401896"/>
                </a:cubicBezTo>
                <a:close/>
                <a:moveTo>
                  <a:pt x="322312" y="190206"/>
                </a:moveTo>
                <a:cubicBezTo>
                  <a:pt x="318333" y="224825"/>
                  <a:pt x="314754" y="259046"/>
                  <a:pt x="314354" y="293265"/>
                </a:cubicBezTo>
                <a:cubicBezTo>
                  <a:pt x="313559" y="361708"/>
                  <a:pt x="344199" y="413041"/>
                  <a:pt x="405479" y="443281"/>
                </a:cubicBezTo>
                <a:cubicBezTo>
                  <a:pt x="448453" y="464768"/>
                  <a:pt x="486254" y="490634"/>
                  <a:pt x="512517" y="531619"/>
                </a:cubicBezTo>
                <a:cubicBezTo>
                  <a:pt x="514507" y="531221"/>
                  <a:pt x="516496" y="530824"/>
                  <a:pt x="518088" y="530424"/>
                </a:cubicBezTo>
                <a:cubicBezTo>
                  <a:pt x="516099" y="499784"/>
                  <a:pt x="515701" y="469146"/>
                  <a:pt x="511722" y="438904"/>
                </a:cubicBezTo>
                <a:cubicBezTo>
                  <a:pt x="500977" y="360911"/>
                  <a:pt x="468348" y="294857"/>
                  <a:pt x="399908" y="251088"/>
                </a:cubicBezTo>
                <a:cubicBezTo>
                  <a:pt x="372052" y="233578"/>
                  <a:pt x="344199" y="216866"/>
                  <a:pt x="322312" y="190206"/>
                </a:cubicBezTo>
                <a:close/>
                <a:moveTo>
                  <a:pt x="0" y="832445"/>
                </a:moveTo>
                <a:cubicBezTo>
                  <a:pt x="397" y="841996"/>
                  <a:pt x="3184" y="850351"/>
                  <a:pt x="6365" y="858309"/>
                </a:cubicBezTo>
                <a:cubicBezTo>
                  <a:pt x="107438" y="1118548"/>
                  <a:pt x="205324" y="1379584"/>
                  <a:pt x="288888" y="1646190"/>
                </a:cubicBezTo>
                <a:cubicBezTo>
                  <a:pt x="335842" y="1795011"/>
                  <a:pt x="370858" y="1946219"/>
                  <a:pt x="384387" y="2101806"/>
                </a:cubicBezTo>
                <a:cubicBezTo>
                  <a:pt x="387174" y="2135230"/>
                  <a:pt x="390356" y="2169055"/>
                  <a:pt x="393540" y="2206457"/>
                </a:cubicBezTo>
                <a:cubicBezTo>
                  <a:pt x="394734" y="2199695"/>
                  <a:pt x="395927" y="2196113"/>
                  <a:pt x="396327" y="2193326"/>
                </a:cubicBezTo>
                <a:cubicBezTo>
                  <a:pt x="399508" y="2150351"/>
                  <a:pt x="401895" y="2107775"/>
                  <a:pt x="405080" y="2064800"/>
                </a:cubicBezTo>
                <a:cubicBezTo>
                  <a:pt x="419006" y="1870615"/>
                  <a:pt x="391153" y="1682401"/>
                  <a:pt x="329078" y="1498561"/>
                </a:cubicBezTo>
                <a:cubicBezTo>
                  <a:pt x="263422" y="1303183"/>
                  <a:pt x="173889" y="1119345"/>
                  <a:pt x="68440" y="942669"/>
                </a:cubicBezTo>
                <a:cubicBezTo>
                  <a:pt x="46556" y="905662"/>
                  <a:pt x="23079" y="869054"/>
                  <a:pt x="0" y="832445"/>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597AD22A-5BC6-4F59-A5E8-7F45F0C6D9D9}"/>
              </a:ext>
            </a:extLst>
          </p:cNvPr>
          <p:cNvSpPr/>
          <p:nvPr userDrawn="1"/>
        </p:nvSpPr>
        <p:spPr>
          <a:xfrm>
            <a:off x="0" y="0"/>
            <a:ext cx="12192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77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6/30/2020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1" y="0"/>
            <a:ext cx="4873752" cy="4572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221B050F-659C-49E6-827C-CE267AD2ABB7}"/>
              </a:ext>
            </a:extLst>
          </p:cNvPr>
          <p:cNvSpPr>
            <a:spLocks noGrp="1"/>
          </p:cNvSpPr>
          <p:nvPr>
            <p:ph type="pic" idx="14" hasCustomPrompt="1"/>
          </p:nvPr>
        </p:nvSpPr>
        <p:spPr>
          <a:xfrm>
            <a:off x="4873751" y="4572000"/>
            <a:ext cx="4873752" cy="2286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B9FBB55E-2C4E-4C43-8FDF-D407E218E2C1}"/>
              </a:ext>
            </a:extLst>
          </p:cNvPr>
          <p:cNvSpPr>
            <a:spLocks noGrp="1"/>
          </p:cNvSpPr>
          <p:nvPr>
            <p:ph type="pic" idx="15" hasCustomPrompt="1"/>
          </p:nvPr>
        </p:nvSpPr>
        <p:spPr>
          <a:xfrm>
            <a:off x="9747502" y="0"/>
            <a:ext cx="2444497" cy="4572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Rectangle 4">
            <a:extLst>
              <a:ext uri="{FF2B5EF4-FFF2-40B4-BE49-F238E27FC236}">
                <a16:creationId xmlns:a16="http://schemas.microsoft.com/office/drawing/2014/main" id="{BB1DCB6B-F758-4B94-9F05-83BA5FD4E426}"/>
              </a:ext>
            </a:extLst>
          </p:cNvPr>
          <p:cNvSpPr/>
          <p:nvPr userDrawn="1"/>
        </p:nvSpPr>
        <p:spPr>
          <a:xfrm>
            <a:off x="4873751" y="0"/>
            <a:ext cx="487375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877557-40A8-449E-B3F7-AE88A87C5EF2}"/>
              </a:ext>
            </a:extLst>
          </p:cNvPr>
          <p:cNvSpPr/>
          <p:nvPr userDrawn="1"/>
        </p:nvSpPr>
        <p:spPr>
          <a:xfrm>
            <a:off x="4881376" y="2286000"/>
            <a:ext cx="487375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079A068-620F-4E35-B7AA-286046CA4630}"/>
              </a:ext>
            </a:extLst>
          </p:cNvPr>
          <p:cNvSpPr/>
          <p:nvPr userDrawn="1"/>
        </p:nvSpPr>
        <p:spPr>
          <a:xfrm>
            <a:off x="-7627" y="4572000"/>
            <a:ext cx="4893951"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3118BF-38FE-4934-B67F-548B29435A9D}"/>
              </a:ext>
            </a:extLst>
          </p:cNvPr>
          <p:cNvSpPr/>
          <p:nvPr userDrawn="1"/>
        </p:nvSpPr>
        <p:spPr>
          <a:xfrm>
            <a:off x="9747501" y="4572000"/>
            <a:ext cx="2444498"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95007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9465763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698024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6/30/2020</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6/30/2020</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6/30/2020</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6/30/2020</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6/30/2020</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6/30/2020</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69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tore.fut-electronics.com/products/wifi-esp8266-12-serial-ttl-module-esp-12" TargetMode="External"/><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hyperlink" Target="http://http/www.lua.org/about.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Placeholder 7" descr="Arial image of table with medical instruments, medicine, a clipboard, and other medical equipment">
            <a:extLst>
              <a:ext uri="{FF2B5EF4-FFF2-40B4-BE49-F238E27FC236}">
                <a16:creationId xmlns:a16="http://schemas.microsoft.com/office/drawing/2014/main" id="{D539620F-F6C2-4E88-990E-E1C2983B8ED5}"/>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rcRect/>
          <a:stretch>
            <a:fillRect/>
          </a:stretch>
        </p:blipFill>
        <p:spPr>
          <a:xfrm>
            <a:off x="681135" y="942344"/>
            <a:ext cx="11103429" cy="5103943"/>
          </a:xfrm>
        </p:spPr>
      </p:pic>
      <p:sp>
        <p:nvSpPr>
          <p:cNvPr id="5" name="Rectangle 4">
            <a:extLst>
              <a:ext uri="{FF2B5EF4-FFF2-40B4-BE49-F238E27FC236}">
                <a16:creationId xmlns:a16="http://schemas.microsoft.com/office/drawing/2014/main" id="{9E62A5B1-112A-46CE-AC5B-7DCF1561BA58}"/>
              </a:ext>
              <a:ext uri="{C183D7F6-B498-43B3-948B-1728B52AA6E4}">
                <adec:decorative xmlns:adec="http://schemas.microsoft.com/office/drawing/2017/decorative" val="1"/>
              </a:ext>
            </a:extLst>
          </p:cNvPr>
          <p:cNvSpPr/>
          <p:nvPr/>
        </p:nvSpPr>
        <p:spPr bwMode="invGray">
          <a:xfrm rot="5400000">
            <a:off x="3987072" y="585636"/>
            <a:ext cx="6858000" cy="56867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6" name="Rectangle 5">
            <a:extLst>
              <a:ext uri="{FF2B5EF4-FFF2-40B4-BE49-F238E27FC236}">
                <a16:creationId xmlns:a16="http://schemas.microsoft.com/office/drawing/2014/main" id="{968432D9-724F-4DDC-BFB5-A9BD9DB38D04}"/>
              </a:ext>
            </a:extLst>
          </p:cNvPr>
          <p:cNvSpPr/>
          <p:nvPr/>
        </p:nvSpPr>
        <p:spPr>
          <a:xfrm>
            <a:off x="5717549" y="2155572"/>
            <a:ext cx="4023610" cy="1938992"/>
          </a:xfrm>
          <a:prstGeom prst="rect">
            <a:avLst/>
          </a:prstGeom>
        </p:spPr>
        <p:txBody>
          <a:bodyPr wrap="square">
            <a:spAutoFit/>
          </a:bodyPr>
          <a:lstStyle/>
          <a:p>
            <a:pPr algn="ctr"/>
            <a:r>
              <a:rPr lang="en-US" sz="4000" dirty="0">
                <a:latin typeface="Times New Roman" panose="02020603050405020304" pitchFamily="18" charset="0"/>
                <a:cs typeface="Times New Roman" panose="02020603050405020304" pitchFamily="18" charset="0"/>
              </a:rPr>
              <a:t>S6 MCA</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PROJECT</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PRESENTATION</a:t>
            </a:r>
            <a:endParaRPr lang="en-IN" sz="4000" dirty="0"/>
          </a:p>
        </p:txBody>
      </p:sp>
    </p:spTree>
    <p:extLst>
      <p:ext uri="{BB962C8B-B14F-4D97-AF65-F5344CB8AC3E}">
        <p14:creationId xmlns:p14="http://schemas.microsoft.com/office/powerpoint/2010/main" val="155090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162698-2352-4D00-8847-16F8E63BC4A6}"/>
              </a:ext>
            </a:extLst>
          </p:cNvPr>
          <p:cNvSpPr>
            <a:spLocks noGrp="1"/>
          </p:cNvSpPr>
          <p:nvPr>
            <p:ph type="ctrTitle"/>
          </p:nvPr>
        </p:nvSpPr>
        <p:spPr>
          <a:xfrm>
            <a:off x="1289109" y="461395"/>
            <a:ext cx="8226490" cy="987715"/>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ADVANTAGES OF PROPOSED SYSTEM</a:t>
            </a:r>
            <a:br>
              <a:rPr lang="en-US" sz="3200" b="1" dirty="0">
                <a:solidFill>
                  <a:srgbClr val="FF0000"/>
                </a:solidFill>
                <a:latin typeface="Times New Roman" panose="02020603050405020304" pitchFamily="18" charset="0"/>
                <a:cs typeface="Times New Roman" panose="02020603050405020304" pitchFamily="18" charset="0"/>
              </a:rPr>
            </a:b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756EBACE-271E-4F28-9DA7-64A55666C084}"/>
              </a:ext>
            </a:extLst>
          </p:cNvPr>
          <p:cNvSpPr>
            <a:spLocks noGrp="1"/>
          </p:cNvSpPr>
          <p:nvPr>
            <p:ph type="subTitle" idx="1"/>
          </p:nvPr>
        </p:nvSpPr>
        <p:spPr>
          <a:xfrm>
            <a:off x="188490" y="1449110"/>
            <a:ext cx="7697041" cy="5287250"/>
          </a:xfrm>
        </p:spPr>
        <p:txBody>
          <a:bodyPr>
            <a:normAutofit/>
          </a:bodyPr>
          <a:lstStyle/>
          <a:p>
            <a:pPr marL="342900" indent="-342900" algn="just">
              <a:lnSpc>
                <a:spcPct val="150000"/>
              </a:lnSpc>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Real time monitoring of health parameter.</a:t>
            </a:r>
          </a:p>
          <a:p>
            <a:pPr marL="342900" indent="-342900" algn="just">
              <a:lnSpc>
                <a:spcPct val="150000"/>
              </a:lnSpc>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System is safe and secure.</a:t>
            </a:r>
          </a:p>
          <a:p>
            <a:pPr marL="342900" indent="-342900" algn="just">
              <a:lnSpc>
                <a:spcPct val="150000"/>
              </a:lnSpc>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User Friendly.</a:t>
            </a:r>
          </a:p>
          <a:p>
            <a:pPr marL="342900" indent="-342900" algn="just">
              <a:lnSpc>
                <a:spcPct val="150000"/>
              </a:lnSpc>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Chronic disorders identified at primary stage itself by doctors for better decision making.</a:t>
            </a:r>
          </a:p>
          <a:p>
            <a:pPr marL="342900" indent="-342900" algn="just">
              <a:lnSpc>
                <a:spcPct val="150000"/>
              </a:lnSpc>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Future expansion is possible.</a:t>
            </a:r>
          </a:p>
          <a:p>
            <a:pPr marL="342900" indent="-342900" algn="just">
              <a:lnSpc>
                <a:spcPct val="150000"/>
              </a:lnSpc>
              <a:buFont typeface="Wingdings" panose="05000000000000000000" pitchFamily="2" charset="2"/>
              <a:buChar char="Ø"/>
            </a:pPr>
            <a:endParaRPr lang="en-IN" dirty="0">
              <a:solidFill>
                <a:schemeClr val="tx2"/>
              </a:solidFill>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6210C299-815C-4A14-AE74-C21BB3425149}"/>
              </a:ext>
            </a:extLst>
          </p:cNvPr>
          <p:cNvGrpSpPr/>
          <p:nvPr/>
        </p:nvGrpSpPr>
        <p:grpSpPr>
          <a:xfrm>
            <a:off x="7967108" y="1282634"/>
            <a:ext cx="4166960" cy="5545063"/>
            <a:chOff x="6446339" y="1280897"/>
            <a:chExt cx="4320717" cy="5285178"/>
          </a:xfrm>
        </p:grpSpPr>
        <p:sp>
          <p:nvSpPr>
            <p:cNvPr id="11" name="Freeform: Shape 10">
              <a:extLst>
                <a:ext uri="{FF2B5EF4-FFF2-40B4-BE49-F238E27FC236}">
                  <a16:creationId xmlns:a16="http://schemas.microsoft.com/office/drawing/2014/main" id="{669E43AE-93D1-4820-B371-61275294D6F5}"/>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BAE8577-4F4E-4475-A791-5384879F06DC}"/>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3624CBE-7099-41B9-AD18-6D8AE9E4A10E}"/>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6F5A9A6-6B8B-4919-84BA-17251CEBDE57}"/>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59B840B-DCBF-4985-8A60-22012730E6DB}"/>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C5D0E8A-3CE3-4C76-B83E-AF8924B11FC1}"/>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BC5A6E8-F3FC-41B0-97D4-3895C4DF153D}"/>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8" name="Freeform: Shape 17">
            <a:extLst>
              <a:ext uri="{FF2B5EF4-FFF2-40B4-BE49-F238E27FC236}">
                <a16:creationId xmlns:a16="http://schemas.microsoft.com/office/drawing/2014/main" id="{863411F8-AB0F-48B7-8E6A-BA3FE711756E}"/>
              </a:ext>
            </a:extLst>
          </p:cNvPr>
          <p:cNvSpPr/>
          <p:nvPr/>
        </p:nvSpPr>
        <p:spPr>
          <a:xfrm>
            <a:off x="9014894" y="2366907"/>
            <a:ext cx="1531075" cy="2020062"/>
          </a:xfrm>
          <a:custGeom>
            <a:avLst/>
            <a:gdLst>
              <a:gd name="connsiteX0" fmla="*/ 261466 w 741632"/>
              <a:gd name="connsiteY0" fmla="*/ 746825 h 978491"/>
              <a:gd name="connsiteX1" fmla="*/ 207376 w 741632"/>
              <a:gd name="connsiteY1" fmla="*/ 747021 h 978491"/>
              <a:gd name="connsiteX2" fmla="*/ 207376 w 741632"/>
              <a:gd name="connsiteY2" fmla="*/ 786465 h 978491"/>
              <a:gd name="connsiteX3" fmla="*/ 168322 w 741632"/>
              <a:gd name="connsiteY3" fmla="*/ 786465 h 978491"/>
              <a:gd name="connsiteX4" fmla="*/ 168322 w 741632"/>
              <a:gd name="connsiteY4" fmla="*/ 840164 h 978491"/>
              <a:gd name="connsiteX5" fmla="*/ 207376 w 741632"/>
              <a:gd name="connsiteY5" fmla="*/ 840164 h 978491"/>
              <a:gd name="connsiteX6" fmla="*/ 207376 w 741632"/>
              <a:gd name="connsiteY6" fmla="*/ 879218 h 978491"/>
              <a:gd name="connsiteX7" fmla="*/ 261661 w 741632"/>
              <a:gd name="connsiteY7" fmla="*/ 879218 h 978491"/>
              <a:gd name="connsiteX8" fmla="*/ 261661 w 741632"/>
              <a:gd name="connsiteY8" fmla="*/ 839969 h 978491"/>
              <a:gd name="connsiteX9" fmla="*/ 300715 w 741632"/>
              <a:gd name="connsiteY9" fmla="*/ 839969 h 978491"/>
              <a:gd name="connsiteX10" fmla="*/ 300715 w 741632"/>
              <a:gd name="connsiteY10" fmla="*/ 785879 h 978491"/>
              <a:gd name="connsiteX11" fmla="*/ 261466 w 741632"/>
              <a:gd name="connsiteY11" fmla="*/ 785879 h 978491"/>
              <a:gd name="connsiteX12" fmla="*/ 261466 w 741632"/>
              <a:gd name="connsiteY12" fmla="*/ 746825 h 978491"/>
              <a:gd name="connsiteX13" fmla="*/ 175352 w 741632"/>
              <a:gd name="connsiteY13" fmla="*/ 639037 h 978491"/>
              <a:gd name="connsiteX14" fmla="*/ 151138 w 741632"/>
              <a:gd name="connsiteY14" fmla="*/ 664226 h 978491"/>
              <a:gd name="connsiteX15" fmla="*/ 175938 w 741632"/>
              <a:gd name="connsiteY15" fmla="*/ 688635 h 978491"/>
              <a:gd name="connsiteX16" fmla="*/ 200346 w 741632"/>
              <a:gd name="connsiteY16" fmla="*/ 663445 h 978491"/>
              <a:gd name="connsiteX17" fmla="*/ 175352 w 741632"/>
              <a:gd name="connsiteY17" fmla="*/ 639037 h 978491"/>
              <a:gd name="connsiteX18" fmla="*/ 175547 w 741632"/>
              <a:gd name="connsiteY18" fmla="*/ 624977 h 978491"/>
              <a:gd name="connsiteX19" fmla="*/ 214406 w 741632"/>
              <a:gd name="connsiteY19" fmla="*/ 664031 h 978491"/>
              <a:gd name="connsiteX20" fmla="*/ 175352 w 741632"/>
              <a:gd name="connsiteY20" fmla="*/ 702890 h 978491"/>
              <a:gd name="connsiteX21" fmla="*/ 136884 w 741632"/>
              <a:gd name="connsiteY21" fmla="*/ 664226 h 978491"/>
              <a:gd name="connsiteX22" fmla="*/ 175547 w 741632"/>
              <a:gd name="connsiteY22" fmla="*/ 624977 h 978491"/>
              <a:gd name="connsiteX23" fmla="*/ 499499 w 741632"/>
              <a:gd name="connsiteY23" fmla="*/ 424436 h 978491"/>
              <a:gd name="connsiteX24" fmla="*/ 536404 w 741632"/>
              <a:gd name="connsiteY24" fmla="*/ 424631 h 978491"/>
              <a:gd name="connsiteX25" fmla="*/ 543434 w 741632"/>
              <a:gd name="connsiteY25" fmla="*/ 427365 h 978491"/>
              <a:gd name="connsiteX26" fmla="*/ 629743 w 741632"/>
              <a:gd name="connsiteY26" fmla="*/ 506059 h 978491"/>
              <a:gd name="connsiteX27" fmla="*/ 658252 w 741632"/>
              <a:gd name="connsiteY27" fmla="*/ 621853 h 978491"/>
              <a:gd name="connsiteX28" fmla="*/ 650246 w 741632"/>
              <a:gd name="connsiteY28" fmla="*/ 661883 h 978491"/>
              <a:gd name="connsiteX29" fmla="*/ 535233 w 741632"/>
              <a:gd name="connsiteY29" fmla="*/ 693517 h 978491"/>
              <a:gd name="connsiteX30" fmla="*/ 495007 w 741632"/>
              <a:gd name="connsiteY30" fmla="*/ 753855 h 978491"/>
              <a:gd name="connsiteX31" fmla="*/ 487587 w 741632"/>
              <a:gd name="connsiteY31" fmla="*/ 763033 h 978491"/>
              <a:gd name="connsiteX32" fmla="*/ 474113 w 741632"/>
              <a:gd name="connsiteY32" fmla="*/ 800134 h 978491"/>
              <a:gd name="connsiteX33" fmla="*/ 502818 w 741632"/>
              <a:gd name="connsiteY33" fmla="*/ 809116 h 978491"/>
              <a:gd name="connsiteX34" fmla="*/ 510629 w 741632"/>
              <a:gd name="connsiteY34" fmla="*/ 767719 h 978491"/>
              <a:gd name="connsiteX35" fmla="*/ 508872 w 741632"/>
              <a:gd name="connsiteY35" fmla="*/ 760299 h 978491"/>
              <a:gd name="connsiteX36" fmla="*/ 598695 w 741632"/>
              <a:gd name="connsiteY36" fmla="*/ 672428 h 978491"/>
              <a:gd name="connsiteX37" fmla="*/ 674655 w 741632"/>
              <a:gd name="connsiteY37" fmla="*/ 730032 h 978491"/>
              <a:gd name="connsiteX38" fmla="*/ 630914 w 741632"/>
              <a:gd name="connsiteY38" fmla="*/ 831963 h 978491"/>
              <a:gd name="connsiteX39" fmla="*/ 622518 w 741632"/>
              <a:gd name="connsiteY39" fmla="*/ 833525 h 978491"/>
              <a:gd name="connsiteX40" fmla="*/ 583269 w 741632"/>
              <a:gd name="connsiteY40" fmla="*/ 856371 h 978491"/>
              <a:gd name="connsiteX41" fmla="*/ 601820 w 741632"/>
              <a:gd name="connsiteY41" fmla="*/ 878437 h 978491"/>
              <a:gd name="connsiteX42" fmla="*/ 631696 w 741632"/>
              <a:gd name="connsiteY42" fmla="*/ 855980 h 978491"/>
              <a:gd name="connsiteX43" fmla="*/ 639506 w 741632"/>
              <a:gd name="connsiteY43" fmla="*/ 844264 h 978491"/>
              <a:gd name="connsiteX44" fmla="*/ 689105 w 741632"/>
              <a:gd name="connsiteY44" fmla="*/ 723784 h 978491"/>
              <a:gd name="connsiteX45" fmla="*/ 669968 w 741632"/>
              <a:gd name="connsiteY45" fmla="*/ 677895 h 978491"/>
              <a:gd name="connsiteX46" fmla="*/ 667430 w 741632"/>
              <a:gd name="connsiteY46" fmla="*/ 664227 h 978491"/>
              <a:gd name="connsiteX47" fmla="*/ 669578 w 741632"/>
              <a:gd name="connsiteY47" fmla="*/ 541402 h 978491"/>
              <a:gd name="connsiteX48" fmla="*/ 625838 w 741632"/>
              <a:gd name="connsiteY48" fmla="*/ 474230 h 978491"/>
              <a:gd name="connsiteX49" fmla="*/ 572724 w 741632"/>
              <a:gd name="connsiteY49" fmla="*/ 425022 h 978491"/>
              <a:gd name="connsiteX50" fmla="*/ 670554 w 741632"/>
              <a:gd name="connsiteY50" fmla="*/ 444354 h 978491"/>
              <a:gd name="connsiteX51" fmla="*/ 739679 w 741632"/>
              <a:gd name="connsiteY51" fmla="*/ 544722 h 978491"/>
              <a:gd name="connsiteX52" fmla="*/ 741632 w 741632"/>
              <a:gd name="connsiteY52" fmla="*/ 553118 h 978491"/>
              <a:gd name="connsiteX53" fmla="*/ 741632 w 741632"/>
              <a:gd name="connsiteY53" fmla="*/ 978491 h 978491"/>
              <a:gd name="connsiteX54" fmla="*/ 389996 w 741632"/>
              <a:gd name="connsiteY54" fmla="*/ 978491 h 978491"/>
              <a:gd name="connsiteX55" fmla="*/ 389953 w 741632"/>
              <a:gd name="connsiteY55" fmla="*/ 791542 h 978491"/>
              <a:gd name="connsiteX56" fmla="*/ 398154 w 741632"/>
              <a:gd name="connsiteY56" fmla="*/ 773382 h 978491"/>
              <a:gd name="connsiteX57" fmla="*/ 500670 w 741632"/>
              <a:gd name="connsiteY57" fmla="*/ 682972 h 978491"/>
              <a:gd name="connsiteX58" fmla="*/ 504380 w 741632"/>
              <a:gd name="connsiteY58" fmla="*/ 666375 h 978491"/>
              <a:gd name="connsiteX59" fmla="*/ 485049 w 741632"/>
              <a:gd name="connsiteY59" fmla="*/ 614433 h 978491"/>
              <a:gd name="connsiteX60" fmla="*/ 560227 w 741632"/>
              <a:gd name="connsiteY60" fmla="*/ 591391 h 978491"/>
              <a:gd name="connsiteX61" fmla="*/ 499499 w 741632"/>
              <a:gd name="connsiteY61" fmla="*/ 424436 h 978491"/>
              <a:gd name="connsiteX62" fmla="*/ 447948 w 741632"/>
              <a:gd name="connsiteY62" fmla="*/ 423850 h 978491"/>
              <a:gd name="connsiteX63" fmla="*/ 479582 w 741632"/>
              <a:gd name="connsiteY63" fmla="*/ 446501 h 978491"/>
              <a:gd name="connsiteX64" fmla="*/ 525079 w 741632"/>
              <a:gd name="connsiteY64" fmla="*/ 573622 h 978491"/>
              <a:gd name="connsiteX65" fmla="*/ 449705 w 741632"/>
              <a:gd name="connsiteY65" fmla="*/ 596859 h 978491"/>
              <a:gd name="connsiteX66" fmla="*/ 473138 w 741632"/>
              <a:gd name="connsiteY66" fmla="*/ 659736 h 978491"/>
              <a:gd name="connsiteX67" fmla="*/ 469818 w 741632"/>
              <a:gd name="connsiteY67" fmla="*/ 673795 h 978491"/>
              <a:gd name="connsiteX68" fmla="*/ 376284 w 741632"/>
              <a:gd name="connsiteY68" fmla="*/ 756589 h 978491"/>
              <a:gd name="connsiteX69" fmla="*/ 326686 w 741632"/>
              <a:gd name="connsiteY69" fmla="*/ 712654 h 978491"/>
              <a:gd name="connsiteX70" fmla="*/ 282164 w 741632"/>
              <a:gd name="connsiteY70" fmla="*/ 673209 h 978491"/>
              <a:gd name="connsiteX71" fmla="*/ 279040 w 741632"/>
              <a:gd name="connsiteY71" fmla="*/ 660907 h 978491"/>
              <a:gd name="connsiteX72" fmla="*/ 302863 w 741632"/>
              <a:gd name="connsiteY72" fmla="*/ 596859 h 978491"/>
              <a:gd name="connsiteX73" fmla="*/ 227684 w 741632"/>
              <a:gd name="connsiteY73" fmla="*/ 573622 h 978491"/>
              <a:gd name="connsiteX74" fmla="*/ 271425 w 741632"/>
              <a:gd name="connsiteY74" fmla="*/ 450212 h 978491"/>
              <a:gd name="connsiteX75" fmla="*/ 276111 w 741632"/>
              <a:gd name="connsiteY75" fmla="*/ 437324 h 978491"/>
              <a:gd name="connsiteX76" fmla="*/ 298567 w 741632"/>
              <a:gd name="connsiteY76" fmla="*/ 424241 h 978491"/>
              <a:gd name="connsiteX77" fmla="*/ 305597 w 741632"/>
              <a:gd name="connsiteY77" fmla="*/ 432051 h 978491"/>
              <a:gd name="connsiteX78" fmla="*/ 364763 w 741632"/>
              <a:gd name="connsiteY78" fmla="*/ 582799 h 978491"/>
              <a:gd name="connsiteX79" fmla="*/ 370621 w 741632"/>
              <a:gd name="connsiteY79" fmla="*/ 596859 h 978491"/>
              <a:gd name="connsiteX80" fmla="*/ 381947 w 741632"/>
              <a:gd name="connsiteY80" fmla="*/ 568349 h 978491"/>
              <a:gd name="connsiteX81" fmla="*/ 434670 w 741632"/>
              <a:gd name="connsiteY81" fmla="*/ 433028 h 978491"/>
              <a:gd name="connsiteX82" fmla="*/ 447948 w 741632"/>
              <a:gd name="connsiteY82" fmla="*/ 423850 h 978491"/>
              <a:gd name="connsiteX83" fmla="*/ 251702 w 741632"/>
              <a:gd name="connsiteY83" fmla="*/ 423460 h 978491"/>
              <a:gd name="connsiteX84" fmla="*/ 252874 w 741632"/>
              <a:gd name="connsiteY84" fmla="*/ 425608 h 978491"/>
              <a:gd name="connsiteX85" fmla="*/ 192536 w 741632"/>
              <a:gd name="connsiteY85" fmla="*/ 591391 h 978491"/>
              <a:gd name="connsiteX86" fmla="*/ 267714 w 741632"/>
              <a:gd name="connsiteY86" fmla="*/ 614433 h 978491"/>
              <a:gd name="connsiteX87" fmla="*/ 248187 w 741632"/>
              <a:gd name="connsiteY87" fmla="*/ 666765 h 978491"/>
              <a:gd name="connsiteX88" fmla="*/ 252483 w 741632"/>
              <a:gd name="connsiteY88" fmla="*/ 682972 h 978491"/>
              <a:gd name="connsiteX89" fmla="*/ 355585 w 741632"/>
              <a:gd name="connsiteY89" fmla="*/ 774163 h 978491"/>
              <a:gd name="connsiteX90" fmla="*/ 362615 w 741632"/>
              <a:gd name="connsiteY90" fmla="*/ 790956 h 978491"/>
              <a:gd name="connsiteX91" fmla="*/ 362572 w 741632"/>
              <a:gd name="connsiteY91" fmla="*/ 978491 h 978491"/>
              <a:gd name="connsiteX92" fmla="*/ 0 w 741632"/>
              <a:gd name="connsiteY92" fmla="*/ 978491 h 978491"/>
              <a:gd name="connsiteX93" fmla="*/ 0 w 741632"/>
              <a:gd name="connsiteY93" fmla="*/ 566983 h 978491"/>
              <a:gd name="connsiteX94" fmla="*/ 141571 w 741632"/>
              <a:gd name="connsiteY94" fmla="*/ 424436 h 978491"/>
              <a:gd name="connsiteX95" fmla="*/ 221435 w 741632"/>
              <a:gd name="connsiteY95" fmla="*/ 424436 h 978491"/>
              <a:gd name="connsiteX96" fmla="*/ 215773 w 741632"/>
              <a:gd name="connsiteY96" fmla="*/ 431661 h 978491"/>
              <a:gd name="connsiteX97" fmla="*/ 164417 w 741632"/>
              <a:gd name="connsiteY97" fmla="*/ 532615 h 978491"/>
              <a:gd name="connsiteX98" fmla="*/ 160707 w 741632"/>
              <a:gd name="connsiteY98" fmla="*/ 612480 h 978491"/>
              <a:gd name="connsiteX99" fmla="*/ 154458 w 741632"/>
              <a:gd name="connsiteY99" fmla="*/ 623806 h 978491"/>
              <a:gd name="connsiteX100" fmla="*/ 132197 w 741632"/>
              <a:gd name="connsiteY100" fmla="*/ 677700 h 978491"/>
              <a:gd name="connsiteX101" fmla="*/ 180234 w 741632"/>
              <a:gd name="connsiteY101" fmla="*/ 709529 h 978491"/>
              <a:gd name="connsiteX102" fmla="*/ 221631 w 741632"/>
              <a:gd name="connsiteY102" fmla="*/ 669304 h 978491"/>
              <a:gd name="connsiteX103" fmla="*/ 185896 w 741632"/>
              <a:gd name="connsiteY103" fmla="*/ 619315 h 978491"/>
              <a:gd name="connsiteX104" fmla="*/ 178086 w 741632"/>
              <a:gd name="connsiteY104" fmla="*/ 612090 h 978491"/>
              <a:gd name="connsiteX105" fmla="*/ 183748 w 741632"/>
              <a:gd name="connsiteY105" fmla="*/ 524609 h 978491"/>
              <a:gd name="connsiteX106" fmla="*/ 195465 w 741632"/>
              <a:gd name="connsiteY106" fmla="*/ 492976 h 978491"/>
              <a:gd name="connsiteX107" fmla="*/ 241353 w 741632"/>
              <a:gd name="connsiteY107" fmla="*/ 428927 h 978491"/>
              <a:gd name="connsiteX108" fmla="*/ 251702 w 741632"/>
              <a:gd name="connsiteY108" fmla="*/ 423460 h 978491"/>
              <a:gd name="connsiteX109" fmla="*/ 371029 w 741632"/>
              <a:gd name="connsiteY109" fmla="*/ 2 h 978491"/>
              <a:gd name="connsiteX110" fmla="*/ 562763 w 741632"/>
              <a:gd name="connsiteY110" fmla="*/ 193062 h 978491"/>
              <a:gd name="connsiteX111" fmla="*/ 370035 w 741632"/>
              <a:gd name="connsiteY111" fmla="*/ 385128 h 978491"/>
              <a:gd name="connsiteX112" fmla="*/ 177803 w 741632"/>
              <a:gd name="connsiteY112" fmla="*/ 191571 h 978491"/>
              <a:gd name="connsiteX113" fmla="*/ 371029 w 741632"/>
              <a:gd name="connsiteY113" fmla="*/ 2 h 9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41632" h="978491">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bg1"/>
          </a:solidFill>
          <a:ln w="6414" cap="flat">
            <a:noFill/>
            <a:prstDash val="solid"/>
            <a:miter/>
          </a:ln>
          <a:scene3d>
            <a:camera prst="isometricOffAxis1Left">
              <a:rot lat="0" lon="1200000" rev="0"/>
            </a:camera>
            <a:lightRig rig="threePt" dir="t"/>
          </a:scene3d>
        </p:spPr>
        <p:txBody>
          <a:bodyPr rtlCol="0" anchor="ctr"/>
          <a:lstStyle/>
          <a:p>
            <a:endParaRPr lang="en-US"/>
          </a:p>
        </p:txBody>
      </p:sp>
      <p:grpSp>
        <p:nvGrpSpPr>
          <p:cNvPr id="19" name="Group 18">
            <a:extLst>
              <a:ext uri="{FF2B5EF4-FFF2-40B4-BE49-F238E27FC236}">
                <a16:creationId xmlns:a16="http://schemas.microsoft.com/office/drawing/2014/main" id="{710AB0FB-A8A7-4BD9-A5B6-039032D967B9}"/>
              </a:ext>
            </a:extLst>
          </p:cNvPr>
          <p:cNvGrpSpPr/>
          <p:nvPr/>
        </p:nvGrpSpPr>
        <p:grpSpPr>
          <a:xfrm flipH="1">
            <a:off x="6890326" y="4133461"/>
            <a:ext cx="2292741" cy="2724539"/>
            <a:chOff x="4319603" y="1262897"/>
            <a:chExt cx="3719773" cy="5366298"/>
          </a:xfrm>
        </p:grpSpPr>
        <p:sp>
          <p:nvSpPr>
            <p:cNvPr id="20" name="Graphic 193">
              <a:extLst>
                <a:ext uri="{FF2B5EF4-FFF2-40B4-BE49-F238E27FC236}">
                  <a16:creationId xmlns:a16="http://schemas.microsoft.com/office/drawing/2014/main" id="{2C03C240-B116-4330-AD24-B1A0857B2440}"/>
                </a:ext>
              </a:extLst>
            </p:cNvPr>
            <p:cNvSpPr/>
            <p:nvPr/>
          </p:nvSpPr>
          <p:spPr>
            <a:xfrm>
              <a:off x="4537623" y="1262897"/>
              <a:ext cx="2619375" cy="4733925"/>
            </a:xfrm>
            <a:custGeom>
              <a:avLst/>
              <a:gdLst>
                <a:gd name="connsiteX0" fmla="*/ 2621596 w 2619375"/>
                <a:gd name="connsiteY0" fmla="*/ 2055495 h 4733925"/>
                <a:gd name="connsiteX1" fmla="*/ 2511106 w 2619375"/>
                <a:gd name="connsiteY1" fmla="*/ 1603058 h 4733925"/>
                <a:gd name="connsiteX2" fmla="*/ 2323463 w 2619375"/>
                <a:gd name="connsiteY2" fmla="*/ 1383983 h 4733925"/>
                <a:gd name="connsiteX3" fmla="*/ 2051048 w 2619375"/>
                <a:gd name="connsiteY3" fmla="*/ 1182053 h 4733925"/>
                <a:gd name="connsiteX4" fmla="*/ 2046286 w 2619375"/>
                <a:gd name="connsiteY4" fmla="*/ 1104900 h 4733925"/>
                <a:gd name="connsiteX5" fmla="*/ 2103436 w 2619375"/>
                <a:gd name="connsiteY5" fmla="*/ 952500 h 4733925"/>
                <a:gd name="connsiteX6" fmla="*/ 2105341 w 2619375"/>
                <a:gd name="connsiteY6" fmla="*/ 926783 h 4733925"/>
                <a:gd name="connsiteX7" fmla="*/ 2172969 w 2619375"/>
                <a:gd name="connsiteY7" fmla="*/ 834390 h 4733925"/>
                <a:gd name="connsiteX8" fmla="*/ 2193923 w 2619375"/>
                <a:gd name="connsiteY8" fmla="*/ 329565 h 4733925"/>
                <a:gd name="connsiteX9" fmla="*/ 2011996 w 2619375"/>
                <a:gd name="connsiteY9" fmla="*/ 67628 h 4733925"/>
                <a:gd name="connsiteX10" fmla="*/ 1313813 w 2619375"/>
                <a:gd name="connsiteY10" fmla="*/ 0 h 4733925"/>
                <a:gd name="connsiteX11" fmla="*/ 1313813 w 2619375"/>
                <a:gd name="connsiteY11" fmla="*/ 0 h 4733925"/>
                <a:gd name="connsiteX12" fmla="*/ 1310956 w 2619375"/>
                <a:gd name="connsiteY12" fmla="*/ 0 h 4733925"/>
                <a:gd name="connsiteX13" fmla="*/ 1308098 w 2619375"/>
                <a:gd name="connsiteY13" fmla="*/ 0 h 4733925"/>
                <a:gd name="connsiteX14" fmla="*/ 1308098 w 2619375"/>
                <a:gd name="connsiteY14" fmla="*/ 0 h 4733925"/>
                <a:gd name="connsiteX15" fmla="*/ 609916 w 2619375"/>
                <a:gd name="connsiteY15" fmla="*/ 67628 h 4733925"/>
                <a:gd name="connsiteX16" fmla="*/ 427988 w 2619375"/>
                <a:gd name="connsiteY16" fmla="*/ 330518 h 4733925"/>
                <a:gd name="connsiteX17" fmla="*/ 448943 w 2619375"/>
                <a:gd name="connsiteY17" fmla="*/ 835343 h 4733925"/>
                <a:gd name="connsiteX18" fmla="*/ 516571 w 2619375"/>
                <a:gd name="connsiteY18" fmla="*/ 927735 h 4733925"/>
                <a:gd name="connsiteX19" fmla="*/ 518476 w 2619375"/>
                <a:gd name="connsiteY19" fmla="*/ 953453 h 4733925"/>
                <a:gd name="connsiteX20" fmla="*/ 575626 w 2619375"/>
                <a:gd name="connsiteY20" fmla="*/ 1105853 h 4733925"/>
                <a:gd name="connsiteX21" fmla="*/ 570863 w 2619375"/>
                <a:gd name="connsiteY21" fmla="*/ 1183005 h 4733925"/>
                <a:gd name="connsiteX22" fmla="*/ 298448 w 2619375"/>
                <a:gd name="connsiteY22" fmla="*/ 1384935 h 4733925"/>
                <a:gd name="connsiteX23" fmla="*/ 110806 w 2619375"/>
                <a:gd name="connsiteY23" fmla="*/ 1604010 h 4733925"/>
                <a:gd name="connsiteX24" fmla="*/ 316 w 2619375"/>
                <a:gd name="connsiteY24" fmla="*/ 2056448 h 4733925"/>
                <a:gd name="connsiteX25" fmla="*/ 26986 w 2619375"/>
                <a:gd name="connsiteY25" fmla="*/ 4124325 h 4733925"/>
                <a:gd name="connsiteX26" fmla="*/ 217486 w 2619375"/>
                <a:gd name="connsiteY26" fmla="*/ 4464368 h 4733925"/>
                <a:gd name="connsiteX27" fmla="*/ 476566 w 2619375"/>
                <a:gd name="connsiteY27" fmla="*/ 4601528 h 4733925"/>
                <a:gd name="connsiteX28" fmla="*/ 917573 w 2619375"/>
                <a:gd name="connsiteY28" fmla="*/ 4708208 h 4733925"/>
                <a:gd name="connsiteX29" fmla="*/ 1214753 w 2619375"/>
                <a:gd name="connsiteY29" fmla="*/ 4734878 h 4733925"/>
                <a:gd name="connsiteX30" fmla="*/ 1310956 w 2619375"/>
                <a:gd name="connsiteY30" fmla="*/ 4733925 h 4733925"/>
                <a:gd name="connsiteX31" fmla="*/ 1407158 w 2619375"/>
                <a:gd name="connsiteY31" fmla="*/ 4734878 h 4733925"/>
                <a:gd name="connsiteX32" fmla="*/ 1704338 w 2619375"/>
                <a:gd name="connsiteY32" fmla="*/ 4708208 h 4733925"/>
                <a:gd name="connsiteX33" fmla="*/ 2145346 w 2619375"/>
                <a:gd name="connsiteY33" fmla="*/ 4601528 h 4733925"/>
                <a:gd name="connsiteX34" fmla="*/ 2404426 w 2619375"/>
                <a:gd name="connsiteY34" fmla="*/ 4464368 h 4733925"/>
                <a:gd name="connsiteX35" fmla="*/ 2594926 w 2619375"/>
                <a:gd name="connsiteY35" fmla="*/ 4124325 h 4733925"/>
                <a:gd name="connsiteX36" fmla="*/ 2621596 w 2619375"/>
                <a:gd name="connsiteY36" fmla="*/ 2055495 h 473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19375" h="4733925">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FB0DB34-8105-4369-949C-33BF147355C7}"/>
                </a:ext>
              </a:extLst>
            </p:cNvPr>
            <p:cNvSpPr/>
            <p:nvPr/>
          </p:nvSpPr>
          <p:spPr>
            <a:xfrm>
              <a:off x="4604577" y="2503864"/>
              <a:ext cx="2485469" cy="3431741"/>
            </a:xfrm>
            <a:custGeom>
              <a:avLst/>
              <a:gdLst>
                <a:gd name="connsiteX0" fmla="*/ 1966499 w 2485469"/>
                <a:gd name="connsiteY0" fmla="*/ 0 h 3352106"/>
                <a:gd name="connsiteX1" fmla="*/ 1971795 w 2485469"/>
                <a:gd name="connsiteY1" fmla="*/ 3916 h 3352106"/>
                <a:gd name="connsiteX2" fmla="*/ 2202364 w 2485469"/>
                <a:gd name="connsiteY2" fmla="*/ 174877 h 3352106"/>
                <a:gd name="connsiteX3" fmla="*/ 2380227 w 2485469"/>
                <a:gd name="connsiteY3" fmla="*/ 382534 h 3352106"/>
                <a:gd name="connsiteX4" fmla="*/ 2484958 w 2485469"/>
                <a:gd name="connsiteY4" fmla="*/ 811389 h 3352106"/>
                <a:gd name="connsiteX5" fmla="*/ 2459678 w 2485469"/>
                <a:gd name="connsiteY5" fmla="*/ 2772392 h 3352106"/>
                <a:gd name="connsiteX6" fmla="*/ 2279107 w 2485469"/>
                <a:gd name="connsiteY6" fmla="*/ 3094712 h 3352106"/>
                <a:gd name="connsiteX7" fmla="*/ 2033530 w 2485469"/>
                <a:gd name="connsiteY7" fmla="*/ 3224723 h 3352106"/>
                <a:gd name="connsiteX8" fmla="*/ 1615508 w 2485469"/>
                <a:gd name="connsiteY8" fmla="*/ 3325843 h 3352106"/>
                <a:gd name="connsiteX9" fmla="*/ 1333817 w 2485469"/>
                <a:gd name="connsiteY9" fmla="*/ 3351123 h 3352106"/>
                <a:gd name="connsiteX10" fmla="*/ 1242629 w 2485469"/>
                <a:gd name="connsiteY10" fmla="*/ 3350219 h 3352106"/>
                <a:gd name="connsiteX11" fmla="*/ 1151440 w 2485469"/>
                <a:gd name="connsiteY11" fmla="*/ 3351123 h 3352106"/>
                <a:gd name="connsiteX12" fmla="*/ 869749 w 2485469"/>
                <a:gd name="connsiteY12" fmla="*/ 3325843 h 3352106"/>
                <a:gd name="connsiteX13" fmla="*/ 451727 w 2485469"/>
                <a:gd name="connsiteY13" fmla="*/ 3224723 h 3352106"/>
                <a:gd name="connsiteX14" fmla="*/ 206151 w 2485469"/>
                <a:gd name="connsiteY14" fmla="*/ 3094712 h 3352106"/>
                <a:gd name="connsiteX15" fmla="*/ 25580 w 2485469"/>
                <a:gd name="connsiteY15" fmla="*/ 2772392 h 3352106"/>
                <a:gd name="connsiteX16" fmla="*/ 300 w 2485469"/>
                <a:gd name="connsiteY16" fmla="*/ 812293 h 3352106"/>
                <a:gd name="connsiteX17" fmla="*/ 105031 w 2485469"/>
                <a:gd name="connsiteY17" fmla="*/ 383436 h 3352106"/>
                <a:gd name="connsiteX18" fmla="*/ 282893 w 2485469"/>
                <a:gd name="connsiteY18" fmla="*/ 175779 h 3352106"/>
                <a:gd name="connsiteX19" fmla="*/ 477529 w 2485469"/>
                <a:gd name="connsiteY19" fmla="*/ 31675 h 3352106"/>
                <a:gd name="connsiteX20" fmla="*/ 499653 w 2485469"/>
                <a:gd name="connsiteY20" fmla="*/ 15299 h 3352106"/>
                <a:gd name="connsiteX21" fmla="*/ 620211 w 2485469"/>
                <a:gd name="connsiteY21" fmla="*/ 40710 h 3352106"/>
                <a:gd name="connsiteX22" fmla="*/ 1203225 w 2485469"/>
                <a:gd name="connsiteY22" fmla="*/ 92211 h 3352106"/>
                <a:gd name="connsiteX23" fmla="*/ 1917169 w 2485469"/>
                <a:gd name="connsiteY23" fmla="*/ 13112 h 335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85469" h="3352106">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843CE46-16CD-4FF8-9A11-6AC661C4574A}"/>
                </a:ext>
              </a:extLst>
            </p:cNvPr>
            <p:cNvSpPr/>
            <p:nvPr/>
          </p:nvSpPr>
          <p:spPr>
            <a:xfrm>
              <a:off x="4601530" y="5049480"/>
              <a:ext cx="2470815" cy="885067"/>
            </a:xfrm>
            <a:custGeom>
              <a:avLst/>
              <a:gdLst>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292920 w 2484164"/>
                <a:gd name="connsiteY14" fmla="*/ 97187 h 885067"/>
                <a:gd name="connsiteX15" fmla="*/ 419912 w 2484164"/>
                <a:gd name="connsiteY15" fmla="*/ 67746 h 885067"/>
                <a:gd name="connsiteX16" fmla="*/ 1274953 w 2484164"/>
                <a:gd name="connsiteY16"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419912 w 2484164"/>
                <a:gd name="connsiteY14" fmla="*/ 67746 h 885067"/>
                <a:gd name="connsiteX15" fmla="*/ 1274953 w 2484164"/>
                <a:gd name="connsiteY15"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419912 w 2484164"/>
                <a:gd name="connsiteY13" fmla="*/ 67746 h 885067"/>
                <a:gd name="connsiteX14" fmla="*/ 1274953 w 2484164"/>
                <a:gd name="connsiteY14"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419912 w 2484164"/>
                <a:gd name="connsiteY12" fmla="*/ 67746 h 885067"/>
                <a:gd name="connsiteX13" fmla="*/ 1274953 w 2484164"/>
                <a:gd name="connsiteY13"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419912 w 2484164"/>
                <a:gd name="connsiteY11" fmla="*/ 67746 h 885067"/>
                <a:gd name="connsiteX12" fmla="*/ 1274953 w 2484164"/>
                <a:gd name="connsiteY12" fmla="*/ 0 h 885067"/>
                <a:gd name="connsiteX0" fmla="*/ 1274953 w 2484164"/>
                <a:gd name="connsiteY0" fmla="*/ 0 h 885067"/>
                <a:gd name="connsiteX1" fmla="*/ 2484164 w 2484164"/>
                <a:gd name="connsiteY1" fmla="*/ 231299 h 885067"/>
                <a:gd name="connsiteX2" fmla="*/ 2443326 w 2484164"/>
                <a:gd name="connsiteY2" fmla="*/ 394363 h 885067"/>
                <a:gd name="connsiteX3" fmla="*/ 2183606 w 2484164"/>
                <a:gd name="connsiteY3" fmla="*/ 696008 h 885067"/>
                <a:gd name="connsiteX4" fmla="*/ 1619726 w 2484164"/>
                <a:gd name="connsiteY4" fmla="*/ 866505 h 885067"/>
                <a:gd name="connsiteX5" fmla="*/ 1249203 w 2484164"/>
                <a:gd name="connsiteY5" fmla="*/ 883650 h 885067"/>
                <a:gd name="connsiteX6" fmla="*/ 444341 w 2484164"/>
                <a:gd name="connsiteY6" fmla="*/ 771255 h 885067"/>
                <a:gd name="connsiteX7" fmla="*/ 46196 w 2484164"/>
                <a:gd name="connsiteY7" fmla="*/ 457883 h 885067"/>
                <a:gd name="connsiteX8" fmla="*/ 9048 w 2484164"/>
                <a:gd name="connsiteY8" fmla="*/ 244523 h 885067"/>
                <a:gd name="connsiteX9" fmla="*/ 230028 w 2484164"/>
                <a:gd name="connsiteY9" fmla="*/ 103553 h 885067"/>
                <a:gd name="connsiteX10" fmla="*/ 419912 w 2484164"/>
                <a:gd name="connsiteY10" fmla="*/ 67746 h 885067"/>
                <a:gd name="connsiteX11" fmla="*/ 1274953 w 2484164"/>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6854"/>
                <a:gd name="connsiteY0" fmla="*/ 0 h 885067"/>
                <a:gd name="connsiteX1" fmla="*/ 2470815 w 2476854"/>
                <a:gd name="connsiteY1" fmla="*/ 257996 h 885067"/>
                <a:gd name="connsiteX2" fmla="*/ 2443326 w 2476854"/>
                <a:gd name="connsiteY2" fmla="*/ 394363 h 885067"/>
                <a:gd name="connsiteX3" fmla="*/ 2183606 w 2476854"/>
                <a:gd name="connsiteY3" fmla="*/ 696008 h 885067"/>
                <a:gd name="connsiteX4" fmla="*/ 1619726 w 2476854"/>
                <a:gd name="connsiteY4" fmla="*/ 866505 h 885067"/>
                <a:gd name="connsiteX5" fmla="*/ 1249203 w 2476854"/>
                <a:gd name="connsiteY5" fmla="*/ 883650 h 885067"/>
                <a:gd name="connsiteX6" fmla="*/ 444341 w 2476854"/>
                <a:gd name="connsiteY6" fmla="*/ 771255 h 885067"/>
                <a:gd name="connsiteX7" fmla="*/ 46196 w 2476854"/>
                <a:gd name="connsiteY7" fmla="*/ 457883 h 885067"/>
                <a:gd name="connsiteX8" fmla="*/ 9048 w 2476854"/>
                <a:gd name="connsiteY8" fmla="*/ 244523 h 885067"/>
                <a:gd name="connsiteX9" fmla="*/ 230028 w 2476854"/>
                <a:gd name="connsiteY9" fmla="*/ 103553 h 885067"/>
                <a:gd name="connsiteX10" fmla="*/ 419912 w 2476854"/>
                <a:gd name="connsiteY10" fmla="*/ 67746 h 885067"/>
                <a:gd name="connsiteX11" fmla="*/ 1274953 w 2476854"/>
                <a:gd name="connsiteY11" fmla="*/ 0 h 885067"/>
                <a:gd name="connsiteX0" fmla="*/ 1274953 w 2512748"/>
                <a:gd name="connsiteY0" fmla="*/ 0 h 885067"/>
                <a:gd name="connsiteX1" fmla="*/ 2470815 w 2512748"/>
                <a:gd name="connsiteY1" fmla="*/ 257996 h 885067"/>
                <a:gd name="connsiteX2" fmla="*/ 2183606 w 2512748"/>
                <a:gd name="connsiteY2" fmla="*/ 696008 h 885067"/>
                <a:gd name="connsiteX3" fmla="*/ 1619726 w 2512748"/>
                <a:gd name="connsiteY3" fmla="*/ 866505 h 885067"/>
                <a:gd name="connsiteX4" fmla="*/ 1249203 w 2512748"/>
                <a:gd name="connsiteY4" fmla="*/ 883650 h 885067"/>
                <a:gd name="connsiteX5" fmla="*/ 444341 w 2512748"/>
                <a:gd name="connsiteY5" fmla="*/ 771255 h 885067"/>
                <a:gd name="connsiteX6" fmla="*/ 46196 w 2512748"/>
                <a:gd name="connsiteY6" fmla="*/ 457883 h 885067"/>
                <a:gd name="connsiteX7" fmla="*/ 9048 w 2512748"/>
                <a:gd name="connsiteY7" fmla="*/ 244523 h 885067"/>
                <a:gd name="connsiteX8" fmla="*/ 230028 w 2512748"/>
                <a:gd name="connsiteY8" fmla="*/ 103553 h 885067"/>
                <a:gd name="connsiteX9" fmla="*/ 419912 w 2512748"/>
                <a:gd name="connsiteY9" fmla="*/ 67746 h 885067"/>
                <a:gd name="connsiteX10" fmla="*/ 1274953 w 2512748"/>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0815"/>
                <a:gd name="connsiteY0" fmla="*/ 0 h 885067"/>
                <a:gd name="connsiteX1" fmla="*/ 2470815 w 2470815"/>
                <a:gd name="connsiteY1" fmla="*/ 257996 h 885067"/>
                <a:gd name="connsiteX2" fmla="*/ 2183606 w 2470815"/>
                <a:gd name="connsiteY2" fmla="*/ 696008 h 885067"/>
                <a:gd name="connsiteX3" fmla="*/ 1619726 w 2470815"/>
                <a:gd name="connsiteY3" fmla="*/ 866505 h 885067"/>
                <a:gd name="connsiteX4" fmla="*/ 1249203 w 2470815"/>
                <a:gd name="connsiteY4" fmla="*/ 883650 h 885067"/>
                <a:gd name="connsiteX5" fmla="*/ 444341 w 2470815"/>
                <a:gd name="connsiteY5" fmla="*/ 771255 h 885067"/>
                <a:gd name="connsiteX6" fmla="*/ 46196 w 2470815"/>
                <a:gd name="connsiteY6" fmla="*/ 457883 h 885067"/>
                <a:gd name="connsiteX7" fmla="*/ 9048 w 2470815"/>
                <a:gd name="connsiteY7" fmla="*/ 244523 h 885067"/>
                <a:gd name="connsiteX8" fmla="*/ 230028 w 2470815"/>
                <a:gd name="connsiteY8" fmla="*/ 103553 h 885067"/>
                <a:gd name="connsiteX9" fmla="*/ 419912 w 2470815"/>
                <a:gd name="connsiteY9" fmla="*/ 67746 h 885067"/>
                <a:gd name="connsiteX10" fmla="*/ 1274953 w 2470815"/>
                <a:gd name="connsiteY10" fmla="*/ 0 h 8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0815" h="885067">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4A1BB4FE-5C93-460A-8FF6-F095137BE63D}"/>
                </a:ext>
              </a:extLst>
            </p:cNvPr>
            <p:cNvSpPr/>
            <p:nvPr/>
          </p:nvSpPr>
          <p:spPr>
            <a:xfrm>
              <a:off x="4622028" y="6023970"/>
              <a:ext cx="581025" cy="219075"/>
            </a:xfrm>
            <a:custGeom>
              <a:avLst/>
              <a:gdLst>
                <a:gd name="connsiteX0" fmla="*/ 20456 w 581025"/>
                <a:gd name="connsiteY0" fmla="*/ 226357 h 219075"/>
                <a:gd name="connsiteX1" fmla="*/ 74749 w 581025"/>
                <a:gd name="connsiteY1" fmla="*/ 38714 h 219075"/>
                <a:gd name="connsiteX2" fmla="*/ 370976 w 581025"/>
                <a:gd name="connsiteY2" fmla="*/ 3471 h 219075"/>
                <a:gd name="connsiteX3" fmla="*/ 534806 w 581025"/>
                <a:gd name="connsiteY3" fmla="*/ 36809 h 219075"/>
                <a:gd name="connsiteX4" fmla="*/ 575764 w 581025"/>
                <a:gd name="connsiteY4" fmla="*/ 150157 h 219075"/>
                <a:gd name="connsiteX5" fmla="*/ 275726 w 581025"/>
                <a:gd name="connsiteY5" fmla="*/ 215879 h 219075"/>
                <a:gd name="connsiteX6" fmla="*/ 171904 w 581025"/>
                <a:gd name="connsiteY6" fmla="*/ 211116 h 219075"/>
                <a:gd name="connsiteX7" fmla="*/ 35696 w 581025"/>
                <a:gd name="connsiteY7" fmla="*/ 170159 h 219075"/>
                <a:gd name="connsiteX8" fmla="*/ 20456 w 581025"/>
                <a:gd name="connsiteY8" fmla="*/ 226357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025" h="219075">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nvGrpSpPr>
            <p:cNvPr id="24" name="Group 23">
              <a:extLst>
                <a:ext uri="{FF2B5EF4-FFF2-40B4-BE49-F238E27FC236}">
                  <a16:creationId xmlns:a16="http://schemas.microsoft.com/office/drawing/2014/main" id="{DEF99067-49E8-46BD-B324-577D8DC8E060}"/>
                </a:ext>
              </a:extLst>
            </p:cNvPr>
            <p:cNvGrpSpPr/>
            <p:nvPr/>
          </p:nvGrpSpPr>
          <p:grpSpPr>
            <a:xfrm>
              <a:off x="5785214" y="6136921"/>
              <a:ext cx="782971" cy="492274"/>
              <a:chOff x="5785214" y="6136921"/>
              <a:chExt cx="782971" cy="492274"/>
            </a:xfrm>
          </p:grpSpPr>
          <p:sp>
            <p:nvSpPr>
              <p:cNvPr id="52" name="Freeform: Shape 51">
                <a:extLst>
                  <a:ext uri="{FF2B5EF4-FFF2-40B4-BE49-F238E27FC236}">
                    <a16:creationId xmlns:a16="http://schemas.microsoft.com/office/drawing/2014/main" id="{85453F81-490F-402A-AAC8-EF947BF1C33F}"/>
                  </a:ext>
                </a:extLst>
              </p:cNvPr>
              <p:cNvSpPr/>
              <p:nvPr/>
            </p:nvSpPr>
            <p:spPr>
              <a:xfrm>
                <a:off x="5796706" y="6136921"/>
                <a:ext cx="771479" cy="432741"/>
              </a:xfrm>
              <a:custGeom>
                <a:avLst/>
                <a:gdLst>
                  <a:gd name="connsiteX0" fmla="*/ 474553 w 771479"/>
                  <a:gd name="connsiteY0" fmla="*/ 57 h 432741"/>
                  <a:gd name="connsiteX1" fmla="*/ 674578 w 771479"/>
                  <a:gd name="connsiteY1" fmla="*/ 53397 h 432741"/>
                  <a:gd name="connsiteX2" fmla="*/ 764113 w 771479"/>
                  <a:gd name="connsiteY2" fmla="*/ 291522 h 432741"/>
                  <a:gd name="connsiteX3" fmla="*/ 689818 w 771479"/>
                  <a:gd name="connsiteY3" fmla="*/ 394392 h 432741"/>
                  <a:gd name="connsiteX4" fmla="*/ 282148 w 771479"/>
                  <a:gd name="connsiteY4" fmla="*/ 298189 h 432741"/>
                  <a:gd name="connsiteX5" fmla="*/ 252859 w 771479"/>
                  <a:gd name="connsiteY5" fmla="*/ 210917 h 432741"/>
                  <a:gd name="connsiteX6" fmla="*/ 256736 w 771479"/>
                  <a:gd name="connsiteY6" fmla="*/ 175476 h 432741"/>
                  <a:gd name="connsiteX7" fmla="*/ 248530 w 771479"/>
                  <a:gd name="connsiteY7" fmla="*/ 242945 h 432741"/>
                  <a:gd name="connsiteX8" fmla="*/ 255478 w 771479"/>
                  <a:gd name="connsiteY8" fmla="*/ 326765 h 432741"/>
                  <a:gd name="connsiteX9" fmla="*/ 229761 w 771479"/>
                  <a:gd name="connsiteY9" fmla="*/ 345815 h 432741"/>
                  <a:gd name="connsiteX10" fmla="*/ 16401 w 771479"/>
                  <a:gd name="connsiteY10" fmla="*/ 304857 h 432741"/>
                  <a:gd name="connsiteX11" fmla="*/ 59263 w 771479"/>
                  <a:gd name="connsiteY11" fmla="*/ 195320 h 432741"/>
                  <a:gd name="connsiteX12" fmla="*/ 182136 w 771479"/>
                  <a:gd name="connsiteY12" fmla="*/ 171507 h 432741"/>
                  <a:gd name="connsiteX13" fmla="*/ 258725 w 771479"/>
                  <a:gd name="connsiteY13" fmla="*/ 159125 h 432741"/>
                  <a:gd name="connsiteX14" fmla="*/ 258229 w 771479"/>
                  <a:gd name="connsiteY14" fmla="*/ 163209 h 432741"/>
                  <a:gd name="connsiteX15" fmla="*/ 282148 w 771479"/>
                  <a:gd name="connsiteY15" fmla="*/ 117214 h 432741"/>
                  <a:gd name="connsiteX16" fmla="*/ 474553 w 771479"/>
                  <a:gd name="connsiteY16" fmla="*/ 57 h 43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1479" h="432741">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59EFAB29-2644-4390-9713-2939177A925E}"/>
                  </a:ext>
                </a:extLst>
              </p:cNvPr>
              <p:cNvSpPr/>
              <p:nvPr/>
            </p:nvSpPr>
            <p:spPr>
              <a:xfrm>
                <a:off x="5785214" y="6254136"/>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grpSp>
        <p:sp>
          <p:nvSpPr>
            <p:cNvPr id="25" name="Freeform: Shape 24">
              <a:extLst>
                <a:ext uri="{FF2B5EF4-FFF2-40B4-BE49-F238E27FC236}">
                  <a16:creationId xmlns:a16="http://schemas.microsoft.com/office/drawing/2014/main" id="{ECC9F556-DAEA-4FCA-B320-54635BC1DE5D}"/>
                </a:ext>
              </a:extLst>
            </p:cNvPr>
            <p:cNvSpPr/>
            <p:nvPr/>
          </p:nvSpPr>
          <p:spPr>
            <a:xfrm>
              <a:off x="4632959" y="6162458"/>
              <a:ext cx="561975" cy="180975"/>
            </a:xfrm>
            <a:custGeom>
              <a:avLst/>
              <a:gdLst>
                <a:gd name="connsiteX0" fmla="*/ 9525 w 561975"/>
                <a:gd name="connsiteY0" fmla="*/ 87868 h 180975"/>
                <a:gd name="connsiteX1" fmla="*/ 0 w 561975"/>
                <a:gd name="connsiteY1" fmla="*/ 7858 h 180975"/>
                <a:gd name="connsiteX2" fmla="*/ 102870 w 561975"/>
                <a:gd name="connsiteY2" fmla="*/ 48816 h 180975"/>
                <a:gd name="connsiteX3" fmla="*/ 502920 w 561975"/>
                <a:gd name="connsiteY3" fmla="*/ 32623 h 180975"/>
                <a:gd name="connsiteX4" fmla="*/ 545783 w 561975"/>
                <a:gd name="connsiteY4" fmla="*/ 5953 h 180975"/>
                <a:gd name="connsiteX5" fmla="*/ 564833 w 561975"/>
                <a:gd name="connsiteY5" fmla="*/ 11668 h 180975"/>
                <a:gd name="connsiteX6" fmla="*/ 394335 w 561975"/>
                <a:gd name="connsiteY6" fmla="*/ 181213 h 180975"/>
                <a:gd name="connsiteX7" fmla="*/ 147638 w 561975"/>
                <a:gd name="connsiteY7" fmla="*/ 184071 h 180975"/>
                <a:gd name="connsiteX8" fmla="*/ 9525 w 561975"/>
                <a:gd name="connsiteY8" fmla="*/ 8786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180975">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4734135-A32C-4A39-AD59-6E4A906633FF}"/>
                </a:ext>
              </a:extLst>
            </p:cNvPr>
            <p:cNvSpPr/>
            <p:nvPr/>
          </p:nvSpPr>
          <p:spPr>
            <a:xfrm>
              <a:off x="5030716" y="1289195"/>
              <a:ext cx="1606064" cy="419422"/>
            </a:xfrm>
            <a:custGeom>
              <a:avLst/>
              <a:gdLst>
                <a:gd name="connsiteX0" fmla="*/ 830848 w 1606064"/>
                <a:gd name="connsiteY0" fmla="*/ 35 h 419422"/>
                <a:gd name="connsiteX1" fmla="*/ 1327220 w 1606064"/>
                <a:gd name="connsiteY1" fmla="*/ 36706 h 419422"/>
                <a:gd name="connsiteX2" fmla="*/ 1505337 w 1606064"/>
                <a:gd name="connsiteY2" fmla="*/ 84331 h 419422"/>
                <a:gd name="connsiteX3" fmla="*/ 1606064 w 1606064"/>
                <a:gd name="connsiteY3" fmla="*/ 186398 h 419422"/>
                <a:gd name="connsiteX4" fmla="*/ 1605192 w 1606064"/>
                <a:gd name="connsiteY4" fmla="*/ 217748 h 419422"/>
                <a:gd name="connsiteX5" fmla="*/ 1606063 w 1606064"/>
                <a:gd name="connsiteY5" fmla="*/ 227191 h 419422"/>
                <a:gd name="connsiteX6" fmla="*/ 1527572 w 1606064"/>
                <a:gd name="connsiteY6" fmla="*/ 321757 h 419422"/>
                <a:gd name="connsiteX7" fmla="*/ 1272302 w 1606064"/>
                <a:gd name="connsiteY7" fmla="*/ 390337 h 419422"/>
                <a:gd name="connsiteX8" fmla="*/ 775216 w 1606064"/>
                <a:gd name="connsiteY8" fmla="*/ 419388 h 419422"/>
                <a:gd name="connsiteX9" fmla="*/ 278844 w 1606064"/>
                <a:gd name="connsiteY9" fmla="*/ 382717 h 419422"/>
                <a:gd name="connsiteX10" fmla="*/ 100727 w 1606064"/>
                <a:gd name="connsiteY10" fmla="*/ 335092 h 419422"/>
                <a:gd name="connsiteX11" fmla="*/ 0 w 1606064"/>
                <a:gd name="connsiteY11" fmla="*/ 233025 h 419422"/>
                <a:gd name="connsiteX12" fmla="*/ 873 w 1606064"/>
                <a:gd name="connsiteY12" fmla="*/ 201676 h 419422"/>
                <a:gd name="connsiteX13" fmla="*/ 1 w 1606064"/>
                <a:gd name="connsiteY13" fmla="*/ 192232 h 419422"/>
                <a:gd name="connsiteX14" fmla="*/ 78492 w 1606064"/>
                <a:gd name="connsiteY14" fmla="*/ 97666 h 419422"/>
                <a:gd name="connsiteX15" fmla="*/ 333762 w 1606064"/>
                <a:gd name="connsiteY15" fmla="*/ 29086 h 419422"/>
                <a:gd name="connsiteX16" fmla="*/ 830848 w 1606064"/>
                <a:gd name="connsiteY16" fmla="*/ 35 h 41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06064" h="419422">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6DD1304-BE15-44BA-A156-F5A6CC6E90A1}"/>
                </a:ext>
              </a:extLst>
            </p:cNvPr>
            <p:cNvSpPr/>
            <p:nvPr/>
          </p:nvSpPr>
          <p:spPr>
            <a:xfrm>
              <a:off x="4974059" y="2427631"/>
              <a:ext cx="1730357" cy="194591"/>
            </a:xfrm>
            <a:custGeom>
              <a:avLst/>
              <a:gdLst>
                <a:gd name="connsiteX0" fmla="*/ 1517333 w 1609725"/>
                <a:gd name="connsiteY0" fmla="*/ 63893 h 180975"/>
                <a:gd name="connsiteX1" fmla="*/ 1616393 w 1609725"/>
                <a:gd name="connsiteY1" fmla="*/ 164858 h 180975"/>
                <a:gd name="connsiteX2" fmla="*/ 1413510 w 1609725"/>
                <a:gd name="connsiteY2" fmla="*/ 120090 h 180975"/>
                <a:gd name="connsiteX3" fmla="*/ 1287780 w 1609725"/>
                <a:gd name="connsiteY3" fmla="*/ 120090 h 180975"/>
                <a:gd name="connsiteX4" fmla="*/ 1270635 w 1609725"/>
                <a:gd name="connsiteY4" fmla="*/ 122948 h 180975"/>
                <a:gd name="connsiteX5" fmla="*/ 1125855 w 1609725"/>
                <a:gd name="connsiteY5" fmla="*/ 140093 h 180975"/>
                <a:gd name="connsiteX6" fmla="*/ 762000 w 1609725"/>
                <a:gd name="connsiteY6" fmla="*/ 169621 h 180975"/>
                <a:gd name="connsiteX7" fmla="*/ 444818 w 1609725"/>
                <a:gd name="connsiteY7" fmla="*/ 141998 h 180975"/>
                <a:gd name="connsiteX8" fmla="*/ 217170 w 1609725"/>
                <a:gd name="connsiteY8" fmla="*/ 137235 h 180975"/>
                <a:gd name="connsiteX9" fmla="*/ 0 w 1609725"/>
                <a:gd name="connsiteY9" fmla="*/ 182955 h 180975"/>
                <a:gd name="connsiteX10" fmla="*/ 112395 w 1609725"/>
                <a:gd name="connsiteY10" fmla="*/ 82943 h 180975"/>
                <a:gd name="connsiteX11" fmla="*/ 124778 w 1609725"/>
                <a:gd name="connsiteY11" fmla="*/ 54368 h 180975"/>
                <a:gd name="connsiteX12" fmla="*/ 224790 w 1609725"/>
                <a:gd name="connsiteY12" fmla="*/ 23888 h 180975"/>
                <a:gd name="connsiteX13" fmla="*/ 624840 w 1609725"/>
                <a:gd name="connsiteY13" fmla="*/ 112471 h 180975"/>
                <a:gd name="connsiteX14" fmla="*/ 695325 w 1609725"/>
                <a:gd name="connsiteY14" fmla="*/ 121043 h 180975"/>
                <a:gd name="connsiteX15" fmla="*/ 1087755 w 1609725"/>
                <a:gd name="connsiteY15" fmla="*/ 97230 h 180975"/>
                <a:gd name="connsiteX16" fmla="*/ 1447800 w 1609725"/>
                <a:gd name="connsiteY16" fmla="*/ 3885 h 180975"/>
                <a:gd name="connsiteX17" fmla="*/ 1483043 w 1609725"/>
                <a:gd name="connsiteY17" fmla="*/ 14363 h 180975"/>
                <a:gd name="connsiteX18" fmla="*/ 1517333 w 1609725"/>
                <a:gd name="connsiteY18" fmla="*/ 63893 h 18097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270635 w 1616393"/>
                <a:gd name="connsiteY4" fmla="*/ 122948 h 182955"/>
                <a:gd name="connsiteX5" fmla="*/ 1125855 w 1616393"/>
                <a:gd name="connsiteY5" fmla="*/ 140093 h 182955"/>
                <a:gd name="connsiteX6" fmla="*/ 762000 w 1616393"/>
                <a:gd name="connsiteY6" fmla="*/ 169621 h 182955"/>
                <a:gd name="connsiteX7" fmla="*/ 444818 w 1616393"/>
                <a:gd name="connsiteY7" fmla="*/ 141998 h 182955"/>
                <a:gd name="connsiteX8" fmla="*/ 217170 w 1616393"/>
                <a:gd name="connsiteY8" fmla="*/ 137235 h 182955"/>
                <a:gd name="connsiteX9" fmla="*/ 0 w 1616393"/>
                <a:gd name="connsiteY9" fmla="*/ 182955 h 182955"/>
                <a:gd name="connsiteX10" fmla="*/ 112395 w 1616393"/>
                <a:gd name="connsiteY10" fmla="*/ 82943 h 182955"/>
                <a:gd name="connsiteX11" fmla="*/ 124778 w 1616393"/>
                <a:gd name="connsiteY11" fmla="*/ 54368 h 182955"/>
                <a:gd name="connsiteX12" fmla="*/ 224790 w 1616393"/>
                <a:gd name="connsiteY12" fmla="*/ 23888 h 182955"/>
                <a:gd name="connsiteX13" fmla="*/ 624840 w 1616393"/>
                <a:gd name="connsiteY13" fmla="*/ 112471 h 182955"/>
                <a:gd name="connsiteX14" fmla="*/ 1087755 w 1616393"/>
                <a:gd name="connsiteY14" fmla="*/ 97230 h 182955"/>
                <a:gd name="connsiteX15" fmla="*/ 1447800 w 1616393"/>
                <a:gd name="connsiteY15" fmla="*/ 3885 h 182955"/>
                <a:gd name="connsiteX16" fmla="*/ 1483043 w 1616393"/>
                <a:gd name="connsiteY16" fmla="*/ 14363 h 182955"/>
                <a:gd name="connsiteX17" fmla="*/ 1517333 w 1616393"/>
                <a:gd name="connsiteY17" fmla="*/ 63893 h 18295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125855 w 1616393"/>
                <a:gd name="connsiteY4" fmla="*/ 140093 h 182955"/>
                <a:gd name="connsiteX5" fmla="*/ 762000 w 1616393"/>
                <a:gd name="connsiteY5" fmla="*/ 169621 h 182955"/>
                <a:gd name="connsiteX6" fmla="*/ 444818 w 1616393"/>
                <a:gd name="connsiteY6" fmla="*/ 141998 h 182955"/>
                <a:gd name="connsiteX7" fmla="*/ 217170 w 1616393"/>
                <a:gd name="connsiteY7" fmla="*/ 137235 h 182955"/>
                <a:gd name="connsiteX8" fmla="*/ 0 w 1616393"/>
                <a:gd name="connsiteY8" fmla="*/ 182955 h 182955"/>
                <a:gd name="connsiteX9" fmla="*/ 112395 w 1616393"/>
                <a:gd name="connsiteY9" fmla="*/ 82943 h 182955"/>
                <a:gd name="connsiteX10" fmla="*/ 124778 w 1616393"/>
                <a:gd name="connsiteY10" fmla="*/ 54368 h 182955"/>
                <a:gd name="connsiteX11" fmla="*/ 224790 w 1616393"/>
                <a:gd name="connsiteY11" fmla="*/ 23888 h 182955"/>
                <a:gd name="connsiteX12" fmla="*/ 624840 w 1616393"/>
                <a:gd name="connsiteY12" fmla="*/ 112471 h 182955"/>
                <a:gd name="connsiteX13" fmla="*/ 1087755 w 1616393"/>
                <a:gd name="connsiteY13" fmla="*/ 97230 h 182955"/>
                <a:gd name="connsiteX14" fmla="*/ 1447800 w 1616393"/>
                <a:gd name="connsiteY14" fmla="*/ 3885 h 182955"/>
                <a:gd name="connsiteX15" fmla="*/ 1483043 w 1616393"/>
                <a:gd name="connsiteY15" fmla="*/ 14363 h 182955"/>
                <a:gd name="connsiteX16" fmla="*/ 1517333 w 1616393"/>
                <a:gd name="connsiteY16" fmla="*/ 63893 h 182955"/>
                <a:gd name="connsiteX0" fmla="*/ 1518893 w 1617953"/>
                <a:gd name="connsiteY0" fmla="*/ 63893 h 182955"/>
                <a:gd name="connsiteX1" fmla="*/ 1617953 w 1617953"/>
                <a:gd name="connsiteY1" fmla="*/ 164858 h 182955"/>
                <a:gd name="connsiteX2" fmla="*/ 1415070 w 1617953"/>
                <a:gd name="connsiteY2" fmla="*/ 120090 h 182955"/>
                <a:gd name="connsiteX3" fmla="*/ 1289340 w 1617953"/>
                <a:gd name="connsiteY3" fmla="*/ 120090 h 182955"/>
                <a:gd name="connsiteX4" fmla="*/ 1127415 w 1617953"/>
                <a:gd name="connsiteY4" fmla="*/ 140093 h 182955"/>
                <a:gd name="connsiteX5" fmla="*/ 763560 w 1617953"/>
                <a:gd name="connsiteY5" fmla="*/ 169621 h 182955"/>
                <a:gd name="connsiteX6" fmla="*/ 446378 w 1617953"/>
                <a:gd name="connsiteY6" fmla="*/ 141998 h 182955"/>
                <a:gd name="connsiteX7" fmla="*/ 218730 w 1617953"/>
                <a:gd name="connsiteY7" fmla="*/ 137235 h 182955"/>
                <a:gd name="connsiteX8" fmla="*/ 1560 w 1617953"/>
                <a:gd name="connsiteY8" fmla="*/ 182955 h 182955"/>
                <a:gd name="connsiteX9" fmla="*/ 126338 w 1617953"/>
                <a:gd name="connsiteY9" fmla="*/ 54368 h 182955"/>
                <a:gd name="connsiteX10" fmla="*/ 226350 w 1617953"/>
                <a:gd name="connsiteY10" fmla="*/ 23888 h 182955"/>
                <a:gd name="connsiteX11" fmla="*/ 626400 w 1617953"/>
                <a:gd name="connsiteY11" fmla="*/ 112471 h 182955"/>
                <a:gd name="connsiteX12" fmla="*/ 1089315 w 1617953"/>
                <a:gd name="connsiteY12" fmla="*/ 97230 h 182955"/>
                <a:gd name="connsiteX13" fmla="*/ 1449360 w 1617953"/>
                <a:gd name="connsiteY13" fmla="*/ 3885 h 182955"/>
                <a:gd name="connsiteX14" fmla="*/ 1484603 w 1617953"/>
                <a:gd name="connsiteY14" fmla="*/ 14363 h 182955"/>
                <a:gd name="connsiteX15" fmla="*/ 1518893 w 1617953"/>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30209"/>
                <a:gd name="connsiteY0" fmla="*/ 63893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18715 w 1630209"/>
                <a:gd name="connsiteY15" fmla="*/ 63893 h 182955"/>
                <a:gd name="connsiteX0" fmla="*/ 1527819 w 1630209"/>
                <a:gd name="connsiteY0" fmla="*/ 60888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27819 w 1630209"/>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42348" h="182955">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chemeClr val="accent1">
                <a:lumMod val="50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C244625-979E-47F2-B7CF-A1E23E074F7F}"/>
                </a:ext>
              </a:extLst>
            </p:cNvPr>
            <p:cNvSpPr/>
            <p:nvPr/>
          </p:nvSpPr>
          <p:spPr>
            <a:xfrm>
              <a:off x="5093567" y="2223140"/>
              <a:ext cx="1483913" cy="273596"/>
            </a:xfrm>
            <a:custGeom>
              <a:avLst/>
              <a:gdLst>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102320 w 1483913"/>
                <a:gd name="connsiteY5" fmla="*/ 27734 h 275595"/>
                <a:gd name="connsiteX6" fmla="*/ 235670 w 1483913"/>
                <a:gd name="connsiteY6" fmla="*/ 66786 h 275595"/>
                <a:gd name="connsiteX7" fmla="*/ 596667 w 1483913"/>
                <a:gd name="connsiteY7" fmla="*/ 116316 h 275595"/>
                <a:gd name="connsiteX8" fmla="*/ 1021482 w 1483913"/>
                <a:gd name="connsiteY8" fmla="*/ 108697 h 275595"/>
                <a:gd name="connsiteX9" fmla="*/ 1244367 w 1483913"/>
                <a:gd name="connsiteY9" fmla="*/ 66786 h 275595"/>
                <a:gd name="connsiteX10" fmla="*/ 1376765 w 1483913"/>
                <a:gd name="connsiteY10" fmla="*/ 30591 h 275595"/>
                <a:gd name="connsiteX11" fmla="*/ 1415818 w 1483913"/>
                <a:gd name="connsiteY11" fmla="*/ 20114 h 275595"/>
                <a:gd name="connsiteX12" fmla="*/ 1475825 w 1483913"/>
                <a:gd name="connsiteY12" fmla="*/ 5826 h 275595"/>
                <a:gd name="connsiteX13" fmla="*/ 1465348 w 1483913"/>
                <a:gd name="connsiteY13" fmla="*/ 81074 h 275595"/>
                <a:gd name="connsiteX14" fmla="*/ 1326283 w 1483913"/>
                <a:gd name="connsiteY14" fmla="*/ 190611 h 275595"/>
                <a:gd name="connsiteX15" fmla="*/ 936710 w 1483913"/>
                <a:gd name="connsiteY15" fmla="*/ 267764 h 275595"/>
                <a:gd name="connsiteX16" fmla="*/ 326158 w 1483913"/>
                <a:gd name="connsiteY16" fmla="*/ 239189 h 275595"/>
                <a:gd name="connsiteX17" fmla="*/ 97558 w 1483913"/>
                <a:gd name="connsiteY17" fmla="*/ 162036 h 275595"/>
                <a:gd name="connsiteX18" fmla="*/ 5165 w 1483913"/>
                <a:gd name="connsiteY18" fmla="*/ 47736 h 275595"/>
                <a:gd name="connsiteX19" fmla="*/ 8023 w 1483913"/>
                <a:gd name="connsiteY19" fmla="*/ 2969 h 275595"/>
                <a:gd name="connsiteX20" fmla="*/ 17488 w 1483913"/>
                <a:gd name="connsiteY20"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235670 w 1483913"/>
                <a:gd name="connsiteY5" fmla="*/ 66786 h 275595"/>
                <a:gd name="connsiteX6" fmla="*/ 596667 w 1483913"/>
                <a:gd name="connsiteY6" fmla="*/ 116316 h 275595"/>
                <a:gd name="connsiteX7" fmla="*/ 1021482 w 1483913"/>
                <a:gd name="connsiteY7" fmla="*/ 108697 h 275595"/>
                <a:gd name="connsiteX8" fmla="*/ 1244367 w 1483913"/>
                <a:gd name="connsiteY8" fmla="*/ 66786 h 275595"/>
                <a:gd name="connsiteX9" fmla="*/ 1376765 w 1483913"/>
                <a:gd name="connsiteY9" fmla="*/ 30591 h 275595"/>
                <a:gd name="connsiteX10" fmla="*/ 1415818 w 1483913"/>
                <a:gd name="connsiteY10" fmla="*/ 20114 h 275595"/>
                <a:gd name="connsiteX11" fmla="*/ 1475825 w 1483913"/>
                <a:gd name="connsiteY11" fmla="*/ 5826 h 275595"/>
                <a:gd name="connsiteX12" fmla="*/ 1465348 w 1483913"/>
                <a:gd name="connsiteY12" fmla="*/ 81074 h 275595"/>
                <a:gd name="connsiteX13" fmla="*/ 1326283 w 1483913"/>
                <a:gd name="connsiteY13" fmla="*/ 190611 h 275595"/>
                <a:gd name="connsiteX14" fmla="*/ 936710 w 1483913"/>
                <a:gd name="connsiteY14" fmla="*/ 267764 h 275595"/>
                <a:gd name="connsiteX15" fmla="*/ 326158 w 1483913"/>
                <a:gd name="connsiteY15" fmla="*/ 239189 h 275595"/>
                <a:gd name="connsiteX16" fmla="*/ 97558 w 1483913"/>
                <a:gd name="connsiteY16" fmla="*/ 162036 h 275595"/>
                <a:gd name="connsiteX17" fmla="*/ 5165 w 1483913"/>
                <a:gd name="connsiteY17" fmla="*/ 47736 h 275595"/>
                <a:gd name="connsiteX18" fmla="*/ 8023 w 1483913"/>
                <a:gd name="connsiteY18" fmla="*/ 2969 h 275595"/>
                <a:gd name="connsiteX19" fmla="*/ 17488 w 1483913"/>
                <a:gd name="connsiteY19"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235670 w 1483913"/>
                <a:gd name="connsiteY4" fmla="*/ 66786 h 275595"/>
                <a:gd name="connsiteX5" fmla="*/ 596667 w 1483913"/>
                <a:gd name="connsiteY5" fmla="*/ 116316 h 275595"/>
                <a:gd name="connsiteX6" fmla="*/ 1021482 w 1483913"/>
                <a:gd name="connsiteY6" fmla="*/ 108697 h 275595"/>
                <a:gd name="connsiteX7" fmla="*/ 1244367 w 1483913"/>
                <a:gd name="connsiteY7" fmla="*/ 66786 h 275595"/>
                <a:gd name="connsiteX8" fmla="*/ 1376765 w 1483913"/>
                <a:gd name="connsiteY8" fmla="*/ 30591 h 275595"/>
                <a:gd name="connsiteX9" fmla="*/ 1415818 w 1483913"/>
                <a:gd name="connsiteY9" fmla="*/ 20114 h 275595"/>
                <a:gd name="connsiteX10" fmla="*/ 1475825 w 1483913"/>
                <a:gd name="connsiteY10" fmla="*/ 5826 h 275595"/>
                <a:gd name="connsiteX11" fmla="*/ 1465348 w 1483913"/>
                <a:gd name="connsiteY11" fmla="*/ 81074 h 275595"/>
                <a:gd name="connsiteX12" fmla="*/ 1326283 w 1483913"/>
                <a:gd name="connsiteY12" fmla="*/ 190611 h 275595"/>
                <a:gd name="connsiteX13" fmla="*/ 936710 w 1483913"/>
                <a:gd name="connsiteY13" fmla="*/ 267764 h 275595"/>
                <a:gd name="connsiteX14" fmla="*/ 326158 w 1483913"/>
                <a:gd name="connsiteY14" fmla="*/ 239189 h 275595"/>
                <a:gd name="connsiteX15" fmla="*/ 97558 w 1483913"/>
                <a:gd name="connsiteY15" fmla="*/ 162036 h 275595"/>
                <a:gd name="connsiteX16" fmla="*/ 5165 w 1483913"/>
                <a:gd name="connsiteY16" fmla="*/ 47736 h 275595"/>
                <a:gd name="connsiteX17" fmla="*/ 8023 w 1483913"/>
                <a:gd name="connsiteY17" fmla="*/ 2969 h 275595"/>
                <a:gd name="connsiteX18" fmla="*/ 17488 w 1483913"/>
                <a:gd name="connsiteY18" fmla="*/ 37 h 275595"/>
                <a:gd name="connsiteX0" fmla="*/ 17488 w 1483913"/>
                <a:gd name="connsiteY0" fmla="*/ 37 h 275595"/>
                <a:gd name="connsiteX1" fmla="*/ 48028 w 1483913"/>
                <a:gd name="connsiteY1" fmla="*/ 12494 h 275595"/>
                <a:gd name="connsiteX2" fmla="*/ 84342 w 1483913"/>
                <a:gd name="connsiteY2" fmla="*/ 20947 h 275595"/>
                <a:gd name="connsiteX3" fmla="*/ 235670 w 1483913"/>
                <a:gd name="connsiteY3" fmla="*/ 66786 h 275595"/>
                <a:gd name="connsiteX4" fmla="*/ 596667 w 1483913"/>
                <a:gd name="connsiteY4" fmla="*/ 116316 h 275595"/>
                <a:gd name="connsiteX5" fmla="*/ 1021482 w 1483913"/>
                <a:gd name="connsiteY5" fmla="*/ 108697 h 275595"/>
                <a:gd name="connsiteX6" fmla="*/ 1244367 w 1483913"/>
                <a:gd name="connsiteY6" fmla="*/ 66786 h 275595"/>
                <a:gd name="connsiteX7" fmla="*/ 1376765 w 1483913"/>
                <a:gd name="connsiteY7" fmla="*/ 30591 h 275595"/>
                <a:gd name="connsiteX8" fmla="*/ 1415818 w 1483913"/>
                <a:gd name="connsiteY8" fmla="*/ 20114 h 275595"/>
                <a:gd name="connsiteX9" fmla="*/ 1475825 w 1483913"/>
                <a:gd name="connsiteY9" fmla="*/ 5826 h 275595"/>
                <a:gd name="connsiteX10" fmla="*/ 1465348 w 1483913"/>
                <a:gd name="connsiteY10" fmla="*/ 81074 h 275595"/>
                <a:gd name="connsiteX11" fmla="*/ 1326283 w 1483913"/>
                <a:gd name="connsiteY11" fmla="*/ 190611 h 275595"/>
                <a:gd name="connsiteX12" fmla="*/ 936710 w 1483913"/>
                <a:gd name="connsiteY12" fmla="*/ 267764 h 275595"/>
                <a:gd name="connsiteX13" fmla="*/ 326158 w 1483913"/>
                <a:gd name="connsiteY13" fmla="*/ 239189 h 275595"/>
                <a:gd name="connsiteX14" fmla="*/ 97558 w 1483913"/>
                <a:gd name="connsiteY14" fmla="*/ 162036 h 275595"/>
                <a:gd name="connsiteX15" fmla="*/ 5165 w 1483913"/>
                <a:gd name="connsiteY15" fmla="*/ 47736 h 275595"/>
                <a:gd name="connsiteX16" fmla="*/ 8023 w 1483913"/>
                <a:gd name="connsiteY16" fmla="*/ 2969 h 275595"/>
                <a:gd name="connsiteX17" fmla="*/ 17488 w 1483913"/>
                <a:gd name="connsiteY17" fmla="*/ 37 h 275595"/>
                <a:gd name="connsiteX0" fmla="*/ 17488 w 1483913"/>
                <a:gd name="connsiteY0" fmla="*/ 37 h 275595"/>
                <a:gd name="connsiteX1" fmla="*/ 84342 w 1483913"/>
                <a:gd name="connsiteY1" fmla="*/ 20947 h 275595"/>
                <a:gd name="connsiteX2" fmla="*/ 235670 w 1483913"/>
                <a:gd name="connsiteY2" fmla="*/ 66786 h 275595"/>
                <a:gd name="connsiteX3" fmla="*/ 596667 w 1483913"/>
                <a:gd name="connsiteY3" fmla="*/ 116316 h 275595"/>
                <a:gd name="connsiteX4" fmla="*/ 1021482 w 1483913"/>
                <a:gd name="connsiteY4" fmla="*/ 108697 h 275595"/>
                <a:gd name="connsiteX5" fmla="*/ 1244367 w 1483913"/>
                <a:gd name="connsiteY5" fmla="*/ 66786 h 275595"/>
                <a:gd name="connsiteX6" fmla="*/ 1376765 w 1483913"/>
                <a:gd name="connsiteY6" fmla="*/ 30591 h 275595"/>
                <a:gd name="connsiteX7" fmla="*/ 1415818 w 1483913"/>
                <a:gd name="connsiteY7" fmla="*/ 20114 h 275595"/>
                <a:gd name="connsiteX8" fmla="*/ 1475825 w 1483913"/>
                <a:gd name="connsiteY8" fmla="*/ 5826 h 275595"/>
                <a:gd name="connsiteX9" fmla="*/ 1465348 w 1483913"/>
                <a:gd name="connsiteY9" fmla="*/ 81074 h 275595"/>
                <a:gd name="connsiteX10" fmla="*/ 1326283 w 1483913"/>
                <a:gd name="connsiteY10" fmla="*/ 190611 h 275595"/>
                <a:gd name="connsiteX11" fmla="*/ 936710 w 1483913"/>
                <a:gd name="connsiteY11" fmla="*/ 267764 h 275595"/>
                <a:gd name="connsiteX12" fmla="*/ 326158 w 1483913"/>
                <a:gd name="connsiteY12" fmla="*/ 239189 h 275595"/>
                <a:gd name="connsiteX13" fmla="*/ 97558 w 1483913"/>
                <a:gd name="connsiteY13" fmla="*/ 162036 h 275595"/>
                <a:gd name="connsiteX14" fmla="*/ 5165 w 1483913"/>
                <a:gd name="connsiteY14" fmla="*/ 47736 h 275595"/>
                <a:gd name="connsiteX15" fmla="*/ 8023 w 1483913"/>
                <a:gd name="connsiteY15" fmla="*/ 2969 h 275595"/>
                <a:gd name="connsiteX16" fmla="*/ 17488 w 1483913"/>
                <a:gd name="connsiteY16" fmla="*/ 37 h 275595"/>
                <a:gd name="connsiteX0" fmla="*/ 8023 w 1483913"/>
                <a:gd name="connsiteY0" fmla="*/ 2431 h 275057"/>
                <a:gd name="connsiteX1" fmla="*/ 84342 w 1483913"/>
                <a:gd name="connsiteY1" fmla="*/ 20409 h 275057"/>
                <a:gd name="connsiteX2" fmla="*/ 235670 w 1483913"/>
                <a:gd name="connsiteY2" fmla="*/ 66248 h 275057"/>
                <a:gd name="connsiteX3" fmla="*/ 596667 w 1483913"/>
                <a:gd name="connsiteY3" fmla="*/ 115778 h 275057"/>
                <a:gd name="connsiteX4" fmla="*/ 1021482 w 1483913"/>
                <a:gd name="connsiteY4" fmla="*/ 108159 h 275057"/>
                <a:gd name="connsiteX5" fmla="*/ 1244367 w 1483913"/>
                <a:gd name="connsiteY5" fmla="*/ 66248 h 275057"/>
                <a:gd name="connsiteX6" fmla="*/ 1376765 w 1483913"/>
                <a:gd name="connsiteY6" fmla="*/ 30053 h 275057"/>
                <a:gd name="connsiteX7" fmla="*/ 1415818 w 1483913"/>
                <a:gd name="connsiteY7" fmla="*/ 19576 h 275057"/>
                <a:gd name="connsiteX8" fmla="*/ 1475825 w 1483913"/>
                <a:gd name="connsiteY8" fmla="*/ 5288 h 275057"/>
                <a:gd name="connsiteX9" fmla="*/ 1465348 w 1483913"/>
                <a:gd name="connsiteY9" fmla="*/ 80536 h 275057"/>
                <a:gd name="connsiteX10" fmla="*/ 1326283 w 1483913"/>
                <a:gd name="connsiteY10" fmla="*/ 190073 h 275057"/>
                <a:gd name="connsiteX11" fmla="*/ 936710 w 1483913"/>
                <a:gd name="connsiteY11" fmla="*/ 267226 h 275057"/>
                <a:gd name="connsiteX12" fmla="*/ 326158 w 1483913"/>
                <a:gd name="connsiteY12" fmla="*/ 238651 h 275057"/>
                <a:gd name="connsiteX13" fmla="*/ 97558 w 1483913"/>
                <a:gd name="connsiteY13" fmla="*/ 161498 h 275057"/>
                <a:gd name="connsiteX14" fmla="*/ 5165 w 1483913"/>
                <a:gd name="connsiteY14" fmla="*/ 47198 h 275057"/>
                <a:gd name="connsiteX15" fmla="*/ 8023 w 1483913"/>
                <a:gd name="connsiteY15" fmla="*/ 2431 h 275057"/>
                <a:gd name="connsiteX0" fmla="*/ 8023 w 1483913"/>
                <a:gd name="connsiteY0" fmla="*/ 970 h 273596"/>
                <a:gd name="connsiteX1" fmla="*/ 84342 w 1483913"/>
                <a:gd name="connsiteY1" fmla="*/ 18948 h 273596"/>
                <a:gd name="connsiteX2" fmla="*/ 235670 w 1483913"/>
                <a:gd name="connsiteY2" fmla="*/ 64787 h 273596"/>
                <a:gd name="connsiteX3" fmla="*/ 596667 w 1483913"/>
                <a:gd name="connsiteY3" fmla="*/ 114317 h 273596"/>
                <a:gd name="connsiteX4" fmla="*/ 1021482 w 1483913"/>
                <a:gd name="connsiteY4" fmla="*/ 106698 h 273596"/>
                <a:gd name="connsiteX5" fmla="*/ 1244367 w 1483913"/>
                <a:gd name="connsiteY5" fmla="*/ 64787 h 273596"/>
                <a:gd name="connsiteX6" fmla="*/ 1376765 w 1483913"/>
                <a:gd name="connsiteY6" fmla="*/ 28592 h 273596"/>
                <a:gd name="connsiteX7" fmla="*/ 1475825 w 1483913"/>
                <a:gd name="connsiteY7" fmla="*/ 3827 h 273596"/>
                <a:gd name="connsiteX8" fmla="*/ 1465348 w 1483913"/>
                <a:gd name="connsiteY8" fmla="*/ 79075 h 273596"/>
                <a:gd name="connsiteX9" fmla="*/ 1326283 w 1483913"/>
                <a:gd name="connsiteY9" fmla="*/ 188612 h 273596"/>
                <a:gd name="connsiteX10" fmla="*/ 936710 w 1483913"/>
                <a:gd name="connsiteY10" fmla="*/ 265765 h 273596"/>
                <a:gd name="connsiteX11" fmla="*/ 326158 w 1483913"/>
                <a:gd name="connsiteY11" fmla="*/ 237190 h 273596"/>
                <a:gd name="connsiteX12" fmla="*/ 97558 w 1483913"/>
                <a:gd name="connsiteY12" fmla="*/ 160037 h 273596"/>
                <a:gd name="connsiteX13" fmla="*/ 5165 w 1483913"/>
                <a:gd name="connsiteY13" fmla="*/ 45737 h 273596"/>
                <a:gd name="connsiteX14" fmla="*/ 8023 w 1483913"/>
                <a:gd name="connsiteY14" fmla="*/ 970 h 2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3913" h="273596">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2F0F794-2EAD-4E19-AE91-1D6C20A60EBB}"/>
                </a:ext>
              </a:extLst>
            </p:cNvPr>
            <p:cNvSpPr/>
            <p:nvPr/>
          </p:nvSpPr>
          <p:spPr>
            <a:xfrm>
              <a:off x="5157059" y="2241254"/>
              <a:ext cx="1343025" cy="209550"/>
            </a:xfrm>
            <a:custGeom>
              <a:avLst/>
              <a:gdLst>
                <a:gd name="connsiteX0" fmla="*/ 1352326 w 1343025"/>
                <a:gd name="connsiteY0" fmla="*/ 0 h 209550"/>
                <a:gd name="connsiteX1" fmla="*/ 1289461 w 1343025"/>
                <a:gd name="connsiteY1" fmla="*/ 100013 h 209550"/>
                <a:gd name="connsiteX2" fmla="*/ 1042763 w 1343025"/>
                <a:gd name="connsiteY2" fmla="*/ 179070 h 209550"/>
                <a:gd name="connsiteX3" fmla="*/ 617948 w 1343025"/>
                <a:gd name="connsiteY3" fmla="*/ 208598 h 209550"/>
                <a:gd name="connsiteX4" fmla="*/ 181703 w 1343025"/>
                <a:gd name="connsiteY4" fmla="*/ 152400 h 209550"/>
                <a:gd name="connsiteX5" fmla="*/ 44543 w 1343025"/>
                <a:gd name="connsiteY5" fmla="*/ 89535 h 209550"/>
                <a:gd name="connsiteX6" fmla="*/ 728 w 1343025"/>
                <a:gd name="connsiteY6" fmla="*/ 952 h 209550"/>
                <a:gd name="connsiteX7" fmla="*/ 38828 w 1343025"/>
                <a:gd name="connsiteY7" fmla="*/ 8573 h 209550"/>
                <a:gd name="connsiteX8" fmla="*/ 240758 w 1343025"/>
                <a:gd name="connsiteY8" fmla="*/ 109538 h 209550"/>
                <a:gd name="connsiteX9" fmla="*/ 509363 w 1343025"/>
                <a:gd name="connsiteY9" fmla="*/ 145733 h 209550"/>
                <a:gd name="connsiteX10" fmla="*/ 965611 w 1343025"/>
                <a:gd name="connsiteY10" fmla="*/ 132398 h 209550"/>
                <a:gd name="connsiteX11" fmla="*/ 1313273 w 1343025"/>
                <a:gd name="connsiteY11" fmla="*/ 10477 h 209550"/>
                <a:gd name="connsiteX12" fmla="*/ 1352326 w 1343025"/>
                <a:gd name="connsiteY12" fmla="*/ 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3025" h="209550">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chemeClr val="accent1">
                <a:lumMod val="50000"/>
              </a:schemeClr>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533D49BB-2608-4A48-B7BE-DE52AB1429F1}"/>
                </a:ext>
              </a:extLst>
            </p:cNvPr>
            <p:cNvSpPr/>
            <p:nvPr/>
          </p:nvSpPr>
          <p:spPr>
            <a:xfrm>
              <a:off x="4624786" y="2779870"/>
              <a:ext cx="2457639" cy="3050139"/>
            </a:xfrm>
            <a:custGeom>
              <a:avLst/>
              <a:gdLst>
                <a:gd name="connsiteX0" fmla="*/ 148191 w 2485469"/>
                <a:gd name="connsiteY0" fmla="*/ 1538785 h 3034864"/>
                <a:gd name="connsiteX1" fmla="*/ 213913 w 2485469"/>
                <a:gd name="connsiteY1" fmla="*/ 1628320 h 3034864"/>
                <a:gd name="connsiteX2" fmla="*/ 232320 w 2485469"/>
                <a:gd name="connsiteY2" fmla="*/ 1634418 h 3034864"/>
                <a:gd name="connsiteX3" fmla="*/ 230806 w 2485469"/>
                <a:gd name="connsiteY3" fmla="*/ 1548041 h 3034864"/>
                <a:gd name="connsiteX4" fmla="*/ 618310 w 2485469"/>
                <a:gd name="connsiteY4" fmla="*/ 736079 h 3034864"/>
                <a:gd name="connsiteX5" fmla="*/ 626638 w 2485469"/>
                <a:gd name="connsiteY5" fmla="*/ 745978 h 3034864"/>
                <a:gd name="connsiteX6" fmla="*/ 630860 w 2485469"/>
                <a:gd name="connsiteY6" fmla="*/ 743236 h 3034864"/>
                <a:gd name="connsiteX7" fmla="*/ 987136 w 2485469"/>
                <a:gd name="connsiteY7" fmla="*/ 695020 h 3034864"/>
                <a:gd name="connsiteX8" fmla="*/ 979196 w 2485469"/>
                <a:gd name="connsiteY8" fmla="*/ 701232 h 3034864"/>
                <a:gd name="connsiteX9" fmla="*/ 993969 w 2485469"/>
                <a:gd name="connsiteY9" fmla="*/ 723414 h 3034864"/>
                <a:gd name="connsiteX10" fmla="*/ 1026297 w 2485469"/>
                <a:gd name="connsiteY10" fmla="*/ 699000 h 3034864"/>
                <a:gd name="connsiteX11" fmla="*/ 1014446 w 2485469"/>
                <a:gd name="connsiteY11" fmla="*/ 700853 h 3034864"/>
                <a:gd name="connsiteX12" fmla="*/ 1597304 w 2485469"/>
                <a:gd name="connsiteY12" fmla="*/ 629087 h 3034864"/>
                <a:gd name="connsiteX13" fmla="*/ 1621233 w 2485469"/>
                <a:gd name="connsiteY13" fmla="*/ 657962 h 3034864"/>
                <a:gd name="connsiteX14" fmla="*/ 1648379 w 2485469"/>
                <a:gd name="connsiteY14" fmla="*/ 703920 h 3034864"/>
                <a:gd name="connsiteX15" fmla="*/ 1649915 w 2485469"/>
                <a:gd name="connsiteY15" fmla="*/ 708616 h 3034864"/>
                <a:gd name="connsiteX16" fmla="*/ 1657811 w 2485469"/>
                <a:gd name="connsiteY16" fmla="*/ 709964 h 3034864"/>
                <a:gd name="connsiteX17" fmla="*/ 1746426 w 2485469"/>
                <a:gd name="connsiteY17" fmla="*/ 697210 h 3034864"/>
                <a:gd name="connsiteX18" fmla="*/ 1781679 w 2485469"/>
                <a:gd name="connsiteY18" fmla="*/ 718904 h 3034864"/>
                <a:gd name="connsiteX19" fmla="*/ 1798544 w 2485469"/>
                <a:gd name="connsiteY19" fmla="*/ 766050 h 3034864"/>
                <a:gd name="connsiteX20" fmla="*/ 1800747 w 2485469"/>
                <a:gd name="connsiteY20" fmla="*/ 769305 h 3034864"/>
                <a:gd name="connsiteX21" fmla="*/ 1798873 w 2485469"/>
                <a:gd name="connsiteY21" fmla="*/ 757735 h 3034864"/>
                <a:gd name="connsiteX22" fmla="*/ 1811256 w 2485469"/>
                <a:gd name="connsiteY22" fmla="*/ 723445 h 3034864"/>
                <a:gd name="connsiteX23" fmla="*/ 1813112 w 2485469"/>
                <a:gd name="connsiteY23" fmla="*/ 722693 h 3034864"/>
                <a:gd name="connsiteX24" fmla="*/ 1800549 w 2485469"/>
                <a:gd name="connsiteY24" fmla="*/ 693933 h 3034864"/>
                <a:gd name="connsiteX25" fmla="*/ 1800366 w 2485469"/>
                <a:gd name="connsiteY25" fmla="*/ 677817 h 3034864"/>
                <a:gd name="connsiteX26" fmla="*/ 1805830 w 2485469"/>
                <a:gd name="connsiteY26" fmla="*/ 666304 h 3034864"/>
                <a:gd name="connsiteX27" fmla="*/ 1789989 w 2485469"/>
                <a:gd name="connsiteY27" fmla="*/ 666474 h 3034864"/>
                <a:gd name="connsiteX28" fmla="*/ 1729341 w 2485469"/>
                <a:gd name="connsiteY28" fmla="*/ 653913 h 3034864"/>
                <a:gd name="connsiteX29" fmla="*/ 1717416 w 2485469"/>
                <a:gd name="connsiteY29" fmla="*/ 649593 h 3034864"/>
                <a:gd name="connsiteX30" fmla="*/ 1629323 w 2485469"/>
                <a:gd name="connsiteY30" fmla="*/ 641194 h 3034864"/>
                <a:gd name="connsiteX31" fmla="*/ 1053415 w 2485469"/>
                <a:gd name="connsiteY31" fmla="*/ 435761 h 3034864"/>
                <a:gd name="connsiteX32" fmla="*/ 1048664 w 2485469"/>
                <a:gd name="connsiteY32" fmla="*/ 439388 h 3034864"/>
                <a:gd name="connsiteX33" fmla="*/ 1051298 w 2485469"/>
                <a:gd name="connsiteY33" fmla="*/ 441734 h 3034864"/>
                <a:gd name="connsiteX34" fmla="*/ 1062145 w 2485469"/>
                <a:gd name="connsiteY34" fmla="*/ 468513 h 3034864"/>
                <a:gd name="connsiteX35" fmla="*/ 1068749 w 2485469"/>
                <a:gd name="connsiteY35" fmla="*/ 507803 h 3034864"/>
                <a:gd name="connsiteX36" fmla="*/ 1078698 w 2485469"/>
                <a:gd name="connsiteY36" fmla="*/ 499386 h 3034864"/>
                <a:gd name="connsiteX37" fmla="*/ 1068133 w 2485469"/>
                <a:gd name="connsiteY37" fmla="*/ 468174 h 3034864"/>
                <a:gd name="connsiteX38" fmla="*/ 1514076 w 2485469"/>
                <a:gd name="connsiteY38" fmla="*/ 290058 h 3034864"/>
                <a:gd name="connsiteX39" fmla="*/ 1477881 w 2485469"/>
                <a:gd name="connsiteY39" fmla="*/ 381498 h 3034864"/>
                <a:gd name="connsiteX40" fmla="*/ 1408349 w 2485469"/>
                <a:gd name="connsiteY40" fmla="*/ 440553 h 3034864"/>
                <a:gd name="connsiteX41" fmla="*/ 1241661 w 2485469"/>
                <a:gd name="connsiteY41" fmla="*/ 418645 h 3034864"/>
                <a:gd name="connsiteX42" fmla="*/ 1181654 w 2485469"/>
                <a:gd name="connsiteY42" fmla="*/ 330063 h 3034864"/>
                <a:gd name="connsiteX43" fmla="*/ 1514076 w 2485469"/>
                <a:gd name="connsiteY43" fmla="*/ 290058 h 3034864"/>
                <a:gd name="connsiteX44" fmla="*/ 1847451 w 2485469"/>
                <a:gd name="connsiteY44" fmla="*/ 212905 h 3034864"/>
                <a:gd name="connsiteX45" fmla="*/ 1856023 w 2485469"/>
                <a:gd name="connsiteY45" fmla="*/ 216715 h 3034864"/>
                <a:gd name="connsiteX46" fmla="*/ 2049381 w 2485469"/>
                <a:gd name="connsiteY46" fmla="*/ 252910 h 3034864"/>
                <a:gd name="connsiteX47" fmla="*/ 2228451 w 2485469"/>
                <a:gd name="connsiteY47" fmla="*/ 229098 h 3034864"/>
                <a:gd name="connsiteX48" fmla="*/ 2383708 w 2485469"/>
                <a:gd name="connsiteY48" fmla="*/ 358638 h 3034864"/>
                <a:gd name="connsiteX49" fmla="*/ 2397996 w 2485469"/>
                <a:gd name="connsiteY49" fmla="*/ 375783 h 3034864"/>
                <a:gd name="connsiteX50" fmla="*/ 2361801 w 2485469"/>
                <a:gd name="connsiteY50" fmla="*/ 550090 h 3034864"/>
                <a:gd name="connsiteX51" fmla="*/ 2333405 w 2485469"/>
                <a:gd name="connsiteY51" fmla="*/ 633137 h 3034864"/>
                <a:gd name="connsiteX52" fmla="*/ 2337475 w 2485469"/>
                <a:gd name="connsiteY52" fmla="*/ 645113 h 3034864"/>
                <a:gd name="connsiteX53" fmla="*/ 2388241 w 2485469"/>
                <a:gd name="connsiteY53" fmla="*/ 599333 h 3034864"/>
                <a:gd name="connsiteX54" fmla="*/ 2386334 w 2485469"/>
                <a:gd name="connsiteY54" fmla="*/ 762354 h 3034864"/>
                <a:gd name="connsiteX55" fmla="*/ 2395002 w 2485469"/>
                <a:gd name="connsiteY55" fmla="*/ 764101 h 3034864"/>
                <a:gd name="connsiteX56" fmla="*/ 2437035 w 2485469"/>
                <a:gd name="connsiteY56" fmla="*/ 805683 h 3034864"/>
                <a:gd name="connsiteX57" fmla="*/ 2401782 w 2485469"/>
                <a:gd name="connsiteY57" fmla="*/ 882517 h 3034864"/>
                <a:gd name="connsiteX58" fmla="*/ 2384783 w 2485469"/>
                <a:gd name="connsiteY58" fmla="*/ 894889 h 3034864"/>
                <a:gd name="connsiteX59" fmla="*/ 2382794 w 2485469"/>
                <a:gd name="connsiteY59" fmla="*/ 1064889 h 3034864"/>
                <a:gd name="connsiteX60" fmla="*/ 2409437 w 2485469"/>
                <a:gd name="connsiteY60" fmla="*/ 1082061 h 3034864"/>
                <a:gd name="connsiteX61" fmla="*/ 2484944 w 2485469"/>
                <a:gd name="connsiteY61" fmla="*/ 1230533 h 3034864"/>
                <a:gd name="connsiteX62" fmla="*/ 2403590 w 2485469"/>
                <a:gd name="connsiteY62" fmla="*/ 1397761 h 3034864"/>
                <a:gd name="connsiteX63" fmla="*/ 2376917 w 2485469"/>
                <a:gd name="connsiteY63" fmla="*/ 1408895 h 3034864"/>
                <a:gd name="connsiteX64" fmla="*/ 2374596 w 2485469"/>
                <a:gd name="connsiteY64" fmla="*/ 1541333 h 3034864"/>
                <a:gd name="connsiteX65" fmla="*/ 2379522 w 2485469"/>
                <a:gd name="connsiteY65" fmla="*/ 1546234 h 3034864"/>
                <a:gd name="connsiteX66" fmla="*/ 2423477 w 2485469"/>
                <a:gd name="connsiteY66" fmla="*/ 1599340 h 3034864"/>
                <a:gd name="connsiteX67" fmla="*/ 2441555 w 2485469"/>
                <a:gd name="connsiteY67" fmla="*/ 1618323 h 3034864"/>
                <a:gd name="connsiteX68" fmla="*/ 2421669 w 2485469"/>
                <a:gd name="connsiteY68" fmla="*/ 1799110 h 3034864"/>
                <a:gd name="connsiteX69" fmla="*/ 2369065 w 2485469"/>
                <a:gd name="connsiteY69" fmla="*/ 1856879 h 3034864"/>
                <a:gd name="connsiteX70" fmla="*/ 2367217 w 2485469"/>
                <a:gd name="connsiteY70" fmla="*/ 1962351 h 3034864"/>
                <a:gd name="connsiteX71" fmla="*/ 2389522 w 2485469"/>
                <a:gd name="connsiteY71" fmla="*/ 1985590 h 3034864"/>
                <a:gd name="connsiteX72" fmla="*/ 2463250 w 2485469"/>
                <a:gd name="connsiteY72" fmla="*/ 2140799 h 3034864"/>
                <a:gd name="connsiteX73" fmla="*/ 2452403 w 2485469"/>
                <a:gd name="connsiteY73" fmla="*/ 2223962 h 3034864"/>
                <a:gd name="connsiteX74" fmla="*/ 2375907 w 2485469"/>
                <a:gd name="connsiteY74" fmla="*/ 2310062 h 3034864"/>
                <a:gd name="connsiteX75" fmla="*/ 2362308 w 2485469"/>
                <a:gd name="connsiteY75" fmla="*/ 2316453 h 3034864"/>
                <a:gd name="connsiteX76" fmla="*/ 2359724 w 2485469"/>
                <a:gd name="connsiteY76" fmla="*/ 2537317 h 3034864"/>
                <a:gd name="connsiteX77" fmla="*/ 2371838 w 2485469"/>
                <a:gd name="connsiteY77" fmla="*/ 2605312 h 3034864"/>
                <a:gd name="connsiteX78" fmla="*/ 2356584 w 2485469"/>
                <a:gd name="connsiteY78" fmla="*/ 2675028 h 3034864"/>
                <a:gd name="connsiteX79" fmla="*/ 2096250 w 2485469"/>
                <a:gd name="connsiteY79" fmla="*/ 2850393 h 3034864"/>
                <a:gd name="connsiteX80" fmla="*/ 2038172 w 2485469"/>
                <a:gd name="connsiteY80" fmla="*/ 2851297 h 3034864"/>
                <a:gd name="connsiteX81" fmla="*/ 2037931 w 2485469"/>
                <a:gd name="connsiteY81" fmla="*/ 2851231 h 3034864"/>
                <a:gd name="connsiteX82" fmla="*/ 2037924 w 2485469"/>
                <a:gd name="connsiteY82" fmla="*/ 2856141 h 3034864"/>
                <a:gd name="connsiteX83" fmla="*/ 1918455 w 2485469"/>
                <a:gd name="connsiteY83" fmla="*/ 2879376 h 3034864"/>
                <a:gd name="connsiteX84" fmla="*/ 1896367 w 2485469"/>
                <a:gd name="connsiteY84" fmla="*/ 2913654 h 3034864"/>
                <a:gd name="connsiteX85" fmla="*/ 1866648 w 2485469"/>
                <a:gd name="connsiteY85" fmla="*/ 2938979 h 3034864"/>
                <a:gd name="connsiteX86" fmla="*/ 1679406 w 2485469"/>
                <a:gd name="connsiteY86" fmla="*/ 2944528 h 3034864"/>
                <a:gd name="connsiteX87" fmla="*/ 1625627 w 2485469"/>
                <a:gd name="connsiteY87" fmla="*/ 2923574 h 3034864"/>
                <a:gd name="connsiteX88" fmla="*/ 1564582 w 2485469"/>
                <a:gd name="connsiteY88" fmla="*/ 2927047 h 3034864"/>
                <a:gd name="connsiteX89" fmla="*/ 1541892 w 2485469"/>
                <a:gd name="connsiteY89" fmla="*/ 2964559 h 3034864"/>
                <a:gd name="connsiteX90" fmla="*/ 1382631 w 2485469"/>
                <a:gd name="connsiteY90" fmla="*/ 3034210 h 3034864"/>
                <a:gd name="connsiteX91" fmla="*/ 1266919 w 2485469"/>
                <a:gd name="connsiteY91" fmla="*/ 3026961 h 3034864"/>
                <a:gd name="connsiteX92" fmla="*/ 1257170 w 2485469"/>
                <a:gd name="connsiteY92" fmla="*/ 3024119 h 3034864"/>
                <a:gd name="connsiteX93" fmla="*/ 1173329 w 2485469"/>
                <a:gd name="connsiteY93" fmla="*/ 3029371 h 3034864"/>
                <a:gd name="connsiteX94" fmla="*/ 1022187 w 2485469"/>
                <a:gd name="connsiteY94" fmla="*/ 2963271 h 3034864"/>
                <a:gd name="connsiteX95" fmla="*/ 1000930 w 2485469"/>
                <a:gd name="connsiteY95" fmla="*/ 2928127 h 3034864"/>
                <a:gd name="connsiteX96" fmla="*/ 906034 w 2485469"/>
                <a:gd name="connsiteY96" fmla="*/ 2922729 h 3034864"/>
                <a:gd name="connsiteX97" fmla="*/ 849366 w 2485469"/>
                <a:gd name="connsiteY97" fmla="*/ 2944809 h 3034864"/>
                <a:gd name="connsiteX98" fmla="*/ 652065 w 2485469"/>
                <a:gd name="connsiteY98" fmla="*/ 2938961 h 3034864"/>
                <a:gd name="connsiteX99" fmla="*/ 620750 w 2485469"/>
                <a:gd name="connsiteY99" fmla="*/ 2912276 h 3034864"/>
                <a:gd name="connsiteX100" fmla="*/ 597475 w 2485469"/>
                <a:gd name="connsiteY100" fmla="*/ 2876156 h 3034864"/>
                <a:gd name="connsiteX101" fmla="*/ 471588 w 2485469"/>
                <a:gd name="connsiteY101" fmla="*/ 2851673 h 3034864"/>
                <a:gd name="connsiteX102" fmla="*/ 471581 w 2485469"/>
                <a:gd name="connsiteY102" fmla="*/ 2846500 h 3034864"/>
                <a:gd name="connsiteX103" fmla="*/ 471327 w 2485469"/>
                <a:gd name="connsiteY103" fmla="*/ 2846569 h 3034864"/>
                <a:gd name="connsiteX104" fmla="*/ 410129 w 2485469"/>
                <a:gd name="connsiteY104" fmla="*/ 2845616 h 3034864"/>
                <a:gd name="connsiteX105" fmla="*/ 135809 w 2485469"/>
                <a:gd name="connsiteY105" fmla="*/ 2660831 h 3034864"/>
                <a:gd name="connsiteX106" fmla="*/ 132951 w 2485469"/>
                <a:gd name="connsiteY106" fmla="*/ 2513193 h 3034864"/>
                <a:gd name="connsiteX107" fmla="*/ 216444 w 2485469"/>
                <a:gd name="connsiteY107" fmla="*/ 2421999 h 3034864"/>
                <a:gd name="connsiteX108" fmla="*/ 244242 w 2485469"/>
                <a:gd name="connsiteY108" fmla="*/ 2403147 h 3034864"/>
                <a:gd name="connsiteX109" fmla="*/ 243150 w 2485469"/>
                <a:gd name="connsiteY109" fmla="*/ 2309836 h 3034864"/>
                <a:gd name="connsiteX110" fmla="*/ 231058 w 2485469"/>
                <a:gd name="connsiteY110" fmla="*/ 2311262 h 3034864"/>
                <a:gd name="connsiteX111" fmla="*/ 34843 w 2485469"/>
                <a:gd name="connsiteY111" fmla="*/ 2185532 h 3034864"/>
                <a:gd name="connsiteX112" fmla="*/ 23413 w 2485469"/>
                <a:gd name="connsiteY112" fmla="*/ 2097902 h 3034864"/>
                <a:gd name="connsiteX113" fmla="*/ 143428 w 2485469"/>
                <a:gd name="connsiteY113" fmla="*/ 1890257 h 3034864"/>
                <a:gd name="connsiteX114" fmla="*/ 205341 w 2485469"/>
                <a:gd name="connsiteY114" fmla="*/ 1848347 h 3034864"/>
                <a:gd name="connsiteX115" fmla="*/ 67228 w 2485469"/>
                <a:gd name="connsiteY115" fmla="*/ 1737857 h 3034864"/>
                <a:gd name="connsiteX116" fmla="*/ 46273 w 2485469"/>
                <a:gd name="connsiteY116" fmla="*/ 1547357 h 3034864"/>
                <a:gd name="connsiteX117" fmla="*/ 65323 w 2485469"/>
                <a:gd name="connsiteY117" fmla="*/ 1527355 h 3034864"/>
                <a:gd name="connsiteX118" fmla="*/ 155811 w 2485469"/>
                <a:gd name="connsiteY118" fmla="*/ 1414007 h 3034864"/>
                <a:gd name="connsiteX119" fmla="*/ 199626 w 2485469"/>
                <a:gd name="connsiteY119" fmla="*/ 1402577 h 3034864"/>
                <a:gd name="connsiteX120" fmla="*/ 228289 w 2485469"/>
                <a:gd name="connsiteY120" fmla="*/ 1404460 h 3034864"/>
                <a:gd name="connsiteX121" fmla="*/ 227445 w 2485469"/>
                <a:gd name="connsiteY121" fmla="*/ 1356299 h 3034864"/>
                <a:gd name="connsiteX122" fmla="*/ 177733 w 2485469"/>
                <a:gd name="connsiteY122" fmla="*/ 1353122 h 3034864"/>
                <a:gd name="connsiteX123" fmla="*/ 86278 w 2485469"/>
                <a:gd name="connsiteY123" fmla="*/ 1314947 h 3034864"/>
                <a:gd name="connsiteX124" fmla="*/ 553 w 2485469"/>
                <a:gd name="connsiteY124" fmla="*/ 1138735 h 3034864"/>
                <a:gd name="connsiteX125" fmla="*/ 132951 w 2485469"/>
                <a:gd name="connsiteY125" fmla="*/ 948235 h 3034864"/>
                <a:gd name="connsiteX126" fmla="*/ 146896 w 2485469"/>
                <a:gd name="connsiteY126" fmla="*/ 942044 h 3034864"/>
                <a:gd name="connsiteX127" fmla="*/ 185338 w 2485469"/>
                <a:gd name="connsiteY127" fmla="*/ 954902 h 3034864"/>
                <a:gd name="connsiteX128" fmla="*/ 221911 w 2485469"/>
                <a:gd name="connsiteY128" fmla="*/ 968439 h 3034864"/>
                <a:gd name="connsiteX129" fmla="*/ 220594 w 2485469"/>
                <a:gd name="connsiteY129" fmla="*/ 855886 h 3034864"/>
                <a:gd name="connsiteX130" fmla="*/ 170515 w 2485469"/>
                <a:gd name="connsiteY130" fmla="*/ 831941 h 3034864"/>
                <a:gd name="connsiteX131" fmla="*/ 88183 w 2485469"/>
                <a:gd name="connsiteY131" fmla="*/ 772023 h 3034864"/>
                <a:gd name="connsiteX132" fmla="*/ 51036 w 2485469"/>
                <a:gd name="connsiteY132" fmla="*/ 691061 h 3034864"/>
                <a:gd name="connsiteX133" fmla="*/ 156764 w 2485469"/>
                <a:gd name="connsiteY133" fmla="*/ 634863 h 3034864"/>
                <a:gd name="connsiteX134" fmla="*/ 187244 w 2485469"/>
                <a:gd name="connsiteY134" fmla="*/ 616766 h 3034864"/>
                <a:gd name="connsiteX135" fmla="*/ 208199 w 2485469"/>
                <a:gd name="connsiteY135" fmla="*/ 461508 h 3034864"/>
                <a:gd name="connsiteX136" fmla="*/ 212961 w 2485469"/>
                <a:gd name="connsiteY136" fmla="*/ 443411 h 3034864"/>
                <a:gd name="connsiteX137" fmla="*/ 251622 w 2485469"/>
                <a:gd name="connsiteY137" fmla="*/ 439522 h 3034864"/>
                <a:gd name="connsiteX138" fmla="*/ 280011 w 2485469"/>
                <a:gd name="connsiteY138" fmla="*/ 408740 h 3034864"/>
                <a:gd name="connsiteX139" fmla="*/ 370631 w 2485469"/>
                <a:gd name="connsiteY139" fmla="*/ 367272 h 3034864"/>
                <a:gd name="connsiteX140" fmla="*/ 540572 w 2485469"/>
                <a:gd name="connsiteY140" fmla="*/ 389870 h 3034864"/>
                <a:gd name="connsiteX141" fmla="*/ 724072 w 2485469"/>
                <a:gd name="connsiteY141" fmla="*/ 355520 h 3034864"/>
                <a:gd name="connsiteX142" fmla="*/ 732207 w 2485469"/>
                <a:gd name="connsiteY142" fmla="*/ 351905 h 3034864"/>
                <a:gd name="connsiteX143" fmla="*/ 749382 w 2485469"/>
                <a:gd name="connsiteY143" fmla="*/ 352809 h 3034864"/>
                <a:gd name="connsiteX144" fmla="*/ 833448 w 2485469"/>
                <a:gd name="connsiteY144" fmla="*/ 386254 h 3034864"/>
                <a:gd name="connsiteX145" fmla="*/ 881639 w 2485469"/>
                <a:gd name="connsiteY145" fmla="*/ 398895 h 3034864"/>
                <a:gd name="connsiteX146" fmla="*/ 906584 w 2485469"/>
                <a:gd name="connsiteY146" fmla="*/ 401445 h 3034864"/>
                <a:gd name="connsiteX147" fmla="*/ 923526 w 2485469"/>
                <a:gd name="connsiteY147" fmla="*/ 395666 h 3034864"/>
                <a:gd name="connsiteX148" fmla="*/ 1041636 w 2485469"/>
                <a:gd name="connsiteY148" fmla="*/ 363400 h 3034864"/>
                <a:gd name="connsiteX149" fmla="*/ 1102180 w 2485469"/>
                <a:gd name="connsiteY149" fmla="*/ 347862 h 3034864"/>
                <a:gd name="connsiteX150" fmla="*/ 1123551 w 2485469"/>
                <a:gd name="connsiteY150" fmla="*/ 348160 h 3034864"/>
                <a:gd name="connsiteX151" fmla="*/ 1065363 w 2485469"/>
                <a:gd name="connsiteY151" fmla="*/ 425354 h 3034864"/>
                <a:gd name="connsiteX152" fmla="*/ 1128894 w 2485469"/>
                <a:gd name="connsiteY152" fmla="*/ 426226 h 3034864"/>
                <a:gd name="connsiteX153" fmla="*/ 1364059 w 2485469"/>
                <a:gd name="connsiteY153" fmla="*/ 463090 h 3034864"/>
                <a:gd name="connsiteX154" fmla="*/ 1355585 w 2485469"/>
                <a:gd name="connsiteY154" fmla="*/ 518343 h 3034864"/>
                <a:gd name="connsiteX155" fmla="*/ 1354658 w 2485469"/>
                <a:gd name="connsiteY155" fmla="*/ 519098 h 3034864"/>
                <a:gd name="connsiteX156" fmla="*/ 1384194 w 2485469"/>
                <a:gd name="connsiteY156" fmla="*/ 526858 h 3034864"/>
                <a:gd name="connsiteX157" fmla="*/ 1456093 w 2485469"/>
                <a:gd name="connsiteY157" fmla="*/ 543304 h 3034864"/>
                <a:gd name="connsiteX158" fmla="*/ 1470876 w 2485469"/>
                <a:gd name="connsiteY158" fmla="*/ 548818 h 3034864"/>
                <a:gd name="connsiteX159" fmla="*/ 1419200 w 2485469"/>
                <a:gd name="connsiteY159" fmla="*/ 480264 h 3034864"/>
                <a:gd name="connsiteX160" fmla="*/ 1439482 w 2485469"/>
                <a:gd name="connsiteY160" fmla="*/ 479981 h 3034864"/>
                <a:gd name="connsiteX161" fmla="*/ 1496939 w 2485469"/>
                <a:gd name="connsiteY161" fmla="*/ 494727 h 3034864"/>
                <a:gd name="connsiteX162" fmla="*/ 1519897 w 2485469"/>
                <a:gd name="connsiteY162" fmla="*/ 499691 h 3034864"/>
                <a:gd name="connsiteX163" fmla="*/ 1506888 w 2485469"/>
                <a:gd name="connsiteY163" fmla="*/ 474813 h 3034864"/>
                <a:gd name="connsiteX164" fmla="*/ 1499788 w 2485469"/>
                <a:gd name="connsiteY164" fmla="*/ 335778 h 3034864"/>
                <a:gd name="connsiteX165" fmla="*/ 1534078 w 2485469"/>
                <a:gd name="connsiteY165" fmla="*/ 287200 h 3034864"/>
                <a:gd name="connsiteX166" fmla="*/ 1740771 w 2485469"/>
                <a:gd name="connsiteY166" fmla="*/ 249100 h 3034864"/>
                <a:gd name="connsiteX167" fmla="*/ 1829353 w 2485469"/>
                <a:gd name="connsiteY167" fmla="*/ 213858 h 3034864"/>
                <a:gd name="connsiteX168" fmla="*/ 1847451 w 2485469"/>
                <a:gd name="connsiteY168" fmla="*/ 212905 h 3034864"/>
                <a:gd name="connsiteX169" fmla="*/ 1237508 w 2485469"/>
                <a:gd name="connsiteY169" fmla="*/ 150778 h 3034864"/>
                <a:gd name="connsiteX170" fmla="*/ 1383042 w 2485469"/>
                <a:gd name="connsiteY170" fmla="*/ 207274 h 3034864"/>
                <a:gd name="connsiteX171" fmla="*/ 1353212 w 2485469"/>
                <a:gd name="connsiteY171" fmla="*/ 220833 h 3034864"/>
                <a:gd name="connsiteX172" fmla="*/ 1289033 w 2485469"/>
                <a:gd name="connsiteY172" fmla="*/ 208178 h 3034864"/>
                <a:gd name="connsiteX173" fmla="*/ 1148018 w 2485469"/>
                <a:gd name="connsiteY173" fmla="*/ 191907 h 3034864"/>
                <a:gd name="connsiteX174" fmla="*/ 1101014 w 2485469"/>
                <a:gd name="connsiteY174" fmla="*/ 199138 h 3034864"/>
                <a:gd name="connsiteX175" fmla="*/ 1057625 w 2485469"/>
                <a:gd name="connsiteY175" fmla="*/ 191907 h 3034864"/>
                <a:gd name="connsiteX176" fmla="*/ 1072991 w 2485469"/>
                <a:gd name="connsiteY176" fmla="*/ 183772 h 3034864"/>
                <a:gd name="connsiteX177" fmla="*/ 1237508 w 2485469"/>
                <a:gd name="connsiteY177" fmla="*/ 150778 h 3034864"/>
                <a:gd name="connsiteX178" fmla="*/ 1315004 w 2485469"/>
                <a:gd name="connsiteY178" fmla="*/ 973 h 3034864"/>
                <a:gd name="connsiteX179" fmla="*/ 1488359 w 2485469"/>
                <a:gd name="connsiteY179" fmla="*/ 35740 h 3034864"/>
                <a:gd name="connsiteX180" fmla="*/ 1504551 w 2485469"/>
                <a:gd name="connsiteY180" fmla="*/ 44312 h 3034864"/>
                <a:gd name="connsiteX181" fmla="*/ 1458831 w 2485469"/>
                <a:gd name="connsiteY181" fmla="*/ 51932 h 3034864"/>
                <a:gd name="connsiteX182" fmla="*/ 1409301 w 2485469"/>
                <a:gd name="connsiteY182" fmla="*/ 44312 h 3034864"/>
                <a:gd name="connsiteX183" fmla="*/ 1260711 w 2485469"/>
                <a:gd name="connsiteY183" fmla="*/ 61457 h 3034864"/>
                <a:gd name="connsiteX184" fmla="*/ 1193084 w 2485469"/>
                <a:gd name="connsiteY184" fmla="*/ 74792 h 3034864"/>
                <a:gd name="connsiteX185" fmla="*/ 1161651 w 2485469"/>
                <a:gd name="connsiteY185" fmla="*/ 60505 h 3034864"/>
                <a:gd name="connsiteX186" fmla="*/ 1315004 w 2485469"/>
                <a:gd name="connsiteY186" fmla="*/ 973 h 303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2485469" h="3034864">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8CDE474-AAAA-499D-B0DC-A31D72517038}"/>
                </a:ext>
              </a:extLst>
            </p:cNvPr>
            <p:cNvSpPr/>
            <p:nvPr/>
          </p:nvSpPr>
          <p:spPr>
            <a:xfrm>
              <a:off x="4831849" y="2808912"/>
              <a:ext cx="1619250" cy="447675"/>
            </a:xfrm>
            <a:custGeom>
              <a:avLst/>
              <a:gdLst>
                <a:gd name="connsiteX0" fmla="*/ 429760 w 1619250"/>
                <a:gd name="connsiteY0" fmla="*/ 432466 h 447675"/>
                <a:gd name="connsiteX1" fmla="*/ 254500 w 1619250"/>
                <a:gd name="connsiteY1" fmla="*/ 452469 h 447675"/>
                <a:gd name="connsiteX2" fmla="*/ 4945 w 1619250"/>
                <a:gd name="connsiteY2" fmla="*/ 414369 h 447675"/>
                <a:gd name="connsiteX3" fmla="*/ 182 w 1619250"/>
                <a:gd name="connsiteY3" fmla="*/ 393414 h 447675"/>
                <a:gd name="connsiteX4" fmla="*/ 24948 w 1619250"/>
                <a:gd name="connsiteY4" fmla="*/ 349599 h 447675"/>
                <a:gd name="connsiteX5" fmla="*/ 341178 w 1619250"/>
                <a:gd name="connsiteY5" fmla="*/ 255301 h 447675"/>
                <a:gd name="connsiteX6" fmla="*/ 402138 w 1619250"/>
                <a:gd name="connsiteY6" fmla="*/ 223869 h 447675"/>
                <a:gd name="connsiteX7" fmla="*/ 685983 w 1619250"/>
                <a:gd name="connsiteY7" fmla="*/ 39084 h 447675"/>
                <a:gd name="connsiteX8" fmla="*/ 867910 w 1619250"/>
                <a:gd name="connsiteY8" fmla="*/ 80994 h 447675"/>
                <a:gd name="connsiteX9" fmla="*/ 901248 w 1619250"/>
                <a:gd name="connsiteY9" fmla="*/ 70516 h 447675"/>
                <a:gd name="connsiteX10" fmla="*/ 952683 w 1619250"/>
                <a:gd name="connsiteY10" fmla="*/ 32416 h 447675"/>
                <a:gd name="connsiteX11" fmla="*/ 1202238 w 1619250"/>
                <a:gd name="connsiteY11" fmla="*/ 2889 h 447675"/>
                <a:gd name="connsiteX12" fmla="*/ 1256530 w 1619250"/>
                <a:gd name="connsiteY12" fmla="*/ 11461 h 447675"/>
                <a:gd name="connsiteX13" fmla="*/ 1295583 w 1619250"/>
                <a:gd name="connsiteY13" fmla="*/ 15271 h 447675"/>
                <a:gd name="connsiteX14" fmla="*/ 1315585 w 1619250"/>
                <a:gd name="connsiteY14" fmla="*/ 21939 h 447675"/>
                <a:gd name="connsiteX15" fmla="*/ 1405120 w 1619250"/>
                <a:gd name="connsiteY15" fmla="*/ 98139 h 447675"/>
                <a:gd name="connsiteX16" fmla="*/ 1495608 w 1619250"/>
                <a:gd name="connsiteY16" fmla="*/ 145764 h 447675"/>
                <a:gd name="connsiteX17" fmla="*/ 1593715 w 1619250"/>
                <a:gd name="connsiteY17" fmla="*/ 160051 h 447675"/>
                <a:gd name="connsiteX18" fmla="*/ 1626100 w 1619250"/>
                <a:gd name="connsiteY18" fmla="*/ 190532 h 447675"/>
                <a:gd name="connsiteX19" fmla="*/ 1602288 w 1619250"/>
                <a:gd name="connsiteY19" fmla="*/ 216249 h 447675"/>
                <a:gd name="connsiteX20" fmla="*/ 1417503 w 1619250"/>
                <a:gd name="connsiteY20" fmla="*/ 256254 h 447675"/>
                <a:gd name="connsiteX21" fmla="*/ 1333683 w 1619250"/>
                <a:gd name="connsiteY21" fmla="*/ 269589 h 447675"/>
                <a:gd name="connsiteX22" fmla="*/ 1298440 w 1619250"/>
                <a:gd name="connsiteY22" fmla="*/ 273399 h 447675"/>
                <a:gd name="connsiteX23" fmla="*/ 981258 w 1619250"/>
                <a:gd name="connsiteY23" fmla="*/ 315309 h 447675"/>
                <a:gd name="connsiteX24" fmla="*/ 914583 w 1619250"/>
                <a:gd name="connsiteY24" fmla="*/ 333407 h 447675"/>
                <a:gd name="connsiteX25" fmla="*/ 674553 w 1619250"/>
                <a:gd name="connsiteY25" fmla="*/ 397224 h 447675"/>
                <a:gd name="connsiteX26" fmla="*/ 469765 w 1619250"/>
                <a:gd name="connsiteY26" fmla="*/ 445801 h 447675"/>
                <a:gd name="connsiteX27" fmla="*/ 429760 w 1619250"/>
                <a:gd name="connsiteY27" fmla="*/ 432466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19250" h="447675">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9ECE389-296E-48CC-A2CF-A0A93E3B09F6}"/>
                </a:ext>
              </a:extLst>
            </p:cNvPr>
            <p:cNvSpPr/>
            <p:nvPr/>
          </p:nvSpPr>
          <p:spPr>
            <a:xfrm>
              <a:off x="4719301" y="2717372"/>
              <a:ext cx="790575" cy="485775"/>
            </a:xfrm>
            <a:custGeom>
              <a:avLst/>
              <a:gdLst>
                <a:gd name="connsiteX0" fmla="*/ 799484 w 790575"/>
                <a:gd name="connsiteY0" fmla="*/ 130624 h 485775"/>
                <a:gd name="connsiteX1" fmla="*/ 694709 w 790575"/>
                <a:gd name="connsiteY1" fmla="*/ 159199 h 485775"/>
                <a:gd name="connsiteX2" fmla="*/ 516591 w 790575"/>
                <a:gd name="connsiteY2" fmla="*/ 342079 h 485775"/>
                <a:gd name="connsiteX3" fmla="*/ 479444 w 790575"/>
                <a:gd name="connsiteY3" fmla="*/ 365891 h 485775"/>
                <a:gd name="connsiteX4" fmla="*/ 113684 w 790575"/>
                <a:gd name="connsiteY4" fmla="*/ 485906 h 485775"/>
                <a:gd name="connsiteX5" fmla="*/ 23196 w 790575"/>
                <a:gd name="connsiteY5" fmla="*/ 412564 h 485775"/>
                <a:gd name="connsiteX6" fmla="*/ 77489 w 790575"/>
                <a:gd name="connsiteY6" fmla="*/ 87761 h 485775"/>
                <a:gd name="connsiteX7" fmla="*/ 345141 w 790575"/>
                <a:gd name="connsiteY7" fmla="*/ 10609 h 485775"/>
                <a:gd name="connsiteX8" fmla="*/ 510876 w 790575"/>
                <a:gd name="connsiteY8" fmla="*/ 67759 h 485775"/>
                <a:gd name="connsiteX9" fmla="*/ 799484 w 790575"/>
                <a:gd name="connsiteY9" fmla="*/ 13062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5" h="485775">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27A4BBF-94AD-44BE-B50C-11A80DB4AF5B}"/>
                </a:ext>
              </a:extLst>
            </p:cNvPr>
            <p:cNvSpPr/>
            <p:nvPr/>
          </p:nvSpPr>
          <p:spPr>
            <a:xfrm>
              <a:off x="6144102" y="2557486"/>
              <a:ext cx="709135" cy="519139"/>
            </a:xfrm>
            <a:custGeom>
              <a:avLst/>
              <a:gdLst>
                <a:gd name="connsiteX0" fmla="*/ 0 w 714375"/>
                <a:gd name="connsiteY0" fmla="*/ 17145 h 523875"/>
                <a:gd name="connsiteX1" fmla="*/ 144780 w 714375"/>
                <a:gd name="connsiteY1" fmla="*/ 0 h 523875"/>
                <a:gd name="connsiteX2" fmla="*/ 612458 w 714375"/>
                <a:gd name="connsiteY2" fmla="*/ 389572 h 523875"/>
                <a:gd name="connsiteX3" fmla="*/ 714375 w 714375"/>
                <a:gd name="connsiteY3" fmla="*/ 461010 h 523875"/>
                <a:gd name="connsiteX4" fmla="*/ 654368 w 714375"/>
                <a:gd name="connsiteY4" fmla="*/ 478155 h 523875"/>
                <a:gd name="connsiteX5" fmla="*/ 495300 w 714375"/>
                <a:gd name="connsiteY5" fmla="*/ 516255 h 523875"/>
                <a:gd name="connsiteX6" fmla="*/ 401003 w 714375"/>
                <a:gd name="connsiteY6" fmla="*/ 507682 h 523875"/>
                <a:gd name="connsiteX7" fmla="*/ 332422 w 714375"/>
                <a:gd name="connsiteY7" fmla="*/ 450532 h 523875"/>
                <a:gd name="connsiteX8" fmla="*/ 359092 w 714375"/>
                <a:gd name="connsiteY8" fmla="*/ 410527 h 523875"/>
                <a:gd name="connsiteX9" fmla="*/ 413385 w 714375"/>
                <a:gd name="connsiteY9" fmla="*/ 345757 h 523875"/>
                <a:gd name="connsiteX10" fmla="*/ 331470 w 714375"/>
                <a:gd name="connsiteY10" fmla="*/ 232410 h 523875"/>
                <a:gd name="connsiteX11" fmla="*/ 216217 w 714375"/>
                <a:gd name="connsiteY11" fmla="*/ 256222 h 523875"/>
                <a:gd name="connsiteX12" fmla="*/ 161925 w 714375"/>
                <a:gd name="connsiteY12" fmla="*/ 255270 h 523875"/>
                <a:gd name="connsiteX13" fmla="*/ 112395 w 714375"/>
                <a:gd name="connsiteY13" fmla="*/ 218122 h 523875"/>
                <a:gd name="connsiteX14" fmla="*/ 0 w 714375"/>
                <a:gd name="connsiteY14" fmla="*/ 17145 h 523875"/>
                <a:gd name="connsiteX0" fmla="*/ 0 w 709135"/>
                <a:gd name="connsiteY0" fmla="*/ 30245 h 529619"/>
                <a:gd name="connsiteX1" fmla="*/ 139540 w 709135"/>
                <a:gd name="connsiteY1" fmla="*/ 0 h 529619"/>
                <a:gd name="connsiteX2" fmla="*/ 607218 w 709135"/>
                <a:gd name="connsiteY2" fmla="*/ 389572 h 529619"/>
                <a:gd name="connsiteX3" fmla="*/ 709135 w 709135"/>
                <a:gd name="connsiteY3" fmla="*/ 461010 h 529619"/>
                <a:gd name="connsiteX4" fmla="*/ 649128 w 709135"/>
                <a:gd name="connsiteY4" fmla="*/ 478155 h 529619"/>
                <a:gd name="connsiteX5" fmla="*/ 490060 w 709135"/>
                <a:gd name="connsiteY5" fmla="*/ 516255 h 529619"/>
                <a:gd name="connsiteX6" fmla="*/ 395763 w 709135"/>
                <a:gd name="connsiteY6" fmla="*/ 507682 h 529619"/>
                <a:gd name="connsiteX7" fmla="*/ 327182 w 709135"/>
                <a:gd name="connsiteY7" fmla="*/ 450532 h 529619"/>
                <a:gd name="connsiteX8" fmla="*/ 353852 w 709135"/>
                <a:gd name="connsiteY8" fmla="*/ 410527 h 529619"/>
                <a:gd name="connsiteX9" fmla="*/ 408145 w 709135"/>
                <a:gd name="connsiteY9" fmla="*/ 345757 h 529619"/>
                <a:gd name="connsiteX10" fmla="*/ 326230 w 709135"/>
                <a:gd name="connsiteY10" fmla="*/ 232410 h 529619"/>
                <a:gd name="connsiteX11" fmla="*/ 210977 w 709135"/>
                <a:gd name="connsiteY11" fmla="*/ 256222 h 529619"/>
                <a:gd name="connsiteX12" fmla="*/ 156685 w 709135"/>
                <a:gd name="connsiteY12" fmla="*/ 255270 h 529619"/>
                <a:gd name="connsiteX13" fmla="*/ 107155 w 709135"/>
                <a:gd name="connsiteY13" fmla="*/ 218122 h 529619"/>
                <a:gd name="connsiteX14" fmla="*/ 0 w 709135"/>
                <a:gd name="connsiteY14" fmla="*/ 30245 h 52961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408145 w 709135"/>
                <a:gd name="connsiteY9" fmla="*/ 335277 h 519139"/>
                <a:gd name="connsiteX10" fmla="*/ 326230 w 709135"/>
                <a:gd name="connsiteY10" fmla="*/ 221930 h 519139"/>
                <a:gd name="connsiteX11" fmla="*/ 210977 w 709135"/>
                <a:gd name="connsiteY11" fmla="*/ 245742 h 519139"/>
                <a:gd name="connsiteX12" fmla="*/ 156685 w 709135"/>
                <a:gd name="connsiteY12" fmla="*/ 244790 h 519139"/>
                <a:gd name="connsiteX13" fmla="*/ 107155 w 709135"/>
                <a:gd name="connsiteY13" fmla="*/ 207642 h 519139"/>
                <a:gd name="connsiteX14" fmla="*/ 0 w 709135"/>
                <a:gd name="connsiteY14"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326230 w 709135"/>
                <a:gd name="connsiteY9" fmla="*/ 221930 h 519139"/>
                <a:gd name="connsiteX10" fmla="*/ 210977 w 709135"/>
                <a:gd name="connsiteY10" fmla="*/ 245742 h 519139"/>
                <a:gd name="connsiteX11" fmla="*/ 156685 w 709135"/>
                <a:gd name="connsiteY11" fmla="*/ 244790 h 519139"/>
                <a:gd name="connsiteX12" fmla="*/ 107155 w 709135"/>
                <a:gd name="connsiteY12" fmla="*/ 207642 h 519139"/>
                <a:gd name="connsiteX13" fmla="*/ 0 w 709135"/>
                <a:gd name="connsiteY13"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210977 w 709135"/>
                <a:gd name="connsiteY9" fmla="*/ 245742 h 519139"/>
                <a:gd name="connsiteX10" fmla="*/ 156685 w 709135"/>
                <a:gd name="connsiteY10" fmla="*/ 244790 h 519139"/>
                <a:gd name="connsiteX11" fmla="*/ 107155 w 709135"/>
                <a:gd name="connsiteY11" fmla="*/ 207642 h 519139"/>
                <a:gd name="connsiteX12" fmla="*/ 0 w 709135"/>
                <a:gd name="connsiteY12"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56685 w 709135"/>
                <a:gd name="connsiteY9" fmla="*/ 244790 h 519139"/>
                <a:gd name="connsiteX10" fmla="*/ 107155 w 709135"/>
                <a:gd name="connsiteY10" fmla="*/ 207642 h 519139"/>
                <a:gd name="connsiteX11" fmla="*/ 0 w 709135"/>
                <a:gd name="connsiteY11"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07155 w 709135"/>
                <a:gd name="connsiteY9" fmla="*/ 207642 h 519139"/>
                <a:gd name="connsiteX10" fmla="*/ 0 w 709135"/>
                <a:gd name="connsiteY10"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107155 w 709135"/>
                <a:gd name="connsiteY8" fmla="*/ 207642 h 519139"/>
                <a:gd name="connsiteX9" fmla="*/ 0 w 709135"/>
                <a:gd name="connsiteY9" fmla="*/ 19765 h 51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135" h="519139">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05A7CB1-C64C-4ED2-AC63-B0F317C8CA48}"/>
                </a:ext>
              </a:extLst>
            </p:cNvPr>
            <p:cNvSpPr/>
            <p:nvPr/>
          </p:nvSpPr>
          <p:spPr>
            <a:xfrm>
              <a:off x="6150292" y="2767396"/>
              <a:ext cx="428625" cy="228600"/>
            </a:xfrm>
            <a:custGeom>
              <a:avLst/>
              <a:gdLst>
                <a:gd name="connsiteX0" fmla="*/ 151448 w 428625"/>
                <a:gd name="connsiteY0" fmla="*/ 36785 h 228600"/>
                <a:gd name="connsiteX1" fmla="*/ 299085 w 428625"/>
                <a:gd name="connsiteY1" fmla="*/ 5352 h 228600"/>
                <a:gd name="connsiteX2" fmla="*/ 419100 w 428625"/>
                <a:gd name="connsiteY2" fmla="*/ 38690 h 228600"/>
                <a:gd name="connsiteX3" fmla="*/ 398145 w 428625"/>
                <a:gd name="connsiteY3" fmla="*/ 162515 h 228600"/>
                <a:gd name="connsiteX4" fmla="*/ 322898 w 428625"/>
                <a:gd name="connsiteY4" fmla="*/ 227285 h 228600"/>
                <a:gd name="connsiteX5" fmla="*/ 304800 w 428625"/>
                <a:gd name="connsiteY5" fmla="*/ 228237 h 228600"/>
                <a:gd name="connsiteX6" fmla="*/ 144780 w 428625"/>
                <a:gd name="connsiteY6" fmla="*/ 206330 h 228600"/>
                <a:gd name="connsiteX7" fmla="*/ 100013 w 428625"/>
                <a:gd name="connsiteY7" fmla="*/ 185375 h 228600"/>
                <a:gd name="connsiteX8" fmla="*/ 0 w 428625"/>
                <a:gd name="connsiteY8" fmla="*/ 66312 h 228600"/>
                <a:gd name="connsiteX9" fmla="*/ 151448 w 428625"/>
                <a:gd name="connsiteY9" fmla="*/ 3678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625" h="228600">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E961336-26B9-4A51-BF3C-3420D02D25ED}"/>
                </a:ext>
              </a:extLst>
            </p:cNvPr>
            <p:cNvSpPr/>
            <p:nvPr/>
          </p:nvSpPr>
          <p:spPr>
            <a:xfrm>
              <a:off x="5022596" y="1515449"/>
              <a:ext cx="1623710" cy="776288"/>
            </a:xfrm>
            <a:custGeom>
              <a:avLst/>
              <a:gdLst>
                <a:gd name="connsiteX0" fmla="*/ 1619826 w 1619250"/>
                <a:gd name="connsiteY0" fmla="*/ 104775 h 771525"/>
                <a:gd name="connsiteX1" fmla="*/ 1613159 w 1619250"/>
                <a:gd name="connsiteY1" fmla="*/ 0 h 771525"/>
                <a:gd name="connsiteX2" fmla="*/ 1530291 w 1619250"/>
                <a:gd name="connsiteY2" fmla="*/ 74295 h 771525"/>
                <a:gd name="connsiteX3" fmla="*/ 796866 w 1619250"/>
                <a:gd name="connsiteY3" fmla="*/ 163830 h 771525"/>
                <a:gd name="connsiteX4" fmla="*/ 76776 w 1619250"/>
                <a:gd name="connsiteY4" fmla="*/ 67628 h 771525"/>
                <a:gd name="connsiteX5" fmla="*/ 10101 w 1619250"/>
                <a:gd name="connsiteY5" fmla="*/ 11430 h 771525"/>
                <a:gd name="connsiteX6" fmla="*/ 2481 w 1619250"/>
                <a:gd name="connsiteY6" fmla="*/ 551498 h 771525"/>
                <a:gd name="connsiteX7" fmla="*/ 41534 w 1619250"/>
                <a:gd name="connsiteY7" fmla="*/ 621983 h 771525"/>
                <a:gd name="connsiteX8" fmla="*/ 102494 w 1619250"/>
                <a:gd name="connsiteY8" fmla="*/ 649605 h 771525"/>
                <a:gd name="connsiteX9" fmla="*/ 102494 w 1619250"/>
                <a:gd name="connsiteY9" fmla="*/ 649605 h 771525"/>
                <a:gd name="connsiteX10" fmla="*/ 102494 w 1619250"/>
                <a:gd name="connsiteY10" fmla="*/ 649605 h 771525"/>
                <a:gd name="connsiteX11" fmla="*/ 200601 w 1619250"/>
                <a:gd name="connsiteY11" fmla="*/ 685800 h 771525"/>
                <a:gd name="connsiteX12" fmla="*/ 824489 w 1619250"/>
                <a:gd name="connsiteY12" fmla="*/ 776288 h 771525"/>
                <a:gd name="connsiteX13" fmla="*/ 1400751 w 1619250"/>
                <a:gd name="connsiteY13" fmla="*/ 704850 h 771525"/>
                <a:gd name="connsiteX14" fmla="*/ 1589346 w 1619250"/>
                <a:gd name="connsiteY14" fmla="*/ 609600 h 771525"/>
                <a:gd name="connsiteX15" fmla="*/ 1619826 w 1619250"/>
                <a:gd name="connsiteY15" fmla="*/ 532448 h 771525"/>
                <a:gd name="connsiteX16" fmla="*/ 1619826 w 1619250"/>
                <a:gd name="connsiteY16" fmla="*/ 104775 h 771525"/>
                <a:gd name="connsiteX0" fmla="*/ 1622043 w 1623710"/>
                <a:gd name="connsiteY0" fmla="*/ 104775 h 776288"/>
                <a:gd name="connsiteX1" fmla="*/ 1615376 w 1623710"/>
                <a:gd name="connsiteY1" fmla="*/ 0 h 776288"/>
                <a:gd name="connsiteX2" fmla="*/ 1532508 w 1623710"/>
                <a:gd name="connsiteY2" fmla="*/ 74295 h 776288"/>
                <a:gd name="connsiteX3" fmla="*/ 799083 w 1623710"/>
                <a:gd name="connsiteY3" fmla="*/ 163830 h 776288"/>
                <a:gd name="connsiteX4" fmla="*/ 78993 w 1623710"/>
                <a:gd name="connsiteY4" fmla="*/ 67628 h 776288"/>
                <a:gd name="connsiteX5" fmla="*/ 8981 w 1623710"/>
                <a:gd name="connsiteY5" fmla="*/ 8093 h 776288"/>
                <a:gd name="connsiteX6" fmla="*/ 4698 w 1623710"/>
                <a:gd name="connsiteY6" fmla="*/ 551498 h 776288"/>
                <a:gd name="connsiteX7" fmla="*/ 43751 w 1623710"/>
                <a:gd name="connsiteY7" fmla="*/ 621983 h 776288"/>
                <a:gd name="connsiteX8" fmla="*/ 104711 w 1623710"/>
                <a:gd name="connsiteY8" fmla="*/ 649605 h 776288"/>
                <a:gd name="connsiteX9" fmla="*/ 104711 w 1623710"/>
                <a:gd name="connsiteY9" fmla="*/ 649605 h 776288"/>
                <a:gd name="connsiteX10" fmla="*/ 104711 w 1623710"/>
                <a:gd name="connsiteY10" fmla="*/ 649605 h 776288"/>
                <a:gd name="connsiteX11" fmla="*/ 202818 w 1623710"/>
                <a:gd name="connsiteY11" fmla="*/ 685800 h 776288"/>
                <a:gd name="connsiteX12" fmla="*/ 826706 w 1623710"/>
                <a:gd name="connsiteY12" fmla="*/ 776288 h 776288"/>
                <a:gd name="connsiteX13" fmla="*/ 1402968 w 1623710"/>
                <a:gd name="connsiteY13" fmla="*/ 704850 h 776288"/>
                <a:gd name="connsiteX14" fmla="*/ 1591563 w 1623710"/>
                <a:gd name="connsiteY14" fmla="*/ 609600 h 776288"/>
                <a:gd name="connsiteX15" fmla="*/ 1622043 w 1623710"/>
                <a:gd name="connsiteY15" fmla="*/ 532448 h 776288"/>
                <a:gd name="connsiteX16" fmla="*/ 1622043 w 1623710"/>
                <a:gd name="connsiteY16" fmla="*/ 104775 h 7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3710" h="776288">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0CD4618-FCAA-4695-BFB3-CEAAF9776067}"/>
                </a:ext>
              </a:extLst>
            </p:cNvPr>
            <p:cNvSpPr/>
            <p:nvPr/>
          </p:nvSpPr>
          <p:spPr>
            <a:xfrm>
              <a:off x="5067300" y="1529736"/>
              <a:ext cx="1564005" cy="761047"/>
            </a:xfrm>
            <a:custGeom>
              <a:avLst/>
              <a:gdLst>
                <a:gd name="connsiteX0" fmla="*/ 677227 w 1564005"/>
                <a:gd name="connsiteY0" fmla="*/ 148590 h 761047"/>
                <a:gd name="connsiteX1" fmla="*/ 721042 w 1564005"/>
                <a:gd name="connsiteY1" fmla="*/ 148590 h 761047"/>
                <a:gd name="connsiteX2" fmla="*/ 721042 w 1564005"/>
                <a:gd name="connsiteY2" fmla="*/ 760095 h 761047"/>
                <a:gd name="connsiteX3" fmla="*/ 677227 w 1564005"/>
                <a:gd name="connsiteY3" fmla="*/ 757238 h 761047"/>
                <a:gd name="connsiteX4" fmla="*/ 592454 w 1564005"/>
                <a:gd name="connsiteY4" fmla="*/ 147637 h 761047"/>
                <a:gd name="connsiteX5" fmla="*/ 636269 w 1564005"/>
                <a:gd name="connsiteY5" fmla="*/ 148590 h 761047"/>
                <a:gd name="connsiteX6" fmla="*/ 636269 w 1564005"/>
                <a:gd name="connsiteY6" fmla="*/ 754380 h 761047"/>
                <a:gd name="connsiteX7" fmla="*/ 592454 w 1564005"/>
                <a:gd name="connsiteY7" fmla="*/ 749617 h 761047"/>
                <a:gd name="connsiteX8" fmla="*/ 843915 w 1564005"/>
                <a:gd name="connsiteY8" fmla="*/ 146685 h 761047"/>
                <a:gd name="connsiteX9" fmla="*/ 887730 w 1564005"/>
                <a:gd name="connsiteY9" fmla="*/ 147637 h 761047"/>
                <a:gd name="connsiteX10" fmla="*/ 887730 w 1564005"/>
                <a:gd name="connsiteY10" fmla="*/ 761047 h 761047"/>
                <a:gd name="connsiteX11" fmla="*/ 875347 w 1564005"/>
                <a:gd name="connsiteY11" fmla="*/ 761047 h 761047"/>
                <a:gd name="connsiteX12" fmla="*/ 843915 w 1564005"/>
                <a:gd name="connsiteY12" fmla="*/ 761047 h 761047"/>
                <a:gd name="connsiteX13" fmla="*/ 804862 w 1564005"/>
                <a:gd name="connsiteY13" fmla="*/ 146685 h 761047"/>
                <a:gd name="connsiteX14" fmla="*/ 804862 w 1564005"/>
                <a:gd name="connsiteY14" fmla="*/ 761047 h 761047"/>
                <a:gd name="connsiteX15" fmla="*/ 773430 w 1564005"/>
                <a:gd name="connsiteY15" fmla="*/ 761047 h 761047"/>
                <a:gd name="connsiteX16" fmla="*/ 761047 w 1564005"/>
                <a:gd name="connsiteY16" fmla="*/ 761047 h 761047"/>
                <a:gd name="connsiteX17" fmla="*/ 761047 w 1564005"/>
                <a:gd name="connsiteY17" fmla="*/ 147637 h 761047"/>
                <a:gd name="connsiteX18" fmla="*/ 804862 w 1564005"/>
                <a:gd name="connsiteY18" fmla="*/ 146685 h 761047"/>
                <a:gd name="connsiteX19" fmla="*/ 928687 w 1564005"/>
                <a:gd name="connsiteY19" fmla="*/ 145732 h 761047"/>
                <a:gd name="connsiteX20" fmla="*/ 972502 w 1564005"/>
                <a:gd name="connsiteY20" fmla="*/ 145732 h 761047"/>
                <a:gd name="connsiteX21" fmla="*/ 972502 w 1564005"/>
                <a:gd name="connsiteY21" fmla="*/ 753427 h 761047"/>
                <a:gd name="connsiteX22" fmla="*/ 928687 w 1564005"/>
                <a:gd name="connsiteY22" fmla="*/ 756285 h 761047"/>
                <a:gd name="connsiteX23" fmla="*/ 507682 w 1564005"/>
                <a:gd name="connsiteY23" fmla="*/ 140018 h 761047"/>
                <a:gd name="connsiteX24" fmla="*/ 551497 w 1564005"/>
                <a:gd name="connsiteY24" fmla="*/ 142875 h 761047"/>
                <a:gd name="connsiteX25" fmla="*/ 551497 w 1564005"/>
                <a:gd name="connsiteY25" fmla="*/ 742951 h 761047"/>
                <a:gd name="connsiteX26" fmla="*/ 507682 w 1564005"/>
                <a:gd name="connsiteY26" fmla="*/ 737236 h 761047"/>
                <a:gd name="connsiteX27" fmla="*/ 1057274 w 1564005"/>
                <a:gd name="connsiteY27" fmla="*/ 134303 h 761047"/>
                <a:gd name="connsiteX28" fmla="*/ 1057274 w 1564005"/>
                <a:gd name="connsiteY28" fmla="*/ 745808 h 761047"/>
                <a:gd name="connsiteX29" fmla="*/ 1013459 w 1564005"/>
                <a:gd name="connsiteY29" fmla="*/ 750571 h 761047"/>
                <a:gd name="connsiteX30" fmla="*/ 1013459 w 1564005"/>
                <a:gd name="connsiteY30" fmla="*/ 135255 h 761047"/>
                <a:gd name="connsiteX31" fmla="*/ 1057274 w 1564005"/>
                <a:gd name="connsiteY31" fmla="*/ 134303 h 761047"/>
                <a:gd name="connsiteX32" fmla="*/ 422910 w 1564005"/>
                <a:gd name="connsiteY32" fmla="*/ 133350 h 761047"/>
                <a:gd name="connsiteX33" fmla="*/ 466725 w 1564005"/>
                <a:gd name="connsiteY33" fmla="*/ 137160 h 761047"/>
                <a:gd name="connsiteX34" fmla="*/ 466725 w 1564005"/>
                <a:gd name="connsiteY34" fmla="*/ 730568 h 761047"/>
                <a:gd name="connsiteX35" fmla="*/ 422910 w 1564005"/>
                <a:gd name="connsiteY35" fmla="*/ 723900 h 761047"/>
                <a:gd name="connsiteX36" fmla="*/ 1141094 w 1564005"/>
                <a:gd name="connsiteY36" fmla="*/ 129540 h 761047"/>
                <a:gd name="connsiteX37" fmla="*/ 1141094 w 1564005"/>
                <a:gd name="connsiteY37" fmla="*/ 735330 h 761047"/>
                <a:gd name="connsiteX38" fmla="*/ 1097279 w 1564005"/>
                <a:gd name="connsiteY38" fmla="*/ 741045 h 761047"/>
                <a:gd name="connsiteX39" fmla="*/ 1097279 w 1564005"/>
                <a:gd name="connsiteY39" fmla="*/ 132397 h 761047"/>
                <a:gd name="connsiteX40" fmla="*/ 1141094 w 1564005"/>
                <a:gd name="connsiteY40" fmla="*/ 129540 h 761047"/>
                <a:gd name="connsiteX41" fmla="*/ 1225867 w 1564005"/>
                <a:gd name="connsiteY41" fmla="*/ 123825 h 761047"/>
                <a:gd name="connsiteX42" fmla="*/ 1225867 w 1564005"/>
                <a:gd name="connsiteY42" fmla="*/ 723900 h 761047"/>
                <a:gd name="connsiteX43" fmla="*/ 1182052 w 1564005"/>
                <a:gd name="connsiteY43" fmla="*/ 730568 h 761047"/>
                <a:gd name="connsiteX44" fmla="*/ 1182052 w 1564005"/>
                <a:gd name="connsiteY44" fmla="*/ 127635 h 761047"/>
                <a:gd name="connsiteX45" fmla="*/ 1225867 w 1564005"/>
                <a:gd name="connsiteY45" fmla="*/ 123825 h 761047"/>
                <a:gd name="connsiteX46" fmla="*/ 338137 w 1564005"/>
                <a:gd name="connsiteY46" fmla="*/ 122873 h 761047"/>
                <a:gd name="connsiteX47" fmla="*/ 381952 w 1564005"/>
                <a:gd name="connsiteY47" fmla="*/ 128588 h 761047"/>
                <a:gd name="connsiteX48" fmla="*/ 381952 w 1564005"/>
                <a:gd name="connsiteY48" fmla="*/ 717233 h 761047"/>
                <a:gd name="connsiteX49" fmla="*/ 338137 w 1564005"/>
                <a:gd name="connsiteY49" fmla="*/ 709613 h 761047"/>
                <a:gd name="connsiteX50" fmla="*/ 253364 w 1564005"/>
                <a:gd name="connsiteY50" fmla="*/ 109537 h 761047"/>
                <a:gd name="connsiteX51" fmla="*/ 297179 w 1564005"/>
                <a:gd name="connsiteY51" fmla="*/ 117157 h 761047"/>
                <a:gd name="connsiteX52" fmla="*/ 297179 w 1564005"/>
                <a:gd name="connsiteY52" fmla="*/ 701040 h 761047"/>
                <a:gd name="connsiteX53" fmla="*/ 253364 w 1564005"/>
                <a:gd name="connsiteY53" fmla="*/ 692467 h 761047"/>
                <a:gd name="connsiteX54" fmla="*/ 1310640 w 1564005"/>
                <a:gd name="connsiteY54" fmla="*/ 108585 h 761047"/>
                <a:gd name="connsiteX55" fmla="*/ 1310640 w 1564005"/>
                <a:gd name="connsiteY55" fmla="*/ 704850 h 761047"/>
                <a:gd name="connsiteX56" fmla="*/ 1266825 w 1564005"/>
                <a:gd name="connsiteY56" fmla="*/ 712470 h 761047"/>
                <a:gd name="connsiteX57" fmla="*/ 1266825 w 1564005"/>
                <a:gd name="connsiteY57" fmla="*/ 114300 h 761047"/>
                <a:gd name="connsiteX58" fmla="*/ 1310640 w 1564005"/>
                <a:gd name="connsiteY58" fmla="*/ 108585 h 761047"/>
                <a:gd name="connsiteX59" fmla="*/ 169545 w 1564005"/>
                <a:gd name="connsiteY59" fmla="*/ 92393 h 761047"/>
                <a:gd name="connsiteX60" fmla="*/ 213360 w 1564005"/>
                <a:gd name="connsiteY60" fmla="*/ 101918 h 761047"/>
                <a:gd name="connsiteX61" fmla="*/ 213360 w 1564005"/>
                <a:gd name="connsiteY61" fmla="*/ 683896 h 761047"/>
                <a:gd name="connsiteX62" fmla="*/ 169545 w 1564005"/>
                <a:gd name="connsiteY62" fmla="*/ 673418 h 761047"/>
                <a:gd name="connsiteX63" fmla="*/ 1395412 w 1564005"/>
                <a:gd name="connsiteY63" fmla="*/ 89535 h 761047"/>
                <a:gd name="connsiteX64" fmla="*/ 1395412 w 1564005"/>
                <a:gd name="connsiteY64" fmla="*/ 681990 h 761047"/>
                <a:gd name="connsiteX65" fmla="*/ 1351597 w 1564005"/>
                <a:gd name="connsiteY65" fmla="*/ 690563 h 761047"/>
                <a:gd name="connsiteX66" fmla="*/ 1351597 w 1564005"/>
                <a:gd name="connsiteY66" fmla="*/ 97155 h 761047"/>
                <a:gd name="connsiteX67" fmla="*/ 1395412 w 1564005"/>
                <a:gd name="connsiteY67" fmla="*/ 89535 h 761047"/>
                <a:gd name="connsiteX68" fmla="*/ 84772 w 1564005"/>
                <a:gd name="connsiteY68" fmla="*/ 71437 h 761047"/>
                <a:gd name="connsiteX69" fmla="*/ 128587 w 1564005"/>
                <a:gd name="connsiteY69" fmla="*/ 82867 h 761047"/>
                <a:gd name="connsiteX70" fmla="*/ 128587 w 1564005"/>
                <a:gd name="connsiteY70" fmla="*/ 661035 h 761047"/>
                <a:gd name="connsiteX71" fmla="*/ 84772 w 1564005"/>
                <a:gd name="connsiteY71" fmla="*/ 644842 h 761047"/>
                <a:gd name="connsiteX72" fmla="*/ 1480185 w 1564005"/>
                <a:gd name="connsiteY72" fmla="*/ 65723 h 761047"/>
                <a:gd name="connsiteX73" fmla="*/ 1480185 w 1564005"/>
                <a:gd name="connsiteY73" fmla="*/ 646748 h 761047"/>
                <a:gd name="connsiteX74" fmla="*/ 1436370 w 1564005"/>
                <a:gd name="connsiteY74" fmla="*/ 666751 h 761047"/>
                <a:gd name="connsiteX75" fmla="*/ 1436370 w 1564005"/>
                <a:gd name="connsiteY75" fmla="*/ 75248 h 761047"/>
                <a:gd name="connsiteX76" fmla="*/ 1480185 w 1564005"/>
                <a:gd name="connsiteY76" fmla="*/ 65723 h 761047"/>
                <a:gd name="connsiteX77" fmla="*/ 0 w 1564005"/>
                <a:gd name="connsiteY77" fmla="*/ 36195 h 761047"/>
                <a:gd name="connsiteX78" fmla="*/ 25718 w 1564005"/>
                <a:gd name="connsiteY78" fmla="*/ 51435 h 761047"/>
                <a:gd name="connsiteX79" fmla="*/ 43815 w 1564005"/>
                <a:gd name="connsiteY79" fmla="*/ 58103 h 761047"/>
                <a:gd name="connsiteX80" fmla="*/ 43815 w 1564005"/>
                <a:gd name="connsiteY80" fmla="*/ 629603 h 761047"/>
                <a:gd name="connsiteX81" fmla="*/ 0 w 1564005"/>
                <a:gd name="connsiteY81" fmla="*/ 609600 h 761047"/>
                <a:gd name="connsiteX82" fmla="*/ 1564005 w 1564005"/>
                <a:gd name="connsiteY82" fmla="*/ 0 h 761047"/>
                <a:gd name="connsiteX83" fmla="*/ 1564005 w 1564005"/>
                <a:gd name="connsiteY83" fmla="*/ 574358 h 761047"/>
                <a:gd name="connsiteX84" fmla="*/ 1520190 w 1564005"/>
                <a:gd name="connsiteY84" fmla="*/ 619125 h 761047"/>
                <a:gd name="connsiteX85" fmla="*/ 1520190 w 1564005"/>
                <a:gd name="connsiteY85" fmla="*/ 40957 h 761047"/>
                <a:gd name="connsiteX86" fmla="*/ 1564005 w 1564005"/>
                <a:gd name="connsiteY86" fmla="*/ 0 h 76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564005" h="761047">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w="9525" cap="flat">
              <a:noFill/>
              <a:prstDash val="solid"/>
              <a:miter/>
            </a:ln>
          </p:spPr>
          <p:txBody>
            <a:bodyPr rtlCol="0" anchor="ctr"/>
            <a:lstStyle/>
            <a:p>
              <a:endParaRPr lang="en-US"/>
            </a:p>
          </p:txBody>
        </p:sp>
        <p:sp>
          <p:nvSpPr>
            <p:cNvPr id="37" name="Chord 87">
              <a:extLst>
                <a:ext uri="{FF2B5EF4-FFF2-40B4-BE49-F238E27FC236}">
                  <a16:creationId xmlns:a16="http://schemas.microsoft.com/office/drawing/2014/main" id="{A0E2DA41-97AD-47FF-9DD0-1AECC983BAF6}"/>
                </a:ext>
              </a:extLst>
            </p:cNvPr>
            <p:cNvSpPr/>
            <p:nvPr/>
          </p:nvSpPr>
          <p:spPr>
            <a:xfrm>
              <a:off x="5235831" y="2260109"/>
              <a:ext cx="1188912" cy="95742"/>
            </a:xfrm>
            <a:custGeom>
              <a:avLst/>
              <a:gdLst>
                <a:gd name="connsiteX0" fmla="*/ 2538657 w 3907744"/>
                <a:gd name="connsiteY0" fmla="*/ 3818180 h 3907744"/>
                <a:gd name="connsiteX1" fmla="*/ 1349745 w 3907744"/>
                <a:gd name="connsiteY1" fmla="*/ 3812002 h 3907744"/>
                <a:gd name="connsiteX2" fmla="*/ 2538657 w 3907744"/>
                <a:gd name="connsiteY2" fmla="*/ 3818180 h 3907744"/>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Lst>
              <a:ahLst/>
              <a:cxnLst>
                <a:cxn ang="0">
                  <a:pos x="connsiteX0" y="connsiteY0"/>
                </a:cxn>
                <a:cxn ang="0">
                  <a:pos x="connsiteX1" y="connsiteY1"/>
                </a:cxn>
                <a:cxn ang="0">
                  <a:pos x="connsiteX2" y="connsiteY2"/>
                </a:cxn>
              </a:cxnLst>
              <a:rect l="l" t="t" r="r" b="b"/>
              <a:pathLst>
                <a:path w="1188912" h="95742">
                  <a:moveTo>
                    <a:pt x="1188912" y="6178"/>
                  </a:moveTo>
                  <a:cubicBezTo>
                    <a:pt x="801588" y="127671"/>
                    <a:pt x="386040" y="125512"/>
                    <a:pt x="0" y="0"/>
                  </a:cubicBezTo>
                  <a:cubicBezTo>
                    <a:pt x="439687" y="82153"/>
                    <a:pt x="799283" y="94224"/>
                    <a:pt x="1188912" y="6178"/>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1B24A7A-D3F7-49FE-A659-CDECF3683C07}"/>
                </a:ext>
              </a:extLst>
            </p:cNvPr>
            <p:cNvGrpSpPr/>
            <p:nvPr/>
          </p:nvGrpSpPr>
          <p:grpSpPr>
            <a:xfrm>
              <a:off x="7054086" y="5562869"/>
              <a:ext cx="985290" cy="590977"/>
              <a:chOff x="7054086" y="5562869"/>
              <a:chExt cx="985290" cy="590977"/>
            </a:xfrm>
          </p:grpSpPr>
          <p:sp>
            <p:nvSpPr>
              <p:cNvPr id="47" name="Freeform: Shape 46">
                <a:extLst>
                  <a:ext uri="{FF2B5EF4-FFF2-40B4-BE49-F238E27FC236}">
                    <a16:creationId xmlns:a16="http://schemas.microsoft.com/office/drawing/2014/main" id="{3635DB3F-7C79-491B-B6B1-7DCC22E5D6DE}"/>
                  </a:ext>
                </a:extLst>
              </p:cNvPr>
              <p:cNvSpPr/>
              <p:nvPr/>
            </p:nvSpPr>
            <p:spPr>
              <a:xfrm flipH="1">
                <a:off x="7547135" y="56603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E9E93BD-5DCA-48F5-8BD7-40845BE9740D}"/>
                  </a:ext>
                </a:extLst>
              </p:cNvPr>
              <p:cNvSpPr/>
              <p:nvPr/>
            </p:nvSpPr>
            <p:spPr>
              <a:xfrm flipH="1">
                <a:off x="7558628" y="55628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1C3E62B-471B-4C36-9D17-DD3A2E6558F5}"/>
                  </a:ext>
                </a:extLst>
              </p:cNvPr>
              <p:cNvSpPr/>
              <p:nvPr/>
            </p:nvSpPr>
            <p:spPr>
              <a:xfrm>
                <a:off x="7318163" y="5661571"/>
                <a:ext cx="514350" cy="428625"/>
              </a:xfrm>
              <a:custGeom>
                <a:avLst/>
                <a:gdLst>
                  <a:gd name="connsiteX0" fmla="*/ 29563 w 514350"/>
                  <a:gd name="connsiteY0" fmla="*/ 117215 h 428625"/>
                  <a:gd name="connsiteX1" fmla="*/ 221968 w 514350"/>
                  <a:gd name="connsiteY1" fmla="*/ 58 h 428625"/>
                  <a:gd name="connsiteX2" fmla="*/ 421993 w 514350"/>
                  <a:gd name="connsiteY2" fmla="*/ 53398 h 428625"/>
                  <a:gd name="connsiteX3" fmla="*/ 511528 w 514350"/>
                  <a:gd name="connsiteY3" fmla="*/ 291523 h 428625"/>
                  <a:gd name="connsiteX4" fmla="*/ 437233 w 514350"/>
                  <a:gd name="connsiteY4" fmla="*/ 394393 h 428625"/>
                  <a:gd name="connsiteX5" fmla="*/ 29563 w 514350"/>
                  <a:gd name="connsiteY5" fmla="*/ 298190 h 428625"/>
                  <a:gd name="connsiteX6" fmla="*/ 29563 w 514350"/>
                  <a:gd name="connsiteY6" fmla="*/ 11721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428625">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47A4D1A-E91C-4565-A810-9D818B6B8E73}"/>
                  </a:ext>
                </a:extLst>
              </p:cNvPr>
              <p:cNvSpPr/>
              <p:nvPr/>
            </p:nvSpPr>
            <p:spPr>
              <a:xfrm>
                <a:off x="7054086" y="5778787"/>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7FA6F3B-22A3-4EC8-A54C-F4671089CE75}"/>
                  </a:ext>
                </a:extLst>
              </p:cNvPr>
              <p:cNvSpPr/>
              <p:nvPr/>
            </p:nvSpPr>
            <p:spPr>
              <a:xfrm>
                <a:off x="7065578" y="5820697"/>
                <a:ext cx="258725" cy="187467"/>
              </a:xfrm>
              <a:custGeom>
                <a:avLst/>
                <a:gdLst>
                  <a:gd name="connsiteX0" fmla="*/ 260060 w 257175"/>
                  <a:gd name="connsiteY0" fmla="*/ 0 h 180975"/>
                  <a:gd name="connsiteX1" fmla="*/ 261965 w 257175"/>
                  <a:gd name="connsiteY1" fmla="*/ 167640 h 180975"/>
                  <a:gd name="connsiteX2" fmla="*/ 236248 w 257175"/>
                  <a:gd name="connsiteY2" fmla="*/ 186690 h 180975"/>
                  <a:gd name="connsiteX3" fmla="*/ 22888 w 257175"/>
                  <a:gd name="connsiteY3" fmla="*/ 145732 h 180975"/>
                  <a:gd name="connsiteX4" fmla="*/ 980 w 257175"/>
                  <a:gd name="connsiteY4" fmla="*/ 146685 h 180975"/>
                  <a:gd name="connsiteX5" fmla="*/ 7648 w 257175"/>
                  <a:gd name="connsiteY5" fmla="*/ 102870 h 180975"/>
                  <a:gd name="connsiteX6" fmla="*/ 65750 w 257175"/>
                  <a:gd name="connsiteY6" fmla="*/ 36195 h 180975"/>
                  <a:gd name="connsiteX7" fmla="*/ 188623 w 257175"/>
                  <a:gd name="connsiteY7" fmla="*/ 12382 h 180975"/>
                  <a:gd name="connsiteX8" fmla="*/ 260060 w 257175"/>
                  <a:gd name="connsiteY8" fmla="*/ 0 h 180975"/>
                  <a:gd name="connsiteX0" fmla="*/ 265212 w 265212"/>
                  <a:gd name="connsiteY0" fmla="*/ 0 h 187467"/>
                  <a:gd name="connsiteX1" fmla="*/ 261965 w 265212"/>
                  <a:gd name="connsiteY1" fmla="*/ 167640 h 187467"/>
                  <a:gd name="connsiteX2" fmla="*/ 236248 w 265212"/>
                  <a:gd name="connsiteY2" fmla="*/ 186690 h 187467"/>
                  <a:gd name="connsiteX3" fmla="*/ 22888 w 265212"/>
                  <a:gd name="connsiteY3" fmla="*/ 145732 h 187467"/>
                  <a:gd name="connsiteX4" fmla="*/ 980 w 265212"/>
                  <a:gd name="connsiteY4" fmla="*/ 146685 h 187467"/>
                  <a:gd name="connsiteX5" fmla="*/ 7648 w 265212"/>
                  <a:gd name="connsiteY5" fmla="*/ 102870 h 187467"/>
                  <a:gd name="connsiteX6" fmla="*/ 65750 w 265212"/>
                  <a:gd name="connsiteY6" fmla="*/ 36195 h 187467"/>
                  <a:gd name="connsiteX7" fmla="*/ 188623 w 265212"/>
                  <a:gd name="connsiteY7" fmla="*/ 12382 h 187467"/>
                  <a:gd name="connsiteX8" fmla="*/ 265212 w 265212"/>
                  <a:gd name="connsiteY8" fmla="*/ 0 h 187467"/>
                  <a:gd name="connsiteX0" fmla="*/ 266910 w 266910"/>
                  <a:gd name="connsiteY0" fmla="*/ 0 h 187467"/>
                  <a:gd name="connsiteX1" fmla="*/ 263663 w 266910"/>
                  <a:gd name="connsiteY1" fmla="*/ 167640 h 187467"/>
                  <a:gd name="connsiteX2" fmla="*/ 237946 w 266910"/>
                  <a:gd name="connsiteY2" fmla="*/ 186690 h 187467"/>
                  <a:gd name="connsiteX3" fmla="*/ 24586 w 266910"/>
                  <a:gd name="connsiteY3" fmla="*/ 145732 h 187467"/>
                  <a:gd name="connsiteX4" fmla="*/ 9346 w 266910"/>
                  <a:gd name="connsiteY4" fmla="*/ 102870 h 187467"/>
                  <a:gd name="connsiteX5" fmla="*/ 67448 w 266910"/>
                  <a:gd name="connsiteY5" fmla="*/ 36195 h 187467"/>
                  <a:gd name="connsiteX6" fmla="*/ 190321 w 266910"/>
                  <a:gd name="connsiteY6" fmla="*/ 12382 h 187467"/>
                  <a:gd name="connsiteX7" fmla="*/ 266910 w 266910"/>
                  <a:gd name="connsiteY7" fmla="*/ 0 h 187467"/>
                  <a:gd name="connsiteX0" fmla="*/ 251566 w 251566"/>
                  <a:gd name="connsiteY0" fmla="*/ 0 h 187467"/>
                  <a:gd name="connsiteX1" fmla="*/ 248319 w 251566"/>
                  <a:gd name="connsiteY1" fmla="*/ 167640 h 187467"/>
                  <a:gd name="connsiteX2" fmla="*/ 222602 w 251566"/>
                  <a:gd name="connsiteY2" fmla="*/ 186690 h 187467"/>
                  <a:gd name="connsiteX3" fmla="*/ 9242 w 251566"/>
                  <a:gd name="connsiteY3" fmla="*/ 145732 h 187467"/>
                  <a:gd name="connsiteX4" fmla="*/ 52104 w 251566"/>
                  <a:gd name="connsiteY4" fmla="*/ 36195 h 187467"/>
                  <a:gd name="connsiteX5" fmla="*/ 174977 w 251566"/>
                  <a:gd name="connsiteY5" fmla="*/ 12382 h 187467"/>
                  <a:gd name="connsiteX6" fmla="*/ 251566 w 251566"/>
                  <a:gd name="connsiteY6" fmla="*/ 0 h 187467"/>
                  <a:gd name="connsiteX0" fmla="*/ 258725 w 258725"/>
                  <a:gd name="connsiteY0" fmla="*/ 0 h 187467"/>
                  <a:gd name="connsiteX1" fmla="*/ 255478 w 258725"/>
                  <a:gd name="connsiteY1" fmla="*/ 167640 h 187467"/>
                  <a:gd name="connsiteX2" fmla="*/ 229761 w 258725"/>
                  <a:gd name="connsiteY2" fmla="*/ 186690 h 187467"/>
                  <a:gd name="connsiteX3" fmla="*/ 16401 w 258725"/>
                  <a:gd name="connsiteY3" fmla="*/ 145732 h 187467"/>
                  <a:gd name="connsiteX4" fmla="*/ 59263 w 258725"/>
                  <a:gd name="connsiteY4" fmla="*/ 36195 h 187467"/>
                  <a:gd name="connsiteX5" fmla="*/ 182136 w 258725"/>
                  <a:gd name="connsiteY5" fmla="*/ 12382 h 187467"/>
                  <a:gd name="connsiteX6" fmla="*/ 258725 w 258725"/>
                  <a:gd name="connsiteY6" fmla="*/ 0 h 1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25" h="187467">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C458D635-531F-4998-A051-8335C72B49E6}"/>
                </a:ext>
              </a:extLst>
            </p:cNvPr>
            <p:cNvGrpSpPr/>
            <p:nvPr/>
          </p:nvGrpSpPr>
          <p:grpSpPr>
            <a:xfrm>
              <a:off x="6794559" y="6184761"/>
              <a:ext cx="492241" cy="316285"/>
              <a:chOff x="7699535" y="5715269"/>
              <a:chExt cx="492241" cy="316285"/>
            </a:xfrm>
          </p:grpSpPr>
          <p:sp>
            <p:nvSpPr>
              <p:cNvPr id="45" name="Freeform: Shape 44">
                <a:extLst>
                  <a:ext uri="{FF2B5EF4-FFF2-40B4-BE49-F238E27FC236}">
                    <a16:creationId xmlns:a16="http://schemas.microsoft.com/office/drawing/2014/main" id="{E6352012-330E-4999-9F37-6E30D285FA91}"/>
                  </a:ext>
                </a:extLst>
              </p:cNvPr>
              <p:cNvSpPr/>
              <p:nvPr/>
            </p:nvSpPr>
            <p:spPr>
              <a:xfrm flipH="1">
                <a:off x="7699535" y="58127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CDA860C-9CD8-4B60-A03B-B4C06CB704FB}"/>
                  </a:ext>
                </a:extLst>
              </p:cNvPr>
              <p:cNvSpPr/>
              <p:nvPr/>
            </p:nvSpPr>
            <p:spPr>
              <a:xfrm flipH="1">
                <a:off x="7711028" y="57152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sp>
          <p:nvSpPr>
            <p:cNvPr id="40" name="Freeform: Shape 39">
              <a:extLst>
                <a:ext uri="{FF2B5EF4-FFF2-40B4-BE49-F238E27FC236}">
                  <a16:creationId xmlns:a16="http://schemas.microsoft.com/office/drawing/2014/main" id="{52D4A439-A0D8-49F6-8567-9F3D165ED544}"/>
                </a:ext>
              </a:extLst>
            </p:cNvPr>
            <p:cNvSpPr/>
            <p:nvPr/>
          </p:nvSpPr>
          <p:spPr>
            <a:xfrm rot="19389924">
              <a:off x="4319603" y="2907996"/>
              <a:ext cx="3226038" cy="3027035"/>
            </a:xfrm>
            <a:custGeom>
              <a:avLst/>
              <a:gdLst>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371765 w 3226038"/>
                <a:gd name="connsiteY35" fmla="*/ 2134221 h 3027035"/>
                <a:gd name="connsiteX36" fmla="*/ 1332065 w 3226038"/>
                <a:gd name="connsiteY36" fmla="*/ 2143936 h 3027035"/>
                <a:gd name="connsiteX37" fmla="*/ 1261994 w 3226038"/>
                <a:gd name="connsiteY37" fmla="*/ 2139765 h 3027035"/>
                <a:gd name="connsiteX38" fmla="*/ 1234632 w 3226038"/>
                <a:gd name="connsiteY38" fmla="*/ 2184353 h 3027035"/>
                <a:gd name="connsiteX39" fmla="*/ 1205341 w 3226038"/>
                <a:gd name="connsiteY39" fmla="*/ 2251468 h 3027035"/>
                <a:gd name="connsiteX40" fmla="*/ 1190173 w 3226038"/>
                <a:gd name="connsiteY40" fmla="*/ 2307647 h 3027035"/>
                <a:gd name="connsiteX41" fmla="*/ 1186531 w 3226038"/>
                <a:gd name="connsiteY41" fmla="*/ 2336368 h 3027035"/>
                <a:gd name="connsiteX42" fmla="*/ 1185302 w 3226038"/>
                <a:gd name="connsiteY42" fmla="*/ 2339224 h 3027035"/>
                <a:gd name="connsiteX43" fmla="*/ 1181037 w 3226038"/>
                <a:gd name="connsiteY43" fmla="*/ 2380263 h 3027035"/>
                <a:gd name="connsiteX44" fmla="*/ 1304296 w 3226038"/>
                <a:gd name="connsiteY44" fmla="*/ 2608161 h 3027035"/>
                <a:gd name="connsiteX45" fmla="*/ 1460357 w 3226038"/>
                <a:gd name="connsiteY45" fmla="*/ 2658058 h 3027035"/>
                <a:gd name="connsiteX46" fmla="*/ 1568983 w 3226038"/>
                <a:gd name="connsiteY46" fmla="*/ 2649888 h 3027035"/>
                <a:gd name="connsiteX47" fmla="*/ 1580907 w 3226038"/>
                <a:gd name="connsiteY47" fmla="*/ 2633968 h 3027035"/>
                <a:gd name="connsiteX48" fmla="*/ 1621726 w 3226038"/>
                <a:gd name="connsiteY48" fmla="*/ 2618017 h 3027035"/>
                <a:gd name="connsiteX49" fmla="*/ 1695070 w 3226038"/>
                <a:gd name="connsiteY49" fmla="*/ 2581467 h 3027035"/>
                <a:gd name="connsiteX50" fmla="*/ 1722830 w 3226038"/>
                <a:gd name="connsiteY50" fmla="*/ 2495153 h 3027035"/>
                <a:gd name="connsiteX51" fmla="*/ 1721809 w 3226038"/>
                <a:gd name="connsiteY51" fmla="*/ 2481188 h 3027035"/>
                <a:gd name="connsiteX52" fmla="*/ 1703273 w 3226038"/>
                <a:gd name="connsiteY52" fmla="*/ 2490610 h 3027035"/>
                <a:gd name="connsiteX53" fmla="*/ 1426824 w 3226038"/>
                <a:gd name="connsiteY53" fmla="*/ 2415634 h 3027035"/>
                <a:gd name="connsiteX54" fmla="*/ 1412810 w 3226038"/>
                <a:gd name="connsiteY54" fmla="*/ 2380189 h 3027035"/>
                <a:gd name="connsiteX55" fmla="*/ 1366694 w 3226038"/>
                <a:gd name="connsiteY55" fmla="*/ 2151100 h 3027035"/>
                <a:gd name="connsiteX56" fmla="*/ 842912 w 3226038"/>
                <a:gd name="connsiteY56" fmla="*/ 1018808 h 3027035"/>
                <a:gd name="connsiteX57" fmla="*/ 698223 w 3226038"/>
                <a:gd name="connsiteY57" fmla="*/ 1167488 h 3027035"/>
                <a:gd name="connsiteX58" fmla="*/ 721008 w 3226038"/>
                <a:gd name="connsiteY58" fmla="*/ 1354736 h 3027035"/>
                <a:gd name="connsiteX59" fmla="*/ 715683 w 3226038"/>
                <a:gd name="connsiteY59" fmla="*/ 1366105 h 3027035"/>
                <a:gd name="connsiteX60" fmla="*/ 761312 w 3226038"/>
                <a:gd name="connsiteY60" fmla="*/ 1434356 h 3027035"/>
                <a:gd name="connsiteX61" fmla="*/ 855697 w 3226038"/>
                <a:gd name="connsiteY61" fmla="*/ 1508984 h 3027035"/>
                <a:gd name="connsiteX62" fmla="*/ 1147556 w 3226038"/>
                <a:gd name="connsiteY62" fmla="*/ 1482268 h 3027035"/>
                <a:gd name="connsiteX63" fmla="*/ 1191280 w 3226038"/>
                <a:gd name="connsiteY63" fmla="*/ 1421803 h 3027035"/>
                <a:gd name="connsiteX64" fmla="*/ 943895 w 3226038"/>
                <a:gd name="connsiteY64" fmla="*/ 1619228 h 3027035"/>
                <a:gd name="connsiteX65" fmla="*/ 908174 w 3226038"/>
                <a:gd name="connsiteY65" fmla="*/ 1605942 h 3027035"/>
                <a:gd name="connsiteX66" fmla="*/ 705400 w 3226038"/>
                <a:gd name="connsiteY66" fmla="*/ 1490787 h 3027035"/>
                <a:gd name="connsiteX67" fmla="*/ 672272 w 3226038"/>
                <a:gd name="connsiteY67" fmla="*/ 1442200 h 3027035"/>
                <a:gd name="connsiteX68" fmla="*/ 658626 w 3226038"/>
                <a:gd name="connsiteY68" fmla="*/ 1462049 h 3027035"/>
                <a:gd name="connsiteX69" fmla="*/ 590634 w 3226038"/>
                <a:gd name="connsiteY69" fmla="*/ 1546268 h 3027035"/>
                <a:gd name="connsiteX70" fmla="*/ 568537 w 3226038"/>
                <a:gd name="connsiteY70" fmla="*/ 1548758 h 3027035"/>
                <a:gd name="connsiteX71" fmla="*/ 523010 w 3226038"/>
                <a:gd name="connsiteY71" fmla="*/ 1553930 h 3027035"/>
                <a:gd name="connsiteX72" fmla="*/ 447985 w 3226038"/>
                <a:gd name="connsiteY72" fmla="*/ 1604840 h 3027035"/>
                <a:gd name="connsiteX73" fmla="*/ 426368 w 3226038"/>
                <a:gd name="connsiteY73" fmla="*/ 1767159 h 3027035"/>
                <a:gd name="connsiteX74" fmla="*/ 400497 w 3226038"/>
                <a:gd name="connsiteY74" fmla="*/ 1803298 h 3027035"/>
                <a:gd name="connsiteX75" fmla="*/ 392045 w 3226038"/>
                <a:gd name="connsiteY75" fmla="*/ 1832241 h 3027035"/>
                <a:gd name="connsiteX76" fmla="*/ 397897 w 3226038"/>
                <a:gd name="connsiteY76" fmla="*/ 1953550 h 3027035"/>
                <a:gd name="connsiteX77" fmla="*/ 629544 w 3226038"/>
                <a:gd name="connsiteY77" fmla="*/ 2144276 h 3027035"/>
                <a:gd name="connsiteX78" fmla="*/ 670081 w 3226038"/>
                <a:gd name="connsiteY78" fmla="*/ 2139964 h 3027035"/>
                <a:gd name="connsiteX79" fmla="*/ 672184 w 3226038"/>
                <a:gd name="connsiteY79" fmla="*/ 2139576 h 3027035"/>
                <a:gd name="connsiteX80" fmla="*/ 656857 w 3226038"/>
                <a:gd name="connsiteY80" fmla="*/ 2123372 h 3027035"/>
                <a:gd name="connsiteX81" fmla="*/ 613437 w 3226038"/>
                <a:gd name="connsiteY81" fmla="*/ 1897092 h 3027035"/>
                <a:gd name="connsiteX82" fmla="*/ 631535 w 3226038"/>
                <a:gd name="connsiteY82" fmla="*/ 1977471 h 3027035"/>
                <a:gd name="connsiteX83" fmla="*/ 892520 w 3226038"/>
                <a:gd name="connsiteY83" fmla="*/ 2125537 h 3027035"/>
                <a:gd name="connsiteX84" fmla="*/ 951857 w 3226038"/>
                <a:gd name="connsiteY84" fmla="*/ 2110384 h 3027035"/>
                <a:gd name="connsiteX85" fmla="*/ 984444 w 3226038"/>
                <a:gd name="connsiteY85" fmla="*/ 2097132 h 3027035"/>
                <a:gd name="connsiteX86" fmla="*/ 945725 w 3226038"/>
                <a:gd name="connsiteY86" fmla="*/ 2068131 h 3027035"/>
                <a:gd name="connsiteX87" fmla="*/ 1014743 w 3226038"/>
                <a:gd name="connsiteY87" fmla="*/ 2033736 h 3027035"/>
                <a:gd name="connsiteX88" fmla="*/ 1041210 w 3226038"/>
                <a:gd name="connsiteY88" fmla="*/ 1967123 h 3027035"/>
                <a:gd name="connsiteX89" fmla="*/ 1041782 w 3226038"/>
                <a:gd name="connsiteY89" fmla="*/ 1958414 h 3027035"/>
                <a:gd name="connsiteX90" fmla="*/ 988390 w 3226038"/>
                <a:gd name="connsiteY90" fmla="*/ 1967430 h 3027035"/>
                <a:gd name="connsiteX91" fmla="*/ 766805 w 3226038"/>
                <a:gd name="connsiteY91" fmla="*/ 1893210 h 3027035"/>
                <a:gd name="connsiteX92" fmla="*/ 733376 w 3226038"/>
                <a:gd name="connsiteY92" fmla="*/ 1874900 h 3027035"/>
                <a:gd name="connsiteX93" fmla="*/ 733674 w 3226038"/>
                <a:gd name="connsiteY93" fmla="*/ 1531645 h 3027035"/>
                <a:gd name="connsiteX94" fmla="*/ 713141 w 3226038"/>
                <a:gd name="connsiteY94" fmla="*/ 1611436 h 3027035"/>
                <a:gd name="connsiteX95" fmla="*/ 877934 w 3226038"/>
                <a:gd name="connsiteY95" fmla="*/ 1862195 h 3027035"/>
                <a:gd name="connsiteX96" fmla="*/ 997916 w 3226038"/>
                <a:gd name="connsiteY96" fmla="*/ 1881018 h 3027035"/>
                <a:gd name="connsiteX97" fmla="*/ 1063005 w 3226038"/>
                <a:gd name="connsiteY97" fmla="*/ 1869394 h 3027035"/>
                <a:gd name="connsiteX98" fmla="*/ 1091430 w 3226038"/>
                <a:gd name="connsiteY98" fmla="*/ 1831445 h 3027035"/>
                <a:gd name="connsiteX99" fmla="*/ 1090443 w 3226038"/>
                <a:gd name="connsiteY99" fmla="*/ 1840522 h 3027035"/>
                <a:gd name="connsiteX100" fmla="*/ 1088363 w 3226038"/>
                <a:gd name="connsiteY100" fmla="*/ 1841565 h 3027035"/>
                <a:gd name="connsiteX101" fmla="*/ 1091206 w 3226038"/>
                <a:gd name="connsiteY101" fmla="*/ 1841094 h 3027035"/>
                <a:gd name="connsiteX102" fmla="*/ 1099791 w 3226038"/>
                <a:gd name="connsiteY102" fmla="*/ 1862825 h 3027035"/>
                <a:gd name="connsiteX103" fmla="*/ 1115422 w 3226038"/>
                <a:gd name="connsiteY103" fmla="*/ 1860033 h 3027035"/>
                <a:gd name="connsiteX104" fmla="*/ 1105975 w 3226038"/>
                <a:gd name="connsiteY104" fmla="*/ 1878478 h 3027035"/>
                <a:gd name="connsiteX105" fmla="*/ 1108568 w 3226038"/>
                <a:gd name="connsiteY105" fmla="*/ 1885041 h 3027035"/>
                <a:gd name="connsiteX106" fmla="*/ 1128787 w 3226038"/>
                <a:gd name="connsiteY106" fmla="*/ 1927558 h 3027035"/>
                <a:gd name="connsiteX107" fmla="*/ 1226780 w 3226038"/>
                <a:gd name="connsiteY107" fmla="*/ 2050346 h 3027035"/>
                <a:gd name="connsiteX108" fmla="*/ 1289411 w 3226038"/>
                <a:gd name="connsiteY108" fmla="*/ 2085093 h 3027035"/>
                <a:gd name="connsiteX109" fmla="*/ 1314743 w 3226038"/>
                <a:gd name="connsiteY109" fmla="*/ 2061760 h 3027035"/>
                <a:gd name="connsiteX110" fmla="*/ 1296511 w 3226038"/>
                <a:gd name="connsiteY110" fmla="*/ 2088049 h 3027035"/>
                <a:gd name="connsiteX111" fmla="*/ 1332391 w 3226038"/>
                <a:gd name="connsiteY111" fmla="*/ 2097279 h 3027035"/>
                <a:gd name="connsiteX112" fmla="*/ 1376163 w 3226038"/>
                <a:gd name="connsiteY112" fmla="*/ 2100951 h 3027035"/>
                <a:gd name="connsiteX113" fmla="*/ 1381733 w 3226038"/>
                <a:gd name="connsiteY113" fmla="*/ 2101042 h 3027035"/>
                <a:gd name="connsiteX114" fmla="*/ 1389702 w 3226038"/>
                <a:gd name="connsiteY114" fmla="*/ 2074519 h 3027035"/>
                <a:gd name="connsiteX115" fmla="*/ 1489042 w 3226038"/>
                <a:gd name="connsiteY115" fmla="*/ 2038395 h 3027035"/>
                <a:gd name="connsiteX116" fmla="*/ 1453620 w 3226038"/>
                <a:gd name="connsiteY116" fmla="*/ 2152383 h 3027035"/>
                <a:gd name="connsiteX117" fmla="*/ 1457391 w 3226038"/>
                <a:gd name="connsiteY117" fmla="*/ 2273774 h 3027035"/>
                <a:gd name="connsiteX118" fmla="*/ 1685732 w 3226038"/>
                <a:gd name="connsiteY118" fmla="*/ 2468446 h 3027035"/>
                <a:gd name="connsiteX119" fmla="*/ 1719883 w 3226038"/>
                <a:gd name="connsiteY119" fmla="*/ 2465404 h 3027035"/>
                <a:gd name="connsiteX120" fmla="*/ 1716096 w 3226038"/>
                <a:gd name="connsiteY120" fmla="*/ 2453485 h 3027035"/>
                <a:gd name="connsiteX121" fmla="*/ 1771757 w 3226038"/>
                <a:gd name="connsiteY121" fmla="*/ 2379175 h 3027035"/>
                <a:gd name="connsiteX122" fmla="*/ 1770770 w 3226038"/>
                <a:gd name="connsiteY122" fmla="*/ 2388253 h 3027035"/>
                <a:gd name="connsiteX123" fmla="*/ 1768690 w 3226038"/>
                <a:gd name="connsiteY123" fmla="*/ 2389295 h 3027035"/>
                <a:gd name="connsiteX124" fmla="*/ 1771533 w 3226038"/>
                <a:gd name="connsiteY124" fmla="*/ 2388824 h 3027035"/>
                <a:gd name="connsiteX125" fmla="*/ 1809114 w 3226038"/>
                <a:gd name="connsiteY125" fmla="*/ 2475288 h 3027035"/>
                <a:gd name="connsiteX126" fmla="*/ 2056490 w 3226038"/>
                <a:gd name="connsiteY126" fmla="*/ 2648681 h 3027035"/>
                <a:gd name="connsiteX127" fmla="*/ 2147922 w 3226038"/>
                <a:gd name="connsiteY127" fmla="*/ 2636243 h 3027035"/>
                <a:gd name="connsiteX128" fmla="*/ 1873236 w 3226038"/>
                <a:gd name="connsiteY128" fmla="*/ 2661367 h 3027035"/>
                <a:gd name="connsiteX129" fmla="*/ 1867518 w 3226038"/>
                <a:gd name="connsiteY129" fmla="*/ 2654704 h 3027035"/>
                <a:gd name="connsiteX130" fmla="*/ 1789583 w 3226038"/>
                <a:gd name="connsiteY130" fmla="*/ 2623700 h 3027035"/>
                <a:gd name="connsiteX131" fmla="*/ 1717263 w 3226038"/>
                <a:gd name="connsiteY131" fmla="*/ 2736140 h 3027035"/>
                <a:gd name="connsiteX132" fmla="*/ 1465441 w 3226038"/>
                <a:gd name="connsiteY132" fmla="*/ 2788121 h 3027035"/>
                <a:gd name="connsiteX133" fmla="*/ 1391414 w 3226038"/>
                <a:gd name="connsiteY133" fmla="*/ 2792959 h 3027035"/>
                <a:gd name="connsiteX134" fmla="*/ 1128581 w 3226038"/>
                <a:gd name="connsiteY134" fmla="*/ 2638479 h 3027035"/>
                <a:gd name="connsiteX135" fmla="*/ 1093505 w 3226038"/>
                <a:gd name="connsiteY135" fmla="*/ 2603938 h 3027035"/>
                <a:gd name="connsiteX136" fmla="*/ 1073068 w 3226038"/>
                <a:gd name="connsiteY136" fmla="*/ 2530296 h 3027035"/>
                <a:gd name="connsiteX137" fmla="*/ 1072036 w 3226038"/>
                <a:gd name="connsiteY137" fmla="*/ 2477975 h 3027035"/>
                <a:gd name="connsiteX138" fmla="*/ 1042591 w 3226038"/>
                <a:gd name="connsiteY138" fmla="*/ 2492041 h 3027035"/>
                <a:gd name="connsiteX139" fmla="*/ 865868 w 3226038"/>
                <a:gd name="connsiteY139" fmla="*/ 2499409 h 3027035"/>
                <a:gd name="connsiteX140" fmla="*/ 719426 w 3226038"/>
                <a:gd name="connsiteY140" fmla="*/ 2430182 h 3027035"/>
                <a:gd name="connsiteX141" fmla="*/ 689869 w 3226038"/>
                <a:gd name="connsiteY141" fmla="*/ 2397459 h 3027035"/>
                <a:gd name="connsiteX142" fmla="*/ 687182 w 3226038"/>
                <a:gd name="connsiteY142" fmla="*/ 2418320 h 3027035"/>
                <a:gd name="connsiteX143" fmla="*/ 760823 w 3226038"/>
                <a:gd name="connsiteY143" fmla="*/ 2590105 h 3027035"/>
                <a:gd name="connsiteX144" fmla="*/ 964895 w 3226038"/>
                <a:gd name="connsiteY144" fmla="*/ 2678700 h 3027035"/>
                <a:gd name="connsiteX145" fmla="*/ 1054815 w 3226038"/>
                <a:gd name="connsiteY145" fmla="*/ 2673458 h 3027035"/>
                <a:gd name="connsiteX146" fmla="*/ 1130649 w 3226038"/>
                <a:gd name="connsiteY146" fmla="*/ 2696939 h 3027035"/>
                <a:gd name="connsiteX147" fmla="*/ 1231694 w 3226038"/>
                <a:gd name="connsiteY147" fmla="*/ 2827369 h 3027035"/>
                <a:gd name="connsiteX148" fmla="*/ 1245598 w 3226038"/>
                <a:gd name="connsiteY148" fmla="*/ 2824694 h 3027035"/>
                <a:gd name="connsiteX149" fmla="*/ 1314357 w 3226038"/>
                <a:gd name="connsiteY149" fmla="*/ 2805982 h 3027035"/>
                <a:gd name="connsiteX150" fmla="*/ 1582565 w 3226038"/>
                <a:gd name="connsiteY150" fmla="*/ 2947668 h 3027035"/>
                <a:gd name="connsiteX151" fmla="*/ 1872394 w 3226038"/>
                <a:gd name="connsiteY151" fmla="*/ 2840437 h 3027035"/>
                <a:gd name="connsiteX152" fmla="*/ 1765658 w 3226038"/>
                <a:gd name="connsiteY152" fmla="*/ 2986896 h 3027035"/>
                <a:gd name="connsiteX153" fmla="*/ 1559806 w 3226038"/>
                <a:gd name="connsiteY153" fmla="*/ 3024598 h 3027035"/>
                <a:gd name="connsiteX154" fmla="*/ 1323343 w 3226038"/>
                <a:gd name="connsiteY154" fmla="*/ 2933795 h 3027035"/>
                <a:gd name="connsiteX155" fmla="*/ 1018886 w 3226038"/>
                <a:gd name="connsiteY155" fmla="*/ 2795305 h 3027035"/>
                <a:gd name="connsiteX156" fmla="*/ 970675 w 3226038"/>
                <a:gd name="connsiteY156" fmla="*/ 2772285 h 3027035"/>
                <a:gd name="connsiteX157" fmla="*/ 620567 w 3226038"/>
                <a:gd name="connsiteY157" fmla="*/ 2513611 h 3027035"/>
                <a:gd name="connsiteX158" fmla="*/ 512110 w 3226038"/>
                <a:gd name="connsiteY158" fmla="*/ 2412141 h 3027035"/>
                <a:gd name="connsiteX159" fmla="*/ 309550 w 3226038"/>
                <a:gd name="connsiteY159" fmla="*/ 2318730 h 3027035"/>
                <a:gd name="connsiteX160" fmla="*/ 271890 w 3226038"/>
                <a:gd name="connsiteY160" fmla="*/ 2103679 h 3027035"/>
                <a:gd name="connsiteX161" fmla="*/ 197030 w 3226038"/>
                <a:gd name="connsiteY161" fmla="*/ 2025682 h 3027035"/>
                <a:gd name="connsiteX162" fmla="*/ 42961 w 3226038"/>
                <a:gd name="connsiteY162" fmla="*/ 1878648 h 3027035"/>
                <a:gd name="connsiteX163" fmla="*/ 10241 w 3226038"/>
                <a:gd name="connsiteY163" fmla="*/ 1645877 h 3027035"/>
                <a:gd name="connsiteX164" fmla="*/ 149602 w 3226038"/>
                <a:gd name="connsiteY164" fmla="*/ 1507488 h 3027035"/>
                <a:gd name="connsiteX165" fmla="*/ 69504 w 3226038"/>
                <a:gd name="connsiteY165" fmla="*/ 1674797 h 3027035"/>
                <a:gd name="connsiteX166" fmla="*/ 279249 w 3226038"/>
                <a:gd name="connsiteY166" fmla="*/ 1988992 h 3027035"/>
                <a:gd name="connsiteX167" fmla="*/ 316193 w 3226038"/>
                <a:gd name="connsiteY167" fmla="*/ 1991729 h 3027035"/>
                <a:gd name="connsiteX168" fmla="*/ 319053 w 3226038"/>
                <a:gd name="connsiteY168" fmla="*/ 1985609 h 3027035"/>
                <a:gd name="connsiteX169" fmla="*/ 307569 w 3226038"/>
                <a:gd name="connsiteY169" fmla="*/ 1949900 h 3027035"/>
                <a:gd name="connsiteX170" fmla="*/ 306486 w 3226038"/>
                <a:gd name="connsiteY170" fmla="*/ 1940694 h 3027035"/>
                <a:gd name="connsiteX171" fmla="*/ 302243 w 3226038"/>
                <a:gd name="connsiteY171" fmla="*/ 1937639 h 3027035"/>
                <a:gd name="connsiteX172" fmla="*/ 294636 w 3226038"/>
                <a:gd name="connsiteY172" fmla="*/ 1920784 h 3027035"/>
                <a:gd name="connsiteX173" fmla="*/ 293312 w 3226038"/>
                <a:gd name="connsiteY173" fmla="*/ 1627034 h 3027035"/>
                <a:gd name="connsiteX174" fmla="*/ 380880 w 3226038"/>
                <a:gd name="connsiteY174" fmla="*/ 1526015 h 3027035"/>
                <a:gd name="connsiteX175" fmla="*/ 329214 w 3226038"/>
                <a:gd name="connsiteY175" fmla="*/ 1459943 h 3027035"/>
                <a:gd name="connsiteX176" fmla="*/ 321211 w 3226038"/>
                <a:gd name="connsiteY176" fmla="*/ 1456328 h 3027035"/>
                <a:gd name="connsiteX177" fmla="*/ 268085 w 3226038"/>
                <a:gd name="connsiteY177" fmla="*/ 1185660 h 3027035"/>
                <a:gd name="connsiteX178" fmla="*/ 281857 w 3226038"/>
                <a:gd name="connsiteY178" fmla="*/ 1276902 h 3027035"/>
                <a:gd name="connsiteX179" fmla="*/ 517812 w 3226038"/>
                <a:gd name="connsiteY179" fmla="*/ 1465542 h 3027035"/>
                <a:gd name="connsiteX180" fmla="*/ 611355 w 3226038"/>
                <a:gd name="connsiteY180" fmla="*/ 1477295 h 3027035"/>
                <a:gd name="connsiteX181" fmla="*/ 611703 w 3226038"/>
                <a:gd name="connsiteY181" fmla="*/ 1480155 h 3027035"/>
                <a:gd name="connsiteX182" fmla="*/ 612118 w 3226038"/>
                <a:gd name="connsiteY182" fmla="*/ 1477866 h 3027035"/>
                <a:gd name="connsiteX183" fmla="*/ 662263 w 3226038"/>
                <a:gd name="connsiteY183" fmla="*/ 1427900 h 3027035"/>
                <a:gd name="connsiteX184" fmla="*/ 662059 w 3226038"/>
                <a:gd name="connsiteY184" fmla="*/ 1427220 h 3027035"/>
                <a:gd name="connsiteX185" fmla="*/ 661901 w 3226038"/>
                <a:gd name="connsiteY185" fmla="*/ 1426988 h 3027035"/>
                <a:gd name="connsiteX186" fmla="*/ 661951 w 3226038"/>
                <a:gd name="connsiteY186" fmla="*/ 1426862 h 3027035"/>
                <a:gd name="connsiteX187" fmla="*/ 652834 w 3226038"/>
                <a:gd name="connsiteY187" fmla="*/ 1396497 h 3027035"/>
                <a:gd name="connsiteX188" fmla="*/ 637570 w 3226038"/>
                <a:gd name="connsiteY188" fmla="*/ 1356501 h 3027035"/>
                <a:gd name="connsiteX189" fmla="*/ 842912 w 3226038"/>
                <a:gd name="connsiteY189" fmla="*/ 1018808 h 3027035"/>
                <a:gd name="connsiteX190" fmla="*/ 2516775 w 3226038"/>
                <a:gd name="connsiteY190" fmla="*/ 2091376 h 3027035"/>
                <a:gd name="connsiteX191" fmla="*/ 2238033 w 3226038"/>
                <a:gd name="connsiteY191" fmla="*/ 2334816 h 3027035"/>
                <a:gd name="connsiteX192" fmla="*/ 2189593 w 3226038"/>
                <a:gd name="connsiteY192" fmla="*/ 2248549 h 3027035"/>
                <a:gd name="connsiteX193" fmla="*/ 2516775 w 3226038"/>
                <a:gd name="connsiteY193" fmla="*/ 2091376 h 3027035"/>
                <a:gd name="connsiteX194" fmla="*/ 687254 w 3226038"/>
                <a:gd name="connsiteY194" fmla="*/ 678482 h 3027035"/>
                <a:gd name="connsiteX195" fmla="*/ 628419 w 3226038"/>
                <a:gd name="connsiteY195" fmla="*/ 1036658 h 3027035"/>
                <a:gd name="connsiteX196" fmla="*/ 532013 w 3226038"/>
                <a:gd name="connsiteY196" fmla="*/ 1014429 h 3027035"/>
                <a:gd name="connsiteX197" fmla="*/ 687254 w 3226038"/>
                <a:gd name="connsiteY197" fmla="*/ 678482 h 3027035"/>
                <a:gd name="connsiteX198" fmla="*/ 2205214 w 3226038"/>
                <a:gd name="connsiteY198" fmla="*/ 1800491 h 3027035"/>
                <a:gd name="connsiteX199" fmla="*/ 2255363 w 3226038"/>
                <a:gd name="connsiteY199" fmla="*/ 1871953 h 3027035"/>
                <a:gd name="connsiteX200" fmla="*/ 2466834 w 3226038"/>
                <a:gd name="connsiteY200" fmla="*/ 2042067 h 3027035"/>
                <a:gd name="connsiteX201" fmla="*/ 2319038 w 3226038"/>
                <a:gd name="connsiteY201" fmla="*/ 2093212 h 3027035"/>
                <a:gd name="connsiteX202" fmla="*/ 2156726 w 3226038"/>
                <a:gd name="connsiteY202" fmla="*/ 1968287 h 3027035"/>
                <a:gd name="connsiteX203" fmla="*/ 2119546 w 3226038"/>
                <a:gd name="connsiteY203" fmla="*/ 1914861 h 3027035"/>
                <a:gd name="connsiteX204" fmla="*/ 1058864 w 3226038"/>
                <a:gd name="connsiteY204" fmla="*/ 897328 h 3027035"/>
                <a:gd name="connsiteX205" fmla="*/ 973209 w 3226038"/>
                <a:gd name="connsiteY205" fmla="*/ 1011681 h 3027035"/>
                <a:gd name="connsiteX206" fmla="*/ 741092 w 3226038"/>
                <a:gd name="connsiteY206" fmla="*/ 868758 h 3027035"/>
                <a:gd name="connsiteX207" fmla="*/ 748615 w 3226038"/>
                <a:gd name="connsiteY207" fmla="*/ 712543 h 3027035"/>
                <a:gd name="connsiteX208" fmla="*/ 1058864 w 3226038"/>
                <a:gd name="connsiteY208" fmla="*/ 897328 h 3027035"/>
                <a:gd name="connsiteX209" fmla="*/ 1948708 w 3226038"/>
                <a:gd name="connsiteY209" fmla="*/ 1321566 h 3027035"/>
                <a:gd name="connsiteX210" fmla="*/ 2096045 w 3226038"/>
                <a:gd name="connsiteY210" fmla="*/ 1452158 h 3027035"/>
                <a:gd name="connsiteX211" fmla="*/ 1919841 w 3226038"/>
                <a:gd name="connsiteY211" fmla="*/ 1466554 h 3027035"/>
                <a:gd name="connsiteX212" fmla="*/ 1885365 w 3226038"/>
                <a:gd name="connsiteY212" fmla="*/ 1472861 h 3027035"/>
                <a:gd name="connsiteX213" fmla="*/ 1879629 w 3226038"/>
                <a:gd name="connsiteY213" fmla="*/ 1489302 h 3027035"/>
                <a:gd name="connsiteX214" fmla="*/ 1908915 w 3226038"/>
                <a:gd name="connsiteY214" fmla="*/ 1464113 h 3027035"/>
                <a:gd name="connsiteX215" fmla="*/ 1878082 w 3226038"/>
                <a:gd name="connsiteY215" fmla="*/ 1523336 h 3027035"/>
                <a:gd name="connsiteX216" fmla="*/ 1882487 w 3226038"/>
                <a:gd name="connsiteY216" fmla="*/ 1659934 h 3027035"/>
                <a:gd name="connsiteX217" fmla="*/ 1908811 w 3226038"/>
                <a:gd name="connsiteY217" fmla="*/ 1703873 h 3027035"/>
                <a:gd name="connsiteX218" fmla="*/ 1939526 w 3226038"/>
                <a:gd name="connsiteY218" fmla="*/ 1677454 h 3027035"/>
                <a:gd name="connsiteX219" fmla="*/ 1922727 w 3226038"/>
                <a:gd name="connsiteY219" fmla="*/ 1706694 h 3027035"/>
                <a:gd name="connsiteX220" fmla="*/ 1917366 w 3226038"/>
                <a:gd name="connsiteY220" fmla="*/ 1718150 h 3027035"/>
                <a:gd name="connsiteX221" fmla="*/ 1918838 w 3226038"/>
                <a:gd name="connsiteY221" fmla="*/ 1720608 h 3027035"/>
                <a:gd name="connsiteX222" fmla="*/ 1973972 w 3226038"/>
                <a:gd name="connsiteY222" fmla="*/ 1767825 h 3027035"/>
                <a:gd name="connsiteX223" fmla="*/ 2071636 w 3226038"/>
                <a:gd name="connsiteY223" fmla="*/ 1813568 h 3027035"/>
                <a:gd name="connsiteX224" fmla="*/ 2173989 w 3226038"/>
                <a:gd name="connsiteY224" fmla="*/ 1826528 h 3027035"/>
                <a:gd name="connsiteX225" fmla="*/ 2117479 w 3226038"/>
                <a:gd name="connsiteY225" fmla="*/ 1890255 h 3027035"/>
                <a:gd name="connsiteX226" fmla="*/ 2048930 w 3226038"/>
                <a:gd name="connsiteY226" fmla="*/ 1880940 h 3027035"/>
                <a:gd name="connsiteX227" fmla="*/ 1912220 w 3226038"/>
                <a:gd name="connsiteY227" fmla="*/ 1805984 h 3027035"/>
                <a:gd name="connsiteX228" fmla="*/ 1900395 w 3226038"/>
                <a:gd name="connsiteY228" fmla="*/ 1792735 h 3027035"/>
                <a:gd name="connsiteX229" fmla="*/ 1898516 w 3226038"/>
                <a:gd name="connsiteY229" fmla="*/ 1805424 h 3027035"/>
                <a:gd name="connsiteX230" fmla="*/ 2004583 w 3226038"/>
                <a:gd name="connsiteY230" fmla="*/ 1981166 h 3027035"/>
                <a:gd name="connsiteX231" fmla="*/ 2102247 w 3226038"/>
                <a:gd name="connsiteY231" fmla="*/ 2026909 h 3027035"/>
                <a:gd name="connsiteX232" fmla="*/ 2204600 w 3226038"/>
                <a:gd name="connsiteY232" fmla="*/ 2039869 h 3027035"/>
                <a:gd name="connsiteX233" fmla="*/ 2148090 w 3226038"/>
                <a:gd name="connsiteY233" fmla="*/ 2103596 h 3027035"/>
                <a:gd name="connsiteX234" fmla="*/ 2144005 w 3226038"/>
                <a:gd name="connsiteY234" fmla="*/ 2103041 h 3027035"/>
                <a:gd name="connsiteX235" fmla="*/ 2136123 w 3226038"/>
                <a:gd name="connsiteY235" fmla="*/ 2142932 h 3027035"/>
                <a:gd name="connsiteX236" fmla="*/ 1880081 w 3226038"/>
                <a:gd name="connsiteY236" fmla="*/ 2329702 h 3027035"/>
                <a:gd name="connsiteX237" fmla="*/ 1837407 w 3226038"/>
                <a:gd name="connsiteY237" fmla="*/ 2326300 h 3027035"/>
                <a:gd name="connsiteX238" fmla="*/ 1811492 w 3226038"/>
                <a:gd name="connsiteY238" fmla="*/ 2326128 h 3027035"/>
                <a:gd name="connsiteX239" fmla="*/ 1813930 w 3226038"/>
                <a:gd name="connsiteY239" fmla="*/ 2322872 h 3027035"/>
                <a:gd name="connsiteX240" fmla="*/ 1765779 w 3226038"/>
                <a:gd name="connsiteY240" fmla="*/ 2311874 h 3027035"/>
                <a:gd name="connsiteX241" fmla="*/ 1660705 w 3226038"/>
                <a:gd name="connsiteY241" fmla="*/ 2252690 h 3027035"/>
                <a:gd name="connsiteX242" fmla="*/ 1627276 w 3226038"/>
                <a:gd name="connsiteY242" fmla="*/ 2234380 h 3027035"/>
                <a:gd name="connsiteX243" fmla="*/ 1627573 w 3226038"/>
                <a:gd name="connsiteY243" fmla="*/ 1891126 h 3027035"/>
                <a:gd name="connsiteX244" fmla="*/ 1607040 w 3226038"/>
                <a:gd name="connsiteY244" fmla="*/ 1970917 h 3027035"/>
                <a:gd name="connsiteX245" fmla="*/ 1771834 w 3226038"/>
                <a:gd name="connsiteY245" fmla="*/ 2221675 h 3027035"/>
                <a:gd name="connsiteX246" fmla="*/ 1891816 w 3226038"/>
                <a:gd name="connsiteY246" fmla="*/ 2240499 h 3027035"/>
                <a:gd name="connsiteX247" fmla="*/ 2009321 w 3226038"/>
                <a:gd name="connsiteY247" fmla="*/ 2219514 h 3027035"/>
                <a:gd name="connsiteX248" fmla="*/ 1999139 w 3226038"/>
                <a:gd name="connsiteY248" fmla="*/ 2239396 h 3027035"/>
                <a:gd name="connsiteX249" fmla="*/ 1999567 w 3226038"/>
                <a:gd name="connsiteY249" fmla="*/ 2239296 h 3027035"/>
                <a:gd name="connsiteX250" fmla="*/ 2044414 w 3226038"/>
                <a:gd name="connsiteY250" fmla="*/ 2218349 h 3027035"/>
                <a:gd name="connsiteX251" fmla="*/ 2118423 w 3226038"/>
                <a:gd name="connsiteY251" fmla="*/ 2140793 h 3027035"/>
                <a:gd name="connsiteX252" fmla="*/ 2133501 w 3226038"/>
                <a:gd name="connsiteY252" fmla="*/ 2101613 h 3027035"/>
                <a:gd name="connsiteX253" fmla="*/ 2079542 w 3226038"/>
                <a:gd name="connsiteY253" fmla="*/ 2094281 h 3027035"/>
                <a:gd name="connsiteX254" fmla="*/ 1905884 w 3226038"/>
                <a:gd name="connsiteY254" fmla="*/ 1977931 h 3027035"/>
                <a:gd name="connsiteX255" fmla="*/ 1880896 w 3226038"/>
                <a:gd name="connsiteY255" fmla="*/ 1954633 h 3027035"/>
                <a:gd name="connsiteX256" fmla="*/ 1852220 w 3226038"/>
                <a:gd name="connsiteY256" fmla="*/ 1798502 h 3027035"/>
                <a:gd name="connsiteX257" fmla="*/ 1867058 w 3226038"/>
                <a:gd name="connsiteY257" fmla="*/ 1756931 h 3027035"/>
                <a:gd name="connsiteX258" fmla="*/ 1850284 w 3226038"/>
                <a:gd name="connsiteY258" fmla="*/ 1741292 h 3027035"/>
                <a:gd name="connsiteX259" fmla="*/ 1828755 w 3226038"/>
                <a:gd name="connsiteY259" fmla="*/ 1697853 h 3027035"/>
                <a:gd name="connsiteX260" fmla="*/ 1817427 w 3226038"/>
                <a:gd name="connsiteY260" fmla="*/ 1628566 h 3027035"/>
                <a:gd name="connsiteX261" fmla="*/ 1795832 w 3226038"/>
                <a:gd name="connsiteY261" fmla="*/ 1673156 h 3027035"/>
                <a:gd name="connsiteX262" fmla="*/ 1557706 w 3226038"/>
                <a:gd name="connsiteY262" fmla="*/ 1787085 h 3027035"/>
                <a:gd name="connsiteX263" fmla="*/ 1509266 w 3226038"/>
                <a:gd name="connsiteY263" fmla="*/ 1700819 h 3027035"/>
                <a:gd name="connsiteX264" fmla="*/ 1800941 w 3226038"/>
                <a:gd name="connsiteY264" fmla="*/ 1621248 h 3027035"/>
                <a:gd name="connsiteX265" fmla="*/ 1813578 w 3226038"/>
                <a:gd name="connsiteY265" fmla="*/ 1599019 h 3027035"/>
                <a:gd name="connsiteX266" fmla="*/ 1819910 w 3226038"/>
                <a:gd name="connsiteY266" fmla="*/ 1600565 h 3027035"/>
                <a:gd name="connsiteX267" fmla="*/ 1821608 w 3226038"/>
                <a:gd name="connsiteY267" fmla="*/ 1585161 h 3027035"/>
                <a:gd name="connsiteX268" fmla="*/ 1823154 w 3226038"/>
                <a:gd name="connsiteY268" fmla="*/ 1580831 h 3027035"/>
                <a:gd name="connsiteX269" fmla="*/ 1792216 w 3226038"/>
                <a:gd name="connsiteY269" fmla="*/ 1559883 h 3027035"/>
                <a:gd name="connsiteX270" fmla="*/ 1717932 w 3226038"/>
                <a:gd name="connsiteY270" fmla="*/ 1500968 h 3027035"/>
                <a:gd name="connsiteX271" fmla="*/ 1748406 w 3226038"/>
                <a:gd name="connsiteY271" fmla="*/ 1490472 h 3027035"/>
                <a:gd name="connsiteX272" fmla="*/ 1926827 w 3226038"/>
                <a:gd name="connsiteY272" fmla="*/ 1363489 h 3027035"/>
                <a:gd name="connsiteX273" fmla="*/ 1948708 w 3226038"/>
                <a:gd name="connsiteY273" fmla="*/ 1321566 h 3027035"/>
                <a:gd name="connsiteX274" fmla="*/ 868204 w 3226038"/>
                <a:gd name="connsiteY274" fmla="*/ 327279 h 3027035"/>
                <a:gd name="connsiteX275" fmla="*/ 839290 w 3226038"/>
                <a:gd name="connsiteY275" fmla="*/ 396067 h 3027035"/>
                <a:gd name="connsiteX276" fmla="*/ 968231 w 3226038"/>
                <a:gd name="connsiteY276" fmla="*/ 659259 h 3027035"/>
                <a:gd name="connsiteX277" fmla="*/ 1200860 w 3226038"/>
                <a:gd name="connsiteY277" fmla="*/ 706168 h 3027035"/>
                <a:gd name="connsiteX278" fmla="*/ 1143757 w 3226038"/>
                <a:gd name="connsiteY278" fmla="*/ 782404 h 3027035"/>
                <a:gd name="connsiteX279" fmla="*/ 858125 w 3226038"/>
                <a:gd name="connsiteY279" fmla="*/ 664851 h 3027035"/>
                <a:gd name="connsiteX280" fmla="*/ 828202 w 3226038"/>
                <a:gd name="connsiteY280" fmla="*/ 641247 h 3027035"/>
                <a:gd name="connsiteX281" fmla="*/ 868204 w 3226038"/>
                <a:gd name="connsiteY281" fmla="*/ 327279 h 3027035"/>
                <a:gd name="connsiteX282" fmla="*/ 2657066 w 3226038"/>
                <a:gd name="connsiteY282" fmla="*/ 1197247 h 3027035"/>
                <a:gd name="connsiteX283" fmla="*/ 2663296 w 3226038"/>
                <a:gd name="connsiteY283" fmla="*/ 1206222 h 3027035"/>
                <a:gd name="connsiteX284" fmla="*/ 2650270 w 3226038"/>
                <a:gd name="connsiteY284" fmla="*/ 1206320 h 3027035"/>
                <a:gd name="connsiteX285" fmla="*/ 3030338 w 3226038"/>
                <a:gd name="connsiteY285" fmla="*/ 1431166 h 3027035"/>
                <a:gd name="connsiteX286" fmla="*/ 2903938 w 3226038"/>
                <a:gd name="connsiteY286" fmla="*/ 1579263 h 3027035"/>
                <a:gd name="connsiteX287" fmla="*/ 2811168 w 3226038"/>
                <a:gd name="connsiteY287" fmla="*/ 1587131 h 3027035"/>
                <a:gd name="connsiteX288" fmla="*/ 2775539 w 3226038"/>
                <a:gd name="connsiteY288" fmla="*/ 1575913 h 3027035"/>
                <a:gd name="connsiteX289" fmla="*/ 2614417 w 3226038"/>
                <a:gd name="connsiteY289" fmla="*/ 1527673 h 3027035"/>
                <a:gd name="connsiteX290" fmla="*/ 2474755 w 3226038"/>
                <a:gd name="connsiteY290" fmla="*/ 1440641 h 3027035"/>
                <a:gd name="connsiteX291" fmla="*/ 2543000 w 3226038"/>
                <a:gd name="connsiteY291" fmla="*/ 1349530 h 3027035"/>
                <a:gd name="connsiteX292" fmla="*/ 2704508 w 3226038"/>
                <a:gd name="connsiteY292" fmla="*/ 1424676 h 3027035"/>
                <a:gd name="connsiteX293" fmla="*/ 2882339 w 3226038"/>
                <a:gd name="connsiteY293" fmla="*/ 1461929 h 3027035"/>
                <a:gd name="connsiteX294" fmla="*/ 3030338 w 3226038"/>
                <a:gd name="connsiteY294" fmla="*/ 1431166 h 3027035"/>
                <a:gd name="connsiteX295" fmla="*/ 1176421 w 3226038"/>
                <a:gd name="connsiteY295" fmla="*/ 0 h 3027035"/>
                <a:gd name="connsiteX296" fmla="*/ 1188515 w 3226038"/>
                <a:gd name="connsiteY296" fmla="*/ 150678 h 3027035"/>
                <a:gd name="connsiteX297" fmla="*/ 1394438 w 3226038"/>
                <a:gd name="connsiteY297" fmla="*/ 447731 h 3027035"/>
                <a:gd name="connsiteX298" fmla="*/ 1326486 w 3226038"/>
                <a:gd name="connsiteY298" fmla="*/ 538450 h 3027035"/>
                <a:gd name="connsiteX299" fmla="*/ 1109160 w 3226038"/>
                <a:gd name="connsiteY299" fmla="*/ 285219 h 3027035"/>
                <a:gd name="connsiteX300" fmla="*/ 1088376 w 3226038"/>
                <a:gd name="connsiteY300" fmla="*/ 254181 h 3027035"/>
                <a:gd name="connsiteX301" fmla="*/ 1069841 w 3226038"/>
                <a:gd name="connsiteY301" fmla="*/ 162942 h 3027035"/>
                <a:gd name="connsiteX302" fmla="*/ 1176421 w 3226038"/>
                <a:gd name="connsiteY302" fmla="*/ 0 h 3027035"/>
                <a:gd name="connsiteX303" fmla="*/ 2074059 w 3226038"/>
                <a:gd name="connsiteY303" fmla="*/ 622382 h 3027035"/>
                <a:gd name="connsiteX304" fmla="*/ 2039980 w 3226038"/>
                <a:gd name="connsiteY304" fmla="*/ 655169 h 3027035"/>
                <a:gd name="connsiteX305" fmla="*/ 1968289 w 3226038"/>
                <a:gd name="connsiteY305" fmla="*/ 862097 h 3027035"/>
                <a:gd name="connsiteX306" fmla="*/ 1966785 w 3226038"/>
                <a:gd name="connsiteY306" fmla="*/ 894292 h 3027035"/>
                <a:gd name="connsiteX307" fmla="*/ 1889360 w 3226038"/>
                <a:gd name="connsiteY307" fmla="*/ 839571 h 3027035"/>
                <a:gd name="connsiteX308" fmla="*/ 1874609 w 3226038"/>
                <a:gd name="connsiteY308" fmla="*/ 827382 h 3027035"/>
                <a:gd name="connsiteX309" fmla="*/ 1876383 w 3226038"/>
                <a:gd name="connsiteY309" fmla="*/ 836472 h 3027035"/>
                <a:gd name="connsiteX310" fmla="*/ 1856444 w 3226038"/>
                <a:gd name="connsiteY310" fmla="*/ 910904 h 3027035"/>
                <a:gd name="connsiteX311" fmla="*/ 1857429 w 3226038"/>
                <a:gd name="connsiteY311" fmla="*/ 965196 h 3027035"/>
                <a:gd name="connsiteX312" fmla="*/ 2016558 w 3226038"/>
                <a:gd name="connsiteY312" fmla="*/ 1064158 h 3027035"/>
                <a:gd name="connsiteX313" fmla="*/ 2112556 w 3226038"/>
                <a:gd name="connsiteY313" fmla="*/ 1040858 h 3027035"/>
                <a:gd name="connsiteX314" fmla="*/ 2148781 w 3226038"/>
                <a:gd name="connsiteY314" fmla="*/ 1089413 h 3027035"/>
                <a:gd name="connsiteX315" fmla="*/ 2161420 w 3226038"/>
                <a:gd name="connsiteY315" fmla="*/ 1196466 h 3027035"/>
                <a:gd name="connsiteX316" fmla="*/ 2445423 w 3226038"/>
                <a:gd name="connsiteY316" fmla="*/ 1454419 h 3027035"/>
                <a:gd name="connsiteX317" fmla="*/ 2469057 w 3226038"/>
                <a:gd name="connsiteY317" fmla="*/ 1472121 h 3027035"/>
                <a:gd name="connsiteX318" fmla="*/ 2410394 w 3226038"/>
                <a:gd name="connsiteY318" fmla="*/ 1490064 h 3027035"/>
                <a:gd name="connsiteX319" fmla="*/ 2337107 w 3226038"/>
                <a:gd name="connsiteY319" fmla="*/ 1581550 h 3027035"/>
                <a:gd name="connsiteX320" fmla="*/ 2342804 w 3226038"/>
                <a:gd name="connsiteY320" fmla="*/ 1616802 h 3027035"/>
                <a:gd name="connsiteX321" fmla="*/ 2347317 w 3226038"/>
                <a:gd name="connsiteY321" fmla="*/ 1610776 h 3027035"/>
                <a:gd name="connsiteX322" fmla="*/ 2381405 w 3226038"/>
                <a:gd name="connsiteY322" fmla="*/ 1711111 h 3027035"/>
                <a:gd name="connsiteX323" fmla="*/ 2430032 w 3226038"/>
                <a:gd name="connsiteY323" fmla="*/ 1781159 h 3027035"/>
                <a:gd name="connsiteX324" fmla="*/ 2456217 w 3226038"/>
                <a:gd name="connsiteY324" fmla="*/ 1816330 h 3027035"/>
                <a:gd name="connsiteX325" fmla="*/ 2745046 w 3226038"/>
                <a:gd name="connsiteY325" fmla="*/ 1866063 h 3027035"/>
                <a:gd name="connsiteX326" fmla="*/ 2802929 w 3226038"/>
                <a:gd name="connsiteY326" fmla="*/ 1818974 h 3027035"/>
                <a:gd name="connsiteX327" fmla="*/ 2512876 w 3226038"/>
                <a:gd name="connsiteY327" fmla="*/ 1945644 h 3027035"/>
                <a:gd name="connsiteX328" fmla="*/ 2481810 w 3226038"/>
                <a:gd name="connsiteY328" fmla="*/ 1923566 h 3027035"/>
                <a:gd name="connsiteX329" fmla="*/ 2315751 w 3226038"/>
                <a:gd name="connsiteY329" fmla="*/ 1759853 h 3027035"/>
                <a:gd name="connsiteX330" fmla="*/ 2311255 w 3226038"/>
                <a:gd name="connsiteY330" fmla="*/ 1747006 h 3027035"/>
                <a:gd name="connsiteX331" fmla="*/ 2286633 w 3226038"/>
                <a:gd name="connsiteY331" fmla="*/ 1691311 h 3027035"/>
                <a:gd name="connsiteX332" fmla="*/ 2299909 w 3226038"/>
                <a:gd name="connsiteY332" fmla="*/ 1497752 h 3027035"/>
                <a:gd name="connsiteX333" fmla="*/ 2206345 w 3226038"/>
                <a:gd name="connsiteY333" fmla="*/ 1452662 h 3027035"/>
                <a:gd name="connsiteX334" fmla="*/ 2072269 w 3226038"/>
                <a:gd name="connsiteY334" fmla="*/ 1201093 h 3027035"/>
                <a:gd name="connsiteX335" fmla="*/ 2023472 w 3226038"/>
                <a:gd name="connsiteY335" fmla="*/ 1155022 h 3027035"/>
                <a:gd name="connsiteX336" fmla="*/ 1812353 w 3226038"/>
                <a:gd name="connsiteY336" fmla="*/ 1082572 h 3027035"/>
                <a:gd name="connsiteX337" fmla="*/ 1471695 w 3226038"/>
                <a:gd name="connsiteY337" fmla="*/ 1113080 h 3027035"/>
                <a:gd name="connsiteX338" fmla="*/ 1442475 w 3226038"/>
                <a:gd name="connsiteY338" fmla="*/ 1155537 h 3027035"/>
                <a:gd name="connsiteX339" fmla="*/ 1417413 w 3226038"/>
                <a:gd name="connsiteY339" fmla="*/ 1241357 h 3027035"/>
                <a:gd name="connsiteX340" fmla="*/ 1423265 w 3226038"/>
                <a:gd name="connsiteY340" fmla="*/ 1362666 h 3027035"/>
                <a:gd name="connsiteX341" fmla="*/ 1654912 w 3226038"/>
                <a:gd name="connsiteY341" fmla="*/ 1553391 h 3027035"/>
                <a:gd name="connsiteX342" fmla="*/ 1736445 w 3226038"/>
                <a:gd name="connsiteY342" fmla="*/ 1541531 h 3027035"/>
                <a:gd name="connsiteX343" fmla="*/ 1467866 w 3226038"/>
                <a:gd name="connsiteY343" fmla="*/ 1564711 h 3027035"/>
                <a:gd name="connsiteX344" fmla="*/ 1462696 w 3226038"/>
                <a:gd name="connsiteY344" fmla="*/ 1561492 h 3027035"/>
                <a:gd name="connsiteX345" fmla="*/ 1457674 w 3226038"/>
                <a:gd name="connsiteY345" fmla="*/ 1588601 h 3027035"/>
                <a:gd name="connsiteX346" fmla="*/ 1199754 w 3226038"/>
                <a:gd name="connsiteY346" fmla="*/ 1781972 h 3027035"/>
                <a:gd name="connsiteX347" fmla="*/ 1157080 w 3226038"/>
                <a:gd name="connsiteY347" fmla="*/ 1778569 h 3027035"/>
                <a:gd name="connsiteX348" fmla="*/ 1131165 w 3226038"/>
                <a:gd name="connsiteY348" fmla="*/ 1778397 h 3027035"/>
                <a:gd name="connsiteX349" fmla="*/ 1188760 w 3226038"/>
                <a:gd name="connsiteY349" fmla="*/ 1701505 h 3027035"/>
                <a:gd name="connsiteX350" fmla="*/ 1273118 w 3226038"/>
                <a:gd name="connsiteY350" fmla="*/ 1702298 h 3027035"/>
                <a:gd name="connsiteX351" fmla="*/ 1364088 w 3226038"/>
                <a:gd name="connsiteY351" fmla="*/ 1670618 h 3027035"/>
                <a:gd name="connsiteX352" fmla="*/ 1443789 w 3226038"/>
                <a:gd name="connsiteY352" fmla="*/ 1581441 h 3027035"/>
                <a:gd name="connsiteX353" fmla="*/ 1452947 w 3226038"/>
                <a:gd name="connsiteY353" fmla="*/ 1555423 h 3027035"/>
                <a:gd name="connsiteX354" fmla="*/ 1434181 w 3226038"/>
                <a:gd name="connsiteY354" fmla="*/ 1543741 h 3027035"/>
                <a:gd name="connsiteX355" fmla="*/ 1395137 w 3226038"/>
                <a:gd name="connsiteY355" fmla="*/ 1505029 h 3027035"/>
                <a:gd name="connsiteX356" fmla="*/ 1380516 w 3226038"/>
                <a:gd name="connsiteY356" fmla="*/ 1469830 h 3027035"/>
                <a:gd name="connsiteX357" fmla="*/ 1332937 w 3226038"/>
                <a:gd name="connsiteY357" fmla="*/ 1359016 h 3027035"/>
                <a:gd name="connsiteX358" fmla="*/ 1331626 w 3226038"/>
                <a:gd name="connsiteY358" fmla="*/ 1347874 h 3027035"/>
                <a:gd name="connsiteX359" fmla="*/ 1272780 w 3226038"/>
                <a:gd name="connsiteY359" fmla="*/ 1404764 h 3027035"/>
                <a:gd name="connsiteX360" fmla="*/ 1193860 w 3226038"/>
                <a:gd name="connsiteY360" fmla="*/ 1391893 h 3027035"/>
                <a:gd name="connsiteX361" fmla="*/ 1008134 w 3226038"/>
                <a:gd name="connsiteY361" fmla="*/ 1250070 h 3027035"/>
                <a:gd name="connsiteX362" fmla="*/ 982412 w 3226038"/>
                <a:gd name="connsiteY362" fmla="*/ 1221942 h 3027035"/>
                <a:gd name="connsiteX363" fmla="*/ 1093583 w 3226038"/>
                <a:gd name="connsiteY363" fmla="*/ 897188 h 3027035"/>
                <a:gd name="connsiteX364" fmla="*/ 1048374 w 3226038"/>
                <a:gd name="connsiteY364" fmla="*/ 966069 h 3027035"/>
                <a:gd name="connsiteX365" fmla="*/ 1123324 w 3226038"/>
                <a:gd name="connsiteY365" fmla="*/ 1256619 h 3027035"/>
                <a:gd name="connsiteX366" fmla="*/ 1230792 w 3226038"/>
                <a:gd name="connsiteY366" fmla="*/ 1313193 h 3027035"/>
                <a:gd name="connsiteX367" fmla="*/ 1329324 w 3226038"/>
                <a:gd name="connsiteY367" fmla="*/ 1328309 h 3027035"/>
                <a:gd name="connsiteX368" fmla="*/ 1326119 w 3226038"/>
                <a:gd name="connsiteY368" fmla="*/ 1301081 h 3027035"/>
                <a:gd name="connsiteX369" fmla="*/ 1330478 w 3226038"/>
                <a:gd name="connsiteY369" fmla="*/ 1241565 h 3027035"/>
                <a:gd name="connsiteX370" fmla="*/ 1347395 w 3226038"/>
                <a:gd name="connsiteY370" fmla="*/ 1181539 h 3027035"/>
                <a:gd name="connsiteX371" fmla="*/ 1289273 w 3226038"/>
                <a:gd name="connsiteY371" fmla="*/ 1135853 h 3027035"/>
                <a:gd name="connsiteX372" fmla="*/ 1231511 w 3226038"/>
                <a:gd name="connsiteY372" fmla="*/ 1069976 h 3027035"/>
                <a:gd name="connsiteX373" fmla="*/ 1254367 w 3226038"/>
                <a:gd name="connsiteY373" fmla="*/ 1063295 h 3027035"/>
                <a:gd name="connsiteX374" fmla="*/ 1356051 w 3226038"/>
                <a:gd name="connsiteY374" fmla="*/ 994271 h 3027035"/>
                <a:gd name="connsiteX375" fmla="*/ 1316957 w 3226038"/>
                <a:gd name="connsiteY375" fmla="*/ 925715 h 3027035"/>
                <a:gd name="connsiteX376" fmla="*/ 1297765 w 3226038"/>
                <a:gd name="connsiteY376" fmla="*/ 883688 h 3027035"/>
                <a:gd name="connsiteX377" fmla="*/ 1289903 w 3226038"/>
                <a:gd name="connsiteY377" fmla="*/ 841227 h 3027035"/>
                <a:gd name="connsiteX378" fmla="*/ 1324580 w 3226038"/>
                <a:gd name="connsiteY378" fmla="*/ 794932 h 3027035"/>
                <a:gd name="connsiteX379" fmla="*/ 1324878 w 3226038"/>
                <a:gd name="connsiteY379" fmla="*/ 795979 h 3027035"/>
                <a:gd name="connsiteX380" fmla="*/ 1400007 w 3226038"/>
                <a:gd name="connsiteY380" fmla="*/ 911757 h 3027035"/>
                <a:gd name="connsiteX381" fmla="*/ 1615887 w 3226038"/>
                <a:gd name="connsiteY381" fmla="*/ 984205 h 3027035"/>
                <a:gd name="connsiteX382" fmla="*/ 1841277 w 3226038"/>
                <a:gd name="connsiteY382" fmla="*/ 840131 h 3027035"/>
                <a:gd name="connsiteX383" fmla="*/ 1849521 w 3226038"/>
                <a:gd name="connsiteY383" fmla="*/ 806651 h 3027035"/>
                <a:gd name="connsiteX384" fmla="*/ 1816219 w 3226038"/>
                <a:gd name="connsiteY384" fmla="*/ 779132 h 3027035"/>
                <a:gd name="connsiteX385" fmla="*/ 1946679 w 3226038"/>
                <a:gd name="connsiteY385" fmla="*/ 725712 h 3027035"/>
                <a:gd name="connsiteX386" fmla="*/ 1943038 w 3226038"/>
                <a:gd name="connsiteY386" fmla="*/ 690853 h 3027035"/>
                <a:gd name="connsiteX387" fmla="*/ 1907308 w 3226038"/>
                <a:gd name="connsiteY387" fmla="*/ 517710 h 3027035"/>
                <a:gd name="connsiteX388" fmla="*/ 2074059 w 3226038"/>
                <a:gd name="connsiteY388" fmla="*/ 622382 h 3027035"/>
                <a:gd name="connsiteX389" fmla="*/ 3226038 w 3226038"/>
                <a:gd name="connsiteY389" fmla="*/ 1170010 h 3027035"/>
                <a:gd name="connsiteX390" fmla="*/ 3039800 w 3226038"/>
                <a:gd name="connsiteY390" fmla="*/ 1363835 h 3027035"/>
                <a:gd name="connsiteX391" fmla="*/ 2986179 w 3226038"/>
                <a:gd name="connsiteY391" fmla="*/ 1265779 h 3027035"/>
                <a:gd name="connsiteX392" fmla="*/ 3226038 w 3226038"/>
                <a:gd name="connsiteY392" fmla="*/ 1170010 h 3027035"/>
                <a:gd name="connsiteX393" fmla="*/ 2599109 w 3226038"/>
                <a:gd name="connsiteY393" fmla="*/ 557336 h 3027035"/>
                <a:gd name="connsiteX394" fmla="*/ 2605711 w 3226038"/>
                <a:gd name="connsiteY394" fmla="*/ 567191 h 3027035"/>
                <a:gd name="connsiteX395" fmla="*/ 2491393 w 3226038"/>
                <a:gd name="connsiteY395" fmla="*/ 846915 h 3027035"/>
                <a:gd name="connsiteX396" fmla="*/ 2621619 w 3226038"/>
                <a:gd name="connsiteY396" fmla="*/ 1033715 h 3027035"/>
                <a:gd name="connsiteX397" fmla="*/ 2753852 w 3226038"/>
                <a:gd name="connsiteY397" fmla="*/ 1073258 h 3027035"/>
                <a:gd name="connsiteX398" fmla="*/ 2785478 w 3226038"/>
                <a:gd name="connsiteY398" fmla="*/ 1080287 h 3027035"/>
                <a:gd name="connsiteX399" fmla="*/ 2631577 w 3226038"/>
                <a:gd name="connsiteY399" fmla="*/ 1117339 h 3027035"/>
                <a:gd name="connsiteX400" fmla="*/ 2554794 w 3226038"/>
                <a:gd name="connsiteY400" fmla="*/ 1099098 h 3027035"/>
                <a:gd name="connsiteX401" fmla="*/ 2517147 w 3226038"/>
                <a:gd name="connsiteY401" fmla="*/ 1216089 h 3027035"/>
                <a:gd name="connsiteX402" fmla="*/ 2517162 w 3226038"/>
                <a:gd name="connsiteY402" fmla="*/ 1239901 h 3027035"/>
                <a:gd name="connsiteX403" fmla="*/ 2437701 w 3226038"/>
                <a:gd name="connsiteY403" fmla="*/ 1202993 h 3027035"/>
                <a:gd name="connsiteX404" fmla="*/ 2308110 w 3226038"/>
                <a:gd name="connsiteY404" fmla="*/ 1120205 h 3027035"/>
                <a:gd name="connsiteX405" fmla="*/ 2309631 w 3226038"/>
                <a:gd name="connsiteY405" fmla="*/ 1116584 h 3027035"/>
                <a:gd name="connsiteX406" fmla="*/ 2313249 w 3226038"/>
                <a:gd name="connsiteY406" fmla="*/ 1113344 h 3027035"/>
                <a:gd name="connsiteX407" fmla="*/ 2341752 w 3226038"/>
                <a:gd name="connsiteY407" fmla="*/ 686035 h 3027035"/>
                <a:gd name="connsiteX408" fmla="*/ 2212861 w 3226038"/>
                <a:gd name="connsiteY408" fmla="*/ 503806 h 3027035"/>
                <a:gd name="connsiteX409" fmla="*/ 2154928 w 3226038"/>
                <a:gd name="connsiteY409" fmla="*/ 469932 h 3027035"/>
                <a:gd name="connsiteX410" fmla="*/ 1875809 w 3226038"/>
                <a:gd name="connsiteY410" fmla="*/ 412002 h 3027035"/>
                <a:gd name="connsiteX411" fmla="*/ 1806230 w 3226038"/>
                <a:gd name="connsiteY411" fmla="*/ 334892 h 3027035"/>
                <a:gd name="connsiteX412" fmla="*/ 1556710 w 3226038"/>
                <a:gd name="connsiteY412" fmla="*/ 393148 h 3027035"/>
                <a:gd name="connsiteX413" fmla="*/ 1495496 w 3226038"/>
                <a:gd name="connsiteY413" fmla="*/ 288983 h 3027035"/>
                <a:gd name="connsiteX414" fmla="*/ 1715354 w 3226038"/>
                <a:gd name="connsiteY414" fmla="*/ 322756 h 3027035"/>
                <a:gd name="connsiteX415" fmla="*/ 1782541 w 3226038"/>
                <a:gd name="connsiteY415" fmla="*/ 226703 h 3027035"/>
                <a:gd name="connsiteX416" fmla="*/ 1783266 w 3226038"/>
                <a:gd name="connsiteY416" fmla="*/ 165361 h 3027035"/>
                <a:gd name="connsiteX417" fmla="*/ 1806899 w 3226038"/>
                <a:gd name="connsiteY417" fmla="*/ 183063 h 3027035"/>
                <a:gd name="connsiteX418" fmla="*/ 2134301 w 3226038"/>
                <a:gd name="connsiteY418" fmla="*/ 383077 h 3027035"/>
                <a:gd name="connsiteX419" fmla="*/ 2240589 w 3226038"/>
                <a:gd name="connsiteY419" fmla="*/ 365104 h 3027035"/>
                <a:gd name="connsiteX420" fmla="*/ 2297370 w 3226038"/>
                <a:gd name="connsiteY420" fmla="*/ 386215 h 3027035"/>
                <a:gd name="connsiteX421" fmla="*/ 2302004 w 3226038"/>
                <a:gd name="connsiteY421" fmla="*/ 484891 h 3027035"/>
                <a:gd name="connsiteX422" fmla="*/ 2441717 w 3226038"/>
                <a:gd name="connsiteY422" fmla="*/ 609774 h 3027035"/>
                <a:gd name="connsiteX423" fmla="*/ 2494096 w 3226038"/>
                <a:gd name="connsiteY423" fmla="*/ 595453 h 3027035"/>
                <a:gd name="connsiteX424" fmla="*/ 2586652 w 3226038"/>
                <a:gd name="connsiteY424" fmla="*/ 552914 h 3027035"/>
                <a:gd name="connsiteX425" fmla="*/ 2599109 w 3226038"/>
                <a:gd name="connsiteY425"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245598 w 3226038"/>
                <a:gd name="connsiteY150" fmla="*/ 2824694 h 3027035"/>
                <a:gd name="connsiteX151" fmla="*/ 1314357 w 3226038"/>
                <a:gd name="connsiteY151" fmla="*/ 2805982 h 3027035"/>
                <a:gd name="connsiteX152" fmla="*/ 1582565 w 3226038"/>
                <a:gd name="connsiteY152" fmla="*/ 2947668 h 3027035"/>
                <a:gd name="connsiteX153" fmla="*/ 1872394 w 3226038"/>
                <a:gd name="connsiteY153" fmla="*/ 2840437 h 3027035"/>
                <a:gd name="connsiteX154" fmla="*/ 1765658 w 3226038"/>
                <a:gd name="connsiteY154" fmla="*/ 2986896 h 3027035"/>
                <a:gd name="connsiteX155" fmla="*/ 1559806 w 3226038"/>
                <a:gd name="connsiteY155" fmla="*/ 3024598 h 3027035"/>
                <a:gd name="connsiteX156" fmla="*/ 1323343 w 3226038"/>
                <a:gd name="connsiteY156" fmla="*/ 2933795 h 3027035"/>
                <a:gd name="connsiteX157" fmla="*/ 1018886 w 3226038"/>
                <a:gd name="connsiteY157" fmla="*/ 2795305 h 3027035"/>
                <a:gd name="connsiteX158" fmla="*/ 970675 w 3226038"/>
                <a:gd name="connsiteY158" fmla="*/ 2772285 h 3027035"/>
                <a:gd name="connsiteX159" fmla="*/ 620567 w 3226038"/>
                <a:gd name="connsiteY159" fmla="*/ 2513611 h 3027035"/>
                <a:gd name="connsiteX160" fmla="*/ 512110 w 3226038"/>
                <a:gd name="connsiteY160" fmla="*/ 2412141 h 3027035"/>
                <a:gd name="connsiteX161" fmla="*/ 309550 w 3226038"/>
                <a:gd name="connsiteY161" fmla="*/ 2318730 h 3027035"/>
                <a:gd name="connsiteX162" fmla="*/ 271890 w 3226038"/>
                <a:gd name="connsiteY162" fmla="*/ 2103679 h 3027035"/>
                <a:gd name="connsiteX163" fmla="*/ 197030 w 3226038"/>
                <a:gd name="connsiteY163" fmla="*/ 2025682 h 3027035"/>
                <a:gd name="connsiteX164" fmla="*/ 42961 w 3226038"/>
                <a:gd name="connsiteY164" fmla="*/ 1878648 h 3027035"/>
                <a:gd name="connsiteX165" fmla="*/ 10241 w 3226038"/>
                <a:gd name="connsiteY165" fmla="*/ 1645877 h 3027035"/>
                <a:gd name="connsiteX166" fmla="*/ 149602 w 3226038"/>
                <a:gd name="connsiteY166" fmla="*/ 1507488 h 3027035"/>
                <a:gd name="connsiteX167" fmla="*/ 69504 w 3226038"/>
                <a:gd name="connsiteY167" fmla="*/ 1674797 h 3027035"/>
                <a:gd name="connsiteX168" fmla="*/ 279249 w 3226038"/>
                <a:gd name="connsiteY168" fmla="*/ 1988992 h 3027035"/>
                <a:gd name="connsiteX169" fmla="*/ 316193 w 3226038"/>
                <a:gd name="connsiteY169" fmla="*/ 1991729 h 3027035"/>
                <a:gd name="connsiteX170" fmla="*/ 319053 w 3226038"/>
                <a:gd name="connsiteY170" fmla="*/ 1985609 h 3027035"/>
                <a:gd name="connsiteX171" fmla="*/ 307569 w 3226038"/>
                <a:gd name="connsiteY171" fmla="*/ 1949900 h 3027035"/>
                <a:gd name="connsiteX172" fmla="*/ 306486 w 3226038"/>
                <a:gd name="connsiteY172" fmla="*/ 1940694 h 3027035"/>
                <a:gd name="connsiteX173" fmla="*/ 302243 w 3226038"/>
                <a:gd name="connsiteY173" fmla="*/ 1937639 h 3027035"/>
                <a:gd name="connsiteX174" fmla="*/ 294636 w 3226038"/>
                <a:gd name="connsiteY174" fmla="*/ 1920784 h 3027035"/>
                <a:gd name="connsiteX175" fmla="*/ 293312 w 3226038"/>
                <a:gd name="connsiteY175" fmla="*/ 1627034 h 3027035"/>
                <a:gd name="connsiteX176" fmla="*/ 380880 w 3226038"/>
                <a:gd name="connsiteY176" fmla="*/ 1526015 h 3027035"/>
                <a:gd name="connsiteX177" fmla="*/ 329214 w 3226038"/>
                <a:gd name="connsiteY177" fmla="*/ 1459943 h 3027035"/>
                <a:gd name="connsiteX178" fmla="*/ 321211 w 3226038"/>
                <a:gd name="connsiteY178" fmla="*/ 1456328 h 3027035"/>
                <a:gd name="connsiteX179" fmla="*/ 268085 w 3226038"/>
                <a:gd name="connsiteY179" fmla="*/ 1185660 h 3027035"/>
                <a:gd name="connsiteX180" fmla="*/ 281857 w 3226038"/>
                <a:gd name="connsiteY180" fmla="*/ 1276902 h 3027035"/>
                <a:gd name="connsiteX181" fmla="*/ 517812 w 3226038"/>
                <a:gd name="connsiteY181" fmla="*/ 1465542 h 3027035"/>
                <a:gd name="connsiteX182" fmla="*/ 611355 w 3226038"/>
                <a:gd name="connsiteY182" fmla="*/ 1477295 h 3027035"/>
                <a:gd name="connsiteX183" fmla="*/ 611703 w 3226038"/>
                <a:gd name="connsiteY183" fmla="*/ 1480155 h 3027035"/>
                <a:gd name="connsiteX184" fmla="*/ 612118 w 3226038"/>
                <a:gd name="connsiteY184" fmla="*/ 1477866 h 3027035"/>
                <a:gd name="connsiteX185" fmla="*/ 662263 w 3226038"/>
                <a:gd name="connsiteY185" fmla="*/ 1427900 h 3027035"/>
                <a:gd name="connsiteX186" fmla="*/ 662059 w 3226038"/>
                <a:gd name="connsiteY186" fmla="*/ 1427220 h 3027035"/>
                <a:gd name="connsiteX187" fmla="*/ 661901 w 3226038"/>
                <a:gd name="connsiteY187" fmla="*/ 1426988 h 3027035"/>
                <a:gd name="connsiteX188" fmla="*/ 661951 w 3226038"/>
                <a:gd name="connsiteY188" fmla="*/ 1426862 h 3027035"/>
                <a:gd name="connsiteX189" fmla="*/ 652834 w 3226038"/>
                <a:gd name="connsiteY189" fmla="*/ 1396497 h 3027035"/>
                <a:gd name="connsiteX190" fmla="*/ 637570 w 3226038"/>
                <a:gd name="connsiteY190" fmla="*/ 1356501 h 3027035"/>
                <a:gd name="connsiteX191" fmla="*/ 842912 w 3226038"/>
                <a:gd name="connsiteY191" fmla="*/ 1018808 h 3027035"/>
                <a:gd name="connsiteX192" fmla="*/ 2516775 w 3226038"/>
                <a:gd name="connsiteY192" fmla="*/ 2091376 h 3027035"/>
                <a:gd name="connsiteX193" fmla="*/ 2238033 w 3226038"/>
                <a:gd name="connsiteY193" fmla="*/ 2334816 h 3027035"/>
                <a:gd name="connsiteX194" fmla="*/ 2189593 w 3226038"/>
                <a:gd name="connsiteY194" fmla="*/ 2248549 h 3027035"/>
                <a:gd name="connsiteX195" fmla="*/ 2516775 w 3226038"/>
                <a:gd name="connsiteY195" fmla="*/ 2091376 h 3027035"/>
                <a:gd name="connsiteX196" fmla="*/ 687254 w 3226038"/>
                <a:gd name="connsiteY196" fmla="*/ 678482 h 3027035"/>
                <a:gd name="connsiteX197" fmla="*/ 628419 w 3226038"/>
                <a:gd name="connsiteY197" fmla="*/ 1036658 h 3027035"/>
                <a:gd name="connsiteX198" fmla="*/ 532013 w 3226038"/>
                <a:gd name="connsiteY198" fmla="*/ 1014429 h 3027035"/>
                <a:gd name="connsiteX199" fmla="*/ 687254 w 3226038"/>
                <a:gd name="connsiteY199" fmla="*/ 678482 h 3027035"/>
                <a:gd name="connsiteX200" fmla="*/ 2205214 w 3226038"/>
                <a:gd name="connsiteY200" fmla="*/ 1800491 h 3027035"/>
                <a:gd name="connsiteX201" fmla="*/ 2255363 w 3226038"/>
                <a:gd name="connsiteY201" fmla="*/ 1871953 h 3027035"/>
                <a:gd name="connsiteX202" fmla="*/ 2466834 w 3226038"/>
                <a:gd name="connsiteY202" fmla="*/ 2042067 h 3027035"/>
                <a:gd name="connsiteX203" fmla="*/ 2319038 w 3226038"/>
                <a:gd name="connsiteY203" fmla="*/ 2093212 h 3027035"/>
                <a:gd name="connsiteX204" fmla="*/ 2156726 w 3226038"/>
                <a:gd name="connsiteY204" fmla="*/ 1968287 h 3027035"/>
                <a:gd name="connsiteX205" fmla="*/ 2119546 w 3226038"/>
                <a:gd name="connsiteY205" fmla="*/ 1914861 h 3027035"/>
                <a:gd name="connsiteX206" fmla="*/ 2205214 w 3226038"/>
                <a:gd name="connsiteY206" fmla="*/ 1800491 h 3027035"/>
                <a:gd name="connsiteX207" fmla="*/ 1058864 w 3226038"/>
                <a:gd name="connsiteY207" fmla="*/ 897328 h 3027035"/>
                <a:gd name="connsiteX208" fmla="*/ 973209 w 3226038"/>
                <a:gd name="connsiteY208" fmla="*/ 1011681 h 3027035"/>
                <a:gd name="connsiteX209" fmla="*/ 741092 w 3226038"/>
                <a:gd name="connsiteY209" fmla="*/ 868758 h 3027035"/>
                <a:gd name="connsiteX210" fmla="*/ 748615 w 3226038"/>
                <a:gd name="connsiteY210" fmla="*/ 712543 h 3027035"/>
                <a:gd name="connsiteX211" fmla="*/ 1058864 w 3226038"/>
                <a:gd name="connsiteY211" fmla="*/ 897328 h 3027035"/>
                <a:gd name="connsiteX212" fmla="*/ 1948708 w 3226038"/>
                <a:gd name="connsiteY212" fmla="*/ 1321566 h 3027035"/>
                <a:gd name="connsiteX213" fmla="*/ 2096045 w 3226038"/>
                <a:gd name="connsiteY213" fmla="*/ 1452158 h 3027035"/>
                <a:gd name="connsiteX214" fmla="*/ 1919841 w 3226038"/>
                <a:gd name="connsiteY214" fmla="*/ 1466554 h 3027035"/>
                <a:gd name="connsiteX215" fmla="*/ 1885365 w 3226038"/>
                <a:gd name="connsiteY215" fmla="*/ 1472861 h 3027035"/>
                <a:gd name="connsiteX216" fmla="*/ 1879629 w 3226038"/>
                <a:gd name="connsiteY216" fmla="*/ 1489302 h 3027035"/>
                <a:gd name="connsiteX217" fmla="*/ 1908915 w 3226038"/>
                <a:gd name="connsiteY217" fmla="*/ 1464113 h 3027035"/>
                <a:gd name="connsiteX218" fmla="*/ 1878082 w 3226038"/>
                <a:gd name="connsiteY218" fmla="*/ 1523336 h 3027035"/>
                <a:gd name="connsiteX219" fmla="*/ 1882487 w 3226038"/>
                <a:gd name="connsiteY219" fmla="*/ 1659934 h 3027035"/>
                <a:gd name="connsiteX220" fmla="*/ 1908811 w 3226038"/>
                <a:gd name="connsiteY220" fmla="*/ 1703873 h 3027035"/>
                <a:gd name="connsiteX221" fmla="*/ 1939526 w 3226038"/>
                <a:gd name="connsiteY221" fmla="*/ 1677454 h 3027035"/>
                <a:gd name="connsiteX222" fmla="*/ 1922727 w 3226038"/>
                <a:gd name="connsiteY222" fmla="*/ 1706694 h 3027035"/>
                <a:gd name="connsiteX223" fmla="*/ 1917366 w 3226038"/>
                <a:gd name="connsiteY223" fmla="*/ 1718150 h 3027035"/>
                <a:gd name="connsiteX224" fmla="*/ 1918838 w 3226038"/>
                <a:gd name="connsiteY224" fmla="*/ 1720608 h 3027035"/>
                <a:gd name="connsiteX225" fmla="*/ 1973972 w 3226038"/>
                <a:gd name="connsiteY225" fmla="*/ 1767825 h 3027035"/>
                <a:gd name="connsiteX226" fmla="*/ 2071636 w 3226038"/>
                <a:gd name="connsiteY226" fmla="*/ 1813568 h 3027035"/>
                <a:gd name="connsiteX227" fmla="*/ 2173989 w 3226038"/>
                <a:gd name="connsiteY227" fmla="*/ 1826528 h 3027035"/>
                <a:gd name="connsiteX228" fmla="*/ 2117479 w 3226038"/>
                <a:gd name="connsiteY228" fmla="*/ 1890255 h 3027035"/>
                <a:gd name="connsiteX229" fmla="*/ 2048930 w 3226038"/>
                <a:gd name="connsiteY229" fmla="*/ 1880940 h 3027035"/>
                <a:gd name="connsiteX230" fmla="*/ 1912220 w 3226038"/>
                <a:gd name="connsiteY230" fmla="*/ 1805984 h 3027035"/>
                <a:gd name="connsiteX231" fmla="*/ 1900395 w 3226038"/>
                <a:gd name="connsiteY231" fmla="*/ 1792735 h 3027035"/>
                <a:gd name="connsiteX232" fmla="*/ 1898516 w 3226038"/>
                <a:gd name="connsiteY232" fmla="*/ 1805424 h 3027035"/>
                <a:gd name="connsiteX233" fmla="*/ 2004583 w 3226038"/>
                <a:gd name="connsiteY233" fmla="*/ 1981166 h 3027035"/>
                <a:gd name="connsiteX234" fmla="*/ 2102247 w 3226038"/>
                <a:gd name="connsiteY234" fmla="*/ 2026909 h 3027035"/>
                <a:gd name="connsiteX235" fmla="*/ 2204600 w 3226038"/>
                <a:gd name="connsiteY235" fmla="*/ 2039869 h 3027035"/>
                <a:gd name="connsiteX236" fmla="*/ 2148090 w 3226038"/>
                <a:gd name="connsiteY236" fmla="*/ 2103596 h 3027035"/>
                <a:gd name="connsiteX237" fmla="*/ 2144005 w 3226038"/>
                <a:gd name="connsiteY237" fmla="*/ 2103041 h 3027035"/>
                <a:gd name="connsiteX238" fmla="*/ 2136123 w 3226038"/>
                <a:gd name="connsiteY238" fmla="*/ 2142932 h 3027035"/>
                <a:gd name="connsiteX239" fmla="*/ 1880081 w 3226038"/>
                <a:gd name="connsiteY239" fmla="*/ 2329702 h 3027035"/>
                <a:gd name="connsiteX240" fmla="*/ 1837407 w 3226038"/>
                <a:gd name="connsiteY240" fmla="*/ 2326300 h 3027035"/>
                <a:gd name="connsiteX241" fmla="*/ 1811492 w 3226038"/>
                <a:gd name="connsiteY241" fmla="*/ 2326128 h 3027035"/>
                <a:gd name="connsiteX242" fmla="*/ 1813930 w 3226038"/>
                <a:gd name="connsiteY242" fmla="*/ 2322872 h 3027035"/>
                <a:gd name="connsiteX243" fmla="*/ 1765779 w 3226038"/>
                <a:gd name="connsiteY243" fmla="*/ 2311874 h 3027035"/>
                <a:gd name="connsiteX244" fmla="*/ 1660705 w 3226038"/>
                <a:gd name="connsiteY244" fmla="*/ 2252690 h 3027035"/>
                <a:gd name="connsiteX245" fmla="*/ 1627276 w 3226038"/>
                <a:gd name="connsiteY245" fmla="*/ 2234380 h 3027035"/>
                <a:gd name="connsiteX246" fmla="*/ 1627573 w 3226038"/>
                <a:gd name="connsiteY246" fmla="*/ 1891126 h 3027035"/>
                <a:gd name="connsiteX247" fmla="*/ 1607040 w 3226038"/>
                <a:gd name="connsiteY247" fmla="*/ 1970917 h 3027035"/>
                <a:gd name="connsiteX248" fmla="*/ 1771834 w 3226038"/>
                <a:gd name="connsiteY248" fmla="*/ 2221675 h 3027035"/>
                <a:gd name="connsiteX249" fmla="*/ 1891816 w 3226038"/>
                <a:gd name="connsiteY249" fmla="*/ 2240499 h 3027035"/>
                <a:gd name="connsiteX250" fmla="*/ 2009321 w 3226038"/>
                <a:gd name="connsiteY250" fmla="*/ 2219514 h 3027035"/>
                <a:gd name="connsiteX251" fmla="*/ 1999139 w 3226038"/>
                <a:gd name="connsiteY251" fmla="*/ 2239396 h 3027035"/>
                <a:gd name="connsiteX252" fmla="*/ 1999567 w 3226038"/>
                <a:gd name="connsiteY252" fmla="*/ 2239296 h 3027035"/>
                <a:gd name="connsiteX253" fmla="*/ 2044414 w 3226038"/>
                <a:gd name="connsiteY253" fmla="*/ 2218349 h 3027035"/>
                <a:gd name="connsiteX254" fmla="*/ 2118423 w 3226038"/>
                <a:gd name="connsiteY254" fmla="*/ 2140793 h 3027035"/>
                <a:gd name="connsiteX255" fmla="*/ 2133501 w 3226038"/>
                <a:gd name="connsiteY255" fmla="*/ 2101613 h 3027035"/>
                <a:gd name="connsiteX256" fmla="*/ 2079542 w 3226038"/>
                <a:gd name="connsiteY256" fmla="*/ 2094281 h 3027035"/>
                <a:gd name="connsiteX257" fmla="*/ 1905884 w 3226038"/>
                <a:gd name="connsiteY257" fmla="*/ 1977931 h 3027035"/>
                <a:gd name="connsiteX258" fmla="*/ 1880896 w 3226038"/>
                <a:gd name="connsiteY258" fmla="*/ 1954633 h 3027035"/>
                <a:gd name="connsiteX259" fmla="*/ 1852220 w 3226038"/>
                <a:gd name="connsiteY259" fmla="*/ 1798502 h 3027035"/>
                <a:gd name="connsiteX260" fmla="*/ 1867058 w 3226038"/>
                <a:gd name="connsiteY260" fmla="*/ 1756931 h 3027035"/>
                <a:gd name="connsiteX261" fmla="*/ 1850284 w 3226038"/>
                <a:gd name="connsiteY261" fmla="*/ 1741292 h 3027035"/>
                <a:gd name="connsiteX262" fmla="*/ 1828755 w 3226038"/>
                <a:gd name="connsiteY262" fmla="*/ 1697853 h 3027035"/>
                <a:gd name="connsiteX263" fmla="*/ 1817427 w 3226038"/>
                <a:gd name="connsiteY263" fmla="*/ 1628566 h 3027035"/>
                <a:gd name="connsiteX264" fmla="*/ 1795832 w 3226038"/>
                <a:gd name="connsiteY264" fmla="*/ 1673156 h 3027035"/>
                <a:gd name="connsiteX265" fmla="*/ 1557706 w 3226038"/>
                <a:gd name="connsiteY265" fmla="*/ 1787085 h 3027035"/>
                <a:gd name="connsiteX266" fmla="*/ 1509266 w 3226038"/>
                <a:gd name="connsiteY266" fmla="*/ 1700819 h 3027035"/>
                <a:gd name="connsiteX267" fmla="*/ 1800941 w 3226038"/>
                <a:gd name="connsiteY267" fmla="*/ 1621248 h 3027035"/>
                <a:gd name="connsiteX268" fmla="*/ 1813578 w 3226038"/>
                <a:gd name="connsiteY268" fmla="*/ 1599019 h 3027035"/>
                <a:gd name="connsiteX269" fmla="*/ 1819910 w 3226038"/>
                <a:gd name="connsiteY269" fmla="*/ 1600565 h 3027035"/>
                <a:gd name="connsiteX270" fmla="*/ 1821608 w 3226038"/>
                <a:gd name="connsiteY270" fmla="*/ 1585161 h 3027035"/>
                <a:gd name="connsiteX271" fmla="*/ 1823154 w 3226038"/>
                <a:gd name="connsiteY271" fmla="*/ 1580831 h 3027035"/>
                <a:gd name="connsiteX272" fmla="*/ 1792216 w 3226038"/>
                <a:gd name="connsiteY272" fmla="*/ 1559883 h 3027035"/>
                <a:gd name="connsiteX273" fmla="*/ 1717932 w 3226038"/>
                <a:gd name="connsiteY273" fmla="*/ 1500968 h 3027035"/>
                <a:gd name="connsiteX274" fmla="*/ 1748406 w 3226038"/>
                <a:gd name="connsiteY274" fmla="*/ 1490472 h 3027035"/>
                <a:gd name="connsiteX275" fmla="*/ 1926827 w 3226038"/>
                <a:gd name="connsiteY275" fmla="*/ 1363489 h 3027035"/>
                <a:gd name="connsiteX276" fmla="*/ 1948708 w 3226038"/>
                <a:gd name="connsiteY276" fmla="*/ 1321566 h 3027035"/>
                <a:gd name="connsiteX277" fmla="*/ 868204 w 3226038"/>
                <a:gd name="connsiteY277" fmla="*/ 327279 h 3027035"/>
                <a:gd name="connsiteX278" fmla="*/ 839290 w 3226038"/>
                <a:gd name="connsiteY278" fmla="*/ 396067 h 3027035"/>
                <a:gd name="connsiteX279" fmla="*/ 968231 w 3226038"/>
                <a:gd name="connsiteY279" fmla="*/ 659259 h 3027035"/>
                <a:gd name="connsiteX280" fmla="*/ 1200860 w 3226038"/>
                <a:gd name="connsiteY280" fmla="*/ 706168 h 3027035"/>
                <a:gd name="connsiteX281" fmla="*/ 1143757 w 3226038"/>
                <a:gd name="connsiteY281" fmla="*/ 782404 h 3027035"/>
                <a:gd name="connsiteX282" fmla="*/ 858125 w 3226038"/>
                <a:gd name="connsiteY282" fmla="*/ 664851 h 3027035"/>
                <a:gd name="connsiteX283" fmla="*/ 828202 w 3226038"/>
                <a:gd name="connsiteY283" fmla="*/ 641247 h 3027035"/>
                <a:gd name="connsiteX284" fmla="*/ 868204 w 3226038"/>
                <a:gd name="connsiteY284" fmla="*/ 327279 h 3027035"/>
                <a:gd name="connsiteX285" fmla="*/ 2657066 w 3226038"/>
                <a:gd name="connsiteY285" fmla="*/ 1197247 h 3027035"/>
                <a:gd name="connsiteX286" fmla="*/ 2663296 w 3226038"/>
                <a:gd name="connsiteY286" fmla="*/ 1206222 h 3027035"/>
                <a:gd name="connsiteX287" fmla="*/ 2650270 w 3226038"/>
                <a:gd name="connsiteY287" fmla="*/ 1206320 h 3027035"/>
                <a:gd name="connsiteX288" fmla="*/ 2657066 w 3226038"/>
                <a:gd name="connsiteY288" fmla="*/ 1197247 h 3027035"/>
                <a:gd name="connsiteX289" fmla="*/ 3030338 w 3226038"/>
                <a:gd name="connsiteY289" fmla="*/ 1431166 h 3027035"/>
                <a:gd name="connsiteX290" fmla="*/ 2903938 w 3226038"/>
                <a:gd name="connsiteY290" fmla="*/ 1579263 h 3027035"/>
                <a:gd name="connsiteX291" fmla="*/ 2811168 w 3226038"/>
                <a:gd name="connsiteY291" fmla="*/ 1587131 h 3027035"/>
                <a:gd name="connsiteX292" fmla="*/ 2775539 w 3226038"/>
                <a:gd name="connsiteY292" fmla="*/ 1575913 h 3027035"/>
                <a:gd name="connsiteX293" fmla="*/ 2614417 w 3226038"/>
                <a:gd name="connsiteY293" fmla="*/ 1527673 h 3027035"/>
                <a:gd name="connsiteX294" fmla="*/ 2474755 w 3226038"/>
                <a:gd name="connsiteY294" fmla="*/ 1440641 h 3027035"/>
                <a:gd name="connsiteX295" fmla="*/ 2543000 w 3226038"/>
                <a:gd name="connsiteY295" fmla="*/ 1349530 h 3027035"/>
                <a:gd name="connsiteX296" fmla="*/ 2704508 w 3226038"/>
                <a:gd name="connsiteY296" fmla="*/ 1424676 h 3027035"/>
                <a:gd name="connsiteX297" fmla="*/ 2882339 w 3226038"/>
                <a:gd name="connsiteY297" fmla="*/ 1461929 h 3027035"/>
                <a:gd name="connsiteX298" fmla="*/ 3030338 w 3226038"/>
                <a:gd name="connsiteY298" fmla="*/ 1431166 h 3027035"/>
                <a:gd name="connsiteX299" fmla="*/ 1176421 w 3226038"/>
                <a:gd name="connsiteY299" fmla="*/ 0 h 3027035"/>
                <a:gd name="connsiteX300" fmla="*/ 1188515 w 3226038"/>
                <a:gd name="connsiteY300" fmla="*/ 150678 h 3027035"/>
                <a:gd name="connsiteX301" fmla="*/ 1394438 w 3226038"/>
                <a:gd name="connsiteY301" fmla="*/ 447731 h 3027035"/>
                <a:gd name="connsiteX302" fmla="*/ 1326486 w 3226038"/>
                <a:gd name="connsiteY302" fmla="*/ 538450 h 3027035"/>
                <a:gd name="connsiteX303" fmla="*/ 1109160 w 3226038"/>
                <a:gd name="connsiteY303" fmla="*/ 285219 h 3027035"/>
                <a:gd name="connsiteX304" fmla="*/ 1088376 w 3226038"/>
                <a:gd name="connsiteY304" fmla="*/ 254181 h 3027035"/>
                <a:gd name="connsiteX305" fmla="*/ 1069841 w 3226038"/>
                <a:gd name="connsiteY305" fmla="*/ 162942 h 3027035"/>
                <a:gd name="connsiteX306" fmla="*/ 1176421 w 3226038"/>
                <a:gd name="connsiteY306" fmla="*/ 0 h 3027035"/>
                <a:gd name="connsiteX307" fmla="*/ 2074059 w 3226038"/>
                <a:gd name="connsiteY307" fmla="*/ 622382 h 3027035"/>
                <a:gd name="connsiteX308" fmla="*/ 2039980 w 3226038"/>
                <a:gd name="connsiteY308" fmla="*/ 655169 h 3027035"/>
                <a:gd name="connsiteX309" fmla="*/ 1968289 w 3226038"/>
                <a:gd name="connsiteY309" fmla="*/ 862097 h 3027035"/>
                <a:gd name="connsiteX310" fmla="*/ 1966785 w 3226038"/>
                <a:gd name="connsiteY310" fmla="*/ 894292 h 3027035"/>
                <a:gd name="connsiteX311" fmla="*/ 1889360 w 3226038"/>
                <a:gd name="connsiteY311" fmla="*/ 839571 h 3027035"/>
                <a:gd name="connsiteX312" fmla="*/ 1874609 w 3226038"/>
                <a:gd name="connsiteY312" fmla="*/ 827382 h 3027035"/>
                <a:gd name="connsiteX313" fmla="*/ 1876383 w 3226038"/>
                <a:gd name="connsiteY313" fmla="*/ 836472 h 3027035"/>
                <a:gd name="connsiteX314" fmla="*/ 1856444 w 3226038"/>
                <a:gd name="connsiteY314" fmla="*/ 910904 h 3027035"/>
                <a:gd name="connsiteX315" fmla="*/ 1857429 w 3226038"/>
                <a:gd name="connsiteY315" fmla="*/ 965196 h 3027035"/>
                <a:gd name="connsiteX316" fmla="*/ 2016558 w 3226038"/>
                <a:gd name="connsiteY316" fmla="*/ 1064158 h 3027035"/>
                <a:gd name="connsiteX317" fmla="*/ 2112556 w 3226038"/>
                <a:gd name="connsiteY317" fmla="*/ 1040858 h 3027035"/>
                <a:gd name="connsiteX318" fmla="*/ 2148781 w 3226038"/>
                <a:gd name="connsiteY318" fmla="*/ 1089413 h 3027035"/>
                <a:gd name="connsiteX319" fmla="*/ 2161420 w 3226038"/>
                <a:gd name="connsiteY319" fmla="*/ 1196466 h 3027035"/>
                <a:gd name="connsiteX320" fmla="*/ 2445423 w 3226038"/>
                <a:gd name="connsiteY320" fmla="*/ 1454419 h 3027035"/>
                <a:gd name="connsiteX321" fmla="*/ 2469057 w 3226038"/>
                <a:gd name="connsiteY321" fmla="*/ 1472121 h 3027035"/>
                <a:gd name="connsiteX322" fmla="*/ 2410394 w 3226038"/>
                <a:gd name="connsiteY322" fmla="*/ 1490064 h 3027035"/>
                <a:gd name="connsiteX323" fmla="*/ 2337107 w 3226038"/>
                <a:gd name="connsiteY323" fmla="*/ 1581550 h 3027035"/>
                <a:gd name="connsiteX324" fmla="*/ 2342804 w 3226038"/>
                <a:gd name="connsiteY324" fmla="*/ 1616802 h 3027035"/>
                <a:gd name="connsiteX325" fmla="*/ 2347317 w 3226038"/>
                <a:gd name="connsiteY325" fmla="*/ 1610776 h 3027035"/>
                <a:gd name="connsiteX326" fmla="*/ 2381405 w 3226038"/>
                <a:gd name="connsiteY326" fmla="*/ 1711111 h 3027035"/>
                <a:gd name="connsiteX327" fmla="*/ 2430032 w 3226038"/>
                <a:gd name="connsiteY327" fmla="*/ 1781159 h 3027035"/>
                <a:gd name="connsiteX328" fmla="*/ 2456217 w 3226038"/>
                <a:gd name="connsiteY328" fmla="*/ 1816330 h 3027035"/>
                <a:gd name="connsiteX329" fmla="*/ 2745046 w 3226038"/>
                <a:gd name="connsiteY329" fmla="*/ 1866063 h 3027035"/>
                <a:gd name="connsiteX330" fmla="*/ 2802929 w 3226038"/>
                <a:gd name="connsiteY330" fmla="*/ 1818974 h 3027035"/>
                <a:gd name="connsiteX331" fmla="*/ 2512876 w 3226038"/>
                <a:gd name="connsiteY331" fmla="*/ 1945644 h 3027035"/>
                <a:gd name="connsiteX332" fmla="*/ 2481810 w 3226038"/>
                <a:gd name="connsiteY332" fmla="*/ 1923566 h 3027035"/>
                <a:gd name="connsiteX333" fmla="*/ 2315751 w 3226038"/>
                <a:gd name="connsiteY333" fmla="*/ 1759853 h 3027035"/>
                <a:gd name="connsiteX334" fmla="*/ 2311255 w 3226038"/>
                <a:gd name="connsiteY334" fmla="*/ 1747006 h 3027035"/>
                <a:gd name="connsiteX335" fmla="*/ 2286633 w 3226038"/>
                <a:gd name="connsiteY335" fmla="*/ 1691311 h 3027035"/>
                <a:gd name="connsiteX336" fmla="*/ 2299909 w 3226038"/>
                <a:gd name="connsiteY336" fmla="*/ 1497752 h 3027035"/>
                <a:gd name="connsiteX337" fmla="*/ 2206345 w 3226038"/>
                <a:gd name="connsiteY337" fmla="*/ 1452662 h 3027035"/>
                <a:gd name="connsiteX338" fmla="*/ 2072269 w 3226038"/>
                <a:gd name="connsiteY338" fmla="*/ 1201093 h 3027035"/>
                <a:gd name="connsiteX339" fmla="*/ 2023472 w 3226038"/>
                <a:gd name="connsiteY339" fmla="*/ 1155022 h 3027035"/>
                <a:gd name="connsiteX340" fmla="*/ 1812353 w 3226038"/>
                <a:gd name="connsiteY340" fmla="*/ 1082572 h 3027035"/>
                <a:gd name="connsiteX341" fmla="*/ 1471695 w 3226038"/>
                <a:gd name="connsiteY341" fmla="*/ 1113080 h 3027035"/>
                <a:gd name="connsiteX342" fmla="*/ 1442475 w 3226038"/>
                <a:gd name="connsiteY342" fmla="*/ 1155537 h 3027035"/>
                <a:gd name="connsiteX343" fmla="*/ 1417413 w 3226038"/>
                <a:gd name="connsiteY343" fmla="*/ 1241357 h 3027035"/>
                <a:gd name="connsiteX344" fmla="*/ 1423265 w 3226038"/>
                <a:gd name="connsiteY344" fmla="*/ 1362666 h 3027035"/>
                <a:gd name="connsiteX345" fmla="*/ 1654912 w 3226038"/>
                <a:gd name="connsiteY345" fmla="*/ 1553391 h 3027035"/>
                <a:gd name="connsiteX346" fmla="*/ 1736445 w 3226038"/>
                <a:gd name="connsiteY346" fmla="*/ 1541531 h 3027035"/>
                <a:gd name="connsiteX347" fmla="*/ 1467866 w 3226038"/>
                <a:gd name="connsiteY347" fmla="*/ 1564711 h 3027035"/>
                <a:gd name="connsiteX348" fmla="*/ 1462696 w 3226038"/>
                <a:gd name="connsiteY348" fmla="*/ 1561492 h 3027035"/>
                <a:gd name="connsiteX349" fmla="*/ 1457674 w 3226038"/>
                <a:gd name="connsiteY349" fmla="*/ 1588601 h 3027035"/>
                <a:gd name="connsiteX350" fmla="*/ 1199754 w 3226038"/>
                <a:gd name="connsiteY350" fmla="*/ 1781972 h 3027035"/>
                <a:gd name="connsiteX351" fmla="*/ 1157080 w 3226038"/>
                <a:gd name="connsiteY351" fmla="*/ 1778569 h 3027035"/>
                <a:gd name="connsiteX352" fmla="*/ 1131165 w 3226038"/>
                <a:gd name="connsiteY352" fmla="*/ 1778397 h 3027035"/>
                <a:gd name="connsiteX353" fmla="*/ 1188760 w 3226038"/>
                <a:gd name="connsiteY353" fmla="*/ 1701505 h 3027035"/>
                <a:gd name="connsiteX354" fmla="*/ 1273118 w 3226038"/>
                <a:gd name="connsiteY354" fmla="*/ 1702298 h 3027035"/>
                <a:gd name="connsiteX355" fmla="*/ 1364088 w 3226038"/>
                <a:gd name="connsiteY355" fmla="*/ 1670618 h 3027035"/>
                <a:gd name="connsiteX356" fmla="*/ 1443789 w 3226038"/>
                <a:gd name="connsiteY356" fmla="*/ 1581441 h 3027035"/>
                <a:gd name="connsiteX357" fmla="*/ 1452947 w 3226038"/>
                <a:gd name="connsiteY357" fmla="*/ 1555423 h 3027035"/>
                <a:gd name="connsiteX358" fmla="*/ 1434181 w 3226038"/>
                <a:gd name="connsiteY358" fmla="*/ 1543741 h 3027035"/>
                <a:gd name="connsiteX359" fmla="*/ 1395137 w 3226038"/>
                <a:gd name="connsiteY359" fmla="*/ 1505029 h 3027035"/>
                <a:gd name="connsiteX360" fmla="*/ 1380516 w 3226038"/>
                <a:gd name="connsiteY360" fmla="*/ 1469830 h 3027035"/>
                <a:gd name="connsiteX361" fmla="*/ 1332937 w 3226038"/>
                <a:gd name="connsiteY361" fmla="*/ 1359016 h 3027035"/>
                <a:gd name="connsiteX362" fmla="*/ 1331626 w 3226038"/>
                <a:gd name="connsiteY362" fmla="*/ 1347874 h 3027035"/>
                <a:gd name="connsiteX363" fmla="*/ 1272780 w 3226038"/>
                <a:gd name="connsiteY363" fmla="*/ 1404764 h 3027035"/>
                <a:gd name="connsiteX364" fmla="*/ 1193860 w 3226038"/>
                <a:gd name="connsiteY364" fmla="*/ 1391893 h 3027035"/>
                <a:gd name="connsiteX365" fmla="*/ 1008134 w 3226038"/>
                <a:gd name="connsiteY365" fmla="*/ 1250070 h 3027035"/>
                <a:gd name="connsiteX366" fmla="*/ 982412 w 3226038"/>
                <a:gd name="connsiteY366" fmla="*/ 1221942 h 3027035"/>
                <a:gd name="connsiteX367" fmla="*/ 1093583 w 3226038"/>
                <a:gd name="connsiteY367" fmla="*/ 897188 h 3027035"/>
                <a:gd name="connsiteX368" fmla="*/ 1048374 w 3226038"/>
                <a:gd name="connsiteY368" fmla="*/ 966069 h 3027035"/>
                <a:gd name="connsiteX369" fmla="*/ 1123324 w 3226038"/>
                <a:gd name="connsiteY369" fmla="*/ 1256619 h 3027035"/>
                <a:gd name="connsiteX370" fmla="*/ 1230792 w 3226038"/>
                <a:gd name="connsiteY370" fmla="*/ 1313193 h 3027035"/>
                <a:gd name="connsiteX371" fmla="*/ 1329324 w 3226038"/>
                <a:gd name="connsiteY371" fmla="*/ 1328309 h 3027035"/>
                <a:gd name="connsiteX372" fmla="*/ 1326119 w 3226038"/>
                <a:gd name="connsiteY372" fmla="*/ 1301081 h 3027035"/>
                <a:gd name="connsiteX373" fmla="*/ 1330478 w 3226038"/>
                <a:gd name="connsiteY373" fmla="*/ 1241565 h 3027035"/>
                <a:gd name="connsiteX374" fmla="*/ 1347395 w 3226038"/>
                <a:gd name="connsiteY374" fmla="*/ 1181539 h 3027035"/>
                <a:gd name="connsiteX375" fmla="*/ 1289273 w 3226038"/>
                <a:gd name="connsiteY375" fmla="*/ 1135853 h 3027035"/>
                <a:gd name="connsiteX376" fmla="*/ 1231511 w 3226038"/>
                <a:gd name="connsiteY376" fmla="*/ 1069976 h 3027035"/>
                <a:gd name="connsiteX377" fmla="*/ 1254367 w 3226038"/>
                <a:gd name="connsiteY377" fmla="*/ 1063295 h 3027035"/>
                <a:gd name="connsiteX378" fmla="*/ 1356051 w 3226038"/>
                <a:gd name="connsiteY378" fmla="*/ 994271 h 3027035"/>
                <a:gd name="connsiteX379" fmla="*/ 1316957 w 3226038"/>
                <a:gd name="connsiteY379" fmla="*/ 925715 h 3027035"/>
                <a:gd name="connsiteX380" fmla="*/ 1297765 w 3226038"/>
                <a:gd name="connsiteY380" fmla="*/ 883688 h 3027035"/>
                <a:gd name="connsiteX381" fmla="*/ 1289903 w 3226038"/>
                <a:gd name="connsiteY381" fmla="*/ 841227 h 3027035"/>
                <a:gd name="connsiteX382" fmla="*/ 1324580 w 3226038"/>
                <a:gd name="connsiteY382" fmla="*/ 794932 h 3027035"/>
                <a:gd name="connsiteX383" fmla="*/ 1324878 w 3226038"/>
                <a:gd name="connsiteY383" fmla="*/ 795979 h 3027035"/>
                <a:gd name="connsiteX384" fmla="*/ 1400007 w 3226038"/>
                <a:gd name="connsiteY384" fmla="*/ 911757 h 3027035"/>
                <a:gd name="connsiteX385" fmla="*/ 1615887 w 3226038"/>
                <a:gd name="connsiteY385" fmla="*/ 984205 h 3027035"/>
                <a:gd name="connsiteX386" fmla="*/ 1841277 w 3226038"/>
                <a:gd name="connsiteY386" fmla="*/ 840131 h 3027035"/>
                <a:gd name="connsiteX387" fmla="*/ 1849521 w 3226038"/>
                <a:gd name="connsiteY387" fmla="*/ 806651 h 3027035"/>
                <a:gd name="connsiteX388" fmla="*/ 1816219 w 3226038"/>
                <a:gd name="connsiteY388" fmla="*/ 779132 h 3027035"/>
                <a:gd name="connsiteX389" fmla="*/ 1946679 w 3226038"/>
                <a:gd name="connsiteY389" fmla="*/ 725712 h 3027035"/>
                <a:gd name="connsiteX390" fmla="*/ 1943038 w 3226038"/>
                <a:gd name="connsiteY390" fmla="*/ 690853 h 3027035"/>
                <a:gd name="connsiteX391" fmla="*/ 1907308 w 3226038"/>
                <a:gd name="connsiteY391" fmla="*/ 517710 h 3027035"/>
                <a:gd name="connsiteX392" fmla="*/ 2074059 w 3226038"/>
                <a:gd name="connsiteY392" fmla="*/ 622382 h 3027035"/>
                <a:gd name="connsiteX393" fmla="*/ 3226038 w 3226038"/>
                <a:gd name="connsiteY393" fmla="*/ 1170010 h 3027035"/>
                <a:gd name="connsiteX394" fmla="*/ 3039800 w 3226038"/>
                <a:gd name="connsiteY394" fmla="*/ 1363835 h 3027035"/>
                <a:gd name="connsiteX395" fmla="*/ 2986179 w 3226038"/>
                <a:gd name="connsiteY395" fmla="*/ 1265779 h 3027035"/>
                <a:gd name="connsiteX396" fmla="*/ 3226038 w 3226038"/>
                <a:gd name="connsiteY396" fmla="*/ 1170010 h 3027035"/>
                <a:gd name="connsiteX397" fmla="*/ 2599109 w 3226038"/>
                <a:gd name="connsiteY397" fmla="*/ 557336 h 3027035"/>
                <a:gd name="connsiteX398" fmla="*/ 2605711 w 3226038"/>
                <a:gd name="connsiteY398" fmla="*/ 567191 h 3027035"/>
                <a:gd name="connsiteX399" fmla="*/ 2491393 w 3226038"/>
                <a:gd name="connsiteY399" fmla="*/ 846915 h 3027035"/>
                <a:gd name="connsiteX400" fmla="*/ 2621619 w 3226038"/>
                <a:gd name="connsiteY400" fmla="*/ 1033715 h 3027035"/>
                <a:gd name="connsiteX401" fmla="*/ 2753852 w 3226038"/>
                <a:gd name="connsiteY401" fmla="*/ 1073258 h 3027035"/>
                <a:gd name="connsiteX402" fmla="*/ 2785478 w 3226038"/>
                <a:gd name="connsiteY402" fmla="*/ 1080287 h 3027035"/>
                <a:gd name="connsiteX403" fmla="*/ 2631577 w 3226038"/>
                <a:gd name="connsiteY403" fmla="*/ 1117339 h 3027035"/>
                <a:gd name="connsiteX404" fmla="*/ 2554794 w 3226038"/>
                <a:gd name="connsiteY404" fmla="*/ 1099098 h 3027035"/>
                <a:gd name="connsiteX405" fmla="*/ 2517147 w 3226038"/>
                <a:gd name="connsiteY405" fmla="*/ 1216089 h 3027035"/>
                <a:gd name="connsiteX406" fmla="*/ 2517162 w 3226038"/>
                <a:gd name="connsiteY406" fmla="*/ 1239901 h 3027035"/>
                <a:gd name="connsiteX407" fmla="*/ 2437701 w 3226038"/>
                <a:gd name="connsiteY407" fmla="*/ 1202993 h 3027035"/>
                <a:gd name="connsiteX408" fmla="*/ 2308110 w 3226038"/>
                <a:gd name="connsiteY408" fmla="*/ 1120205 h 3027035"/>
                <a:gd name="connsiteX409" fmla="*/ 2309631 w 3226038"/>
                <a:gd name="connsiteY409" fmla="*/ 1116584 h 3027035"/>
                <a:gd name="connsiteX410" fmla="*/ 2313249 w 3226038"/>
                <a:gd name="connsiteY410" fmla="*/ 1113344 h 3027035"/>
                <a:gd name="connsiteX411" fmla="*/ 2341752 w 3226038"/>
                <a:gd name="connsiteY411" fmla="*/ 686035 h 3027035"/>
                <a:gd name="connsiteX412" fmla="*/ 2212861 w 3226038"/>
                <a:gd name="connsiteY412" fmla="*/ 503806 h 3027035"/>
                <a:gd name="connsiteX413" fmla="*/ 2154928 w 3226038"/>
                <a:gd name="connsiteY413" fmla="*/ 469932 h 3027035"/>
                <a:gd name="connsiteX414" fmla="*/ 1875809 w 3226038"/>
                <a:gd name="connsiteY414" fmla="*/ 412002 h 3027035"/>
                <a:gd name="connsiteX415" fmla="*/ 1806230 w 3226038"/>
                <a:gd name="connsiteY415" fmla="*/ 334892 h 3027035"/>
                <a:gd name="connsiteX416" fmla="*/ 1556710 w 3226038"/>
                <a:gd name="connsiteY416" fmla="*/ 393148 h 3027035"/>
                <a:gd name="connsiteX417" fmla="*/ 1495496 w 3226038"/>
                <a:gd name="connsiteY417" fmla="*/ 288983 h 3027035"/>
                <a:gd name="connsiteX418" fmla="*/ 1715354 w 3226038"/>
                <a:gd name="connsiteY418" fmla="*/ 322756 h 3027035"/>
                <a:gd name="connsiteX419" fmla="*/ 1782541 w 3226038"/>
                <a:gd name="connsiteY419" fmla="*/ 226703 h 3027035"/>
                <a:gd name="connsiteX420" fmla="*/ 1783266 w 3226038"/>
                <a:gd name="connsiteY420" fmla="*/ 165361 h 3027035"/>
                <a:gd name="connsiteX421" fmla="*/ 1806899 w 3226038"/>
                <a:gd name="connsiteY421" fmla="*/ 183063 h 3027035"/>
                <a:gd name="connsiteX422" fmla="*/ 2134301 w 3226038"/>
                <a:gd name="connsiteY422" fmla="*/ 383077 h 3027035"/>
                <a:gd name="connsiteX423" fmla="*/ 2240589 w 3226038"/>
                <a:gd name="connsiteY423" fmla="*/ 365104 h 3027035"/>
                <a:gd name="connsiteX424" fmla="*/ 2297370 w 3226038"/>
                <a:gd name="connsiteY424" fmla="*/ 386215 h 3027035"/>
                <a:gd name="connsiteX425" fmla="*/ 2302004 w 3226038"/>
                <a:gd name="connsiteY425" fmla="*/ 484891 h 3027035"/>
                <a:gd name="connsiteX426" fmla="*/ 2441717 w 3226038"/>
                <a:gd name="connsiteY426" fmla="*/ 609774 h 3027035"/>
                <a:gd name="connsiteX427" fmla="*/ 2494096 w 3226038"/>
                <a:gd name="connsiteY427" fmla="*/ 595453 h 3027035"/>
                <a:gd name="connsiteX428" fmla="*/ 2586652 w 3226038"/>
                <a:gd name="connsiteY428" fmla="*/ 552914 h 3027035"/>
                <a:gd name="connsiteX429" fmla="*/ 2599109 w 3226038"/>
                <a:gd name="connsiteY429"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Lst>
              <a:rect l="l" t="t" r="r" b="b"/>
              <a:pathLst>
                <a:path w="3226038" h="3027035">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chemeClr val="accent2">
                <a:lumMod val="75000"/>
              </a:schemeClr>
            </a:solidFill>
            <a:ln w="9525" cap="flat">
              <a:noFill/>
              <a:prstDash val="solid"/>
              <a:miter/>
            </a:ln>
          </p:spPr>
          <p:txBody>
            <a:bodyPr rtlCol="0" anchor="ctr"/>
            <a:lstStyle/>
            <a:p>
              <a:endParaRPr lang="en-US" dirty="0"/>
            </a:p>
          </p:txBody>
        </p:sp>
        <p:grpSp>
          <p:nvGrpSpPr>
            <p:cNvPr id="41" name="Group 40">
              <a:extLst>
                <a:ext uri="{FF2B5EF4-FFF2-40B4-BE49-F238E27FC236}">
                  <a16:creationId xmlns:a16="http://schemas.microsoft.com/office/drawing/2014/main" id="{42D64915-8C35-4E2E-A9BD-C7D2CF4CBFDA}"/>
                </a:ext>
              </a:extLst>
            </p:cNvPr>
            <p:cNvGrpSpPr/>
            <p:nvPr/>
          </p:nvGrpSpPr>
          <p:grpSpPr>
            <a:xfrm>
              <a:off x="5117699" y="3424687"/>
              <a:ext cx="1982312" cy="2237535"/>
              <a:chOff x="5118251" y="3418879"/>
              <a:chExt cx="1982312" cy="2198059"/>
            </a:xfrm>
          </p:grpSpPr>
          <p:sp>
            <p:nvSpPr>
              <p:cNvPr id="42" name="Freeform: Shape 41">
                <a:extLst>
                  <a:ext uri="{FF2B5EF4-FFF2-40B4-BE49-F238E27FC236}">
                    <a16:creationId xmlns:a16="http://schemas.microsoft.com/office/drawing/2014/main" id="{3F65DEBD-FE58-4D84-BF58-6AC388D6E15A}"/>
                  </a:ext>
                </a:extLst>
              </p:cNvPr>
              <p:cNvSpPr/>
              <p:nvPr/>
            </p:nvSpPr>
            <p:spPr>
              <a:xfrm>
                <a:off x="5118251" y="3418879"/>
                <a:ext cx="1982312" cy="2198059"/>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903CA531-8AC9-404A-A872-527097168384}"/>
                  </a:ext>
                </a:extLst>
              </p:cNvPr>
              <p:cNvSpPr/>
              <p:nvPr/>
            </p:nvSpPr>
            <p:spPr>
              <a:xfrm>
                <a:off x="5203395" y="3503176"/>
                <a:ext cx="1890999" cy="2028825"/>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7F9FA4C-26F2-44AF-9A07-696B2C372F23}"/>
                  </a:ext>
                </a:extLst>
              </p:cNvPr>
              <p:cNvSpPr/>
              <p:nvPr/>
            </p:nvSpPr>
            <p:spPr>
              <a:xfrm>
                <a:off x="5204661" y="3505277"/>
                <a:ext cx="1890999" cy="1951507"/>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00636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B784-29C4-4230-824C-B8553A2928F2}"/>
              </a:ext>
            </a:extLst>
          </p:cNvPr>
          <p:cNvSpPr>
            <a:spLocks noGrp="1"/>
          </p:cNvSpPr>
          <p:nvPr>
            <p:ph type="title"/>
          </p:nvPr>
        </p:nvSpPr>
        <p:spPr>
          <a:xfrm>
            <a:off x="2109108" y="226821"/>
            <a:ext cx="4004388" cy="578807"/>
          </a:xfrm>
        </p:spPr>
        <p:txBody>
          <a:bodyPr/>
          <a:lstStyle/>
          <a:p>
            <a:r>
              <a:rPr lang="en-US" b="1" dirty="0">
                <a:solidFill>
                  <a:srgbClr val="FF0000"/>
                </a:solidFill>
                <a:latin typeface="Times New Roman" panose="02020603050405020304" pitchFamily="18" charset="0"/>
                <a:cs typeface="Times New Roman" panose="02020603050405020304" pitchFamily="18" charset="0"/>
              </a:rPr>
              <a:t>BLOCK DIAGRAM</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5BA82D-9BBC-4EBA-A8A8-A691B97C4EAC}"/>
              </a:ext>
            </a:extLst>
          </p:cNvPr>
          <p:cNvSpPr>
            <a:spLocks noGrp="1"/>
          </p:cNvSpPr>
          <p:nvPr>
            <p:ph idx="1"/>
          </p:nvPr>
        </p:nvSpPr>
        <p:spPr>
          <a:xfrm>
            <a:off x="205273" y="0"/>
            <a:ext cx="11986727" cy="6858000"/>
          </a:xfrm>
        </p:spPr>
        <p:txBody>
          <a:bodyPr/>
          <a:lstStyle/>
          <a:p>
            <a:pPr marL="0" indent="0">
              <a:buNone/>
            </a:pPr>
            <a:r>
              <a:rPr lang="en-US" dirty="0"/>
              <a:t>                                                                                               </a:t>
            </a:r>
            <a:r>
              <a:rPr lang="en-IN" dirty="0"/>
              <a:t>             </a:t>
            </a:r>
          </a:p>
          <a:p>
            <a:pPr marL="0" indent="0">
              <a:buNone/>
            </a:pPr>
            <a:r>
              <a:rPr lang="en-IN" dirty="0"/>
              <a:t>                                                                                                                               </a:t>
            </a:r>
            <a:r>
              <a:rPr lang="en-IN" sz="1400" dirty="0">
                <a:latin typeface="Times New Roman" panose="02020603050405020304" pitchFamily="18" charset="0"/>
                <a:cs typeface="Times New Roman" panose="02020603050405020304" pitchFamily="18" charset="0"/>
              </a:rPr>
              <a:t>when integrated with healthcare provider                                                                                                      </a:t>
            </a:r>
          </a:p>
          <a:p>
            <a:pPr marL="0" indent="0">
              <a:buNone/>
            </a:pPr>
            <a:endParaRPr lang="en-IN" sz="1200" b="1" dirty="0">
              <a:latin typeface="Times New Roman" panose="02020603050405020304" pitchFamily="18" charset="0"/>
              <a:cs typeface="Times New Roman" panose="02020603050405020304" pitchFamily="18" charset="0"/>
            </a:endParaRP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400" dirty="0">
                <a:latin typeface="Times New Roman" panose="02020603050405020304" pitchFamily="18" charset="0"/>
                <a:cs typeface="Times New Roman" panose="02020603050405020304" pitchFamily="18" charset="0"/>
              </a:rPr>
              <a:t>                                                                                                            Blocks inside the dotted line will be applicable when connected healthcare provider</a:t>
            </a:r>
          </a:p>
        </p:txBody>
      </p:sp>
      <p:sp>
        <p:nvSpPr>
          <p:cNvPr id="4" name="Rectangle 3">
            <a:extLst>
              <a:ext uri="{FF2B5EF4-FFF2-40B4-BE49-F238E27FC236}">
                <a16:creationId xmlns:a16="http://schemas.microsoft.com/office/drawing/2014/main" id="{E06A4F05-C7F0-4EF5-95A1-6AEE4B4136A6}"/>
              </a:ext>
            </a:extLst>
          </p:cNvPr>
          <p:cNvSpPr/>
          <p:nvPr/>
        </p:nvSpPr>
        <p:spPr>
          <a:xfrm>
            <a:off x="342218" y="2056550"/>
            <a:ext cx="2221272" cy="76511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Temperature Sensor</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7B199E3-C8F7-4ED6-951E-AAFD2A272DCD}"/>
              </a:ext>
            </a:extLst>
          </p:cNvPr>
          <p:cNvSpPr/>
          <p:nvPr/>
        </p:nvSpPr>
        <p:spPr>
          <a:xfrm>
            <a:off x="429599" y="3074633"/>
            <a:ext cx="2155567" cy="7651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Heart beat pulse sensor Amped</a:t>
            </a:r>
            <a:endParaRPr lang="en-IN" dirty="0">
              <a:solidFill>
                <a:schemeClr val="bg1"/>
              </a:solidFill>
            </a:endParaRPr>
          </a:p>
        </p:txBody>
      </p:sp>
      <p:sp>
        <p:nvSpPr>
          <p:cNvPr id="7" name="Rectangle 6">
            <a:extLst>
              <a:ext uri="{FF2B5EF4-FFF2-40B4-BE49-F238E27FC236}">
                <a16:creationId xmlns:a16="http://schemas.microsoft.com/office/drawing/2014/main" id="{B5537D14-C5E5-4BAB-B500-85C146B1C093}"/>
              </a:ext>
            </a:extLst>
          </p:cNvPr>
          <p:cNvSpPr/>
          <p:nvPr/>
        </p:nvSpPr>
        <p:spPr>
          <a:xfrm>
            <a:off x="1570072" y="5268151"/>
            <a:ext cx="2369976" cy="7651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Oxygen Level</a:t>
            </a:r>
            <a:endParaRPr lang="en-IN" dirty="0">
              <a:solidFill>
                <a:schemeClr val="bg1"/>
              </a:solidFill>
            </a:endParaRPr>
          </a:p>
        </p:txBody>
      </p:sp>
      <p:sp>
        <p:nvSpPr>
          <p:cNvPr id="8" name="Rectangle 7">
            <a:extLst>
              <a:ext uri="{FF2B5EF4-FFF2-40B4-BE49-F238E27FC236}">
                <a16:creationId xmlns:a16="http://schemas.microsoft.com/office/drawing/2014/main" id="{8FFC81D8-8EC7-4430-8E69-315D4B9ABD1B}"/>
              </a:ext>
            </a:extLst>
          </p:cNvPr>
          <p:cNvSpPr/>
          <p:nvPr/>
        </p:nvSpPr>
        <p:spPr>
          <a:xfrm>
            <a:off x="1995393" y="4283019"/>
            <a:ext cx="2369976" cy="7651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Pulse Rate</a:t>
            </a:r>
            <a:endParaRPr lang="en-IN" dirty="0">
              <a:solidFill>
                <a:schemeClr val="bg1"/>
              </a:solidFill>
            </a:endParaRPr>
          </a:p>
        </p:txBody>
      </p:sp>
      <p:sp>
        <p:nvSpPr>
          <p:cNvPr id="10" name="Rectangle: Rounded Corners 9">
            <a:extLst>
              <a:ext uri="{FF2B5EF4-FFF2-40B4-BE49-F238E27FC236}">
                <a16:creationId xmlns:a16="http://schemas.microsoft.com/office/drawing/2014/main" id="{A4842B15-38A6-4FF5-8364-A5C51FC50AAD}"/>
              </a:ext>
            </a:extLst>
          </p:cNvPr>
          <p:cNvSpPr/>
          <p:nvPr/>
        </p:nvSpPr>
        <p:spPr>
          <a:xfrm>
            <a:off x="3318024" y="2740467"/>
            <a:ext cx="1752589" cy="64847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NodeMCU</a:t>
            </a:r>
            <a:endParaRPr lang="en-IN" dirty="0">
              <a:solidFill>
                <a:schemeClr val="bg1"/>
              </a:solidFill>
            </a:endParaRPr>
          </a:p>
        </p:txBody>
      </p:sp>
      <p:sp>
        <p:nvSpPr>
          <p:cNvPr id="11" name="Rectangle: Rounded Corners 10">
            <a:extLst>
              <a:ext uri="{FF2B5EF4-FFF2-40B4-BE49-F238E27FC236}">
                <a16:creationId xmlns:a16="http://schemas.microsoft.com/office/drawing/2014/main" id="{E6EA0923-A21B-4383-8F8A-6C18F9B96AB8}"/>
              </a:ext>
            </a:extLst>
          </p:cNvPr>
          <p:cNvSpPr/>
          <p:nvPr/>
        </p:nvSpPr>
        <p:spPr>
          <a:xfrm>
            <a:off x="4687273" y="4114914"/>
            <a:ext cx="1614196" cy="2214578"/>
          </a:xfrm>
          <a:prstGeom prst="roundRect">
            <a:avLst>
              <a:gd name="adj" fmla="val 16667"/>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Upload sensor data to Thingspeak Using NODE MCU</a:t>
            </a:r>
            <a:endParaRPr lang="en-IN" dirty="0">
              <a:solidFill>
                <a:schemeClr val="bg1"/>
              </a:solidFill>
              <a:latin typeface="Times New Roman" panose="02020603050405020304" pitchFamily="18" charset="0"/>
              <a:cs typeface="Times New Roman" panose="02020603050405020304" pitchFamily="18" charset="0"/>
            </a:endParaRPr>
          </a:p>
          <a:p>
            <a:pPr algn="ctr"/>
            <a:endParaRPr lang="en-IN" dirty="0"/>
          </a:p>
        </p:txBody>
      </p:sp>
      <p:sp>
        <p:nvSpPr>
          <p:cNvPr id="12" name="Rectangle 11">
            <a:extLst>
              <a:ext uri="{FF2B5EF4-FFF2-40B4-BE49-F238E27FC236}">
                <a16:creationId xmlns:a16="http://schemas.microsoft.com/office/drawing/2014/main" id="{7B0E3211-4FD1-4A59-BB43-6BCDB2792A73}"/>
              </a:ext>
            </a:extLst>
          </p:cNvPr>
          <p:cNvSpPr/>
          <p:nvPr/>
        </p:nvSpPr>
        <p:spPr>
          <a:xfrm>
            <a:off x="6064607" y="2351314"/>
            <a:ext cx="914400" cy="160486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IN" dirty="0">
              <a:solidFill>
                <a:schemeClr val="bg1"/>
              </a:solidFill>
            </a:endParaRPr>
          </a:p>
        </p:txBody>
      </p:sp>
      <p:cxnSp>
        <p:nvCxnSpPr>
          <p:cNvPr id="14" name="Connector: Elbow 13">
            <a:extLst>
              <a:ext uri="{FF2B5EF4-FFF2-40B4-BE49-F238E27FC236}">
                <a16:creationId xmlns:a16="http://schemas.microsoft.com/office/drawing/2014/main" id="{3C9968F4-2FD1-4071-BC61-280A677B2630}"/>
              </a:ext>
            </a:extLst>
          </p:cNvPr>
          <p:cNvCxnSpPr>
            <a:cxnSpLocks/>
          </p:cNvCxnSpPr>
          <p:nvPr/>
        </p:nvCxnSpPr>
        <p:spPr>
          <a:xfrm>
            <a:off x="2570196" y="2497613"/>
            <a:ext cx="718457" cy="43620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02577D3F-7737-4492-A276-BB04AE0DD080}"/>
              </a:ext>
            </a:extLst>
          </p:cNvPr>
          <p:cNvCxnSpPr>
            <a:cxnSpLocks/>
          </p:cNvCxnSpPr>
          <p:nvPr/>
        </p:nvCxnSpPr>
        <p:spPr>
          <a:xfrm flipV="1">
            <a:off x="2587493" y="3100448"/>
            <a:ext cx="718457" cy="54933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09CA137-963C-4426-B5E1-4B3E533CE951}"/>
              </a:ext>
            </a:extLst>
          </p:cNvPr>
          <p:cNvCxnSpPr/>
          <p:nvPr/>
        </p:nvCxnSpPr>
        <p:spPr>
          <a:xfrm>
            <a:off x="5062150" y="3022633"/>
            <a:ext cx="9890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68E9190-872B-4A80-98DE-6C8D18A3555D}"/>
              </a:ext>
            </a:extLst>
          </p:cNvPr>
          <p:cNvCxnSpPr>
            <a:cxnSpLocks/>
          </p:cNvCxnSpPr>
          <p:nvPr/>
        </p:nvCxnSpPr>
        <p:spPr>
          <a:xfrm>
            <a:off x="900209" y="3740784"/>
            <a:ext cx="1087017" cy="70262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2E52E1A-7123-485D-AF0A-72FB8803CA7B}"/>
              </a:ext>
            </a:extLst>
          </p:cNvPr>
          <p:cNvCxnSpPr/>
          <p:nvPr/>
        </p:nvCxnSpPr>
        <p:spPr>
          <a:xfrm>
            <a:off x="634482" y="3721979"/>
            <a:ext cx="0" cy="1762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05A655-73A3-4BE5-B13A-508DF5DD0B44}"/>
              </a:ext>
            </a:extLst>
          </p:cNvPr>
          <p:cNvCxnSpPr/>
          <p:nvPr/>
        </p:nvCxnSpPr>
        <p:spPr>
          <a:xfrm>
            <a:off x="4111302" y="3763440"/>
            <a:ext cx="17553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61259D0-72B9-4565-9ACC-2BAE46A31015}"/>
              </a:ext>
            </a:extLst>
          </p:cNvPr>
          <p:cNvCxnSpPr/>
          <p:nvPr/>
        </p:nvCxnSpPr>
        <p:spPr>
          <a:xfrm>
            <a:off x="5872750" y="3775686"/>
            <a:ext cx="0" cy="3413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584460F-BA3B-4E65-9512-2984AD6CCC49}"/>
              </a:ext>
            </a:extLst>
          </p:cNvPr>
          <p:cNvCxnSpPr>
            <a:stCxn id="12" idx="3"/>
          </p:cNvCxnSpPr>
          <p:nvPr/>
        </p:nvCxnSpPr>
        <p:spPr>
          <a:xfrm flipV="1">
            <a:off x="6979007" y="3153746"/>
            <a:ext cx="97155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735935D-7B70-46B5-A02B-2907BC0DD967}"/>
              </a:ext>
            </a:extLst>
          </p:cNvPr>
          <p:cNvSpPr/>
          <p:nvPr/>
        </p:nvSpPr>
        <p:spPr>
          <a:xfrm>
            <a:off x="7973001" y="2933819"/>
            <a:ext cx="1343608" cy="71934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Healthcare server</a:t>
            </a:r>
          </a:p>
        </p:txBody>
      </p:sp>
      <p:cxnSp>
        <p:nvCxnSpPr>
          <p:cNvPr id="34" name="Straight Arrow Connector 33">
            <a:extLst>
              <a:ext uri="{FF2B5EF4-FFF2-40B4-BE49-F238E27FC236}">
                <a16:creationId xmlns:a16="http://schemas.microsoft.com/office/drawing/2014/main" id="{8E92B169-7AB9-4F3B-8484-055EE7EDF2C3}"/>
              </a:ext>
            </a:extLst>
          </p:cNvPr>
          <p:cNvCxnSpPr>
            <a:stCxn id="30" idx="3"/>
          </p:cNvCxnSpPr>
          <p:nvPr/>
        </p:nvCxnSpPr>
        <p:spPr>
          <a:xfrm flipV="1">
            <a:off x="9316609" y="3293491"/>
            <a:ext cx="73206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BC9C8B1-7106-4331-99B9-35F283C4E236}"/>
              </a:ext>
            </a:extLst>
          </p:cNvPr>
          <p:cNvSpPr/>
          <p:nvPr/>
        </p:nvSpPr>
        <p:spPr>
          <a:xfrm>
            <a:off x="10048671" y="2909779"/>
            <a:ext cx="585108" cy="6251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Arrow Connector 38">
            <a:extLst>
              <a:ext uri="{FF2B5EF4-FFF2-40B4-BE49-F238E27FC236}">
                <a16:creationId xmlns:a16="http://schemas.microsoft.com/office/drawing/2014/main" id="{71005350-A845-4D67-AA7D-04E91AAC2528}"/>
              </a:ext>
            </a:extLst>
          </p:cNvPr>
          <p:cNvCxnSpPr>
            <a:stCxn id="35" idx="0"/>
          </p:cNvCxnSpPr>
          <p:nvPr/>
        </p:nvCxnSpPr>
        <p:spPr>
          <a:xfrm flipV="1">
            <a:off x="10341225" y="2293833"/>
            <a:ext cx="0" cy="615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E81683A-CBF1-40C4-AAD3-1B13A07FDA69}"/>
              </a:ext>
            </a:extLst>
          </p:cNvPr>
          <p:cNvCxnSpPr>
            <a:stCxn id="35" idx="4"/>
          </p:cNvCxnSpPr>
          <p:nvPr/>
        </p:nvCxnSpPr>
        <p:spPr>
          <a:xfrm>
            <a:off x="10341225" y="3534905"/>
            <a:ext cx="0" cy="6096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A6F274B5-B814-42BD-9A58-27DC8E319ACC}"/>
              </a:ext>
            </a:extLst>
          </p:cNvPr>
          <p:cNvSpPr/>
          <p:nvPr/>
        </p:nvSpPr>
        <p:spPr>
          <a:xfrm>
            <a:off x="9860894" y="921441"/>
            <a:ext cx="1129398" cy="13710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Caregiver or physicians</a:t>
            </a:r>
          </a:p>
        </p:txBody>
      </p:sp>
      <p:sp>
        <p:nvSpPr>
          <p:cNvPr id="43" name="Rectangle 42">
            <a:extLst>
              <a:ext uri="{FF2B5EF4-FFF2-40B4-BE49-F238E27FC236}">
                <a16:creationId xmlns:a16="http://schemas.microsoft.com/office/drawing/2014/main" id="{D1806FC0-E386-4F41-9356-34E145439D66}"/>
              </a:ext>
            </a:extLst>
          </p:cNvPr>
          <p:cNvSpPr/>
          <p:nvPr/>
        </p:nvSpPr>
        <p:spPr>
          <a:xfrm>
            <a:off x="9792470" y="4191798"/>
            <a:ext cx="1280541" cy="14264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Emergency Services or Medical Researcher</a:t>
            </a:r>
          </a:p>
        </p:txBody>
      </p:sp>
      <p:cxnSp>
        <p:nvCxnSpPr>
          <p:cNvPr id="47" name="Straight Arrow Connector 46">
            <a:extLst>
              <a:ext uri="{FF2B5EF4-FFF2-40B4-BE49-F238E27FC236}">
                <a16:creationId xmlns:a16="http://schemas.microsoft.com/office/drawing/2014/main" id="{731A3BF9-064D-4FBD-82D4-0E1770BA36EF}"/>
              </a:ext>
            </a:extLst>
          </p:cNvPr>
          <p:cNvCxnSpPr/>
          <p:nvPr/>
        </p:nvCxnSpPr>
        <p:spPr>
          <a:xfrm>
            <a:off x="7193901" y="3176676"/>
            <a:ext cx="0" cy="1143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C68024FC-8B47-4220-833A-3661C78767EE}"/>
              </a:ext>
            </a:extLst>
          </p:cNvPr>
          <p:cNvSpPr/>
          <p:nvPr/>
        </p:nvSpPr>
        <p:spPr>
          <a:xfrm>
            <a:off x="6540468" y="4343356"/>
            <a:ext cx="1343608" cy="52555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Family or friend</a:t>
            </a:r>
          </a:p>
        </p:txBody>
      </p:sp>
      <p:cxnSp>
        <p:nvCxnSpPr>
          <p:cNvPr id="50" name="Straight Connector 49">
            <a:extLst>
              <a:ext uri="{FF2B5EF4-FFF2-40B4-BE49-F238E27FC236}">
                <a16:creationId xmlns:a16="http://schemas.microsoft.com/office/drawing/2014/main" id="{AD78CDBA-0BB3-4537-96EB-7C6671991763}"/>
              </a:ext>
            </a:extLst>
          </p:cNvPr>
          <p:cNvCxnSpPr/>
          <p:nvPr/>
        </p:nvCxnSpPr>
        <p:spPr>
          <a:xfrm>
            <a:off x="8042988" y="354563"/>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4DFFD3B-4FE5-482A-B52B-CF0CC252DD02}"/>
              </a:ext>
            </a:extLst>
          </p:cNvPr>
          <p:cNvCxnSpPr/>
          <p:nvPr/>
        </p:nvCxnSpPr>
        <p:spPr>
          <a:xfrm>
            <a:off x="8652588" y="354563"/>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61E7C35-4FA0-422B-A071-3F93692D6446}"/>
              </a:ext>
            </a:extLst>
          </p:cNvPr>
          <p:cNvCxnSpPr/>
          <p:nvPr/>
        </p:nvCxnSpPr>
        <p:spPr>
          <a:xfrm>
            <a:off x="10633779" y="345232"/>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C83FA1-34B9-4B06-9ECE-C868709797EB}"/>
              </a:ext>
            </a:extLst>
          </p:cNvPr>
          <p:cNvCxnSpPr/>
          <p:nvPr/>
        </p:nvCxnSpPr>
        <p:spPr>
          <a:xfrm>
            <a:off x="9316609" y="345232"/>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E24F2CA-1CA0-4A84-A49E-034C18F4F94B}"/>
              </a:ext>
            </a:extLst>
          </p:cNvPr>
          <p:cNvCxnSpPr/>
          <p:nvPr/>
        </p:nvCxnSpPr>
        <p:spPr>
          <a:xfrm>
            <a:off x="9952450" y="345232"/>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14A577C-00F5-42A2-A7C9-0E7041EC1095}"/>
              </a:ext>
            </a:extLst>
          </p:cNvPr>
          <p:cNvCxnSpPr/>
          <p:nvPr/>
        </p:nvCxnSpPr>
        <p:spPr>
          <a:xfrm>
            <a:off x="10254733" y="5868954"/>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1EE11C1-5EC2-4C99-A854-37A9BD0CAFBB}"/>
              </a:ext>
            </a:extLst>
          </p:cNvPr>
          <p:cNvCxnSpPr/>
          <p:nvPr/>
        </p:nvCxnSpPr>
        <p:spPr>
          <a:xfrm>
            <a:off x="9572810" y="5859624"/>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2B755F4-5A40-4984-9A54-7B5CBCBBC9C8}"/>
              </a:ext>
            </a:extLst>
          </p:cNvPr>
          <p:cNvCxnSpPr/>
          <p:nvPr/>
        </p:nvCxnSpPr>
        <p:spPr>
          <a:xfrm>
            <a:off x="11252718" y="516224"/>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179262A-73E1-4DB4-BA8F-D29C3C5726B1}"/>
              </a:ext>
            </a:extLst>
          </p:cNvPr>
          <p:cNvCxnSpPr>
            <a:cxnSpLocks/>
          </p:cNvCxnSpPr>
          <p:nvPr/>
        </p:nvCxnSpPr>
        <p:spPr>
          <a:xfrm>
            <a:off x="11263604" y="1052034"/>
            <a:ext cx="17106" cy="328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BD100DC-2D7A-4DE2-8F9D-0EBA609D1D5D}"/>
              </a:ext>
            </a:extLst>
          </p:cNvPr>
          <p:cNvCxnSpPr/>
          <p:nvPr/>
        </p:nvCxnSpPr>
        <p:spPr>
          <a:xfrm>
            <a:off x="11304427" y="1628528"/>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AB2F8A-020B-432E-B77D-6049064014EB}"/>
              </a:ext>
            </a:extLst>
          </p:cNvPr>
          <p:cNvCxnSpPr/>
          <p:nvPr/>
        </p:nvCxnSpPr>
        <p:spPr>
          <a:xfrm>
            <a:off x="11313757" y="2351314"/>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E1E1F7F-1C57-40F1-A7F2-F5887DDD2888}"/>
              </a:ext>
            </a:extLst>
          </p:cNvPr>
          <p:cNvCxnSpPr>
            <a:cxnSpLocks/>
          </p:cNvCxnSpPr>
          <p:nvPr/>
        </p:nvCxnSpPr>
        <p:spPr>
          <a:xfrm>
            <a:off x="11375961" y="3119798"/>
            <a:ext cx="0" cy="355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784C294-51CE-459D-80B1-D26BF56275FC}"/>
              </a:ext>
            </a:extLst>
          </p:cNvPr>
          <p:cNvCxnSpPr/>
          <p:nvPr/>
        </p:nvCxnSpPr>
        <p:spPr>
          <a:xfrm>
            <a:off x="11391512" y="3763440"/>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8A4CF09-BE2B-4725-A4FD-353D25B3318D}"/>
              </a:ext>
            </a:extLst>
          </p:cNvPr>
          <p:cNvCxnSpPr/>
          <p:nvPr/>
        </p:nvCxnSpPr>
        <p:spPr>
          <a:xfrm>
            <a:off x="11403952" y="4400726"/>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21DB53C-D027-4223-A1FA-E82D2DEA7FF1}"/>
              </a:ext>
            </a:extLst>
          </p:cNvPr>
          <p:cNvCxnSpPr/>
          <p:nvPr/>
        </p:nvCxnSpPr>
        <p:spPr>
          <a:xfrm>
            <a:off x="11403952" y="5189626"/>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88BB263-FCC1-491A-97D6-E9360FBAA8F0}"/>
              </a:ext>
            </a:extLst>
          </p:cNvPr>
          <p:cNvCxnSpPr/>
          <p:nvPr/>
        </p:nvCxnSpPr>
        <p:spPr>
          <a:xfrm>
            <a:off x="7950063" y="3956179"/>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653A3B1-207C-4EDD-9E7D-D31489E0AA3A}"/>
              </a:ext>
            </a:extLst>
          </p:cNvPr>
          <p:cNvCxnSpPr/>
          <p:nvPr/>
        </p:nvCxnSpPr>
        <p:spPr>
          <a:xfrm>
            <a:off x="7999826" y="4603334"/>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1ADB07A-337C-49EC-9AD9-06819135C02B}"/>
              </a:ext>
            </a:extLst>
          </p:cNvPr>
          <p:cNvCxnSpPr/>
          <p:nvPr/>
        </p:nvCxnSpPr>
        <p:spPr>
          <a:xfrm>
            <a:off x="8042988" y="5222203"/>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DDEE813-E23C-42C5-BC9C-70290B75536E}"/>
              </a:ext>
            </a:extLst>
          </p:cNvPr>
          <p:cNvCxnSpPr/>
          <p:nvPr/>
        </p:nvCxnSpPr>
        <p:spPr>
          <a:xfrm>
            <a:off x="7884076" y="2447289"/>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210A40-1BF8-4675-BB76-0AF549680093}"/>
              </a:ext>
            </a:extLst>
          </p:cNvPr>
          <p:cNvCxnSpPr/>
          <p:nvPr/>
        </p:nvCxnSpPr>
        <p:spPr>
          <a:xfrm>
            <a:off x="7884076" y="1831136"/>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E12A587-3EEC-4DC5-9177-1866D5CE0E6E}"/>
              </a:ext>
            </a:extLst>
          </p:cNvPr>
          <p:cNvCxnSpPr/>
          <p:nvPr/>
        </p:nvCxnSpPr>
        <p:spPr>
          <a:xfrm>
            <a:off x="7884076" y="3358223"/>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28BB21A-775F-49C0-BC1C-43A0867B4D5F}"/>
              </a:ext>
            </a:extLst>
          </p:cNvPr>
          <p:cNvCxnSpPr/>
          <p:nvPr/>
        </p:nvCxnSpPr>
        <p:spPr>
          <a:xfrm>
            <a:off x="7884076" y="1178322"/>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BB9C6F5-B958-496D-8BAE-61CFF0502E22}"/>
              </a:ext>
            </a:extLst>
          </p:cNvPr>
          <p:cNvCxnSpPr/>
          <p:nvPr/>
        </p:nvCxnSpPr>
        <p:spPr>
          <a:xfrm>
            <a:off x="7851808" y="400411"/>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24BDE82-328E-4562-AF2B-1147D9187072}"/>
              </a:ext>
            </a:extLst>
          </p:cNvPr>
          <p:cNvCxnSpPr/>
          <p:nvPr/>
        </p:nvCxnSpPr>
        <p:spPr>
          <a:xfrm>
            <a:off x="8153001" y="5859624"/>
            <a:ext cx="47586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77DC5F4-8670-4BE8-B43C-42C4491C697A}"/>
              </a:ext>
            </a:extLst>
          </p:cNvPr>
          <p:cNvCxnSpPr/>
          <p:nvPr/>
        </p:nvCxnSpPr>
        <p:spPr>
          <a:xfrm>
            <a:off x="8840748" y="5859624"/>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7E2F52A-98EC-471A-94E8-F034015F3C8C}"/>
              </a:ext>
            </a:extLst>
          </p:cNvPr>
          <p:cNvCxnSpPr/>
          <p:nvPr/>
        </p:nvCxnSpPr>
        <p:spPr>
          <a:xfrm>
            <a:off x="10968524" y="5859624"/>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4D96216-9E69-4DA5-A626-EB00BDCAF09A}"/>
              </a:ext>
            </a:extLst>
          </p:cNvPr>
          <p:cNvCxnSpPr/>
          <p:nvPr/>
        </p:nvCxnSpPr>
        <p:spPr>
          <a:xfrm>
            <a:off x="634482" y="5484688"/>
            <a:ext cx="9355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F886DB5-FA03-489E-AC16-827337AB34EF}"/>
              </a:ext>
            </a:extLst>
          </p:cNvPr>
          <p:cNvCxnSpPr/>
          <p:nvPr/>
        </p:nvCxnSpPr>
        <p:spPr>
          <a:xfrm flipV="1">
            <a:off x="4111302" y="3429000"/>
            <a:ext cx="0" cy="311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31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2296-82F9-413D-BE93-4F4B1D2864F9}"/>
              </a:ext>
            </a:extLst>
          </p:cNvPr>
          <p:cNvSpPr>
            <a:spLocks noGrp="1"/>
          </p:cNvSpPr>
          <p:nvPr>
            <p:ph type="title"/>
          </p:nvPr>
        </p:nvSpPr>
        <p:spPr>
          <a:xfrm>
            <a:off x="701132" y="66961"/>
            <a:ext cx="1839686" cy="601818"/>
          </a:xfrm>
        </p:spPr>
        <p:txBody>
          <a:bodyPr/>
          <a:lstStyle/>
          <a:p>
            <a:r>
              <a:rPr lang="en-IN" b="1" dirty="0">
                <a:solidFill>
                  <a:srgbClr val="FF0000"/>
                </a:solidFill>
                <a:latin typeface="Times New Roman" panose="02020603050405020304" pitchFamily="18" charset="0"/>
                <a:cs typeface="Times New Roman" panose="02020603050405020304" pitchFamily="18" charset="0"/>
              </a:rPr>
              <a:t>STEPS</a:t>
            </a:r>
          </a:p>
        </p:txBody>
      </p:sp>
      <p:sp>
        <p:nvSpPr>
          <p:cNvPr id="3" name="Content Placeholder 2">
            <a:extLst>
              <a:ext uri="{FF2B5EF4-FFF2-40B4-BE49-F238E27FC236}">
                <a16:creationId xmlns:a16="http://schemas.microsoft.com/office/drawing/2014/main" id="{0D20FB81-2AC5-42FF-A16A-B90341583B1F}"/>
              </a:ext>
            </a:extLst>
          </p:cNvPr>
          <p:cNvSpPr>
            <a:spLocks noGrp="1"/>
          </p:cNvSpPr>
          <p:nvPr>
            <p:ph idx="1"/>
          </p:nvPr>
        </p:nvSpPr>
        <p:spPr>
          <a:xfrm>
            <a:off x="381000" y="1203650"/>
            <a:ext cx="9601200" cy="5150594"/>
          </a:xfrm>
        </p:spPr>
        <p:txBody>
          <a:bodyPr>
            <a:normAutofit/>
          </a:bodyPr>
          <a:lstStyle/>
          <a:p>
            <a:r>
              <a:rPr lang="en-IN" sz="2400" u="sng" dirty="0">
                <a:latin typeface="Times New Roman" panose="02020603050405020304" pitchFamily="18" charset="0"/>
                <a:cs typeface="Times New Roman" panose="02020603050405020304" pitchFamily="18" charset="0"/>
              </a:rPr>
              <a:t>Sensors </a:t>
            </a:r>
            <a:r>
              <a:rPr lang="en-IN" sz="2400" dirty="0">
                <a:latin typeface="Times New Roman" panose="02020603050405020304" pitchFamily="18" charset="0"/>
                <a:cs typeface="Times New Roman" panose="02020603050405020304" pitchFamily="18" charset="0"/>
              </a:rPr>
              <a:t>output of the sensors worn by the patient namely Temperature sensor, Heart beat pulse sensor, oxygen level and pulse rate sensor are fed to the NODE MCU.</a:t>
            </a:r>
          </a:p>
          <a:p>
            <a:r>
              <a:rPr lang="en-IN" sz="2400" dirty="0">
                <a:latin typeface="Times New Roman" panose="02020603050405020304" pitchFamily="18" charset="0"/>
                <a:cs typeface="Times New Roman" panose="02020603050405020304" pitchFamily="18" charset="0"/>
              </a:rPr>
              <a:t>These sensor data is uploaded to Thingspeak using NODE MCU. Blynk server then forward the coded data to family member or friend and to healthcare server when integrated.</a:t>
            </a:r>
          </a:p>
          <a:p>
            <a:r>
              <a:rPr lang="en-IN" sz="2400" dirty="0">
                <a:latin typeface="Times New Roman" panose="02020603050405020304" pitchFamily="18" charset="0"/>
                <a:cs typeface="Times New Roman" panose="02020603050405020304" pitchFamily="18" charset="0"/>
              </a:rPr>
              <a:t> The data so received is analysed and interpreted by the healthcare server when fully developed who takes timely action. In this case the family member or friend who is connected to sensor output should be capable of taking necessary action on receipt of sensor data or alert notification on the mobile network or Email.</a:t>
            </a:r>
          </a:p>
          <a:p>
            <a:endParaRPr lang="en-IN" dirty="0"/>
          </a:p>
        </p:txBody>
      </p:sp>
      <p:grpSp>
        <p:nvGrpSpPr>
          <p:cNvPr id="4" name="Group 3">
            <a:extLst>
              <a:ext uri="{FF2B5EF4-FFF2-40B4-BE49-F238E27FC236}">
                <a16:creationId xmlns:a16="http://schemas.microsoft.com/office/drawing/2014/main" id="{0BFF60C5-CE47-4139-8E38-4FD7EC1E25BB}"/>
              </a:ext>
            </a:extLst>
          </p:cNvPr>
          <p:cNvGrpSpPr/>
          <p:nvPr/>
        </p:nvGrpSpPr>
        <p:grpSpPr>
          <a:xfrm>
            <a:off x="10002783" y="739684"/>
            <a:ext cx="1877570" cy="2572864"/>
            <a:chOff x="7335231" y="454598"/>
            <a:chExt cx="1877570" cy="2572864"/>
          </a:xfrm>
        </p:grpSpPr>
        <p:sp>
          <p:nvSpPr>
            <p:cNvPr id="5" name="Rounded Rectangle 39">
              <a:extLst>
                <a:ext uri="{FF2B5EF4-FFF2-40B4-BE49-F238E27FC236}">
                  <a16:creationId xmlns:a16="http://schemas.microsoft.com/office/drawing/2014/main" id="{DB6C5609-923E-4370-98FA-5FFC786B605B}"/>
                </a:ext>
              </a:extLst>
            </p:cNvPr>
            <p:cNvSpPr/>
            <p:nvPr/>
          </p:nvSpPr>
          <p:spPr>
            <a:xfrm rot="2483232">
              <a:off x="7335231" y="758875"/>
              <a:ext cx="1877570" cy="2268587"/>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6" name="Group 5">
              <a:extLst>
                <a:ext uri="{FF2B5EF4-FFF2-40B4-BE49-F238E27FC236}">
                  <a16:creationId xmlns:a16="http://schemas.microsoft.com/office/drawing/2014/main" id="{9F2A4930-BA98-4A45-AC61-9437D4433C72}"/>
                </a:ext>
              </a:extLst>
            </p:cNvPr>
            <p:cNvGrpSpPr/>
            <p:nvPr/>
          </p:nvGrpSpPr>
          <p:grpSpPr>
            <a:xfrm rot="20671139">
              <a:off x="7851048" y="454598"/>
              <a:ext cx="920312" cy="1717693"/>
              <a:chOff x="3501573" y="3178068"/>
              <a:chExt cx="1340594" cy="2737840"/>
            </a:xfrm>
          </p:grpSpPr>
          <p:sp>
            <p:nvSpPr>
              <p:cNvPr id="10" name="Freeform: Shape 9">
                <a:extLst>
                  <a:ext uri="{FF2B5EF4-FFF2-40B4-BE49-F238E27FC236}">
                    <a16:creationId xmlns:a16="http://schemas.microsoft.com/office/drawing/2014/main" id="{4A632C73-32D5-41AD-82C9-B15173E2DFE5}"/>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E2839AE-A5B9-41EF-B302-96F73177177C}"/>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50D9739-33C7-4135-98A1-A5BEAC17690A}"/>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A243E3D-1145-47E0-A12D-922F6B9DAC02}"/>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548CC31-31F3-4FFC-9B28-417CD87C762B}"/>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8CD1942-3754-447E-B604-97E6323043B6}"/>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6" name="Group 15">
                <a:extLst>
                  <a:ext uri="{FF2B5EF4-FFF2-40B4-BE49-F238E27FC236}">
                    <a16:creationId xmlns:a16="http://schemas.microsoft.com/office/drawing/2014/main" id="{07837E49-1082-49FA-9D7F-9E6043E0FC56}"/>
                  </a:ext>
                </a:extLst>
              </p:cNvPr>
              <p:cNvGrpSpPr/>
              <p:nvPr/>
            </p:nvGrpSpPr>
            <p:grpSpPr>
              <a:xfrm>
                <a:off x="4088508" y="5635852"/>
                <a:ext cx="173080" cy="173080"/>
                <a:chOff x="6768665" y="6038214"/>
                <a:chExt cx="147968" cy="147968"/>
              </a:xfrm>
            </p:grpSpPr>
            <p:sp>
              <p:nvSpPr>
                <p:cNvPr id="20" name="Oval 19">
                  <a:extLst>
                    <a:ext uri="{FF2B5EF4-FFF2-40B4-BE49-F238E27FC236}">
                      <a16:creationId xmlns:a16="http://schemas.microsoft.com/office/drawing/2014/main" id="{CC7C4B97-B1B1-45C9-A505-3FC69EB8EB34}"/>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CA1C079-E79B-4FA8-BC5C-E17220F25126}"/>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Freeform: Shape 16">
                <a:extLst>
                  <a:ext uri="{FF2B5EF4-FFF2-40B4-BE49-F238E27FC236}">
                    <a16:creationId xmlns:a16="http://schemas.microsoft.com/office/drawing/2014/main" id="{F028978C-0B82-49B4-AE9E-49EE26FBA2F1}"/>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8" name="Rectangle: Rounded Corners 17">
                <a:extLst>
                  <a:ext uri="{FF2B5EF4-FFF2-40B4-BE49-F238E27FC236}">
                    <a16:creationId xmlns:a16="http://schemas.microsoft.com/office/drawing/2014/main" id="{A519A730-16D6-4910-A455-7B8A9CB6CDCB}"/>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1FE32F1-513F-413E-898B-F8E9C4E039E1}"/>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ounded Rectangle 51">
              <a:extLst>
                <a:ext uri="{FF2B5EF4-FFF2-40B4-BE49-F238E27FC236}">
                  <a16:creationId xmlns:a16="http://schemas.microsoft.com/office/drawing/2014/main" id="{BEBE03F2-2CFA-4B38-A508-D0E6DC494880}"/>
                </a:ext>
              </a:extLst>
            </p:cNvPr>
            <p:cNvSpPr/>
            <p:nvPr/>
          </p:nvSpPr>
          <p:spPr>
            <a:xfrm rot="3148397">
              <a:off x="8629839" y="1102251"/>
              <a:ext cx="227781" cy="304797"/>
            </a:xfrm>
            <a:prstGeom prst="roundRect">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 name="Rounded Rectangle 52">
              <a:extLst>
                <a:ext uri="{FF2B5EF4-FFF2-40B4-BE49-F238E27FC236}">
                  <a16:creationId xmlns:a16="http://schemas.microsoft.com/office/drawing/2014/main" id="{BAC17A98-24BF-44C7-8B4D-0AE42B983EB1}"/>
                </a:ext>
              </a:extLst>
            </p:cNvPr>
            <p:cNvSpPr/>
            <p:nvPr/>
          </p:nvSpPr>
          <p:spPr>
            <a:xfrm rot="3148397">
              <a:off x="8649780" y="1320892"/>
              <a:ext cx="227781" cy="304797"/>
            </a:xfrm>
            <a:prstGeom prst="roundRect">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 name="Rounded Rectangle 53">
              <a:extLst>
                <a:ext uri="{FF2B5EF4-FFF2-40B4-BE49-F238E27FC236}">
                  <a16:creationId xmlns:a16="http://schemas.microsoft.com/office/drawing/2014/main" id="{04DFFDA0-9B85-4BDF-B6D5-15E3162CBF15}"/>
                </a:ext>
              </a:extLst>
            </p:cNvPr>
            <p:cNvSpPr/>
            <p:nvPr/>
          </p:nvSpPr>
          <p:spPr>
            <a:xfrm rot="3148397">
              <a:off x="8687025" y="1543513"/>
              <a:ext cx="215985" cy="260502"/>
            </a:xfrm>
            <a:prstGeom prst="roundRect">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aphic 51">
            <a:extLst>
              <a:ext uri="{FF2B5EF4-FFF2-40B4-BE49-F238E27FC236}">
                <a16:creationId xmlns:a16="http://schemas.microsoft.com/office/drawing/2014/main" id="{4329B1C5-9F1C-48E9-AF99-1837DC61B838}"/>
              </a:ext>
            </a:extLst>
          </p:cNvPr>
          <p:cNvGrpSpPr/>
          <p:nvPr/>
        </p:nvGrpSpPr>
        <p:grpSpPr>
          <a:xfrm>
            <a:off x="9863023" y="3799127"/>
            <a:ext cx="2136710" cy="2334941"/>
            <a:chOff x="1416767" y="0"/>
            <a:chExt cx="9358465" cy="6858000"/>
          </a:xfrm>
          <a:solidFill>
            <a:schemeClr val="tx1"/>
          </a:solidFill>
        </p:grpSpPr>
        <p:sp>
          <p:nvSpPr>
            <p:cNvPr id="23" name="Freeform: Shape 22">
              <a:extLst>
                <a:ext uri="{FF2B5EF4-FFF2-40B4-BE49-F238E27FC236}">
                  <a16:creationId xmlns:a16="http://schemas.microsoft.com/office/drawing/2014/main" id="{937F10B7-6A2B-4C6B-B642-D09A4E768A31}"/>
                </a:ext>
              </a:extLst>
            </p:cNvPr>
            <p:cNvSpPr/>
            <p:nvPr/>
          </p:nvSpPr>
          <p:spPr>
            <a:xfrm>
              <a:off x="3510230" y="5264286"/>
              <a:ext cx="7260122" cy="1396458"/>
            </a:xfrm>
            <a:custGeom>
              <a:avLst/>
              <a:gdLst>
                <a:gd name="connsiteX0" fmla="*/ 7265003 w 7260121"/>
                <a:gd name="connsiteY0" fmla="*/ 579636 h 1396458"/>
                <a:gd name="connsiteX1" fmla="*/ 6908943 w 7260121"/>
                <a:gd name="connsiteY1" fmla="*/ 919612 h 1396458"/>
                <a:gd name="connsiteX2" fmla="*/ 6024275 w 7260121"/>
                <a:gd name="connsiteY2" fmla="*/ 1070956 h 1396458"/>
                <a:gd name="connsiteX3" fmla="*/ 5284371 w 7260121"/>
                <a:gd name="connsiteY3" fmla="*/ 921805 h 1396458"/>
                <a:gd name="connsiteX4" fmla="*/ 5033594 w 7260121"/>
                <a:gd name="connsiteY4" fmla="*/ 761688 h 1396458"/>
                <a:gd name="connsiteX5" fmla="*/ 4924655 w 7260121"/>
                <a:gd name="connsiteY5" fmla="*/ 538693 h 1396458"/>
                <a:gd name="connsiteX6" fmla="*/ 4898335 w 7260121"/>
                <a:gd name="connsiteY6" fmla="*/ 518222 h 1396458"/>
                <a:gd name="connsiteX7" fmla="*/ 4447227 w 7260121"/>
                <a:gd name="connsiteY7" fmla="*/ 531382 h 1396458"/>
                <a:gd name="connsiteX8" fmla="*/ 3574258 w 7260121"/>
                <a:gd name="connsiteY8" fmla="*/ 997112 h 1396458"/>
                <a:gd name="connsiteX9" fmla="*/ 2813151 w 7260121"/>
                <a:gd name="connsiteY9" fmla="*/ 1368526 h 1396458"/>
                <a:gd name="connsiteX10" fmla="*/ 1887541 w 7260121"/>
                <a:gd name="connsiteY10" fmla="*/ 1373644 h 1396458"/>
                <a:gd name="connsiteX11" fmla="*/ 48749 w 7260121"/>
                <a:gd name="connsiteY11" fmla="*/ 997112 h 1396458"/>
                <a:gd name="connsiteX12" fmla="*/ 20966 w 7260121"/>
                <a:gd name="connsiteY12" fmla="*/ 988338 h 1396458"/>
                <a:gd name="connsiteX13" fmla="*/ 494 w 7260121"/>
                <a:gd name="connsiteY13" fmla="*/ 971522 h 1396458"/>
                <a:gd name="connsiteX14" fmla="*/ 9268 w 7260121"/>
                <a:gd name="connsiteY14" fmla="*/ 885980 h 1396458"/>
                <a:gd name="connsiteX15" fmla="*/ 29739 w 7260121"/>
                <a:gd name="connsiteY15" fmla="*/ 879400 h 1396458"/>
                <a:gd name="connsiteX16" fmla="*/ 725775 w 7260121"/>
                <a:gd name="connsiteY16" fmla="*/ 1058526 h 1396458"/>
                <a:gd name="connsiteX17" fmla="*/ 1976739 w 7260121"/>
                <a:gd name="connsiteY17" fmla="*/ 1272747 h 1396458"/>
                <a:gd name="connsiteX18" fmla="*/ 2843859 w 7260121"/>
                <a:gd name="connsiteY18" fmla="*/ 1253007 h 1396458"/>
                <a:gd name="connsiteX19" fmla="*/ 3327867 w 7260121"/>
                <a:gd name="connsiteY19" fmla="*/ 1069493 h 1396458"/>
                <a:gd name="connsiteX20" fmla="*/ 3474824 w 7260121"/>
                <a:gd name="connsiteY20" fmla="*/ 938621 h 1396458"/>
                <a:gd name="connsiteX21" fmla="*/ 4263714 w 7260121"/>
                <a:gd name="connsiteY21" fmla="*/ 459000 h 1396458"/>
                <a:gd name="connsiteX22" fmla="*/ 4911495 w 7260121"/>
                <a:gd name="connsiteY22" fmla="*/ 410014 h 1396458"/>
                <a:gd name="connsiteX23" fmla="*/ 4975835 w 7260121"/>
                <a:gd name="connsiteY23" fmla="*/ 380769 h 1396458"/>
                <a:gd name="connsiteX24" fmla="*/ 5186400 w 7260121"/>
                <a:gd name="connsiteY24" fmla="*/ 198718 h 1396458"/>
                <a:gd name="connsiteX25" fmla="*/ 5725974 w 7260121"/>
                <a:gd name="connsiteY25" fmla="*/ 28364 h 1396458"/>
                <a:gd name="connsiteX26" fmla="*/ 6721042 w 7260121"/>
                <a:gd name="connsiteY26" fmla="*/ 83930 h 1396458"/>
                <a:gd name="connsiteX27" fmla="*/ 7000334 w 7260121"/>
                <a:gd name="connsiteY27" fmla="*/ 197255 h 1396458"/>
                <a:gd name="connsiteX28" fmla="*/ 7265003 w 7260121"/>
                <a:gd name="connsiteY28" fmla="*/ 492632 h 1396458"/>
                <a:gd name="connsiteX29" fmla="*/ 7265003 w 7260121"/>
                <a:gd name="connsiteY29" fmla="*/ 579636 h 139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60121" h="1396458">
                  <a:moveTo>
                    <a:pt x="7265003" y="579636"/>
                  </a:moveTo>
                  <a:cubicBezTo>
                    <a:pt x="7210899" y="760225"/>
                    <a:pt x="7067598" y="850154"/>
                    <a:pt x="6908943" y="919612"/>
                  </a:cubicBezTo>
                  <a:cubicBezTo>
                    <a:pt x="6627458" y="1043173"/>
                    <a:pt x="6329156" y="1078267"/>
                    <a:pt x="6024275" y="1070956"/>
                  </a:cubicBezTo>
                  <a:cubicBezTo>
                    <a:pt x="5769111" y="1064375"/>
                    <a:pt x="5520527" y="1022701"/>
                    <a:pt x="5284371" y="921805"/>
                  </a:cubicBezTo>
                  <a:cubicBezTo>
                    <a:pt x="5192249" y="882324"/>
                    <a:pt x="5105244" y="833338"/>
                    <a:pt x="5033594" y="761688"/>
                  </a:cubicBezTo>
                  <a:cubicBezTo>
                    <a:pt x="4971448" y="700273"/>
                    <a:pt x="4924655" y="630084"/>
                    <a:pt x="4924655" y="538693"/>
                  </a:cubicBezTo>
                  <a:cubicBezTo>
                    <a:pt x="4924655" y="517490"/>
                    <a:pt x="4910764" y="519683"/>
                    <a:pt x="4898335" y="518222"/>
                  </a:cubicBezTo>
                  <a:cubicBezTo>
                    <a:pt x="4746991" y="502137"/>
                    <a:pt x="4596378" y="506523"/>
                    <a:pt x="4447227" y="531382"/>
                  </a:cubicBezTo>
                  <a:cubicBezTo>
                    <a:pt x="4103596" y="587679"/>
                    <a:pt x="3811144" y="746334"/>
                    <a:pt x="3574258" y="997112"/>
                  </a:cubicBezTo>
                  <a:cubicBezTo>
                    <a:pt x="3364424" y="1219375"/>
                    <a:pt x="3104872" y="1323927"/>
                    <a:pt x="2813151" y="1368526"/>
                  </a:cubicBezTo>
                  <a:cubicBezTo>
                    <a:pt x="2504615" y="1416049"/>
                    <a:pt x="2196078" y="1405813"/>
                    <a:pt x="1887541" y="1373644"/>
                  </a:cubicBezTo>
                  <a:cubicBezTo>
                    <a:pt x="1262425" y="1308573"/>
                    <a:pt x="652662" y="1164540"/>
                    <a:pt x="48749" y="997112"/>
                  </a:cubicBezTo>
                  <a:cubicBezTo>
                    <a:pt x="39244" y="994187"/>
                    <a:pt x="30470" y="991262"/>
                    <a:pt x="20966" y="988338"/>
                  </a:cubicBezTo>
                  <a:cubicBezTo>
                    <a:pt x="12192" y="984682"/>
                    <a:pt x="494" y="983220"/>
                    <a:pt x="494" y="971522"/>
                  </a:cubicBezTo>
                  <a:cubicBezTo>
                    <a:pt x="-968" y="943008"/>
                    <a:pt x="494" y="913763"/>
                    <a:pt x="9268" y="885980"/>
                  </a:cubicBezTo>
                  <a:cubicBezTo>
                    <a:pt x="12192" y="876475"/>
                    <a:pt x="20235" y="873551"/>
                    <a:pt x="29739" y="879400"/>
                  </a:cubicBezTo>
                  <a:cubicBezTo>
                    <a:pt x="261507" y="941546"/>
                    <a:pt x="492545" y="1004423"/>
                    <a:pt x="725775" y="1058526"/>
                  </a:cubicBezTo>
                  <a:cubicBezTo>
                    <a:pt x="1138864" y="1155036"/>
                    <a:pt x="1554145" y="1235460"/>
                    <a:pt x="1976739" y="1272747"/>
                  </a:cubicBezTo>
                  <a:cubicBezTo>
                    <a:pt x="2266266" y="1298337"/>
                    <a:pt x="2555794" y="1304186"/>
                    <a:pt x="2843859" y="1253007"/>
                  </a:cubicBezTo>
                  <a:cubicBezTo>
                    <a:pt x="3016406" y="1222300"/>
                    <a:pt x="3181641" y="1170389"/>
                    <a:pt x="3327867" y="1069493"/>
                  </a:cubicBezTo>
                  <a:cubicBezTo>
                    <a:pt x="3382702" y="1032206"/>
                    <a:pt x="3428763" y="986145"/>
                    <a:pt x="3474824" y="938621"/>
                  </a:cubicBezTo>
                  <a:cubicBezTo>
                    <a:pt x="3696357" y="710509"/>
                    <a:pt x="3955177" y="543811"/>
                    <a:pt x="4263714" y="459000"/>
                  </a:cubicBezTo>
                  <a:cubicBezTo>
                    <a:pt x="4476472" y="400509"/>
                    <a:pt x="4692887" y="386618"/>
                    <a:pt x="4911495" y="410014"/>
                  </a:cubicBezTo>
                  <a:cubicBezTo>
                    <a:pt x="4941471" y="412939"/>
                    <a:pt x="4958287" y="407821"/>
                    <a:pt x="4975835" y="380769"/>
                  </a:cubicBezTo>
                  <a:cubicBezTo>
                    <a:pt x="5027745" y="299613"/>
                    <a:pt x="5103782" y="244779"/>
                    <a:pt x="5186400" y="198718"/>
                  </a:cubicBezTo>
                  <a:cubicBezTo>
                    <a:pt x="5354560" y="105133"/>
                    <a:pt x="5537342" y="56147"/>
                    <a:pt x="5725974" y="28364"/>
                  </a:cubicBezTo>
                  <a:cubicBezTo>
                    <a:pt x="6061563" y="-21353"/>
                    <a:pt x="6393496" y="-7461"/>
                    <a:pt x="6721042" y="83930"/>
                  </a:cubicBezTo>
                  <a:cubicBezTo>
                    <a:pt x="6818282" y="110982"/>
                    <a:pt x="6911867" y="147539"/>
                    <a:pt x="7000334" y="197255"/>
                  </a:cubicBezTo>
                  <a:cubicBezTo>
                    <a:pt x="7122432" y="265982"/>
                    <a:pt x="7224060" y="351524"/>
                    <a:pt x="7265003" y="492632"/>
                  </a:cubicBezTo>
                  <a:cubicBezTo>
                    <a:pt x="7265003" y="521146"/>
                    <a:pt x="7265003" y="550391"/>
                    <a:pt x="7265003" y="579636"/>
                  </a:cubicBezTo>
                  <a:close/>
                </a:path>
              </a:pathLst>
            </a:custGeom>
            <a:grpFill/>
            <a:ln w="7307"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8F1129C-475F-486E-A690-9F6C526B9820}"/>
                </a:ext>
              </a:extLst>
            </p:cNvPr>
            <p:cNvSpPr/>
            <p:nvPr/>
          </p:nvSpPr>
          <p:spPr>
            <a:xfrm>
              <a:off x="2196883" y="1280783"/>
              <a:ext cx="4416026" cy="2025230"/>
            </a:xfrm>
            <a:custGeom>
              <a:avLst/>
              <a:gdLst>
                <a:gd name="connsiteX0" fmla="*/ 4419682 w 4416025"/>
                <a:gd name="connsiteY0" fmla="*/ 1600600 h 2025230"/>
                <a:gd name="connsiteX1" fmla="*/ 4155012 w 4416025"/>
                <a:gd name="connsiteY1" fmla="*/ 1747558 h 2025230"/>
                <a:gd name="connsiteX2" fmla="*/ 3874990 w 4416025"/>
                <a:gd name="connsiteY2" fmla="*/ 1897439 h 2025230"/>
                <a:gd name="connsiteX3" fmla="*/ 3457514 w 4416025"/>
                <a:gd name="connsiteY3" fmla="*/ 1998335 h 2025230"/>
                <a:gd name="connsiteX4" fmla="*/ 1359171 w 4416025"/>
                <a:gd name="connsiteY4" fmla="*/ 1996142 h 2025230"/>
                <a:gd name="connsiteX5" fmla="*/ 1232685 w 4416025"/>
                <a:gd name="connsiteY5" fmla="*/ 2020269 h 2025230"/>
                <a:gd name="connsiteX6" fmla="*/ 1193936 w 4416025"/>
                <a:gd name="connsiteY6" fmla="*/ 2026118 h 2025230"/>
                <a:gd name="connsiteX7" fmla="*/ 133797 w 4416025"/>
                <a:gd name="connsiteY7" fmla="*/ 2026118 h 2025230"/>
                <a:gd name="connsiteX8" fmla="*/ 1462 w 4416025"/>
                <a:gd name="connsiteY8" fmla="*/ 1894514 h 2025230"/>
                <a:gd name="connsiteX9" fmla="*/ 1462 w 4416025"/>
                <a:gd name="connsiteY9" fmla="*/ 1846991 h 2025230"/>
                <a:gd name="connsiteX10" fmla="*/ 92122 w 4416025"/>
                <a:gd name="connsiteY10" fmla="*/ 1704421 h 2025230"/>
                <a:gd name="connsiteX11" fmla="*/ 105283 w 4416025"/>
                <a:gd name="connsiteY11" fmla="*/ 1697841 h 2025230"/>
                <a:gd name="connsiteX12" fmla="*/ 107476 w 4416025"/>
                <a:gd name="connsiteY12" fmla="*/ 1691260 h 2025230"/>
                <a:gd name="connsiteX13" fmla="*/ 1462 w 4416025"/>
                <a:gd name="connsiteY13" fmla="*/ 1491662 h 2025230"/>
                <a:gd name="connsiteX14" fmla="*/ 119905 w 4416025"/>
                <a:gd name="connsiteY14" fmla="*/ 1362252 h 2025230"/>
                <a:gd name="connsiteX15" fmla="*/ 0 w 4416025"/>
                <a:gd name="connsiteY15" fmla="*/ 1198479 h 2025230"/>
                <a:gd name="connsiteX16" fmla="*/ 111863 w 4416025"/>
                <a:gd name="connsiteY16" fmla="*/ 1031781 h 2025230"/>
                <a:gd name="connsiteX17" fmla="*/ 57028 w 4416025"/>
                <a:gd name="connsiteY17" fmla="*/ 1000342 h 2025230"/>
                <a:gd name="connsiteX18" fmla="*/ 1462 w 4416025"/>
                <a:gd name="connsiteY18" fmla="*/ 884093 h 2025230"/>
                <a:gd name="connsiteX19" fmla="*/ 44599 w 4416025"/>
                <a:gd name="connsiteY19" fmla="*/ 736404 h 2025230"/>
                <a:gd name="connsiteX20" fmla="*/ 133797 w 4416025"/>
                <a:gd name="connsiteY20" fmla="*/ 701310 h 2025230"/>
                <a:gd name="connsiteX21" fmla="*/ 908795 w 4416025"/>
                <a:gd name="connsiteY21" fmla="*/ 701310 h 2025230"/>
                <a:gd name="connsiteX22" fmla="*/ 935115 w 4416025"/>
                <a:gd name="connsiteY22" fmla="*/ 657443 h 2025230"/>
                <a:gd name="connsiteX23" fmla="*/ 764762 w 4416025"/>
                <a:gd name="connsiteY23" fmla="*/ 310156 h 2025230"/>
                <a:gd name="connsiteX24" fmla="*/ 850304 w 4416025"/>
                <a:gd name="connsiteY24" fmla="*/ 53529 h 2025230"/>
                <a:gd name="connsiteX25" fmla="*/ 946082 w 4416025"/>
                <a:gd name="connsiteY25" fmla="*/ 8199 h 2025230"/>
                <a:gd name="connsiteX26" fmla="*/ 1149337 w 4416025"/>
                <a:gd name="connsiteY26" fmla="*/ 106902 h 2025230"/>
                <a:gd name="connsiteX27" fmla="*/ 1381836 w 4416025"/>
                <a:gd name="connsiteY27" fmla="*/ 585792 h 2025230"/>
                <a:gd name="connsiteX28" fmla="*/ 1389878 w 4416025"/>
                <a:gd name="connsiteY28" fmla="*/ 601877 h 2025230"/>
                <a:gd name="connsiteX29" fmla="*/ 1501741 w 4416025"/>
                <a:gd name="connsiteY29" fmla="*/ 672796 h 2025230"/>
                <a:gd name="connsiteX30" fmla="*/ 3044426 w 4416025"/>
                <a:gd name="connsiteY30" fmla="*/ 672065 h 2025230"/>
                <a:gd name="connsiteX31" fmla="*/ 3141666 w 4416025"/>
                <a:gd name="connsiteY31" fmla="*/ 642089 h 2025230"/>
                <a:gd name="connsiteX32" fmla="*/ 3397562 w 4416025"/>
                <a:gd name="connsiteY32" fmla="*/ 495132 h 2025230"/>
                <a:gd name="connsiteX33" fmla="*/ 3643952 w 4416025"/>
                <a:gd name="connsiteY33" fmla="*/ 360604 h 2025230"/>
                <a:gd name="connsiteX34" fmla="*/ 3665155 w 4416025"/>
                <a:gd name="connsiteY34" fmla="*/ 322585 h 2025230"/>
                <a:gd name="connsiteX35" fmla="*/ 3671004 w 4416025"/>
                <a:gd name="connsiteY35" fmla="*/ 283835 h 2025230"/>
                <a:gd name="connsiteX36" fmla="*/ 3680509 w 4416025"/>
                <a:gd name="connsiteY36" fmla="*/ 321123 h 2025230"/>
                <a:gd name="connsiteX37" fmla="*/ 3711216 w 4416025"/>
                <a:gd name="connsiteY37" fmla="*/ 428599 h 2025230"/>
                <a:gd name="connsiteX38" fmla="*/ 4338526 w 4416025"/>
                <a:gd name="connsiteY38" fmla="*/ 1479233 h 2025230"/>
                <a:gd name="connsiteX39" fmla="*/ 4369234 w 4416025"/>
                <a:gd name="connsiteY39" fmla="*/ 1520176 h 2025230"/>
                <a:gd name="connsiteX40" fmla="*/ 4419682 w 4416025"/>
                <a:gd name="connsiteY40" fmla="*/ 1600600 h 2025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416025" h="2025230">
                  <a:moveTo>
                    <a:pt x="4419682" y="1600600"/>
                  </a:moveTo>
                  <a:cubicBezTo>
                    <a:pt x="4331215" y="1649586"/>
                    <a:pt x="4243479" y="1698572"/>
                    <a:pt x="4155012" y="1747558"/>
                  </a:cubicBezTo>
                  <a:cubicBezTo>
                    <a:pt x="4062159" y="1798005"/>
                    <a:pt x="3971499" y="1854302"/>
                    <a:pt x="3874990" y="1897439"/>
                  </a:cubicBezTo>
                  <a:cubicBezTo>
                    <a:pt x="3742655" y="1955930"/>
                    <a:pt x="3605934" y="1998335"/>
                    <a:pt x="3457514" y="1998335"/>
                  </a:cubicBezTo>
                  <a:cubicBezTo>
                    <a:pt x="2757823" y="1996873"/>
                    <a:pt x="2058862" y="1997604"/>
                    <a:pt x="1359171" y="1996142"/>
                  </a:cubicBezTo>
                  <a:cubicBezTo>
                    <a:pt x="1314572" y="1996142"/>
                    <a:pt x="1270704" y="1988830"/>
                    <a:pt x="1232685" y="2020269"/>
                  </a:cubicBezTo>
                  <a:cubicBezTo>
                    <a:pt x="1221718" y="2029043"/>
                    <a:pt x="1207096" y="2026118"/>
                    <a:pt x="1193936" y="2026118"/>
                  </a:cubicBezTo>
                  <a:cubicBezTo>
                    <a:pt x="840800" y="2026118"/>
                    <a:pt x="486933" y="2026118"/>
                    <a:pt x="133797" y="2026118"/>
                  </a:cubicBezTo>
                  <a:cubicBezTo>
                    <a:pt x="59953" y="2026118"/>
                    <a:pt x="2925" y="1969090"/>
                    <a:pt x="1462" y="1894514"/>
                  </a:cubicBezTo>
                  <a:cubicBezTo>
                    <a:pt x="1462" y="1878430"/>
                    <a:pt x="2193" y="1863076"/>
                    <a:pt x="1462" y="1846991"/>
                  </a:cubicBezTo>
                  <a:cubicBezTo>
                    <a:pt x="-3656" y="1776803"/>
                    <a:pt x="29245" y="1731473"/>
                    <a:pt x="92122" y="1704421"/>
                  </a:cubicBezTo>
                  <a:cubicBezTo>
                    <a:pt x="96509" y="1702227"/>
                    <a:pt x="100896" y="1700765"/>
                    <a:pt x="105283" y="1697841"/>
                  </a:cubicBezTo>
                  <a:cubicBezTo>
                    <a:pt x="106014" y="1697109"/>
                    <a:pt x="106014" y="1695647"/>
                    <a:pt x="107476" y="1691260"/>
                  </a:cubicBezTo>
                  <a:cubicBezTo>
                    <a:pt x="5849" y="1660553"/>
                    <a:pt x="-4387" y="1581591"/>
                    <a:pt x="1462" y="1491662"/>
                  </a:cubicBezTo>
                  <a:cubicBezTo>
                    <a:pt x="5849" y="1418549"/>
                    <a:pt x="54104" y="1387110"/>
                    <a:pt x="119905" y="1362252"/>
                  </a:cubicBezTo>
                  <a:cubicBezTo>
                    <a:pt x="32170" y="1338125"/>
                    <a:pt x="0" y="1284021"/>
                    <a:pt x="0" y="1198479"/>
                  </a:cubicBezTo>
                  <a:cubicBezTo>
                    <a:pt x="0" y="1115130"/>
                    <a:pt x="27783" y="1058102"/>
                    <a:pt x="111863" y="1031781"/>
                  </a:cubicBezTo>
                  <a:cubicBezTo>
                    <a:pt x="89929" y="1019352"/>
                    <a:pt x="71651" y="1012041"/>
                    <a:pt x="57028" y="1000342"/>
                  </a:cubicBezTo>
                  <a:cubicBezTo>
                    <a:pt x="19741" y="971097"/>
                    <a:pt x="-1462" y="934541"/>
                    <a:pt x="1462" y="884093"/>
                  </a:cubicBezTo>
                  <a:cubicBezTo>
                    <a:pt x="4387" y="830720"/>
                    <a:pt x="-4387" y="775885"/>
                    <a:pt x="44599" y="736404"/>
                  </a:cubicBezTo>
                  <a:cubicBezTo>
                    <a:pt x="70920" y="715202"/>
                    <a:pt x="98703" y="701310"/>
                    <a:pt x="133797" y="701310"/>
                  </a:cubicBezTo>
                  <a:cubicBezTo>
                    <a:pt x="391886" y="702041"/>
                    <a:pt x="650706" y="702041"/>
                    <a:pt x="908795" y="701310"/>
                  </a:cubicBezTo>
                  <a:cubicBezTo>
                    <a:pt x="956318" y="701310"/>
                    <a:pt x="956318" y="700579"/>
                    <a:pt x="935115" y="657443"/>
                  </a:cubicBezTo>
                  <a:cubicBezTo>
                    <a:pt x="878087" y="541924"/>
                    <a:pt x="822521" y="425674"/>
                    <a:pt x="764762" y="310156"/>
                  </a:cubicBezTo>
                  <a:cubicBezTo>
                    <a:pt x="714314" y="209260"/>
                    <a:pt x="744290" y="99590"/>
                    <a:pt x="850304" y="53529"/>
                  </a:cubicBezTo>
                  <a:cubicBezTo>
                    <a:pt x="882474" y="39638"/>
                    <a:pt x="912450" y="19166"/>
                    <a:pt x="946082" y="8199"/>
                  </a:cubicBezTo>
                  <a:cubicBezTo>
                    <a:pt x="1027238" y="-18853"/>
                    <a:pt x="1108393" y="22822"/>
                    <a:pt x="1149337" y="106902"/>
                  </a:cubicBezTo>
                  <a:cubicBezTo>
                    <a:pt x="1226836" y="267019"/>
                    <a:pt x="1304336" y="426405"/>
                    <a:pt x="1381836" y="585792"/>
                  </a:cubicBezTo>
                  <a:cubicBezTo>
                    <a:pt x="1384760" y="590910"/>
                    <a:pt x="1388416" y="596759"/>
                    <a:pt x="1389878" y="601877"/>
                  </a:cubicBezTo>
                  <a:cubicBezTo>
                    <a:pt x="1402308" y="665485"/>
                    <a:pt x="1443982" y="672796"/>
                    <a:pt x="1501741" y="672796"/>
                  </a:cubicBezTo>
                  <a:cubicBezTo>
                    <a:pt x="2015726" y="670603"/>
                    <a:pt x="2530441" y="671334"/>
                    <a:pt x="3044426" y="672065"/>
                  </a:cubicBezTo>
                  <a:cubicBezTo>
                    <a:pt x="3080982" y="672065"/>
                    <a:pt x="3111690" y="664754"/>
                    <a:pt x="3141666" y="642089"/>
                  </a:cubicBezTo>
                  <a:cubicBezTo>
                    <a:pt x="3221359" y="583598"/>
                    <a:pt x="3312019" y="543386"/>
                    <a:pt x="3397562" y="495132"/>
                  </a:cubicBezTo>
                  <a:cubicBezTo>
                    <a:pt x="3478717" y="449070"/>
                    <a:pt x="3561335" y="404471"/>
                    <a:pt x="3643952" y="360604"/>
                  </a:cubicBezTo>
                  <a:cubicBezTo>
                    <a:pt x="3660769" y="351830"/>
                    <a:pt x="3665886" y="340863"/>
                    <a:pt x="3665155" y="322585"/>
                  </a:cubicBezTo>
                  <a:cubicBezTo>
                    <a:pt x="3664424" y="309425"/>
                    <a:pt x="3660769" y="295533"/>
                    <a:pt x="3671004" y="283835"/>
                  </a:cubicBezTo>
                  <a:cubicBezTo>
                    <a:pt x="3683433" y="294071"/>
                    <a:pt x="3681240" y="307962"/>
                    <a:pt x="3680509" y="321123"/>
                  </a:cubicBezTo>
                  <a:cubicBezTo>
                    <a:pt x="3678315" y="360604"/>
                    <a:pt x="3691476" y="394967"/>
                    <a:pt x="3711216" y="428599"/>
                  </a:cubicBezTo>
                  <a:cubicBezTo>
                    <a:pt x="3920320" y="778810"/>
                    <a:pt x="4129423" y="1129021"/>
                    <a:pt x="4338526" y="1479233"/>
                  </a:cubicBezTo>
                  <a:cubicBezTo>
                    <a:pt x="4347300" y="1493855"/>
                    <a:pt x="4356804" y="1507747"/>
                    <a:pt x="4369234" y="1520176"/>
                  </a:cubicBezTo>
                  <a:cubicBezTo>
                    <a:pt x="4387512" y="1547959"/>
                    <a:pt x="4412370" y="1569162"/>
                    <a:pt x="4419682" y="1600600"/>
                  </a:cubicBezTo>
                  <a:close/>
                </a:path>
              </a:pathLst>
            </a:custGeom>
            <a:grpFill/>
            <a:ln w="730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3AF1C8-127D-4CBA-8098-D2E3F7666153}"/>
                </a:ext>
              </a:extLst>
            </p:cNvPr>
            <p:cNvSpPr/>
            <p:nvPr/>
          </p:nvSpPr>
          <p:spPr>
            <a:xfrm>
              <a:off x="7191289" y="-110"/>
              <a:ext cx="2551644" cy="2171456"/>
            </a:xfrm>
            <a:custGeom>
              <a:avLst/>
              <a:gdLst>
                <a:gd name="connsiteX0" fmla="*/ 1405 w 2551643"/>
                <a:gd name="connsiteY0" fmla="*/ 908173 h 2171456"/>
                <a:gd name="connsiteX1" fmla="*/ 121311 w 2551643"/>
                <a:gd name="connsiteY1" fmla="*/ 835060 h 2171456"/>
                <a:gd name="connsiteX2" fmla="*/ 750814 w 2551643"/>
                <a:gd name="connsiteY2" fmla="*/ 489236 h 2171456"/>
                <a:gd name="connsiteX3" fmla="*/ 1498760 w 2551643"/>
                <a:gd name="connsiteY3" fmla="*/ 79803 h 2171456"/>
                <a:gd name="connsiteX4" fmla="*/ 1871636 w 2551643"/>
                <a:gd name="connsiteY4" fmla="*/ 3765 h 2171456"/>
                <a:gd name="connsiteX5" fmla="*/ 2490903 w 2551643"/>
                <a:gd name="connsiteY5" fmla="*/ 440981 h 2171456"/>
                <a:gd name="connsiteX6" fmla="*/ 2550856 w 2551643"/>
                <a:gd name="connsiteY6" fmla="*/ 774376 h 2171456"/>
                <a:gd name="connsiteX7" fmla="*/ 2293498 w 2551643"/>
                <a:gd name="connsiteY7" fmla="*/ 1289823 h 2171456"/>
                <a:gd name="connsiteX8" fmla="*/ 2065386 w 2551643"/>
                <a:gd name="connsiteY8" fmla="*/ 1432393 h 2171456"/>
                <a:gd name="connsiteX9" fmla="*/ 1183643 w 2551643"/>
                <a:gd name="connsiteY9" fmla="*/ 1917133 h 2171456"/>
                <a:gd name="connsiteX10" fmla="*/ 717182 w 2551643"/>
                <a:gd name="connsiteY10" fmla="*/ 2173028 h 2171456"/>
                <a:gd name="connsiteX11" fmla="*/ 685743 w 2551643"/>
                <a:gd name="connsiteY11" fmla="*/ 2108689 h 2171456"/>
                <a:gd name="connsiteX12" fmla="*/ 528550 w 2551643"/>
                <a:gd name="connsiteY12" fmla="*/ 1842557 h 2171456"/>
                <a:gd name="connsiteX13" fmla="*/ 411569 w 2551643"/>
                <a:gd name="connsiteY13" fmla="*/ 1649539 h 2171456"/>
                <a:gd name="connsiteX14" fmla="*/ 90603 w 2551643"/>
                <a:gd name="connsiteY14" fmla="*/ 1080720 h 2171456"/>
                <a:gd name="connsiteX15" fmla="*/ 10179 w 2551643"/>
                <a:gd name="connsiteY15" fmla="*/ 937418 h 2171456"/>
                <a:gd name="connsiteX16" fmla="*/ 1405 w 2551643"/>
                <a:gd name="connsiteY16" fmla="*/ 908173 h 217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51643" h="2171456">
                  <a:moveTo>
                    <a:pt x="1405" y="908173"/>
                  </a:moveTo>
                  <a:cubicBezTo>
                    <a:pt x="34306" y="871617"/>
                    <a:pt x="81099" y="857725"/>
                    <a:pt x="121311" y="835060"/>
                  </a:cubicBezTo>
                  <a:cubicBezTo>
                    <a:pt x="330414" y="718810"/>
                    <a:pt x="540979" y="604754"/>
                    <a:pt x="750814" y="489236"/>
                  </a:cubicBezTo>
                  <a:cubicBezTo>
                    <a:pt x="1000129" y="352514"/>
                    <a:pt x="1248713" y="214331"/>
                    <a:pt x="1498760" y="79803"/>
                  </a:cubicBezTo>
                  <a:cubicBezTo>
                    <a:pt x="1614278" y="17657"/>
                    <a:pt x="1742226" y="-10857"/>
                    <a:pt x="1871636" y="3765"/>
                  </a:cubicBezTo>
                  <a:cubicBezTo>
                    <a:pt x="2156777" y="35204"/>
                    <a:pt x="2369536" y="174119"/>
                    <a:pt x="2490903" y="440981"/>
                  </a:cubicBezTo>
                  <a:cubicBezTo>
                    <a:pt x="2539158" y="546995"/>
                    <a:pt x="2560361" y="659589"/>
                    <a:pt x="2550856" y="774376"/>
                  </a:cubicBezTo>
                  <a:cubicBezTo>
                    <a:pt x="2534771" y="979093"/>
                    <a:pt x="2455809" y="1155295"/>
                    <a:pt x="2293498" y="1289823"/>
                  </a:cubicBezTo>
                  <a:cubicBezTo>
                    <a:pt x="2223310" y="1348313"/>
                    <a:pt x="2144347" y="1389257"/>
                    <a:pt x="2065386" y="1432393"/>
                  </a:cubicBezTo>
                  <a:cubicBezTo>
                    <a:pt x="1772202" y="1594704"/>
                    <a:pt x="1477557" y="1755553"/>
                    <a:pt x="1183643" y="1917133"/>
                  </a:cubicBezTo>
                  <a:cubicBezTo>
                    <a:pt x="1027912" y="2002675"/>
                    <a:pt x="872181" y="2087486"/>
                    <a:pt x="717182" y="2173028"/>
                  </a:cubicBezTo>
                  <a:cubicBezTo>
                    <a:pt x="695979" y="2156943"/>
                    <a:pt x="697441" y="2129891"/>
                    <a:pt x="685743" y="2108689"/>
                  </a:cubicBezTo>
                  <a:cubicBezTo>
                    <a:pt x="637488" y="2017297"/>
                    <a:pt x="580460" y="1931024"/>
                    <a:pt x="528550" y="1842557"/>
                  </a:cubicBezTo>
                  <a:cubicBezTo>
                    <a:pt x="490531" y="1777487"/>
                    <a:pt x="452513" y="1713147"/>
                    <a:pt x="411569" y="1649539"/>
                  </a:cubicBezTo>
                  <a:cubicBezTo>
                    <a:pt x="297513" y="1463832"/>
                    <a:pt x="195155" y="1271545"/>
                    <a:pt x="90603" y="1080720"/>
                  </a:cubicBezTo>
                  <a:cubicBezTo>
                    <a:pt x="64282" y="1032465"/>
                    <a:pt x="37962" y="984942"/>
                    <a:pt x="10179" y="937418"/>
                  </a:cubicBezTo>
                  <a:cubicBezTo>
                    <a:pt x="6523" y="928645"/>
                    <a:pt x="-3713" y="921333"/>
                    <a:pt x="1405" y="908173"/>
                  </a:cubicBezTo>
                  <a:close/>
                </a:path>
              </a:pathLst>
            </a:custGeom>
            <a:grpFill/>
            <a:ln w="730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47AB215-1964-4E67-98AB-336A4A5859EB}"/>
                </a:ext>
              </a:extLst>
            </p:cNvPr>
            <p:cNvSpPr/>
            <p:nvPr/>
          </p:nvSpPr>
          <p:spPr>
            <a:xfrm>
              <a:off x="3422151" y="2926714"/>
              <a:ext cx="3538670" cy="2251881"/>
            </a:xfrm>
            <a:custGeom>
              <a:avLst/>
              <a:gdLst>
                <a:gd name="connsiteX0" fmla="*/ 3258021 w 3538669"/>
                <a:gd name="connsiteY0" fmla="*/ 731 h 2251880"/>
                <a:gd name="connsiteX1" fmla="*/ 3375733 w 3538669"/>
                <a:gd name="connsiteY1" fmla="*/ 0 h 2251880"/>
                <a:gd name="connsiteX2" fmla="*/ 3470780 w 3538669"/>
                <a:gd name="connsiteY2" fmla="*/ 1193935 h 2251880"/>
                <a:gd name="connsiteX3" fmla="*/ 2894650 w 3538669"/>
                <a:gd name="connsiteY3" fmla="*/ 1899476 h 2251880"/>
                <a:gd name="connsiteX4" fmla="*/ 2110147 w 3538669"/>
                <a:gd name="connsiteY4" fmla="*/ 2183155 h 2251880"/>
                <a:gd name="connsiteX5" fmla="*/ 1293475 w 3538669"/>
                <a:gd name="connsiteY5" fmla="*/ 2246763 h 2251880"/>
                <a:gd name="connsiteX6" fmla="*/ 247959 w 3538669"/>
                <a:gd name="connsiteY6" fmla="*/ 1971858 h 2251880"/>
                <a:gd name="connsiteX7" fmla="*/ 71025 w 3538669"/>
                <a:gd name="connsiteY7" fmla="*/ 1884853 h 2251880"/>
                <a:gd name="connsiteX8" fmla="*/ 3030 w 3538669"/>
                <a:gd name="connsiteY8" fmla="*/ 1741552 h 2251880"/>
                <a:gd name="connsiteX9" fmla="*/ 6686 w 3538669"/>
                <a:gd name="connsiteY9" fmla="*/ 1723274 h 2251880"/>
                <a:gd name="connsiteX10" fmla="*/ 466566 w 3538669"/>
                <a:gd name="connsiteY10" fmla="*/ 1943344 h 2251880"/>
                <a:gd name="connsiteX11" fmla="*/ 1580077 w 3538669"/>
                <a:gd name="connsiteY11" fmla="*/ 2139287 h 2251880"/>
                <a:gd name="connsiteX12" fmla="*/ 2709674 w 3538669"/>
                <a:gd name="connsiteY12" fmla="*/ 1876080 h 2251880"/>
                <a:gd name="connsiteX13" fmla="*/ 3377926 w 3538669"/>
                <a:gd name="connsiteY13" fmla="*/ 1119360 h 2251880"/>
                <a:gd name="connsiteX14" fmla="*/ 3363304 w 3538669"/>
                <a:gd name="connsiteY14" fmla="*/ 290990 h 2251880"/>
                <a:gd name="connsiteX15" fmla="*/ 3258021 w 3538669"/>
                <a:gd name="connsiteY15" fmla="*/ 731 h 225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8669" h="2251880">
                  <a:moveTo>
                    <a:pt x="3258021" y="731"/>
                  </a:moveTo>
                  <a:cubicBezTo>
                    <a:pt x="3297502" y="731"/>
                    <a:pt x="3336252" y="0"/>
                    <a:pt x="3375733" y="0"/>
                  </a:cubicBezTo>
                  <a:cubicBezTo>
                    <a:pt x="3540237" y="387499"/>
                    <a:pt x="3606770" y="783772"/>
                    <a:pt x="3470780" y="1193935"/>
                  </a:cubicBezTo>
                  <a:cubicBezTo>
                    <a:pt x="3369153" y="1501741"/>
                    <a:pt x="3168092" y="1731316"/>
                    <a:pt x="2894650" y="1899476"/>
                  </a:cubicBezTo>
                  <a:cubicBezTo>
                    <a:pt x="2652645" y="2047896"/>
                    <a:pt x="2386514" y="2129051"/>
                    <a:pt x="2110147" y="2183155"/>
                  </a:cubicBezTo>
                  <a:cubicBezTo>
                    <a:pt x="1840360" y="2236527"/>
                    <a:pt x="1569110" y="2267235"/>
                    <a:pt x="1293475" y="2246763"/>
                  </a:cubicBezTo>
                  <a:cubicBezTo>
                    <a:pt x="927178" y="2220442"/>
                    <a:pt x="580623" y="2123933"/>
                    <a:pt x="247959" y="1971858"/>
                  </a:cubicBezTo>
                  <a:cubicBezTo>
                    <a:pt x="188006" y="1944806"/>
                    <a:pt x="130247" y="1914098"/>
                    <a:pt x="71025" y="1884853"/>
                  </a:cubicBezTo>
                  <a:cubicBezTo>
                    <a:pt x="47629" y="1837330"/>
                    <a:pt x="33006" y="1786151"/>
                    <a:pt x="3030" y="1741552"/>
                  </a:cubicBezTo>
                  <a:cubicBezTo>
                    <a:pt x="-2088" y="1734241"/>
                    <a:pt x="-626" y="1728392"/>
                    <a:pt x="6686" y="1723274"/>
                  </a:cubicBezTo>
                  <a:cubicBezTo>
                    <a:pt x="155836" y="1805160"/>
                    <a:pt x="307911" y="1881198"/>
                    <a:pt x="466566" y="1943344"/>
                  </a:cubicBezTo>
                  <a:cubicBezTo>
                    <a:pt x="824820" y="2082258"/>
                    <a:pt x="1195503" y="2160489"/>
                    <a:pt x="1580077" y="2139287"/>
                  </a:cubicBezTo>
                  <a:cubicBezTo>
                    <a:pt x="1971232" y="2118084"/>
                    <a:pt x="2354344" y="2049358"/>
                    <a:pt x="2709674" y="1876080"/>
                  </a:cubicBezTo>
                  <a:cubicBezTo>
                    <a:pt x="3035758" y="1716693"/>
                    <a:pt x="3271182" y="1473227"/>
                    <a:pt x="3377926" y="1119360"/>
                  </a:cubicBezTo>
                  <a:cubicBezTo>
                    <a:pt x="3462006" y="842262"/>
                    <a:pt x="3440804" y="565895"/>
                    <a:pt x="3363304" y="290990"/>
                  </a:cubicBezTo>
                  <a:cubicBezTo>
                    <a:pt x="3336252" y="191556"/>
                    <a:pt x="3298233" y="95778"/>
                    <a:pt x="3258021" y="731"/>
                  </a:cubicBezTo>
                  <a:close/>
                </a:path>
              </a:pathLst>
            </a:custGeom>
            <a:grpFill/>
            <a:ln w="730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4DE27F8-5726-4626-9800-26F67DA74A63}"/>
                </a:ext>
              </a:extLst>
            </p:cNvPr>
            <p:cNvSpPr/>
            <p:nvPr/>
          </p:nvSpPr>
          <p:spPr>
            <a:xfrm>
              <a:off x="5867983" y="856930"/>
              <a:ext cx="2039853" cy="2076409"/>
            </a:xfrm>
            <a:custGeom>
              <a:avLst/>
              <a:gdLst>
                <a:gd name="connsiteX0" fmla="*/ 1995889 w 2039852"/>
                <a:gd name="connsiteY0" fmla="*/ 1206319 h 2076409"/>
                <a:gd name="connsiteX1" fmla="*/ 1885489 w 2039852"/>
                <a:gd name="connsiteY1" fmla="*/ 1022074 h 2076409"/>
                <a:gd name="connsiteX2" fmla="*/ 1742918 w 2039852"/>
                <a:gd name="connsiteY2" fmla="*/ 789575 h 2076409"/>
                <a:gd name="connsiteX3" fmla="*/ 1742918 w 2039852"/>
                <a:gd name="connsiteY3" fmla="*/ 789575 h 2076409"/>
                <a:gd name="connsiteX4" fmla="*/ 1467282 w 2039852"/>
                <a:gd name="connsiteY4" fmla="*/ 301180 h 2076409"/>
                <a:gd name="connsiteX5" fmla="*/ 1324712 w 2039852"/>
                <a:gd name="connsiteY5" fmla="*/ 51865 h 2076409"/>
                <a:gd name="connsiteX6" fmla="*/ 1075397 w 2039852"/>
                <a:gd name="connsiteY6" fmla="*/ 35780 h 2076409"/>
                <a:gd name="connsiteX7" fmla="*/ 449549 w 2039852"/>
                <a:gd name="connsiteY7" fmla="*/ 380873 h 2076409"/>
                <a:gd name="connsiteX8" fmla="*/ 87640 w 2039852"/>
                <a:gd name="connsiteY8" fmla="*/ 584128 h 2076409"/>
                <a:gd name="connsiteX9" fmla="*/ 635 w 2039852"/>
                <a:gd name="connsiteY9" fmla="*/ 711344 h 2076409"/>
                <a:gd name="connsiteX10" fmla="*/ 32805 w 2039852"/>
                <a:gd name="connsiteY10" fmla="*/ 861226 h 2076409"/>
                <a:gd name="connsiteX11" fmla="*/ 655728 w 2039852"/>
                <a:gd name="connsiteY11" fmla="*/ 1903086 h 2076409"/>
                <a:gd name="connsiteX12" fmla="*/ 695940 w 2039852"/>
                <a:gd name="connsiteY12" fmla="*/ 1954265 h 2076409"/>
                <a:gd name="connsiteX13" fmla="*/ 695940 w 2039852"/>
                <a:gd name="connsiteY13" fmla="*/ 1954265 h 2076409"/>
                <a:gd name="connsiteX14" fmla="*/ 749312 w 2039852"/>
                <a:gd name="connsiteY14" fmla="*/ 2025916 h 2076409"/>
                <a:gd name="connsiteX15" fmla="*/ 812921 w 2039852"/>
                <a:gd name="connsiteY15" fmla="*/ 2071977 h 2076409"/>
                <a:gd name="connsiteX16" fmla="*/ 930633 w 2039852"/>
                <a:gd name="connsiteY16" fmla="*/ 2071246 h 2076409"/>
                <a:gd name="connsiteX17" fmla="*/ 970114 w 2039852"/>
                <a:gd name="connsiteY17" fmla="*/ 2047119 h 2076409"/>
                <a:gd name="connsiteX18" fmla="*/ 1923508 w 2039852"/>
                <a:gd name="connsiteY18" fmla="*/ 1522899 h 2076409"/>
                <a:gd name="connsiteX19" fmla="*/ 2006856 w 2039852"/>
                <a:gd name="connsiteY19" fmla="*/ 1443205 h 2076409"/>
                <a:gd name="connsiteX20" fmla="*/ 2042682 w 2039852"/>
                <a:gd name="connsiteY20" fmla="*/ 1317451 h 2076409"/>
                <a:gd name="connsiteX21" fmla="*/ 1995889 w 2039852"/>
                <a:gd name="connsiteY21" fmla="*/ 1206319 h 2076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852" h="2076409">
                  <a:moveTo>
                    <a:pt x="1995889" y="1206319"/>
                  </a:moveTo>
                  <a:cubicBezTo>
                    <a:pt x="1958602" y="1144904"/>
                    <a:pt x="1922776" y="1082758"/>
                    <a:pt x="1885489" y="1022074"/>
                  </a:cubicBezTo>
                  <a:cubicBezTo>
                    <a:pt x="1837234" y="944575"/>
                    <a:pt x="1795560" y="863419"/>
                    <a:pt x="1742918" y="789575"/>
                  </a:cubicBezTo>
                  <a:cubicBezTo>
                    <a:pt x="1742918" y="789575"/>
                    <a:pt x="1742918" y="789575"/>
                    <a:pt x="1742918" y="789575"/>
                  </a:cubicBezTo>
                  <a:cubicBezTo>
                    <a:pt x="1648602" y="627995"/>
                    <a:pt x="1557211" y="464953"/>
                    <a:pt x="1467282" y="301180"/>
                  </a:cubicBezTo>
                  <a:cubicBezTo>
                    <a:pt x="1421221" y="217100"/>
                    <a:pt x="1380278" y="130827"/>
                    <a:pt x="1324712" y="51865"/>
                  </a:cubicBezTo>
                  <a:cubicBezTo>
                    <a:pt x="1245750" y="-13937"/>
                    <a:pt x="1165326" y="-14668"/>
                    <a:pt x="1075397" y="35780"/>
                  </a:cubicBezTo>
                  <a:cubicBezTo>
                    <a:pt x="867756" y="152761"/>
                    <a:pt x="657921" y="265355"/>
                    <a:pt x="449549" y="380873"/>
                  </a:cubicBezTo>
                  <a:cubicBezTo>
                    <a:pt x="328182" y="448137"/>
                    <a:pt x="203889" y="509552"/>
                    <a:pt x="87640" y="584128"/>
                  </a:cubicBezTo>
                  <a:cubicBezTo>
                    <a:pt x="37923" y="612642"/>
                    <a:pt x="14527" y="658703"/>
                    <a:pt x="635" y="711344"/>
                  </a:cubicBezTo>
                  <a:cubicBezTo>
                    <a:pt x="-2289" y="764717"/>
                    <a:pt x="4291" y="813702"/>
                    <a:pt x="32805" y="861226"/>
                  </a:cubicBezTo>
                  <a:cubicBezTo>
                    <a:pt x="241177" y="1207781"/>
                    <a:pt x="448087" y="1555799"/>
                    <a:pt x="655728" y="1903086"/>
                  </a:cubicBezTo>
                  <a:cubicBezTo>
                    <a:pt x="666695" y="1921364"/>
                    <a:pt x="675468" y="1942567"/>
                    <a:pt x="695940" y="1954265"/>
                  </a:cubicBezTo>
                  <a:cubicBezTo>
                    <a:pt x="695940" y="1954265"/>
                    <a:pt x="695940" y="1954265"/>
                    <a:pt x="695940" y="1954265"/>
                  </a:cubicBezTo>
                  <a:cubicBezTo>
                    <a:pt x="713487" y="1978392"/>
                    <a:pt x="731034" y="2001789"/>
                    <a:pt x="749312" y="2025916"/>
                  </a:cubicBezTo>
                  <a:cubicBezTo>
                    <a:pt x="770515" y="2041270"/>
                    <a:pt x="796105" y="2050043"/>
                    <a:pt x="812921" y="2071977"/>
                  </a:cubicBezTo>
                  <a:cubicBezTo>
                    <a:pt x="852402" y="2083675"/>
                    <a:pt x="891152" y="2089524"/>
                    <a:pt x="930633" y="2071246"/>
                  </a:cubicBezTo>
                  <a:cubicBezTo>
                    <a:pt x="938675" y="2055161"/>
                    <a:pt x="956953" y="2054430"/>
                    <a:pt x="970114" y="2047119"/>
                  </a:cubicBezTo>
                  <a:cubicBezTo>
                    <a:pt x="1287424" y="1872379"/>
                    <a:pt x="1605466" y="1697639"/>
                    <a:pt x="1923508" y="1522899"/>
                  </a:cubicBezTo>
                  <a:cubicBezTo>
                    <a:pt x="1958602" y="1503889"/>
                    <a:pt x="1987116" y="1478300"/>
                    <a:pt x="2006856" y="1443205"/>
                  </a:cubicBezTo>
                  <a:cubicBezTo>
                    <a:pt x="2036833" y="1406649"/>
                    <a:pt x="2041950" y="1362781"/>
                    <a:pt x="2042682" y="1317451"/>
                  </a:cubicBezTo>
                  <a:cubicBezTo>
                    <a:pt x="2034639" y="1276508"/>
                    <a:pt x="2017092" y="1240682"/>
                    <a:pt x="1995889" y="1206319"/>
                  </a:cubicBezTo>
                  <a:close/>
                </a:path>
              </a:pathLst>
            </a:custGeom>
            <a:grpFill/>
            <a:ln w="730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EC79250-5D59-4E2A-87EE-20AFBEC30158}"/>
                </a:ext>
              </a:extLst>
            </p:cNvPr>
            <p:cNvSpPr/>
            <p:nvPr/>
          </p:nvSpPr>
          <p:spPr>
            <a:xfrm>
              <a:off x="3012261" y="1361215"/>
              <a:ext cx="255896" cy="226650"/>
            </a:xfrm>
            <a:custGeom>
              <a:avLst/>
              <a:gdLst>
                <a:gd name="connsiteX0" fmla="*/ 173110 w 255895"/>
                <a:gd name="connsiteY0" fmla="*/ 149 h 226650"/>
                <a:gd name="connsiteX1" fmla="*/ 210397 w 255895"/>
                <a:gd name="connsiteY1" fmla="*/ 19159 h 226650"/>
                <a:gd name="connsiteX2" fmla="*/ 256459 w 255895"/>
                <a:gd name="connsiteY2" fmla="*/ 96658 h 226650"/>
                <a:gd name="connsiteX3" fmla="*/ 229407 w 255895"/>
                <a:gd name="connsiteY3" fmla="*/ 157342 h 226650"/>
                <a:gd name="connsiteX4" fmla="*/ 109501 w 255895"/>
                <a:gd name="connsiteY4" fmla="*/ 226068 h 226650"/>
                <a:gd name="connsiteX5" fmla="*/ 78063 w 255895"/>
                <a:gd name="connsiteY5" fmla="*/ 231186 h 226650"/>
                <a:gd name="connsiteX6" fmla="*/ 563 w 255895"/>
                <a:gd name="connsiteY6" fmla="*/ 114206 h 226650"/>
                <a:gd name="connsiteX7" fmla="*/ 18841 w 255895"/>
                <a:gd name="connsiteY7" fmla="*/ 79842 h 226650"/>
                <a:gd name="connsiteX8" fmla="*/ 151907 w 255895"/>
                <a:gd name="connsiteY8" fmla="*/ 4536 h 226650"/>
                <a:gd name="connsiteX9" fmla="*/ 173110 w 255895"/>
                <a:gd name="connsiteY9" fmla="*/ 149 h 22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895" h="226650">
                  <a:moveTo>
                    <a:pt x="173110" y="149"/>
                  </a:moveTo>
                  <a:cubicBezTo>
                    <a:pt x="189926" y="-1313"/>
                    <a:pt x="200893" y="8192"/>
                    <a:pt x="210397" y="19159"/>
                  </a:cubicBezTo>
                  <a:cubicBezTo>
                    <a:pt x="230138" y="42555"/>
                    <a:pt x="245492" y="68875"/>
                    <a:pt x="256459" y="96658"/>
                  </a:cubicBezTo>
                  <a:cubicBezTo>
                    <a:pt x="267425" y="124441"/>
                    <a:pt x="249878" y="144182"/>
                    <a:pt x="229407" y="157342"/>
                  </a:cubicBezTo>
                  <a:cubicBezTo>
                    <a:pt x="190657" y="182201"/>
                    <a:pt x="149713" y="203403"/>
                    <a:pt x="109501" y="226068"/>
                  </a:cubicBezTo>
                  <a:cubicBezTo>
                    <a:pt x="99997" y="231186"/>
                    <a:pt x="90492" y="234111"/>
                    <a:pt x="78063" y="231186"/>
                  </a:cubicBezTo>
                  <a:cubicBezTo>
                    <a:pt x="46624" y="222413"/>
                    <a:pt x="-6017" y="146375"/>
                    <a:pt x="563" y="114206"/>
                  </a:cubicBezTo>
                  <a:cubicBezTo>
                    <a:pt x="2756" y="101776"/>
                    <a:pt x="6412" y="87154"/>
                    <a:pt x="18841" y="79842"/>
                  </a:cubicBezTo>
                  <a:cubicBezTo>
                    <a:pt x="62709" y="54253"/>
                    <a:pt x="107308" y="29394"/>
                    <a:pt x="151907" y="4536"/>
                  </a:cubicBezTo>
                  <a:cubicBezTo>
                    <a:pt x="158487" y="880"/>
                    <a:pt x="166530" y="1611"/>
                    <a:pt x="173110" y="149"/>
                  </a:cubicBezTo>
                  <a:close/>
                </a:path>
              </a:pathLst>
            </a:custGeom>
            <a:grpFill/>
            <a:ln w="730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0957563-1D59-4E04-B970-A57D72BAD39C}"/>
                </a:ext>
              </a:extLst>
            </p:cNvPr>
            <p:cNvSpPr/>
            <p:nvPr/>
          </p:nvSpPr>
          <p:spPr>
            <a:xfrm>
              <a:off x="1416767" y="4295465"/>
              <a:ext cx="2120277" cy="2558955"/>
            </a:xfrm>
            <a:custGeom>
              <a:avLst/>
              <a:gdLst>
                <a:gd name="connsiteX0" fmla="*/ 2099075 w 2120277"/>
                <a:gd name="connsiteY0" fmla="*/ 1937418 h 2558955"/>
                <a:gd name="connsiteX1" fmla="*/ 2107117 w 2120277"/>
                <a:gd name="connsiteY1" fmla="*/ 1856263 h 2558955"/>
                <a:gd name="connsiteX2" fmla="*/ 2121009 w 2120277"/>
                <a:gd name="connsiteY2" fmla="*/ 1846758 h 2558955"/>
                <a:gd name="connsiteX3" fmla="*/ 2106386 w 2120277"/>
                <a:gd name="connsiteY3" fmla="*/ 1806546 h 2558955"/>
                <a:gd name="connsiteX4" fmla="*/ 2105655 w 2120277"/>
                <a:gd name="connsiteY4" fmla="*/ 994992 h 2558955"/>
                <a:gd name="connsiteX5" fmla="*/ 2075678 w 2120277"/>
                <a:gd name="connsiteY5" fmla="*/ 516101 h 2558955"/>
                <a:gd name="connsiteX6" fmla="*/ 2063249 w 2120277"/>
                <a:gd name="connsiteY6" fmla="*/ 464922 h 2558955"/>
                <a:gd name="connsiteX7" fmla="*/ 2012070 w 2120277"/>
                <a:gd name="connsiteY7" fmla="*/ 354522 h 2558955"/>
                <a:gd name="connsiteX8" fmla="*/ 1964547 w 2120277"/>
                <a:gd name="connsiteY8" fmla="*/ 306267 h 2558955"/>
                <a:gd name="connsiteX9" fmla="*/ 1850490 w 2120277"/>
                <a:gd name="connsiteY9" fmla="*/ 185631 h 2558955"/>
                <a:gd name="connsiteX10" fmla="*/ 1850490 w 2120277"/>
                <a:gd name="connsiteY10" fmla="*/ 185631 h 2558955"/>
                <a:gd name="connsiteX11" fmla="*/ 1850490 w 2120277"/>
                <a:gd name="connsiteY11" fmla="*/ 185631 h 2558955"/>
                <a:gd name="connsiteX12" fmla="*/ 1457142 w 2120277"/>
                <a:gd name="connsiteY12" fmla="*/ 13084 h 2558955"/>
                <a:gd name="connsiteX13" fmla="*/ 697498 w 2120277"/>
                <a:gd name="connsiteY13" fmla="*/ 9428 h 2558955"/>
                <a:gd name="connsiteX14" fmla="*/ 47523 w 2120277"/>
                <a:gd name="connsiteY14" fmla="*/ 480276 h 2558955"/>
                <a:gd name="connsiteX15" fmla="*/ 0 w 2120277"/>
                <a:gd name="connsiteY15" fmla="*/ 662327 h 2558955"/>
                <a:gd name="connsiteX16" fmla="*/ 0 w 2120277"/>
                <a:gd name="connsiteY16" fmla="*/ 1927182 h 2558955"/>
                <a:gd name="connsiteX17" fmla="*/ 18278 w 2120277"/>
                <a:gd name="connsiteY17" fmla="*/ 2030272 h 2558955"/>
                <a:gd name="connsiteX18" fmla="*/ 200330 w 2120277"/>
                <a:gd name="connsiteY18" fmla="*/ 2346851 h 2558955"/>
                <a:gd name="connsiteX19" fmla="*/ 300494 w 2120277"/>
                <a:gd name="connsiteY19" fmla="*/ 2422889 h 2558955"/>
                <a:gd name="connsiteX20" fmla="*/ 362641 w 2120277"/>
                <a:gd name="connsiteY20" fmla="*/ 2472606 h 2558955"/>
                <a:gd name="connsiteX21" fmla="*/ 658748 w 2120277"/>
                <a:gd name="connsiteY21" fmla="*/ 2563266 h 2558955"/>
                <a:gd name="connsiteX22" fmla="*/ 1448369 w 2120277"/>
                <a:gd name="connsiteY22" fmla="*/ 2563266 h 2558955"/>
                <a:gd name="connsiteX23" fmla="*/ 1457873 w 2120277"/>
                <a:gd name="connsiteY23" fmla="*/ 2558148 h 2558955"/>
                <a:gd name="connsiteX24" fmla="*/ 2093225 w 2120277"/>
                <a:gd name="connsiteY24" fmla="*/ 1974706 h 2558955"/>
                <a:gd name="connsiteX25" fmla="*/ 2113697 w 2120277"/>
                <a:gd name="connsiteY25" fmla="*/ 1955697 h 2558955"/>
                <a:gd name="connsiteX26" fmla="*/ 2099075 w 2120277"/>
                <a:gd name="connsiteY26" fmla="*/ 1937418 h 2558955"/>
                <a:gd name="connsiteX27" fmla="*/ 516178 w 2120277"/>
                <a:gd name="connsiteY27" fmla="*/ 1979824 h 2558955"/>
                <a:gd name="connsiteX28" fmla="*/ 336320 w 2120277"/>
                <a:gd name="connsiteY28" fmla="*/ 1802890 h 2558955"/>
                <a:gd name="connsiteX29" fmla="*/ 516178 w 2120277"/>
                <a:gd name="connsiteY29" fmla="*/ 1622302 h 2558955"/>
                <a:gd name="connsiteX30" fmla="*/ 694574 w 2120277"/>
                <a:gd name="connsiteY30" fmla="*/ 1801428 h 2558955"/>
                <a:gd name="connsiteX31" fmla="*/ 516178 w 2120277"/>
                <a:gd name="connsiteY31" fmla="*/ 1979824 h 2558955"/>
                <a:gd name="connsiteX32" fmla="*/ 1332850 w 2120277"/>
                <a:gd name="connsiteY32" fmla="*/ 2199163 h 2558955"/>
                <a:gd name="connsiteX33" fmla="*/ 1299949 w 2120277"/>
                <a:gd name="connsiteY33" fmla="*/ 2199894 h 2558955"/>
                <a:gd name="connsiteX34" fmla="*/ 715776 w 2120277"/>
                <a:gd name="connsiteY34" fmla="*/ 2200625 h 2558955"/>
                <a:gd name="connsiteX35" fmla="*/ 715776 w 2120277"/>
                <a:gd name="connsiteY35" fmla="*/ 2145791 h 2558955"/>
                <a:gd name="connsiteX36" fmla="*/ 1285327 w 2120277"/>
                <a:gd name="connsiteY36" fmla="*/ 2146522 h 2558955"/>
                <a:gd name="connsiteX37" fmla="*/ 1332850 w 2120277"/>
                <a:gd name="connsiteY37" fmla="*/ 2147253 h 2558955"/>
                <a:gd name="connsiteX38" fmla="*/ 1355515 w 2120277"/>
                <a:gd name="connsiteY38" fmla="*/ 2175036 h 2558955"/>
                <a:gd name="connsiteX39" fmla="*/ 1332850 w 2120277"/>
                <a:gd name="connsiteY39" fmla="*/ 2199163 h 2558955"/>
                <a:gd name="connsiteX40" fmla="*/ 1655279 w 2120277"/>
                <a:gd name="connsiteY40" fmla="*/ 1897937 h 2558955"/>
                <a:gd name="connsiteX41" fmla="*/ 1637731 w 2120277"/>
                <a:gd name="connsiteY41" fmla="*/ 1935225 h 2558955"/>
                <a:gd name="connsiteX42" fmla="*/ 1634807 w 2120277"/>
                <a:gd name="connsiteY42" fmla="*/ 1935225 h 2558955"/>
                <a:gd name="connsiteX43" fmla="*/ 1585090 w 2120277"/>
                <a:gd name="connsiteY43" fmla="*/ 1960083 h 2558955"/>
                <a:gd name="connsiteX44" fmla="*/ 1551458 w 2120277"/>
                <a:gd name="connsiteY44" fmla="*/ 1960083 h 2558955"/>
                <a:gd name="connsiteX45" fmla="*/ 1443251 w 2120277"/>
                <a:gd name="connsiteY45" fmla="*/ 1937418 h 2558955"/>
                <a:gd name="connsiteX46" fmla="*/ 1378180 w 2120277"/>
                <a:gd name="connsiteY46" fmla="*/ 1739282 h 2558955"/>
                <a:gd name="connsiteX47" fmla="*/ 1563156 w 2120277"/>
                <a:gd name="connsiteY47" fmla="*/ 1645697 h 2558955"/>
                <a:gd name="connsiteX48" fmla="*/ 1655279 w 2120277"/>
                <a:gd name="connsiteY48" fmla="*/ 1897937 h 2558955"/>
                <a:gd name="connsiteX49" fmla="*/ 1786882 w 2120277"/>
                <a:gd name="connsiteY49" fmla="*/ 1405887 h 2558955"/>
                <a:gd name="connsiteX50" fmla="*/ 1027238 w 2120277"/>
                <a:gd name="connsiteY50" fmla="*/ 1405156 h 2558955"/>
                <a:gd name="connsiteX51" fmla="*/ 278561 w 2120277"/>
                <a:gd name="connsiteY51" fmla="*/ 1405887 h 2558955"/>
                <a:gd name="connsiteX52" fmla="*/ 239811 w 2120277"/>
                <a:gd name="connsiteY52" fmla="*/ 1365675 h 2558955"/>
                <a:gd name="connsiteX53" fmla="*/ 239811 w 2120277"/>
                <a:gd name="connsiteY53" fmla="*/ 668177 h 2558955"/>
                <a:gd name="connsiteX54" fmla="*/ 274905 w 2120277"/>
                <a:gd name="connsiteY54" fmla="*/ 632351 h 2558955"/>
                <a:gd name="connsiteX55" fmla="*/ 1786882 w 2120277"/>
                <a:gd name="connsiteY55" fmla="*/ 632351 h 2558955"/>
                <a:gd name="connsiteX56" fmla="*/ 1821976 w 2120277"/>
                <a:gd name="connsiteY56" fmla="*/ 668908 h 2558955"/>
                <a:gd name="connsiteX57" fmla="*/ 1821976 w 2120277"/>
                <a:gd name="connsiteY57" fmla="*/ 1370062 h 2558955"/>
                <a:gd name="connsiteX58" fmla="*/ 1786882 w 2120277"/>
                <a:gd name="connsiteY58" fmla="*/ 1405887 h 255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120277" h="2558955">
                  <a:moveTo>
                    <a:pt x="2099075" y="1937418"/>
                  </a:moveTo>
                  <a:cubicBezTo>
                    <a:pt x="2106386" y="1910367"/>
                    <a:pt x="2104192" y="1883315"/>
                    <a:pt x="2107117" y="1856263"/>
                  </a:cubicBezTo>
                  <a:cubicBezTo>
                    <a:pt x="2107848" y="1852608"/>
                    <a:pt x="2115891" y="1850414"/>
                    <a:pt x="2121009" y="1846758"/>
                  </a:cubicBezTo>
                  <a:cubicBezTo>
                    <a:pt x="2101999" y="1838716"/>
                    <a:pt x="2106386" y="1821169"/>
                    <a:pt x="2106386" y="1806546"/>
                  </a:cubicBezTo>
                  <a:cubicBezTo>
                    <a:pt x="2106386" y="1536028"/>
                    <a:pt x="2107117" y="1265510"/>
                    <a:pt x="2105655" y="994992"/>
                  </a:cubicBezTo>
                  <a:cubicBezTo>
                    <a:pt x="2104924" y="834874"/>
                    <a:pt x="2119546" y="673294"/>
                    <a:pt x="2075678" y="516101"/>
                  </a:cubicBezTo>
                  <a:cubicBezTo>
                    <a:pt x="2080796" y="497092"/>
                    <a:pt x="2069098" y="481739"/>
                    <a:pt x="2063249" y="464922"/>
                  </a:cubicBezTo>
                  <a:cubicBezTo>
                    <a:pt x="2049358" y="426904"/>
                    <a:pt x="2028155" y="391809"/>
                    <a:pt x="2012070" y="354522"/>
                  </a:cubicBezTo>
                  <a:cubicBezTo>
                    <a:pt x="1992330" y="342093"/>
                    <a:pt x="1977707" y="325277"/>
                    <a:pt x="1964547" y="306267"/>
                  </a:cubicBezTo>
                  <a:cubicBezTo>
                    <a:pt x="1931646" y="261668"/>
                    <a:pt x="1896551" y="218532"/>
                    <a:pt x="1850490" y="185631"/>
                  </a:cubicBezTo>
                  <a:cubicBezTo>
                    <a:pt x="1850490" y="185631"/>
                    <a:pt x="1850490" y="185631"/>
                    <a:pt x="1850490" y="185631"/>
                  </a:cubicBezTo>
                  <a:cubicBezTo>
                    <a:pt x="1850490" y="185631"/>
                    <a:pt x="1850490" y="185631"/>
                    <a:pt x="1850490" y="185631"/>
                  </a:cubicBezTo>
                  <a:cubicBezTo>
                    <a:pt x="1738627" y="84004"/>
                    <a:pt x="1606293" y="23320"/>
                    <a:pt x="1457142" y="13084"/>
                  </a:cubicBezTo>
                  <a:cubicBezTo>
                    <a:pt x="1204171" y="-4463"/>
                    <a:pt x="950469" y="-3001"/>
                    <a:pt x="697498" y="9428"/>
                  </a:cubicBezTo>
                  <a:cubicBezTo>
                    <a:pt x="385306" y="25513"/>
                    <a:pt x="168891" y="192211"/>
                    <a:pt x="47523" y="480276"/>
                  </a:cubicBezTo>
                  <a:cubicBezTo>
                    <a:pt x="22665" y="538767"/>
                    <a:pt x="15354" y="601644"/>
                    <a:pt x="0" y="662327"/>
                  </a:cubicBezTo>
                  <a:cubicBezTo>
                    <a:pt x="0" y="1084190"/>
                    <a:pt x="0" y="1505321"/>
                    <a:pt x="0" y="1927182"/>
                  </a:cubicBezTo>
                  <a:cubicBezTo>
                    <a:pt x="9505" y="1960815"/>
                    <a:pt x="8042" y="1996640"/>
                    <a:pt x="18278" y="2030272"/>
                  </a:cubicBezTo>
                  <a:cubicBezTo>
                    <a:pt x="52641" y="2150909"/>
                    <a:pt x="114787" y="2256191"/>
                    <a:pt x="200330" y="2346851"/>
                  </a:cubicBezTo>
                  <a:cubicBezTo>
                    <a:pt x="228844" y="2377559"/>
                    <a:pt x="257358" y="2410460"/>
                    <a:pt x="300494" y="2422889"/>
                  </a:cubicBezTo>
                  <a:cubicBezTo>
                    <a:pt x="310730" y="2451403"/>
                    <a:pt x="339976" y="2459446"/>
                    <a:pt x="362641" y="2472606"/>
                  </a:cubicBezTo>
                  <a:cubicBezTo>
                    <a:pt x="454032" y="2525978"/>
                    <a:pt x="552003" y="2559610"/>
                    <a:pt x="658748" y="2563266"/>
                  </a:cubicBezTo>
                  <a:cubicBezTo>
                    <a:pt x="921955" y="2563266"/>
                    <a:pt x="1185162" y="2563266"/>
                    <a:pt x="1448369" y="2563266"/>
                  </a:cubicBezTo>
                  <a:cubicBezTo>
                    <a:pt x="1451293" y="2561804"/>
                    <a:pt x="1454218" y="2558879"/>
                    <a:pt x="1457873" y="2558148"/>
                  </a:cubicBezTo>
                  <a:cubicBezTo>
                    <a:pt x="1797849" y="2503313"/>
                    <a:pt x="2009877" y="2308833"/>
                    <a:pt x="2093225" y="1974706"/>
                  </a:cubicBezTo>
                  <a:cubicBezTo>
                    <a:pt x="2096150" y="1963008"/>
                    <a:pt x="2099075" y="1953503"/>
                    <a:pt x="2113697" y="1955697"/>
                  </a:cubicBezTo>
                  <a:cubicBezTo>
                    <a:pt x="2109310" y="1949848"/>
                    <a:pt x="2096881" y="1947654"/>
                    <a:pt x="2099075" y="1937418"/>
                  </a:cubicBezTo>
                  <a:close/>
                  <a:moveTo>
                    <a:pt x="516178" y="1979824"/>
                  </a:moveTo>
                  <a:cubicBezTo>
                    <a:pt x="416744" y="1979824"/>
                    <a:pt x="337051" y="1901593"/>
                    <a:pt x="336320" y="1802890"/>
                  </a:cubicBezTo>
                  <a:cubicBezTo>
                    <a:pt x="335589" y="1701994"/>
                    <a:pt x="416013" y="1621570"/>
                    <a:pt x="516178" y="1622302"/>
                  </a:cubicBezTo>
                  <a:cubicBezTo>
                    <a:pt x="614880" y="1623033"/>
                    <a:pt x="694574" y="1702726"/>
                    <a:pt x="694574" y="1801428"/>
                  </a:cubicBezTo>
                  <a:cubicBezTo>
                    <a:pt x="694574" y="1900131"/>
                    <a:pt x="614880" y="1979824"/>
                    <a:pt x="516178" y="1979824"/>
                  </a:cubicBezTo>
                  <a:close/>
                  <a:moveTo>
                    <a:pt x="1332850" y="2199163"/>
                  </a:moveTo>
                  <a:cubicBezTo>
                    <a:pt x="1321883" y="2199894"/>
                    <a:pt x="1310916" y="2199894"/>
                    <a:pt x="1299949" y="2199894"/>
                  </a:cubicBezTo>
                  <a:cubicBezTo>
                    <a:pt x="1105469" y="2199894"/>
                    <a:pt x="910988" y="2200625"/>
                    <a:pt x="715776" y="2200625"/>
                  </a:cubicBezTo>
                  <a:cubicBezTo>
                    <a:pt x="686531" y="2177960"/>
                    <a:pt x="686531" y="2169918"/>
                    <a:pt x="715776" y="2145791"/>
                  </a:cubicBezTo>
                  <a:cubicBezTo>
                    <a:pt x="905870" y="2145791"/>
                    <a:pt x="1095233" y="2146522"/>
                    <a:pt x="1285327" y="2146522"/>
                  </a:cubicBezTo>
                  <a:cubicBezTo>
                    <a:pt x="1301412" y="2146522"/>
                    <a:pt x="1316765" y="2145791"/>
                    <a:pt x="1332850" y="2147253"/>
                  </a:cubicBezTo>
                  <a:cubicBezTo>
                    <a:pt x="1348935" y="2148715"/>
                    <a:pt x="1356246" y="2160413"/>
                    <a:pt x="1355515" y="2175036"/>
                  </a:cubicBezTo>
                  <a:cubicBezTo>
                    <a:pt x="1354784" y="2188196"/>
                    <a:pt x="1347473" y="2198432"/>
                    <a:pt x="1332850" y="2199163"/>
                  </a:cubicBezTo>
                  <a:close/>
                  <a:moveTo>
                    <a:pt x="1655279" y="1897937"/>
                  </a:moveTo>
                  <a:cubicBezTo>
                    <a:pt x="1647967" y="1908904"/>
                    <a:pt x="1631882" y="1918409"/>
                    <a:pt x="1637731" y="1935225"/>
                  </a:cubicBezTo>
                  <a:cubicBezTo>
                    <a:pt x="1637000" y="1935225"/>
                    <a:pt x="1635538" y="1935225"/>
                    <a:pt x="1634807" y="1935225"/>
                  </a:cubicBezTo>
                  <a:cubicBezTo>
                    <a:pt x="1612142" y="1932300"/>
                    <a:pt x="1596788" y="1943267"/>
                    <a:pt x="1585090" y="1960083"/>
                  </a:cubicBezTo>
                  <a:cubicBezTo>
                    <a:pt x="1574123" y="1955697"/>
                    <a:pt x="1563156" y="1957890"/>
                    <a:pt x="1551458" y="1960083"/>
                  </a:cubicBezTo>
                  <a:cubicBezTo>
                    <a:pt x="1511977" y="1967395"/>
                    <a:pt x="1476152" y="1956428"/>
                    <a:pt x="1443251" y="1937418"/>
                  </a:cubicBezTo>
                  <a:cubicBezTo>
                    <a:pt x="1377449" y="1899400"/>
                    <a:pt x="1348935" y="1810933"/>
                    <a:pt x="1378180" y="1739282"/>
                  </a:cubicBezTo>
                  <a:cubicBezTo>
                    <a:pt x="1407425" y="1667631"/>
                    <a:pt x="1489312" y="1626688"/>
                    <a:pt x="1563156" y="1645697"/>
                  </a:cubicBezTo>
                  <a:cubicBezTo>
                    <a:pt x="1677944" y="1675674"/>
                    <a:pt x="1721811" y="1796310"/>
                    <a:pt x="1655279" y="1897937"/>
                  </a:cubicBezTo>
                  <a:close/>
                  <a:moveTo>
                    <a:pt x="1786882" y="1405887"/>
                  </a:moveTo>
                  <a:cubicBezTo>
                    <a:pt x="1533911" y="1404424"/>
                    <a:pt x="1280209" y="1405156"/>
                    <a:pt x="1027238" y="1405156"/>
                  </a:cubicBezTo>
                  <a:cubicBezTo>
                    <a:pt x="777922" y="1405156"/>
                    <a:pt x="527876" y="1404424"/>
                    <a:pt x="278561" y="1405887"/>
                  </a:cubicBezTo>
                  <a:cubicBezTo>
                    <a:pt x="244929" y="1405887"/>
                    <a:pt x="239811" y="1396382"/>
                    <a:pt x="239811" y="1365675"/>
                  </a:cubicBezTo>
                  <a:cubicBezTo>
                    <a:pt x="241273" y="1133175"/>
                    <a:pt x="241273" y="900676"/>
                    <a:pt x="239811" y="668177"/>
                  </a:cubicBezTo>
                  <a:cubicBezTo>
                    <a:pt x="239811" y="639663"/>
                    <a:pt x="246391" y="632351"/>
                    <a:pt x="274905" y="632351"/>
                  </a:cubicBezTo>
                  <a:cubicBezTo>
                    <a:pt x="778654" y="633082"/>
                    <a:pt x="1283133" y="633082"/>
                    <a:pt x="1786882" y="632351"/>
                  </a:cubicBezTo>
                  <a:cubicBezTo>
                    <a:pt x="1816858" y="632351"/>
                    <a:pt x="1821976" y="641125"/>
                    <a:pt x="1821976" y="668908"/>
                  </a:cubicBezTo>
                  <a:cubicBezTo>
                    <a:pt x="1821245" y="902869"/>
                    <a:pt x="1820514" y="1136831"/>
                    <a:pt x="1821976" y="1370062"/>
                  </a:cubicBezTo>
                  <a:cubicBezTo>
                    <a:pt x="1821976" y="1398576"/>
                    <a:pt x="1815396" y="1406618"/>
                    <a:pt x="1786882" y="1405887"/>
                  </a:cubicBezTo>
                  <a:close/>
                </a:path>
              </a:pathLst>
            </a:custGeom>
            <a:grpFill/>
            <a:ln w="730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CFA4C49-322F-4386-9247-B0C0EED90C2D}"/>
                </a:ext>
              </a:extLst>
            </p:cNvPr>
            <p:cNvSpPr/>
            <p:nvPr/>
          </p:nvSpPr>
          <p:spPr>
            <a:xfrm>
              <a:off x="1812247" y="5067462"/>
              <a:ext cx="723819" cy="95047"/>
            </a:xfrm>
            <a:custGeom>
              <a:avLst/>
              <a:gdLst>
                <a:gd name="connsiteX0" fmla="*/ 662465 w 723818"/>
                <a:gd name="connsiteY0" fmla="*/ 0 h 95046"/>
                <a:gd name="connsiteX1" fmla="*/ 363433 w 723818"/>
                <a:gd name="connsiteY1" fmla="*/ 0 h 95046"/>
                <a:gd name="connsiteX2" fmla="*/ 64401 w 723818"/>
                <a:gd name="connsiteY2" fmla="*/ 0 h 95046"/>
                <a:gd name="connsiteX3" fmla="*/ 61 w 723818"/>
                <a:gd name="connsiteY3" fmla="*/ 48986 h 95046"/>
                <a:gd name="connsiteX4" fmla="*/ 62207 w 723818"/>
                <a:gd name="connsiteY4" fmla="*/ 101627 h 95046"/>
                <a:gd name="connsiteX5" fmla="*/ 664658 w 723818"/>
                <a:gd name="connsiteY5" fmla="*/ 101627 h 95046"/>
                <a:gd name="connsiteX6" fmla="*/ 726073 w 723818"/>
                <a:gd name="connsiteY6" fmla="*/ 49717 h 95046"/>
                <a:gd name="connsiteX7" fmla="*/ 662465 w 723818"/>
                <a:gd name="connsiteY7" fmla="*/ 0 h 9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818" h="95046">
                  <a:moveTo>
                    <a:pt x="662465" y="0"/>
                  </a:moveTo>
                  <a:cubicBezTo>
                    <a:pt x="563031" y="0"/>
                    <a:pt x="462867" y="0"/>
                    <a:pt x="363433" y="0"/>
                  </a:cubicBezTo>
                  <a:cubicBezTo>
                    <a:pt x="263999" y="0"/>
                    <a:pt x="163834" y="0"/>
                    <a:pt x="64401" y="0"/>
                  </a:cubicBezTo>
                  <a:cubicBezTo>
                    <a:pt x="22726" y="0"/>
                    <a:pt x="1523" y="16816"/>
                    <a:pt x="61" y="48986"/>
                  </a:cubicBezTo>
                  <a:cubicBezTo>
                    <a:pt x="-1401" y="78962"/>
                    <a:pt x="23457" y="101627"/>
                    <a:pt x="62207" y="101627"/>
                  </a:cubicBezTo>
                  <a:cubicBezTo>
                    <a:pt x="263268" y="102358"/>
                    <a:pt x="463598" y="102358"/>
                    <a:pt x="664658" y="101627"/>
                  </a:cubicBezTo>
                  <a:cubicBezTo>
                    <a:pt x="706333" y="101627"/>
                    <a:pt x="726073" y="81887"/>
                    <a:pt x="726073" y="49717"/>
                  </a:cubicBezTo>
                  <a:cubicBezTo>
                    <a:pt x="724611" y="16085"/>
                    <a:pt x="705602" y="0"/>
                    <a:pt x="662465" y="0"/>
                  </a:cubicBezTo>
                  <a:close/>
                </a:path>
              </a:pathLst>
            </a:custGeom>
            <a:grpFill/>
            <a:ln w="730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D0C2FE5-58BA-4FE7-8FB7-6B3827DD2A1B}"/>
                </a:ext>
              </a:extLst>
            </p:cNvPr>
            <p:cNvSpPr/>
            <p:nvPr/>
          </p:nvSpPr>
          <p:spPr>
            <a:xfrm>
              <a:off x="1934389" y="5315722"/>
              <a:ext cx="519102" cy="109670"/>
            </a:xfrm>
            <a:custGeom>
              <a:avLst/>
              <a:gdLst>
                <a:gd name="connsiteX0" fmla="*/ 457705 w 519102"/>
                <a:gd name="connsiteY0" fmla="*/ 325 h 109669"/>
                <a:gd name="connsiteX1" fmla="*/ 261031 w 519102"/>
                <a:gd name="connsiteY1" fmla="*/ 325 h 109669"/>
                <a:gd name="connsiteX2" fmla="*/ 60701 w 519102"/>
                <a:gd name="connsiteY2" fmla="*/ 325 h 109669"/>
                <a:gd name="connsiteX3" fmla="*/ 18 w 519102"/>
                <a:gd name="connsiteY3" fmla="*/ 52235 h 109669"/>
                <a:gd name="connsiteX4" fmla="*/ 60701 w 519102"/>
                <a:gd name="connsiteY4" fmla="*/ 109263 h 109669"/>
                <a:gd name="connsiteX5" fmla="*/ 458436 w 519102"/>
                <a:gd name="connsiteY5" fmla="*/ 109263 h 109669"/>
                <a:gd name="connsiteX6" fmla="*/ 521313 w 519102"/>
                <a:gd name="connsiteY6" fmla="*/ 53698 h 109669"/>
                <a:gd name="connsiteX7" fmla="*/ 457705 w 519102"/>
                <a:gd name="connsiteY7" fmla="*/ 325 h 10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102" h="109669">
                  <a:moveTo>
                    <a:pt x="457705" y="325"/>
                  </a:moveTo>
                  <a:cubicBezTo>
                    <a:pt x="391903" y="-406"/>
                    <a:pt x="326102" y="325"/>
                    <a:pt x="261031" y="325"/>
                  </a:cubicBezTo>
                  <a:cubicBezTo>
                    <a:pt x="194498" y="325"/>
                    <a:pt x="127234" y="-406"/>
                    <a:pt x="60701" y="325"/>
                  </a:cubicBezTo>
                  <a:cubicBezTo>
                    <a:pt x="20489" y="1056"/>
                    <a:pt x="749" y="18603"/>
                    <a:pt x="18" y="52235"/>
                  </a:cubicBezTo>
                  <a:cubicBezTo>
                    <a:pt x="-713" y="87330"/>
                    <a:pt x="21220" y="109263"/>
                    <a:pt x="60701" y="109263"/>
                  </a:cubicBezTo>
                  <a:cubicBezTo>
                    <a:pt x="193036" y="109994"/>
                    <a:pt x="326102" y="109994"/>
                    <a:pt x="458436" y="109263"/>
                  </a:cubicBezTo>
                  <a:cubicBezTo>
                    <a:pt x="498648" y="109263"/>
                    <a:pt x="521313" y="87330"/>
                    <a:pt x="521313" y="53698"/>
                  </a:cubicBezTo>
                  <a:cubicBezTo>
                    <a:pt x="521313" y="19335"/>
                    <a:pt x="500111" y="1056"/>
                    <a:pt x="457705" y="325"/>
                  </a:cubicBezTo>
                  <a:close/>
                </a:path>
              </a:pathLst>
            </a:custGeom>
            <a:grpFill/>
            <a:ln w="730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6E6F6E4-956B-4418-BCC5-DAB50CFEAAE1}"/>
                </a:ext>
              </a:extLst>
            </p:cNvPr>
            <p:cNvSpPr/>
            <p:nvPr/>
          </p:nvSpPr>
          <p:spPr>
            <a:xfrm>
              <a:off x="2680885" y="5005787"/>
              <a:ext cx="146226" cy="248584"/>
            </a:xfrm>
            <a:custGeom>
              <a:avLst/>
              <a:gdLst>
                <a:gd name="connsiteX0" fmla="*/ 152812 w 146226"/>
                <a:gd name="connsiteY0" fmla="*/ 240802 h 248584"/>
                <a:gd name="connsiteX1" fmla="*/ 135265 w 146226"/>
                <a:gd name="connsiteY1" fmla="*/ 224717 h 248584"/>
                <a:gd name="connsiteX2" fmla="*/ 95053 w 146226"/>
                <a:gd name="connsiteY2" fmla="*/ 180118 h 248584"/>
                <a:gd name="connsiteX3" fmla="*/ 95784 w 146226"/>
                <a:gd name="connsiteY3" fmla="*/ 114316 h 248584"/>
                <a:gd name="connsiteX4" fmla="*/ 95784 w 146226"/>
                <a:gd name="connsiteY4" fmla="*/ 55826 h 248584"/>
                <a:gd name="connsiteX5" fmla="*/ 32907 w 146226"/>
                <a:gd name="connsiteY5" fmla="*/ 6840 h 248584"/>
                <a:gd name="connsiteX6" fmla="*/ 25595 w 146226"/>
                <a:gd name="connsiteY6" fmla="*/ 9034 h 248584"/>
                <a:gd name="connsiteX7" fmla="*/ 737 w 146226"/>
                <a:gd name="connsiteY7" fmla="*/ 30968 h 248584"/>
                <a:gd name="connsiteX8" fmla="*/ 32175 w 146226"/>
                <a:gd name="connsiteY8" fmla="*/ 37548 h 248584"/>
                <a:gd name="connsiteX9" fmla="*/ 61421 w 146226"/>
                <a:gd name="connsiteY9" fmla="*/ 62406 h 248584"/>
                <a:gd name="connsiteX10" fmla="*/ 61421 w 146226"/>
                <a:gd name="connsiteY10" fmla="*/ 182311 h 248584"/>
                <a:gd name="connsiteX11" fmla="*/ 24864 w 146226"/>
                <a:gd name="connsiteY11" fmla="*/ 223255 h 248584"/>
                <a:gd name="connsiteX12" fmla="*/ 6586 w 146226"/>
                <a:gd name="connsiteY12" fmla="*/ 237878 h 248584"/>
                <a:gd name="connsiteX13" fmla="*/ 25595 w 146226"/>
                <a:gd name="connsiteY13" fmla="*/ 251769 h 248584"/>
                <a:gd name="connsiteX14" fmla="*/ 135265 w 146226"/>
                <a:gd name="connsiteY14" fmla="*/ 251769 h 248584"/>
                <a:gd name="connsiteX15" fmla="*/ 152812 w 146226"/>
                <a:gd name="connsiteY15" fmla="*/ 240802 h 24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226" h="248584">
                  <a:moveTo>
                    <a:pt x="152812" y="240802"/>
                  </a:moveTo>
                  <a:cubicBezTo>
                    <a:pt x="152812" y="227642"/>
                    <a:pt x="146963" y="221793"/>
                    <a:pt x="135265" y="224717"/>
                  </a:cubicBezTo>
                  <a:cubicBezTo>
                    <a:pt x="96515" y="232029"/>
                    <a:pt x="92128" y="211557"/>
                    <a:pt x="95053" y="180118"/>
                  </a:cubicBezTo>
                  <a:cubicBezTo>
                    <a:pt x="97246" y="158184"/>
                    <a:pt x="95784" y="136250"/>
                    <a:pt x="95784" y="114316"/>
                  </a:cubicBezTo>
                  <a:cubicBezTo>
                    <a:pt x="95784" y="94576"/>
                    <a:pt x="95784" y="75567"/>
                    <a:pt x="95784" y="55826"/>
                  </a:cubicBezTo>
                  <a:cubicBezTo>
                    <a:pt x="95784" y="-5589"/>
                    <a:pt x="94322" y="-6320"/>
                    <a:pt x="32907" y="6840"/>
                  </a:cubicBezTo>
                  <a:cubicBezTo>
                    <a:pt x="30713" y="7572"/>
                    <a:pt x="28520" y="8303"/>
                    <a:pt x="25595" y="9034"/>
                  </a:cubicBezTo>
                  <a:cubicBezTo>
                    <a:pt x="12435" y="11227"/>
                    <a:pt x="-3650" y="11227"/>
                    <a:pt x="737" y="30968"/>
                  </a:cubicBezTo>
                  <a:cubicBezTo>
                    <a:pt x="5855" y="53633"/>
                    <a:pt x="23402" y="40472"/>
                    <a:pt x="32175" y="37548"/>
                  </a:cubicBezTo>
                  <a:cubicBezTo>
                    <a:pt x="59227" y="28774"/>
                    <a:pt x="62883" y="39741"/>
                    <a:pt x="61421" y="62406"/>
                  </a:cubicBezTo>
                  <a:cubicBezTo>
                    <a:pt x="59958" y="102618"/>
                    <a:pt x="59958" y="142831"/>
                    <a:pt x="61421" y="182311"/>
                  </a:cubicBezTo>
                  <a:cubicBezTo>
                    <a:pt x="62883" y="210095"/>
                    <a:pt x="61421" y="231297"/>
                    <a:pt x="24864" y="223255"/>
                  </a:cubicBezTo>
                  <a:cubicBezTo>
                    <a:pt x="13897" y="221062"/>
                    <a:pt x="6586" y="223986"/>
                    <a:pt x="6586" y="237878"/>
                  </a:cubicBezTo>
                  <a:cubicBezTo>
                    <a:pt x="6586" y="253231"/>
                    <a:pt x="16091" y="251769"/>
                    <a:pt x="25595" y="251769"/>
                  </a:cubicBezTo>
                  <a:cubicBezTo>
                    <a:pt x="62152" y="251769"/>
                    <a:pt x="98708" y="251769"/>
                    <a:pt x="135265" y="251769"/>
                  </a:cubicBezTo>
                  <a:cubicBezTo>
                    <a:pt x="144038" y="253231"/>
                    <a:pt x="152812" y="253962"/>
                    <a:pt x="152812" y="240802"/>
                  </a:cubicBezTo>
                  <a:close/>
                </a:path>
              </a:pathLst>
            </a:custGeom>
            <a:grpFill/>
            <a:ln w="7307"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D7C40E7-D9DC-47CE-8E8D-6EC10DC9CACC}"/>
                </a:ext>
              </a:extLst>
            </p:cNvPr>
            <p:cNvSpPr/>
            <p:nvPr/>
          </p:nvSpPr>
          <p:spPr>
            <a:xfrm>
              <a:off x="2859161" y="5006817"/>
              <a:ext cx="146226" cy="248584"/>
            </a:xfrm>
            <a:custGeom>
              <a:avLst/>
              <a:gdLst>
                <a:gd name="connsiteX0" fmla="*/ 35951 w 146226"/>
                <a:gd name="connsiteY0" fmla="*/ 36518 h 248584"/>
                <a:gd name="connsiteX1" fmla="*/ 62272 w 146226"/>
                <a:gd name="connsiteY1" fmla="*/ 58452 h 248584"/>
                <a:gd name="connsiteX2" fmla="*/ 62272 w 146226"/>
                <a:gd name="connsiteY2" fmla="*/ 179088 h 248584"/>
                <a:gd name="connsiteX3" fmla="*/ 21329 w 146226"/>
                <a:gd name="connsiteY3" fmla="*/ 223687 h 248584"/>
                <a:gd name="connsiteX4" fmla="*/ 4513 w 146226"/>
                <a:gd name="connsiteY4" fmla="*/ 240503 h 248584"/>
                <a:gd name="connsiteX5" fmla="*/ 22060 w 146226"/>
                <a:gd name="connsiteY5" fmla="*/ 252201 h 248584"/>
                <a:gd name="connsiteX6" fmla="*/ 124418 w 146226"/>
                <a:gd name="connsiteY6" fmla="*/ 252201 h 248584"/>
                <a:gd name="connsiteX7" fmla="*/ 150739 w 146226"/>
                <a:gd name="connsiteY7" fmla="*/ 239041 h 248584"/>
                <a:gd name="connsiteX8" fmla="*/ 125149 w 146226"/>
                <a:gd name="connsiteY8" fmla="*/ 224418 h 248584"/>
                <a:gd name="connsiteX9" fmla="*/ 93710 w 146226"/>
                <a:gd name="connsiteY9" fmla="*/ 192249 h 248584"/>
                <a:gd name="connsiteX10" fmla="*/ 94442 w 146226"/>
                <a:gd name="connsiteY10" fmla="*/ 115480 h 248584"/>
                <a:gd name="connsiteX11" fmla="*/ 94442 w 146226"/>
                <a:gd name="connsiteY11" fmla="*/ 53334 h 248584"/>
                <a:gd name="connsiteX12" fmla="*/ 35951 w 146226"/>
                <a:gd name="connsiteY12" fmla="*/ 5810 h 248584"/>
                <a:gd name="connsiteX13" fmla="*/ 32295 w 146226"/>
                <a:gd name="connsiteY13" fmla="*/ 6542 h 248584"/>
                <a:gd name="connsiteX14" fmla="*/ 857 w 146226"/>
                <a:gd name="connsiteY14" fmla="*/ 30669 h 248584"/>
                <a:gd name="connsiteX15" fmla="*/ 35951 w 146226"/>
                <a:gd name="connsiteY15" fmla="*/ 36518 h 24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226" h="248584">
                  <a:moveTo>
                    <a:pt x="35951" y="36518"/>
                  </a:moveTo>
                  <a:cubicBezTo>
                    <a:pt x="57885" y="31400"/>
                    <a:pt x="63003" y="36518"/>
                    <a:pt x="62272" y="58452"/>
                  </a:cubicBezTo>
                  <a:cubicBezTo>
                    <a:pt x="60810" y="98664"/>
                    <a:pt x="60078" y="138876"/>
                    <a:pt x="62272" y="179088"/>
                  </a:cubicBezTo>
                  <a:cubicBezTo>
                    <a:pt x="64465" y="211258"/>
                    <a:pt x="60078" y="230999"/>
                    <a:pt x="21329" y="223687"/>
                  </a:cubicBezTo>
                  <a:cubicBezTo>
                    <a:pt x="8899" y="221494"/>
                    <a:pt x="4513" y="228074"/>
                    <a:pt x="4513" y="240503"/>
                  </a:cubicBezTo>
                  <a:cubicBezTo>
                    <a:pt x="4513" y="254395"/>
                    <a:pt x="14017" y="252201"/>
                    <a:pt x="22060" y="252201"/>
                  </a:cubicBezTo>
                  <a:cubicBezTo>
                    <a:pt x="56423" y="252201"/>
                    <a:pt x="90055" y="252933"/>
                    <a:pt x="124418" y="252201"/>
                  </a:cubicBezTo>
                  <a:cubicBezTo>
                    <a:pt x="133923" y="252201"/>
                    <a:pt x="150739" y="260975"/>
                    <a:pt x="150739" y="239041"/>
                  </a:cubicBezTo>
                  <a:cubicBezTo>
                    <a:pt x="151470" y="217838"/>
                    <a:pt x="135385" y="222956"/>
                    <a:pt x="125149" y="224418"/>
                  </a:cubicBezTo>
                  <a:cubicBezTo>
                    <a:pt x="98828" y="228074"/>
                    <a:pt x="91517" y="217107"/>
                    <a:pt x="93710" y="192249"/>
                  </a:cubicBezTo>
                  <a:cubicBezTo>
                    <a:pt x="95904" y="166659"/>
                    <a:pt x="94442" y="141069"/>
                    <a:pt x="94442" y="115480"/>
                  </a:cubicBezTo>
                  <a:cubicBezTo>
                    <a:pt x="94442" y="95008"/>
                    <a:pt x="94442" y="73806"/>
                    <a:pt x="94442" y="53334"/>
                  </a:cubicBezTo>
                  <a:cubicBezTo>
                    <a:pt x="94442" y="-4425"/>
                    <a:pt x="92979" y="-5888"/>
                    <a:pt x="35951" y="5810"/>
                  </a:cubicBezTo>
                  <a:cubicBezTo>
                    <a:pt x="34489" y="5810"/>
                    <a:pt x="33758" y="6542"/>
                    <a:pt x="32295" y="6542"/>
                  </a:cubicBezTo>
                  <a:cubicBezTo>
                    <a:pt x="20597" y="13122"/>
                    <a:pt x="-4992" y="4348"/>
                    <a:pt x="857" y="30669"/>
                  </a:cubicBezTo>
                  <a:cubicBezTo>
                    <a:pt x="5975" y="54796"/>
                    <a:pt x="25715" y="38711"/>
                    <a:pt x="35951" y="36518"/>
                  </a:cubicBezTo>
                  <a:close/>
                </a:path>
              </a:pathLst>
            </a:custGeom>
            <a:grpFill/>
            <a:ln w="7307"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BEB53CD-C55C-45DC-B548-FFA80D104F65}"/>
                </a:ext>
              </a:extLst>
            </p:cNvPr>
            <p:cNvSpPr/>
            <p:nvPr/>
          </p:nvSpPr>
          <p:spPr>
            <a:xfrm>
              <a:off x="2792384" y="5372049"/>
              <a:ext cx="168160" cy="255896"/>
            </a:xfrm>
            <a:custGeom>
              <a:avLst/>
              <a:gdLst>
                <a:gd name="connsiteX0" fmla="*/ 131242 w 168159"/>
                <a:gd name="connsiteY0" fmla="*/ 123124 h 255895"/>
                <a:gd name="connsiteX1" fmla="*/ 150983 w 168159"/>
                <a:gd name="connsiteY1" fmla="*/ 22228 h 255895"/>
                <a:gd name="connsiteX2" fmla="*/ 20842 w 168159"/>
                <a:gd name="connsiteY2" fmla="*/ 24422 h 255895"/>
                <a:gd name="connsiteX3" fmla="*/ 42775 w 168159"/>
                <a:gd name="connsiteY3" fmla="*/ 122393 h 255895"/>
                <a:gd name="connsiteX4" fmla="*/ 4026 w 168159"/>
                <a:gd name="connsiteY4" fmla="*/ 208666 h 255895"/>
                <a:gd name="connsiteX5" fmla="*/ 89568 w 168159"/>
                <a:gd name="connsiteY5" fmla="*/ 259846 h 255895"/>
                <a:gd name="connsiteX6" fmla="*/ 166336 w 168159"/>
                <a:gd name="connsiteY6" fmla="*/ 217440 h 255895"/>
                <a:gd name="connsiteX7" fmla="*/ 131242 w 168159"/>
                <a:gd name="connsiteY7" fmla="*/ 123124 h 255895"/>
                <a:gd name="connsiteX8" fmla="*/ 41313 w 168159"/>
                <a:gd name="connsiteY8" fmla="*/ 69021 h 255895"/>
                <a:gd name="connsiteX9" fmla="*/ 88105 w 168159"/>
                <a:gd name="connsiteY9" fmla="*/ 25884 h 255895"/>
                <a:gd name="connsiteX10" fmla="*/ 132704 w 168159"/>
                <a:gd name="connsiteY10" fmla="*/ 68289 h 255895"/>
                <a:gd name="connsiteX11" fmla="*/ 87374 w 168159"/>
                <a:gd name="connsiteY11" fmla="*/ 108502 h 255895"/>
                <a:gd name="connsiteX12" fmla="*/ 41313 w 168159"/>
                <a:gd name="connsiteY12" fmla="*/ 69021 h 255895"/>
                <a:gd name="connsiteX13" fmla="*/ 87374 w 168159"/>
                <a:gd name="connsiteY13" fmla="*/ 232063 h 255895"/>
                <a:gd name="connsiteX14" fmla="*/ 35464 w 168159"/>
                <a:gd name="connsiteY14" fmla="*/ 184539 h 255895"/>
                <a:gd name="connsiteX15" fmla="*/ 86643 w 168159"/>
                <a:gd name="connsiteY15" fmla="*/ 135553 h 255895"/>
                <a:gd name="connsiteX16" fmla="*/ 138554 w 168159"/>
                <a:gd name="connsiteY16" fmla="*/ 183808 h 255895"/>
                <a:gd name="connsiteX17" fmla="*/ 87374 w 168159"/>
                <a:gd name="connsiteY17" fmla="*/ 232063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159" h="255895">
                  <a:moveTo>
                    <a:pt x="131242" y="123124"/>
                  </a:moveTo>
                  <a:cubicBezTo>
                    <a:pt x="171454" y="88030"/>
                    <a:pt x="178766" y="50743"/>
                    <a:pt x="150983" y="22228"/>
                  </a:cubicBezTo>
                  <a:cubicBezTo>
                    <a:pt x="121737" y="-8479"/>
                    <a:pt x="48624" y="-7017"/>
                    <a:pt x="20842" y="24422"/>
                  </a:cubicBezTo>
                  <a:cubicBezTo>
                    <a:pt x="-4748" y="53667"/>
                    <a:pt x="3294" y="90223"/>
                    <a:pt x="42775" y="122393"/>
                  </a:cubicBezTo>
                  <a:cubicBezTo>
                    <a:pt x="4026" y="147252"/>
                    <a:pt x="-6941" y="171379"/>
                    <a:pt x="4026" y="208666"/>
                  </a:cubicBezTo>
                  <a:cubicBezTo>
                    <a:pt x="14261" y="244492"/>
                    <a:pt x="40582" y="260577"/>
                    <a:pt x="89568" y="259846"/>
                  </a:cubicBezTo>
                  <a:cubicBezTo>
                    <a:pt x="123200" y="259846"/>
                    <a:pt x="153907" y="251803"/>
                    <a:pt x="166336" y="217440"/>
                  </a:cubicBezTo>
                  <a:cubicBezTo>
                    <a:pt x="180959" y="176497"/>
                    <a:pt x="167799" y="145789"/>
                    <a:pt x="131242" y="123124"/>
                  </a:cubicBezTo>
                  <a:close/>
                  <a:moveTo>
                    <a:pt x="41313" y="69021"/>
                  </a:moveTo>
                  <a:cubicBezTo>
                    <a:pt x="40582" y="41969"/>
                    <a:pt x="58860" y="24422"/>
                    <a:pt x="88105" y="25884"/>
                  </a:cubicBezTo>
                  <a:cubicBezTo>
                    <a:pt x="114426" y="27346"/>
                    <a:pt x="132704" y="39044"/>
                    <a:pt x="132704" y="68289"/>
                  </a:cubicBezTo>
                  <a:cubicBezTo>
                    <a:pt x="132704" y="98266"/>
                    <a:pt x="114426" y="107771"/>
                    <a:pt x="87374" y="108502"/>
                  </a:cubicBezTo>
                  <a:cubicBezTo>
                    <a:pt x="61054" y="107771"/>
                    <a:pt x="42044" y="99728"/>
                    <a:pt x="41313" y="69021"/>
                  </a:cubicBezTo>
                  <a:close/>
                  <a:moveTo>
                    <a:pt x="87374" y="232063"/>
                  </a:moveTo>
                  <a:cubicBezTo>
                    <a:pt x="54474" y="232063"/>
                    <a:pt x="35464" y="214515"/>
                    <a:pt x="35464" y="184539"/>
                  </a:cubicBezTo>
                  <a:cubicBezTo>
                    <a:pt x="35464" y="154563"/>
                    <a:pt x="55205" y="135553"/>
                    <a:pt x="86643" y="135553"/>
                  </a:cubicBezTo>
                  <a:cubicBezTo>
                    <a:pt x="118082" y="135553"/>
                    <a:pt x="138554" y="153832"/>
                    <a:pt x="138554" y="183808"/>
                  </a:cubicBezTo>
                  <a:cubicBezTo>
                    <a:pt x="138554" y="214515"/>
                    <a:pt x="119544" y="232063"/>
                    <a:pt x="87374" y="232063"/>
                  </a:cubicBezTo>
                  <a:close/>
                </a:path>
              </a:pathLst>
            </a:custGeom>
            <a:grpFill/>
            <a:ln w="730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0D760F0-EBB3-4D89-9EC6-C23DEE55E000}"/>
                </a:ext>
              </a:extLst>
            </p:cNvPr>
            <p:cNvSpPr/>
            <p:nvPr/>
          </p:nvSpPr>
          <p:spPr>
            <a:xfrm>
              <a:off x="2967392" y="5371590"/>
              <a:ext cx="168160" cy="255896"/>
            </a:xfrm>
            <a:custGeom>
              <a:avLst/>
              <a:gdLst>
                <a:gd name="connsiteX0" fmla="*/ 162413 w 168159"/>
                <a:gd name="connsiteY0" fmla="*/ 51933 h 255895"/>
                <a:gd name="connsiteX1" fmla="*/ 90031 w 168159"/>
                <a:gd name="connsiteY1" fmla="*/ 23 h 255895"/>
                <a:gd name="connsiteX2" fmla="*/ 15456 w 168159"/>
                <a:gd name="connsiteY2" fmla="*/ 48277 h 255895"/>
                <a:gd name="connsiteX3" fmla="*/ 16918 w 168159"/>
                <a:gd name="connsiteY3" fmla="*/ 215706 h 255895"/>
                <a:gd name="connsiteX4" fmla="*/ 85644 w 168159"/>
                <a:gd name="connsiteY4" fmla="*/ 261036 h 255895"/>
                <a:gd name="connsiteX5" fmla="*/ 158757 w 168159"/>
                <a:gd name="connsiteY5" fmla="*/ 216437 h 255895"/>
                <a:gd name="connsiteX6" fmla="*/ 174111 w 168159"/>
                <a:gd name="connsiteY6" fmla="*/ 130895 h 255895"/>
                <a:gd name="connsiteX7" fmla="*/ 162413 w 168159"/>
                <a:gd name="connsiteY7" fmla="*/ 51933 h 255895"/>
                <a:gd name="connsiteX8" fmla="*/ 130974 w 168159"/>
                <a:gd name="connsiteY8" fmla="*/ 202546 h 255895"/>
                <a:gd name="connsiteX9" fmla="*/ 90031 w 168159"/>
                <a:gd name="connsiteY9" fmla="*/ 232522 h 255895"/>
                <a:gd name="connsiteX10" fmla="*/ 48356 w 168159"/>
                <a:gd name="connsiteY10" fmla="*/ 203277 h 255895"/>
                <a:gd name="connsiteX11" fmla="*/ 47625 w 168159"/>
                <a:gd name="connsiteY11" fmla="*/ 57782 h 255895"/>
                <a:gd name="connsiteX12" fmla="*/ 87838 w 168159"/>
                <a:gd name="connsiteY12" fmla="*/ 26343 h 255895"/>
                <a:gd name="connsiteX13" fmla="*/ 130974 w 168159"/>
                <a:gd name="connsiteY13" fmla="*/ 59244 h 255895"/>
                <a:gd name="connsiteX14" fmla="*/ 140479 w 168159"/>
                <a:gd name="connsiteY14" fmla="*/ 130895 h 255895"/>
                <a:gd name="connsiteX15" fmla="*/ 130974 w 168159"/>
                <a:gd name="connsiteY15" fmla="*/ 202546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159" h="255895">
                  <a:moveTo>
                    <a:pt x="162413" y="51933"/>
                  </a:moveTo>
                  <a:cubicBezTo>
                    <a:pt x="149252" y="19032"/>
                    <a:pt x="125856" y="754"/>
                    <a:pt x="90031" y="23"/>
                  </a:cubicBezTo>
                  <a:cubicBezTo>
                    <a:pt x="54937" y="-709"/>
                    <a:pt x="27885" y="16108"/>
                    <a:pt x="15456" y="48277"/>
                  </a:cubicBezTo>
                  <a:cubicBezTo>
                    <a:pt x="-5747" y="103843"/>
                    <a:pt x="-5016" y="160872"/>
                    <a:pt x="16918" y="215706"/>
                  </a:cubicBezTo>
                  <a:cubicBezTo>
                    <a:pt x="28616" y="244951"/>
                    <a:pt x="52743" y="260305"/>
                    <a:pt x="85644" y="261036"/>
                  </a:cubicBezTo>
                  <a:cubicBezTo>
                    <a:pt x="120007" y="261767"/>
                    <a:pt x="144135" y="245682"/>
                    <a:pt x="158757" y="216437"/>
                  </a:cubicBezTo>
                  <a:cubicBezTo>
                    <a:pt x="171917" y="189385"/>
                    <a:pt x="175573" y="160872"/>
                    <a:pt x="174111" y="130895"/>
                  </a:cubicBezTo>
                  <a:cubicBezTo>
                    <a:pt x="176304" y="103843"/>
                    <a:pt x="172649" y="77522"/>
                    <a:pt x="162413" y="51933"/>
                  </a:cubicBezTo>
                  <a:close/>
                  <a:moveTo>
                    <a:pt x="130974" y="202546"/>
                  </a:moveTo>
                  <a:cubicBezTo>
                    <a:pt x="122932" y="220093"/>
                    <a:pt x="111234" y="232522"/>
                    <a:pt x="90031" y="232522"/>
                  </a:cubicBezTo>
                  <a:cubicBezTo>
                    <a:pt x="69559" y="232522"/>
                    <a:pt x="55668" y="223018"/>
                    <a:pt x="48356" y="203277"/>
                  </a:cubicBezTo>
                  <a:cubicBezTo>
                    <a:pt x="30809" y="155023"/>
                    <a:pt x="30809" y="106037"/>
                    <a:pt x="47625" y="57782"/>
                  </a:cubicBezTo>
                  <a:cubicBezTo>
                    <a:pt x="54205" y="39504"/>
                    <a:pt x="67366" y="26343"/>
                    <a:pt x="87838" y="26343"/>
                  </a:cubicBezTo>
                  <a:cubicBezTo>
                    <a:pt x="109771" y="25612"/>
                    <a:pt x="122932" y="39504"/>
                    <a:pt x="130974" y="59244"/>
                  </a:cubicBezTo>
                  <a:cubicBezTo>
                    <a:pt x="141210" y="82640"/>
                    <a:pt x="139017" y="106768"/>
                    <a:pt x="140479" y="130895"/>
                  </a:cubicBezTo>
                  <a:cubicBezTo>
                    <a:pt x="139017" y="155023"/>
                    <a:pt x="140479" y="179881"/>
                    <a:pt x="130974" y="202546"/>
                  </a:cubicBezTo>
                  <a:close/>
                </a:path>
              </a:pathLst>
            </a:custGeom>
            <a:grpFill/>
            <a:ln w="7307"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4625572-4C5D-475E-B1D1-14CABFBEB1D0}"/>
                </a:ext>
              </a:extLst>
            </p:cNvPr>
            <p:cNvSpPr/>
            <p:nvPr/>
          </p:nvSpPr>
          <p:spPr>
            <a:xfrm>
              <a:off x="3021322" y="5003123"/>
              <a:ext cx="168160" cy="255896"/>
            </a:xfrm>
            <a:custGeom>
              <a:avLst/>
              <a:gdLst>
                <a:gd name="connsiteX0" fmla="*/ 160393 w 168159"/>
                <a:gd name="connsiteY0" fmla="*/ 49717 h 255895"/>
                <a:gd name="connsiteX1" fmla="*/ 86549 w 168159"/>
                <a:gd name="connsiteY1" fmla="*/ 0 h 255895"/>
                <a:gd name="connsiteX2" fmla="*/ 14167 w 168159"/>
                <a:gd name="connsiteY2" fmla="*/ 51179 h 255895"/>
                <a:gd name="connsiteX3" fmla="*/ 14898 w 168159"/>
                <a:gd name="connsiteY3" fmla="*/ 212028 h 255895"/>
                <a:gd name="connsiteX4" fmla="*/ 88742 w 168159"/>
                <a:gd name="connsiteY4" fmla="*/ 261744 h 255895"/>
                <a:gd name="connsiteX5" fmla="*/ 160393 w 168159"/>
                <a:gd name="connsiteY5" fmla="*/ 214221 h 255895"/>
                <a:gd name="connsiteX6" fmla="*/ 173553 w 168159"/>
                <a:gd name="connsiteY6" fmla="*/ 132335 h 255895"/>
                <a:gd name="connsiteX7" fmla="*/ 160393 w 168159"/>
                <a:gd name="connsiteY7" fmla="*/ 49717 h 255895"/>
                <a:gd name="connsiteX8" fmla="*/ 127492 w 168159"/>
                <a:gd name="connsiteY8" fmla="*/ 207641 h 255895"/>
                <a:gd name="connsiteX9" fmla="*/ 88011 w 168159"/>
                <a:gd name="connsiteY9" fmla="*/ 233962 h 255895"/>
                <a:gd name="connsiteX10" fmla="*/ 48530 w 168159"/>
                <a:gd name="connsiteY10" fmla="*/ 206910 h 255895"/>
                <a:gd name="connsiteX11" fmla="*/ 34639 w 168159"/>
                <a:gd name="connsiteY11" fmla="*/ 127948 h 255895"/>
                <a:gd name="connsiteX12" fmla="*/ 48530 w 168159"/>
                <a:gd name="connsiteY12" fmla="*/ 54104 h 255895"/>
                <a:gd name="connsiteX13" fmla="*/ 88011 w 168159"/>
                <a:gd name="connsiteY13" fmla="*/ 27783 h 255895"/>
                <a:gd name="connsiteX14" fmla="*/ 127492 w 168159"/>
                <a:gd name="connsiteY14" fmla="*/ 54835 h 255895"/>
                <a:gd name="connsiteX15" fmla="*/ 127492 w 168159"/>
                <a:gd name="connsiteY15" fmla="*/ 207641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159" h="255895">
                  <a:moveTo>
                    <a:pt x="160393" y="49717"/>
                  </a:moveTo>
                  <a:cubicBezTo>
                    <a:pt x="145770" y="17547"/>
                    <a:pt x="121643" y="0"/>
                    <a:pt x="86549" y="0"/>
                  </a:cubicBezTo>
                  <a:cubicBezTo>
                    <a:pt x="50723" y="0"/>
                    <a:pt x="25134" y="19010"/>
                    <a:pt x="14167" y="51179"/>
                  </a:cubicBezTo>
                  <a:cubicBezTo>
                    <a:pt x="-4842" y="104552"/>
                    <a:pt x="-4842" y="158655"/>
                    <a:pt x="14898" y="212028"/>
                  </a:cubicBezTo>
                  <a:cubicBezTo>
                    <a:pt x="27327" y="244929"/>
                    <a:pt x="53648" y="261744"/>
                    <a:pt x="88742" y="261744"/>
                  </a:cubicBezTo>
                  <a:cubicBezTo>
                    <a:pt x="122374" y="261014"/>
                    <a:pt x="145770" y="244929"/>
                    <a:pt x="160393" y="214221"/>
                  </a:cubicBezTo>
                  <a:cubicBezTo>
                    <a:pt x="172822" y="187901"/>
                    <a:pt x="174284" y="160118"/>
                    <a:pt x="173553" y="132335"/>
                  </a:cubicBezTo>
                  <a:cubicBezTo>
                    <a:pt x="173553" y="103821"/>
                    <a:pt x="172091" y="76038"/>
                    <a:pt x="160393" y="49717"/>
                  </a:cubicBezTo>
                  <a:close/>
                  <a:moveTo>
                    <a:pt x="127492" y="207641"/>
                  </a:moveTo>
                  <a:cubicBezTo>
                    <a:pt x="120912" y="224457"/>
                    <a:pt x="107752" y="234693"/>
                    <a:pt x="88011" y="233962"/>
                  </a:cubicBezTo>
                  <a:cubicBezTo>
                    <a:pt x="68271" y="233962"/>
                    <a:pt x="55841" y="223726"/>
                    <a:pt x="48530" y="206910"/>
                  </a:cubicBezTo>
                  <a:cubicBezTo>
                    <a:pt x="37563" y="182052"/>
                    <a:pt x="36101" y="155731"/>
                    <a:pt x="34639" y="127948"/>
                  </a:cubicBezTo>
                  <a:cubicBezTo>
                    <a:pt x="36832" y="103090"/>
                    <a:pt x="37563" y="77500"/>
                    <a:pt x="48530" y="54104"/>
                  </a:cubicBezTo>
                  <a:cubicBezTo>
                    <a:pt x="56572" y="37288"/>
                    <a:pt x="69002" y="27783"/>
                    <a:pt x="88011" y="27783"/>
                  </a:cubicBezTo>
                  <a:cubicBezTo>
                    <a:pt x="107752" y="27783"/>
                    <a:pt x="120912" y="37288"/>
                    <a:pt x="127492" y="54835"/>
                  </a:cubicBezTo>
                  <a:cubicBezTo>
                    <a:pt x="146501" y="105283"/>
                    <a:pt x="146501" y="156462"/>
                    <a:pt x="127492" y="207641"/>
                  </a:cubicBezTo>
                  <a:close/>
                </a:path>
              </a:pathLst>
            </a:custGeom>
            <a:grpFill/>
            <a:ln w="7307" cap="flat">
              <a:noFill/>
              <a:prstDash val="solid"/>
              <a:miter/>
            </a:ln>
          </p:spPr>
          <p:txBody>
            <a:bodyPr rtlCol="0" anchor="ctr"/>
            <a:lstStyle/>
            <a:p>
              <a:endParaRPr lang="en-US"/>
            </a:p>
          </p:txBody>
        </p:sp>
      </p:grpSp>
    </p:spTree>
    <p:extLst>
      <p:ext uri="{BB962C8B-B14F-4D97-AF65-F5344CB8AC3E}">
        <p14:creationId xmlns:p14="http://schemas.microsoft.com/office/powerpoint/2010/main" val="117705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3118-E593-4175-A38F-831C0C7ECAB7}"/>
              </a:ext>
            </a:extLst>
          </p:cNvPr>
          <p:cNvSpPr>
            <a:spLocks noGrp="1"/>
          </p:cNvSpPr>
          <p:nvPr>
            <p:ph type="title"/>
          </p:nvPr>
        </p:nvSpPr>
        <p:spPr>
          <a:xfrm>
            <a:off x="1071465" y="242596"/>
            <a:ext cx="1475792" cy="592488"/>
          </a:xfrm>
        </p:spPr>
        <p:txBody>
          <a:bodyPr/>
          <a:lstStyle/>
          <a:p>
            <a:r>
              <a:rPr lang="en-IN" b="1" dirty="0">
                <a:solidFill>
                  <a:srgbClr val="FF0000"/>
                </a:solidFill>
                <a:latin typeface="Times New Roman" panose="02020603050405020304" pitchFamily="18" charset="0"/>
                <a:cs typeface="Times New Roman" panose="02020603050405020304" pitchFamily="18" charset="0"/>
              </a:rPr>
              <a:t>STEPS</a:t>
            </a:r>
          </a:p>
        </p:txBody>
      </p:sp>
      <p:sp>
        <p:nvSpPr>
          <p:cNvPr id="3" name="Content Placeholder 2">
            <a:extLst>
              <a:ext uri="{FF2B5EF4-FFF2-40B4-BE49-F238E27FC236}">
                <a16:creationId xmlns:a16="http://schemas.microsoft.com/office/drawing/2014/main" id="{6F436498-45DC-4C36-B63B-482C16BA3F50}"/>
              </a:ext>
            </a:extLst>
          </p:cNvPr>
          <p:cNvSpPr>
            <a:spLocks noGrp="1"/>
          </p:cNvSpPr>
          <p:nvPr>
            <p:ph idx="1"/>
          </p:nvPr>
        </p:nvSpPr>
        <p:spPr>
          <a:xfrm>
            <a:off x="261257" y="1091682"/>
            <a:ext cx="11635274" cy="5523721"/>
          </a:xfrm>
        </p:spPr>
        <p:txBody>
          <a:bodyPr/>
          <a:lstStyle/>
          <a:p>
            <a:r>
              <a:rPr lang="en-IN" sz="2400" dirty="0">
                <a:latin typeface="Times New Roman" panose="02020603050405020304" pitchFamily="18" charset="0"/>
                <a:cs typeface="Times New Roman" panose="02020603050405020304" pitchFamily="18" charset="0"/>
              </a:rPr>
              <a:t>In case of up normal readings of pulse rate, temperature and oxygen level a led light on patients wrist band will glow and simultaneously an alarm will be sounded. This is a caution to the patient and family members who stays with him who can take appropriate action.</a:t>
            </a:r>
          </a:p>
          <a:p>
            <a:r>
              <a:rPr lang="en-IN" sz="2400" dirty="0">
                <a:latin typeface="Times New Roman" panose="02020603050405020304" pitchFamily="18" charset="0"/>
                <a:cs typeface="Times New Roman" panose="02020603050405020304" pitchFamily="18" charset="0"/>
              </a:rPr>
              <a:t>Friend of the patient also get a Blynk notification on mobile and a message on Email. The same information will also be available  on Thingspeak of the mobile of friend or caregiver.</a:t>
            </a:r>
          </a:p>
          <a:p>
            <a:r>
              <a:rPr lang="en-IN" sz="2400" dirty="0">
                <a:latin typeface="Times New Roman" panose="02020603050405020304" pitchFamily="18" charset="0"/>
                <a:cs typeface="Times New Roman" panose="02020603050405020304" pitchFamily="18" charset="0"/>
              </a:rPr>
              <a:t>The medical data base of the patient will be stored for a year by the Thingspeak which can be seen when required</a:t>
            </a:r>
            <a:r>
              <a:rPr lang="en-IN" dirty="0"/>
              <a:t>.</a:t>
            </a:r>
          </a:p>
        </p:txBody>
      </p:sp>
      <p:grpSp>
        <p:nvGrpSpPr>
          <p:cNvPr id="22" name="Group 21">
            <a:extLst>
              <a:ext uri="{FF2B5EF4-FFF2-40B4-BE49-F238E27FC236}">
                <a16:creationId xmlns:a16="http://schemas.microsoft.com/office/drawing/2014/main" id="{C58B80A7-3018-40ED-9ADF-A3E2BE76116B}"/>
              </a:ext>
            </a:extLst>
          </p:cNvPr>
          <p:cNvGrpSpPr/>
          <p:nvPr/>
        </p:nvGrpSpPr>
        <p:grpSpPr>
          <a:xfrm>
            <a:off x="8784417" y="4223924"/>
            <a:ext cx="3167829" cy="1614615"/>
            <a:chOff x="394498" y="4213077"/>
            <a:chExt cx="4289882" cy="2186516"/>
          </a:xfrm>
        </p:grpSpPr>
        <p:sp>
          <p:nvSpPr>
            <p:cNvPr id="23" name="Freeform: Shape 22">
              <a:extLst>
                <a:ext uri="{FF2B5EF4-FFF2-40B4-BE49-F238E27FC236}">
                  <a16:creationId xmlns:a16="http://schemas.microsoft.com/office/drawing/2014/main" id="{5DACF440-36B5-439D-8A65-A733B1B0562B}"/>
                </a:ext>
              </a:extLst>
            </p:cNvPr>
            <p:cNvSpPr/>
            <p:nvPr/>
          </p:nvSpPr>
          <p:spPr>
            <a:xfrm>
              <a:off x="441750" y="4594260"/>
              <a:ext cx="4166378" cy="864277"/>
            </a:xfrm>
            <a:custGeom>
              <a:avLst/>
              <a:gdLst>
                <a:gd name="connsiteX0" fmla="*/ 1095321 w 8448675"/>
                <a:gd name="connsiteY0" fmla="*/ 750076 h 1752600"/>
                <a:gd name="connsiteX1" fmla="*/ 1468701 w 8448675"/>
                <a:gd name="connsiteY1" fmla="*/ 32843 h 1752600"/>
                <a:gd name="connsiteX2" fmla="*/ 1524899 w 8448675"/>
                <a:gd name="connsiteY2" fmla="*/ 458 h 1752600"/>
                <a:gd name="connsiteX3" fmla="*/ 1572524 w 8448675"/>
                <a:gd name="connsiteY3" fmla="*/ 458 h 1752600"/>
                <a:gd name="connsiteX4" fmla="*/ 8214306 w 8448675"/>
                <a:gd name="connsiteY4" fmla="*/ 458 h 1752600"/>
                <a:gd name="connsiteX5" fmla="*/ 8287649 w 8448675"/>
                <a:gd name="connsiteY5" fmla="*/ 69991 h 1752600"/>
                <a:gd name="connsiteX6" fmla="*/ 8369564 w 8448675"/>
                <a:gd name="connsiteY6" fmla="*/ 859613 h 1752600"/>
                <a:gd name="connsiteX7" fmla="*/ 8449574 w 8448675"/>
                <a:gd name="connsiteY7" fmla="*/ 1653998 h 1752600"/>
                <a:gd name="connsiteX8" fmla="*/ 8457194 w 8448675"/>
                <a:gd name="connsiteY8" fmla="*/ 1734008 h 1752600"/>
                <a:gd name="connsiteX9" fmla="*/ 8410522 w 8448675"/>
                <a:gd name="connsiteY9" fmla="*/ 1753058 h 1752600"/>
                <a:gd name="connsiteX10" fmla="*/ 8358134 w 8448675"/>
                <a:gd name="connsiteY10" fmla="*/ 1754011 h 1752600"/>
                <a:gd name="connsiteX11" fmla="*/ 99006 w 8448675"/>
                <a:gd name="connsiteY11" fmla="*/ 1753058 h 1752600"/>
                <a:gd name="connsiteX12" fmla="*/ 899 w 8448675"/>
                <a:gd name="connsiteY12" fmla="*/ 1732103 h 1752600"/>
                <a:gd name="connsiteX13" fmla="*/ 90434 w 8448675"/>
                <a:gd name="connsiteY13" fmla="*/ 1601611 h 1752600"/>
                <a:gd name="connsiteX14" fmla="*/ 742896 w 8448675"/>
                <a:gd name="connsiteY14" fmla="*/ 1328243 h 1752600"/>
                <a:gd name="connsiteX15" fmla="*/ 840051 w 8448675"/>
                <a:gd name="connsiteY15" fmla="*/ 1239661 h 1752600"/>
                <a:gd name="connsiteX16" fmla="*/ 892439 w 8448675"/>
                <a:gd name="connsiteY16" fmla="*/ 1139648 h 1752600"/>
                <a:gd name="connsiteX17" fmla="*/ 901011 w 8448675"/>
                <a:gd name="connsiteY17" fmla="*/ 1223468 h 1752600"/>
                <a:gd name="connsiteX18" fmla="*/ 927681 w 8448675"/>
                <a:gd name="connsiteY18" fmla="*/ 1265378 h 1752600"/>
                <a:gd name="connsiteX19" fmla="*/ 1165807 w 8448675"/>
                <a:gd name="connsiteY19" fmla="*/ 1308241 h 1752600"/>
                <a:gd name="connsiteX20" fmla="*/ 1209621 w 8448675"/>
                <a:gd name="connsiteY20" fmla="*/ 1273951 h 1752600"/>
                <a:gd name="connsiteX21" fmla="*/ 1284869 w 8448675"/>
                <a:gd name="connsiteY21" fmla="*/ 1267283 h 1752600"/>
                <a:gd name="connsiteX22" fmla="*/ 2232607 w 8448675"/>
                <a:gd name="connsiteY22" fmla="*/ 1267283 h 1752600"/>
                <a:gd name="connsiteX23" fmla="*/ 2303092 w 8448675"/>
                <a:gd name="connsiteY23" fmla="*/ 1198703 h 1752600"/>
                <a:gd name="connsiteX24" fmla="*/ 2303092 w 8448675"/>
                <a:gd name="connsiteY24" fmla="*/ 279541 h 1752600"/>
                <a:gd name="connsiteX25" fmla="*/ 2232607 w 8448675"/>
                <a:gd name="connsiteY25" fmla="*/ 210961 h 1752600"/>
                <a:gd name="connsiteX26" fmla="*/ 1623007 w 8448675"/>
                <a:gd name="connsiteY26" fmla="*/ 209056 h 1752600"/>
                <a:gd name="connsiteX27" fmla="*/ 1514421 w 8448675"/>
                <a:gd name="connsiteY27" fmla="*/ 278588 h 1752600"/>
                <a:gd name="connsiteX28" fmla="*/ 1262962 w 8448675"/>
                <a:gd name="connsiteY28" fmla="*/ 791986 h 1752600"/>
                <a:gd name="connsiteX29" fmla="*/ 1222004 w 8448675"/>
                <a:gd name="connsiteY29" fmla="*/ 850088 h 1752600"/>
                <a:gd name="connsiteX30" fmla="*/ 1195334 w 8448675"/>
                <a:gd name="connsiteY30" fmla="*/ 850088 h 1752600"/>
                <a:gd name="connsiteX31" fmla="*/ 1095321 w 8448675"/>
                <a:gd name="connsiteY31" fmla="*/ 750076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448675" h="1752600">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20F6470-F482-4732-BF86-C73ED35C4E5F}"/>
                </a:ext>
              </a:extLst>
            </p:cNvPr>
            <p:cNvSpPr/>
            <p:nvPr/>
          </p:nvSpPr>
          <p:spPr>
            <a:xfrm>
              <a:off x="394498" y="5468157"/>
              <a:ext cx="4283807" cy="624722"/>
            </a:xfrm>
            <a:custGeom>
              <a:avLst/>
              <a:gdLst>
                <a:gd name="connsiteX0" fmla="*/ 8555869 w 8686800"/>
                <a:gd name="connsiteY0" fmla="*/ 0 h 1266825"/>
                <a:gd name="connsiteX1" fmla="*/ 8592064 w 8686800"/>
                <a:gd name="connsiteY1" fmla="*/ 325755 h 1266825"/>
                <a:gd name="connsiteX2" fmla="*/ 8600636 w 8686800"/>
                <a:gd name="connsiteY2" fmla="*/ 410527 h 1266825"/>
                <a:gd name="connsiteX3" fmla="*/ 8549201 w 8686800"/>
                <a:gd name="connsiteY3" fmla="*/ 438150 h 1266825"/>
                <a:gd name="connsiteX4" fmla="*/ 8445379 w 8686800"/>
                <a:gd name="connsiteY4" fmla="*/ 449580 h 1266825"/>
                <a:gd name="connsiteX5" fmla="*/ 8392991 w 8686800"/>
                <a:gd name="connsiteY5" fmla="*/ 507682 h 1266825"/>
                <a:gd name="connsiteX6" fmla="*/ 8413946 w 8686800"/>
                <a:gd name="connsiteY6" fmla="*/ 710565 h 1266825"/>
                <a:gd name="connsiteX7" fmla="*/ 8439664 w 8686800"/>
                <a:gd name="connsiteY7" fmla="*/ 942022 h 1266825"/>
                <a:gd name="connsiteX8" fmla="*/ 8500624 w 8686800"/>
                <a:gd name="connsiteY8" fmla="*/ 986790 h 1266825"/>
                <a:gd name="connsiteX9" fmla="*/ 8609209 w 8686800"/>
                <a:gd name="connsiteY9" fmla="*/ 976313 h 1266825"/>
                <a:gd name="connsiteX10" fmla="*/ 8660644 w 8686800"/>
                <a:gd name="connsiteY10" fmla="*/ 991552 h 1266825"/>
                <a:gd name="connsiteX11" fmla="*/ 8686361 w 8686800"/>
                <a:gd name="connsiteY11" fmla="*/ 1223010 h 1266825"/>
                <a:gd name="connsiteX12" fmla="*/ 8651119 w 8686800"/>
                <a:gd name="connsiteY12" fmla="*/ 1265873 h 1266825"/>
                <a:gd name="connsiteX13" fmla="*/ 7708144 w 8686800"/>
                <a:gd name="connsiteY13" fmla="*/ 1265873 h 1266825"/>
                <a:gd name="connsiteX14" fmla="*/ 7670044 w 8686800"/>
                <a:gd name="connsiteY14" fmla="*/ 1227773 h 1266825"/>
                <a:gd name="connsiteX15" fmla="*/ 6938524 w 8686800"/>
                <a:gd name="connsiteY15" fmla="*/ 519113 h 1266825"/>
                <a:gd name="connsiteX16" fmla="*/ 6184144 w 8686800"/>
                <a:gd name="connsiteY16" fmla="*/ 1218248 h 1266825"/>
                <a:gd name="connsiteX17" fmla="*/ 6135566 w 8686800"/>
                <a:gd name="connsiteY17" fmla="*/ 1266825 h 1266825"/>
                <a:gd name="connsiteX18" fmla="*/ 2268416 w 8686800"/>
                <a:gd name="connsiteY18" fmla="*/ 1266825 h 1266825"/>
                <a:gd name="connsiteX19" fmla="*/ 2219839 w 8686800"/>
                <a:gd name="connsiteY19" fmla="*/ 1210627 h 1266825"/>
                <a:gd name="connsiteX20" fmla="*/ 1460696 w 8686800"/>
                <a:gd name="connsiteY20" fmla="*/ 450532 h 1266825"/>
                <a:gd name="connsiteX21" fmla="*/ 732986 w 8686800"/>
                <a:gd name="connsiteY21" fmla="*/ 1128713 h 1266825"/>
                <a:gd name="connsiteX22" fmla="*/ 729176 w 8686800"/>
                <a:gd name="connsiteY22" fmla="*/ 1223963 h 1266825"/>
                <a:gd name="connsiteX23" fmla="*/ 691076 w 8686800"/>
                <a:gd name="connsiteY23" fmla="*/ 1266825 h 1266825"/>
                <a:gd name="connsiteX24" fmla="*/ 191014 w 8686800"/>
                <a:gd name="connsiteY24" fmla="*/ 1265873 h 1266825"/>
                <a:gd name="connsiteX25" fmla="*/ 38614 w 8686800"/>
                <a:gd name="connsiteY25" fmla="*/ 1266825 h 1266825"/>
                <a:gd name="connsiteX26" fmla="*/ 514 w 8686800"/>
                <a:gd name="connsiteY26" fmla="*/ 1224915 h 1266825"/>
                <a:gd name="connsiteX27" fmla="*/ 33851 w 8686800"/>
                <a:gd name="connsiteY27" fmla="*/ 783907 h 1266825"/>
                <a:gd name="connsiteX28" fmla="*/ 79571 w 8686800"/>
                <a:gd name="connsiteY28" fmla="*/ 186690 h 1266825"/>
                <a:gd name="connsiteX29" fmla="*/ 120529 w 8686800"/>
                <a:gd name="connsiteY29" fmla="*/ 168592 h 1266825"/>
                <a:gd name="connsiteX30" fmla="*/ 191966 w 8686800"/>
                <a:gd name="connsiteY30" fmla="*/ 168592 h 1266825"/>
                <a:gd name="connsiteX31" fmla="*/ 8427281 w 8686800"/>
                <a:gd name="connsiteY31" fmla="*/ 168592 h 1266825"/>
                <a:gd name="connsiteX32" fmla="*/ 8523484 w 8686800"/>
                <a:gd name="connsiteY32" fmla="*/ 151447 h 1266825"/>
                <a:gd name="connsiteX33" fmla="*/ 8536819 w 8686800"/>
                <a:gd name="connsiteY33" fmla="*/ 69532 h 1266825"/>
                <a:gd name="connsiteX34" fmla="*/ 8555869 w 8686800"/>
                <a:gd name="connsiteY34" fmla="*/ 0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86800" h="1266825">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chemeClr val="bg1"/>
            </a:solidFill>
            <a:ln w="19050" cap="flat">
              <a:solidFill>
                <a:schemeClr val="tx1"/>
              </a:solid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585CD5CD-3550-40C0-8F95-11C1E1EF0261}"/>
                </a:ext>
              </a:extLst>
            </p:cNvPr>
            <p:cNvSpPr/>
            <p:nvPr/>
          </p:nvSpPr>
          <p:spPr>
            <a:xfrm>
              <a:off x="1173434" y="4213077"/>
              <a:ext cx="3349073" cy="333498"/>
            </a:xfrm>
            <a:custGeom>
              <a:avLst/>
              <a:gdLst>
                <a:gd name="connsiteX0" fmla="*/ 3394924 w 6791325"/>
                <a:gd name="connsiteY0" fmla="*/ 679133 h 676275"/>
                <a:gd name="connsiteX1" fmla="*/ 65936 w 6791325"/>
                <a:gd name="connsiteY1" fmla="*/ 679133 h 676275"/>
                <a:gd name="connsiteX2" fmla="*/ 1166 w 6791325"/>
                <a:gd name="connsiteY2" fmla="*/ 612458 h 676275"/>
                <a:gd name="connsiteX3" fmla="*/ 214 w 6791325"/>
                <a:gd name="connsiteY3" fmla="*/ 264795 h 676275"/>
                <a:gd name="connsiteX4" fmla="*/ 264056 w 6791325"/>
                <a:gd name="connsiteY4" fmla="*/ 0 h 676275"/>
                <a:gd name="connsiteX5" fmla="*/ 6182891 w 6791325"/>
                <a:gd name="connsiteY5" fmla="*/ 1905 h 676275"/>
                <a:gd name="connsiteX6" fmla="*/ 6559129 w 6791325"/>
                <a:gd name="connsiteY6" fmla="*/ 1905 h 676275"/>
                <a:gd name="connsiteX7" fmla="*/ 6794396 w 6791325"/>
                <a:gd name="connsiteY7" fmla="*/ 236220 h 676275"/>
                <a:gd name="connsiteX8" fmla="*/ 6796301 w 6791325"/>
                <a:gd name="connsiteY8" fmla="*/ 626745 h 676275"/>
                <a:gd name="connsiteX9" fmla="*/ 6742962 w 6791325"/>
                <a:gd name="connsiteY9" fmla="*/ 679133 h 676275"/>
                <a:gd name="connsiteX10" fmla="*/ 4014049 w 6791325"/>
                <a:gd name="connsiteY10" fmla="*/ 678180 h 676275"/>
                <a:gd name="connsiteX11" fmla="*/ 3394924 w 6791325"/>
                <a:gd name="connsiteY11" fmla="*/ 67913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325" h="676275">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0A99ABF-4D91-4225-BF27-2BAE27C4C3A1}"/>
                </a:ext>
              </a:extLst>
            </p:cNvPr>
            <p:cNvSpPr/>
            <p:nvPr/>
          </p:nvSpPr>
          <p:spPr>
            <a:xfrm>
              <a:off x="426750" y="5448890"/>
              <a:ext cx="4200275" cy="108972"/>
            </a:xfrm>
            <a:custGeom>
              <a:avLst/>
              <a:gdLst>
                <a:gd name="connsiteX0" fmla="*/ 8538584 w 8534400"/>
                <a:gd name="connsiteY0" fmla="*/ 39070 h 209550"/>
                <a:gd name="connsiteX1" fmla="*/ 8535726 w 8534400"/>
                <a:gd name="connsiteY1" fmla="*/ 211473 h 209550"/>
                <a:gd name="connsiteX2" fmla="*/ 8484291 w 8534400"/>
                <a:gd name="connsiteY2" fmla="*/ 215283 h 209550"/>
                <a:gd name="connsiteX3" fmla="*/ 54666 w 8534400"/>
                <a:gd name="connsiteY3" fmla="*/ 215283 h 209550"/>
                <a:gd name="connsiteX4" fmla="*/ 3231 w 8534400"/>
                <a:gd name="connsiteY4" fmla="*/ 211473 h 209550"/>
                <a:gd name="connsiteX5" fmla="*/ 374 w 8534400"/>
                <a:gd name="connsiteY5" fmla="*/ 46690 h 209550"/>
                <a:gd name="connsiteX6" fmla="*/ 47046 w 8534400"/>
                <a:gd name="connsiteY6" fmla="*/ 970 h 209550"/>
                <a:gd name="connsiteX7" fmla="*/ 79431 w 8534400"/>
                <a:gd name="connsiteY7" fmla="*/ 18 h 209550"/>
                <a:gd name="connsiteX8" fmla="*/ 141344 w 8534400"/>
                <a:gd name="connsiteY8" fmla="*/ 970 h 209550"/>
                <a:gd name="connsiteX9" fmla="*/ 8535726 w 8534400"/>
                <a:gd name="connsiteY9" fmla="*/ 970 h 209550"/>
                <a:gd name="connsiteX10" fmla="*/ 8538584 w 8534400"/>
                <a:gd name="connsiteY10" fmla="*/ 3907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34400" h="20955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2B99B21-8B5A-42EE-B909-9B1E8198B1FD}"/>
                </a:ext>
              </a:extLst>
            </p:cNvPr>
            <p:cNvSpPr/>
            <p:nvPr/>
          </p:nvSpPr>
          <p:spPr>
            <a:xfrm>
              <a:off x="817696" y="5779569"/>
              <a:ext cx="620025" cy="620024"/>
            </a:xfrm>
            <a:custGeom>
              <a:avLst/>
              <a:gdLst>
                <a:gd name="connsiteX0" fmla="*/ 632462 w 1257300"/>
                <a:gd name="connsiteY0" fmla="*/ 1263018 h 1257300"/>
                <a:gd name="connsiteX1" fmla="*/ 2 w 1257300"/>
                <a:gd name="connsiteY1" fmla="*/ 629605 h 1257300"/>
                <a:gd name="connsiteX2" fmla="*/ 635320 w 1257300"/>
                <a:gd name="connsiteY2" fmla="*/ 2 h 1257300"/>
                <a:gd name="connsiteX3" fmla="*/ 1263970 w 1257300"/>
                <a:gd name="connsiteY3" fmla="*/ 634368 h 1257300"/>
                <a:gd name="connsiteX4" fmla="*/ 632462 w 1257300"/>
                <a:gd name="connsiteY4" fmla="*/ 1263018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chemeClr val="tx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0E732F5-017B-495E-A29E-75389426EEBA}"/>
                </a:ext>
              </a:extLst>
            </p:cNvPr>
            <p:cNvSpPr/>
            <p:nvPr/>
          </p:nvSpPr>
          <p:spPr>
            <a:xfrm>
              <a:off x="3505204" y="5779569"/>
              <a:ext cx="620025" cy="620024"/>
            </a:xfrm>
            <a:custGeom>
              <a:avLst/>
              <a:gdLst>
                <a:gd name="connsiteX0" fmla="*/ 630564 w 1257300"/>
                <a:gd name="connsiteY0" fmla="*/ 1264941 h 1257300"/>
                <a:gd name="connsiteX1" fmla="*/ 10 w 1257300"/>
                <a:gd name="connsiteY1" fmla="*/ 629624 h 1257300"/>
                <a:gd name="connsiteX2" fmla="*/ 636279 w 1257300"/>
                <a:gd name="connsiteY2" fmla="*/ 21 h 1257300"/>
                <a:gd name="connsiteX3" fmla="*/ 1263977 w 1257300"/>
                <a:gd name="connsiteY3" fmla="*/ 637244 h 1257300"/>
                <a:gd name="connsiteX4" fmla="*/ 630564 w 1257300"/>
                <a:gd name="connsiteY4" fmla="*/ 1264941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chemeClr val="tx1"/>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825080E-A3D8-46DA-9278-C71718BA5252}"/>
                </a:ext>
              </a:extLst>
            </p:cNvPr>
            <p:cNvSpPr/>
            <p:nvPr/>
          </p:nvSpPr>
          <p:spPr>
            <a:xfrm>
              <a:off x="885395" y="4963436"/>
              <a:ext cx="164400" cy="310013"/>
            </a:xfrm>
            <a:custGeom>
              <a:avLst/>
              <a:gdLst>
                <a:gd name="connsiteX0" fmla="*/ 195686 w 333375"/>
                <a:gd name="connsiteY0" fmla="*/ 1452 h 628650"/>
                <a:gd name="connsiteX1" fmla="*/ 309986 w 333375"/>
                <a:gd name="connsiteY1" fmla="*/ 104322 h 628650"/>
                <a:gd name="connsiteX2" fmla="*/ 337608 w 333375"/>
                <a:gd name="connsiteY2" fmla="*/ 166235 h 628650"/>
                <a:gd name="connsiteX3" fmla="*/ 337608 w 333375"/>
                <a:gd name="connsiteY3" fmla="*/ 464367 h 628650"/>
                <a:gd name="connsiteX4" fmla="*/ 302366 w 333375"/>
                <a:gd name="connsiteY4" fmla="*/ 537710 h 628650"/>
                <a:gd name="connsiteX5" fmla="*/ 129963 w 333375"/>
                <a:gd name="connsiteY5" fmla="*/ 626292 h 628650"/>
                <a:gd name="connsiteX6" fmla="*/ 423 w 333375"/>
                <a:gd name="connsiteY6" fmla="*/ 475797 h 628650"/>
                <a:gd name="connsiteX7" fmla="*/ 423 w 333375"/>
                <a:gd name="connsiteY7" fmla="*/ 172902 h 628650"/>
                <a:gd name="connsiteX8" fmla="*/ 195686 w 333375"/>
                <a:gd name="connsiteY8" fmla="*/ 1452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28650">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chemeClr val="tx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FEBEFC3-AE8F-45FB-AE86-F333311E2B3D}"/>
                </a:ext>
              </a:extLst>
            </p:cNvPr>
            <p:cNvSpPr/>
            <p:nvPr/>
          </p:nvSpPr>
          <p:spPr>
            <a:xfrm>
              <a:off x="4519980" y="5670476"/>
              <a:ext cx="164400" cy="295921"/>
            </a:xfrm>
            <a:custGeom>
              <a:avLst/>
              <a:gdLst>
                <a:gd name="connsiteX0" fmla="*/ 292995 w 333375"/>
                <a:gd name="connsiteY0" fmla="*/ 582239 h 600075"/>
                <a:gd name="connsiteX1" fmla="*/ 94875 w 333375"/>
                <a:gd name="connsiteY1" fmla="*/ 601289 h 600075"/>
                <a:gd name="connsiteX2" fmla="*/ 53917 w 333375"/>
                <a:gd name="connsiteY2" fmla="*/ 566999 h 600075"/>
                <a:gd name="connsiteX3" fmla="*/ 577 w 333375"/>
                <a:gd name="connsiteY3" fmla="*/ 57411 h 600075"/>
                <a:gd name="connsiteX4" fmla="*/ 26295 w 333375"/>
                <a:gd name="connsiteY4" fmla="*/ 25979 h 600075"/>
                <a:gd name="connsiteX5" fmla="*/ 232988 w 333375"/>
                <a:gd name="connsiteY5" fmla="*/ 1214 h 600075"/>
                <a:gd name="connsiteX6" fmla="*/ 285375 w 333375"/>
                <a:gd name="connsiteY6" fmla="*/ 47886 h 600075"/>
                <a:gd name="connsiteX7" fmla="*/ 338715 w 333375"/>
                <a:gd name="connsiteY7" fmla="*/ 537471 h 600075"/>
                <a:gd name="connsiteX8" fmla="*/ 292995 w 333375"/>
                <a:gd name="connsiteY8" fmla="*/ 582239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00075">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16F90ED-FAB0-4FE4-AA81-F3CD6D14F10B}"/>
                </a:ext>
              </a:extLst>
            </p:cNvPr>
            <p:cNvSpPr/>
            <p:nvPr/>
          </p:nvSpPr>
          <p:spPr>
            <a:xfrm>
              <a:off x="1034974" y="4686200"/>
              <a:ext cx="549567" cy="540173"/>
            </a:xfrm>
            <a:custGeom>
              <a:avLst/>
              <a:gdLst>
                <a:gd name="connsiteX0" fmla="*/ 0 w 1114425"/>
                <a:gd name="connsiteY0" fmla="*/ 1099894 h 1095375"/>
                <a:gd name="connsiteX1" fmla="*/ 16192 w 1114425"/>
                <a:gd name="connsiteY1" fmla="*/ 993214 h 1095375"/>
                <a:gd name="connsiteX2" fmla="*/ 6667 w 1114425"/>
                <a:gd name="connsiteY2" fmla="*/ 667459 h 1095375"/>
                <a:gd name="connsiteX3" fmla="*/ 269558 w 1114425"/>
                <a:gd name="connsiteY3" fmla="*/ 135012 h 1095375"/>
                <a:gd name="connsiteX4" fmla="*/ 479108 w 1114425"/>
                <a:gd name="connsiteY4" fmla="*/ 709 h 1095375"/>
                <a:gd name="connsiteX5" fmla="*/ 1073468 w 1114425"/>
                <a:gd name="connsiteY5" fmla="*/ 2614 h 1095375"/>
                <a:gd name="connsiteX6" fmla="*/ 1122998 w 1114425"/>
                <a:gd name="connsiteY6" fmla="*/ 54049 h 1095375"/>
                <a:gd name="connsiteX7" fmla="*/ 1122998 w 1114425"/>
                <a:gd name="connsiteY7" fmla="*/ 1048459 h 1095375"/>
                <a:gd name="connsiteX8" fmla="*/ 1069658 w 1114425"/>
                <a:gd name="connsiteY8" fmla="*/ 1101799 h 1095375"/>
                <a:gd name="connsiteX9" fmla="*/ 0 w 1114425"/>
                <a:gd name="connsiteY9" fmla="*/ 1099894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095375">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chemeClr val="accent3">
                <a:lumMod val="20000"/>
                <a:lumOff val="80000"/>
              </a:schemeClr>
            </a:solidFill>
            <a:ln w="19050" cap="flat">
              <a:solidFill>
                <a:schemeClr val="tx1"/>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DCC986A-E7C9-42E5-B151-A98A90ED229A}"/>
                </a:ext>
              </a:extLst>
            </p:cNvPr>
            <p:cNvSpPr/>
            <p:nvPr/>
          </p:nvSpPr>
          <p:spPr>
            <a:xfrm>
              <a:off x="1943677" y="4837766"/>
              <a:ext cx="492339" cy="509327"/>
            </a:xfrm>
            <a:custGeom>
              <a:avLst/>
              <a:gdLst>
                <a:gd name="connsiteX0" fmla="*/ 248205 w 492339"/>
                <a:gd name="connsiteY0" fmla="*/ 384730 h 509327"/>
                <a:gd name="connsiteX1" fmla="*/ 240221 w 492339"/>
                <a:gd name="connsiteY1" fmla="*/ 391776 h 509327"/>
                <a:gd name="connsiteX2" fmla="*/ 246326 w 492339"/>
                <a:gd name="connsiteY2" fmla="*/ 468340 h 509327"/>
                <a:gd name="connsiteX3" fmla="*/ 254312 w 492339"/>
                <a:gd name="connsiteY3" fmla="*/ 394125 h 509327"/>
                <a:gd name="connsiteX4" fmla="*/ 248205 w 492339"/>
                <a:gd name="connsiteY4" fmla="*/ 384730 h 509327"/>
                <a:gd name="connsiteX5" fmla="*/ 250086 w 492339"/>
                <a:gd name="connsiteY5" fmla="*/ 282330 h 509327"/>
                <a:gd name="connsiteX6" fmla="*/ 250085 w 492339"/>
                <a:gd name="connsiteY6" fmla="*/ 282332 h 509327"/>
                <a:gd name="connsiteX7" fmla="*/ 250085 w 492339"/>
                <a:gd name="connsiteY7" fmla="*/ 282331 h 509327"/>
                <a:gd name="connsiteX8" fmla="*/ 241924 w 492339"/>
                <a:gd name="connsiteY8" fmla="*/ 43129 h 509327"/>
                <a:gd name="connsiteX9" fmla="*/ 231296 w 492339"/>
                <a:gd name="connsiteY9" fmla="*/ 54050 h 509327"/>
                <a:gd name="connsiteX10" fmla="*/ 232236 w 492339"/>
                <a:gd name="connsiteY10" fmla="*/ 78945 h 509327"/>
                <a:gd name="connsiteX11" fmla="*/ 225190 w 492339"/>
                <a:gd name="connsiteY11" fmla="*/ 90218 h 509327"/>
                <a:gd name="connsiteX12" fmla="*/ 203987 w 492339"/>
                <a:gd name="connsiteY12" fmla="*/ 108757 h 509327"/>
                <a:gd name="connsiteX13" fmla="*/ 225191 w 492339"/>
                <a:gd name="connsiteY13" fmla="*/ 190267 h 509327"/>
                <a:gd name="connsiteX14" fmla="*/ 219554 w 492339"/>
                <a:gd name="connsiteY14" fmla="*/ 149403 h 509327"/>
                <a:gd name="connsiteX15" fmla="*/ 236464 w 492339"/>
                <a:gd name="connsiteY15" fmla="*/ 118871 h 509327"/>
                <a:gd name="connsiteX16" fmla="*/ 245367 w 492339"/>
                <a:gd name="connsiteY16" fmla="*/ 113716 h 509327"/>
                <a:gd name="connsiteX17" fmla="*/ 235993 w 492339"/>
                <a:gd name="connsiteY17" fmla="*/ 119340 h 509327"/>
                <a:gd name="connsiteX18" fmla="*/ 232705 w 492339"/>
                <a:gd name="connsiteY18" fmla="*/ 234890 h 509327"/>
                <a:gd name="connsiteX19" fmla="*/ 220492 w 492339"/>
                <a:gd name="connsiteY19" fmla="*/ 272467 h 509327"/>
                <a:gd name="connsiteX20" fmla="*/ 222841 w 492339"/>
                <a:gd name="connsiteY20" fmla="*/ 303468 h 509327"/>
                <a:gd name="connsiteX21" fmla="*/ 238812 w 492339"/>
                <a:gd name="connsiteY21" fmla="*/ 293605 h 509327"/>
                <a:gd name="connsiteX22" fmla="*/ 239189 w 492339"/>
                <a:gd name="connsiteY22" fmla="*/ 293551 h 509327"/>
                <a:gd name="connsiteX23" fmla="*/ 236463 w 492339"/>
                <a:gd name="connsiteY23" fmla="*/ 305817 h 509327"/>
                <a:gd name="connsiteX24" fmla="*/ 223781 w 492339"/>
                <a:gd name="connsiteY24" fmla="*/ 384260 h 509327"/>
                <a:gd name="connsiteX25" fmla="*/ 229887 w 492339"/>
                <a:gd name="connsiteY25" fmla="*/ 409625 h 509327"/>
                <a:gd name="connsiteX26" fmla="*/ 240691 w 492339"/>
                <a:gd name="connsiteY26" fmla="*/ 390836 h 509327"/>
                <a:gd name="connsiteX27" fmla="*/ 248676 w 492339"/>
                <a:gd name="connsiteY27" fmla="*/ 383790 h 509327"/>
                <a:gd name="connsiteX28" fmla="*/ 261828 w 492339"/>
                <a:gd name="connsiteY28" fmla="*/ 368289 h 509327"/>
                <a:gd name="connsiteX29" fmla="*/ 265116 w 492339"/>
                <a:gd name="connsiteY29" fmla="*/ 316621 h 509327"/>
                <a:gd name="connsiteX30" fmla="*/ 254313 w 492339"/>
                <a:gd name="connsiteY30" fmla="*/ 343864 h 509327"/>
                <a:gd name="connsiteX31" fmla="*/ 256822 w 492339"/>
                <a:gd name="connsiteY31" fmla="*/ 297494 h 509327"/>
                <a:gd name="connsiteX32" fmla="*/ 250578 w 492339"/>
                <a:gd name="connsiteY32" fmla="*/ 281920 h 509327"/>
                <a:gd name="connsiteX33" fmla="*/ 269813 w 492339"/>
                <a:gd name="connsiteY33" fmla="*/ 265891 h 509327"/>
                <a:gd name="connsiteX34" fmla="*/ 266995 w 492339"/>
                <a:gd name="connsiteY34" fmla="*/ 193555 h 509327"/>
                <a:gd name="connsiteX35" fmla="*/ 259479 w 492339"/>
                <a:gd name="connsiteY35" fmla="*/ 230193 h 509327"/>
                <a:gd name="connsiteX36" fmla="*/ 259949 w 492339"/>
                <a:gd name="connsiteY36" fmla="*/ 121689 h 509327"/>
                <a:gd name="connsiteX37" fmla="*/ 255310 w 492339"/>
                <a:gd name="connsiteY37" fmla="*/ 112060 h 509327"/>
                <a:gd name="connsiteX38" fmla="*/ 245388 w 492339"/>
                <a:gd name="connsiteY38" fmla="*/ 113704 h 509327"/>
                <a:gd name="connsiteX39" fmla="*/ 252141 w 492339"/>
                <a:gd name="connsiteY39" fmla="*/ 105426 h 509327"/>
                <a:gd name="connsiteX40" fmla="*/ 248677 w 492339"/>
                <a:gd name="connsiteY40" fmla="*/ 95385 h 509327"/>
                <a:gd name="connsiteX41" fmla="*/ 248676 w 492339"/>
                <a:gd name="connsiteY41" fmla="*/ 95385 h 509327"/>
                <a:gd name="connsiteX42" fmla="*/ 261886 w 492339"/>
                <a:gd name="connsiteY42" fmla="*/ 72075 h 509327"/>
                <a:gd name="connsiteX43" fmla="*/ 257131 w 492339"/>
                <a:gd name="connsiteY43" fmla="*/ 47004 h 509327"/>
                <a:gd name="connsiteX44" fmla="*/ 241924 w 492339"/>
                <a:gd name="connsiteY44" fmla="*/ 43129 h 509327"/>
                <a:gd name="connsiteX45" fmla="*/ 217029 w 492339"/>
                <a:gd name="connsiteY45" fmla="*/ 92 h 509327"/>
                <a:gd name="connsiteX46" fmla="*/ 250555 w 492339"/>
                <a:gd name="connsiteY46" fmla="*/ 1912 h 509327"/>
                <a:gd name="connsiteX47" fmla="*/ 278738 w 492339"/>
                <a:gd name="connsiteY47" fmla="*/ 1442 h 509327"/>
                <a:gd name="connsiteX48" fmla="*/ 303633 w 492339"/>
                <a:gd name="connsiteY48" fmla="*/ 24928 h 509327"/>
                <a:gd name="connsiteX49" fmla="*/ 303163 w 492339"/>
                <a:gd name="connsiteY49" fmla="*/ 151282 h 509327"/>
                <a:gd name="connsiteX50" fmla="*/ 393819 w 492339"/>
                <a:gd name="connsiteY50" fmla="*/ 99613 h 509327"/>
                <a:gd name="connsiteX51" fmla="*/ 460988 w 492339"/>
                <a:gd name="connsiteY51" fmla="*/ 117932 h 509327"/>
                <a:gd name="connsiteX52" fmla="*/ 490580 w 492339"/>
                <a:gd name="connsiteY52" fmla="*/ 178055 h 509327"/>
                <a:gd name="connsiteX53" fmla="*/ 435623 w 492339"/>
                <a:gd name="connsiteY53" fmla="*/ 214693 h 509327"/>
                <a:gd name="connsiteX54" fmla="*/ 367045 w 492339"/>
                <a:gd name="connsiteY54" fmla="*/ 255559 h 509327"/>
                <a:gd name="connsiteX55" fmla="*/ 478837 w 492339"/>
                <a:gd name="connsiteY55" fmla="*/ 318970 h 509327"/>
                <a:gd name="connsiteX56" fmla="*/ 487292 w 492339"/>
                <a:gd name="connsiteY56" fmla="*/ 346683 h 509327"/>
                <a:gd name="connsiteX57" fmla="*/ 449715 w 492339"/>
                <a:gd name="connsiteY57" fmla="*/ 411504 h 509327"/>
                <a:gd name="connsiteX58" fmla="*/ 415426 w 492339"/>
                <a:gd name="connsiteY58" fmla="*/ 421368 h 509327"/>
                <a:gd name="connsiteX59" fmla="*/ 307391 w 492339"/>
                <a:gd name="connsiteY59" fmla="*/ 357017 h 509327"/>
                <a:gd name="connsiteX60" fmla="*/ 307860 w 492339"/>
                <a:gd name="connsiteY60" fmla="*/ 487598 h 509327"/>
                <a:gd name="connsiteX61" fmla="*/ 285784 w 492339"/>
                <a:gd name="connsiteY61" fmla="*/ 509205 h 509327"/>
                <a:gd name="connsiteX62" fmla="*/ 208280 w 492339"/>
                <a:gd name="connsiteY62" fmla="*/ 509205 h 509327"/>
                <a:gd name="connsiteX63" fmla="*/ 185734 w 492339"/>
                <a:gd name="connsiteY63" fmla="*/ 487598 h 509327"/>
                <a:gd name="connsiteX64" fmla="*/ 185734 w 492339"/>
                <a:gd name="connsiteY64" fmla="*/ 357017 h 509327"/>
                <a:gd name="connsiteX65" fmla="*/ 75351 w 492339"/>
                <a:gd name="connsiteY65" fmla="*/ 422307 h 509327"/>
                <a:gd name="connsiteX66" fmla="*/ 43880 w 492339"/>
                <a:gd name="connsiteY66" fmla="*/ 413383 h 509327"/>
                <a:gd name="connsiteX67" fmla="*/ 6302 w 492339"/>
                <a:gd name="connsiteY67" fmla="*/ 348562 h 509327"/>
                <a:gd name="connsiteX68" fmla="*/ 13348 w 492339"/>
                <a:gd name="connsiteY68" fmla="*/ 318970 h 509327"/>
                <a:gd name="connsiteX69" fmla="*/ 125141 w 492339"/>
                <a:gd name="connsiteY69" fmla="*/ 256028 h 509327"/>
                <a:gd name="connsiteX70" fmla="*/ 27909 w 492339"/>
                <a:gd name="connsiteY70" fmla="*/ 198253 h 509327"/>
                <a:gd name="connsiteX71" fmla="*/ 14757 w 492339"/>
                <a:gd name="connsiteY71" fmla="*/ 146585 h 509327"/>
                <a:gd name="connsiteX72" fmla="*/ 47637 w 492339"/>
                <a:gd name="connsiteY72" fmla="*/ 89749 h 509327"/>
                <a:gd name="connsiteX73" fmla="*/ 70654 w 492339"/>
                <a:gd name="connsiteY73" fmla="*/ 83643 h 509327"/>
                <a:gd name="connsiteX74" fmla="*/ 185265 w 492339"/>
                <a:gd name="connsiteY74" fmla="*/ 151282 h 509327"/>
                <a:gd name="connsiteX75" fmla="*/ 185265 w 492339"/>
                <a:gd name="connsiteY75" fmla="*/ 66263 h 509327"/>
                <a:gd name="connsiteX76" fmla="*/ 189492 w 492339"/>
                <a:gd name="connsiteY76" fmla="*/ 5670 h 509327"/>
                <a:gd name="connsiteX77" fmla="*/ 217029 w 492339"/>
                <a:gd name="connsiteY77" fmla="*/ 92 h 509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92339" h="509327">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chemeClr val="accent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3B306CB-3EAA-4DCE-AD7A-1BADCE7AA185}"/>
                </a:ext>
              </a:extLst>
            </p:cNvPr>
            <p:cNvSpPr/>
            <p:nvPr/>
          </p:nvSpPr>
          <p:spPr>
            <a:xfrm>
              <a:off x="2582686" y="4872087"/>
              <a:ext cx="1804098" cy="224654"/>
            </a:xfrm>
            <a:custGeom>
              <a:avLst/>
              <a:gdLst>
                <a:gd name="connsiteX0" fmla="*/ 555205 w 1804098"/>
                <a:gd name="connsiteY0" fmla="*/ 123534 h 224654"/>
                <a:gd name="connsiteX1" fmla="*/ 531249 w 1804098"/>
                <a:gd name="connsiteY1" fmla="*/ 176612 h 224654"/>
                <a:gd name="connsiteX2" fmla="*/ 546750 w 1804098"/>
                <a:gd name="connsiteY2" fmla="*/ 186476 h 224654"/>
                <a:gd name="connsiteX3" fmla="*/ 596070 w 1804098"/>
                <a:gd name="connsiteY3" fmla="*/ 152657 h 224654"/>
                <a:gd name="connsiteX4" fmla="*/ 555205 w 1804098"/>
                <a:gd name="connsiteY4" fmla="*/ 123534 h 224654"/>
                <a:gd name="connsiteX5" fmla="*/ 126353 w 1804098"/>
                <a:gd name="connsiteY5" fmla="*/ 42745 h 224654"/>
                <a:gd name="connsiteX6" fmla="*/ 88776 w 1804098"/>
                <a:gd name="connsiteY6" fmla="*/ 128704 h 224654"/>
                <a:gd name="connsiteX7" fmla="*/ 131050 w 1804098"/>
                <a:gd name="connsiteY7" fmla="*/ 87369 h 224654"/>
                <a:gd name="connsiteX8" fmla="*/ 126353 w 1804098"/>
                <a:gd name="connsiteY8" fmla="*/ 42745 h 224654"/>
                <a:gd name="connsiteX9" fmla="*/ 1148454 w 1804098"/>
                <a:gd name="connsiteY9" fmla="*/ 40395 h 224654"/>
                <a:gd name="connsiteX10" fmla="*/ 1109468 w 1804098"/>
                <a:gd name="connsiteY10" fmla="*/ 129172 h 224654"/>
                <a:gd name="connsiteX11" fmla="*/ 1146106 w 1804098"/>
                <a:gd name="connsiteY11" fmla="*/ 129172 h 224654"/>
                <a:gd name="connsiteX12" fmla="*/ 1155500 w 1804098"/>
                <a:gd name="connsiteY12" fmla="*/ 117899 h 224654"/>
                <a:gd name="connsiteX13" fmla="*/ 1148454 w 1804098"/>
                <a:gd name="connsiteY13" fmla="*/ 40395 h 224654"/>
                <a:gd name="connsiteX14" fmla="*/ 581977 w 1804098"/>
                <a:gd name="connsiteY14" fmla="*/ 38516 h 224654"/>
                <a:gd name="connsiteX15" fmla="*/ 550037 w 1804098"/>
                <a:gd name="connsiteY15" fmla="*/ 79382 h 224654"/>
                <a:gd name="connsiteX16" fmla="*/ 562249 w 1804098"/>
                <a:gd name="connsiteY16" fmla="*/ 90185 h 224654"/>
                <a:gd name="connsiteX17" fmla="*/ 606403 w 1804098"/>
                <a:gd name="connsiteY17" fmla="*/ 62002 h 224654"/>
                <a:gd name="connsiteX18" fmla="*/ 581977 w 1804098"/>
                <a:gd name="connsiteY18" fmla="*/ 38516 h 224654"/>
                <a:gd name="connsiteX19" fmla="*/ 920644 w 1804098"/>
                <a:gd name="connsiteY19" fmla="*/ 4697 h 224654"/>
                <a:gd name="connsiteX20" fmla="*/ 957752 w 1804098"/>
                <a:gd name="connsiteY20" fmla="*/ 6576 h 224654"/>
                <a:gd name="connsiteX21" fmla="*/ 957752 w 1804098"/>
                <a:gd name="connsiteY21" fmla="*/ 23486 h 224654"/>
                <a:gd name="connsiteX22" fmla="*/ 931917 w 1804098"/>
                <a:gd name="connsiteY22" fmla="*/ 156415 h 224654"/>
                <a:gd name="connsiteX23" fmla="*/ 952585 w 1804098"/>
                <a:gd name="connsiteY23" fmla="*/ 180370 h 224654"/>
                <a:gd name="connsiteX24" fmla="*/ 983116 w 1804098"/>
                <a:gd name="connsiteY24" fmla="*/ 179901 h 224654"/>
                <a:gd name="connsiteX25" fmla="*/ 1007072 w 1804098"/>
                <a:gd name="connsiteY25" fmla="*/ 208084 h 224654"/>
                <a:gd name="connsiteX26" fmla="*/ 989692 w 1804098"/>
                <a:gd name="connsiteY26" fmla="*/ 220766 h 224654"/>
                <a:gd name="connsiteX27" fmla="*/ 937554 w 1804098"/>
                <a:gd name="connsiteY27" fmla="*/ 220766 h 224654"/>
                <a:gd name="connsiteX28" fmla="*/ 911719 w 1804098"/>
                <a:gd name="connsiteY28" fmla="*/ 220766 h 224654"/>
                <a:gd name="connsiteX29" fmla="*/ 880248 w 1804098"/>
                <a:gd name="connsiteY29" fmla="*/ 184128 h 224654"/>
                <a:gd name="connsiteX30" fmla="*/ 911719 w 1804098"/>
                <a:gd name="connsiteY30" fmla="*/ 21137 h 224654"/>
                <a:gd name="connsiteX31" fmla="*/ 920644 w 1804098"/>
                <a:gd name="connsiteY31" fmla="*/ 4697 h 224654"/>
                <a:gd name="connsiteX32" fmla="*/ 433556 w 1804098"/>
                <a:gd name="connsiteY32" fmla="*/ 4191 h 224654"/>
                <a:gd name="connsiteX33" fmla="*/ 469247 w 1804098"/>
                <a:gd name="connsiteY33" fmla="*/ 6107 h 224654"/>
                <a:gd name="connsiteX34" fmla="*/ 450458 w 1804098"/>
                <a:gd name="connsiteY34" fmla="*/ 148901 h 224654"/>
                <a:gd name="connsiteX35" fmla="*/ 442943 w 1804098"/>
                <a:gd name="connsiteY35" fmla="*/ 204796 h 224654"/>
                <a:gd name="connsiteX36" fmla="*/ 434488 w 1804098"/>
                <a:gd name="connsiteY36" fmla="*/ 221237 h 224654"/>
                <a:gd name="connsiteX37" fmla="*/ 397380 w 1804098"/>
                <a:gd name="connsiteY37" fmla="*/ 219358 h 224654"/>
                <a:gd name="connsiteX38" fmla="*/ 397850 w 1804098"/>
                <a:gd name="connsiteY38" fmla="*/ 204327 h 224654"/>
                <a:gd name="connsiteX39" fmla="*/ 420396 w 1804098"/>
                <a:gd name="connsiteY39" fmla="*/ 54958 h 224654"/>
                <a:gd name="connsiteX40" fmla="*/ 348999 w 1804098"/>
                <a:gd name="connsiteY40" fmla="*/ 201978 h 224654"/>
                <a:gd name="connsiteX41" fmla="*/ 312831 w 1804098"/>
                <a:gd name="connsiteY41" fmla="*/ 217948 h 224654"/>
                <a:gd name="connsiteX42" fmla="*/ 302028 w 1804098"/>
                <a:gd name="connsiteY42" fmla="*/ 194463 h 224654"/>
                <a:gd name="connsiteX43" fmla="*/ 290285 w 1804098"/>
                <a:gd name="connsiteY43" fmla="*/ 52139 h 224654"/>
                <a:gd name="connsiteX44" fmla="*/ 259753 w 1804098"/>
                <a:gd name="connsiteY44" fmla="*/ 184599 h 224654"/>
                <a:gd name="connsiteX45" fmla="*/ 209024 w 1804098"/>
                <a:gd name="connsiteY45" fmla="*/ 219827 h 224654"/>
                <a:gd name="connsiteX46" fmla="*/ 244722 w 1804098"/>
                <a:gd name="connsiteY46" fmla="*/ 77973 h 224654"/>
                <a:gd name="connsiteX47" fmla="*/ 256935 w 1804098"/>
                <a:gd name="connsiteY47" fmla="*/ 28184 h 224654"/>
                <a:gd name="connsiteX48" fmla="*/ 287467 w 1804098"/>
                <a:gd name="connsiteY48" fmla="*/ 4228 h 224654"/>
                <a:gd name="connsiteX49" fmla="*/ 328332 w 1804098"/>
                <a:gd name="connsiteY49" fmla="*/ 41806 h 224654"/>
                <a:gd name="connsiteX50" fmla="*/ 336317 w 1804098"/>
                <a:gd name="connsiteY50" fmla="*/ 154067 h 224654"/>
                <a:gd name="connsiteX51" fmla="*/ 368727 w 1804098"/>
                <a:gd name="connsiteY51" fmla="*/ 82201 h 224654"/>
                <a:gd name="connsiteX52" fmla="*/ 383288 w 1804098"/>
                <a:gd name="connsiteY52" fmla="*/ 52609 h 224654"/>
                <a:gd name="connsiteX53" fmla="*/ 433556 w 1804098"/>
                <a:gd name="connsiteY53" fmla="*/ 4191 h 224654"/>
                <a:gd name="connsiteX54" fmla="*/ 1798834 w 1804098"/>
                <a:gd name="connsiteY54" fmla="*/ 3582 h 224654"/>
                <a:gd name="connsiteX55" fmla="*/ 1803708 w 1804098"/>
                <a:gd name="connsiteY55" fmla="*/ 12683 h 224654"/>
                <a:gd name="connsiteX56" fmla="*/ 1785859 w 1804098"/>
                <a:gd name="connsiteY56" fmla="*/ 43684 h 224654"/>
                <a:gd name="connsiteX57" fmla="*/ 1734190 w 1804098"/>
                <a:gd name="connsiteY57" fmla="*/ 43684 h 224654"/>
                <a:gd name="connsiteX58" fmla="*/ 1710705 w 1804098"/>
                <a:gd name="connsiteY58" fmla="*/ 79383 h 224654"/>
                <a:gd name="connsiteX59" fmla="*/ 1730902 w 1804098"/>
                <a:gd name="connsiteY59" fmla="*/ 89716 h 224654"/>
                <a:gd name="connsiteX60" fmla="*/ 1759085 w 1804098"/>
                <a:gd name="connsiteY60" fmla="*/ 90656 h 224654"/>
                <a:gd name="connsiteX61" fmla="*/ 1783040 w 1804098"/>
                <a:gd name="connsiteY61" fmla="*/ 97702 h 224654"/>
                <a:gd name="connsiteX62" fmla="*/ 1755797 w 1804098"/>
                <a:gd name="connsiteY62" fmla="*/ 129172 h 224654"/>
                <a:gd name="connsiteX63" fmla="*/ 1718220 w 1804098"/>
                <a:gd name="connsiteY63" fmla="*/ 128703 h 224654"/>
                <a:gd name="connsiteX64" fmla="*/ 1696143 w 1804098"/>
                <a:gd name="connsiteY64" fmla="*/ 147961 h 224654"/>
                <a:gd name="connsiteX65" fmla="*/ 1725736 w 1804098"/>
                <a:gd name="connsiteY65" fmla="*/ 181781 h 224654"/>
                <a:gd name="connsiteX66" fmla="*/ 1749221 w 1804098"/>
                <a:gd name="connsiteY66" fmla="*/ 181781 h 224654"/>
                <a:gd name="connsiteX67" fmla="*/ 1772237 w 1804098"/>
                <a:gd name="connsiteY67" fmla="*/ 209024 h 224654"/>
                <a:gd name="connsiteX68" fmla="*/ 1757206 w 1804098"/>
                <a:gd name="connsiteY68" fmla="*/ 221237 h 224654"/>
                <a:gd name="connsiteX69" fmla="*/ 1703189 w 1804098"/>
                <a:gd name="connsiteY69" fmla="*/ 220767 h 224654"/>
                <a:gd name="connsiteX70" fmla="*/ 1663263 w 1804098"/>
                <a:gd name="connsiteY70" fmla="*/ 221237 h 224654"/>
                <a:gd name="connsiteX71" fmla="*/ 1640717 w 1804098"/>
                <a:gd name="connsiteY71" fmla="*/ 195403 h 224654"/>
                <a:gd name="connsiteX72" fmla="*/ 1673128 w 1804098"/>
                <a:gd name="connsiteY72" fmla="*/ 25366 h 224654"/>
                <a:gd name="connsiteX73" fmla="*/ 1698022 w 1804098"/>
                <a:gd name="connsiteY73" fmla="*/ 3758 h 224654"/>
                <a:gd name="connsiteX74" fmla="*/ 1787268 w 1804098"/>
                <a:gd name="connsiteY74" fmla="*/ 4698 h 224654"/>
                <a:gd name="connsiteX75" fmla="*/ 1798834 w 1804098"/>
                <a:gd name="connsiteY75" fmla="*/ 3582 h 224654"/>
                <a:gd name="connsiteX76" fmla="*/ 113848 w 1804098"/>
                <a:gd name="connsiteY76" fmla="*/ 3582 h 224654"/>
                <a:gd name="connsiteX77" fmla="*/ 129642 w 1804098"/>
                <a:gd name="connsiteY77" fmla="*/ 4698 h 224654"/>
                <a:gd name="connsiteX78" fmla="*/ 169098 w 1804098"/>
                <a:gd name="connsiteY78" fmla="*/ 38987 h 224654"/>
                <a:gd name="connsiteX79" fmla="*/ 187887 w 1804098"/>
                <a:gd name="connsiteY79" fmla="*/ 201978 h 224654"/>
                <a:gd name="connsiteX80" fmla="*/ 178023 w 1804098"/>
                <a:gd name="connsiteY80" fmla="*/ 220297 h 224654"/>
                <a:gd name="connsiteX81" fmla="*/ 140445 w 1804098"/>
                <a:gd name="connsiteY81" fmla="*/ 205736 h 224654"/>
                <a:gd name="connsiteX82" fmla="*/ 91595 w 1804098"/>
                <a:gd name="connsiteY82" fmla="*/ 163931 h 224654"/>
                <a:gd name="connsiteX83" fmla="*/ 67169 w 1804098"/>
                <a:gd name="connsiteY83" fmla="*/ 179432 h 224654"/>
                <a:gd name="connsiteX84" fmla="*/ 66231 w 1804098"/>
                <a:gd name="connsiteY84" fmla="*/ 181780 h 224654"/>
                <a:gd name="connsiteX85" fmla="*/ 0 w 1804098"/>
                <a:gd name="connsiteY85" fmla="*/ 220297 h 224654"/>
                <a:gd name="connsiteX86" fmla="*/ 100520 w 1804098"/>
                <a:gd name="connsiteY86" fmla="*/ 12683 h 224654"/>
                <a:gd name="connsiteX87" fmla="*/ 113848 w 1804098"/>
                <a:gd name="connsiteY87" fmla="*/ 3582 h 224654"/>
                <a:gd name="connsiteX88" fmla="*/ 1135597 w 1804098"/>
                <a:gd name="connsiteY88" fmla="*/ 3110 h 224654"/>
                <a:gd name="connsiteX89" fmla="*/ 1150804 w 1804098"/>
                <a:gd name="connsiteY89" fmla="*/ 4226 h 224654"/>
                <a:gd name="connsiteX90" fmla="*/ 1189790 w 1804098"/>
                <a:gd name="connsiteY90" fmla="*/ 38985 h 224654"/>
                <a:gd name="connsiteX91" fmla="*/ 1210927 w 1804098"/>
                <a:gd name="connsiteY91" fmla="*/ 219356 h 224654"/>
                <a:gd name="connsiteX92" fmla="*/ 1203412 w 1804098"/>
                <a:gd name="connsiteY92" fmla="*/ 220765 h 224654"/>
                <a:gd name="connsiteX93" fmla="*/ 1159728 w 1804098"/>
                <a:gd name="connsiteY93" fmla="*/ 182718 h 224654"/>
                <a:gd name="connsiteX94" fmla="*/ 1140469 w 1804098"/>
                <a:gd name="connsiteY94" fmla="*/ 164399 h 224654"/>
                <a:gd name="connsiteX95" fmla="*/ 1121681 w 1804098"/>
                <a:gd name="connsiteY95" fmla="*/ 164399 h 224654"/>
                <a:gd name="connsiteX96" fmla="*/ 1084103 w 1804098"/>
                <a:gd name="connsiteY96" fmla="*/ 188354 h 224654"/>
                <a:gd name="connsiteX97" fmla="*/ 1021631 w 1804098"/>
                <a:gd name="connsiteY97" fmla="*/ 218416 h 224654"/>
                <a:gd name="connsiteX98" fmla="*/ 1122151 w 1804098"/>
                <a:gd name="connsiteY98" fmla="*/ 12211 h 224654"/>
                <a:gd name="connsiteX99" fmla="*/ 1135597 w 1804098"/>
                <a:gd name="connsiteY99" fmla="*/ 3110 h 224654"/>
                <a:gd name="connsiteX100" fmla="*/ 568122 w 1804098"/>
                <a:gd name="connsiteY100" fmla="*/ 2935 h 224654"/>
                <a:gd name="connsiteX101" fmla="*/ 607813 w 1804098"/>
                <a:gd name="connsiteY101" fmla="*/ 6106 h 224654"/>
                <a:gd name="connsiteX102" fmla="*/ 653845 w 1804098"/>
                <a:gd name="connsiteY102" fmla="*/ 46971 h 224654"/>
                <a:gd name="connsiteX103" fmla="*/ 621434 w 1804098"/>
                <a:gd name="connsiteY103" fmla="*/ 100988 h 224654"/>
                <a:gd name="connsiteX104" fmla="*/ 613449 w 1804098"/>
                <a:gd name="connsiteY104" fmla="*/ 105685 h 224654"/>
                <a:gd name="connsiteX105" fmla="*/ 611100 w 1804098"/>
                <a:gd name="connsiteY105" fmla="*/ 207144 h 224654"/>
                <a:gd name="connsiteX106" fmla="*/ 487095 w 1804098"/>
                <a:gd name="connsiteY106" fmla="*/ 220296 h 224654"/>
                <a:gd name="connsiteX107" fmla="*/ 480519 w 1804098"/>
                <a:gd name="connsiteY107" fmla="*/ 206204 h 224654"/>
                <a:gd name="connsiteX108" fmla="*/ 516218 w 1804098"/>
                <a:gd name="connsiteY108" fmla="*/ 20197 h 224654"/>
                <a:gd name="connsiteX109" fmla="*/ 528430 w 1804098"/>
                <a:gd name="connsiteY109" fmla="*/ 6106 h 224654"/>
                <a:gd name="connsiteX110" fmla="*/ 568122 w 1804098"/>
                <a:gd name="connsiteY110" fmla="*/ 2935 h 224654"/>
                <a:gd name="connsiteX111" fmla="*/ 1416780 w 1804098"/>
                <a:gd name="connsiteY111" fmla="*/ 2232 h 224654"/>
                <a:gd name="connsiteX112" fmla="*/ 1438739 w 1804098"/>
                <a:gd name="connsiteY112" fmla="*/ 5168 h 224654"/>
                <a:gd name="connsiteX113" fmla="*/ 1442497 w 1804098"/>
                <a:gd name="connsiteY113" fmla="*/ 23957 h 224654"/>
                <a:gd name="connsiteX114" fmla="*/ 1409617 w 1804098"/>
                <a:gd name="connsiteY114" fmla="*/ 203388 h 224654"/>
                <a:gd name="connsiteX115" fmla="*/ 1393647 w 1804098"/>
                <a:gd name="connsiteY115" fmla="*/ 220297 h 224654"/>
                <a:gd name="connsiteX116" fmla="*/ 1352781 w 1804098"/>
                <a:gd name="connsiteY116" fmla="*/ 206676 h 224654"/>
                <a:gd name="connsiteX117" fmla="*/ 1305340 w 1804098"/>
                <a:gd name="connsiteY117" fmla="*/ 67170 h 224654"/>
                <a:gd name="connsiteX118" fmla="*/ 1280915 w 1804098"/>
                <a:gd name="connsiteY118" fmla="*/ 203858 h 224654"/>
                <a:gd name="connsiteX119" fmla="*/ 1262596 w 1804098"/>
                <a:gd name="connsiteY119" fmla="*/ 221237 h 224654"/>
                <a:gd name="connsiteX120" fmla="*/ 1240050 w 1804098"/>
                <a:gd name="connsiteY120" fmla="*/ 192585 h 224654"/>
                <a:gd name="connsiteX121" fmla="*/ 1271990 w 1804098"/>
                <a:gd name="connsiteY121" fmla="*/ 22548 h 224654"/>
                <a:gd name="connsiteX122" fmla="*/ 1293597 w 1804098"/>
                <a:gd name="connsiteY122" fmla="*/ 3289 h 224654"/>
                <a:gd name="connsiteX123" fmla="*/ 1342448 w 1804098"/>
                <a:gd name="connsiteY123" fmla="*/ 37109 h 224654"/>
                <a:gd name="connsiteX124" fmla="*/ 1378616 w 1804098"/>
                <a:gd name="connsiteY124" fmla="*/ 150310 h 224654"/>
                <a:gd name="connsiteX125" fmla="*/ 1401162 w 1804098"/>
                <a:gd name="connsiteY125" fmla="*/ 18320 h 224654"/>
                <a:gd name="connsiteX126" fmla="*/ 1416780 w 1804098"/>
                <a:gd name="connsiteY126" fmla="*/ 2232 h 224654"/>
                <a:gd name="connsiteX127" fmla="*/ 718548 w 1804098"/>
                <a:gd name="connsiteY127" fmla="*/ 2232 h 224654"/>
                <a:gd name="connsiteX128" fmla="*/ 741212 w 1804098"/>
                <a:gd name="connsiteY128" fmla="*/ 5168 h 224654"/>
                <a:gd name="connsiteX129" fmla="*/ 745909 w 1804098"/>
                <a:gd name="connsiteY129" fmla="*/ 22548 h 224654"/>
                <a:gd name="connsiteX130" fmla="*/ 723832 w 1804098"/>
                <a:gd name="connsiteY130" fmla="*/ 149371 h 224654"/>
                <a:gd name="connsiteX131" fmla="*/ 742621 w 1804098"/>
                <a:gd name="connsiteY131" fmla="*/ 183190 h 224654"/>
                <a:gd name="connsiteX132" fmla="*/ 785365 w 1804098"/>
                <a:gd name="connsiteY132" fmla="*/ 171917 h 224654"/>
                <a:gd name="connsiteX133" fmla="*/ 803684 w 1804098"/>
                <a:gd name="connsiteY133" fmla="*/ 124476 h 224654"/>
                <a:gd name="connsiteX134" fmla="*/ 823412 w 1804098"/>
                <a:gd name="connsiteY134" fmla="*/ 20669 h 224654"/>
                <a:gd name="connsiteX135" fmla="*/ 832806 w 1804098"/>
                <a:gd name="connsiteY135" fmla="*/ 4229 h 224654"/>
                <a:gd name="connsiteX136" fmla="*/ 869914 w 1804098"/>
                <a:gd name="connsiteY136" fmla="*/ 5638 h 224654"/>
                <a:gd name="connsiteX137" fmla="*/ 870383 w 1804098"/>
                <a:gd name="connsiteY137" fmla="*/ 15972 h 224654"/>
                <a:gd name="connsiteX138" fmla="*/ 841261 w 1804098"/>
                <a:gd name="connsiteY138" fmla="*/ 158295 h 224654"/>
                <a:gd name="connsiteX139" fmla="*/ 745440 w 1804098"/>
                <a:gd name="connsiteY139" fmla="*/ 224525 h 224654"/>
                <a:gd name="connsiteX140" fmla="*/ 677331 w 1804098"/>
                <a:gd name="connsiteY140" fmla="*/ 143264 h 224654"/>
                <a:gd name="connsiteX141" fmla="*/ 702225 w 1804098"/>
                <a:gd name="connsiteY141" fmla="*/ 12683 h 224654"/>
                <a:gd name="connsiteX142" fmla="*/ 718548 w 1804098"/>
                <a:gd name="connsiteY142" fmla="*/ 2232 h 224654"/>
                <a:gd name="connsiteX143" fmla="*/ 1596564 w 1804098"/>
                <a:gd name="connsiteY143" fmla="*/ 0 h 224654"/>
                <a:gd name="connsiteX144" fmla="*/ 1617231 w 1804098"/>
                <a:gd name="connsiteY144" fmla="*/ 2349 h 224654"/>
                <a:gd name="connsiteX145" fmla="*/ 1633671 w 1804098"/>
                <a:gd name="connsiteY145" fmla="*/ 32410 h 224654"/>
                <a:gd name="connsiteX146" fmla="*/ 1614413 w 1804098"/>
                <a:gd name="connsiteY146" fmla="*/ 43214 h 224654"/>
                <a:gd name="connsiteX147" fmla="*/ 1516242 w 1804098"/>
                <a:gd name="connsiteY147" fmla="*/ 89716 h 224654"/>
                <a:gd name="connsiteX148" fmla="*/ 1589048 w 1804098"/>
                <a:gd name="connsiteY148" fmla="*/ 182719 h 224654"/>
                <a:gd name="connsiteX149" fmla="*/ 1610186 w 1804098"/>
                <a:gd name="connsiteY149" fmla="*/ 191174 h 224654"/>
                <a:gd name="connsiteX150" fmla="*/ 1595154 w 1804098"/>
                <a:gd name="connsiteY150" fmla="*/ 220296 h 224654"/>
                <a:gd name="connsiteX151" fmla="*/ 1569790 w 1804098"/>
                <a:gd name="connsiteY151" fmla="*/ 224054 h 224654"/>
                <a:gd name="connsiteX152" fmla="*/ 1468331 w 1804098"/>
                <a:gd name="connsiteY152" fmla="*/ 176144 h 224654"/>
                <a:gd name="connsiteX153" fmla="*/ 1489938 w 1804098"/>
                <a:gd name="connsiteY153" fmla="*/ 44623 h 224654"/>
                <a:gd name="connsiteX154" fmla="*/ 1596564 w 1804098"/>
                <a:gd name="connsiteY154" fmla="*/ 0 h 22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1804098" h="224654">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chemeClr val="tx1"/>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1CC1B97-CD1D-4F4A-8ACE-E62D0CB17D51}"/>
                </a:ext>
              </a:extLst>
            </p:cNvPr>
            <p:cNvSpPr/>
            <p:nvPr/>
          </p:nvSpPr>
          <p:spPr>
            <a:xfrm>
              <a:off x="3997472" y="4286353"/>
              <a:ext cx="187887" cy="187886"/>
            </a:xfrm>
            <a:custGeom>
              <a:avLst/>
              <a:gdLst>
                <a:gd name="connsiteX0" fmla="*/ 190500 w 381000"/>
                <a:gd name="connsiteY0" fmla="*/ 380048 h 381000"/>
                <a:gd name="connsiteX1" fmla="*/ 34290 w 381000"/>
                <a:gd name="connsiteY1" fmla="*/ 381000 h 381000"/>
                <a:gd name="connsiteX2" fmla="*/ 0 w 381000"/>
                <a:gd name="connsiteY2" fmla="*/ 345758 h 381000"/>
                <a:gd name="connsiteX3" fmla="*/ 0 w 381000"/>
                <a:gd name="connsiteY3" fmla="*/ 37147 h 381000"/>
                <a:gd name="connsiteX4" fmla="*/ 33338 w 381000"/>
                <a:gd name="connsiteY4" fmla="*/ 0 h 381000"/>
                <a:gd name="connsiteX5" fmla="*/ 346710 w 381000"/>
                <a:gd name="connsiteY5" fmla="*/ 0 h 381000"/>
                <a:gd name="connsiteX6" fmla="*/ 381000 w 381000"/>
                <a:gd name="connsiteY6" fmla="*/ 36195 h 381000"/>
                <a:gd name="connsiteX7" fmla="*/ 381000 w 381000"/>
                <a:gd name="connsiteY7" fmla="*/ 344805 h 381000"/>
                <a:gd name="connsiteX8" fmla="*/ 342900 w 381000"/>
                <a:gd name="connsiteY8" fmla="*/ 381000 h 381000"/>
                <a:gd name="connsiteX9" fmla="*/ 190500 w 381000"/>
                <a:gd name="connsiteY9" fmla="*/ 380048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chemeClr val="accent1"/>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5C9D4BE-2D08-41B2-831A-902D63CFE228}"/>
                </a:ext>
              </a:extLst>
            </p:cNvPr>
            <p:cNvSpPr/>
            <p:nvPr/>
          </p:nvSpPr>
          <p:spPr>
            <a:xfrm>
              <a:off x="4231388" y="4286353"/>
              <a:ext cx="187887" cy="183188"/>
            </a:xfrm>
            <a:custGeom>
              <a:avLst/>
              <a:gdLst>
                <a:gd name="connsiteX0" fmla="*/ 192405 w 381000"/>
                <a:gd name="connsiteY0" fmla="*/ 380048 h 371475"/>
                <a:gd name="connsiteX1" fmla="*/ 30480 w 381000"/>
                <a:gd name="connsiteY1" fmla="*/ 380048 h 371475"/>
                <a:gd name="connsiteX2" fmla="*/ 0 w 381000"/>
                <a:gd name="connsiteY2" fmla="*/ 350520 h 371475"/>
                <a:gd name="connsiteX3" fmla="*/ 0 w 381000"/>
                <a:gd name="connsiteY3" fmla="*/ 27622 h 371475"/>
                <a:gd name="connsiteX4" fmla="*/ 27623 w 381000"/>
                <a:gd name="connsiteY4" fmla="*/ 0 h 371475"/>
                <a:gd name="connsiteX5" fmla="*/ 350520 w 381000"/>
                <a:gd name="connsiteY5" fmla="*/ 0 h 371475"/>
                <a:gd name="connsiteX6" fmla="*/ 381000 w 381000"/>
                <a:gd name="connsiteY6" fmla="*/ 34290 h 371475"/>
                <a:gd name="connsiteX7" fmla="*/ 381000 w 381000"/>
                <a:gd name="connsiteY7" fmla="*/ 347662 h 371475"/>
                <a:gd name="connsiteX8" fmla="*/ 348615 w 381000"/>
                <a:gd name="connsiteY8" fmla="*/ 380048 h 371475"/>
                <a:gd name="connsiteX9" fmla="*/ 192405 w 381000"/>
                <a:gd name="connsiteY9" fmla="*/ 380048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EA1DBA6-63F9-4B5A-AFF2-8DF26C17F715}"/>
                </a:ext>
              </a:extLst>
            </p:cNvPr>
            <p:cNvSpPr/>
            <p:nvPr/>
          </p:nvSpPr>
          <p:spPr>
            <a:xfrm>
              <a:off x="1341698" y="4286353"/>
              <a:ext cx="187887" cy="187886"/>
            </a:xfrm>
            <a:custGeom>
              <a:avLst/>
              <a:gdLst>
                <a:gd name="connsiteX0" fmla="*/ 189547 w 381000"/>
                <a:gd name="connsiteY0" fmla="*/ 380047 h 381000"/>
                <a:gd name="connsiteX1" fmla="*/ 32385 w 381000"/>
                <a:gd name="connsiteY1" fmla="*/ 381000 h 381000"/>
                <a:gd name="connsiteX2" fmla="*/ 0 w 381000"/>
                <a:gd name="connsiteY2" fmla="*/ 348615 h 381000"/>
                <a:gd name="connsiteX3" fmla="*/ 0 w 381000"/>
                <a:gd name="connsiteY3" fmla="*/ 34290 h 381000"/>
                <a:gd name="connsiteX4" fmla="*/ 36195 w 381000"/>
                <a:gd name="connsiteY4" fmla="*/ 0 h 381000"/>
                <a:gd name="connsiteX5" fmla="*/ 345758 w 381000"/>
                <a:gd name="connsiteY5" fmla="*/ 0 h 381000"/>
                <a:gd name="connsiteX6" fmla="*/ 381000 w 381000"/>
                <a:gd name="connsiteY6" fmla="*/ 35242 h 381000"/>
                <a:gd name="connsiteX7" fmla="*/ 381000 w 381000"/>
                <a:gd name="connsiteY7" fmla="*/ 344805 h 381000"/>
                <a:gd name="connsiteX8" fmla="*/ 341947 w 381000"/>
                <a:gd name="connsiteY8" fmla="*/ 381000 h 381000"/>
                <a:gd name="connsiteX9" fmla="*/ 189547 w 381000"/>
                <a:gd name="connsiteY9" fmla="*/ 380047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chemeClr val="accent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3397D70-71AB-4125-A95F-6D4316C02835}"/>
                </a:ext>
              </a:extLst>
            </p:cNvPr>
            <p:cNvSpPr/>
            <p:nvPr/>
          </p:nvSpPr>
          <p:spPr>
            <a:xfrm>
              <a:off x="1576048" y="4286353"/>
              <a:ext cx="187887" cy="183188"/>
            </a:xfrm>
            <a:custGeom>
              <a:avLst/>
              <a:gdLst>
                <a:gd name="connsiteX0" fmla="*/ 190578 w 381000"/>
                <a:gd name="connsiteY0" fmla="*/ 380047 h 371475"/>
                <a:gd name="connsiteX1" fmla="*/ 29606 w 381000"/>
                <a:gd name="connsiteY1" fmla="*/ 380047 h 371475"/>
                <a:gd name="connsiteX2" fmla="*/ 78 w 381000"/>
                <a:gd name="connsiteY2" fmla="*/ 350520 h 371475"/>
                <a:gd name="connsiteX3" fmla="*/ 78 w 381000"/>
                <a:gd name="connsiteY3" fmla="*/ 32385 h 371475"/>
                <a:gd name="connsiteX4" fmla="*/ 33416 w 381000"/>
                <a:gd name="connsiteY4" fmla="*/ 0 h 371475"/>
                <a:gd name="connsiteX5" fmla="*/ 346788 w 381000"/>
                <a:gd name="connsiteY5" fmla="*/ 0 h 371475"/>
                <a:gd name="connsiteX6" fmla="*/ 381078 w 381000"/>
                <a:gd name="connsiteY6" fmla="*/ 30480 h 371475"/>
                <a:gd name="connsiteX7" fmla="*/ 381078 w 381000"/>
                <a:gd name="connsiteY7" fmla="*/ 353378 h 371475"/>
                <a:gd name="connsiteX8" fmla="*/ 353456 w 381000"/>
                <a:gd name="connsiteY8" fmla="*/ 380047 h 371475"/>
                <a:gd name="connsiteX9" fmla="*/ 190578 w 381000"/>
                <a:gd name="connsiteY9" fmla="*/ 38004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090B4B-C1F8-4D89-86C2-2D6BFD656DAA}"/>
                </a:ext>
              </a:extLst>
            </p:cNvPr>
            <p:cNvSpPr/>
            <p:nvPr/>
          </p:nvSpPr>
          <p:spPr>
            <a:xfrm>
              <a:off x="949216" y="5911088"/>
              <a:ext cx="356984" cy="356984"/>
            </a:xfrm>
            <a:custGeom>
              <a:avLst/>
              <a:gdLst>
                <a:gd name="connsiteX0" fmla="*/ 731520 w 723900"/>
                <a:gd name="connsiteY0" fmla="*/ 364807 h 723900"/>
                <a:gd name="connsiteX1" fmla="*/ 366712 w 723900"/>
                <a:gd name="connsiteY1" fmla="*/ 729615 h 723900"/>
                <a:gd name="connsiteX2" fmla="*/ 0 w 723900"/>
                <a:gd name="connsiteY2" fmla="*/ 364807 h 723900"/>
                <a:gd name="connsiteX3" fmla="*/ 366712 w 723900"/>
                <a:gd name="connsiteY3" fmla="*/ 0 h 723900"/>
                <a:gd name="connsiteX4" fmla="*/ 731520 w 723900"/>
                <a:gd name="connsiteY4" fmla="*/ 36480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chemeClr val="bg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AA4A064-8977-4035-AA9B-E64DCA106AF9}"/>
                </a:ext>
              </a:extLst>
            </p:cNvPr>
            <p:cNvSpPr/>
            <p:nvPr/>
          </p:nvSpPr>
          <p:spPr>
            <a:xfrm>
              <a:off x="3636724" y="5911088"/>
              <a:ext cx="356984" cy="356984"/>
            </a:xfrm>
            <a:custGeom>
              <a:avLst/>
              <a:gdLst>
                <a:gd name="connsiteX0" fmla="*/ 367669 w 723900"/>
                <a:gd name="connsiteY0" fmla="*/ 732477 h 723900"/>
                <a:gd name="connsiteX1" fmla="*/ 4 w 723900"/>
                <a:gd name="connsiteY1" fmla="*/ 367669 h 723900"/>
                <a:gd name="connsiteX2" fmla="*/ 364812 w 723900"/>
                <a:gd name="connsiteY2" fmla="*/ 4 h 723900"/>
                <a:gd name="connsiteX3" fmla="*/ 732477 w 723900"/>
                <a:gd name="connsiteY3" fmla="*/ 364812 h 723900"/>
                <a:gd name="connsiteX4" fmla="*/ 367669 w 723900"/>
                <a:gd name="connsiteY4" fmla="*/ 73247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chemeClr val="bg1"/>
            </a:solidFill>
            <a:ln w="9525" cap="flat">
              <a:noFill/>
              <a:prstDash val="solid"/>
              <a:miter/>
            </a:ln>
          </p:spPr>
          <p:txBody>
            <a:bodyPr rtlCol="0" anchor="ctr"/>
            <a:lstStyle/>
            <a:p>
              <a:endParaRPr lang="en-US"/>
            </a:p>
          </p:txBody>
        </p:sp>
      </p:grpSp>
      <p:grpSp>
        <p:nvGrpSpPr>
          <p:cNvPr id="40" name="Graphic 2">
            <a:extLst>
              <a:ext uri="{FF2B5EF4-FFF2-40B4-BE49-F238E27FC236}">
                <a16:creationId xmlns:a16="http://schemas.microsoft.com/office/drawing/2014/main" id="{16B6EF7C-D919-4E09-A6A7-739459DEA19C}"/>
              </a:ext>
            </a:extLst>
          </p:cNvPr>
          <p:cNvGrpSpPr/>
          <p:nvPr/>
        </p:nvGrpSpPr>
        <p:grpSpPr>
          <a:xfrm flipH="1">
            <a:off x="556579" y="4685221"/>
            <a:ext cx="5516210" cy="2056191"/>
            <a:chOff x="279806" y="1309619"/>
            <a:chExt cx="11620500" cy="4237421"/>
          </a:xfrm>
        </p:grpSpPr>
        <p:sp>
          <p:nvSpPr>
            <p:cNvPr id="41" name="Freeform: Shape 40">
              <a:extLst>
                <a:ext uri="{FF2B5EF4-FFF2-40B4-BE49-F238E27FC236}">
                  <a16:creationId xmlns:a16="http://schemas.microsoft.com/office/drawing/2014/main" id="{CC45C493-3CE2-4D44-8E04-574F0E5EA5F7}"/>
                </a:ext>
              </a:extLst>
            </p:cNvPr>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B96D2A9-966F-4387-8996-8EBC66FC29DC}"/>
                </a:ext>
              </a:extLst>
            </p:cNvPr>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5F5D73E2-36A7-4F0A-9DF5-8F2477F8918E}"/>
                </a:ext>
              </a:extLst>
            </p:cNvPr>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82E84235-2585-4127-9015-6150EBB6FA9D}"/>
                </a:ext>
              </a:extLst>
            </p:cNvPr>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3037C3AC-FCCB-44EF-A9F7-3B8649E7CDBC}"/>
                </a:ext>
              </a:extLst>
            </p:cNvPr>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chemeClr val="tx1"/>
            </a:solid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46EE926-CFE6-451D-AA3C-6C39060BAA93}"/>
                </a:ext>
              </a:extLst>
            </p:cNvPr>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accent2">
                <a:lumMod val="50000"/>
              </a:schemeClr>
            </a:solidFill>
            <a:ln w="9525" cap="flat">
              <a:noFill/>
              <a:prstDash val="solid"/>
              <a:miter/>
            </a:ln>
          </p:spPr>
          <p:txBody>
            <a:bodyPr rtlCol="0" anchor="ctr"/>
            <a:lstStyle/>
            <a:p>
              <a:endParaRPr lang="en-US" dirty="0"/>
            </a:p>
          </p:txBody>
        </p:sp>
      </p:grpSp>
      <p:sp>
        <p:nvSpPr>
          <p:cNvPr id="47" name="Freeform: Shape 46">
            <a:extLst>
              <a:ext uri="{FF2B5EF4-FFF2-40B4-BE49-F238E27FC236}">
                <a16:creationId xmlns:a16="http://schemas.microsoft.com/office/drawing/2014/main" id="{B949ADA6-20D4-4FDA-A0C6-BB50B778B66D}"/>
              </a:ext>
            </a:extLst>
          </p:cNvPr>
          <p:cNvSpPr/>
          <p:nvPr/>
        </p:nvSpPr>
        <p:spPr>
          <a:xfrm rot="10398480">
            <a:off x="6025855" y="5629318"/>
            <a:ext cx="5154200" cy="972121"/>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11991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0335-B019-4CCA-A937-5C66263694F6}"/>
              </a:ext>
            </a:extLst>
          </p:cNvPr>
          <p:cNvSpPr>
            <a:spLocks noGrp="1"/>
          </p:cNvSpPr>
          <p:nvPr>
            <p:ph type="title"/>
          </p:nvPr>
        </p:nvSpPr>
        <p:spPr>
          <a:xfrm>
            <a:off x="-28178" y="145295"/>
            <a:ext cx="3251433" cy="891750"/>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UML DIAGRAM</a:t>
            </a:r>
            <a:br>
              <a:rPr lang="en-IN" b="1" dirty="0">
                <a:solidFill>
                  <a:srgbClr val="FF0000"/>
                </a:solidFill>
                <a:latin typeface="Times New Roman" panose="02020603050405020304" pitchFamily="18" charset="0"/>
                <a:cs typeface="Times New Roman" panose="02020603050405020304" pitchFamily="18" charset="0"/>
              </a:rPr>
            </a:br>
            <a:r>
              <a:rPr lang="en-IN" b="1" dirty="0">
                <a:solidFill>
                  <a:srgbClr val="FF0000"/>
                </a:solidFill>
                <a:latin typeface="Times New Roman" panose="02020603050405020304" pitchFamily="18" charset="0"/>
                <a:cs typeface="Times New Roman" panose="02020603050405020304" pitchFamily="18" charset="0"/>
              </a:rPr>
              <a:t>BSN Health Care</a:t>
            </a:r>
          </a:p>
        </p:txBody>
      </p:sp>
      <p:sp>
        <p:nvSpPr>
          <p:cNvPr id="4" name="Oval 3">
            <a:extLst>
              <a:ext uri="{FF2B5EF4-FFF2-40B4-BE49-F238E27FC236}">
                <a16:creationId xmlns:a16="http://schemas.microsoft.com/office/drawing/2014/main" id="{6BE079FE-EEB3-4004-9AFC-654CC1064484}"/>
              </a:ext>
            </a:extLst>
          </p:cNvPr>
          <p:cNvSpPr/>
          <p:nvPr/>
        </p:nvSpPr>
        <p:spPr>
          <a:xfrm>
            <a:off x="5613633" y="709875"/>
            <a:ext cx="276837" cy="3271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6B5B8E08-BD43-4BEC-A221-A52FA8F15A3A}"/>
              </a:ext>
            </a:extLst>
          </p:cNvPr>
          <p:cNvCxnSpPr/>
          <p:nvPr/>
        </p:nvCxnSpPr>
        <p:spPr>
          <a:xfrm>
            <a:off x="5501077" y="1215333"/>
            <a:ext cx="520118" cy="0"/>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9615C1C9-0AA9-46B8-899C-30182B4F2009}"/>
              </a:ext>
            </a:extLst>
          </p:cNvPr>
          <p:cNvCxnSpPr/>
          <p:nvPr/>
        </p:nvCxnSpPr>
        <p:spPr>
          <a:xfrm>
            <a:off x="5761136" y="1037045"/>
            <a:ext cx="0" cy="327171"/>
          </a:xfrm>
          <a:prstGeom prst="line">
            <a:avLst/>
          </a:prstGeom>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4DD66D3E-6435-4188-AFCE-0614846DB49E}"/>
              </a:ext>
            </a:extLst>
          </p:cNvPr>
          <p:cNvCxnSpPr>
            <a:cxnSpLocks/>
          </p:cNvCxnSpPr>
          <p:nvPr/>
        </p:nvCxnSpPr>
        <p:spPr>
          <a:xfrm flipH="1">
            <a:off x="5626913" y="1365242"/>
            <a:ext cx="134223" cy="197118"/>
          </a:xfrm>
          <a:prstGeom prst="line">
            <a:avLst/>
          </a:prstGeom>
          <a:ln/>
        </p:spPr>
        <p:style>
          <a:lnRef idx="3">
            <a:schemeClr val="dk1"/>
          </a:lnRef>
          <a:fillRef idx="0">
            <a:schemeClr val="dk1"/>
          </a:fillRef>
          <a:effectRef idx="2">
            <a:schemeClr val="dk1"/>
          </a:effectRef>
          <a:fontRef idx="minor">
            <a:schemeClr val="tx1"/>
          </a:fontRef>
        </p:style>
      </p:cxnSp>
      <p:sp>
        <p:nvSpPr>
          <p:cNvPr id="22" name="Oval 21">
            <a:extLst>
              <a:ext uri="{FF2B5EF4-FFF2-40B4-BE49-F238E27FC236}">
                <a16:creationId xmlns:a16="http://schemas.microsoft.com/office/drawing/2014/main" id="{54CF6008-0A0E-495B-8423-20C032A1BB39}"/>
              </a:ext>
            </a:extLst>
          </p:cNvPr>
          <p:cNvSpPr/>
          <p:nvPr/>
        </p:nvSpPr>
        <p:spPr>
          <a:xfrm>
            <a:off x="5022209" y="1615879"/>
            <a:ext cx="1459684" cy="5169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Initialize Sensors</a:t>
            </a:r>
          </a:p>
        </p:txBody>
      </p:sp>
      <p:sp>
        <p:nvSpPr>
          <p:cNvPr id="23" name="Oval 22">
            <a:extLst>
              <a:ext uri="{FF2B5EF4-FFF2-40B4-BE49-F238E27FC236}">
                <a16:creationId xmlns:a16="http://schemas.microsoft.com/office/drawing/2014/main" id="{D543D1AD-1D1A-4511-8A85-2210E63EFBD1}"/>
              </a:ext>
            </a:extLst>
          </p:cNvPr>
          <p:cNvSpPr/>
          <p:nvPr/>
        </p:nvSpPr>
        <p:spPr>
          <a:xfrm>
            <a:off x="7169785" y="2830200"/>
            <a:ext cx="1459684" cy="4404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Count pulse rate</a:t>
            </a:r>
          </a:p>
        </p:txBody>
      </p:sp>
      <p:sp>
        <p:nvSpPr>
          <p:cNvPr id="24" name="Oval 23">
            <a:extLst>
              <a:ext uri="{FF2B5EF4-FFF2-40B4-BE49-F238E27FC236}">
                <a16:creationId xmlns:a16="http://schemas.microsoft.com/office/drawing/2014/main" id="{591020D3-6789-4562-BD66-1F8E69D4534C}"/>
              </a:ext>
            </a:extLst>
          </p:cNvPr>
          <p:cNvSpPr/>
          <p:nvPr/>
        </p:nvSpPr>
        <p:spPr>
          <a:xfrm>
            <a:off x="5047376" y="3179943"/>
            <a:ext cx="1459684" cy="4145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Find oxygen level</a:t>
            </a:r>
          </a:p>
        </p:txBody>
      </p:sp>
      <p:sp>
        <p:nvSpPr>
          <p:cNvPr id="25" name="Oval 24">
            <a:extLst>
              <a:ext uri="{FF2B5EF4-FFF2-40B4-BE49-F238E27FC236}">
                <a16:creationId xmlns:a16="http://schemas.microsoft.com/office/drawing/2014/main" id="{E3FDB6BA-5186-46AE-B0CF-548FD4C75439}"/>
              </a:ext>
            </a:extLst>
          </p:cNvPr>
          <p:cNvSpPr/>
          <p:nvPr/>
        </p:nvSpPr>
        <p:spPr>
          <a:xfrm>
            <a:off x="2720826" y="2798947"/>
            <a:ext cx="1459684" cy="4404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Read Temperature</a:t>
            </a:r>
          </a:p>
        </p:txBody>
      </p:sp>
      <p:sp>
        <p:nvSpPr>
          <p:cNvPr id="26" name="Oval 25">
            <a:extLst>
              <a:ext uri="{FF2B5EF4-FFF2-40B4-BE49-F238E27FC236}">
                <a16:creationId xmlns:a16="http://schemas.microsoft.com/office/drawing/2014/main" id="{CB53B174-72B9-482C-B52B-8BC7FF62F2C2}"/>
              </a:ext>
            </a:extLst>
          </p:cNvPr>
          <p:cNvSpPr/>
          <p:nvPr/>
        </p:nvSpPr>
        <p:spPr>
          <a:xfrm>
            <a:off x="5213757" y="4009005"/>
            <a:ext cx="1578532" cy="5378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Create Data base</a:t>
            </a:r>
          </a:p>
        </p:txBody>
      </p:sp>
      <p:sp>
        <p:nvSpPr>
          <p:cNvPr id="27" name="Oval 26">
            <a:extLst>
              <a:ext uri="{FF2B5EF4-FFF2-40B4-BE49-F238E27FC236}">
                <a16:creationId xmlns:a16="http://schemas.microsoft.com/office/drawing/2014/main" id="{F3B74CE6-027A-443F-8BCE-4F4AA0C81C6C}"/>
              </a:ext>
            </a:extLst>
          </p:cNvPr>
          <p:cNvSpPr/>
          <p:nvPr/>
        </p:nvSpPr>
        <p:spPr>
          <a:xfrm>
            <a:off x="5858316" y="6119197"/>
            <a:ext cx="1523996" cy="6155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Alarm LED To patient/family</a:t>
            </a:r>
          </a:p>
        </p:txBody>
      </p:sp>
      <p:sp>
        <p:nvSpPr>
          <p:cNvPr id="28" name="Oval 27">
            <a:extLst>
              <a:ext uri="{FF2B5EF4-FFF2-40B4-BE49-F238E27FC236}">
                <a16:creationId xmlns:a16="http://schemas.microsoft.com/office/drawing/2014/main" id="{AB5F19A0-AB16-494D-8BAF-B71A78E9395D}"/>
              </a:ext>
            </a:extLst>
          </p:cNvPr>
          <p:cNvSpPr/>
          <p:nvPr/>
        </p:nvSpPr>
        <p:spPr>
          <a:xfrm>
            <a:off x="6792289" y="4899175"/>
            <a:ext cx="1578532" cy="5557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Initiate Emergency Alert</a:t>
            </a:r>
          </a:p>
        </p:txBody>
      </p:sp>
      <p:sp>
        <p:nvSpPr>
          <p:cNvPr id="29" name="Oval 28">
            <a:extLst>
              <a:ext uri="{FF2B5EF4-FFF2-40B4-BE49-F238E27FC236}">
                <a16:creationId xmlns:a16="http://schemas.microsoft.com/office/drawing/2014/main" id="{379AB885-211C-4781-A6F1-9A6372B5ADE0}"/>
              </a:ext>
            </a:extLst>
          </p:cNvPr>
          <p:cNvSpPr/>
          <p:nvPr/>
        </p:nvSpPr>
        <p:spPr>
          <a:xfrm>
            <a:off x="3797410" y="5056976"/>
            <a:ext cx="1459684" cy="4404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Save History for 1 Year</a:t>
            </a:r>
          </a:p>
        </p:txBody>
      </p:sp>
      <p:sp>
        <p:nvSpPr>
          <p:cNvPr id="30" name="Oval 29">
            <a:extLst>
              <a:ext uri="{FF2B5EF4-FFF2-40B4-BE49-F238E27FC236}">
                <a16:creationId xmlns:a16="http://schemas.microsoft.com/office/drawing/2014/main" id="{EE543AE8-C0EF-4BF0-8F89-7941755BC125}"/>
              </a:ext>
            </a:extLst>
          </p:cNvPr>
          <p:cNvSpPr/>
          <p:nvPr/>
        </p:nvSpPr>
        <p:spPr>
          <a:xfrm>
            <a:off x="7704586" y="6072946"/>
            <a:ext cx="1691780" cy="6617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Email Notification To friend/care taker</a:t>
            </a:r>
          </a:p>
        </p:txBody>
      </p:sp>
      <p:cxnSp>
        <p:nvCxnSpPr>
          <p:cNvPr id="36" name="Straight Connector 35">
            <a:extLst>
              <a:ext uri="{FF2B5EF4-FFF2-40B4-BE49-F238E27FC236}">
                <a16:creationId xmlns:a16="http://schemas.microsoft.com/office/drawing/2014/main" id="{D40BA6FE-980E-4E8B-8AA7-3175C5D5686D}"/>
              </a:ext>
            </a:extLst>
          </p:cNvPr>
          <p:cNvCxnSpPr/>
          <p:nvPr/>
        </p:nvCxnSpPr>
        <p:spPr>
          <a:xfrm>
            <a:off x="5771629" y="1364216"/>
            <a:ext cx="142614" cy="207333"/>
          </a:xfrm>
          <a:prstGeom prst="line">
            <a:avLst/>
          </a:prstGeom>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CB13CC42-B4DA-4FE0-A107-6E0D0CAE2444}"/>
              </a:ext>
            </a:extLst>
          </p:cNvPr>
          <p:cNvCxnSpPr/>
          <p:nvPr/>
        </p:nvCxnSpPr>
        <p:spPr>
          <a:xfrm>
            <a:off x="4499292" y="4400652"/>
            <a:ext cx="806744"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D5334E5D-3504-41AE-AC66-A64FF5726FA3}"/>
              </a:ext>
            </a:extLst>
          </p:cNvPr>
          <p:cNvCxnSpPr/>
          <p:nvPr/>
        </p:nvCxnSpPr>
        <p:spPr>
          <a:xfrm>
            <a:off x="6683928" y="4400652"/>
            <a:ext cx="806744" cy="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661965F1-C03F-4794-A111-C9BDA7415F42}"/>
              </a:ext>
            </a:extLst>
          </p:cNvPr>
          <p:cNvCxnSpPr/>
          <p:nvPr/>
        </p:nvCxnSpPr>
        <p:spPr>
          <a:xfrm>
            <a:off x="4527252" y="4400652"/>
            <a:ext cx="0" cy="4062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4EAB62AC-AF8C-4F64-AE21-E1DFB43E35EC}"/>
              </a:ext>
            </a:extLst>
          </p:cNvPr>
          <p:cNvCxnSpPr/>
          <p:nvPr/>
        </p:nvCxnSpPr>
        <p:spPr>
          <a:xfrm>
            <a:off x="4527252" y="4806892"/>
            <a:ext cx="0" cy="226507"/>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33F20D07-6D2E-486F-93EA-DE9435A382D1}"/>
              </a:ext>
            </a:extLst>
          </p:cNvPr>
          <p:cNvCxnSpPr/>
          <p:nvPr/>
        </p:nvCxnSpPr>
        <p:spPr>
          <a:xfrm>
            <a:off x="7581555" y="5680244"/>
            <a:ext cx="0" cy="250775"/>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8D79B169-201D-40F3-8286-AB10BF38A27B}"/>
              </a:ext>
            </a:extLst>
          </p:cNvPr>
          <p:cNvCxnSpPr/>
          <p:nvPr/>
        </p:nvCxnSpPr>
        <p:spPr>
          <a:xfrm flipH="1">
            <a:off x="7382312" y="5931019"/>
            <a:ext cx="2079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F685C71F-7F29-45FB-9C01-26C70F8243B4}"/>
              </a:ext>
            </a:extLst>
          </p:cNvPr>
          <p:cNvCxnSpPr/>
          <p:nvPr/>
        </p:nvCxnSpPr>
        <p:spPr>
          <a:xfrm flipH="1">
            <a:off x="6792289" y="5931019"/>
            <a:ext cx="590023" cy="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6F4FCD88-E50E-4AA3-BA5F-006EFD34784C}"/>
              </a:ext>
            </a:extLst>
          </p:cNvPr>
          <p:cNvCxnSpPr>
            <a:cxnSpLocks/>
          </p:cNvCxnSpPr>
          <p:nvPr/>
        </p:nvCxnSpPr>
        <p:spPr>
          <a:xfrm>
            <a:off x="6792289" y="5931019"/>
            <a:ext cx="0" cy="188178"/>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216F027A-45CB-46D0-B492-91AA120E67D3}"/>
              </a:ext>
            </a:extLst>
          </p:cNvPr>
          <p:cNvCxnSpPr/>
          <p:nvPr/>
        </p:nvCxnSpPr>
        <p:spPr>
          <a:xfrm flipV="1">
            <a:off x="7581555" y="5914355"/>
            <a:ext cx="496343" cy="16664"/>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77BBBAAF-58DB-484A-B1A8-52D1F9A80312}"/>
              </a:ext>
            </a:extLst>
          </p:cNvPr>
          <p:cNvCxnSpPr/>
          <p:nvPr/>
        </p:nvCxnSpPr>
        <p:spPr>
          <a:xfrm>
            <a:off x="8077898" y="5914355"/>
            <a:ext cx="0" cy="2287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567E69E0-EB6E-44C8-AF77-CFBD99199066}"/>
              </a:ext>
            </a:extLst>
          </p:cNvPr>
          <p:cNvCxnSpPr>
            <a:stCxn id="24" idx="4"/>
          </p:cNvCxnSpPr>
          <p:nvPr/>
        </p:nvCxnSpPr>
        <p:spPr>
          <a:xfrm>
            <a:off x="5777218" y="3594474"/>
            <a:ext cx="0" cy="2728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Connector 79">
            <a:extLst>
              <a:ext uri="{FF2B5EF4-FFF2-40B4-BE49-F238E27FC236}">
                <a16:creationId xmlns:a16="http://schemas.microsoft.com/office/drawing/2014/main" id="{FD81C403-1220-4AF6-B03B-5EE620137044}"/>
              </a:ext>
            </a:extLst>
          </p:cNvPr>
          <p:cNvCxnSpPr/>
          <p:nvPr/>
        </p:nvCxnSpPr>
        <p:spPr>
          <a:xfrm>
            <a:off x="5777218" y="3867325"/>
            <a:ext cx="0" cy="14168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A2D46041-C056-4D40-B30D-C2D2B2226872}"/>
              </a:ext>
            </a:extLst>
          </p:cNvPr>
          <p:cNvCxnSpPr/>
          <p:nvPr/>
        </p:nvCxnSpPr>
        <p:spPr>
          <a:xfrm>
            <a:off x="7486303" y="4400652"/>
            <a:ext cx="0" cy="4985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a:extLst>
              <a:ext uri="{FF2B5EF4-FFF2-40B4-BE49-F238E27FC236}">
                <a16:creationId xmlns:a16="http://schemas.microsoft.com/office/drawing/2014/main" id="{46565851-159E-479F-8E95-94F98E8D1F8D}"/>
              </a:ext>
            </a:extLst>
          </p:cNvPr>
          <p:cNvCxnSpPr>
            <a:stCxn id="26" idx="6"/>
          </p:cNvCxnSpPr>
          <p:nvPr/>
        </p:nvCxnSpPr>
        <p:spPr>
          <a:xfrm>
            <a:off x="6792289" y="4277919"/>
            <a:ext cx="9912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Straight Connector 87">
            <a:extLst>
              <a:ext uri="{FF2B5EF4-FFF2-40B4-BE49-F238E27FC236}">
                <a16:creationId xmlns:a16="http://schemas.microsoft.com/office/drawing/2014/main" id="{D0EB3BAF-7BF3-4F34-81BD-E6AF253CE9B7}"/>
              </a:ext>
            </a:extLst>
          </p:cNvPr>
          <p:cNvCxnSpPr/>
          <p:nvPr/>
        </p:nvCxnSpPr>
        <p:spPr>
          <a:xfrm>
            <a:off x="7783579" y="4277919"/>
            <a:ext cx="116048" cy="0"/>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Arrow Connector 89">
            <a:extLst>
              <a:ext uri="{FF2B5EF4-FFF2-40B4-BE49-F238E27FC236}">
                <a16:creationId xmlns:a16="http://schemas.microsoft.com/office/drawing/2014/main" id="{B6E8B54B-6096-4863-B7E5-0557A1210B5A}"/>
              </a:ext>
            </a:extLst>
          </p:cNvPr>
          <p:cNvCxnSpPr/>
          <p:nvPr/>
        </p:nvCxnSpPr>
        <p:spPr>
          <a:xfrm flipH="1">
            <a:off x="7899627" y="4277919"/>
            <a:ext cx="3635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AE3057FE-2A9F-4A0C-B845-E09F0849B36E}"/>
              </a:ext>
            </a:extLst>
          </p:cNvPr>
          <p:cNvCxnSpPr/>
          <p:nvPr/>
        </p:nvCxnSpPr>
        <p:spPr>
          <a:xfrm>
            <a:off x="8263156" y="3239358"/>
            <a:ext cx="0" cy="4915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Straight Connector 93">
            <a:extLst>
              <a:ext uri="{FF2B5EF4-FFF2-40B4-BE49-F238E27FC236}">
                <a16:creationId xmlns:a16="http://schemas.microsoft.com/office/drawing/2014/main" id="{4446A67C-A5EC-4517-A303-F0F98890AC24}"/>
              </a:ext>
            </a:extLst>
          </p:cNvPr>
          <p:cNvCxnSpPr/>
          <p:nvPr/>
        </p:nvCxnSpPr>
        <p:spPr>
          <a:xfrm>
            <a:off x="8263156" y="3730899"/>
            <a:ext cx="0" cy="547020"/>
          </a:xfrm>
          <a:prstGeom prst="line">
            <a:avLst/>
          </a:prstGeom>
        </p:spPr>
        <p:style>
          <a:lnRef idx="3">
            <a:schemeClr val="dk1"/>
          </a:lnRef>
          <a:fillRef idx="0">
            <a:schemeClr val="dk1"/>
          </a:fillRef>
          <a:effectRef idx="2">
            <a:schemeClr val="dk1"/>
          </a:effectRef>
          <a:fontRef idx="minor">
            <a:schemeClr val="tx1"/>
          </a:fontRef>
        </p:style>
      </p:cxnSp>
      <p:cxnSp>
        <p:nvCxnSpPr>
          <p:cNvPr id="96" name="Straight Arrow Connector 95">
            <a:extLst>
              <a:ext uri="{FF2B5EF4-FFF2-40B4-BE49-F238E27FC236}">
                <a16:creationId xmlns:a16="http://schemas.microsoft.com/office/drawing/2014/main" id="{35EC533A-D5E9-4027-B1AA-95F688DC69BA}"/>
              </a:ext>
            </a:extLst>
          </p:cNvPr>
          <p:cNvCxnSpPr/>
          <p:nvPr/>
        </p:nvCxnSpPr>
        <p:spPr>
          <a:xfrm>
            <a:off x="3305262" y="4277919"/>
            <a:ext cx="7633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Connector 97">
            <a:extLst>
              <a:ext uri="{FF2B5EF4-FFF2-40B4-BE49-F238E27FC236}">
                <a16:creationId xmlns:a16="http://schemas.microsoft.com/office/drawing/2014/main" id="{EAC208F4-6F38-4906-888D-76346839CF91}"/>
              </a:ext>
            </a:extLst>
          </p:cNvPr>
          <p:cNvCxnSpPr>
            <a:endCxn id="26" idx="2"/>
          </p:cNvCxnSpPr>
          <p:nvPr/>
        </p:nvCxnSpPr>
        <p:spPr>
          <a:xfrm>
            <a:off x="4060272" y="4277919"/>
            <a:ext cx="1153485" cy="0"/>
          </a:xfrm>
          <a:prstGeom prst="line">
            <a:avLst/>
          </a:prstGeom>
        </p:spPr>
        <p:style>
          <a:lnRef idx="3">
            <a:schemeClr val="dk1"/>
          </a:lnRef>
          <a:fillRef idx="0">
            <a:schemeClr val="dk1"/>
          </a:fillRef>
          <a:effectRef idx="2">
            <a:schemeClr val="dk1"/>
          </a:effectRef>
          <a:fontRef idx="minor">
            <a:schemeClr val="tx1"/>
          </a:fontRef>
        </p:style>
      </p:cxnSp>
      <p:cxnSp>
        <p:nvCxnSpPr>
          <p:cNvPr id="100" name="Straight Connector 99">
            <a:extLst>
              <a:ext uri="{FF2B5EF4-FFF2-40B4-BE49-F238E27FC236}">
                <a16:creationId xmlns:a16="http://schemas.microsoft.com/office/drawing/2014/main" id="{81D9407D-6832-46B0-B343-E98B9A752123}"/>
              </a:ext>
            </a:extLst>
          </p:cNvPr>
          <p:cNvCxnSpPr/>
          <p:nvPr/>
        </p:nvCxnSpPr>
        <p:spPr>
          <a:xfrm flipV="1">
            <a:off x="3305262" y="3239358"/>
            <a:ext cx="0" cy="1038561"/>
          </a:xfrm>
          <a:prstGeom prst="line">
            <a:avLst/>
          </a:prstGeom>
        </p:spPr>
        <p:style>
          <a:lnRef idx="3">
            <a:schemeClr val="dk1"/>
          </a:lnRef>
          <a:fillRef idx="0">
            <a:schemeClr val="dk1"/>
          </a:fillRef>
          <a:effectRef idx="2">
            <a:schemeClr val="dk1"/>
          </a:effectRef>
          <a:fontRef idx="minor">
            <a:schemeClr val="tx1"/>
          </a:fontRef>
        </p:style>
      </p:cxnSp>
      <p:cxnSp>
        <p:nvCxnSpPr>
          <p:cNvPr id="111" name="Straight Connector 110">
            <a:extLst>
              <a:ext uri="{FF2B5EF4-FFF2-40B4-BE49-F238E27FC236}">
                <a16:creationId xmlns:a16="http://schemas.microsoft.com/office/drawing/2014/main" id="{AFBB85CC-D9C7-43DD-8F93-6D74F88BB147}"/>
              </a:ext>
            </a:extLst>
          </p:cNvPr>
          <p:cNvCxnSpPr>
            <a:cxnSpLocks/>
          </p:cNvCxnSpPr>
          <p:nvPr/>
        </p:nvCxnSpPr>
        <p:spPr>
          <a:xfrm>
            <a:off x="5752051" y="2830200"/>
            <a:ext cx="0" cy="340564"/>
          </a:xfrm>
          <a:prstGeom prst="line">
            <a:avLst/>
          </a:prstGeom>
        </p:spPr>
        <p:style>
          <a:lnRef idx="3">
            <a:schemeClr val="dk1"/>
          </a:lnRef>
          <a:fillRef idx="0">
            <a:schemeClr val="dk1"/>
          </a:fillRef>
          <a:effectRef idx="2">
            <a:schemeClr val="dk1"/>
          </a:effectRef>
          <a:fontRef idx="minor">
            <a:schemeClr val="tx1"/>
          </a:fontRef>
        </p:style>
      </p:cxnSp>
      <p:cxnSp>
        <p:nvCxnSpPr>
          <p:cNvPr id="116" name="Straight Connector 115">
            <a:extLst>
              <a:ext uri="{FF2B5EF4-FFF2-40B4-BE49-F238E27FC236}">
                <a16:creationId xmlns:a16="http://schemas.microsoft.com/office/drawing/2014/main" id="{A4F8D7DC-931F-4AEC-ADD9-2185924A1619}"/>
              </a:ext>
            </a:extLst>
          </p:cNvPr>
          <p:cNvCxnSpPr>
            <a:cxnSpLocks/>
          </p:cNvCxnSpPr>
          <p:nvPr/>
        </p:nvCxnSpPr>
        <p:spPr>
          <a:xfrm flipV="1">
            <a:off x="3305262" y="2525086"/>
            <a:ext cx="0" cy="273861"/>
          </a:xfrm>
          <a:prstGeom prst="line">
            <a:avLst/>
          </a:prstGeom>
        </p:spPr>
        <p:style>
          <a:lnRef idx="3">
            <a:schemeClr val="dk1"/>
          </a:lnRef>
          <a:fillRef idx="0">
            <a:schemeClr val="dk1"/>
          </a:fillRef>
          <a:effectRef idx="2">
            <a:schemeClr val="dk1"/>
          </a:effectRef>
          <a:fontRef idx="minor">
            <a:schemeClr val="tx1"/>
          </a:fontRef>
        </p:style>
      </p:cxnSp>
      <p:cxnSp>
        <p:nvCxnSpPr>
          <p:cNvPr id="123" name="Straight Connector 122">
            <a:extLst>
              <a:ext uri="{FF2B5EF4-FFF2-40B4-BE49-F238E27FC236}">
                <a16:creationId xmlns:a16="http://schemas.microsoft.com/office/drawing/2014/main" id="{A5DC4FF3-158B-4632-81F1-8F0A70CF2E5A}"/>
              </a:ext>
            </a:extLst>
          </p:cNvPr>
          <p:cNvCxnSpPr/>
          <p:nvPr/>
        </p:nvCxnSpPr>
        <p:spPr>
          <a:xfrm>
            <a:off x="3305262" y="2525086"/>
            <a:ext cx="381699" cy="0"/>
          </a:xfrm>
          <a:prstGeom prst="line">
            <a:avLst/>
          </a:prstGeom>
        </p:spPr>
        <p:style>
          <a:lnRef idx="3">
            <a:schemeClr val="dk1"/>
          </a:lnRef>
          <a:fillRef idx="0">
            <a:schemeClr val="dk1"/>
          </a:fillRef>
          <a:effectRef idx="2">
            <a:schemeClr val="dk1"/>
          </a:effectRef>
          <a:fontRef idx="minor">
            <a:schemeClr val="tx1"/>
          </a:fontRef>
        </p:style>
      </p:cxnSp>
      <p:cxnSp>
        <p:nvCxnSpPr>
          <p:cNvPr id="125" name="Straight Arrow Connector 124">
            <a:extLst>
              <a:ext uri="{FF2B5EF4-FFF2-40B4-BE49-F238E27FC236}">
                <a16:creationId xmlns:a16="http://schemas.microsoft.com/office/drawing/2014/main" id="{59509872-DCC9-4DE7-A551-E837B026364F}"/>
              </a:ext>
            </a:extLst>
          </p:cNvPr>
          <p:cNvCxnSpPr/>
          <p:nvPr/>
        </p:nvCxnSpPr>
        <p:spPr>
          <a:xfrm flipH="1">
            <a:off x="3686961" y="2525086"/>
            <a:ext cx="5998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7" name="Straight Connector 126">
            <a:extLst>
              <a:ext uri="{FF2B5EF4-FFF2-40B4-BE49-F238E27FC236}">
                <a16:creationId xmlns:a16="http://schemas.microsoft.com/office/drawing/2014/main" id="{F5593546-AF04-48A9-9B5C-FB152C7DB40A}"/>
              </a:ext>
            </a:extLst>
          </p:cNvPr>
          <p:cNvCxnSpPr/>
          <p:nvPr/>
        </p:nvCxnSpPr>
        <p:spPr>
          <a:xfrm>
            <a:off x="4286774" y="2525086"/>
            <a:ext cx="2195120" cy="0"/>
          </a:xfrm>
          <a:prstGeom prst="line">
            <a:avLst/>
          </a:prstGeom>
        </p:spPr>
        <p:style>
          <a:lnRef idx="3">
            <a:schemeClr val="dk1"/>
          </a:lnRef>
          <a:fillRef idx="0">
            <a:schemeClr val="dk1"/>
          </a:fillRef>
          <a:effectRef idx="2">
            <a:schemeClr val="dk1"/>
          </a:effectRef>
          <a:fontRef idx="minor">
            <a:schemeClr val="tx1"/>
          </a:fontRef>
        </p:style>
      </p:cxnSp>
      <p:cxnSp>
        <p:nvCxnSpPr>
          <p:cNvPr id="129" name="Straight Arrow Connector 128">
            <a:extLst>
              <a:ext uri="{FF2B5EF4-FFF2-40B4-BE49-F238E27FC236}">
                <a16:creationId xmlns:a16="http://schemas.microsoft.com/office/drawing/2014/main" id="{8226E2EB-FCB3-4A70-90D8-B5CECEFFB97C}"/>
              </a:ext>
            </a:extLst>
          </p:cNvPr>
          <p:cNvCxnSpPr/>
          <p:nvPr/>
        </p:nvCxnSpPr>
        <p:spPr>
          <a:xfrm>
            <a:off x="6481894" y="2525086"/>
            <a:ext cx="6878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1" name="Straight Connector 130">
            <a:extLst>
              <a:ext uri="{FF2B5EF4-FFF2-40B4-BE49-F238E27FC236}">
                <a16:creationId xmlns:a16="http://schemas.microsoft.com/office/drawing/2014/main" id="{6A22EEF5-67C2-4EDB-A74B-A51BDB080C80}"/>
              </a:ext>
            </a:extLst>
          </p:cNvPr>
          <p:cNvCxnSpPr/>
          <p:nvPr/>
        </p:nvCxnSpPr>
        <p:spPr>
          <a:xfrm>
            <a:off x="7169785" y="2525086"/>
            <a:ext cx="1069602" cy="0"/>
          </a:xfrm>
          <a:prstGeom prst="line">
            <a:avLst/>
          </a:prstGeom>
        </p:spPr>
        <p:style>
          <a:lnRef idx="3">
            <a:schemeClr val="dk1"/>
          </a:lnRef>
          <a:fillRef idx="0">
            <a:schemeClr val="dk1"/>
          </a:fillRef>
          <a:effectRef idx="2">
            <a:schemeClr val="dk1"/>
          </a:effectRef>
          <a:fontRef idx="minor">
            <a:schemeClr val="tx1"/>
          </a:fontRef>
        </p:style>
      </p:cxnSp>
      <p:cxnSp>
        <p:nvCxnSpPr>
          <p:cNvPr id="139" name="Straight Arrow Connector 138">
            <a:extLst>
              <a:ext uri="{FF2B5EF4-FFF2-40B4-BE49-F238E27FC236}">
                <a16:creationId xmlns:a16="http://schemas.microsoft.com/office/drawing/2014/main" id="{E212FF10-4E2B-41C8-903B-A4891080A312}"/>
              </a:ext>
            </a:extLst>
          </p:cNvPr>
          <p:cNvCxnSpPr/>
          <p:nvPr/>
        </p:nvCxnSpPr>
        <p:spPr>
          <a:xfrm>
            <a:off x="5752052" y="2525086"/>
            <a:ext cx="0" cy="3051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5" name="Straight Arrow Connector 144">
            <a:extLst>
              <a:ext uri="{FF2B5EF4-FFF2-40B4-BE49-F238E27FC236}">
                <a16:creationId xmlns:a16="http://schemas.microsoft.com/office/drawing/2014/main" id="{E1905F72-DCB2-4B81-8BE4-00F4D4A9908C}"/>
              </a:ext>
            </a:extLst>
          </p:cNvPr>
          <p:cNvCxnSpPr>
            <a:stCxn id="22" idx="4"/>
          </p:cNvCxnSpPr>
          <p:nvPr/>
        </p:nvCxnSpPr>
        <p:spPr>
          <a:xfrm>
            <a:off x="5752051" y="2132839"/>
            <a:ext cx="0" cy="1909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7" name="Straight Connector 146">
            <a:extLst>
              <a:ext uri="{FF2B5EF4-FFF2-40B4-BE49-F238E27FC236}">
                <a16:creationId xmlns:a16="http://schemas.microsoft.com/office/drawing/2014/main" id="{6AF2D88B-B841-4B09-9614-EE0EDE61F141}"/>
              </a:ext>
            </a:extLst>
          </p:cNvPr>
          <p:cNvCxnSpPr/>
          <p:nvPr/>
        </p:nvCxnSpPr>
        <p:spPr>
          <a:xfrm>
            <a:off x="5752051" y="2323750"/>
            <a:ext cx="0" cy="232589"/>
          </a:xfrm>
          <a:prstGeom prst="line">
            <a:avLst/>
          </a:prstGeom>
        </p:spPr>
        <p:style>
          <a:lnRef idx="3">
            <a:schemeClr val="dk1"/>
          </a:lnRef>
          <a:fillRef idx="0">
            <a:schemeClr val="dk1"/>
          </a:fillRef>
          <a:effectRef idx="2">
            <a:schemeClr val="dk1"/>
          </a:effectRef>
          <a:fontRef idx="minor">
            <a:schemeClr val="tx1"/>
          </a:fontRef>
        </p:style>
      </p:cxnSp>
      <p:cxnSp>
        <p:nvCxnSpPr>
          <p:cNvPr id="149" name="Straight Connector 148">
            <a:extLst>
              <a:ext uri="{FF2B5EF4-FFF2-40B4-BE49-F238E27FC236}">
                <a16:creationId xmlns:a16="http://schemas.microsoft.com/office/drawing/2014/main" id="{EE590078-EC5E-4523-B516-08FD557735C0}"/>
              </a:ext>
            </a:extLst>
          </p:cNvPr>
          <p:cNvCxnSpPr/>
          <p:nvPr/>
        </p:nvCxnSpPr>
        <p:spPr>
          <a:xfrm>
            <a:off x="8239387" y="2525086"/>
            <a:ext cx="0" cy="305114"/>
          </a:xfrm>
          <a:prstGeom prst="line">
            <a:avLst/>
          </a:prstGeom>
        </p:spPr>
        <p:style>
          <a:lnRef idx="3">
            <a:schemeClr val="dk1"/>
          </a:lnRef>
          <a:fillRef idx="0">
            <a:schemeClr val="dk1"/>
          </a:fillRef>
          <a:effectRef idx="2">
            <a:schemeClr val="dk1"/>
          </a:effectRef>
          <a:fontRef idx="minor">
            <a:schemeClr val="tx1"/>
          </a:fontRef>
        </p:style>
      </p:cxnSp>
      <p:cxnSp>
        <p:nvCxnSpPr>
          <p:cNvPr id="151" name="Straight Arrow Connector 150">
            <a:extLst>
              <a:ext uri="{FF2B5EF4-FFF2-40B4-BE49-F238E27FC236}">
                <a16:creationId xmlns:a16="http://schemas.microsoft.com/office/drawing/2014/main" id="{A8A548F0-E5DB-4A21-8B32-6E88A3D46239}"/>
              </a:ext>
            </a:extLst>
          </p:cNvPr>
          <p:cNvCxnSpPr>
            <a:stCxn id="28" idx="4"/>
          </p:cNvCxnSpPr>
          <p:nvPr/>
        </p:nvCxnSpPr>
        <p:spPr>
          <a:xfrm>
            <a:off x="7581555" y="5454952"/>
            <a:ext cx="0" cy="2312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1454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pattFill prst="pct90">
          <a:fgClr>
            <a:srgbClr val="002060"/>
          </a:fgClr>
          <a:bgClr>
            <a:schemeClr val="bg1"/>
          </a:bgClr>
        </a:patt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solidFill>
            <a:schemeClr val="bg2"/>
          </a:solidFill>
        </p:spPr>
        <p:txBody>
          <a:bodyPr/>
          <a:lstStyle/>
          <a:p>
            <a:r>
              <a:rPr lang="en-US" dirty="0">
                <a:solidFill>
                  <a:srgbClr val="FF0000"/>
                </a:solidFill>
              </a:rPr>
              <a:t>Requirements</a:t>
            </a:r>
          </a:p>
        </p:txBody>
      </p:sp>
      <p:grpSp>
        <p:nvGrpSpPr>
          <p:cNvPr id="3" name="Group 2">
            <a:extLst>
              <a:ext uri="{FF2B5EF4-FFF2-40B4-BE49-F238E27FC236}">
                <a16:creationId xmlns:a16="http://schemas.microsoft.com/office/drawing/2014/main" id="{74FD80CF-DC95-46B0-936E-6E19C1A4160D}"/>
              </a:ext>
            </a:extLst>
          </p:cNvPr>
          <p:cNvGrpSpPr/>
          <p:nvPr/>
        </p:nvGrpSpPr>
        <p:grpSpPr>
          <a:xfrm>
            <a:off x="137279" y="4894486"/>
            <a:ext cx="7422020" cy="761778"/>
            <a:chOff x="3686398" y="4267905"/>
            <a:chExt cx="4760612" cy="679086"/>
          </a:xfrm>
          <a:solidFill>
            <a:srgbClr val="002060"/>
          </a:solidFill>
          <a:effectLst>
            <a:outerShdw blurRad="50800" dist="38100" dir="2700000" algn="tl" rotWithShape="0">
              <a:prstClr val="black">
                <a:alpha val="40000"/>
              </a:prstClr>
            </a:outerShdw>
          </a:effectLst>
        </p:grpSpPr>
        <p:sp>
          <p:nvSpPr>
            <p:cNvPr id="4" name="Freeform: Shape 3">
              <a:extLst>
                <a:ext uri="{FF2B5EF4-FFF2-40B4-BE49-F238E27FC236}">
                  <a16:creationId xmlns:a16="http://schemas.microsoft.com/office/drawing/2014/main" id="{D927052E-B62F-42C6-AE81-0F42A4E1390F}"/>
                </a:ext>
              </a:extLst>
            </p:cNvPr>
            <p:cNvSpPr/>
            <p:nvPr/>
          </p:nvSpPr>
          <p:spPr>
            <a:xfrm>
              <a:off x="7255458" y="4273456"/>
              <a:ext cx="1191552" cy="672919"/>
            </a:xfrm>
            <a:custGeom>
              <a:avLst/>
              <a:gdLst>
                <a:gd name="connsiteX0" fmla="*/ 2252186 w 2257425"/>
                <a:gd name="connsiteY0" fmla="*/ 1188244 h 1190625"/>
                <a:gd name="connsiteX1" fmla="*/ 7144 w 2257425"/>
                <a:gd name="connsiteY1" fmla="*/ 1188244 h 1190625"/>
                <a:gd name="connsiteX2" fmla="*/ 7144 w 2257425"/>
                <a:gd name="connsiteY2" fmla="*/ 7144 h 1190625"/>
                <a:gd name="connsiteX3" fmla="*/ 2252186 w 2257425"/>
                <a:gd name="connsiteY3" fmla="*/ 7144 h 1190625"/>
                <a:gd name="connsiteX4" fmla="*/ 1729264 w 2257425"/>
                <a:gd name="connsiteY4" fmla="*/ 597694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25" h="1190625">
                  <a:moveTo>
                    <a:pt x="2252186" y="1188244"/>
                  </a:moveTo>
                  <a:lnTo>
                    <a:pt x="7144" y="1188244"/>
                  </a:lnTo>
                  <a:lnTo>
                    <a:pt x="7144" y="7144"/>
                  </a:lnTo>
                  <a:lnTo>
                    <a:pt x="2252186" y="7144"/>
                  </a:lnTo>
                  <a:lnTo>
                    <a:pt x="1729264" y="5976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 name="Freeform: Shape 4">
              <a:extLst>
                <a:ext uri="{FF2B5EF4-FFF2-40B4-BE49-F238E27FC236}">
                  <a16:creationId xmlns:a16="http://schemas.microsoft.com/office/drawing/2014/main" id="{FA3EF409-639A-4220-B7AB-42F87EE52383}"/>
                </a:ext>
              </a:extLst>
            </p:cNvPr>
            <p:cNvSpPr/>
            <p:nvPr/>
          </p:nvSpPr>
          <p:spPr>
            <a:xfrm>
              <a:off x="7255458" y="4552282"/>
              <a:ext cx="659904" cy="394709"/>
            </a:xfrm>
            <a:custGeom>
              <a:avLst/>
              <a:gdLst>
                <a:gd name="connsiteX0" fmla="*/ 7144 w 1019175"/>
                <a:gd name="connsiteY0" fmla="*/ 7144 h 609600"/>
                <a:gd name="connsiteX1" fmla="*/ 1012984 w 1019175"/>
                <a:gd name="connsiteY1" fmla="*/ 15716 h 609600"/>
                <a:gd name="connsiteX2" fmla="*/ 7144 w 1019175"/>
                <a:gd name="connsiteY2" fmla="*/ 606266 h 609600"/>
              </a:gdLst>
              <a:ahLst/>
              <a:cxnLst>
                <a:cxn ang="0">
                  <a:pos x="connsiteX0" y="connsiteY0"/>
                </a:cxn>
                <a:cxn ang="0">
                  <a:pos x="connsiteX1" y="connsiteY1"/>
                </a:cxn>
                <a:cxn ang="0">
                  <a:pos x="connsiteX2" y="connsiteY2"/>
                </a:cxn>
              </a:cxnLst>
              <a:rect l="l" t="t" r="r" b="b"/>
              <a:pathLst>
                <a:path w="1019175" h="609600">
                  <a:moveTo>
                    <a:pt x="7144" y="7144"/>
                  </a:moveTo>
                  <a:lnTo>
                    <a:pt x="1012984" y="15716"/>
                  </a:lnTo>
                  <a:lnTo>
                    <a:pt x="7144" y="60626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 name="Freeform: Shape 5">
              <a:extLst>
                <a:ext uri="{FF2B5EF4-FFF2-40B4-BE49-F238E27FC236}">
                  <a16:creationId xmlns:a16="http://schemas.microsoft.com/office/drawing/2014/main" id="{46CDF2A4-E930-4DEA-B0AE-2275E0884669}"/>
                </a:ext>
              </a:extLst>
            </p:cNvPr>
            <p:cNvSpPr/>
            <p:nvPr/>
          </p:nvSpPr>
          <p:spPr>
            <a:xfrm>
              <a:off x="3686398" y="4267905"/>
              <a:ext cx="1191553" cy="672919"/>
            </a:xfrm>
            <a:custGeom>
              <a:avLst/>
              <a:gdLst>
                <a:gd name="connsiteX0" fmla="*/ 7144 w 2257425"/>
                <a:gd name="connsiteY0" fmla="*/ 1188244 h 1190625"/>
                <a:gd name="connsiteX1" fmla="*/ 2252186 w 2257425"/>
                <a:gd name="connsiteY1" fmla="*/ 1188244 h 1190625"/>
                <a:gd name="connsiteX2" fmla="*/ 2252186 w 2257425"/>
                <a:gd name="connsiteY2" fmla="*/ 7144 h 1190625"/>
                <a:gd name="connsiteX3" fmla="*/ 7144 w 2257425"/>
                <a:gd name="connsiteY3" fmla="*/ 7144 h 1190625"/>
                <a:gd name="connsiteX4" fmla="*/ 531019 w 2257425"/>
                <a:gd name="connsiteY4" fmla="*/ 597694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25" h="1190625">
                  <a:moveTo>
                    <a:pt x="7144" y="1188244"/>
                  </a:moveTo>
                  <a:lnTo>
                    <a:pt x="2252186" y="1188244"/>
                  </a:lnTo>
                  <a:lnTo>
                    <a:pt x="2252186" y="7144"/>
                  </a:lnTo>
                  <a:lnTo>
                    <a:pt x="7144" y="7144"/>
                  </a:lnTo>
                  <a:lnTo>
                    <a:pt x="531019" y="5976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9E7A3779-D72D-49DE-B088-E70638CB42C3}"/>
                </a:ext>
              </a:extLst>
            </p:cNvPr>
            <p:cNvSpPr/>
            <p:nvPr/>
          </p:nvSpPr>
          <p:spPr>
            <a:xfrm>
              <a:off x="4276637" y="4546731"/>
              <a:ext cx="598231" cy="394709"/>
            </a:xfrm>
            <a:custGeom>
              <a:avLst/>
              <a:gdLst>
                <a:gd name="connsiteX0" fmla="*/ 923449 w 923925"/>
                <a:gd name="connsiteY0" fmla="*/ 7144 h 609600"/>
                <a:gd name="connsiteX1" fmla="*/ 7144 w 923925"/>
                <a:gd name="connsiteY1" fmla="*/ 15716 h 609600"/>
                <a:gd name="connsiteX2" fmla="*/ 923449 w 923925"/>
                <a:gd name="connsiteY2" fmla="*/ 606266 h 609600"/>
              </a:gdLst>
              <a:ahLst/>
              <a:cxnLst>
                <a:cxn ang="0">
                  <a:pos x="connsiteX0" y="connsiteY0"/>
                </a:cxn>
                <a:cxn ang="0">
                  <a:pos x="connsiteX1" y="connsiteY1"/>
                </a:cxn>
                <a:cxn ang="0">
                  <a:pos x="connsiteX2" y="connsiteY2"/>
                </a:cxn>
              </a:cxnLst>
              <a:rect l="l" t="t" r="r" b="b"/>
              <a:pathLst>
                <a:path w="923925" h="609600">
                  <a:moveTo>
                    <a:pt x="923449" y="7144"/>
                  </a:moveTo>
                  <a:lnTo>
                    <a:pt x="7144" y="15716"/>
                  </a:lnTo>
                  <a:lnTo>
                    <a:pt x="923449" y="60626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8" name="Rectangle 7">
            <a:extLst>
              <a:ext uri="{FF2B5EF4-FFF2-40B4-BE49-F238E27FC236}">
                <a16:creationId xmlns:a16="http://schemas.microsoft.com/office/drawing/2014/main" id="{09A6CBAA-64EE-4409-907F-50D057199A25}"/>
              </a:ext>
            </a:extLst>
          </p:cNvPr>
          <p:cNvSpPr/>
          <p:nvPr/>
        </p:nvSpPr>
        <p:spPr>
          <a:xfrm>
            <a:off x="1743692" y="2073463"/>
            <a:ext cx="4209194" cy="4014580"/>
          </a:xfrm>
          <a:prstGeom prst="rect">
            <a:avLst/>
          </a:prstGeom>
          <a:solidFill>
            <a:srgbClr val="00206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3A59CF29-9F98-4B2D-8539-446E150D73EC}"/>
              </a:ext>
            </a:extLst>
          </p:cNvPr>
          <p:cNvGrpSpPr/>
          <p:nvPr/>
        </p:nvGrpSpPr>
        <p:grpSpPr>
          <a:xfrm>
            <a:off x="1015852" y="4468176"/>
            <a:ext cx="5664874" cy="754861"/>
            <a:chOff x="3798414" y="4347016"/>
            <a:chExt cx="4670224" cy="621436"/>
          </a:xfrm>
          <a:solidFill>
            <a:srgbClr val="002060"/>
          </a:solidFill>
        </p:grpSpPr>
        <p:sp>
          <p:nvSpPr>
            <p:cNvPr id="10" name="Freeform: Shape 9">
              <a:extLst>
                <a:ext uri="{FF2B5EF4-FFF2-40B4-BE49-F238E27FC236}">
                  <a16:creationId xmlns:a16="http://schemas.microsoft.com/office/drawing/2014/main" id="{AC1284E2-6977-4844-BAE2-647AEADB662F}"/>
                </a:ext>
              </a:extLst>
            </p:cNvPr>
            <p:cNvSpPr/>
            <p:nvPr/>
          </p:nvSpPr>
          <p:spPr>
            <a:xfrm>
              <a:off x="3798414" y="4347016"/>
              <a:ext cx="4670224" cy="621436"/>
            </a:xfrm>
            <a:custGeom>
              <a:avLst/>
              <a:gdLst>
                <a:gd name="connsiteX0" fmla="*/ 7144 w 5619750"/>
                <a:gd name="connsiteY0" fmla="*/ 7144 h 1190625"/>
                <a:gd name="connsiteX1" fmla="*/ 5613559 w 5619750"/>
                <a:gd name="connsiteY1" fmla="*/ 7144 h 1190625"/>
                <a:gd name="connsiteX2" fmla="*/ 5613559 w 5619750"/>
                <a:gd name="connsiteY2" fmla="*/ 1188244 h 1190625"/>
                <a:gd name="connsiteX3" fmla="*/ 7143 w 5619750"/>
                <a:gd name="connsiteY3" fmla="*/ 1188244 h 1190625"/>
              </a:gdLst>
              <a:ahLst/>
              <a:cxnLst>
                <a:cxn ang="0">
                  <a:pos x="connsiteX0" y="connsiteY0"/>
                </a:cxn>
                <a:cxn ang="0">
                  <a:pos x="connsiteX1" y="connsiteY1"/>
                </a:cxn>
                <a:cxn ang="0">
                  <a:pos x="connsiteX2" y="connsiteY2"/>
                </a:cxn>
                <a:cxn ang="0">
                  <a:pos x="connsiteX3" y="connsiteY3"/>
                </a:cxn>
              </a:cxnLst>
              <a:rect l="l" t="t" r="r" b="b"/>
              <a:pathLst>
                <a:path w="5619750" h="1190625">
                  <a:moveTo>
                    <a:pt x="7144" y="7144"/>
                  </a:moveTo>
                  <a:lnTo>
                    <a:pt x="5613559" y="7144"/>
                  </a:lnTo>
                  <a:lnTo>
                    <a:pt x="5613559" y="1188244"/>
                  </a:lnTo>
                  <a:lnTo>
                    <a:pt x="7143" y="1188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1" name="TextBox 10">
              <a:extLst>
                <a:ext uri="{FF2B5EF4-FFF2-40B4-BE49-F238E27FC236}">
                  <a16:creationId xmlns:a16="http://schemas.microsoft.com/office/drawing/2014/main" id="{2B2DE06E-9A7D-4199-BC10-5C69CEA78805}"/>
                </a:ext>
              </a:extLst>
            </p:cNvPr>
            <p:cNvSpPr txBox="1"/>
            <p:nvPr/>
          </p:nvSpPr>
          <p:spPr>
            <a:xfrm>
              <a:off x="4398458" y="4388808"/>
              <a:ext cx="3470136" cy="532089"/>
            </a:xfrm>
            <a:prstGeom prst="rect">
              <a:avLst/>
            </a:prstGeom>
            <a:solidFill>
              <a:schemeClr val="bg2"/>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3600" b="1" i="0" u="none" strike="noStrike" kern="1200" cap="none" spc="0" normalizeH="0" baseline="0" noProof="0" dirty="0">
                  <a:ln>
                    <a:noFill/>
                  </a:ln>
                  <a:solidFill>
                    <a:srgbClr val="FF0000"/>
                  </a:solidFill>
                  <a:effectLst/>
                  <a:uLnTx/>
                  <a:uFillTx/>
                  <a:latin typeface="Arial"/>
                  <a:ea typeface="Adobe Song Std L" panose="02020300000000000000" pitchFamily="18" charset="-128"/>
                  <a:cs typeface="Arial" pitchFamily="34" charset="0"/>
                </a:rPr>
                <a:t>Requirements</a:t>
              </a:r>
            </a:p>
          </p:txBody>
        </p:sp>
      </p:grpSp>
      <p:sp>
        <p:nvSpPr>
          <p:cNvPr id="19" name="Freeform: Shape 18">
            <a:extLst>
              <a:ext uri="{FF2B5EF4-FFF2-40B4-BE49-F238E27FC236}">
                <a16:creationId xmlns:a16="http://schemas.microsoft.com/office/drawing/2014/main" id="{48767EAA-C74E-4872-A6B5-6A4B994CED37}"/>
              </a:ext>
            </a:extLst>
          </p:cNvPr>
          <p:cNvSpPr/>
          <p:nvPr/>
        </p:nvSpPr>
        <p:spPr>
          <a:xfrm rot="5400000">
            <a:off x="1757303" y="2126047"/>
            <a:ext cx="1568701" cy="1552820"/>
          </a:xfrm>
          <a:custGeom>
            <a:avLst/>
            <a:gdLst>
              <a:gd name="connsiteX0" fmla="*/ 989322 w 2099794"/>
              <a:gd name="connsiteY0" fmla="*/ 1788413 h 2078537"/>
              <a:gd name="connsiteX1" fmla="*/ 991189 w 2099794"/>
              <a:gd name="connsiteY1" fmla="*/ 1789658 h 2078537"/>
              <a:gd name="connsiteX2" fmla="*/ 992849 w 2099794"/>
              <a:gd name="connsiteY2" fmla="*/ 1788205 h 2078537"/>
              <a:gd name="connsiteX3" fmla="*/ 991189 w 2099794"/>
              <a:gd name="connsiteY3" fmla="*/ 1786754 h 2078537"/>
              <a:gd name="connsiteX4" fmla="*/ 989322 w 2099794"/>
              <a:gd name="connsiteY4" fmla="*/ 1788413 h 2078537"/>
              <a:gd name="connsiteX5" fmla="*/ 424025 w 2099794"/>
              <a:gd name="connsiteY5" fmla="*/ 1472262 h 2078537"/>
              <a:gd name="connsiteX6" fmla="*/ 424855 w 2099794"/>
              <a:gd name="connsiteY6" fmla="*/ 1472262 h 2078537"/>
              <a:gd name="connsiteX7" fmla="*/ 425270 w 2099794"/>
              <a:gd name="connsiteY7" fmla="*/ 1470810 h 2078537"/>
              <a:gd name="connsiteX8" fmla="*/ 424025 w 2099794"/>
              <a:gd name="connsiteY8" fmla="*/ 1470187 h 2078537"/>
              <a:gd name="connsiteX9" fmla="*/ 424025 w 2099794"/>
              <a:gd name="connsiteY9" fmla="*/ 1472262 h 2078537"/>
              <a:gd name="connsiteX10" fmla="*/ 209514 w 2099794"/>
              <a:gd name="connsiteY10" fmla="*/ 1889738 h 2078537"/>
              <a:gd name="connsiteX11" fmla="*/ 231210 w 2099794"/>
              <a:gd name="connsiteY11" fmla="*/ 1864027 h 2078537"/>
              <a:gd name="connsiteX12" fmla="*/ 227571 w 2099794"/>
              <a:gd name="connsiteY12" fmla="*/ 1869318 h 2078537"/>
              <a:gd name="connsiteX13" fmla="*/ 197595 w 2099794"/>
              <a:gd name="connsiteY13" fmla="*/ 1924756 h 2078537"/>
              <a:gd name="connsiteX14" fmla="*/ 294784 w 2099794"/>
              <a:gd name="connsiteY14" fmla="*/ 1858272 h 2078537"/>
              <a:gd name="connsiteX15" fmla="*/ 400583 w 2099794"/>
              <a:gd name="connsiteY15" fmla="*/ 1803142 h 2078537"/>
              <a:gd name="connsiteX16" fmla="*/ 470078 w 2099794"/>
              <a:gd name="connsiteY16" fmla="*/ 1775551 h 2078537"/>
              <a:gd name="connsiteX17" fmla="*/ 526919 w 2099794"/>
              <a:gd name="connsiteY17" fmla="*/ 1758333 h 2078537"/>
              <a:gd name="connsiteX18" fmla="*/ 563015 w 2099794"/>
              <a:gd name="connsiteY18" fmla="*/ 1748790 h 2078537"/>
              <a:gd name="connsiteX19" fmla="*/ 623590 w 2099794"/>
              <a:gd name="connsiteY19" fmla="*/ 1739248 h 2078537"/>
              <a:gd name="connsiteX20" fmla="*/ 625872 w 2099794"/>
              <a:gd name="connsiteY20" fmla="*/ 1738418 h 2078537"/>
              <a:gd name="connsiteX21" fmla="*/ 629191 w 2099794"/>
              <a:gd name="connsiteY21" fmla="*/ 1738211 h 2078537"/>
              <a:gd name="connsiteX22" fmla="*/ 653878 w 2099794"/>
              <a:gd name="connsiteY22" fmla="*/ 1735099 h 2078537"/>
              <a:gd name="connsiteX23" fmla="*/ 660516 w 2099794"/>
              <a:gd name="connsiteY23" fmla="*/ 1734891 h 2078537"/>
              <a:gd name="connsiteX24" fmla="*/ 709889 w 2099794"/>
              <a:gd name="connsiteY24" fmla="*/ 1731780 h 2078537"/>
              <a:gd name="connsiteX25" fmla="*/ 741214 w 2099794"/>
              <a:gd name="connsiteY25" fmla="*/ 1731780 h 2078537"/>
              <a:gd name="connsiteX26" fmla="*/ 790586 w 2099794"/>
              <a:gd name="connsiteY26" fmla="*/ 1734891 h 2078537"/>
              <a:gd name="connsiteX27" fmla="*/ 795565 w 2099794"/>
              <a:gd name="connsiteY27" fmla="*/ 1735099 h 2078537"/>
              <a:gd name="connsiteX28" fmla="*/ 844316 w 2099794"/>
              <a:gd name="connsiteY28" fmla="*/ 1741944 h 2078537"/>
              <a:gd name="connsiteX29" fmla="*/ 882690 w 2099794"/>
              <a:gd name="connsiteY29" fmla="*/ 1748134 h 2078537"/>
              <a:gd name="connsiteX30" fmla="*/ 882901 w 2099794"/>
              <a:gd name="connsiteY30" fmla="*/ 1748375 h 2078537"/>
              <a:gd name="connsiteX31" fmla="*/ 882901 w 2099794"/>
              <a:gd name="connsiteY31" fmla="*/ 1749205 h 2078537"/>
              <a:gd name="connsiteX32" fmla="*/ 883938 w 2099794"/>
              <a:gd name="connsiteY32" fmla="*/ 1748998 h 2078537"/>
              <a:gd name="connsiteX33" fmla="*/ 882901 w 2099794"/>
              <a:gd name="connsiteY33" fmla="*/ 1748375 h 2078537"/>
              <a:gd name="connsiteX34" fmla="*/ 882901 w 2099794"/>
              <a:gd name="connsiteY34" fmla="*/ 1748168 h 2078537"/>
              <a:gd name="connsiteX35" fmla="*/ 882690 w 2099794"/>
              <a:gd name="connsiteY35" fmla="*/ 1748134 h 2078537"/>
              <a:gd name="connsiteX36" fmla="*/ 877092 w 2099794"/>
              <a:gd name="connsiteY36" fmla="*/ 1741737 h 2078537"/>
              <a:gd name="connsiteX37" fmla="*/ 868587 w 2099794"/>
              <a:gd name="connsiteY37" fmla="*/ 1727631 h 2078537"/>
              <a:gd name="connsiteX38" fmla="*/ 874188 w 2099794"/>
              <a:gd name="connsiteY38" fmla="*/ 1696306 h 2078537"/>
              <a:gd name="connsiteX39" fmla="*/ 909869 w 2099794"/>
              <a:gd name="connsiteY39" fmla="*/ 1662699 h 2078537"/>
              <a:gd name="connsiteX40" fmla="*/ 951359 w 2099794"/>
              <a:gd name="connsiteY40" fmla="*/ 1647555 h 2078537"/>
              <a:gd name="connsiteX41" fmla="*/ 1017535 w 2099794"/>
              <a:gd name="connsiteY41" fmla="*/ 1641124 h 2078537"/>
              <a:gd name="connsiteX42" fmla="*/ 1027493 w 2099794"/>
              <a:gd name="connsiteY42" fmla="*/ 1641124 h 2078537"/>
              <a:gd name="connsiteX43" fmla="*/ 1040562 w 2099794"/>
              <a:gd name="connsiteY43" fmla="*/ 1641332 h 2078537"/>
              <a:gd name="connsiteX44" fmla="*/ 997620 w 2099794"/>
              <a:gd name="connsiteY44" fmla="*/ 1780737 h 2078537"/>
              <a:gd name="connsiteX45" fmla="*/ 1033301 w 2099794"/>
              <a:gd name="connsiteY45" fmla="*/ 1792562 h 2078537"/>
              <a:gd name="connsiteX46" fmla="*/ 1137025 w 2099794"/>
              <a:gd name="connsiteY46" fmla="*/ 1830525 h 2078537"/>
              <a:gd name="connsiteX47" fmla="*/ 1181627 w 2099794"/>
              <a:gd name="connsiteY47" fmla="*/ 1846914 h 2078537"/>
              <a:gd name="connsiteX48" fmla="*/ 1186191 w 2099794"/>
              <a:gd name="connsiteY48" fmla="*/ 1847536 h 2078537"/>
              <a:gd name="connsiteX49" fmla="*/ 1183494 w 2099794"/>
              <a:gd name="connsiteY49" fmla="*/ 1845254 h 2078537"/>
              <a:gd name="connsiteX50" fmla="*/ 1186813 w 2099794"/>
              <a:gd name="connsiteY50" fmla="*/ 1794429 h 2078537"/>
              <a:gd name="connsiteX51" fmla="*/ 1250915 w 2099794"/>
              <a:gd name="connsiteY51" fmla="*/ 1771195 h 2078537"/>
              <a:gd name="connsiteX52" fmla="*/ 1286596 w 2099794"/>
              <a:gd name="connsiteY52" fmla="*/ 1768705 h 2078537"/>
              <a:gd name="connsiteX53" fmla="*/ 1293649 w 2099794"/>
              <a:gd name="connsiteY53" fmla="*/ 1775759 h 2078537"/>
              <a:gd name="connsiteX54" fmla="*/ 1285766 w 2099794"/>
              <a:gd name="connsiteY54" fmla="*/ 1821397 h 2078537"/>
              <a:gd name="connsiteX55" fmla="*/ 1258175 w 2099794"/>
              <a:gd name="connsiteY55" fmla="*/ 1872845 h 2078537"/>
              <a:gd name="connsiteX56" fmla="*/ 1260665 w 2099794"/>
              <a:gd name="connsiteY56" fmla="*/ 1874712 h 2078537"/>
              <a:gd name="connsiteX57" fmla="*/ 1313564 w 2099794"/>
              <a:gd name="connsiteY57" fmla="*/ 1890063 h 2078537"/>
              <a:gd name="connsiteX58" fmla="*/ 1335761 w 2099794"/>
              <a:gd name="connsiteY58" fmla="*/ 1896494 h 2078537"/>
              <a:gd name="connsiteX59" fmla="*/ 1397166 w 2099794"/>
              <a:gd name="connsiteY59" fmla="*/ 1908526 h 2078537"/>
              <a:gd name="connsiteX60" fmla="*/ 1512922 w 2099794"/>
              <a:gd name="connsiteY60" fmla="*/ 1909563 h 2078537"/>
              <a:gd name="connsiteX61" fmla="*/ 1608971 w 2099794"/>
              <a:gd name="connsiteY61" fmla="*/ 1876579 h 2078537"/>
              <a:gd name="connsiteX62" fmla="*/ 1614987 w 2099794"/>
              <a:gd name="connsiteY62" fmla="*/ 1868696 h 2078537"/>
              <a:gd name="connsiteX63" fmla="*/ 1625774 w 2099794"/>
              <a:gd name="connsiteY63" fmla="*/ 1853344 h 2078537"/>
              <a:gd name="connsiteX64" fmla="*/ 1633035 w 2099794"/>
              <a:gd name="connsiteY64" fmla="*/ 1844424 h 2078537"/>
              <a:gd name="connsiteX65" fmla="*/ 1670791 w 2099794"/>
              <a:gd name="connsiteY65" fmla="*/ 1828658 h 2078537"/>
              <a:gd name="connsiteX66" fmla="*/ 1681163 w 2099794"/>
              <a:gd name="connsiteY66" fmla="*/ 1825754 h 2078537"/>
              <a:gd name="connsiteX67" fmla="*/ 1756674 w 2099794"/>
              <a:gd name="connsiteY67" fmla="*/ 1743189 h 2078537"/>
              <a:gd name="connsiteX68" fmla="*/ 1777212 w 2099794"/>
              <a:gd name="connsiteY68" fmla="*/ 1713524 h 2078537"/>
              <a:gd name="connsiteX69" fmla="*/ 1780116 w 2099794"/>
              <a:gd name="connsiteY69" fmla="*/ 1715391 h 2078537"/>
              <a:gd name="connsiteX70" fmla="*/ 1711243 w 2099794"/>
              <a:gd name="connsiteY70" fmla="*/ 1808743 h 2078537"/>
              <a:gd name="connsiteX71" fmla="*/ 1687179 w 2099794"/>
              <a:gd name="connsiteY71" fmla="*/ 1831562 h 2078537"/>
              <a:gd name="connsiteX72" fmla="*/ 1686142 w 2099794"/>
              <a:gd name="connsiteY72" fmla="*/ 1840690 h 2078537"/>
              <a:gd name="connsiteX73" fmla="*/ 1707924 w 2099794"/>
              <a:gd name="connsiteY73" fmla="*/ 1909148 h 2078537"/>
              <a:gd name="connsiteX74" fmla="*/ 1704397 w 2099794"/>
              <a:gd name="connsiteY74" fmla="*/ 1913090 h 2078537"/>
              <a:gd name="connsiteX75" fmla="*/ 1638636 w 2099794"/>
              <a:gd name="connsiteY75" fmla="*/ 1902510 h 2078537"/>
              <a:gd name="connsiteX76" fmla="*/ 1620381 w 2099794"/>
              <a:gd name="connsiteY76" fmla="*/ 1886536 h 2078537"/>
              <a:gd name="connsiteX77" fmla="*/ 1612705 w 2099794"/>
              <a:gd name="connsiteY77" fmla="*/ 1884254 h 2078537"/>
              <a:gd name="connsiteX78" fmla="*/ 1554205 w 2099794"/>
              <a:gd name="connsiteY78" fmla="*/ 1910185 h 2078537"/>
              <a:gd name="connsiteX79" fmla="*/ 1526821 w 2099794"/>
              <a:gd name="connsiteY79" fmla="*/ 1915994 h 2078537"/>
              <a:gd name="connsiteX80" fmla="*/ 1385341 w 2099794"/>
              <a:gd name="connsiteY80" fmla="*/ 1914957 h 2078537"/>
              <a:gd name="connsiteX81" fmla="*/ 1328915 w 2099794"/>
              <a:gd name="connsiteY81" fmla="*/ 1904169 h 2078537"/>
              <a:gd name="connsiteX82" fmla="*/ 1264814 w 2099794"/>
              <a:gd name="connsiteY82" fmla="*/ 1884877 h 2078537"/>
              <a:gd name="connsiteX83" fmla="*/ 1237846 w 2099794"/>
              <a:gd name="connsiteY83" fmla="*/ 1883839 h 2078537"/>
              <a:gd name="connsiteX84" fmla="*/ 1214819 w 2099794"/>
              <a:gd name="connsiteY84" fmla="*/ 1877616 h 2078537"/>
              <a:gd name="connsiteX85" fmla="*/ 1149265 w 2099794"/>
              <a:gd name="connsiteY85" fmla="*/ 1844632 h 2078537"/>
              <a:gd name="connsiteX86" fmla="*/ 1117110 w 2099794"/>
              <a:gd name="connsiteY86" fmla="*/ 1831355 h 2078537"/>
              <a:gd name="connsiteX87" fmla="*/ 1007785 w 2099794"/>
              <a:gd name="connsiteY87" fmla="*/ 1791525 h 2078537"/>
              <a:gd name="connsiteX88" fmla="*/ 999902 w 2099794"/>
              <a:gd name="connsiteY88" fmla="*/ 1789450 h 2078537"/>
              <a:gd name="connsiteX89" fmla="*/ 998242 w 2099794"/>
              <a:gd name="connsiteY89" fmla="*/ 1789035 h 2078537"/>
              <a:gd name="connsiteX90" fmla="*/ 994923 w 2099794"/>
              <a:gd name="connsiteY90" fmla="*/ 1788205 h 2078537"/>
              <a:gd name="connsiteX91" fmla="*/ 994508 w 2099794"/>
              <a:gd name="connsiteY91" fmla="*/ 1790695 h 2078537"/>
              <a:gd name="connsiteX92" fmla="*/ 999695 w 2099794"/>
              <a:gd name="connsiteY92" fmla="*/ 1793184 h 2078537"/>
              <a:gd name="connsiteX93" fmla="*/ 1057573 w 2099794"/>
              <a:gd name="connsiteY93" fmla="*/ 1820360 h 2078537"/>
              <a:gd name="connsiteX94" fmla="*/ 1127690 w 2099794"/>
              <a:gd name="connsiteY94" fmla="*/ 1855419 h 2078537"/>
              <a:gd name="connsiteX95" fmla="*/ 1204031 w 2099794"/>
              <a:gd name="connsiteY95" fmla="*/ 1892760 h 2078537"/>
              <a:gd name="connsiteX96" fmla="*/ 1312112 w 2099794"/>
              <a:gd name="connsiteY96" fmla="*/ 1939436 h 2078537"/>
              <a:gd name="connsiteX97" fmla="*/ 1354432 w 2099794"/>
              <a:gd name="connsiteY97" fmla="*/ 1953750 h 2078537"/>
              <a:gd name="connsiteX98" fmla="*/ 1417911 w 2099794"/>
              <a:gd name="connsiteY98" fmla="*/ 1970345 h 2078537"/>
              <a:gd name="connsiteX99" fmla="*/ 1421852 w 2099794"/>
              <a:gd name="connsiteY99" fmla="*/ 1969723 h 2078537"/>
              <a:gd name="connsiteX100" fmla="*/ 1439486 w 2099794"/>
              <a:gd name="connsiteY100" fmla="*/ 1950016 h 2078537"/>
              <a:gd name="connsiteX101" fmla="*/ 1491763 w 2099794"/>
              <a:gd name="connsiteY101" fmla="*/ 1951260 h 2078537"/>
              <a:gd name="connsiteX102" fmla="*/ 1514997 w 2099794"/>
              <a:gd name="connsiteY102" fmla="*/ 1979473 h 2078537"/>
              <a:gd name="connsiteX103" fmla="*/ 1525577 w 2099794"/>
              <a:gd name="connsiteY103" fmla="*/ 1986319 h 2078537"/>
              <a:gd name="connsiteX104" fmla="*/ 1758126 w 2099794"/>
              <a:gd name="connsiteY104" fmla="*/ 1972835 h 2078537"/>
              <a:gd name="connsiteX105" fmla="*/ 1766217 w 2099794"/>
              <a:gd name="connsiteY105" fmla="*/ 1968063 h 2078537"/>
              <a:gd name="connsiteX106" fmla="*/ 1778041 w 2099794"/>
              <a:gd name="connsiteY106" fmla="*/ 1960803 h 2078537"/>
              <a:gd name="connsiteX107" fmla="*/ 1802935 w 2099794"/>
              <a:gd name="connsiteY107" fmla="*/ 1953335 h 2078537"/>
              <a:gd name="connsiteX108" fmla="*/ 1837164 w 2099794"/>
              <a:gd name="connsiteY108" fmla="*/ 1955202 h 2078537"/>
              <a:gd name="connsiteX109" fmla="*/ 1844633 w 2099794"/>
              <a:gd name="connsiteY109" fmla="*/ 1956446 h 2078537"/>
              <a:gd name="connsiteX110" fmla="*/ 1866829 w 2099794"/>
              <a:gd name="connsiteY110" fmla="*/ 1951468 h 2078537"/>
              <a:gd name="connsiteX111" fmla="*/ 1903340 w 2099794"/>
              <a:gd name="connsiteY111" fmla="*/ 1942340 h 2078537"/>
              <a:gd name="connsiteX112" fmla="*/ 1946282 w 2099794"/>
              <a:gd name="connsiteY112" fmla="*/ 1931138 h 2078537"/>
              <a:gd name="connsiteX113" fmla="*/ 1982586 w 2099794"/>
              <a:gd name="connsiteY113" fmla="*/ 1920765 h 2078537"/>
              <a:gd name="connsiteX114" fmla="*/ 2035278 w 2099794"/>
              <a:gd name="connsiteY114" fmla="*/ 1903962 h 2078537"/>
              <a:gd name="connsiteX115" fmla="*/ 2081954 w 2099794"/>
              <a:gd name="connsiteY115" fmla="*/ 1887158 h 2078537"/>
              <a:gd name="connsiteX116" fmla="*/ 2099794 w 2099794"/>
              <a:gd name="connsiteY116" fmla="*/ 1883425 h 2078537"/>
              <a:gd name="connsiteX117" fmla="*/ 2092741 w 2099794"/>
              <a:gd name="connsiteY117" fmla="*/ 1887781 h 2078537"/>
              <a:gd name="connsiteX118" fmla="*/ 1944415 w 2099794"/>
              <a:gd name="connsiteY118" fmla="*/ 1940058 h 2078537"/>
              <a:gd name="connsiteX119" fmla="*/ 1852100 w 2099794"/>
              <a:gd name="connsiteY119" fmla="*/ 1963500 h 2078537"/>
              <a:gd name="connsiteX120" fmla="*/ 1847744 w 2099794"/>
              <a:gd name="connsiteY120" fmla="*/ 1970760 h 2078537"/>
              <a:gd name="connsiteX121" fmla="*/ 1850026 w 2099794"/>
              <a:gd name="connsiteY121" fmla="*/ 2004782 h 2078537"/>
              <a:gd name="connsiteX122" fmla="*/ 1833430 w 2099794"/>
              <a:gd name="connsiteY122" fmla="*/ 2056022 h 2078537"/>
              <a:gd name="connsiteX123" fmla="*/ 1826170 w 2099794"/>
              <a:gd name="connsiteY123" fmla="*/ 2058719 h 2078537"/>
              <a:gd name="connsiteX124" fmla="*/ 1779286 w 2099794"/>
              <a:gd name="connsiteY124" fmla="*/ 2023038 h 2078537"/>
              <a:gd name="connsiteX125" fmla="*/ 1761861 w 2099794"/>
              <a:gd name="connsiteY125" fmla="*/ 1985074 h 2078537"/>
              <a:gd name="connsiteX126" fmla="*/ 1755015 w 2099794"/>
              <a:gd name="connsiteY126" fmla="*/ 1981755 h 2078537"/>
              <a:gd name="connsiteX127" fmla="*/ 1597976 w 2099794"/>
              <a:gd name="connsiteY127" fmla="*/ 1995654 h 2078537"/>
              <a:gd name="connsiteX128" fmla="*/ 1535534 w 2099794"/>
              <a:gd name="connsiteY128" fmla="*/ 1994617 h 2078537"/>
              <a:gd name="connsiteX129" fmla="*/ 1522880 w 2099794"/>
              <a:gd name="connsiteY129" fmla="*/ 1994617 h 2078537"/>
              <a:gd name="connsiteX130" fmla="*/ 1539476 w 2099794"/>
              <a:gd name="connsiteY130" fmla="*/ 2078219 h 2078537"/>
              <a:gd name="connsiteX131" fmla="*/ 1446124 w 2099794"/>
              <a:gd name="connsiteY131" fmla="*/ 2068054 h 2078537"/>
              <a:gd name="connsiteX132" fmla="*/ 1402352 w 2099794"/>
              <a:gd name="connsiteY132" fmla="*/ 2040256 h 2078537"/>
              <a:gd name="connsiteX133" fmla="*/ 1414799 w 2099794"/>
              <a:gd name="connsiteY133" fmla="*/ 1982170 h 2078537"/>
              <a:gd name="connsiteX134" fmla="*/ 1416251 w 2099794"/>
              <a:gd name="connsiteY134" fmla="*/ 1980510 h 2078537"/>
              <a:gd name="connsiteX135" fmla="*/ 1414177 w 2099794"/>
              <a:gd name="connsiteY135" fmla="*/ 1978229 h 2078537"/>
              <a:gd name="connsiteX136" fmla="*/ 1183079 w 2099794"/>
              <a:gd name="connsiteY136" fmla="*/ 1890893 h 2078537"/>
              <a:gd name="connsiteX137" fmla="*/ 989945 w 2099794"/>
              <a:gd name="connsiteY137" fmla="*/ 1796504 h 2078537"/>
              <a:gd name="connsiteX138" fmla="*/ 976460 w 2099794"/>
              <a:gd name="connsiteY138" fmla="*/ 1796711 h 2078537"/>
              <a:gd name="connsiteX139" fmla="*/ 929162 w 2099794"/>
              <a:gd name="connsiteY139" fmla="*/ 1794014 h 2078537"/>
              <a:gd name="connsiteX140" fmla="*/ 906965 w 2099794"/>
              <a:gd name="connsiteY140" fmla="*/ 1771195 h 2078537"/>
              <a:gd name="connsiteX141" fmla="*/ 891614 w 2099794"/>
              <a:gd name="connsiteY141" fmla="*/ 1760407 h 2078537"/>
              <a:gd name="connsiteX142" fmla="*/ 691634 w 2099794"/>
              <a:gd name="connsiteY142" fmla="*/ 1739040 h 2078537"/>
              <a:gd name="connsiteX143" fmla="*/ 213257 w 2099794"/>
              <a:gd name="connsiteY143" fmla="*/ 1914957 h 2078537"/>
              <a:gd name="connsiteX144" fmla="*/ 205530 w 2099794"/>
              <a:gd name="connsiteY144" fmla="*/ 1921388 h 2078537"/>
              <a:gd name="connsiteX145" fmla="*/ 196246 w 2099794"/>
              <a:gd name="connsiteY145" fmla="*/ 1925329 h 2078537"/>
              <a:gd name="connsiteX146" fmla="*/ 197595 w 2099794"/>
              <a:gd name="connsiteY146" fmla="*/ 1924756 h 2078537"/>
              <a:gd name="connsiteX147" fmla="*/ 196454 w 2099794"/>
              <a:gd name="connsiteY147" fmla="*/ 1925537 h 2078537"/>
              <a:gd name="connsiteX148" fmla="*/ 196246 w 2099794"/>
              <a:gd name="connsiteY148" fmla="*/ 1925329 h 2078537"/>
              <a:gd name="connsiteX149" fmla="*/ 170523 w 2099794"/>
              <a:gd name="connsiteY149" fmla="*/ 1933834 h 2078537"/>
              <a:gd name="connsiteX150" fmla="*/ 209514 w 2099794"/>
              <a:gd name="connsiteY150" fmla="*/ 1889738 h 2078537"/>
              <a:gd name="connsiteX151" fmla="*/ 176331 w 2099794"/>
              <a:gd name="connsiteY151" fmla="*/ 1929063 h 2078537"/>
              <a:gd name="connsiteX152" fmla="*/ 170523 w 2099794"/>
              <a:gd name="connsiteY152" fmla="*/ 1933834 h 2078537"/>
              <a:gd name="connsiteX153" fmla="*/ 154965 w 2099794"/>
              <a:gd name="connsiteY153" fmla="*/ 1964538 h 2078537"/>
              <a:gd name="connsiteX154" fmla="*/ 197492 w 2099794"/>
              <a:gd name="connsiteY154" fmla="*/ 1937154 h 2078537"/>
              <a:gd name="connsiteX155" fmla="*/ 550569 w 2099794"/>
              <a:gd name="connsiteY155" fmla="*/ 1811856 h 2078537"/>
              <a:gd name="connsiteX156" fmla="*/ 715283 w 2099794"/>
              <a:gd name="connsiteY156" fmla="*/ 1804595 h 2078537"/>
              <a:gd name="connsiteX157" fmla="*/ 725863 w 2099794"/>
              <a:gd name="connsiteY157" fmla="*/ 1799409 h 2078537"/>
              <a:gd name="connsiteX158" fmla="*/ 796810 w 2099794"/>
              <a:gd name="connsiteY158" fmla="*/ 1798372 h 2078537"/>
              <a:gd name="connsiteX159" fmla="*/ 825646 w 2099794"/>
              <a:gd name="connsiteY159" fmla="*/ 1816419 h 2078537"/>
              <a:gd name="connsiteX160" fmla="*/ 907588 w 2099794"/>
              <a:gd name="connsiteY160" fmla="*/ 1839031 h 2078537"/>
              <a:gd name="connsiteX161" fmla="*/ 929370 w 2099794"/>
              <a:gd name="connsiteY161" fmla="*/ 1852101 h 2078537"/>
              <a:gd name="connsiteX162" fmla="*/ 930407 w 2099794"/>
              <a:gd name="connsiteY162" fmla="*/ 1902096 h 2078537"/>
              <a:gd name="connsiteX163" fmla="*/ 912152 w 2099794"/>
              <a:gd name="connsiteY163" fmla="*/ 1914750 h 2078537"/>
              <a:gd name="connsiteX164" fmla="*/ 753661 w 2099794"/>
              <a:gd name="connsiteY164" fmla="*/ 1956032 h 2078537"/>
              <a:gd name="connsiteX165" fmla="*/ 764863 w 2099794"/>
              <a:gd name="connsiteY165" fmla="*/ 1950431 h 2078537"/>
              <a:gd name="connsiteX166" fmla="*/ 857178 w 2099794"/>
              <a:gd name="connsiteY166" fmla="*/ 1927612 h 2078537"/>
              <a:gd name="connsiteX167" fmla="*/ 916508 w 2099794"/>
              <a:gd name="connsiteY167" fmla="*/ 1901888 h 2078537"/>
              <a:gd name="connsiteX168" fmla="*/ 915471 w 2099794"/>
              <a:gd name="connsiteY168" fmla="*/ 1852723 h 2078537"/>
              <a:gd name="connsiteX169" fmla="*/ 832491 w 2099794"/>
              <a:gd name="connsiteY169" fmla="*/ 1825547 h 2078537"/>
              <a:gd name="connsiteX170" fmla="*/ 809672 w 2099794"/>
              <a:gd name="connsiteY170" fmla="*/ 1821606 h 2078537"/>
              <a:gd name="connsiteX171" fmla="*/ 821497 w 2099794"/>
              <a:gd name="connsiteY171" fmla="*/ 1877409 h 2078537"/>
              <a:gd name="connsiteX172" fmla="*/ 811747 w 2099794"/>
              <a:gd name="connsiteY172" fmla="*/ 1887989 h 2078537"/>
              <a:gd name="connsiteX173" fmla="*/ 743081 w 2099794"/>
              <a:gd name="connsiteY173" fmla="*/ 1878239 h 2078537"/>
              <a:gd name="connsiteX174" fmla="*/ 713831 w 2099794"/>
              <a:gd name="connsiteY174" fmla="*/ 1860606 h 2078537"/>
              <a:gd name="connsiteX175" fmla="*/ 711549 w 2099794"/>
              <a:gd name="connsiteY175" fmla="*/ 1812271 h 2078537"/>
              <a:gd name="connsiteX176" fmla="*/ 639979 w 2099794"/>
              <a:gd name="connsiteY176" fmla="*/ 1811441 h 2078537"/>
              <a:gd name="connsiteX177" fmla="*/ 225497 w 2099794"/>
              <a:gd name="connsiteY177" fmla="*/ 1923463 h 2078537"/>
              <a:gd name="connsiteX178" fmla="*/ 162225 w 2099794"/>
              <a:gd name="connsiteY178" fmla="*/ 1961426 h 2078537"/>
              <a:gd name="connsiteX179" fmla="*/ 154965 w 2099794"/>
              <a:gd name="connsiteY179" fmla="*/ 1964538 h 2078537"/>
              <a:gd name="connsiteX180" fmla="*/ 0 w 2099794"/>
              <a:gd name="connsiteY180" fmla="*/ 771708 h 2078537"/>
              <a:gd name="connsiteX181" fmla="*/ 0 w 2099794"/>
              <a:gd name="connsiteY181" fmla="*/ 753660 h 2078537"/>
              <a:gd name="connsiteX182" fmla="*/ 3319 w 2099794"/>
              <a:gd name="connsiteY182" fmla="*/ 742665 h 2078537"/>
              <a:gd name="connsiteX183" fmla="*/ 38378 w 2099794"/>
              <a:gd name="connsiteY183" fmla="*/ 660101 h 2078537"/>
              <a:gd name="connsiteX184" fmla="*/ 54559 w 2099794"/>
              <a:gd name="connsiteY184" fmla="*/ 648691 h 2078537"/>
              <a:gd name="connsiteX185" fmla="*/ 64517 w 2099794"/>
              <a:gd name="connsiteY185" fmla="*/ 645579 h 2078537"/>
              <a:gd name="connsiteX186" fmla="*/ 74267 w 2099794"/>
              <a:gd name="connsiteY186" fmla="*/ 645164 h 2078537"/>
              <a:gd name="connsiteX187" fmla="*/ 85676 w 2099794"/>
              <a:gd name="connsiteY187" fmla="*/ 648484 h 2078537"/>
              <a:gd name="connsiteX188" fmla="*/ 96671 w 2099794"/>
              <a:gd name="connsiteY188" fmla="*/ 655329 h 2078537"/>
              <a:gd name="connsiteX189" fmla="*/ 108911 w 2099794"/>
              <a:gd name="connsiteY189" fmla="*/ 666117 h 2078537"/>
              <a:gd name="connsiteX190" fmla="*/ 107873 w 2099794"/>
              <a:gd name="connsiteY190" fmla="*/ 610728 h 2078537"/>
              <a:gd name="connsiteX191" fmla="*/ 106836 w 2099794"/>
              <a:gd name="connsiteY191" fmla="*/ 523807 h 2078537"/>
              <a:gd name="connsiteX192" fmla="*/ 106836 w 2099794"/>
              <a:gd name="connsiteY192" fmla="*/ 518828 h 2078537"/>
              <a:gd name="connsiteX193" fmla="*/ 105591 w 2099794"/>
              <a:gd name="connsiteY193" fmla="*/ 474434 h 2078537"/>
              <a:gd name="connsiteX194" fmla="*/ 104969 w 2099794"/>
              <a:gd name="connsiteY194" fmla="*/ 448088 h 2078537"/>
              <a:gd name="connsiteX195" fmla="*/ 103932 w 2099794"/>
              <a:gd name="connsiteY195" fmla="*/ 439998 h 2078537"/>
              <a:gd name="connsiteX196" fmla="*/ 79038 w 2099794"/>
              <a:gd name="connsiteY196" fmla="*/ 446636 h 2078537"/>
              <a:gd name="connsiteX197" fmla="*/ 69081 w 2099794"/>
              <a:gd name="connsiteY197" fmla="*/ 446636 h 2078537"/>
              <a:gd name="connsiteX198" fmla="*/ 13277 w 2099794"/>
              <a:gd name="connsiteY198" fmla="*/ 433360 h 2078537"/>
              <a:gd name="connsiteX199" fmla="*/ 9128 w 2099794"/>
              <a:gd name="connsiteY199" fmla="*/ 428588 h 2078537"/>
              <a:gd name="connsiteX200" fmla="*/ 15351 w 2099794"/>
              <a:gd name="connsiteY200" fmla="*/ 416141 h 2078537"/>
              <a:gd name="connsiteX201" fmla="*/ 70947 w 2099794"/>
              <a:gd name="connsiteY201" fmla="*/ 360960 h 2078537"/>
              <a:gd name="connsiteX202" fmla="*/ 90448 w 2099794"/>
              <a:gd name="connsiteY202" fmla="*/ 363035 h 2078537"/>
              <a:gd name="connsiteX203" fmla="*/ 101235 w 2099794"/>
              <a:gd name="connsiteY203" fmla="*/ 371540 h 2078537"/>
              <a:gd name="connsiteX204" fmla="*/ 98953 w 2099794"/>
              <a:gd name="connsiteY204" fmla="*/ 349135 h 2078537"/>
              <a:gd name="connsiteX205" fmla="*/ 98331 w 2099794"/>
              <a:gd name="connsiteY205" fmla="*/ 339178 h 2078537"/>
              <a:gd name="connsiteX206" fmla="*/ 95634 w 2099794"/>
              <a:gd name="connsiteY206" fmla="*/ 316151 h 2078537"/>
              <a:gd name="connsiteX207" fmla="*/ 94804 w 2099794"/>
              <a:gd name="connsiteY207" fmla="*/ 307853 h 2078537"/>
              <a:gd name="connsiteX208" fmla="*/ 91900 w 2099794"/>
              <a:gd name="connsiteY208" fmla="*/ 288146 h 2078537"/>
              <a:gd name="connsiteX209" fmla="*/ 91693 w 2099794"/>
              <a:gd name="connsiteY209" fmla="*/ 286486 h 2078537"/>
              <a:gd name="connsiteX210" fmla="*/ 78001 w 2099794"/>
              <a:gd name="connsiteY210" fmla="*/ 230890 h 2078537"/>
              <a:gd name="connsiteX211" fmla="*/ 48543 w 2099794"/>
              <a:gd name="connsiteY211" fmla="*/ 227985 h 2078537"/>
              <a:gd name="connsiteX212" fmla="*/ 20538 w 2099794"/>
              <a:gd name="connsiteY212" fmla="*/ 287938 h 2078537"/>
              <a:gd name="connsiteX213" fmla="*/ 18671 w 2099794"/>
              <a:gd name="connsiteY213" fmla="*/ 292709 h 2078537"/>
              <a:gd name="connsiteX214" fmla="*/ 17633 w 2099794"/>
              <a:gd name="connsiteY214" fmla="*/ 296236 h 2078537"/>
              <a:gd name="connsiteX215" fmla="*/ 15766 w 2099794"/>
              <a:gd name="connsiteY215" fmla="*/ 301215 h 2078537"/>
              <a:gd name="connsiteX216" fmla="*/ 9958 w 2099794"/>
              <a:gd name="connsiteY216" fmla="*/ 317811 h 2078537"/>
              <a:gd name="connsiteX217" fmla="*/ 7883 w 2099794"/>
              <a:gd name="connsiteY217" fmla="*/ 317811 h 2078537"/>
              <a:gd name="connsiteX218" fmla="*/ 9128 w 2099794"/>
              <a:gd name="connsiteY218" fmla="*/ 309928 h 2078537"/>
              <a:gd name="connsiteX219" fmla="*/ 9543 w 2099794"/>
              <a:gd name="connsiteY219" fmla="*/ 306401 h 2078537"/>
              <a:gd name="connsiteX220" fmla="*/ 15766 w 2099794"/>
              <a:gd name="connsiteY220" fmla="*/ 283789 h 2078537"/>
              <a:gd name="connsiteX221" fmla="*/ 16181 w 2099794"/>
              <a:gd name="connsiteY221" fmla="*/ 281922 h 2078537"/>
              <a:gd name="connsiteX222" fmla="*/ 18048 w 2099794"/>
              <a:gd name="connsiteY222" fmla="*/ 277566 h 2078537"/>
              <a:gd name="connsiteX223" fmla="*/ 48336 w 2099794"/>
              <a:gd name="connsiteY223" fmla="*/ 216368 h 2078537"/>
              <a:gd name="connsiteX224" fmla="*/ 49373 w 2099794"/>
              <a:gd name="connsiteY224" fmla="*/ 215331 h 2078537"/>
              <a:gd name="connsiteX225" fmla="*/ 70533 w 2099794"/>
              <a:gd name="connsiteY225" fmla="*/ 209315 h 2078537"/>
              <a:gd name="connsiteX226" fmla="*/ 70740 w 2099794"/>
              <a:gd name="connsiteY226" fmla="*/ 209730 h 2078537"/>
              <a:gd name="connsiteX227" fmla="*/ 71155 w 2099794"/>
              <a:gd name="connsiteY227" fmla="*/ 209730 h 2078537"/>
              <a:gd name="connsiteX228" fmla="*/ 80075 w 2099794"/>
              <a:gd name="connsiteY228" fmla="*/ 218028 h 2078537"/>
              <a:gd name="connsiteX229" fmla="*/ 88996 w 2099794"/>
              <a:gd name="connsiteY229" fmla="*/ 235661 h 2078537"/>
              <a:gd name="connsiteX230" fmla="*/ 89411 w 2099794"/>
              <a:gd name="connsiteY230" fmla="*/ 237735 h 2078537"/>
              <a:gd name="connsiteX231" fmla="*/ 94804 w 2099794"/>
              <a:gd name="connsiteY231" fmla="*/ 255784 h 2078537"/>
              <a:gd name="connsiteX232" fmla="*/ 95841 w 2099794"/>
              <a:gd name="connsiteY232" fmla="*/ 260555 h 2078537"/>
              <a:gd name="connsiteX233" fmla="*/ 98538 w 2099794"/>
              <a:gd name="connsiteY233" fmla="*/ 272172 h 2078537"/>
              <a:gd name="connsiteX234" fmla="*/ 98953 w 2099794"/>
              <a:gd name="connsiteY234" fmla="*/ 275491 h 2078537"/>
              <a:gd name="connsiteX235" fmla="*/ 101857 w 2099794"/>
              <a:gd name="connsiteY235" fmla="*/ 291880 h 2078537"/>
              <a:gd name="connsiteX236" fmla="*/ 102272 w 2099794"/>
              <a:gd name="connsiteY236" fmla="*/ 296858 h 2078537"/>
              <a:gd name="connsiteX237" fmla="*/ 104969 w 2099794"/>
              <a:gd name="connsiteY237" fmla="*/ 316566 h 2078537"/>
              <a:gd name="connsiteX238" fmla="*/ 105591 w 2099794"/>
              <a:gd name="connsiteY238" fmla="*/ 324864 h 2078537"/>
              <a:gd name="connsiteX239" fmla="*/ 108288 w 2099794"/>
              <a:gd name="connsiteY239" fmla="*/ 349550 h 2078537"/>
              <a:gd name="connsiteX240" fmla="*/ 108911 w 2099794"/>
              <a:gd name="connsiteY240" fmla="*/ 360960 h 2078537"/>
              <a:gd name="connsiteX241" fmla="*/ 111400 w 2099794"/>
              <a:gd name="connsiteY241" fmla="*/ 393944 h 2078537"/>
              <a:gd name="connsiteX242" fmla="*/ 115964 w 2099794"/>
              <a:gd name="connsiteY242" fmla="*/ 405769 h 2078537"/>
              <a:gd name="connsiteX243" fmla="*/ 114304 w 2099794"/>
              <a:gd name="connsiteY243" fmla="*/ 432322 h 2078537"/>
              <a:gd name="connsiteX244" fmla="*/ 113267 w 2099794"/>
              <a:gd name="connsiteY244" fmla="*/ 436886 h 2078537"/>
              <a:gd name="connsiteX245" fmla="*/ 115757 w 2099794"/>
              <a:gd name="connsiteY245" fmla="*/ 518828 h 2078537"/>
              <a:gd name="connsiteX246" fmla="*/ 130485 w 2099794"/>
              <a:gd name="connsiteY246" fmla="*/ 441657 h 2078537"/>
              <a:gd name="connsiteX247" fmla="*/ 131522 w 2099794"/>
              <a:gd name="connsiteY247" fmla="*/ 436471 h 2078537"/>
              <a:gd name="connsiteX248" fmla="*/ 137746 w 2099794"/>
              <a:gd name="connsiteY248" fmla="*/ 410333 h 2078537"/>
              <a:gd name="connsiteX249" fmla="*/ 137954 w 2099794"/>
              <a:gd name="connsiteY249" fmla="*/ 408673 h 2078537"/>
              <a:gd name="connsiteX250" fmla="*/ 144177 w 2099794"/>
              <a:gd name="connsiteY250" fmla="*/ 383779 h 2078537"/>
              <a:gd name="connsiteX251" fmla="*/ 144799 w 2099794"/>
              <a:gd name="connsiteY251" fmla="*/ 380460 h 2078537"/>
              <a:gd name="connsiteX252" fmla="*/ 150608 w 2099794"/>
              <a:gd name="connsiteY252" fmla="*/ 359508 h 2078537"/>
              <a:gd name="connsiteX253" fmla="*/ 151853 w 2099794"/>
              <a:gd name="connsiteY253" fmla="*/ 354529 h 2078537"/>
              <a:gd name="connsiteX254" fmla="*/ 151853 w 2099794"/>
              <a:gd name="connsiteY254" fmla="*/ 337726 h 2078537"/>
              <a:gd name="connsiteX255" fmla="*/ 150608 w 2099794"/>
              <a:gd name="connsiteY255" fmla="*/ 326731 h 2078537"/>
              <a:gd name="connsiteX256" fmla="*/ 151438 w 2099794"/>
              <a:gd name="connsiteY256" fmla="*/ 323204 h 2078537"/>
              <a:gd name="connsiteX257" fmla="*/ 153097 w 2099794"/>
              <a:gd name="connsiteY257" fmla="*/ 320092 h 2078537"/>
              <a:gd name="connsiteX258" fmla="*/ 156831 w 2099794"/>
              <a:gd name="connsiteY258" fmla="*/ 315529 h 2078537"/>
              <a:gd name="connsiteX259" fmla="*/ 166374 w 2099794"/>
              <a:gd name="connsiteY259" fmla="*/ 306193 h 2078537"/>
              <a:gd name="connsiteX260" fmla="*/ 199773 w 2099794"/>
              <a:gd name="connsiteY260" fmla="*/ 206618 h 2078537"/>
              <a:gd name="connsiteX261" fmla="*/ 200810 w 2099794"/>
              <a:gd name="connsiteY261" fmla="*/ 203092 h 2078537"/>
              <a:gd name="connsiteX262" fmla="*/ 218651 w 2099794"/>
              <a:gd name="connsiteY262" fmla="*/ 157660 h 2078537"/>
              <a:gd name="connsiteX263" fmla="*/ 179443 w 2099794"/>
              <a:gd name="connsiteY263" fmla="*/ 157660 h 2078537"/>
              <a:gd name="connsiteX264" fmla="*/ 172598 w 2099794"/>
              <a:gd name="connsiteY264" fmla="*/ 156831 h 2078537"/>
              <a:gd name="connsiteX265" fmla="*/ 165959 w 2099794"/>
              <a:gd name="connsiteY265" fmla="*/ 155378 h 2078537"/>
              <a:gd name="connsiteX266" fmla="*/ 165129 w 2099794"/>
              <a:gd name="connsiteY266" fmla="*/ 148948 h 2078537"/>
              <a:gd name="connsiteX267" fmla="*/ 189608 w 2099794"/>
              <a:gd name="connsiteY267" fmla="*/ 96671 h 2078537"/>
              <a:gd name="connsiteX268" fmla="*/ 202677 w 2099794"/>
              <a:gd name="connsiteY268" fmla="*/ 85261 h 2078537"/>
              <a:gd name="connsiteX269" fmla="*/ 210561 w 2099794"/>
              <a:gd name="connsiteY269" fmla="*/ 81942 h 2078537"/>
              <a:gd name="connsiteX270" fmla="*/ 220103 w 2099794"/>
              <a:gd name="connsiteY270" fmla="*/ 81734 h 2078537"/>
              <a:gd name="connsiteX271" fmla="*/ 224667 w 2099794"/>
              <a:gd name="connsiteY271" fmla="*/ 83394 h 2078537"/>
              <a:gd name="connsiteX272" fmla="*/ 229853 w 2099794"/>
              <a:gd name="connsiteY272" fmla="*/ 87335 h 2078537"/>
              <a:gd name="connsiteX273" fmla="*/ 230683 w 2099794"/>
              <a:gd name="connsiteY273" fmla="*/ 88373 h 2078537"/>
              <a:gd name="connsiteX274" fmla="*/ 240848 w 2099794"/>
              <a:gd name="connsiteY274" fmla="*/ 104139 h 2078537"/>
              <a:gd name="connsiteX275" fmla="*/ 287731 w 2099794"/>
              <a:gd name="connsiteY275" fmla="*/ 2489 h 2078537"/>
              <a:gd name="connsiteX276" fmla="*/ 289598 w 2099794"/>
              <a:gd name="connsiteY276" fmla="*/ 0 h 2078537"/>
              <a:gd name="connsiteX277" fmla="*/ 290428 w 2099794"/>
              <a:gd name="connsiteY277" fmla="*/ 6638 h 2078537"/>
              <a:gd name="connsiteX278" fmla="*/ 289598 w 2099794"/>
              <a:gd name="connsiteY278" fmla="*/ 6016 h 2078537"/>
              <a:gd name="connsiteX279" fmla="*/ 283997 w 2099794"/>
              <a:gd name="connsiteY279" fmla="*/ 20329 h 2078537"/>
              <a:gd name="connsiteX280" fmla="*/ 246242 w 2099794"/>
              <a:gd name="connsiteY280" fmla="*/ 109325 h 2078537"/>
              <a:gd name="connsiteX281" fmla="*/ 246034 w 2099794"/>
              <a:gd name="connsiteY281" fmla="*/ 114511 h 2078537"/>
              <a:gd name="connsiteX282" fmla="*/ 237114 w 2099794"/>
              <a:gd name="connsiteY282" fmla="*/ 149362 h 2078537"/>
              <a:gd name="connsiteX283" fmla="*/ 222800 w 2099794"/>
              <a:gd name="connsiteY283" fmla="*/ 167825 h 2078537"/>
              <a:gd name="connsiteX284" fmla="*/ 183592 w 2099794"/>
              <a:gd name="connsiteY284" fmla="*/ 279225 h 2078537"/>
              <a:gd name="connsiteX285" fmla="*/ 181518 w 2099794"/>
              <a:gd name="connsiteY285" fmla="*/ 286278 h 2078537"/>
              <a:gd name="connsiteX286" fmla="*/ 213257 w 2099794"/>
              <a:gd name="connsiteY286" fmla="*/ 283582 h 2078537"/>
              <a:gd name="connsiteX287" fmla="*/ 236077 w 2099794"/>
              <a:gd name="connsiteY287" fmla="*/ 306608 h 2078537"/>
              <a:gd name="connsiteX288" fmla="*/ 254332 w 2099794"/>
              <a:gd name="connsiteY288" fmla="*/ 363242 h 2078537"/>
              <a:gd name="connsiteX289" fmla="*/ 251220 w 2099794"/>
              <a:gd name="connsiteY289" fmla="*/ 368428 h 2078537"/>
              <a:gd name="connsiteX290" fmla="*/ 172390 w 2099794"/>
              <a:gd name="connsiteY290" fmla="*/ 358470 h 2078537"/>
              <a:gd name="connsiteX291" fmla="*/ 161603 w 2099794"/>
              <a:gd name="connsiteY291" fmla="*/ 351832 h 2078537"/>
              <a:gd name="connsiteX292" fmla="*/ 147081 w 2099794"/>
              <a:gd name="connsiteY292" fmla="*/ 408258 h 2078537"/>
              <a:gd name="connsiteX293" fmla="*/ 116586 w 2099794"/>
              <a:gd name="connsiteY293" fmla="*/ 609276 h 2078537"/>
              <a:gd name="connsiteX294" fmla="*/ 117831 w 2099794"/>
              <a:gd name="connsiteY294" fmla="*/ 676489 h 2078537"/>
              <a:gd name="connsiteX295" fmla="*/ 123225 w 2099794"/>
              <a:gd name="connsiteY295" fmla="*/ 685410 h 2078537"/>
              <a:gd name="connsiteX296" fmla="*/ 132560 w 2099794"/>
              <a:gd name="connsiteY296" fmla="*/ 731878 h 2078537"/>
              <a:gd name="connsiteX297" fmla="*/ 130693 w 2099794"/>
              <a:gd name="connsiteY297" fmla="*/ 743910 h 2078537"/>
              <a:gd name="connsiteX298" fmla="*/ 206619 w 2099794"/>
              <a:gd name="connsiteY298" fmla="*/ 905097 h 2078537"/>
              <a:gd name="connsiteX299" fmla="*/ 327769 w 2099794"/>
              <a:gd name="connsiteY299" fmla="*/ 1078732 h 2078537"/>
              <a:gd name="connsiteX300" fmla="*/ 376934 w 2099794"/>
              <a:gd name="connsiteY300" fmla="*/ 1155488 h 2078537"/>
              <a:gd name="connsiteX301" fmla="*/ 378594 w 2099794"/>
              <a:gd name="connsiteY301" fmla="*/ 1158392 h 2078537"/>
              <a:gd name="connsiteX302" fmla="*/ 380668 w 2099794"/>
              <a:gd name="connsiteY302" fmla="*/ 1161919 h 2078537"/>
              <a:gd name="connsiteX303" fmla="*/ 380046 w 2099794"/>
              <a:gd name="connsiteY303" fmla="*/ 1157147 h 2078537"/>
              <a:gd name="connsiteX304" fmla="*/ 378801 w 2099794"/>
              <a:gd name="connsiteY304" fmla="*/ 1153413 h 2078537"/>
              <a:gd name="connsiteX305" fmla="*/ 324865 w 2099794"/>
              <a:gd name="connsiteY305" fmla="*/ 1032886 h 2078537"/>
              <a:gd name="connsiteX306" fmla="*/ 323413 w 2099794"/>
              <a:gd name="connsiteY306" fmla="*/ 1029981 h 2078537"/>
              <a:gd name="connsiteX307" fmla="*/ 294370 w 2099794"/>
              <a:gd name="connsiteY307" fmla="*/ 1003013 h 2078537"/>
              <a:gd name="connsiteX308" fmla="*/ 278396 w 2099794"/>
              <a:gd name="connsiteY308" fmla="*/ 995130 h 2078537"/>
              <a:gd name="connsiteX309" fmla="*/ 272588 w 2099794"/>
              <a:gd name="connsiteY309" fmla="*/ 949491 h 2078537"/>
              <a:gd name="connsiteX310" fmla="*/ 276529 w 2099794"/>
              <a:gd name="connsiteY310" fmla="*/ 923975 h 2078537"/>
              <a:gd name="connsiteX311" fmla="*/ 250805 w 2099794"/>
              <a:gd name="connsiteY311" fmla="*/ 835187 h 2078537"/>
              <a:gd name="connsiteX312" fmla="*/ 248109 w 2099794"/>
              <a:gd name="connsiteY312" fmla="*/ 814028 h 2078537"/>
              <a:gd name="connsiteX313" fmla="*/ 227364 w 2099794"/>
              <a:gd name="connsiteY313" fmla="*/ 817762 h 2078537"/>
              <a:gd name="connsiteX314" fmla="*/ 186497 w 2099794"/>
              <a:gd name="connsiteY314" fmla="*/ 814857 h 2078537"/>
              <a:gd name="connsiteX315" fmla="*/ 182555 w 2099794"/>
              <a:gd name="connsiteY315" fmla="*/ 808841 h 2078537"/>
              <a:gd name="connsiteX316" fmla="*/ 206619 w 2099794"/>
              <a:gd name="connsiteY316" fmla="*/ 757187 h 2078537"/>
              <a:gd name="connsiteX317" fmla="*/ 215954 w 2099794"/>
              <a:gd name="connsiteY317" fmla="*/ 748059 h 2078537"/>
              <a:gd name="connsiteX318" fmla="*/ 253502 w 2099794"/>
              <a:gd name="connsiteY318" fmla="*/ 755734 h 2078537"/>
              <a:gd name="connsiteX319" fmla="*/ 257444 w 2099794"/>
              <a:gd name="connsiteY319" fmla="*/ 763617 h 2078537"/>
              <a:gd name="connsiteX320" fmla="*/ 360338 w 2099794"/>
              <a:gd name="connsiteY320" fmla="*/ 707606 h 2078537"/>
              <a:gd name="connsiteX321" fmla="*/ 361168 w 2099794"/>
              <a:gd name="connsiteY321" fmla="*/ 709681 h 2078537"/>
              <a:gd name="connsiteX322" fmla="*/ 335652 w 2099794"/>
              <a:gd name="connsiteY322" fmla="*/ 716942 h 2078537"/>
              <a:gd name="connsiteX323" fmla="*/ 286279 w 2099794"/>
              <a:gd name="connsiteY323" fmla="*/ 740383 h 2078537"/>
              <a:gd name="connsiteX324" fmla="*/ 268854 w 2099794"/>
              <a:gd name="connsiteY324" fmla="*/ 759883 h 2078537"/>
              <a:gd name="connsiteX325" fmla="*/ 266987 w 2099794"/>
              <a:gd name="connsiteY325" fmla="*/ 780421 h 2078537"/>
              <a:gd name="connsiteX326" fmla="*/ 261800 w 2099794"/>
              <a:gd name="connsiteY326" fmla="*/ 803240 h 2078537"/>
              <a:gd name="connsiteX327" fmla="*/ 256822 w 2099794"/>
              <a:gd name="connsiteY327" fmla="*/ 812990 h 2078537"/>
              <a:gd name="connsiteX328" fmla="*/ 282960 w 2099794"/>
              <a:gd name="connsiteY328" fmla="*/ 916507 h 2078537"/>
              <a:gd name="connsiteX329" fmla="*/ 285449 w 2099794"/>
              <a:gd name="connsiteY329" fmla="*/ 913395 h 2078537"/>
              <a:gd name="connsiteX330" fmla="*/ 342705 w 2099794"/>
              <a:gd name="connsiteY330" fmla="*/ 895347 h 2078537"/>
              <a:gd name="connsiteX331" fmla="*/ 373408 w 2099794"/>
              <a:gd name="connsiteY331" fmla="*/ 916922 h 2078537"/>
              <a:gd name="connsiteX332" fmla="*/ 415934 w 2099794"/>
              <a:gd name="connsiteY332" fmla="*/ 978742 h 2078537"/>
              <a:gd name="connsiteX333" fmla="*/ 417387 w 2099794"/>
              <a:gd name="connsiteY333" fmla="*/ 984135 h 2078537"/>
              <a:gd name="connsiteX334" fmla="*/ 365525 w 2099794"/>
              <a:gd name="connsiteY334" fmla="*/ 1001768 h 2078537"/>
              <a:gd name="connsiteX335" fmla="*/ 329844 w 2099794"/>
              <a:gd name="connsiteY335" fmla="*/ 1007162 h 2078537"/>
              <a:gd name="connsiteX336" fmla="*/ 325487 w 2099794"/>
              <a:gd name="connsiteY336" fmla="*/ 1014423 h 2078537"/>
              <a:gd name="connsiteX337" fmla="*/ 383988 w 2099794"/>
              <a:gd name="connsiteY337" fmla="*/ 1143663 h 2078537"/>
              <a:gd name="connsiteX338" fmla="*/ 431286 w 2099794"/>
              <a:gd name="connsiteY338" fmla="*/ 1296968 h 2078537"/>
              <a:gd name="connsiteX339" fmla="*/ 433153 w 2099794"/>
              <a:gd name="connsiteY339" fmla="*/ 1397788 h 2078537"/>
              <a:gd name="connsiteX340" fmla="*/ 425477 w 2099794"/>
              <a:gd name="connsiteY340" fmla="*/ 1462097 h 2078537"/>
              <a:gd name="connsiteX341" fmla="*/ 425685 w 2099794"/>
              <a:gd name="connsiteY341" fmla="*/ 1468320 h 2078537"/>
              <a:gd name="connsiteX342" fmla="*/ 430041 w 2099794"/>
              <a:gd name="connsiteY342" fmla="*/ 1464171 h 2078537"/>
              <a:gd name="connsiteX343" fmla="*/ 493106 w 2099794"/>
              <a:gd name="connsiteY343" fmla="*/ 1440729 h 2078537"/>
              <a:gd name="connsiteX344" fmla="*/ 548494 w 2099794"/>
              <a:gd name="connsiteY344" fmla="*/ 1469772 h 2078537"/>
              <a:gd name="connsiteX345" fmla="*/ 627740 w 2099794"/>
              <a:gd name="connsiteY345" fmla="*/ 1579098 h 2078537"/>
              <a:gd name="connsiteX346" fmla="*/ 624420 w 2099794"/>
              <a:gd name="connsiteY346" fmla="*/ 1586358 h 2078537"/>
              <a:gd name="connsiteX347" fmla="*/ 563431 w 2099794"/>
              <a:gd name="connsiteY347" fmla="*/ 1609385 h 2078537"/>
              <a:gd name="connsiteX348" fmla="*/ 468004 w 2099794"/>
              <a:gd name="connsiteY348" fmla="*/ 1621417 h 2078537"/>
              <a:gd name="connsiteX349" fmla="*/ 413653 w 2099794"/>
              <a:gd name="connsiteY349" fmla="*/ 1604199 h 2078537"/>
              <a:gd name="connsiteX350" fmla="*/ 394982 w 2099794"/>
              <a:gd name="connsiteY350" fmla="*/ 1584699 h 2078537"/>
              <a:gd name="connsiteX351" fmla="*/ 392285 w 2099794"/>
              <a:gd name="connsiteY351" fmla="*/ 1589885 h 2078537"/>
              <a:gd name="connsiteX352" fmla="*/ 356397 w 2099794"/>
              <a:gd name="connsiteY352" fmla="*/ 1676184 h 2078537"/>
              <a:gd name="connsiteX353" fmla="*/ 276788 w 2099794"/>
              <a:gd name="connsiteY353" fmla="*/ 1810014 h 2078537"/>
              <a:gd name="connsiteX354" fmla="*/ 231210 w 2099794"/>
              <a:gd name="connsiteY354" fmla="*/ 1864027 h 2078537"/>
              <a:gd name="connsiteX355" fmla="*/ 320404 w 2099794"/>
              <a:gd name="connsiteY355" fmla="*/ 1734347 h 2078537"/>
              <a:gd name="connsiteX356" fmla="*/ 387722 w 2099794"/>
              <a:gd name="connsiteY356" fmla="*/ 1584906 h 2078537"/>
              <a:gd name="connsiteX357" fmla="*/ 390626 w 2099794"/>
              <a:gd name="connsiteY357" fmla="*/ 1567273 h 2078537"/>
              <a:gd name="connsiteX358" fmla="*/ 396227 w 2099794"/>
              <a:gd name="connsiteY358" fmla="*/ 1542794 h 2078537"/>
              <a:gd name="connsiteX359" fmla="*/ 411786 w 2099794"/>
              <a:gd name="connsiteY359" fmla="*/ 1496533 h 2078537"/>
              <a:gd name="connsiteX360" fmla="*/ 427552 w 2099794"/>
              <a:gd name="connsiteY360" fmla="*/ 1352356 h 2078537"/>
              <a:gd name="connsiteX361" fmla="*/ 416764 w 2099794"/>
              <a:gd name="connsiteY361" fmla="*/ 1313978 h 2078537"/>
              <a:gd name="connsiteX362" fmla="*/ 328599 w 2099794"/>
              <a:gd name="connsiteY362" fmla="*/ 1192828 h 2078537"/>
              <a:gd name="connsiteX363" fmla="*/ 223007 w 2099794"/>
              <a:gd name="connsiteY363" fmla="*/ 1107567 h 2078537"/>
              <a:gd name="connsiteX364" fmla="*/ 177784 w 2099794"/>
              <a:gd name="connsiteY364" fmla="*/ 1091179 h 2078537"/>
              <a:gd name="connsiteX365" fmla="*/ 114927 w 2099794"/>
              <a:gd name="connsiteY365" fmla="*/ 1119599 h 2078537"/>
              <a:gd name="connsiteX366" fmla="*/ 94597 w 2099794"/>
              <a:gd name="connsiteY366" fmla="*/ 1200297 h 2078537"/>
              <a:gd name="connsiteX367" fmla="*/ 100198 w 2099794"/>
              <a:gd name="connsiteY367" fmla="*/ 1195318 h 2078537"/>
              <a:gd name="connsiteX368" fmla="*/ 170108 w 2099794"/>
              <a:gd name="connsiteY368" fmla="*/ 1195110 h 2078537"/>
              <a:gd name="connsiteX369" fmla="*/ 200188 w 2099794"/>
              <a:gd name="connsiteY369" fmla="*/ 1263568 h 2078537"/>
              <a:gd name="connsiteX370" fmla="*/ 204544 w 2099794"/>
              <a:gd name="connsiteY370" fmla="*/ 1296138 h 2078537"/>
              <a:gd name="connsiteX371" fmla="*/ 198529 w 2099794"/>
              <a:gd name="connsiteY371" fmla="*/ 1302569 h 2078537"/>
              <a:gd name="connsiteX372" fmla="*/ 95011 w 2099794"/>
              <a:gd name="connsiteY372" fmla="*/ 1283898 h 2078537"/>
              <a:gd name="connsiteX373" fmla="*/ 100820 w 2099794"/>
              <a:gd name="connsiteY373" fmla="*/ 1338457 h 2078537"/>
              <a:gd name="connsiteX374" fmla="*/ 118246 w 2099794"/>
              <a:gd name="connsiteY374" fmla="*/ 1444671 h 2078537"/>
              <a:gd name="connsiteX375" fmla="*/ 125507 w 2099794"/>
              <a:gd name="connsiteY375" fmla="*/ 1455458 h 2078537"/>
              <a:gd name="connsiteX376" fmla="*/ 134012 w 2099794"/>
              <a:gd name="connsiteY376" fmla="*/ 1495081 h 2078537"/>
              <a:gd name="connsiteX377" fmla="*/ 131522 w 2099794"/>
              <a:gd name="connsiteY377" fmla="*/ 1508565 h 2078537"/>
              <a:gd name="connsiteX378" fmla="*/ 150400 w 2099794"/>
              <a:gd name="connsiteY378" fmla="*/ 1595901 h 2078537"/>
              <a:gd name="connsiteX379" fmla="*/ 123639 w 2099794"/>
              <a:gd name="connsiteY379" fmla="*/ 1507735 h 2078537"/>
              <a:gd name="connsiteX380" fmla="*/ 25724 w 2099794"/>
              <a:gd name="connsiteY380" fmla="*/ 1532214 h 2078537"/>
              <a:gd name="connsiteX381" fmla="*/ 18048 w 2099794"/>
              <a:gd name="connsiteY381" fmla="*/ 1524539 h 2078537"/>
              <a:gd name="connsiteX382" fmla="*/ 37963 w 2099794"/>
              <a:gd name="connsiteY382" fmla="*/ 1449650 h 2078537"/>
              <a:gd name="connsiteX383" fmla="*/ 56634 w 2099794"/>
              <a:gd name="connsiteY383" fmla="*/ 1427038 h 2078537"/>
              <a:gd name="connsiteX384" fmla="*/ 100820 w 2099794"/>
              <a:gd name="connsiteY384" fmla="*/ 1427453 h 2078537"/>
              <a:gd name="connsiteX385" fmla="*/ 107666 w 2099794"/>
              <a:gd name="connsiteY385" fmla="*/ 1433261 h 2078537"/>
              <a:gd name="connsiteX386" fmla="*/ 99575 w 2099794"/>
              <a:gd name="connsiteY386" fmla="*/ 1387000 h 2078537"/>
              <a:gd name="connsiteX387" fmla="*/ 86921 w 2099794"/>
              <a:gd name="connsiteY387" fmla="*/ 1284314 h 2078537"/>
              <a:gd name="connsiteX388" fmla="*/ 81942 w 2099794"/>
              <a:gd name="connsiteY388" fmla="*/ 1273733 h 2078537"/>
              <a:gd name="connsiteX389" fmla="*/ 72192 w 2099794"/>
              <a:gd name="connsiteY389" fmla="*/ 1262738 h 2078537"/>
              <a:gd name="connsiteX390" fmla="*/ 80490 w 2099794"/>
              <a:gd name="connsiteY390" fmla="*/ 1218344 h 2078537"/>
              <a:gd name="connsiteX391" fmla="*/ 85676 w 2099794"/>
              <a:gd name="connsiteY391" fmla="*/ 1208387 h 2078537"/>
              <a:gd name="connsiteX392" fmla="*/ 100405 w 2099794"/>
              <a:gd name="connsiteY392" fmla="*/ 1131424 h 2078537"/>
              <a:gd name="connsiteX393" fmla="*/ 157246 w 2099794"/>
              <a:gd name="connsiteY393" fmla="*/ 1082880 h 2078537"/>
              <a:gd name="connsiteX394" fmla="*/ 203922 w 2099794"/>
              <a:gd name="connsiteY394" fmla="*/ 1090349 h 2078537"/>
              <a:gd name="connsiteX395" fmla="*/ 288769 w 2099794"/>
              <a:gd name="connsiteY395" fmla="*/ 1144285 h 2078537"/>
              <a:gd name="connsiteX396" fmla="*/ 419254 w 2099794"/>
              <a:gd name="connsiteY396" fmla="*/ 1302569 h 2078537"/>
              <a:gd name="connsiteX397" fmla="*/ 425270 w 2099794"/>
              <a:gd name="connsiteY397" fmla="*/ 1313148 h 2078537"/>
              <a:gd name="connsiteX398" fmla="*/ 414690 w 2099794"/>
              <a:gd name="connsiteY398" fmla="*/ 1258382 h 2078537"/>
              <a:gd name="connsiteX399" fmla="*/ 340838 w 2099794"/>
              <a:gd name="connsiteY399" fmla="*/ 1111509 h 2078537"/>
              <a:gd name="connsiteX400" fmla="*/ 227571 w 2099794"/>
              <a:gd name="connsiteY400" fmla="*/ 951358 h 2078537"/>
              <a:gd name="connsiteX401" fmla="*/ 134219 w 2099794"/>
              <a:gd name="connsiteY401" fmla="*/ 781251 h 2078537"/>
              <a:gd name="connsiteX402" fmla="*/ 123639 w 2099794"/>
              <a:gd name="connsiteY402" fmla="*/ 749303 h 2078537"/>
              <a:gd name="connsiteX403" fmla="*/ 118661 w 2099794"/>
              <a:gd name="connsiteY403" fmla="*/ 746607 h 2078537"/>
              <a:gd name="connsiteX404" fmla="*/ 23857 w 2099794"/>
              <a:gd name="connsiteY404" fmla="*/ 771293 h 2078537"/>
              <a:gd name="connsiteX405" fmla="*/ 0 w 2099794"/>
              <a:gd name="connsiteY405" fmla="*/ 771708 h 20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099794" h="2078537">
                <a:moveTo>
                  <a:pt x="989322" y="1788413"/>
                </a:moveTo>
                <a:cubicBezTo>
                  <a:pt x="989945" y="1788828"/>
                  <a:pt x="990567" y="1789450"/>
                  <a:pt x="991189" y="1789658"/>
                </a:cubicBezTo>
                <a:cubicBezTo>
                  <a:pt x="992641" y="1790072"/>
                  <a:pt x="993056" y="1789243"/>
                  <a:pt x="992849" y="1788205"/>
                </a:cubicBezTo>
                <a:cubicBezTo>
                  <a:pt x="992641" y="1787791"/>
                  <a:pt x="991811" y="1787376"/>
                  <a:pt x="991189" y="1786754"/>
                </a:cubicBezTo>
                <a:cubicBezTo>
                  <a:pt x="990359" y="1787376"/>
                  <a:pt x="989945" y="1787998"/>
                  <a:pt x="989322" y="1788413"/>
                </a:cubicBezTo>
                <a:close/>
                <a:moveTo>
                  <a:pt x="424025" y="1472262"/>
                </a:moveTo>
                <a:cubicBezTo>
                  <a:pt x="424233" y="1473092"/>
                  <a:pt x="424648" y="1473092"/>
                  <a:pt x="424855" y="1472262"/>
                </a:cubicBezTo>
                <a:cubicBezTo>
                  <a:pt x="425062" y="1471847"/>
                  <a:pt x="425270" y="1471432"/>
                  <a:pt x="425270" y="1470810"/>
                </a:cubicBezTo>
                <a:cubicBezTo>
                  <a:pt x="425477" y="1470810"/>
                  <a:pt x="424855" y="1470602"/>
                  <a:pt x="424025" y="1470187"/>
                </a:cubicBezTo>
                <a:cubicBezTo>
                  <a:pt x="424025" y="1471017"/>
                  <a:pt x="423818" y="1471639"/>
                  <a:pt x="424025" y="1472262"/>
                </a:cubicBezTo>
                <a:close/>
                <a:moveTo>
                  <a:pt x="209514" y="1889738"/>
                </a:moveTo>
                <a:lnTo>
                  <a:pt x="231210" y="1864027"/>
                </a:lnTo>
                <a:lnTo>
                  <a:pt x="227571" y="1869318"/>
                </a:lnTo>
                <a:close/>
                <a:moveTo>
                  <a:pt x="197595" y="1924756"/>
                </a:moveTo>
                <a:lnTo>
                  <a:pt x="294784" y="1858272"/>
                </a:lnTo>
                <a:cubicBezTo>
                  <a:pt x="328806" y="1837890"/>
                  <a:pt x="364072" y="1819530"/>
                  <a:pt x="400583" y="1803142"/>
                </a:cubicBezTo>
                <a:cubicBezTo>
                  <a:pt x="423402" y="1792977"/>
                  <a:pt x="446637" y="1784057"/>
                  <a:pt x="470078" y="1775551"/>
                </a:cubicBezTo>
                <a:cubicBezTo>
                  <a:pt x="488749" y="1768913"/>
                  <a:pt x="507626" y="1763104"/>
                  <a:pt x="526919" y="1758333"/>
                </a:cubicBezTo>
                <a:cubicBezTo>
                  <a:pt x="538951" y="1755429"/>
                  <a:pt x="550776" y="1750035"/>
                  <a:pt x="563015" y="1748790"/>
                </a:cubicBezTo>
                <a:cubicBezTo>
                  <a:pt x="583345" y="1746508"/>
                  <a:pt x="603260" y="1741115"/>
                  <a:pt x="623590" y="1739248"/>
                </a:cubicBezTo>
                <a:cubicBezTo>
                  <a:pt x="624420" y="1739248"/>
                  <a:pt x="625042" y="1738625"/>
                  <a:pt x="625872" y="1738418"/>
                </a:cubicBezTo>
                <a:cubicBezTo>
                  <a:pt x="626909" y="1738418"/>
                  <a:pt x="628154" y="1738211"/>
                  <a:pt x="629191" y="1738211"/>
                </a:cubicBezTo>
                <a:cubicBezTo>
                  <a:pt x="637489" y="1737381"/>
                  <a:pt x="645787" y="1737173"/>
                  <a:pt x="653878" y="1735099"/>
                </a:cubicBezTo>
                <a:cubicBezTo>
                  <a:pt x="656160" y="1735099"/>
                  <a:pt x="658234" y="1734891"/>
                  <a:pt x="660516" y="1734891"/>
                </a:cubicBezTo>
                <a:cubicBezTo>
                  <a:pt x="676905" y="1733854"/>
                  <a:pt x="693293" y="1732817"/>
                  <a:pt x="709889" y="1731780"/>
                </a:cubicBezTo>
                <a:cubicBezTo>
                  <a:pt x="720261" y="1731780"/>
                  <a:pt x="730634" y="1731780"/>
                  <a:pt x="741214" y="1731780"/>
                </a:cubicBezTo>
                <a:cubicBezTo>
                  <a:pt x="757602" y="1732817"/>
                  <a:pt x="773991" y="1733854"/>
                  <a:pt x="790586" y="1734891"/>
                </a:cubicBezTo>
                <a:cubicBezTo>
                  <a:pt x="792246" y="1734891"/>
                  <a:pt x="793906" y="1734891"/>
                  <a:pt x="795565" y="1735099"/>
                </a:cubicBezTo>
                <a:cubicBezTo>
                  <a:pt x="811746" y="1737381"/>
                  <a:pt x="828134" y="1739870"/>
                  <a:pt x="844316" y="1741944"/>
                </a:cubicBezTo>
                <a:lnTo>
                  <a:pt x="882690" y="1748134"/>
                </a:lnTo>
                <a:lnTo>
                  <a:pt x="882901" y="1748375"/>
                </a:lnTo>
                <a:lnTo>
                  <a:pt x="882901" y="1749205"/>
                </a:lnTo>
                <a:cubicBezTo>
                  <a:pt x="883316" y="1749205"/>
                  <a:pt x="883523" y="1748998"/>
                  <a:pt x="883938" y="1748998"/>
                </a:cubicBezTo>
                <a:cubicBezTo>
                  <a:pt x="883523" y="1748790"/>
                  <a:pt x="883109" y="1748583"/>
                  <a:pt x="882901" y="1748375"/>
                </a:cubicBezTo>
                <a:lnTo>
                  <a:pt x="882901" y="1748168"/>
                </a:lnTo>
                <a:lnTo>
                  <a:pt x="882690" y="1748134"/>
                </a:lnTo>
                <a:lnTo>
                  <a:pt x="877092" y="1741737"/>
                </a:lnTo>
                <a:cubicBezTo>
                  <a:pt x="873566" y="1737381"/>
                  <a:pt x="869624" y="1733024"/>
                  <a:pt x="868587" y="1727631"/>
                </a:cubicBezTo>
                <a:cubicBezTo>
                  <a:pt x="866305" y="1716636"/>
                  <a:pt x="867757" y="1705849"/>
                  <a:pt x="874188" y="1696306"/>
                </a:cubicBezTo>
                <a:cubicBezTo>
                  <a:pt x="883523" y="1682407"/>
                  <a:pt x="894311" y="1670375"/>
                  <a:pt x="909869" y="1662699"/>
                </a:cubicBezTo>
                <a:cubicBezTo>
                  <a:pt x="923353" y="1656061"/>
                  <a:pt x="937252" y="1650252"/>
                  <a:pt x="951359" y="1647555"/>
                </a:cubicBezTo>
                <a:cubicBezTo>
                  <a:pt x="972934" y="1643407"/>
                  <a:pt x="995338" y="1641747"/>
                  <a:pt x="1017535" y="1641124"/>
                </a:cubicBezTo>
                <a:cubicBezTo>
                  <a:pt x="1020854" y="1641124"/>
                  <a:pt x="1024174" y="1641124"/>
                  <a:pt x="1027493" y="1641124"/>
                </a:cubicBezTo>
                <a:cubicBezTo>
                  <a:pt x="1031849" y="1641124"/>
                  <a:pt x="1036206" y="1641332"/>
                  <a:pt x="1040562" y="1641332"/>
                </a:cubicBezTo>
                <a:cubicBezTo>
                  <a:pt x="1038487" y="1691120"/>
                  <a:pt x="1028945" y="1738625"/>
                  <a:pt x="997620" y="1780737"/>
                </a:cubicBezTo>
                <a:cubicBezTo>
                  <a:pt x="1010067" y="1783642"/>
                  <a:pt x="1021477" y="1788413"/>
                  <a:pt x="1033301" y="1792562"/>
                </a:cubicBezTo>
                <a:cubicBezTo>
                  <a:pt x="1067945" y="1805216"/>
                  <a:pt x="1102174" y="1818493"/>
                  <a:pt x="1137025" y="1830525"/>
                </a:cubicBezTo>
                <a:cubicBezTo>
                  <a:pt x="1151962" y="1835711"/>
                  <a:pt x="1166276" y="1843179"/>
                  <a:pt x="1181627" y="1846914"/>
                </a:cubicBezTo>
                <a:cubicBezTo>
                  <a:pt x="1183079" y="1848365"/>
                  <a:pt x="1184946" y="1849403"/>
                  <a:pt x="1186191" y="1847536"/>
                </a:cubicBezTo>
                <a:cubicBezTo>
                  <a:pt x="1186813" y="1846706"/>
                  <a:pt x="1184738" y="1845669"/>
                  <a:pt x="1183494" y="1845254"/>
                </a:cubicBezTo>
                <a:cubicBezTo>
                  <a:pt x="1165238" y="1828865"/>
                  <a:pt x="1170425" y="1808743"/>
                  <a:pt x="1186813" y="1794429"/>
                </a:cubicBezTo>
                <a:cubicBezTo>
                  <a:pt x="1205483" y="1778248"/>
                  <a:pt x="1228096" y="1774721"/>
                  <a:pt x="1250915" y="1771195"/>
                </a:cubicBezTo>
                <a:cubicBezTo>
                  <a:pt x="1262739" y="1769328"/>
                  <a:pt x="1274771" y="1770780"/>
                  <a:pt x="1286596" y="1768705"/>
                </a:cubicBezTo>
                <a:cubicBezTo>
                  <a:pt x="1289708" y="1768083"/>
                  <a:pt x="1294271" y="1769535"/>
                  <a:pt x="1293649" y="1775759"/>
                </a:cubicBezTo>
                <a:cubicBezTo>
                  <a:pt x="1291989" y="1791110"/>
                  <a:pt x="1289500" y="1806254"/>
                  <a:pt x="1285766" y="1821397"/>
                </a:cubicBezTo>
                <a:cubicBezTo>
                  <a:pt x="1280995" y="1841105"/>
                  <a:pt x="1271660" y="1858116"/>
                  <a:pt x="1258175" y="1872845"/>
                </a:cubicBezTo>
                <a:cubicBezTo>
                  <a:pt x="1257553" y="1875541"/>
                  <a:pt x="1259628" y="1874504"/>
                  <a:pt x="1260665" y="1874712"/>
                </a:cubicBezTo>
                <a:cubicBezTo>
                  <a:pt x="1278090" y="1880728"/>
                  <a:pt x="1295309" y="1886744"/>
                  <a:pt x="1313564" y="1890063"/>
                </a:cubicBezTo>
                <a:cubicBezTo>
                  <a:pt x="1320825" y="1891515"/>
                  <a:pt x="1328085" y="1895041"/>
                  <a:pt x="1335761" y="1896494"/>
                </a:cubicBezTo>
                <a:cubicBezTo>
                  <a:pt x="1356299" y="1900435"/>
                  <a:pt x="1376421" y="1906037"/>
                  <a:pt x="1397166" y="1908526"/>
                </a:cubicBezTo>
                <a:cubicBezTo>
                  <a:pt x="1435751" y="1913090"/>
                  <a:pt x="1474337" y="1916409"/>
                  <a:pt x="1512922" y="1909563"/>
                </a:cubicBezTo>
                <a:cubicBezTo>
                  <a:pt x="1546736" y="1903547"/>
                  <a:pt x="1578683" y="1892552"/>
                  <a:pt x="1608971" y="1876579"/>
                </a:cubicBezTo>
                <a:cubicBezTo>
                  <a:pt x="1612290" y="1874712"/>
                  <a:pt x="1614157" y="1872845"/>
                  <a:pt x="1614987" y="1868696"/>
                </a:cubicBezTo>
                <a:cubicBezTo>
                  <a:pt x="1616232" y="1862472"/>
                  <a:pt x="1619136" y="1856664"/>
                  <a:pt x="1625774" y="1853344"/>
                </a:cubicBezTo>
                <a:cubicBezTo>
                  <a:pt x="1629301" y="1851685"/>
                  <a:pt x="1630961" y="1847743"/>
                  <a:pt x="1633035" y="1844424"/>
                </a:cubicBezTo>
                <a:cubicBezTo>
                  <a:pt x="1643200" y="1828865"/>
                  <a:pt x="1652328" y="1825132"/>
                  <a:pt x="1670791" y="1828658"/>
                </a:cubicBezTo>
                <a:cubicBezTo>
                  <a:pt x="1674732" y="1829488"/>
                  <a:pt x="1678259" y="1828243"/>
                  <a:pt x="1681163" y="1825754"/>
                </a:cubicBezTo>
                <a:cubicBezTo>
                  <a:pt x="1709376" y="1801067"/>
                  <a:pt x="1734477" y="1773477"/>
                  <a:pt x="1756674" y="1743189"/>
                </a:cubicBezTo>
                <a:cubicBezTo>
                  <a:pt x="1763728" y="1733439"/>
                  <a:pt x="1770366" y="1723482"/>
                  <a:pt x="1777212" y="1713524"/>
                </a:cubicBezTo>
                <a:cubicBezTo>
                  <a:pt x="1778249" y="1714146"/>
                  <a:pt x="1779079" y="1714769"/>
                  <a:pt x="1780116" y="1715391"/>
                </a:cubicBezTo>
                <a:cubicBezTo>
                  <a:pt x="1761861" y="1750035"/>
                  <a:pt x="1737797" y="1780322"/>
                  <a:pt x="1711243" y="1808743"/>
                </a:cubicBezTo>
                <a:cubicBezTo>
                  <a:pt x="1703568" y="1816833"/>
                  <a:pt x="1695477" y="1824094"/>
                  <a:pt x="1687179" y="1831562"/>
                </a:cubicBezTo>
                <a:cubicBezTo>
                  <a:pt x="1683860" y="1834467"/>
                  <a:pt x="1682823" y="1836334"/>
                  <a:pt x="1686142" y="1840690"/>
                </a:cubicBezTo>
                <a:cubicBezTo>
                  <a:pt x="1701493" y="1860812"/>
                  <a:pt x="1705850" y="1884669"/>
                  <a:pt x="1707924" y="1909148"/>
                </a:cubicBezTo>
                <a:cubicBezTo>
                  <a:pt x="1708131" y="1912052"/>
                  <a:pt x="1707094" y="1913090"/>
                  <a:pt x="1704397" y="1913090"/>
                </a:cubicBezTo>
                <a:cubicBezTo>
                  <a:pt x="1681786" y="1913297"/>
                  <a:pt x="1659588" y="1912260"/>
                  <a:pt x="1638636" y="1902510"/>
                </a:cubicBezTo>
                <a:cubicBezTo>
                  <a:pt x="1630961" y="1898983"/>
                  <a:pt x="1624322" y="1894419"/>
                  <a:pt x="1620381" y="1886536"/>
                </a:cubicBezTo>
                <a:cubicBezTo>
                  <a:pt x="1618721" y="1883010"/>
                  <a:pt x="1616647" y="1881765"/>
                  <a:pt x="1612705" y="1884254"/>
                </a:cubicBezTo>
                <a:cubicBezTo>
                  <a:pt x="1594242" y="1895249"/>
                  <a:pt x="1573705" y="1901887"/>
                  <a:pt x="1554205" y="1910185"/>
                </a:cubicBezTo>
                <a:cubicBezTo>
                  <a:pt x="1545699" y="1913712"/>
                  <a:pt x="1535949" y="1914127"/>
                  <a:pt x="1526821" y="1915994"/>
                </a:cubicBezTo>
                <a:cubicBezTo>
                  <a:pt x="1479523" y="1926159"/>
                  <a:pt x="1432432" y="1922632"/>
                  <a:pt x="1385341" y="1914957"/>
                </a:cubicBezTo>
                <a:cubicBezTo>
                  <a:pt x="1366464" y="1911845"/>
                  <a:pt x="1347171" y="1910393"/>
                  <a:pt x="1328915" y="1904169"/>
                </a:cubicBezTo>
                <a:cubicBezTo>
                  <a:pt x="1307756" y="1896909"/>
                  <a:pt x="1285766" y="1892760"/>
                  <a:pt x="1264814" y="1884877"/>
                </a:cubicBezTo>
                <a:cubicBezTo>
                  <a:pt x="1256308" y="1881765"/>
                  <a:pt x="1247803" y="1879898"/>
                  <a:pt x="1237846" y="1883839"/>
                </a:cubicBezTo>
                <a:cubicBezTo>
                  <a:pt x="1230170" y="1886951"/>
                  <a:pt x="1220420" y="1883632"/>
                  <a:pt x="1214819" y="1877616"/>
                </a:cubicBezTo>
                <a:cubicBezTo>
                  <a:pt x="1196771" y="1858323"/>
                  <a:pt x="1172706" y="1852307"/>
                  <a:pt x="1149265" y="1844632"/>
                </a:cubicBezTo>
                <a:cubicBezTo>
                  <a:pt x="1138270" y="1841105"/>
                  <a:pt x="1128105" y="1835296"/>
                  <a:pt x="1117110" y="1831355"/>
                </a:cubicBezTo>
                <a:cubicBezTo>
                  <a:pt x="1080599" y="1818493"/>
                  <a:pt x="1044711" y="1803349"/>
                  <a:pt x="1007785" y="1791525"/>
                </a:cubicBezTo>
                <a:cubicBezTo>
                  <a:pt x="1005295" y="1790695"/>
                  <a:pt x="1002599" y="1790072"/>
                  <a:pt x="999902" y="1789450"/>
                </a:cubicBezTo>
                <a:cubicBezTo>
                  <a:pt x="999280" y="1789243"/>
                  <a:pt x="998865" y="1789243"/>
                  <a:pt x="998242" y="1789035"/>
                </a:cubicBezTo>
                <a:cubicBezTo>
                  <a:pt x="997205" y="1788205"/>
                  <a:pt x="996168" y="1787583"/>
                  <a:pt x="994923" y="1788205"/>
                </a:cubicBezTo>
                <a:cubicBezTo>
                  <a:pt x="993886" y="1788828"/>
                  <a:pt x="994093" y="1789865"/>
                  <a:pt x="994508" y="1790695"/>
                </a:cubicBezTo>
                <a:cubicBezTo>
                  <a:pt x="996168" y="1791525"/>
                  <a:pt x="998035" y="1792354"/>
                  <a:pt x="999695" y="1793184"/>
                </a:cubicBezTo>
                <a:cubicBezTo>
                  <a:pt x="1018987" y="1802312"/>
                  <a:pt x="1038280" y="1811025"/>
                  <a:pt x="1057573" y="1820360"/>
                </a:cubicBezTo>
                <a:cubicBezTo>
                  <a:pt x="1081014" y="1831770"/>
                  <a:pt x="1104249" y="1843802"/>
                  <a:pt x="1127690" y="1855419"/>
                </a:cubicBezTo>
                <a:cubicBezTo>
                  <a:pt x="1152999" y="1868073"/>
                  <a:pt x="1178308" y="1880728"/>
                  <a:pt x="1204031" y="1892760"/>
                </a:cubicBezTo>
                <a:cubicBezTo>
                  <a:pt x="1239505" y="1909563"/>
                  <a:pt x="1275186" y="1925951"/>
                  <a:pt x="1312112" y="1939436"/>
                </a:cubicBezTo>
                <a:cubicBezTo>
                  <a:pt x="1326011" y="1944622"/>
                  <a:pt x="1340118" y="1950223"/>
                  <a:pt x="1354432" y="1953750"/>
                </a:cubicBezTo>
                <a:cubicBezTo>
                  <a:pt x="1375591" y="1958936"/>
                  <a:pt x="1395921" y="1967648"/>
                  <a:pt x="1417911" y="1970345"/>
                </a:cubicBezTo>
                <a:cubicBezTo>
                  <a:pt x="1419570" y="1971798"/>
                  <a:pt x="1420815" y="1972005"/>
                  <a:pt x="1421852" y="1969723"/>
                </a:cubicBezTo>
                <a:cubicBezTo>
                  <a:pt x="1428283" y="1963500"/>
                  <a:pt x="1431602" y="1955202"/>
                  <a:pt x="1439486" y="1950016"/>
                </a:cubicBezTo>
                <a:cubicBezTo>
                  <a:pt x="1457741" y="1937984"/>
                  <a:pt x="1474752" y="1937984"/>
                  <a:pt x="1491763" y="1951260"/>
                </a:cubicBezTo>
                <a:cubicBezTo>
                  <a:pt x="1501720" y="1958936"/>
                  <a:pt x="1509396" y="1968478"/>
                  <a:pt x="1514997" y="1979473"/>
                </a:cubicBezTo>
                <a:cubicBezTo>
                  <a:pt x="1517486" y="1984244"/>
                  <a:pt x="1520183" y="1985904"/>
                  <a:pt x="1525577" y="1986319"/>
                </a:cubicBezTo>
                <a:cubicBezTo>
                  <a:pt x="1603577" y="1990883"/>
                  <a:pt x="1680956" y="1984452"/>
                  <a:pt x="1758126" y="1972835"/>
                </a:cubicBezTo>
                <a:cubicBezTo>
                  <a:pt x="1761446" y="1972420"/>
                  <a:pt x="1764557" y="1971590"/>
                  <a:pt x="1766217" y="1968063"/>
                </a:cubicBezTo>
                <a:cubicBezTo>
                  <a:pt x="1768706" y="1963085"/>
                  <a:pt x="1773270" y="1960803"/>
                  <a:pt x="1778041" y="1960803"/>
                </a:cubicBezTo>
                <a:cubicBezTo>
                  <a:pt x="1787377" y="1961010"/>
                  <a:pt x="1794845" y="1956654"/>
                  <a:pt x="1802935" y="1953335"/>
                </a:cubicBezTo>
                <a:cubicBezTo>
                  <a:pt x="1814553" y="1948563"/>
                  <a:pt x="1826170" y="1947319"/>
                  <a:pt x="1837164" y="1955202"/>
                </a:cubicBezTo>
                <a:cubicBezTo>
                  <a:pt x="1839446" y="1956861"/>
                  <a:pt x="1842558" y="1957276"/>
                  <a:pt x="1844633" y="1956446"/>
                </a:cubicBezTo>
                <a:cubicBezTo>
                  <a:pt x="1851686" y="1953335"/>
                  <a:pt x="1859361" y="1953127"/>
                  <a:pt x="1866829" y="1951468"/>
                </a:cubicBezTo>
                <a:cubicBezTo>
                  <a:pt x="1879069" y="1948356"/>
                  <a:pt x="1890893" y="1944829"/>
                  <a:pt x="1903340" y="1942340"/>
                </a:cubicBezTo>
                <a:cubicBezTo>
                  <a:pt x="1917862" y="1939228"/>
                  <a:pt x="1931968" y="1934872"/>
                  <a:pt x="1946282" y="1931138"/>
                </a:cubicBezTo>
                <a:cubicBezTo>
                  <a:pt x="1958314" y="1927819"/>
                  <a:pt x="1970554" y="1924499"/>
                  <a:pt x="1982586" y="1920765"/>
                </a:cubicBezTo>
                <a:cubicBezTo>
                  <a:pt x="2000219" y="1915372"/>
                  <a:pt x="2018059" y="1910393"/>
                  <a:pt x="2035278" y="1903962"/>
                </a:cubicBezTo>
                <a:cubicBezTo>
                  <a:pt x="2050629" y="1898153"/>
                  <a:pt x="2066810" y="1894004"/>
                  <a:pt x="2081954" y="1887158"/>
                </a:cubicBezTo>
                <a:cubicBezTo>
                  <a:pt x="2086725" y="1884877"/>
                  <a:pt x="2092741" y="1880313"/>
                  <a:pt x="2099794" y="1883425"/>
                </a:cubicBezTo>
                <a:cubicBezTo>
                  <a:pt x="2098550" y="1886329"/>
                  <a:pt x="2095230" y="1886744"/>
                  <a:pt x="2092741" y="1887781"/>
                </a:cubicBezTo>
                <a:cubicBezTo>
                  <a:pt x="2044820" y="1909770"/>
                  <a:pt x="1994825" y="1925537"/>
                  <a:pt x="1944415" y="1940058"/>
                </a:cubicBezTo>
                <a:cubicBezTo>
                  <a:pt x="1913920" y="1948771"/>
                  <a:pt x="1883218" y="1956654"/>
                  <a:pt x="1852100" y="1963500"/>
                </a:cubicBezTo>
                <a:cubicBezTo>
                  <a:pt x="1847744" y="1964537"/>
                  <a:pt x="1845462" y="1965367"/>
                  <a:pt x="1847744" y="1970760"/>
                </a:cubicBezTo>
                <a:cubicBezTo>
                  <a:pt x="1852308" y="1981755"/>
                  <a:pt x="1851478" y="1993372"/>
                  <a:pt x="1850026" y="2004782"/>
                </a:cubicBezTo>
                <a:cubicBezTo>
                  <a:pt x="1847537" y="2022830"/>
                  <a:pt x="1841521" y="2039841"/>
                  <a:pt x="1833430" y="2056022"/>
                </a:cubicBezTo>
                <a:cubicBezTo>
                  <a:pt x="1831771" y="2059341"/>
                  <a:pt x="1830526" y="2061415"/>
                  <a:pt x="1826170" y="2058719"/>
                </a:cubicBezTo>
                <a:cubicBezTo>
                  <a:pt x="1809159" y="2048761"/>
                  <a:pt x="1792770" y="2037974"/>
                  <a:pt x="1779286" y="2023038"/>
                </a:cubicBezTo>
                <a:cubicBezTo>
                  <a:pt x="1769536" y="2012043"/>
                  <a:pt x="1762483" y="2000011"/>
                  <a:pt x="1761861" y="1985074"/>
                </a:cubicBezTo>
                <a:cubicBezTo>
                  <a:pt x="1761653" y="1978851"/>
                  <a:pt x="1757711" y="1981340"/>
                  <a:pt x="1755015" y="1981755"/>
                </a:cubicBezTo>
                <a:cubicBezTo>
                  <a:pt x="1702945" y="1989846"/>
                  <a:pt x="1650668" y="1994617"/>
                  <a:pt x="1597976" y="1995654"/>
                </a:cubicBezTo>
                <a:cubicBezTo>
                  <a:pt x="1577231" y="1996069"/>
                  <a:pt x="1556279" y="1996069"/>
                  <a:pt x="1535534" y="1994617"/>
                </a:cubicBezTo>
                <a:cubicBezTo>
                  <a:pt x="1531593" y="1994409"/>
                  <a:pt x="1527444" y="1994617"/>
                  <a:pt x="1522880" y="1994617"/>
                </a:cubicBezTo>
                <a:cubicBezTo>
                  <a:pt x="1533045" y="2021793"/>
                  <a:pt x="1538439" y="2049591"/>
                  <a:pt x="1539476" y="2078219"/>
                </a:cubicBezTo>
                <a:cubicBezTo>
                  <a:pt x="1507943" y="2079256"/>
                  <a:pt x="1476411" y="2078219"/>
                  <a:pt x="1446124" y="2068054"/>
                </a:cubicBezTo>
                <a:cubicBezTo>
                  <a:pt x="1429321" y="2062453"/>
                  <a:pt x="1413969" y="2054155"/>
                  <a:pt x="1402352" y="2040256"/>
                </a:cubicBezTo>
                <a:cubicBezTo>
                  <a:pt x="1383474" y="2017436"/>
                  <a:pt x="1388246" y="1995239"/>
                  <a:pt x="1414799" y="1982170"/>
                </a:cubicBezTo>
                <a:cubicBezTo>
                  <a:pt x="1415421" y="1981755"/>
                  <a:pt x="1415836" y="1981133"/>
                  <a:pt x="1416251" y="1980510"/>
                </a:cubicBezTo>
                <a:cubicBezTo>
                  <a:pt x="1416251" y="1979058"/>
                  <a:pt x="1415214" y="1978436"/>
                  <a:pt x="1414177" y="1978229"/>
                </a:cubicBezTo>
                <a:cubicBezTo>
                  <a:pt x="1333064" y="1959766"/>
                  <a:pt x="1257346" y="1927196"/>
                  <a:pt x="1183079" y="1890893"/>
                </a:cubicBezTo>
                <a:cubicBezTo>
                  <a:pt x="1118770" y="1859361"/>
                  <a:pt x="1055913" y="1824924"/>
                  <a:pt x="989945" y="1796504"/>
                </a:cubicBezTo>
                <a:cubicBezTo>
                  <a:pt x="985173" y="1794429"/>
                  <a:pt x="981439" y="1794014"/>
                  <a:pt x="976460" y="1796711"/>
                </a:cubicBezTo>
                <a:cubicBezTo>
                  <a:pt x="960279" y="1805631"/>
                  <a:pt x="944306" y="1803972"/>
                  <a:pt x="929162" y="1794014"/>
                </a:cubicBezTo>
                <a:cubicBezTo>
                  <a:pt x="920034" y="1787998"/>
                  <a:pt x="912566" y="1780322"/>
                  <a:pt x="906965" y="1771195"/>
                </a:cubicBezTo>
                <a:cubicBezTo>
                  <a:pt x="903231" y="1764971"/>
                  <a:pt x="898252" y="1762275"/>
                  <a:pt x="891614" y="1760407"/>
                </a:cubicBezTo>
                <a:cubicBezTo>
                  <a:pt x="826267" y="1741529"/>
                  <a:pt x="759469" y="1735929"/>
                  <a:pt x="691634" y="1739040"/>
                </a:cubicBezTo>
                <a:cubicBezTo>
                  <a:pt x="512813" y="1747338"/>
                  <a:pt x="356397" y="1812892"/>
                  <a:pt x="213257" y="1914957"/>
                </a:cubicBezTo>
                <a:cubicBezTo>
                  <a:pt x="210560" y="1916824"/>
                  <a:pt x="208175" y="1919313"/>
                  <a:pt x="205530" y="1921388"/>
                </a:cubicBezTo>
                <a:close/>
                <a:moveTo>
                  <a:pt x="196246" y="1925329"/>
                </a:moveTo>
                <a:lnTo>
                  <a:pt x="197595" y="1924756"/>
                </a:lnTo>
                <a:lnTo>
                  <a:pt x="196454" y="1925537"/>
                </a:lnTo>
                <a:cubicBezTo>
                  <a:pt x="196454" y="1925537"/>
                  <a:pt x="196246" y="1925329"/>
                  <a:pt x="196246" y="1925329"/>
                </a:cubicBezTo>
                <a:close/>
                <a:moveTo>
                  <a:pt x="170523" y="1933834"/>
                </a:moveTo>
                <a:lnTo>
                  <a:pt x="209514" y="1889738"/>
                </a:lnTo>
                <a:lnTo>
                  <a:pt x="176331" y="1929063"/>
                </a:lnTo>
                <a:cubicBezTo>
                  <a:pt x="174879" y="1931553"/>
                  <a:pt x="174050" y="1935079"/>
                  <a:pt x="170523" y="1933834"/>
                </a:cubicBezTo>
                <a:close/>
                <a:moveTo>
                  <a:pt x="154965" y="1964538"/>
                </a:moveTo>
                <a:cubicBezTo>
                  <a:pt x="169071" y="1955410"/>
                  <a:pt x="183178" y="1945867"/>
                  <a:pt x="197492" y="1937154"/>
                </a:cubicBezTo>
                <a:cubicBezTo>
                  <a:pt x="306402" y="1870564"/>
                  <a:pt x="424233" y="1829074"/>
                  <a:pt x="550569" y="1811856"/>
                </a:cubicBezTo>
                <a:cubicBezTo>
                  <a:pt x="605335" y="1804387"/>
                  <a:pt x="660309" y="1802520"/>
                  <a:pt x="715283" y="1804595"/>
                </a:cubicBezTo>
                <a:cubicBezTo>
                  <a:pt x="720054" y="1804802"/>
                  <a:pt x="722959" y="1803765"/>
                  <a:pt x="725863" y="1799409"/>
                </a:cubicBezTo>
                <a:cubicBezTo>
                  <a:pt x="746193" y="1767254"/>
                  <a:pt x="776273" y="1766217"/>
                  <a:pt x="796810" y="1798372"/>
                </a:cubicBezTo>
                <a:cubicBezTo>
                  <a:pt x="804278" y="1810196"/>
                  <a:pt x="812576" y="1814345"/>
                  <a:pt x="825646" y="1816419"/>
                </a:cubicBezTo>
                <a:cubicBezTo>
                  <a:pt x="853858" y="1820569"/>
                  <a:pt x="881449" y="1826999"/>
                  <a:pt x="907588" y="1839031"/>
                </a:cubicBezTo>
                <a:cubicBezTo>
                  <a:pt x="915263" y="1842558"/>
                  <a:pt x="922732" y="1846707"/>
                  <a:pt x="929370" y="1852101"/>
                </a:cubicBezTo>
                <a:cubicBezTo>
                  <a:pt x="948248" y="1867452"/>
                  <a:pt x="948663" y="1885707"/>
                  <a:pt x="930407" y="1902096"/>
                </a:cubicBezTo>
                <a:cubicBezTo>
                  <a:pt x="924806" y="1907075"/>
                  <a:pt x="918790" y="1911223"/>
                  <a:pt x="912152" y="1914750"/>
                </a:cubicBezTo>
                <a:cubicBezTo>
                  <a:pt x="862779" y="1940059"/>
                  <a:pt x="809257" y="1948564"/>
                  <a:pt x="753661" y="1956032"/>
                </a:cubicBezTo>
                <a:cubicBezTo>
                  <a:pt x="757395" y="1951469"/>
                  <a:pt x="761337" y="1951261"/>
                  <a:pt x="764863" y="1950431"/>
                </a:cubicBezTo>
                <a:cubicBezTo>
                  <a:pt x="795566" y="1942756"/>
                  <a:pt x="826890" y="1937154"/>
                  <a:pt x="857178" y="1927612"/>
                </a:cubicBezTo>
                <a:cubicBezTo>
                  <a:pt x="877923" y="1921181"/>
                  <a:pt x="898253" y="1914128"/>
                  <a:pt x="916508" y="1901888"/>
                </a:cubicBezTo>
                <a:cubicBezTo>
                  <a:pt x="941609" y="1884878"/>
                  <a:pt x="941402" y="1868282"/>
                  <a:pt x="915471" y="1852723"/>
                </a:cubicBezTo>
                <a:cubicBezTo>
                  <a:pt x="889955" y="1837579"/>
                  <a:pt x="861119" y="1831356"/>
                  <a:pt x="832491" y="1825547"/>
                </a:cubicBezTo>
                <a:cubicBezTo>
                  <a:pt x="825231" y="1824095"/>
                  <a:pt x="817970" y="1823058"/>
                  <a:pt x="809672" y="1821606"/>
                </a:cubicBezTo>
                <a:cubicBezTo>
                  <a:pt x="815896" y="1840483"/>
                  <a:pt x="820252" y="1858739"/>
                  <a:pt x="821497" y="1877409"/>
                </a:cubicBezTo>
                <a:cubicBezTo>
                  <a:pt x="822326" y="1887989"/>
                  <a:pt x="822326" y="1887989"/>
                  <a:pt x="811747" y="1887989"/>
                </a:cubicBezTo>
                <a:cubicBezTo>
                  <a:pt x="788305" y="1888197"/>
                  <a:pt x="765278" y="1886122"/>
                  <a:pt x="743081" y="1878239"/>
                </a:cubicBezTo>
                <a:cubicBezTo>
                  <a:pt x="732086" y="1874298"/>
                  <a:pt x="722129" y="1868904"/>
                  <a:pt x="713831" y="1860606"/>
                </a:cubicBezTo>
                <a:cubicBezTo>
                  <a:pt x="697442" y="1844218"/>
                  <a:pt x="696613" y="1830319"/>
                  <a:pt x="711549" y="1812271"/>
                </a:cubicBezTo>
                <a:cubicBezTo>
                  <a:pt x="687485" y="1810819"/>
                  <a:pt x="663836" y="1810819"/>
                  <a:pt x="639979" y="1811441"/>
                </a:cubicBezTo>
                <a:cubicBezTo>
                  <a:pt x="492898" y="1816212"/>
                  <a:pt x="354945" y="1853760"/>
                  <a:pt x="225497" y="1923463"/>
                </a:cubicBezTo>
                <a:cubicBezTo>
                  <a:pt x="203923" y="1935080"/>
                  <a:pt x="182970" y="1947942"/>
                  <a:pt x="162225" y="1961426"/>
                </a:cubicBezTo>
                <a:cubicBezTo>
                  <a:pt x="160151" y="1963086"/>
                  <a:pt x="158076" y="1965368"/>
                  <a:pt x="154965" y="1964538"/>
                </a:cubicBezTo>
                <a:close/>
                <a:moveTo>
                  <a:pt x="0" y="771708"/>
                </a:moveTo>
                <a:cubicBezTo>
                  <a:pt x="0" y="765692"/>
                  <a:pt x="0" y="759676"/>
                  <a:pt x="0" y="753660"/>
                </a:cubicBezTo>
                <a:cubicBezTo>
                  <a:pt x="3527" y="750756"/>
                  <a:pt x="2489" y="746399"/>
                  <a:pt x="3319" y="742665"/>
                </a:cubicBezTo>
                <a:cubicBezTo>
                  <a:pt x="8713" y="712585"/>
                  <a:pt x="17011" y="683542"/>
                  <a:pt x="38378" y="660101"/>
                </a:cubicBezTo>
                <a:cubicBezTo>
                  <a:pt x="43772" y="656367"/>
                  <a:pt x="49165" y="652425"/>
                  <a:pt x="54559" y="648691"/>
                </a:cubicBezTo>
                <a:cubicBezTo>
                  <a:pt x="57878" y="647654"/>
                  <a:pt x="61197" y="646617"/>
                  <a:pt x="64517" y="645579"/>
                </a:cubicBezTo>
                <a:cubicBezTo>
                  <a:pt x="67836" y="645372"/>
                  <a:pt x="70947" y="645164"/>
                  <a:pt x="74267" y="645164"/>
                </a:cubicBezTo>
                <a:cubicBezTo>
                  <a:pt x="78001" y="646202"/>
                  <a:pt x="81942" y="647239"/>
                  <a:pt x="85676" y="648484"/>
                </a:cubicBezTo>
                <a:cubicBezTo>
                  <a:pt x="89411" y="650766"/>
                  <a:pt x="92937" y="653047"/>
                  <a:pt x="96671" y="655329"/>
                </a:cubicBezTo>
                <a:cubicBezTo>
                  <a:pt x="100613" y="658856"/>
                  <a:pt x="104554" y="662383"/>
                  <a:pt x="108911" y="666117"/>
                </a:cubicBezTo>
                <a:cubicBezTo>
                  <a:pt x="107458" y="647654"/>
                  <a:pt x="108081" y="629191"/>
                  <a:pt x="107873" y="610728"/>
                </a:cubicBezTo>
                <a:cubicBezTo>
                  <a:pt x="107873" y="581685"/>
                  <a:pt x="107251" y="552850"/>
                  <a:pt x="106836" y="523807"/>
                </a:cubicBezTo>
                <a:cubicBezTo>
                  <a:pt x="106836" y="522147"/>
                  <a:pt x="106836" y="520488"/>
                  <a:pt x="106836" y="518828"/>
                </a:cubicBezTo>
                <a:cubicBezTo>
                  <a:pt x="107043" y="504099"/>
                  <a:pt x="107458" y="489163"/>
                  <a:pt x="105591" y="474434"/>
                </a:cubicBezTo>
                <a:cubicBezTo>
                  <a:pt x="105384" y="465721"/>
                  <a:pt x="105177" y="456801"/>
                  <a:pt x="104969" y="448088"/>
                </a:cubicBezTo>
                <a:cubicBezTo>
                  <a:pt x="105177" y="445599"/>
                  <a:pt x="105799" y="442902"/>
                  <a:pt x="103932" y="439998"/>
                </a:cubicBezTo>
                <a:cubicBezTo>
                  <a:pt x="96256" y="444354"/>
                  <a:pt x="87543" y="445184"/>
                  <a:pt x="79038" y="446636"/>
                </a:cubicBezTo>
                <a:cubicBezTo>
                  <a:pt x="75719" y="446636"/>
                  <a:pt x="72400" y="446636"/>
                  <a:pt x="69081" y="446636"/>
                </a:cubicBezTo>
                <a:cubicBezTo>
                  <a:pt x="49788" y="444977"/>
                  <a:pt x="31325" y="439583"/>
                  <a:pt x="13277" y="433360"/>
                </a:cubicBezTo>
                <a:cubicBezTo>
                  <a:pt x="12239" y="431492"/>
                  <a:pt x="8091" y="432322"/>
                  <a:pt x="9128" y="428588"/>
                </a:cubicBezTo>
                <a:cubicBezTo>
                  <a:pt x="11202" y="424439"/>
                  <a:pt x="13069" y="420083"/>
                  <a:pt x="15351" y="416141"/>
                </a:cubicBezTo>
                <a:cubicBezTo>
                  <a:pt x="28628" y="392492"/>
                  <a:pt x="43150" y="370088"/>
                  <a:pt x="70947" y="360960"/>
                </a:cubicBezTo>
                <a:cubicBezTo>
                  <a:pt x="77586" y="360545"/>
                  <a:pt x="84224" y="360545"/>
                  <a:pt x="90448" y="363035"/>
                </a:cubicBezTo>
                <a:cubicBezTo>
                  <a:pt x="93767" y="365524"/>
                  <a:pt x="96878" y="368220"/>
                  <a:pt x="101235" y="371540"/>
                </a:cubicBezTo>
                <a:cubicBezTo>
                  <a:pt x="100198" y="363242"/>
                  <a:pt x="101028" y="356188"/>
                  <a:pt x="98953" y="349135"/>
                </a:cubicBezTo>
                <a:cubicBezTo>
                  <a:pt x="98746" y="345816"/>
                  <a:pt x="98538" y="342497"/>
                  <a:pt x="98331" y="339178"/>
                </a:cubicBezTo>
                <a:cubicBezTo>
                  <a:pt x="97708" y="331502"/>
                  <a:pt x="97708" y="323619"/>
                  <a:pt x="95634" y="316151"/>
                </a:cubicBezTo>
                <a:cubicBezTo>
                  <a:pt x="95426" y="313454"/>
                  <a:pt x="95219" y="310757"/>
                  <a:pt x="94804" y="307853"/>
                </a:cubicBezTo>
                <a:cubicBezTo>
                  <a:pt x="93974" y="301215"/>
                  <a:pt x="93974" y="294576"/>
                  <a:pt x="91900" y="288146"/>
                </a:cubicBezTo>
                <a:cubicBezTo>
                  <a:pt x="91900" y="287523"/>
                  <a:pt x="91693" y="287108"/>
                  <a:pt x="91693" y="286486"/>
                </a:cubicBezTo>
                <a:cubicBezTo>
                  <a:pt x="89203" y="267401"/>
                  <a:pt x="85676" y="248523"/>
                  <a:pt x="78001" y="230890"/>
                </a:cubicBezTo>
                <a:cubicBezTo>
                  <a:pt x="69703" y="211597"/>
                  <a:pt x="60575" y="210767"/>
                  <a:pt x="48543" y="227985"/>
                </a:cubicBezTo>
                <a:cubicBezTo>
                  <a:pt x="35681" y="246241"/>
                  <a:pt x="27591" y="266778"/>
                  <a:pt x="20538" y="287938"/>
                </a:cubicBezTo>
                <a:cubicBezTo>
                  <a:pt x="19915" y="289598"/>
                  <a:pt x="19293" y="291257"/>
                  <a:pt x="18671" y="292709"/>
                </a:cubicBezTo>
                <a:cubicBezTo>
                  <a:pt x="18256" y="293954"/>
                  <a:pt x="18048" y="294991"/>
                  <a:pt x="17633" y="296236"/>
                </a:cubicBezTo>
                <a:cubicBezTo>
                  <a:pt x="16181" y="297481"/>
                  <a:pt x="15974" y="299348"/>
                  <a:pt x="15766" y="301215"/>
                </a:cubicBezTo>
                <a:cubicBezTo>
                  <a:pt x="13899" y="306816"/>
                  <a:pt x="11825" y="312210"/>
                  <a:pt x="9958" y="317811"/>
                </a:cubicBezTo>
                <a:cubicBezTo>
                  <a:pt x="9335" y="317811"/>
                  <a:pt x="8713" y="317811"/>
                  <a:pt x="7883" y="317811"/>
                </a:cubicBezTo>
                <a:cubicBezTo>
                  <a:pt x="8298" y="315114"/>
                  <a:pt x="8713" y="312624"/>
                  <a:pt x="9128" y="309928"/>
                </a:cubicBezTo>
                <a:cubicBezTo>
                  <a:pt x="9335" y="308683"/>
                  <a:pt x="9543" y="307438"/>
                  <a:pt x="9543" y="306401"/>
                </a:cubicBezTo>
                <a:cubicBezTo>
                  <a:pt x="11617" y="298933"/>
                  <a:pt x="13692" y="291257"/>
                  <a:pt x="15766" y="283789"/>
                </a:cubicBezTo>
                <a:cubicBezTo>
                  <a:pt x="15974" y="283167"/>
                  <a:pt x="15974" y="282544"/>
                  <a:pt x="16181" y="281922"/>
                </a:cubicBezTo>
                <a:cubicBezTo>
                  <a:pt x="16803" y="280470"/>
                  <a:pt x="17633" y="279018"/>
                  <a:pt x="18048" y="277566"/>
                </a:cubicBezTo>
                <a:cubicBezTo>
                  <a:pt x="25724" y="255991"/>
                  <a:pt x="33607" y="234416"/>
                  <a:pt x="48336" y="216368"/>
                </a:cubicBezTo>
                <a:cubicBezTo>
                  <a:pt x="48958" y="216368"/>
                  <a:pt x="49165" y="215953"/>
                  <a:pt x="49373" y="215331"/>
                </a:cubicBezTo>
                <a:cubicBezTo>
                  <a:pt x="55596" y="210352"/>
                  <a:pt x="62027" y="206618"/>
                  <a:pt x="70533" y="209315"/>
                </a:cubicBezTo>
                <a:lnTo>
                  <a:pt x="70740" y="209730"/>
                </a:lnTo>
                <a:lnTo>
                  <a:pt x="71155" y="209730"/>
                </a:lnTo>
                <a:cubicBezTo>
                  <a:pt x="74059" y="212427"/>
                  <a:pt x="77171" y="215331"/>
                  <a:pt x="80075" y="218028"/>
                </a:cubicBezTo>
                <a:cubicBezTo>
                  <a:pt x="82979" y="223836"/>
                  <a:pt x="85884" y="229853"/>
                  <a:pt x="88996" y="235661"/>
                </a:cubicBezTo>
                <a:cubicBezTo>
                  <a:pt x="89203" y="236283"/>
                  <a:pt x="89203" y="236906"/>
                  <a:pt x="89411" y="237735"/>
                </a:cubicBezTo>
                <a:cubicBezTo>
                  <a:pt x="91278" y="243752"/>
                  <a:pt x="92937" y="249767"/>
                  <a:pt x="94804" y="255784"/>
                </a:cubicBezTo>
                <a:cubicBezTo>
                  <a:pt x="95219" y="257443"/>
                  <a:pt x="95426" y="258895"/>
                  <a:pt x="95841" y="260555"/>
                </a:cubicBezTo>
                <a:cubicBezTo>
                  <a:pt x="96671" y="264496"/>
                  <a:pt x="97501" y="268230"/>
                  <a:pt x="98538" y="272172"/>
                </a:cubicBezTo>
                <a:cubicBezTo>
                  <a:pt x="98746" y="273209"/>
                  <a:pt x="98953" y="274454"/>
                  <a:pt x="98953" y="275491"/>
                </a:cubicBezTo>
                <a:cubicBezTo>
                  <a:pt x="99990" y="280885"/>
                  <a:pt x="100820" y="286486"/>
                  <a:pt x="101857" y="291880"/>
                </a:cubicBezTo>
                <a:cubicBezTo>
                  <a:pt x="102065" y="293539"/>
                  <a:pt x="102272" y="295199"/>
                  <a:pt x="102272" y="296858"/>
                </a:cubicBezTo>
                <a:cubicBezTo>
                  <a:pt x="103102" y="303497"/>
                  <a:pt x="104139" y="309928"/>
                  <a:pt x="104969" y="316566"/>
                </a:cubicBezTo>
                <a:cubicBezTo>
                  <a:pt x="105177" y="319263"/>
                  <a:pt x="105384" y="321960"/>
                  <a:pt x="105591" y="324864"/>
                </a:cubicBezTo>
                <a:cubicBezTo>
                  <a:pt x="106421" y="333162"/>
                  <a:pt x="106214" y="341460"/>
                  <a:pt x="108288" y="349550"/>
                </a:cubicBezTo>
                <a:cubicBezTo>
                  <a:pt x="108496" y="353284"/>
                  <a:pt x="108703" y="357226"/>
                  <a:pt x="108911" y="360960"/>
                </a:cubicBezTo>
                <a:cubicBezTo>
                  <a:pt x="109740" y="371955"/>
                  <a:pt x="110570" y="382949"/>
                  <a:pt x="111400" y="393944"/>
                </a:cubicBezTo>
                <a:cubicBezTo>
                  <a:pt x="110155" y="398923"/>
                  <a:pt x="112230" y="402657"/>
                  <a:pt x="115964" y="405769"/>
                </a:cubicBezTo>
                <a:cubicBezTo>
                  <a:pt x="120528" y="414896"/>
                  <a:pt x="121980" y="424024"/>
                  <a:pt x="114304" y="432322"/>
                </a:cubicBezTo>
                <a:cubicBezTo>
                  <a:pt x="113060" y="433567"/>
                  <a:pt x="113060" y="435227"/>
                  <a:pt x="113267" y="436886"/>
                </a:cubicBezTo>
                <a:cubicBezTo>
                  <a:pt x="114097" y="464269"/>
                  <a:pt x="114927" y="491653"/>
                  <a:pt x="115757" y="518828"/>
                </a:cubicBezTo>
                <a:cubicBezTo>
                  <a:pt x="120528" y="493105"/>
                  <a:pt x="126129" y="467381"/>
                  <a:pt x="130485" y="441657"/>
                </a:cubicBezTo>
                <a:cubicBezTo>
                  <a:pt x="131522" y="439998"/>
                  <a:pt x="131730" y="438338"/>
                  <a:pt x="131522" y="436471"/>
                </a:cubicBezTo>
                <a:cubicBezTo>
                  <a:pt x="133597" y="427758"/>
                  <a:pt x="135671" y="419046"/>
                  <a:pt x="137746" y="410333"/>
                </a:cubicBezTo>
                <a:cubicBezTo>
                  <a:pt x="137746" y="409710"/>
                  <a:pt x="137954" y="409296"/>
                  <a:pt x="137954" y="408673"/>
                </a:cubicBezTo>
                <a:cubicBezTo>
                  <a:pt x="140028" y="400375"/>
                  <a:pt x="142102" y="392077"/>
                  <a:pt x="144177" y="383779"/>
                </a:cubicBezTo>
                <a:cubicBezTo>
                  <a:pt x="144384" y="382742"/>
                  <a:pt x="144592" y="381497"/>
                  <a:pt x="144799" y="380460"/>
                </a:cubicBezTo>
                <a:cubicBezTo>
                  <a:pt x="146666" y="373407"/>
                  <a:pt x="148741" y="366353"/>
                  <a:pt x="150608" y="359508"/>
                </a:cubicBezTo>
                <a:cubicBezTo>
                  <a:pt x="151023" y="357848"/>
                  <a:pt x="151438" y="356188"/>
                  <a:pt x="151853" y="354529"/>
                </a:cubicBezTo>
                <a:cubicBezTo>
                  <a:pt x="154342" y="348928"/>
                  <a:pt x="155586" y="343534"/>
                  <a:pt x="151853" y="337726"/>
                </a:cubicBezTo>
                <a:cubicBezTo>
                  <a:pt x="149778" y="334614"/>
                  <a:pt x="150400" y="330465"/>
                  <a:pt x="150608" y="326731"/>
                </a:cubicBezTo>
                <a:cubicBezTo>
                  <a:pt x="150815" y="325486"/>
                  <a:pt x="151230" y="324449"/>
                  <a:pt x="151438" y="323204"/>
                </a:cubicBezTo>
                <a:cubicBezTo>
                  <a:pt x="152060" y="322167"/>
                  <a:pt x="152475" y="321130"/>
                  <a:pt x="153097" y="320092"/>
                </a:cubicBezTo>
                <a:cubicBezTo>
                  <a:pt x="154342" y="318640"/>
                  <a:pt x="155586" y="316981"/>
                  <a:pt x="156831" y="315529"/>
                </a:cubicBezTo>
                <a:cubicBezTo>
                  <a:pt x="159943" y="312417"/>
                  <a:pt x="164714" y="311380"/>
                  <a:pt x="166374" y="306193"/>
                </a:cubicBezTo>
                <a:cubicBezTo>
                  <a:pt x="177369" y="273002"/>
                  <a:pt x="188571" y="239810"/>
                  <a:pt x="199773" y="206618"/>
                </a:cubicBezTo>
                <a:cubicBezTo>
                  <a:pt x="200188" y="205374"/>
                  <a:pt x="200396" y="204336"/>
                  <a:pt x="200810" y="203092"/>
                </a:cubicBezTo>
                <a:cubicBezTo>
                  <a:pt x="206619" y="188363"/>
                  <a:pt x="212427" y="173634"/>
                  <a:pt x="218651" y="157660"/>
                </a:cubicBezTo>
                <a:cubicBezTo>
                  <a:pt x="204544" y="159528"/>
                  <a:pt x="191890" y="159113"/>
                  <a:pt x="179443" y="157660"/>
                </a:cubicBezTo>
                <a:cubicBezTo>
                  <a:pt x="177161" y="157453"/>
                  <a:pt x="174879" y="157038"/>
                  <a:pt x="172598" y="156831"/>
                </a:cubicBezTo>
                <a:cubicBezTo>
                  <a:pt x="170523" y="155171"/>
                  <a:pt x="168241" y="155378"/>
                  <a:pt x="165959" y="155378"/>
                </a:cubicBezTo>
                <a:cubicBezTo>
                  <a:pt x="163055" y="153511"/>
                  <a:pt x="165544" y="151022"/>
                  <a:pt x="165129" y="148948"/>
                </a:cubicBezTo>
                <a:cubicBezTo>
                  <a:pt x="170730" y="130277"/>
                  <a:pt x="177784" y="112437"/>
                  <a:pt x="189608" y="96671"/>
                </a:cubicBezTo>
                <a:cubicBezTo>
                  <a:pt x="193965" y="92936"/>
                  <a:pt x="198321" y="88995"/>
                  <a:pt x="202677" y="85261"/>
                </a:cubicBezTo>
                <a:cubicBezTo>
                  <a:pt x="205374" y="84224"/>
                  <a:pt x="207864" y="83186"/>
                  <a:pt x="210561" y="81942"/>
                </a:cubicBezTo>
                <a:cubicBezTo>
                  <a:pt x="213672" y="81942"/>
                  <a:pt x="216991" y="81734"/>
                  <a:pt x="220103" y="81734"/>
                </a:cubicBezTo>
                <a:cubicBezTo>
                  <a:pt x="221555" y="82357"/>
                  <a:pt x="223215" y="82979"/>
                  <a:pt x="224667" y="83394"/>
                </a:cubicBezTo>
                <a:cubicBezTo>
                  <a:pt x="226327" y="84639"/>
                  <a:pt x="227986" y="85883"/>
                  <a:pt x="229853" y="87335"/>
                </a:cubicBezTo>
                <a:cubicBezTo>
                  <a:pt x="229853" y="87958"/>
                  <a:pt x="230268" y="88165"/>
                  <a:pt x="230683" y="88373"/>
                </a:cubicBezTo>
                <a:cubicBezTo>
                  <a:pt x="234002" y="93559"/>
                  <a:pt x="237114" y="98538"/>
                  <a:pt x="240848" y="104139"/>
                </a:cubicBezTo>
                <a:cubicBezTo>
                  <a:pt x="255370" y="69080"/>
                  <a:pt x="271343" y="35681"/>
                  <a:pt x="287731" y="2489"/>
                </a:cubicBezTo>
                <a:cubicBezTo>
                  <a:pt x="288354" y="1659"/>
                  <a:pt x="288976" y="829"/>
                  <a:pt x="289598" y="0"/>
                </a:cubicBezTo>
                <a:cubicBezTo>
                  <a:pt x="292088" y="1867"/>
                  <a:pt x="287939" y="4771"/>
                  <a:pt x="290428" y="6638"/>
                </a:cubicBezTo>
                <a:cubicBezTo>
                  <a:pt x="290221" y="6430"/>
                  <a:pt x="289806" y="6223"/>
                  <a:pt x="289598" y="6016"/>
                </a:cubicBezTo>
                <a:cubicBezTo>
                  <a:pt x="286694" y="10372"/>
                  <a:pt x="285242" y="15351"/>
                  <a:pt x="283997" y="20329"/>
                </a:cubicBezTo>
                <a:cubicBezTo>
                  <a:pt x="271550" y="49995"/>
                  <a:pt x="258896" y="79660"/>
                  <a:pt x="246242" y="109325"/>
                </a:cubicBezTo>
                <a:cubicBezTo>
                  <a:pt x="245412" y="111192"/>
                  <a:pt x="244997" y="112437"/>
                  <a:pt x="246034" y="114511"/>
                </a:cubicBezTo>
                <a:cubicBezTo>
                  <a:pt x="254332" y="131107"/>
                  <a:pt x="252465" y="140649"/>
                  <a:pt x="237114" y="149362"/>
                </a:cubicBezTo>
                <a:cubicBezTo>
                  <a:pt x="229231" y="153926"/>
                  <a:pt x="225704" y="160150"/>
                  <a:pt x="222800" y="167825"/>
                </a:cubicBezTo>
                <a:cubicBezTo>
                  <a:pt x="208901" y="204751"/>
                  <a:pt x="195417" y="241677"/>
                  <a:pt x="183592" y="279225"/>
                </a:cubicBezTo>
                <a:cubicBezTo>
                  <a:pt x="182970" y="281092"/>
                  <a:pt x="182555" y="282752"/>
                  <a:pt x="181518" y="286278"/>
                </a:cubicBezTo>
                <a:cubicBezTo>
                  <a:pt x="192512" y="279640"/>
                  <a:pt x="202677" y="277773"/>
                  <a:pt x="213257" y="283582"/>
                </a:cubicBezTo>
                <a:cubicBezTo>
                  <a:pt x="223215" y="288975"/>
                  <a:pt x="230476" y="297066"/>
                  <a:pt x="236077" y="306608"/>
                </a:cubicBezTo>
                <a:cubicBezTo>
                  <a:pt x="246242" y="324242"/>
                  <a:pt x="251428" y="343327"/>
                  <a:pt x="254332" y="363242"/>
                </a:cubicBezTo>
                <a:cubicBezTo>
                  <a:pt x="254747" y="365731"/>
                  <a:pt x="255162" y="368220"/>
                  <a:pt x="251220" y="368428"/>
                </a:cubicBezTo>
                <a:cubicBezTo>
                  <a:pt x="224252" y="369880"/>
                  <a:pt x="197491" y="371125"/>
                  <a:pt x="172390" y="358470"/>
                </a:cubicBezTo>
                <a:cubicBezTo>
                  <a:pt x="169071" y="356811"/>
                  <a:pt x="165959" y="354529"/>
                  <a:pt x="161603" y="351832"/>
                </a:cubicBezTo>
                <a:cubicBezTo>
                  <a:pt x="156624" y="371125"/>
                  <a:pt x="151645" y="389588"/>
                  <a:pt x="147081" y="408258"/>
                </a:cubicBezTo>
                <a:cubicBezTo>
                  <a:pt x="131107" y="474434"/>
                  <a:pt x="119490" y="541233"/>
                  <a:pt x="116586" y="609276"/>
                </a:cubicBezTo>
                <a:cubicBezTo>
                  <a:pt x="115757" y="631680"/>
                  <a:pt x="115549" y="654084"/>
                  <a:pt x="117831" y="676489"/>
                </a:cubicBezTo>
                <a:cubicBezTo>
                  <a:pt x="118246" y="680638"/>
                  <a:pt x="119283" y="683128"/>
                  <a:pt x="123225" y="685410"/>
                </a:cubicBezTo>
                <a:cubicBezTo>
                  <a:pt x="142102" y="696612"/>
                  <a:pt x="145629" y="714037"/>
                  <a:pt x="132560" y="731878"/>
                </a:cubicBezTo>
                <a:cubicBezTo>
                  <a:pt x="129655" y="735819"/>
                  <a:pt x="129241" y="739138"/>
                  <a:pt x="130693" y="743910"/>
                </a:cubicBezTo>
                <a:cubicBezTo>
                  <a:pt x="147081" y="801788"/>
                  <a:pt x="174672" y="854480"/>
                  <a:pt x="206619" y="905097"/>
                </a:cubicBezTo>
                <a:cubicBezTo>
                  <a:pt x="244375" y="964842"/>
                  <a:pt x="287731" y="1020646"/>
                  <a:pt x="327769" y="1078732"/>
                </a:cubicBezTo>
                <a:cubicBezTo>
                  <a:pt x="344987" y="1103833"/>
                  <a:pt x="361376" y="1129349"/>
                  <a:pt x="376934" y="1155488"/>
                </a:cubicBezTo>
                <a:cubicBezTo>
                  <a:pt x="377557" y="1156525"/>
                  <a:pt x="377972" y="1157562"/>
                  <a:pt x="378594" y="1158392"/>
                </a:cubicBezTo>
                <a:cubicBezTo>
                  <a:pt x="379631" y="1159429"/>
                  <a:pt x="379424" y="1162541"/>
                  <a:pt x="380668" y="1161919"/>
                </a:cubicBezTo>
                <a:cubicBezTo>
                  <a:pt x="382535" y="1160882"/>
                  <a:pt x="381498" y="1158599"/>
                  <a:pt x="380046" y="1157147"/>
                </a:cubicBezTo>
                <a:cubicBezTo>
                  <a:pt x="379631" y="1155902"/>
                  <a:pt x="379216" y="1154658"/>
                  <a:pt x="378801" y="1153413"/>
                </a:cubicBezTo>
                <a:cubicBezTo>
                  <a:pt x="362620" y="1112338"/>
                  <a:pt x="343120" y="1072923"/>
                  <a:pt x="324865" y="1032886"/>
                </a:cubicBezTo>
                <a:cubicBezTo>
                  <a:pt x="324450" y="1031848"/>
                  <a:pt x="323827" y="1031019"/>
                  <a:pt x="323413" y="1029981"/>
                </a:cubicBezTo>
                <a:cubicBezTo>
                  <a:pt x="318434" y="1016082"/>
                  <a:pt x="312210" y="1003843"/>
                  <a:pt x="294370" y="1003013"/>
                </a:cubicBezTo>
                <a:cubicBezTo>
                  <a:pt x="288561" y="1002806"/>
                  <a:pt x="283167" y="998657"/>
                  <a:pt x="278396" y="995130"/>
                </a:cubicBezTo>
                <a:cubicBezTo>
                  <a:pt x="262008" y="983513"/>
                  <a:pt x="259518" y="964428"/>
                  <a:pt x="272588" y="949491"/>
                </a:cubicBezTo>
                <a:cubicBezTo>
                  <a:pt x="279641" y="941401"/>
                  <a:pt x="280056" y="933103"/>
                  <a:pt x="276529" y="923975"/>
                </a:cubicBezTo>
                <a:cubicBezTo>
                  <a:pt x="265327" y="895140"/>
                  <a:pt x="255370" y="865890"/>
                  <a:pt x="250805" y="835187"/>
                </a:cubicBezTo>
                <a:cubicBezTo>
                  <a:pt x="249768" y="828134"/>
                  <a:pt x="248938" y="821081"/>
                  <a:pt x="248109" y="814028"/>
                </a:cubicBezTo>
                <a:cubicBezTo>
                  <a:pt x="241263" y="815272"/>
                  <a:pt x="234417" y="816932"/>
                  <a:pt x="227364" y="817762"/>
                </a:cubicBezTo>
                <a:cubicBezTo>
                  <a:pt x="213672" y="819421"/>
                  <a:pt x="199981" y="817347"/>
                  <a:pt x="186497" y="814857"/>
                </a:cubicBezTo>
                <a:cubicBezTo>
                  <a:pt x="182762" y="814235"/>
                  <a:pt x="181518" y="812783"/>
                  <a:pt x="182555" y="808841"/>
                </a:cubicBezTo>
                <a:cubicBezTo>
                  <a:pt x="187741" y="790171"/>
                  <a:pt x="194380" y="772330"/>
                  <a:pt x="206619" y="757187"/>
                </a:cubicBezTo>
                <a:cubicBezTo>
                  <a:pt x="209316" y="753867"/>
                  <a:pt x="212427" y="750548"/>
                  <a:pt x="215954" y="748059"/>
                </a:cubicBezTo>
                <a:cubicBezTo>
                  <a:pt x="230683" y="736649"/>
                  <a:pt x="244375" y="739553"/>
                  <a:pt x="253502" y="755734"/>
                </a:cubicBezTo>
                <a:cubicBezTo>
                  <a:pt x="254747" y="758016"/>
                  <a:pt x="255992" y="760506"/>
                  <a:pt x="257444" y="763617"/>
                </a:cubicBezTo>
                <a:cubicBezTo>
                  <a:pt x="280263" y="722750"/>
                  <a:pt x="319056" y="712793"/>
                  <a:pt x="360338" y="707606"/>
                </a:cubicBezTo>
                <a:cubicBezTo>
                  <a:pt x="360546" y="708229"/>
                  <a:pt x="360961" y="708851"/>
                  <a:pt x="361168" y="709681"/>
                </a:cubicBezTo>
                <a:cubicBezTo>
                  <a:pt x="352663" y="712170"/>
                  <a:pt x="344157" y="714452"/>
                  <a:pt x="335652" y="716942"/>
                </a:cubicBezTo>
                <a:cubicBezTo>
                  <a:pt x="318019" y="722128"/>
                  <a:pt x="301008" y="728766"/>
                  <a:pt x="286279" y="740383"/>
                </a:cubicBezTo>
                <a:cubicBezTo>
                  <a:pt x="279434" y="745984"/>
                  <a:pt x="273625" y="752415"/>
                  <a:pt x="268854" y="759883"/>
                </a:cubicBezTo>
                <a:cubicBezTo>
                  <a:pt x="264912" y="766314"/>
                  <a:pt x="261385" y="772123"/>
                  <a:pt x="266987" y="780421"/>
                </a:cubicBezTo>
                <a:cubicBezTo>
                  <a:pt x="272173" y="788304"/>
                  <a:pt x="268231" y="796809"/>
                  <a:pt x="261800" y="803240"/>
                </a:cubicBezTo>
                <a:cubicBezTo>
                  <a:pt x="259103" y="805937"/>
                  <a:pt x="256614" y="808426"/>
                  <a:pt x="256822" y="812990"/>
                </a:cubicBezTo>
                <a:cubicBezTo>
                  <a:pt x="258896" y="848879"/>
                  <a:pt x="270098" y="882693"/>
                  <a:pt x="282960" y="916507"/>
                </a:cubicBezTo>
                <a:cubicBezTo>
                  <a:pt x="284205" y="915055"/>
                  <a:pt x="284827" y="914225"/>
                  <a:pt x="285449" y="913395"/>
                </a:cubicBezTo>
                <a:cubicBezTo>
                  <a:pt x="299763" y="890161"/>
                  <a:pt x="317811" y="884560"/>
                  <a:pt x="342705" y="895347"/>
                </a:cubicBezTo>
                <a:cubicBezTo>
                  <a:pt x="354530" y="900326"/>
                  <a:pt x="364488" y="908002"/>
                  <a:pt x="373408" y="916922"/>
                </a:cubicBezTo>
                <a:cubicBezTo>
                  <a:pt x="391248" y="934970"/>
                  <a:pt x="405355" y="955715"/>
                  <a:pt x="415934" y="978742"/>
                </a:cubicBezTo>
                <a:cubicBezTo>
                  <a:pt x="416764" y="980401"/>
                  <a:pt x="417802" y="982061"/>
                  <a:pt x="417387" y="984135"/>
                </a:cubicBezTo>
                <a:cubicBezTo>
                  <a:pt x="399961" y="989944"/>
                  <a:pt x="383365" y="997619"/>
                  <a:pt x="365525" y="1001768"/>
                </a:cubicBezTo>
                <a:cubicBezTo>
                  <a:pt x="353700" y="1004465"/>
                  <a:pt x="341876" y="1007162"/>
                  <a:pt x="329844" y="1007162"/>
                </a:cubicBezTo>
                <a:cubicBezTo>
                  <a:pt x="322998" y="1007162"/>
                  <a:pt x="322998" y="1009029"/>
                  <a:pt x="325487" y="1014423"/>
                </a:cubicBezTo>
                <a:cubicBezTo>
                  <a:pt x="345609" y="1057157"/>
                  <a:pt x="365732" y="1099892"/>
                  <a:pt x="383988" y="1143663"/>
                </a:cubicBezTo>
                <a:cubicBezTo>
                  <a:pt x="404525" y="1193243"/>
                  <a:pt x="422781" y="1243653"/>
                  <a:pt x="431286" y="1296968"/>
                </a:cubicBezTo>
                <a:cubicBezTo>
                  <a:pt x="436680" y="1330574"/>
                  <a:pt x="435850" y="1363974"/>
                  <a:pt x="433153" y="1397788"/>
                </a:cubicBezTo>
                <a:cubicBezTo>
                  <a:pt x="431493" y="1419362"/>
                  <a:pt x="428796" y="1440729"/>
                  <a:pt x="425477" y="1462097"/>
                </a:cubicBezTo>
                <a:cubicBezTo>
                  <a:pt x="425270" y="1463964"/>
                  <a:pt x="424025" y="1466246"/>
                  <a:pt x="425685" y="1468320"/>
                </a:cubicBezTo>
                <a:cubicBezTo>
                  <a:pt x="428381" y="1468320"/>
                  <a:pt x="429004" y="1465623"/>
                  <a:pt x="430041" y="1464171"/>
                </a:cubicBezTo>
                <a:cubicBezTo>
                  <a:pt x="445807" y="1442389"/>
                  <a:pt x="467382" y="1435543"/>
                  <a:pt x="493106" y="1440729"/>
                </a:cubicBezTo>
                <a:cubicBezTo>
                  <a:pt x="514265" y="1445086"/>
                  <a:pt x="532313" y="1455666"/>
                  <a:pt x="548494" y="1469772"/>
                </a:cubicBezTo>
                <a:cubicBezTo>
                  <a:pt x="583138" y="1500267"/>
                  <a:pt x="608447" y="1537608"/>
                  <a:pt x="627740" y="1579098"/>
                </a:cubicBezTo>
                <a:cubicBezTo>
                  <a:pt x="629814" y="1583454"/>
                  <a:pt x="628155" y="1584491"/>
                  <a:pt x="624420" y="1586358"/>
                </a:cubicBezTo>
                <a:cubicBezTo>
                  <a:pt x="604920" y="1596108"/>
                  <a:pt x="584175" y="1603992"/>
                  <a:pt x="563431" y="1609385"/>
                </a:cubicBezTo>
                <a:cubicBezTo>
                  <a:pt x="532313" y="1617683"/>
                  <a:pt x="500781" y="1623699"/>
                  <a:pt x="468004" y="1621417"/>
                </a:cubicBezTo>
                <a:cubicBezTo>
                  <a:pt x="448297" y="1619965"/>
                  <a:pt x="430456" y="1614156"/>
                  <a:pt x="413653" y="1604199"/>
                </a:cubicBezTo>
                <a:cubicBezTo>
                  <a:pt x="405562" y="1599428"/>
                  <a:pt x="401413" y="1591337"/>
                  <a:pt x="394982" y="1584699"/>
                </a:cubicBezTo>
                <a:cubicBezTo>
                  <a:pt x="393323" y="1585943"/>
                  <a:pt x="392908" y="1588018"/>
                  <a:pt x="392285" y="1589885"/>
                </a:cubicBezTo>
                <a:cubicBezTo>
                  <a:pt x="381913" y="1619343"/>
                  <a:pt x="369881" y="1647970"/>
                  <a:pt x="356397" y="1676184"/>
                </a:cubicBezTo>
                <a:cubicBezTo>
                  <a:pt x="333578" y="1723378"/>
                  <a:pt x="306920" y="1767927"/>
                  <a:pt x="276788" y="1810014"/>
                </a:cubicBezTo>
                <a:lnTo>
                  <a:pt x="231210" y="1864027"/>
                </a:lnTo>
                <a:lnTo>
                  <a:pt x="320404" y="1734347"/>
                </a:lnTo>
                <a:cubicBezTo>
                  <a:pt x="347321" y="1687074"/>
                  <a:pt x="369985" y="1637390"/>
                  <a:pt x="387722" y="1584906"/>
                </a:cubicBezTo>
                <a:cubicBezTo>
                  <a:pt x="389589" y="1579098"/>
                  <a:pt x="391248" y="1573496"/>
                  <a:pt x="390626" y="1567273"/>
                </a:cubicBezTo>
                <a:cubicBezTo>
                  <a:pt x="389796" y="1558560"/>
                  <a:pt x="391456" y="1549847"/>
                  <a:pt x="396227" y="1542794"/>
                </a:cubicBezTo>
                <a:cubicBezTo>
                  <a:pt x="406184" y="1528688"/>
                  <a:pt x="408259" y="1512507"/>
                  <a:pt x="411786" y="1496533"/>
                </a:cubicBezTo>
                <a:cubicBezTo>
                  <a:pt x="421743" y="1449028"/>
                  <a:pt x="426929" y="1400899"/>
                  <a:pt x="427552" y="1352356"/>
                </a:cubicBezTo>
                <a:cubicBezTo>
                  <a:pt x="427759" y="1338457"/>
                  <a:pt x="422781" y="1326010"/>
                  <a:pt x="416764" y="1313978"/>
                </a:cubicBezTo>
                <a:cubicBezTo>
                  <a:pt x="394360" y="1268547"/>
                  <a:pt x="363035" y="1229547"/>
                  <a:pt x="328599" y="1192828"/>
                </a:cubicBezTo>
                <a:cubicBezTo>
                  <a:pt x="297274" y="1159637"/>
                  <a:pt x="263460" y="1129349"/>
                  <a:pt x="223007" y="1107567"/>
                </a:cubicBezTo>
                <a:cubicBezTo>
                  <a:pt x="208694" y="1099892"/>
                  <a:pt x="193757" y="1093876"/>
                  <a:pt x="177784" y="1091179"/>
                </a:cubicBezTo>
                <a:cubicBezTo>
                  <a:pt x="151023" y="1086615"/>
                  <a:pt x="129033" y="1096365"/>
                  <a:pt x="114927" y="1119599"/>
                </a:cubicBezTo>
                <a:cubicBezTo>
                  <a:pt x="103517" y="1138477"/>
                  <a:pt x="95011" y="1171876"/>
                  <a:pt x="94597" y="1200297"/>
                </a:cubicBezTo>
                <a:cubicBezTo>
                  <a:pt x="97916" y="1200297"/>
                  <a:pt x="98746" y="1197185"/>
                  <a:pt x="100198" y="1195318"/>
                </a:cubicBezTo>
                <a:cubicBezTo>
                  <a:pt x="121980" y="1170839"/>
                  <a:pt x="148326" y="1170632"/>
                  <a:pt x="170108" y="1195110"/>
                </a:cubicBezTo>
                <a:cubicBezTo>
                  <a:pt x="187326" y="1214610"/>
                  <a:pt x="194794" y="1238675"/>
                  <a:pt x="200188" y="1263568"/>
                </a:cubicBezTo>
                <a:cubicBezTo>
                  <a:pt x="202470" y="1274356"/>
                  <a:pt x="203715" y="1285143"/>
                  <a:pt x="204544" y="1296138"/>
                </a:cubicBezTo>
                <a:cubicBezTo>
                  <a:pt x="204959" y="1301324"/>
                  <a:pt x="203715" y="1302569"/>
                  <a:pt x="198529" y="1302569"/>
                </a:cubicBezTo>
                <a:cubicBezTo>
                  <a:pt x="163262" y="1302984"/>
                  <a:pt x="128411" y="1300494"/>
                  <a:pt x="95011" y="1283898"/>
                </a:cubicBezTo>
                <a:cubicBezTo>
                  <a:pt x="97086" y="1302776"/>
                  <a:pt x="98538" y="1320617"/>
                  <a:pt x="100820" y="1338457"/>
                </a:cubicBezTo>
                <a:cubicBezTo>
                  <a:pt x="105384" y="1373931"/>
                  <a:pt x="111400" y="1409405"/>
                  <a:pt x="118246" y="1444671"/>
                </a:cubicBezTo>
                <a:cubicBezTo>
                  <a:pt x="119075" y="1449442"/>
                  <a:pt x="120943" y="1452762"/>
                  <a:pt x="125507" y="1455458"/>
                </a:cubicBezTo>
                <a:cubicBezTo>
                  <a:pt x="140443" y="1464586"/>
                  <a:pt x="143762" y="1480144"/>
                  <a:pt x="134012" y="1495081"/>
                </a:cubicBezTo>
                <a:cubicBezTo>
                  <a:pt x="130900" y="1499645"/>
                  <a:pt x="130278" y="1503379"/>
                  <a:pt x="131522" y="1508565"/>
                </a:cubicBezTo>
                <a:cubicBezTo>
                  <a:pt x="138368" y="1537608"/>
                  <a:pt x="144799" y="1566651"/>
                  <a:pt x="150400" y="1595901"/>
                </a:cubicBezTo>
                <a:cubicBezTo>
                  <a:pt x="137746" y="1567895"/>
                  <a:pt x="131937" y="1537815"/>
                  <a:pt x="123639" y="1507735"/>
                </a:cubicBezTo>
                <a:cubicBezTo>
                  <a:pt x="93974" y="1529517"/>
                  <a:pt x="59953" y="1531592"/>
                  <a:pt x="25724" y="1532214"/>
                </a:cubicBezTo>
                <a:cubicBezTo>
                  <a:pt x="20123" y="1532214"/>
                  <a:pt x="17426" y="1531384"/>
                  <a:pt x="18048" y="1524539"/>
                </a:cubicBezTo>
                <a:cubicBezTo>
                  <a:pt x="20538" y="1498400"/>
                  <a:pt x="25516" y="1473092"/>
                  <a:pt x="37963" y="1449650"/>
                </a:cubicBezTo>
                <a:cubicBezTo>
                  <a:pt x="42735" y="1440937"/>
                  <a:pt x="48543" y="1433054"/>
                  <a:pt x="56634" y="1427038"/>
                </a:cubicBezTo>
                <a:cubicBezTo>
                  <a:pt x="71362" y="1415836"/>
                  <a:pt x="86714" y="1415836"/>
                  <a:pt x="100820" y="1427453"/>
                </a:cubicBezTo>
                <a:cubicBezTo>
                  <a:pt x="102687" y="1428905"/>
                  <a:pt x="104554" y="1430564"/>
                  <a:pt x="107666" y="1433261"/>
                </a:cubicBezTo>
                <a:cubicBezTo>
                  <a:pt x="104762" y="1416665"/>
                  <a:pt x="102065" y="1401937"/>
                  <a:pt x="99575" y="1387000"/>
                </a:cubicBezTo>
                <a:cubicBezTo>
                  <a:pt x="93974" y="1352979"/>
                  <a:pt x="89203" y="1318750"/>
                  <a:pt x="86921" y="1284314"/>
                </a:cubicBezTo>
                <a:cubicBezTo>
                  <a:pt x="86714" y="1279957"/>
                  <a:pt x="85261" y="1276638"/>
                  <a:pt x="81942" y="1273733"/>
                </a:cubicBezTo>
                <a:cubicBezTo>
                  <a:pt x="78208" y="1270414"/>
                  <a:pt x="74889" y="1266680"/>
                  <a:pt x="72192" y="1262738"/>
                </a:cubicBezTo>
                <a:cubicBezTo>
                  <a:pt x="60368" y="1245935"/>
                  <a:pt x="63479" y="1229547"/>
                  <a:pt x="80490" y="1218344"/>
                </a:cubicBezTo>
                <a:cubicBezTo>
                  <a:pt x="84639" y="1215648"/>
                  <a:pt x="85469" y="1212744"/>
                  <a:pt x="85676" y="1208387"/>
                </a:cubicBezTo>
                <a:cubicBezTo>
                  <a:pt x="87128" y="1182041"/>
                  <a:pt x="90240" y="1155902"/>
                  <a:pt x="100405" y="1131424"/>
                </a:cubicBezTo>
                <a:cubicBezTo>
                  <a:pt x="110985" y="1105700"/>
                  <a:pt x="127581" y="1086407"/>
                  <a:pt x="157246" y="1082880"/>
                </a:cubicBezTo>
                <a:cubicBezTo>
                  <a:pt x="173427" y="1080806"/>
                  <a:pt x="188778" y="1084540"/>
                  <a:pt x="203922" y="1090349"/>
                </a:cubicBezTo>
                <a:cubicBezTo>
                  <a:pt x="235869" y="1102588"/>
                  <a:pt x="263252" y="1122088"/>
                  <a:pt x="288769" y="1144285"/>
                </a:cubicBezTo>
                <a:cubicBezTo>
                  <a:pt x="341046" y="1189717"/>
                  <a:pt x="385647" y="1241579"/>
                  <a:pt x="419254" y="1302569"/>
                </a:cubicBezTo>
                <a:cubicBezTo>
                  <a:pt x="421121" y="1306096"/>
                  <a:pt x="422988" y="1309829"/>
                  <a:pt x="425270" y="1313148"/>
                </a:cubicBezTo>
                <a:cubicBezTo>
                  <a:pt x="423818" y="1294478"/>
                  <a:pt x="420084" y="1276223"/>
                  <a:pt x="414690" y="1258382"/>
                </a:cubicBezTo>
                <a:cubicBezTo>
                  <a:pt x="398509" y="1205275"/>
                  <a:pt x="371333" y="1157562"/>
                  <a:pt x="340838" y="1111509"/>
                </a:cubicBezTo>
                <a:cubicBezTo>
                  <a:pt x="304742" y="1056950"/>
                  <a:pt x="264497" y="1005295"/>
                  <a:pt x="227571" y="951358"/>
                </a:cubicBezTo>
                <a:cubicBezTo>
                  <a:pt x="190645" y="897837"/>
                  <a:pt x="156831" y="842655"/>
                  <a:pt x="134219" y="781251"/>
                </a:cubicBezTo>
                <a:cubicBezTo>
                  <a:pt x="130278" y="770671"/>
                  <a:pt x="127166" y="760091"/>
                  <a:pt x="123639" y="749303"/>
                </a:cubicBezTo>
                <a:cubicBezTo>
                  <a:pt x="122810" y="746607"/>
                  <a:pt x="123017" y="743495"/>
                  <a:pt x="118661" y="746607"/>
                </a:cubicBezTo>
                <a:cubicBezTo>
                  <a:pt x="90240" y="766522"/>
                  <a:pt x="57256" y="769634"/>
                  <a:pt x="23857" y="771293"/>
                </a:cubicBezTo>
                <a:cubicBezTo>
                  <a:pt x="15974" y="771708"/>
                  <a:pt x="7883" y="771501"/>
                  <a:pt x="0" y="771708"/>
                </a:cubicBezTo>
                <a:close/>
              </a:path>
            </a:pathLst>
          </a:custGeom>
          <a:solidFill>
            <a:srgbClr val="0070C0"/>
          </a:solidFill>
          <a:ln w="9525" cap="flat">
            <a:solidFill>
              <a:schemeClr val="accent1">
                <a:shade val="5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8EE28B6E-63A9-4511-8DFD-27503EFB029A}"/>
              </a:ext>
            </a:extLst>
          </p:cNvPr>
          <p:cNvSpPr/>
          <p:nvPr/>
        </p:nvSpPr>
        <p:spPr>
          <a:xfrm rot="16200000" flipH="1">
            <a:off x="4338620" y="2126047"/>
            <a:ext cx="1568701" cy="1552820"/>
          </a:xfrm>
          <a:custGeom>
            <a:avLst/>
            <a:gdLst>
              <a:gd name="connsiteX0" fmla="*/ 989322 w 2099794"/>
              <a:gd name="connsiteY0" fmla="*/ 1788413 h 2078537"/>
              <a:gd name="connsiteX1" fmla="*/ 991189 w 2099794"/>
              <a:gd name="connsiteY1" fmla="*/ 1789658 h 2078537"/>
              <a:gd name="connsiteX2" fmla="*/ 992849 w 2099794"/>
              <a:gd name="connsiteY2" fmla="*/ 1788205 h 2078537"/>
              <a:gd name="connsiteX3" fmla="*/ 991189 w 2099794"/>
              <a:gd name="connsiteY3" fmla="*/ 1786754 h 2078537"/>
              <a:gd name="connsiteX4" fmla="*/ 989322 w 2099794"/>
              <a:gd name="connsiteY4" fmla="*/ 1788413 h 2078537"/>
              <a:gd name="connsiteX5" fmla="*/ 424025 w 2099794"/>
              <a:gd name="connsiteY5" fmla="*/ 1472262 h 2078537"/>
              <a:gd name="connsiteX6" fmla="*/ 424855 w 2099794"/>
              <a:gd name="connsiteY6" fmla="*/ 1472262 h 2078537"/>
              <a:gd name="connsiteX7" fmla="*/ 425270 w 2099794"/>
              <a:gd name="connsiteY7" fmla="*/ 1470810 h 2078537"/>
              <a:gd name="connsiteX8" fmla="*/ 424025 w 2099794"/>
              <a:gd name="connsiteY8" fmla="*/ 1470187 h 2078537"/>
              <a:gd name="connsiteX9" fmla="*/ 424025 w 2099794"/>
              <a:gd name="connsiteY9" fmla="*/ 1472262 h 2078537"/>
              <a:gd name="connsiteX10" fmla="*/ 209514 w 2099794"/>
              <a:gd name="connsiteY10" fmla="*/ 1889738 h 2078537"/>
              <a:gd name="connsiteX11" fmla="*/ 231210 w 2099794"/>
              <a:gd name="connsiteY11" fmla="*/ 1864027 h 2078537"/>
              <a:gd name="connsiteX12" fmla="*/ 227571 w 2099794"/>
              <a:gd name="connsiteY12" fmla="*/ 1869318 h 2078537"/>
              <a:gd name="connsiteX13" fmla="*/ 197595 w 2099794"/>
              <a:gd name="connsiteY13" fmla="*/ 1924756 h 2078537"/>
              <a:gd name="connsiteX14" fmla="*/ 294784 w 2099794"/>
              <a:gd name="connsiteY14" fmla="*/ 1858272 h 2078537"/>
              <a:gd name="connsiteX15" fmla="*/ 400583 w 2099794"/>
              <a:gd name="connsiteY15" fmla="*/ 1803142 h 2078537"/>
              <a:gd name="connsiteX16" fmla="*/ 470078 w 2099794"/>
              <a:gd name="connsiteY16" fmla="*/ 1775551 h 2078537"/>
              <a:gd name="connsiteX17" fmla="*/ 526919 w 2099794"/>
              <a:gd name="connsiteY17" fmla="*/ 1758333 h 2078537"/>
              <a:gd name="connsiteX18" fmla="*/ 563015 w 2099794"/>
              <a:gd name="connsiteY18" fmla="*/ 1748790 h 2078537"/>
              <a:gd name="connsiteX19" fmla="*/ 623590 w 2099794"/>
              <a:gd name="connsiteY19" fmla="*/ 1739248 h 2078537"/>
              <a:gd name="connsiteX20" fmla="*/ 625872 w 2099794"/>
              <a:gd name="connsiteY20" fmla="*/ 1738418 h 2078537"/>
              <a:gd name="connsiteX21" fmla="*/ 629191 w 2099794"/>
              <a:gd name="connsiteY21" fmla="*/ 1738211 h 2078537"/>
              <a:gd name="connsiteX22" fmla="*/ 653878 w 2099794"/>
              <a:gd name="connsiteY22" fmla="*/ 1735099 h 2078537"/>
              <a:gd name="connsiteX23" fmla="*/ 660516 w 2099794"/>
              <a:gd name="connsiteY23" fmla="*/ 1734891 h 2078537"/>
              <a:gd name="connsiteX24" fmla="*/ 709889 w 2099794"/>
              <a:gd name="connsiteY24" fmla="*/ 1731780 h 2078537"/>
              <a:gd name="connsiteX25" fmla="*/ 741214 w 2099794"/>
              <a:gd name="connsiteY25" fmla="*/ 1731780 h 2078537"/>
              <a:gd name="connsiteX26" fmla="*/ 790586 w 2099794"/>
              <a:gd name="connsiteY26" fmla="*/ 1734891 h 2078537"/>
              <a:gd name="connsiteX27" fmla="*/ 795565 w 2099794"/>
              <a:gd name="connsiteY27" fmla="*/ 1735099 h 2078537"/>
              <a:gd name="connsiteX28" fmla="*/ 844316 w 2099794"/>
              <a:gd name="connsiteY28" fmla="*/ 1741944 h 2078537"/>
              <a:gd name="connsiteX29" fmla="*/ 882690 w 2099794"/>
              <a:gd name="connsiteY29" fmla="*/ 1748134 h 2078537"/>
              <a:gd name="connsiteX30" fmla="*/ 882901 w 2099794"/>
              <a:gd name="connsiteY30" fmla="*/ 1748375 h 2078537"/>
              <a:gd name="connsiteX31" fmla="*/ 882901 w 2099794"/>
              <a:gd name="connsiteY31" fmla="*/ 1749205 h 2078537"/>
              <a:gd name="connsiteX32" fmla="*/ 883938 w 2099794"/>
              <a:gd name="connsiteY32" fmla="*/ 1748998 h 2078537"/>
              <a:gd name="connsiteX33" fmla="*/ 882901 w 2099794"/>
              <a:gd name="connsiteY33" fmla="*/ 1748375 h 2078537"/>
              <a:gd name="connsiteX34" fmla="*/ 882901 w 2099794"/>
              <a:gd name="connsiteY34" fmla="*/ 1748168 h 2078537"/>
              <a:gd name="connsiteX35" fmla="*/ 882690 w 2099794"/>
              <a:gd name="connsiteY35" fmla="*/ 1748134 h 2078537"/>
              <a:gd name="connsiteX36" fmla="*/ 877092 w 2099794"/>
              <a:gd name="connsiteY36" fmla="*/ 1741737 h 2078537"/>
              <a:gd name="connsiteX37" fmla="*/ 868587 w 2099794"/>
              <a:gd name="connsiteY37" fmla="*/ 1727631 h 2078537"/>
              <a:gd name="connsiteX38" fmla="*/ 874188 w 2099794"/>
              <a:gd name="connsiteY38" fmla="*/ 1696306 h 2078537"/>
              <a:gd name="connsiteX39" fmla="*/ 909869 w 2099794"/>
              <a:gd name="connsiteY39" fmla="*/ 1662699 h 2078537"/>
              <a:gd name="connsiteX40" fmla="*/ 951359 w 2099794"/>
              <a:gd name="connsiteY40" fmla="*/ 1647555 h 2078537"/>
              <a:gd name="connsiteX41" fmla="*/ 1017535 w 2099794"/>
              <a:gd name="connsiteY41" fmla="*/ 1641124 h 2078537"/>
              <a:gd name="connsiteX42" fmla="*/ 1027493 w 2099794"/>
              <a:gd name="connsiteY42" fmla="*/ 1641124 h 2078537"/>
              <a:gd name="connsiteX43" fmla="*/ 1040562 w 2099794"/>
              <a:gd name="connsiteY43" fmla="*/ 1641332 h 2078537"/>
              <a:gd name="connsiteX44" fmla="*/ 997620 w 2099794"/>
              <a:gd name="connsiteY44" fmla="*/ 1780737 h 2078537"/>
              <a:gd name="connsiteX45" fmla="*/ 1033301 w 2099794"/>
              <a:gd name="connsiteY45" fmla="*/ 1792562 h 2078537"/>
              <a:gd name="connsiteX46" fmla="*/ 1137025 w 2099794"/>
              <a:gd name="connsiteY46" fmla="*/ 1830525 h 2078537"/>
              <a:gd name="connsiteX47" fmla="*/ 1181627 w 2099794"/>
              <a:gd name="connsiteY47" fmla="*/ 1846914 h 2078537"/>
              <a:gd name="connsiteX48" fmla="*/ 1186191 w 2099794"/>
              <a:gd name="connsiteY48" fmla="*/ 1847536 h 2078537"/>
              <a:gd name="connsiteX49" fmla="*/ 1183494 w 2099794"/>
              <a:gd name="connsiteY49" fmla="*/ 1845254 h 2078537"/>
              <a:gd name="connsiteX50" fmla="*/ 1186813 w 2099794"/>
              <a:gd name="connsiteY50" fmla="*/ 1794429 h 2078537"/>
              <a:gd name="connsiteX51" fmla="*/ 1250915 w 2099794"/>
              <a:gd name="connsiteY51" fmla="*/ 1771195 h 2078537"/>
              <a:gd name="connsiteX52" fmla="*/ 1286596 w 2099794"/>
              <a:gd name="connsiteY52" fmla="*/ 1768705 h 2078537"/>
              <a:gd name="connsiteX53" fmla="*/ 1293649 w 2099794"/>
              <a:gd name="connsiteY53" fmla="*/ 1775759 h 2078537"/>
              <a:gd name="connsiteX54" fmla="*/ 1285766 w 2099794"/>
              <a:gd name="connsiteY54" fmla="*/ 1821397 h 2078537"/>
              <a:gd name="connsiteX55" fmla="*/ 1258175 w 2099794"/>
              <a:gd name="connsiteY55" fmla="*/ 1872845 h 2078537"/>
              <a:gd name="connsiteX56" fmla="*/ 1260665 w 2099794"/>
              <a:gd name="connsiteY56" fmla="*/ 1874712 h 2078537"/>
              <a:gd name="connsiteX57" fmla="*/ 1313564 w 2099794"/>
              <a:gd name="connsiteY57" fmla="*/ 1890063 h 2078537"/>
              <a:gd name="connsiteX58" fmla="*/ 1335761 w 2099794"/>
              <a:gd name="connsiteY58" fmla="*/ 1896494 h 2078537"/>
              <a:gd name="connsiteX59" fmla="*/ 1397166 w 2099794"/>
              <a:gd name="connsiteY59" fmla="*/ 1908526 h 2078537"/>
              <a:gd name="connsiteX60" fmla="*/ 1512922 w 2099794"/>
              <a:gd name="connsiteY60" fmla="*/ 1909563 h 2078537"/>
              <a:gd name="connsiteX61" fmla="*/ 1608971 w 2099794"/>
              <a:gd name="connsiteY61" fmla="*/ 1876579 h 2078537"/>
              <a:gd name="connsiteX62" fmla="*/ 1614987 w 2099794"/>
              <a:gd name="connsiteY62" fmla="*/ 1868696 h 2078537"/>
              <a:gd name="connsiteX63" fmla="*/ 1625774 w 2099794"/>
              <a:gd name="connsiteY63" fmla="*/ 1853344 h 2078537"/>
              <a:gd name="connsiteX64" fmla="*/ 1633035 w 2099794"/>
              <a:gd name="connsiteY64" fmla="*/ 1844424 h 2078537"/>
              <a:gd name="connsiteX65" fmla="*/ 1670791 w 2099794"/>
              <a:gd name="connsiteY65" fmla="*/ 1828658 h 2078537"/>
              <a:gd name="connsiteX66" fmla="*/ 1681163 w 2099794"/>
              <a:gd name="connsiteY66" fmla="*/ 1825754 h 2078537"/>
              <a:gd name="connsiteX67" fmla="*/ 1756674 w 2099794"/>
              <a:gd name="connsiteY67" fmla="*/ 1743189 h 2078537"/>
              <a:gd name="connsiteX68" fmla="*/ 1777212 w 2099794"/>
              <a:gd name="connsiteY68" fmla="*/ 1713524 h 2078537"/>
              <a:gd name="connsiteX69" fmla="*/ 1780116 w 2099794"/>
              <a:gd name="connsiteY69" fmla="*/ 1715391 h 2078537"/>
              <a:gd name="connsiteX70" fmla="*/ 1711243 w 2099794"/>
              <a:gd name="connsiteY70" fmla="*/ 1808743 h 2078537"/>
              <a:gd name="connsiteX71" fmla="*/ 1687179 w 2099794"/>
              <a:gd name="connsiteY71" fmla="*/ 1831562 h 2078537"/>
              <a:gd name="connsiteX72" fmla="*/ 1686142 w 2099794"/>
              <a:gd name="connsiteY72" fmla="*/ 1840690 h 2078537"/>
              <a:gd name="connsiteX73" fmla="*/ 1707924 w 2099794"/>
              <a:gd name="connsiteY73" fmla="*/ 1909148 h 2078537"/>
              <a:gd name="connsiteX74" fmla="*/ 1704397 w 2099794"/>
              <a:gd name="connsiteY74" fmla="*/ 1913090 h 2078537"/>
              <a:gd name="connsiteX75" fmla="*/ 1638636 w 2099794"/>
              <a:gd name="connsiteY75" fmla="*/ 1902510 h 2078537"/>
              <a:gd name="connsiteX76" fmla="*/ 1620381 w 2099794"/>
              <a:gd name="connsiteY76" fmla="*/ 1886536 h 2078537"/>
              <a:gd name="connsiteX77" fmla="*/ 1612705 w 2099794"/>
              <a:gd name="connsiteY77" fmla="*/ 1884254 h 2078537"/>
              <a:gd name="connsiteX78" fmla="*/ 1554205 w 2099794"/>
              <a:gd name="connsiteY78" fmla="*/ 1910185 h 2078537"/>
              <a:gd name="connsiteX79" fmla="*/ 1526821 w 2099794"/>
              <a:gd name="connsiteY79" fmla="*/ 1915994 h 2078537"/>
              <a:gd name="connsiteX80" fmla="*/ 1385341 w 2099794"/>
              <a:gd name="connsiteY80" fmla="*/ 1914957 h 2078537"/>
              <a:gd name="connsiteX81" fmla="*/ 1328915 w 2099794"/>
              <a:gd name="connsiteY81" fmla="*/ 1904169 h 2078537"/>
              <a:gd name="connsiteX82" fmla="*/ 1264814 w 2099794"/>
              <a:gd name="connsiteY82" fmla="*/ 1884877 h 2078537"/>
              <a:gd name="connsiteX83" fmla="*/ 1237846 w 2099794"/>
              <a:gd name="connsiteY83" fmla="*/ 1883839 h 2078537"/>
              <a:gd name="connsiteX84" fmla="*/ 1214819 w 2099794"/>
              <a:gd name="connsiteY84" fmla="*/ 1877616 h 2078537"/>
              <a:gd name="connsiteX85" fmla="*/ 1149265 w 2099794"/>
              <a:gd name="connsiteY85" fmla="*/ 1844632 h 2078537"/>
              <a:gd name="connsiteX86" fmla="*/ 1117110 w 2099794"/>
              <a:gd name="connsiteY86" fmla="*/ 1831355 h 2078537"/>
              <a:gd name="connsiteX87" fmla="*/ 1007785 w 2099794"/>
              <a:gd name="connsiteY87" fmla="*/ 1791525 h 2078537"/>
              <a:gd name="connsiteX88" fmla="*/ 999902 w 2099794"/>
              <a:gd name="connsiteY88" fmla="*/ 1789450 h 2078537"/>
              <a:gd name="connsiteX89" fmla="*/ 998242 w 2099794"/>
              <a:gd name="connsiteY89" fmla="*/ 1789035 h 2078537"/>
              <a:gd name="connsiteX90" fmla="*/ 994923 w 2099794"/>
              <a:gd name="connsiteY90" fmla="*/ 1788205 h 2078537"/>
              <a:gd name="connsiteX91" fmla="*/ 994508 w 2099794"/>
              <a:gd name="connsiteY91" fmla="*/ 1790695 h 2078537"/>
              <a:gd name="connsiteX92" fmla="*/ 999695 w 2099794"/>
              <a:gd name="connsiteY92" fmla="*/ 1793184 h 2078537"/>
              <a:gd name="connsiteX93" fmla="*/ 1057573 w 2099794"/>
              <a:gd name="connsiteY93" fmla="*/ 1820360 h 2078537"/>
              <a:gd name="connsiteX94" fmla="*/ 1127690 w 2099794"/>
              <a:gd name="connsiteY94" fmla="*/ 1855419 h 2078537"/>
              <a:gd name="connsiteX95" fmla="*/ 1204031 w 2099794"/>
              <a:gd name="connsiteY95" fmla="*/ 1892760 h 2078537"/>
              <a:gd name="connsiteX96" fmla="*/ 1312112 w 2099794"/>
              <a:gd name="connsiteY96" fmla="*/ 1939436 h 2078537"/>
              <a:gd name="connsiteX97" fmla="*/ 1354432 w 2099794"/>
              <a:gd name="connsiteY97" fmla="*/ 1953750 h 2078537"/>
              <a:gd name="connsiteX98" fmla="*/ 1417911 w 2099794"/>
              <a:gd name="connsiteY98" fmla="*/ 1970345 h 2078537"/>
              <a:gd name="connsiteX99" fmla="*/ 1421852 w 2099794"/>
              <a:gd name="connsiteY99" fmla="*/ 1969723 h 2078537"/>
              <a:gd name="connsiteX100" fmla="*/ 1439486 w 2099794"/>
              <a:gd name="connsiteY100" fmla="*/ 1950016 h 2078537"/>
              <a:gd name="connsiteX101" fmla="*/ 1491763 w 2099794"/>
              <a:gd name="connsiteY101" fmla="*/ 1951260 h 2078537"/>
              <a:gd name="connsiteX102" fmla="*/ 1514997 w 2099794"/>
              <a:gd name="connsiteY102" fmla="*/ 1979473 h 2078537"/>
              <a:gd name="connsiteX103" fmla="*/ 1525577 w 2099794"/>
              <a:gd name="connsiteY103" fmla="*/ 1986319 h 2078537"/>
              <a:gd name="connsiteX104" fmla="*/ 1758126 w 2099794"/>
              <a:gd name="connsiteY104" fmla="*/ 1972835 h 2078537"/>
              <a:gd name="connsiteX105" fmla="*/ 1766217 w 2099794"/>
              <a:gd name="connsiteY105" fmla="*/ 1968063 h 2078537"/>
              <a:gd name="connsiteX106" fmla="*/ 1778041 w 2099794"/>
              <a:gd name="connsiteY106" fmla="*/ 1960803 h 2078537"/>
              <a:gd name="connsiteX107" fmla="*/ 1802935 w 2099794"/>
              <a:gd name="connsiteY107" fmla="*/ 1953335 h 2078537"/>
              <a:gd name="connsiteX108" fmla="*/ 1837164 w 2099794"/>
              <a:gd name="connsiteY108" fmla="*/ 1955202 h 2078537"/>
              <a:gd name="connsiteX109" fmla="*/ 1844633 w 2099794"/>
              <a:gd name="connsiteY109" fmla="*/ 1956446 h 2078537"/>
              <a:gd name="connsiteX110" fmla="*/ 1866829 w 2099794"/>
              <a:gd name="connsiteY110" fmla="*/ 1951468 h 2078537"/>
              <a:gd name="connsiteX111" fmla="*/ 1903340 w 2099794"/>
              <a:gd name="connsiteY111" fmla="*/ 1942340 h 2078537"/>
              <a:gd name="connsiteX112" fmla="*/ 1946282 w 2099794"/>
              <a:gd name="connsiteY112" fmla="*/ 1931138 h 2078537"/>
              <a:gd name="connsiteX113" fmla="*/ 1982586 w 2099794"/>
              <a:gd name="connsiteY113" fmla="*/ 1920765 h 2078537"/>
              <a:gd name="connsiteX114" fmla="*/ 2035278 w 2099794"/>
              <a:gd name="connsiteY114" fmla="*/ 1903962 h 2078537"/>
              <a:gd name="connsiteX115" fmla="*/ 2081954 w 2099794"/>
              <a:gd name="connsiteY115" fmla="*/ 1887158 h 2078537"/>
              <a:gd name="connsiteX116" fmla="*/ 2099794 w 2099794"/>
              <a:gd name="connsiteY116" fmla="*/ 1883425 h 2078537"/>
              <a:gd name="connsiteX117" fmla="*/ 2092741 w 2099794"/>
              <a:gd name="connsiteY117" fmla="*/ 1887781 h 2078537"/>
              <a:gd name="connsiteX118" fmla="*/ 1944415 w 2099794"/>
              <a:gd name="connsiteY118" fmla="*/ 1940058 h 2078537"/>
              <a:gd name="connsiteX119" fmla="*/ 1852100 w 2099794"/>
              <a:gd name="connsiteY119" fmla="*/ 1963500 h 2078537"/>
              <a:gd name="connsiteX120" fmla="*/ 1847744 w 2099794"/>
              <a:gd name="connsiteY120" fmla="*/ 1970760 h 2078537"/>
              <a:gd name="connsiteX121" fmla="*/ 1850026 w 2099794"/>
              <a:gd name="connsiteY121" fmla="*/ 2004782 h 2078537"/>
              <a:gd name="connsiteX122" fmla="*/ 1833430 w 2099794"/>
              <a:gd name="connsiteY122" fmla="*/ 2056022 h 2078537"/>
              <a:gd name="connsiteX123" fmla="*/ 1826170 w 2099794"/>
              <a:gd name="connsiteY123" fmla="*/ 2058719 h 2078537"/>
              <a:gd name="connsiteX124" fmla="*/ 1779286 w 2099794"/>
              <a:gd name="connsiteY124" fmla="*/ 2023038 h 2078537"/>
              <a:gd name="connsiteX125" fmla="*/ 1761861 w 2099794"/>
              <a:gd name="connsiteY125" fmla="*/ 1985074 h 2078537"/>
              <a:gd name="connsiteX126" fmla="*/ 1755015 w 2099794"/>
              <a:gd name="connsiteY126" fmla="*/ 1981755 h 2078537"/>
              <a:gd name="connsiteX127" fmla="*/ 1597976 w 2099794"/>
              <a:gd name="connsiteY127" fmla="*/ 1995654 h 2078537"/>
              <a:gd name="connsiteX128" fmla="*/ 1535534 w 2099794"/>
              <a:gd name="connsiteY128" fmla="*/ 1994617 h 2078537"/>
              <a:gd name="connsiteX129" fmla="*/ 1522880 w 2099794"/>
              <a:gd name="connsiteY129" fmla="*/ 1994617 h 2078537"/>
              <a:gd name="connsiteX130" fmla="*/ 1539476 w 2099794"/>
              <a:gd name="connsiteY130" fmla="*/ 2078219 h 2078537"/>
              <a:gd name="connsiteX131" fmla="*/ 1446124 w 2099794"/>
              <a:gd name="connsiteY131" fmla="*/ 2068054 h 2078537"/>
              <a:gd name="connsiteX132" fmla="*/ 1402352 w 2099794"/>
              <a:gd name="connsiteY132" fmla="*/ 2040256 h 2078537"/>
              <a:gd name="connsiteX133" fmla="*/ 1414799 w 2099794"/>
              <a:gd name="connsiteY133" fmla="*/ 1982170 h 2078537"/>
              <a:gd name="connsiteX134" fmla="*/ 1416251 w 2099794"/>
              <a:gd name="connsiteY134" fmla="*/ 1980510 h 2078537"/>
              <a:gd name="connsiteX135" fmla="*/ 1414177 w 2099794"/>
              <a:gd name="connsiteY135" fmla="*/ 1978229 h 2078537"/>
              <a:gd name="connsiteX136" fmla="*/ 1183079 w 2099794"/>
              <a:gd name="connsiteY136" fmla="*/ 1890893 h 2078537"/>
              <a:gd name="connsiteX137" fmla="*/ 989945 w 2099794"/>
              <a:gd name="connsiteY137" fmla="*/ 1796504 h 2078537"/>
              <a:gd name="connsiteX138" fmla="*/ 976460 w 2099794"/>
              <a:gd name="connsiteY138" fmla="*/ 1796711 h 2078537"/>
              <a:gd name="connsiteX139" fmla="*/ 929162 w 2099794"/>
              <a:gd name="connsiteY139" fmla="*/ 1794014 h 2078537"/>
              <a:gd name="connsiteX140" fmla="*/ 906965 w 2099794"/>
              <a:gd name="connsiteY140" fmla="*/ 1771195 h 2078537"/>
              <a:gd name="connsiteX141" fmla="*/ 891614 w 2099794"/>
              <a:gd name="connsiteY141" fmla="*/ 1760407 h 2078537"/>
              <a:gd name="connsiteX142" fmla="*/ 691634 w 2099794"/>
              <a:gd name="connsiteY142" fmla="*/ 1739040 h 2078537"/>
              <a:gd name="connsiteX143" fmla="*/ 213257 w 2099794"/>
              <a:gd name="connsiteY143" fmla="*/ 1914957 h 2078537"/>
              <a:gd name="connsiteX144" fmla="*/ 205530 w 2099794"/>
              <a:gd name="connsiteY144" fmla="*/ 1921388 h 2078537"/>
              <a:gd name="connsiteX145" fmla="*/ 196246 w 2099794"/>
              <a:gd name="connsiteY145" fmla="*/ 1925329 h 2078537"/>
              <a:gd name="connsiteX146" fmla="*/ 197595 w 2099794"/>
              <a:gd name="connsiteY146" fmla="*/ 1924756 h 2078537"/>
              <a:gd name="connsiteX147" fmla="*/ 196454 w 2099794"/>
              <a:gd name="connsiteY147" fmla="*/ 1925537 h 2078537"/>
              <a:gd name="connsiteX148" fmla="*/ 196246 w 2099794"/>
              <a:gd name="connsiteY148" fmla="*/ 1925329 h 2078537"/>
              <a:gd name="connsiteX149" fmla="*/ 170523 w 2099794"/>
              <a:gd name="connsiteY149" fmla="*/ 1933834 h 2078537"/>
              <a:gd name="connsiteX150" fmla="*/ 209514 w 2099794"/>
              <a:gd name="connsiteY150" fmla="*/ 1889738 h 2078537"/>
              <a:gd name="connsiteX151" fmla="*/ 176331 w 2099794"/>
              <a:gd name="connsiteY151" fmla="*/ 1929063 h 2078537"/>
              <a:gd name="connsiteX152" fmla="*/ 170523 w 2099794"/>
              <a:gd name="connsiteY152" fmla="*/ 1933834 h 2078537"/>
              <a:gd name="connsiteX153" fmla="*/ 154965 w 2099794"/>
              <a:gd name="connsiteY153" fmla="*/ 1964538 h 2078537"/>
              <a:gd name="connsiteX154" fmla="*/ 197492 w 2099794"/>
              <a:gd name="connsiteY154" fmla="*/ 1937154 h 2078537"/>
              <a:gd name="connsiteX155" fmla="*/ 550569 w 2099794"/>
              <a:gd name="connsiteY155" fmla="*/ 1811856 h 2078537"/>
              <a:gd name="connsiteX156" fmla="*/ 715283 w 2099794"/>
              <a:gd name="connsiteY156" fmla="*/ 1804595 h 2078537"/>
              <a:gd name="connsiteX157" fmla="*/ 725863 w 2099794"/>
              <a:gd name="connsiteY157" fmla="*/ 1799409 h 2078537"/>
              <a:gd name="connsiteX158" fmla="*/ 796810 w 2099794"/>
              <a:gd name="connsiteY158" fmla="*/ 1798372 h 2078537"/>
              <a:gd name="connsiteX159" fmla="*/ 825646 w 2099794"/>
              <a:gd name="connsiteY159" fmla="*/ 1816419 h 2078537"/>
              <a:gd name="connsiteX160" fmla="*/ 907588 w 2099794"/>
              <a:gd name="connsiteY160" fmla="*/ 1839031 h 2078537"/>
              <a:gd name="connsiteX161" fmla="*/ 929370 w 2099794"/>
              <a:gd name="connsiteY161" fmla="*/ 1852101 h 2078537"/>
              <a:gd name="connsiteX162" fmla="*/ 930407 w 2099794"/>
              <a:gd name="connsiteY162" fmla="*/ 1902096 h 2078537"/>
              <a:gd name="connsiteX163" fmla="*/ 912152 w 2099794"/>
              <a:gd name="connsiteY163" fmla="*/ 1914750 h 2078537"/>
              <a:gd name="connsiteX164" fmla="*/ 753661 w 2099794"/>
              <a:gd name="connsiteY164" fmla="*/ 1956032 h 2078537"/>
              <a:gd name="connsiteX165" fmla="*/ 764863 w 2099794"/>
              <a:gd name="connsiteY165" fmla="*/ 1950431 h 2078537"/>
              <a:gd name="connsiteX166" fmla="*/ 857178 w 2099794"/>
              <a:gd name="connsiteY166" fmla="*/ 1927612 h 2078537"/>
              <a:gd name="connsiteX167" fmla="*/ 916508 w 2099794"/>
              <a:gd name="connsiteY167" fmla="*/ 1901888 h 2078537"/>
              <a:gd name="connsiteX168" fmla="*/ 915471 w 2099794"/>
              <a:gd name="connsiteY168" fmla="*/ 1852723 h 2078537"/>
              <a:gd name="connsiteX169" fmla="*/ 832491 w 2099794"/>
              <a:gd name="connsiteY169" fmla="*/ 1825547 h 2078537"/>
              <a:gd name="connsiteX170" fmla="*/ 809672 w 2099794"/>
              <a:gd name="connsiteY170" fmla="*/ 1821606 h 2078537"/>
              <a:gd name="connsiteX171" fmla="*/ 821497 w 2099794"/>
              <a:gd name="connsiteY171" fmla="*/ 1877409 h 2078537"/>
              <a:gd name="connsiteX172" fmla="*/ 811747 w 2099794"/>
              <a:gd name="connsiteY172" fmla="*/ 1887989 h 2078537"/>
              <a:gd name="connsiteX173" fmla="*/ 743081 w 2099794"/>
              <a:gd name="connsiteY173" fmla="*/ 1878239 h 2078537"/>
              <a:gd name="connsiteX174" fmla="*/ 713831 w 2099794"/>
              <a:gd name="connsiteY174" fmla="*/ 1860606 h 2078537"/>
              <a:gd name="connsiteX175" fmla="*/ 711549 w 2099794"/>
              <a:gd name="connsiteY175" fmla="*/ 1812271 h 2078537"/>
              <a:gd name="connsiteX176" fmla="*/ 639979 w 2099794"/>
              <a:gd name="connsiteY176" fmla="*/ 1811441 h 2078537"/>
              <a:gd name="connsiteX177" fmla="*/ 225497 w 2099794"/>
              <a:gd name="connsiteY177" fmla="*/ 1923463 h 2078537"/>
              <a:gd name="connsiteX178" fmla="*/ 162225 w 2099794"/>
              <a:gd name="connsiteY178" fmla="*/ 1961426 h 2078537"/>
              <a:gd name="connsiteX179" fmla="*/ 154965 w 2099794"/>
              <a:gd name="connsiteY179" fmla="*/ 1964538 h 2078537"/>
              <a:gd name="connsiteX180" fmla="*/ 0 w 2099794"/>
              <a:gd name="connsiteY180" fmla="*/ 771708 h 2078537"/>
              <a:gd name="connsiteX181" fmla="*/ 0 w 2099794"/>
              <a:gd name="connsiteY181" fmla="*/ 753660 h 2078537"/>
              <a:gd name="connsiteX182" fmla="*/ 3319 w 2099794"/>
              <a:gd name="connsiteY182" fmla="*/ 742665 h 2078537"/>
              <a:gd name="connsiteX183" fmla="*/ 38378 w 2099794"/>
              <a:gd name="connsiteY183" fmla="*/ 660101 h 2078537"/>
              <a:gd name="connsiteX184" fmla="*/ 54559 w 2099794"/>
              <a:gd name="connsiteY184" fmla="*/ 648691 h 2078537"/>
              <a:gd name="connsiteX185" fmla="*/ 64517 w 2099794"/>
              <a:gd name="connsiteY185" fmla="*/ 645579 h 2078537"/>
              <a:gd name="connsiteX186" fmla="*/ 74267 w 2099794"/>
              <a:gd name="connsiteY186" fmla="*/ 645164 h 2078537"/>
              <a:gd name="connsiteX187" fmla="*/ 85676 w 2099794"/>
              <a:gd name="connsiteY187" fmla="*/ 648484 h 2078537"/>
              <a:gd name="connsiteX188" fmla="*/ 96671 w 2099794"/>
              <a:gd name="connsiteY188" fmla="*/ 655329 h 2078537"/>
              <a:gd name="connsiteX189" fmla="*/ 108911 w 2099794"/>
              <a:gd name="connsiteY189" fmla="*/ 666117 h 2078537"/>
              <a:gd name="connsiteX190" fmla="*/ 107873 w 2099794"/>
              <a:gd name="connsiteY190" fmla="*/ 610728 h 2078537"/>
              <a:gd name="connsiteX191" fmla="*/ 106836 w 2099794"/>
              <a:gd name="connsiteY191" fmla="*/ 523807 h 2078537"/>
              <a:gd name="connsiteX192" fmla="*/ 106836 w 2099794"/>
              <a:gd name="connsiteY192" fmla="*/ 518828 h 2078537"/>
              <a:gd name="connsiteX193" fmla="*/ 105591 w 2099794"/>
              <a:gd name="connsiteY193" fmla="*/ 474434 h 2078537"/>
              <a:gd name="connsiteX194" fmla="*/ 104969 w 2099794"/>
              <a:gd name="connsiteY194" fmla="*/ 448088 h 2078537"/>
              <a:gd name="connsiteX195" fmla="*/ 103932 w 2099794"/>
              <a:gd name="connsiteY195" fmla="*/ 439998 h 2078537"/>
              <a:gd name="connsiteX196" fmla="*/ 79038 w 2099794"/>
              <a:gd name="connsiteY196" fmla="*/ 446636 h 2078537"/>
              <a:gd name="connsiteX197" fmla="*/ 69081 w 2099794"/>
              <a:gd name="connsiteY197" fmla="*/ 446636 h 2078537"/>
              <a:gd name="connsiteX198" fmla="*/ 13277 w 2099794"/>
              <a:gd name="connsiteY198" fmla="*/ 433360 h 2078537"/>
              <a:gd name="connsiteX199" fmla="*/ 9128 w 2099794"/>
              <a:gd name="connsiteY199" fmla="*/ 428588 h 2078537"/>
              <a:gd name="connsiteX200" fmla="*/ 15351 w 2099794"/>
              <a:gd name="connsiteY200" fmla="*/ 416141 h 2078537"/>
              <a:gd name="connsiteX201" fmla="*/ 70947 w 2099794"/>
              <a:gd name="connsiteY201" fmla="*/ 360960 h 2078537"/>
              <a:gd name="connsiteX202" fmla="*/ 90448 w 2099794"/>
              <a:gd name="connsiteY202" fmla="*/ 363035 h 2078537"/>
              <a:gd name="connsiteX203" fmla="*/ 101235 w 2099794"/>
              <a:gd name="connsiteY203" fmla="*/ 371540 h 2078537"/>
              <a:gd name="connsiteX204" fmla="*/ 98953 w 2099794"/>
              <a:gd name="connsiteY204" fmla="*/ 349135 h 2078537"/>
              <a:gd name="connsiteX205" fmla="*/ 98331 w 2099794"/>
              <a:gd name="connsiteY205" fmla="*/ 339178 h 2078537"/>
              <a:gd name="connsiteX206" fmla="*/ 95634 w 2099794"/>
              <a:gd name="connsiteY206" fmla="*/ 316151 h 2078537"/>
              <a:gd name="connsiteX207" fmla="*/ 94804 w 2099794"/>
              <a:gd name="connsiteY207" fmla="*/ 307853 h 2078537"/>
              <a:gd name="connsiteX208" fmla="*/ 91900 w 2099794"/>
              <a:gd name="connsiteY208" fmla="*/ 288146 h 2078537"/>
              <a:gd name="connsiteX209" fmla="*/ 91693 w 2099794"/>
              <a:gd name="connsiteY209" fmla="*/ 286486 h 2078537"/>
              <a:gd name="connsiteX210" fmla="*/ 78001 w 2099794"/>
              <a:gd name="connsiteY210" fmla="*/ 230890 h 2078537"/>
              <a:gd name="connsiteX211" fmla="*/ 48543 w 2099794"/>
              <a:gd name="connsiteY211" fmla="*/ 227985 h 2078537"/>
              <a:gd name="connsiteX212" fmla="*/ 20538 w 2099794"/>
              <a:gd name="connsiteY212" fmla="*/ 287938 h 2078537"/>
              <a:gd name="connsiteX213" fmla="*/ 18671 w 2099794"/>
              <a:gd name="connsiteY213" fmla="*/ 292709 h 2078537"/>
              <a:gd name="connsiteX214" fmla="*/ 17633 w 2099794"/>
              <a:gd name="connsiteY214" fmla="*/ 296236 h 2078537"/>
              <a:gd name="connsiteX215" fmla="*/ 15766 w 2099794"/>
              <a:gd name="connsiteY215" fmla="*/ 301215 h 2078537"/>
              <a:gd name="connsiteX216" fmla="*/ 9958 w 2099794"/>
              <a:gd name="connsiteY216" fmla="*/ 317811 h 2078537"/>
              <a:gd name="connsiteX217" fmla="*/ 7883 w 2099794"/>
              <a:gd name="connsiteY217" fmla="*/ 317811 h 2078537"/>
              <a:gd name="connsiteX218" fmla="*/ 9128 w 2099794"/>
              <a:gd name="connsiteY218" fmla="*/ 309928 h 2078537"/>
              <a:gd name="connsiteX219" fmla="*/ 9543 w 2099794"/>
              <a:gd name="connsiteY219" fmla="*/ 306401 h 2078537"/>
              <a:gd name="connsiteX220" fmla="*/ 15766 w 2099794"/>
              <a:gd name="connsiteY220" fmla="*/ 283789 h 2078537"/>
              <a:gd name="connsiteX221" fmla="*/ 16181 w 2099794"/>
              <a:gd name="connsiteY221" fmla="*/ 281922 h 2078537"/>
              <a:gd name="connsiteX222" fmla="*/ 18048 w 2099794"/>
              <a:gd name="connsiteY222" fmla="*/ 277566 h 2078537"/>
              <a:gd name="connsiteX223" fmla="*/ 48336 w 2099794"/>
              <a:gd name="connsiteY223" fmla="*/ 216368 h 2078537"/>
              <a:gd name="connsiteX224" fmla="*/ 49373 w 2099794"/>
              <a:gd name="connsiteY224" fmla="*/ 215331 h 2078537"/>
              <a:gd name="connsiteX225" fmla="*/ 70533 w 2099794"/>
              <a:gd name="connsiteY225" fmla="*/ 209315 h 2078537"/>
              <a:gd name="connsiteX226" fmla="*/ 70740 w 2099794"/>
              <a:gd name="connsiteY226" fmla="*/ 209730 h 2078537"/>
              <a:gd name="connsiteX227" fmla="*/ 71155 w 2099794"/>
              <a:gd name="connsiteY227" fmla="*/ 209730 h 2078537"/>
              <a:gd name="connsiteX228" fmla="*/ 80075 w 2099794"/>
              <a:gd name="connsiteY228" fmla="*/ 218028 h 2078537"/>
              <a:gd name="connsiteX229" fmla="*/ 88996 w 2099794"/>
              <a:gd name="connsiteY229" fmla="*/ 235661 h 2078537"/>
              <a:gd name="connsiteX230" fmla="*/ 89411 w 2099794"/>
              <a:gd name="connsiteY230" fmla="*/ 237735 h 2078537"/>
              <a:gd name="connsiteX231" fmla="*/ 94804 w 2099794"/>
              <a:gd name="connsiteY231" fmla="*/ 255784 h 2078537"/>
              <a:gd name="connsiteX232" fmla="*/ 95841 w 2099794"/>
              <a:gd name="connsiteY232" fmla="*/ 260555 h 2078537"/>
              <a:gd name="connsiteX233" fmla="*/ 98538 w 2099794"/>
              <a:gd name="connsiteY233" fmla="*/ 272172 h 2078537"/>
              <a:gd name="connsiteX234" fmla="*/ 98953 w 2099794"/>
              <a:gd name="connsiteY234" fmla="*/ 275491 h 2078537"/>
              <a:gd name="connsiteX235" fmla="*/ 101857 w 2099794"/>
              <a:gd name="connsiteY235" fmla="*/ 291880 h 2078537"/>
              <a:gd name="connsiteX236" fmla="*/ 102272 w 2099794"/>
              <a:gd name="connsiteY236" fmla="*/ 296858 h 2078537"/>
              <a:gd name="connsiteX237" fmla="*/ 104969 w 2099794"/>
              <a:gd name="connsiteY237" fmla="*/ 316566 h 2078537"/>
              <a:gd name="connsiteX238" fmla="*/ 105591 w 2099794"/>
              <a:gd name="connsiteY238" fmla="*/ 324864 h 2078537"/>
              <a:gd name="connsiteX239" fmla="*/ 108288 w 2099794"/>
              <a:gd name="connsiteY239" fmla="*/ 349550 h 2078537"/>
              <a:gd name="connsiteX240" fmla="*/ 108911 w 2099794"/>
              <a:gd name="connsiteY240" fmla="*/ 360960 h 2078537"/>
              <a:gd name="connsiteX241" fmla="*/ 111400 w 2099794"/>
              <a:gd name="connsiteY241" fmla="*/ 393944 h 2078537"/>
              <a:gd name="connsiteX242" fmla="*/ 115964 w 2099794"/>
              <a:gd name="connsiteY242" fmla="*/ 405769 h 2078537"/>
              <a:gd name="connsiteX243" fmla="*/ 114304 w 2099794"/>
              <a:gd name="connsiteY243" fmla="*/ 432322 h 2078537"/>
              <a:gd name="connsiteX244" fmla="*/ 113267 w 2099794"/>
              <a:gd name="connsiteY244" fmla="*/ 436886 h 2078537"/>
              <a:gd name="connsiteX245" fmla="*/ 115757 w 2099794"/>
              <a:gd name="connsiteY245" fmla="*/ 518828 h 2078537"/>
              <a:gd name="connsiteX246" fmla="*/ 130485 w 2099794"/>
              <a:gd name="connsiteY246" fmla="*/ 441657 h 2078537"/>
              <a:gd name="connsiteX247" fmla="*/ 131522 w 2099794"/>
              <a:gd name="connsiteY247" fmla="*/ 436471 h 2078537"/>
              <a:gd name="connsiteX248" fmla="*/ 137746 w 2099794"/>
              <a:gd name="connsiteY248" fmla="*/ 410333 h 2078537"/>
              <a:gd name="connsiteX249" fmla="*/ 137954 w 2099794"/>
              <a:gd name="connsiteY249" fmla="*/ 408673 h 2078537"/>
              <a:gd name="connsiteX250" fmla="*/ 144177 w 2099794"/>
              <a:gd name="connsiteY250" fmla="*/ 383779 h 2078537"/>
              <a:gd name="connsiteX251" fmla="*/ 144799 w 2099794"/>
              <a:gd name="connsiteY251" fmla="*/ 380460 h 2078537"/>
              <a:gd name="connsiteX252" fmla="*/ 150608 w 2099794"/>
              <a:gd name="connsiteY252" fmla="*/ 359508 h 2078537"/>
              <a:gd name="connsiteX253" fmla="*/ 151853 w 2099794"/>
              <a:gd name="connsiteY253" fmla="*/ 354529 h 2078537"/>
              <a:gd name="connsiteX254" fmla="*/ 151853 w 2099794"/>
              <a:gd name="connsiteY254" fmla="*/ 337726 h 2078537"/>
              <a:gd name="connsiteX255" fmla="*/ 150608 w 2099794"/>
              <a:gd name="connsiteY255" fmla="*/ 326731 h 2078537"/>
              <a:gd name="connsiteX256" fmla="*/ 151438 w 2099794"/>
              <a:gd name="connsiteY256" fmla="*/ 323204 h 2078537"/>
              <a:gd name="connsiteX257" fmla="*/ 153097 w 2099794"/>
              <a:gd name="connsiteY257" fmla="*/ 320092 h 2078537"/>
              <a:gd name="connsiteX258" fmla="*/ 156831 w 2099794"/>
              <a:gd name="connsiteY258" fmla="*/ 315529 h 2078537"/>
              <a:gd name="connsiteX259" fmla="*/ 166374 w 2099794"/>
              <a:gd name="connsiteY259" fmla="*/ 306193 h 2078537"/>
              <a:gd name="connsiteX260" fmla="*/ 199773 w 2099794"/>
              <a:gd name="connsiteY260" fmla="*/ 206618 h 2078537"/>
              <a:gd name="connsiteX261" fmla="*/ 200810 w 2099794"/>
              <a:gd name="connsiteY261" fmla="*/ 203092 h 2078537"/>
              <a:gd name="connsiteX262" fmla="*/ 218651 w 2099794"/>
              <a:gd name="connsiteY262" fmla="*/ 157660 h 2078537"/>
              <a:gd name="connsiteX263" fmla="*/ 179443 w 2099794"/>
              <a:gd name="connsiteY263" fmla="*/ 157660 h 2078537"/>
              <a:gd name="connsiteX264" fmla="*/ 172598 w 2099794"/>
              <a:gd name="connsiteY264" fmla="*/ 156831 h 2078537"/>
              <a:gd name="connsiteX265" fmla="*/ 165959 w 2099794"/>
              <a:gd name="connsiteY265" fmla="*/ 155378 h 2078537"/>
              <a:gd name="connsiteX266" fmla="*/ 165129 w 2099794"/>
              <a:gd name="connsiteY266" fmla="*/ 148948 h 2078537"/>
              <a:gd name="connsiteX267" fmla="*/ 189608 w 2099794"/>
              <a:gd name="connsiteY267" fmla="*/ 96671 h 2078537"/>
              <a:gd name="connsiteX268" fmla="*/ 202677 w 2099794"/>
              <a:gd name="connsiteY268" fmla="*/ 85261 h 2078537"/>
              <a:gd name="connsiteX269" fmla="*/ 210561 w 2099794"/>
              <a:gd name="connsiteY269" fmla="*/ 81942 h 2078537"/>
              <a:gd name="connsiteX270" fmla="*/ 220103 w 2099794"/>
              <a:gd name="connsiteY270" fmla="*/ 81734 h 2078537"/>
              <a:gd name="connsiteX271" fmla="*/ 224667 w 2099794"/>
              <a:gd name="connsiteY271" fmla="*/ 83394 h 2078537"/>
              <a:gd name="connsiteX272" fmla="*/ 229853 w 2099794"/>
              <a:gd name="connsiteY272" fmla="*/ 87335 h 2078537"/>
              <a:gd name="connsiteX273" fmla="*/ 230683 w 2099794"/>
              <a:gd name="connsiteY273" fmla="*/ 88373 h 2078537"/>
              <a:gd name="connsiteX274" fmla="*/ 240848 w 2099794"/>
              <a:gd name="connsiteY274" fmla="*/ 104139 h 2078537"/>
              <a:gd name="connsiteX275" fmla="*/ 287731 w 2099794"/>
              <a:gd name="connsiteY275" fmla="*/ 2489 h 2078537"/>
              <a:gd name="connsiteX276" fmla="*/ 289598 w 2099794"/>
              <a:gd name="connsiteY276" fmla="*/ 0 h 2078537"/>
              <a:gd name="connsiteX277" fmla="*/ 290428 w 2099794"/>
              <a:gd name="connsiteY277" fmla="*/ 6638 h 2078537"/>
              <a:gd name="connsiteX278" fmla="*/ 289598 w 2099794"/>
              <a:gd name="connsiteY278" fmla="*/ 6016 h 2078537"/>
              <a:gd name="connsiteX279" fmla="*/ 283997 w 2099794"/>
              <a:gd name="connsiteY279" fmla="*/ 20329 h 2078537"/>
              <a:gd name="connsiteX280" fmla="*/ 246242 w 2099794"/>
              <a:gd name="connsiteY280" fmla="*/ 109325 h 2078537"/>
              <a:gd name="connsiteX281" fmla="*/ 246034 w 2099794"/>
              <a:gd name="connsiteY281" fmla="*/ 114511 h 2078537"/>
              <a:gd name="connsiteX282" fmla="*/ 237114 w 2099794"/>
              <a:gd name="connsiteY282" fmla="*/ 149362 h 2078537"/>
              <a:gd name="connsiteX283" fmla="*/ 222800 w 2099794"/>
              <a:gd name="connsiteY283" fmla="*/ 167825 h 2078537"/>
              <a:gd name="connsiteX284" fmla="*/ 183592 w 2099794"/>
              <a:gd name="connsiteY284" fmla="*/ 279225 h 2078537"/>
              <a:gd name="connsiteX285" fmla="*/ 181518 w 2099794"/>
              <a:gd name="connsiteY285" fmla="*/ 286278 h 2078537"/>
              <a:gd name="connsiteX286" fmla="*/ 213257 w 2099794"/>
              <a:gd name="connsiteY286" fmla="*/ 283582 h 2078537"/>
              <a:gd name="connsiteX287" fmla="*/ 236077 w 2099794"/>
              <a:gd name="connsiteY287" fmla="*/ 306608 h 2078537"/>
              <a:gd name="connsiteX288" fmla="*/ 254332 w 2099794"/>
              <a:gd name="connsiteY288" fmla="*/ 363242 h 2078537"/>
              <a:gd name="connsiteX289" fmla="*/ 251220 w 2099794"/>
              <a:gd name="connsiteY289" fmla="*/ 368428 h 2078537"/>
              <a:gd name="connsiteX290" fmla="*/ 172390 w 2099794"/>
              <a:gd name="connsiteY290" fmla="*/ 358470 h 2078537"/>
              <a:gd name="connsiteX291" fmla="*/ 161603 w 2099794"/>
              <a:gd name="connsiteY291" fmla="*/ 351832 h 2078537"/>
              <a:gd name="connsiteX292" fmla="*/ 147081 w 2099794"/>
              <a:gd name="connsiteY292" fmla="*/ 408258 h 2078537"/>
              <a:gd name="connsiteX293" fmla="*/ 116586 w 2099794"/>
              <a:gd name="connsiteY293" fmla="*/ 609276 h 2078537"/>
              <a:gd name="connsiteX294" fmla="*/ 117831 w 2099794"/>
              <a:gd name="connsiteY294" fmla="*/ 676489 h 2078537"/>
              <a:gd name="connsiteX295" fmla="*/ 123225 w 2099794"/>
              <a:gd name="connsiteY295" fmla="*/ 685410 h 2078537"/>
              <a:gd name="connsiteX296" fmla="*/ 132560 w 2099794"/>
              <a:gd name="connsiteY296" fmla="*/ 731878 h 2078537"/>
              <a:gd name="connsiteX297" fmla="*/ 130693 w 2099794"/>
              <a:gd name="connsiteY297" fmla="*/ 743910 h 2078537"/>
              <a:gd name="connsiteX298" fmla="*/ 206619 w 2099794"/>
              <a:gd name="connsiteY298" fmla="*/ 905097 h 2078537"/>
              <a:gd name="connsiteX299" fmla="*/ 327769 w 2099794"/>
              <a:gd name="connsiteY299" fmla="*/ 1078732 h 2078537"/>
              <a:gd name="connsiteX300" fmla="*/ 376934 w 2099794"/>
              <a:gd name="connsiteY300" fmla="*/ 1155488 h 2078537"/>
              <a:gd name="connsiteX301" fmla="*/ 378594 w 2099794"/>
              <a:gd name="connsiteY301" fmla="*/ 1158392 h 2078537"/>
              <a:gd name="connsiteX302" fmla="*/ 380668 w 2099794"/>
              <a:gd name="connsiteY302" fmla="*/ 1161919 h 2078537"/>
              <a:gd name="connsiteX303" fmla="*/ 380046 w 2099794"/>
              <a:gd name="connsiteY303" fmla="*/ 1157147 h 2078537"/>
              <a:gd name="connsiteX304" fmla="*/ 378801 w 2099794"/>
              <a:gd name="connsiteY304" fmla="*/ 1153413 h 2078537"/>
              <a:gd name="connsiteX305" fmla="*/ 324865 w 2099794"/>
              <a:gd name="connsiteY305" fmla="*/ 1032886 h 2078537"/>
              <a:gd name="connsiteX306" fmla="*/ 323413 w 2099794"/>
              <a:gd name="connsiteY306" fmla="*/ 1029981 h 2078537"/>
              <a:gd name="connsiteX307" fmla="*/ 294370 w 2099794"/>
              <a:gd name="connsiteY307" fmla="*/ 1003013 h 2078537"/>
              <a:gd name="connsiteX308" fmla="*/ 278396 w 2099794"/>
              <a:gd name="connsiteY308" fmla="*/ 995130 h 2078537"/>
              <a:gd name="connsiteX309" fmla="*/ 272588 w 2099794"/>
              <a:gd name="connsiteY309" fmla="*/ 949491 h 2078537"/>
              <a:gd name="connsiteX310" fmla="*/ 276529 w 2099794"/>
              <a:gd name="connsiteY310" fmla="*/ 923975 h 2078537"/>
              <a:gd name="connsiteX311" fmla="*/ 250805 w 2099794"/>
              <a:gd name="connsiteY311" fmla="*/ 835187 h 2078537"/>
              <a:gd name="connsiteX312" fmla="*/ 248109 w 2099794"/>
              <a:gd name="connsiteY312" fmla="*/ 814028 h 2078537"/>
              <a:gd name="connsiteX313" fmla="*/ 227364 w 2099794"/>
              <a:gd name="connsiteY313" fmla="*/ 817762 h 2078537"/>
              <a:gd name="connsiteX314" fmla="*/ 186497 w 2099794"/>
              <a:gd name="connsiteY314" fmla="*/ 814857 h 2078537"/>
              <a:gd name="connsiteX315" fmla="*/ 182555 w 2099794"/>
              <a:gd name="connsiteY315" fmla="*/ 808841 h 2078537"/>
              <a:gd name="connsiteX316" fmla="*/ 206619 w 2099794"/>
              <a:gd name="connsiteY316" fmla="*/ 757187 h 2078537"/>
              <a:gd name="connsiteX317" fmla="*/ 215954 w 2099794"/>
              <a:gd name="connsiteY317" fmla="*/ 748059 h 2078537"/>
              <a:gd name="connsiteX318" fmla="*/ 253502 w 2099794"/>
              <a:gd name="connsiteY318" fmla="*/ 755734 h 2078537"/>
              <a:gd name="connsiteX319" fmla="*/ 257444 w 2099794"/>
              <a:gd name="connsiteY319" fmla="*/ 763617 h 2078537"/>
              <a:gd name="connsiteX320" fmla="*/ 360338 w 2099794"/>
              <a:gd name="connsiteY320" fmla="*/ 707606 h 2078537"/>
              <a:gd name="connsiteX321" fmla="*/ 361168 w 2099794"/>
              <a:gd name="connsiteY321" fmla="*/ 709681 h 2078537"/>
              <a:gd name="connsiteX322" fmla="*/ 335652 w 2099794"/>
              <a:gd name="connsiteY322" fmla="*/ 716942 h 2078537"/>
              <a:gd name="connsiteX323" fmla="*/ 286279 w 2099794"/>
              <a:gd name="connsiteY323" fmla="*/ 740383 h 2078537"/>
              <a:gd name="connsiteX324" fmla="*/ 268854 w 2099794"/>
              <a:gd name="connsiteY324" fmla="*/ 759883 h 2078537"/>
              <a:gd name="connsiteX325" fmla="*/ 266987 w 2099794"/>
              <a:gd name="connsiteY325" fmla="*/ 780421 h 2078537"/>
              <a:gd name="connsiteX326" fmla="*/ 261800 w 2099794"/>
              <a:gd name="connsiteY326" fmla="*/ 803240 h 2078537"/>
              <a:gd name="connsiteX327" fmla="*/ 256822 w 2099794"/>
              <a:gd name="connsiteY327" fmla="*/ 812990 h 2078537"/>
              <a:gd name="connsiteX328" fmla="*/ 282960 w 2099794"/>
              <a:gd name="connsiteY328" fmla="*/ 916507 h 2078537"/>
              <a:gd name="connsiteX329" fmla="*/ 285449 w 2099794"/>
              <a:gd name="connsiteY329" fmla="*/ 913395 h 2078537"/>
              <a:gd name="connsiteX330" fmla="*/ 342705 w 2099794"/>
              <a:gd name="connsiteY330" fmla="*/ 895347 h 2078537"/>
              <a:gd name="connsiteX331" fmla="*/ 373408 w 2099794"/>
              <a:gd name="connsiteY331" fmla="*/ 916922 h 2078537"/>
              <a:gd name="connsiteX332" fmla="*/ 415934 w 2099794"/>
              <a:gd name="connsiteY332" fmla="*/ 978742 h 2078537"/>
              <a:gd name="connsiteX333" fmla="*/ 417387 w 2099794"/>
              <a:gd name="connsiteY333" fmla="*/ 984135 h 2078537"/>
              <a:gd name="connsiteX334" fmla="*/ 365525 w 2099794"/>
              <a:gd name="connsiteY334" fmla="*/ 1001768 h 2078537"/>
              <a:gd name="connsiteX335" fmla="*/ 329844 w 2099794"/>
              <a:gd name="connsiteY335" fmla="*/ 1007162 h 2078537"/>
              <a:gd name="connsiteX336" fmla="*/ 325487 w 2099794"/>
              <a:gd name="connsiteY336" fmla="*/ 1014423 h 2078537"/>
              <a:gd name="connsiteX337" fmla="*/ 383988 w 2099794"/>
              <a:gd name="connsiteY337" fmla="*/ 1143663 h 2078537"/>
              <a:gd name="connsiteX338" fmla="*/ 431286 w 2099794"/>
              <a:gd name="connsiteY338" fmla="*/ 1296968 h 2078537"/>
              <a:gd name="connsiteX339" fmla="*/ 433153 w 2099794"/>
              <a:gd name="connsiteY339" fmla="*/ 1397788 h 2078537"/>
              <a:gd name="connsiteX340" fmla="*/ 425477 w 2099794"/>
              <a:gd name="connsiteY340" fmla="*/ 1462097 h 2078537"/>
              <a:gd name="connsiteX341" fmla="*/ 425685 w 2099794"/>
              <a:gd name="connsiteY341" fmla="*/ 1468320 h 2078537"/>
              <a:gd name="connsiteX342" fmla="*/ 430041 w 2099794"/>
              <a:gd name="connsiteY342" fmla="*/ 1464171 h 2078537"/>
              <a:gd name="connsiteX343" fmla="*/ 493106 w 2099794"/>
              <a:gd name="connsiteY343" fmla="*/ 1440729 h 2078537"/>
              <a:gd name="connsiteX344" fmla="*/ 548494 w 2099794"/>
              <a:gd name="connsiteY344" fmla="*/ 1469772 h 2078537"/>
              <a:gd name="connsiteX345" fmla="*/ 627740 w 2099794"/>
              <a:gd name="connsiteY345" fmla="*/ 1579098 h 2078537"/>
              <a:gd name="connsiteX346" fmla="*/ 624420 w 2099794"/>
              <a:gd name="connsiteY346" fmla="*/ 1586358 h 2078537"/>
              <a:gd name="connsiteX347" fmla="*/ 563431 w 2099794"/>
              <a:gd name="connsiteY347" fmla="*/ 1609385 h 2078537"/>
              <a:gd name="connsiteX348" fmla="*/ 468004 w 2099794"/>
              <a:gd name="connsiteY348" fmla="*/ 1621417 h 2078537"/>
              <a:gd name="connsiteX349" fmla="*/ 413653 w 2099794"/>
              <a:gd name="connsiteY349" fmla="*/ 1604199 h 2078537"/>
              <a:gd name="connsiteX350" fmla="*/ 394982 w 2099794"/>
              <a:gd name="connsiteY350" fmla="*/ 1584699 h 2078537"/>
              <a:gd name="connsiteX351" fmla="*/ 392285 w 2099794"/>
              <a:gd name="connsiteY351" fmla="*/ 1589885 h 2078537"/>
              <a:gd name="connsiteX352" fmla="*/ 356397 w 2099794"/>
              <a:gd name="connsiteY352" fmla="*/ 1676184 h 2078537"/>
              <a:gd name="connsiteX353" fmla="*/ 276788 w 2099794"/>
              <a:gd name="connsiteY353" fmla="*/ 1810014 h 2078537"/>
              <a:gd name="connsiteX354" fmla="*/ 231210 w 2099794"/>
              <a:gd name="connsiteY354" fmla="*/ 1864027 h 2078537"/>
              <a:gd name="connsiteX355" fmla="*/ 320404 w 2099794"/>
              <a:gd name="connsiteY355" fmla="*/ 1734347 h 2078537"/>
              <a:gd name="connsiteX356" fmla="*/ 387722 w 2099794"/>
              <a:gd name="connsiteY356" fmla="*/ 1584906 h 2078537"/>
              <a:gd name="connsiteX357" fmla="*/ 390626 w 2099794"/>
              <a:gd name="connsiteY357" fmla="*/ 1567273 h 2078537"/>
              <a:gd name="connsiteX358" fmla="*/ 396227 w 2099794"/>
              <a:gd name="connsiteY358" fmla="*/ 1542794 h 2078537"/>
              <a:gd name="connsiteX359" fmla="*/ 411786 w 2099794"/>
              <a:gd name="connsiteY359" fmla="*/ 1496533 h 2078537"/>
              <a:gd name="connsiteX360" fmla="*/ 427552 w 2099794"/>
              <a:gd name="connsiteY360" fmla="*/ 1352356 h 2078537"/>
              <a:gd name="connsiteX361" fmla="*/ 416764 w 2099794"/>
              <a:gd name="connsiteY361" fmla="*/ 1313978 h 2078537"/>
              <a:gd name="connsiteX362" fmla="*/ 328599 w 2099794"/>
              <a:gd name="connsiteY362" fmla="*/ 1192828 h 2078537"/>
              <a:gd name="connsiteX363" fmla="*/ 223007 w 2099794"/>
              <a:gd name="connsiteY363" fmla="*/ 1107567 h 2078537"/>
              <a:gd name="connsiteX364" fmla="*/ 177784 w 2099794"/>
              <a:gd name="connsiteY364" fmla="*/ 1091179 h 2078537"/>
              <a:gd name="connsiteX365" fmla="*/ 114927 w 2099794"/>
              <a:gd name="connsiteY365" fmla="*/ 1119599 h 2078537"/>
              <a:gd name="connsiteX366" fmla="*/ 94597 w 2099794"/>
              <a:gd name="connsiteY366" fmla="*/ 1200297 h 2078537"/>
              <a:gd name="connsiteX367" fmla="*/ 100198 w 2099794"/>
              <a:gd name="connsiteY367" fmla="*/ 1195318 h 2078537"/>
              <a:gd name="connsiteX368" fmla="*/ 170108 w 2099794"/>
              <a:gd name="connsiteY368" fmla="*/ 1195110 h 2078537"/>
              <a:gd name="connsiteX369" fmla="*/ 200188 w 2099794"/>
              <a:gd name="connsiteY369" fmla="*/ 1263568 h 2078537"/>
              <a:gd name="connsiteX370" fmla="*/ 204544 w 2099794"/>
              <a:gd name="connsiteY370" fmla="*/ 1296138 h 2078537"/>
              <a:gd name="connsiteX371" fmla="*/ 198529 w 2099794"/>
              <a:gd name="connsiteY371" fmla="*/ 1302569 h 2078537"/>
              <a:gd name="connsiteX372" fmla="*/ 95011 w 2099794"/>
              <a:gd name="connsiteY372" fmla="*/ 1283898 h 2078537"/>
              <a:gd name="connsiteX373" fmla="*/ 100820 w 2099794"/>
              <a:gd name="connsiteY373" fmla="*/ 1338457 h 2078537"/>
              <a:gd name="connsiteX374" fmla="*/ 118246 w 2099794"/>
              <a:gd name="connsiteY374" fmla="*/ 1444671 h 2078537"/>
              <a:gd name="connsiteX375" fmla="*/ 125507 w 2099794"/>
              <a:gd name="connsiteY375" fmla="*/ 1455458 h 2078537"/>
              <a:gd name="connsiteX376" fmla="*/ 134012 w 2099794"/>
              <a:gd name="connsiteY376" fmla="*/ 1495081 h 2078537"/>
              <a:gd name="connsiteX377" fmla="*/ 131522 w 2099794"/>
              <a:gd name="connsiteY377" fmla="*/ 1508565 h 2078537"/>
              <a:gd name="connsiteX378" fmla="*/ 150400 w 2099794"/>
              <a:gd name="connsiteY378" fmla="*/ 1595901 h 2078537"/>
              <a:gd name="connsiteX379" fmla="*/ 123639 w 2099794"/>
              <a:gd name="connsiteY379" fmla="*/ 1507735 h 2078537"/>
              <a:gd name="connsiteX380" fmla="*/ 25724 w 2099794"/>
              <a:gd name="connsiteY380" fmla="*/ 1532214 h 2078537"/>
              <a:gd name="connsiteX381" fmla="*/ 18048 w 2099794"/>
              <a:gd name="connsiteY381" fmla="*/ 1524539 h 2078537"/>
              <a:gd name="connsiteX382" fmla="*/ 37963 w 2099794"/>
              <a:gd name="connsiteY382" fmla="*/ 1449650 h 2078537"/>
              <a:gd name="connsiteX383" fmla="*/ 56634 w 2099794"/>
              <a:gd name="connsiteY383" fmla="*/ 1427038 h 2078537"/>
              <a:gd name="connsiteX384" fmla="*/ 100820 w 2099794"/>
              <a:gd name="connsiteY384" fmla="*/ 1427453 h 2078537"/>
              <a:gd name="connsiteX385" fmla="*/ 107666 w 2099794"/>
              <a:gd name="connsiteY385" fmla="*/ 1433261 h 2078537"/>
              <a:gd name="connsiteX386" fmla="*/ 99575 w 2099794"/>
              <a:gd name="connsiteY386" fmla="*/ 1387000 h 2078537"/>
              <a:gd name="connsiteX387" fmla="*/ 86921 w 2099794"/>
              <a:gd name="connsiteY387" fmla="*/ 1284314 h 2078537"/>
              <a:gd name="connsiteX388" fmla="*/ 81942 w 2099794"/>
              <a:gd name="connsiteY388" fmla="*/ 1273733 h 2078537"/>
              <a:gd name="connsiteX389" fmla="*/ 72192 w 2099794"/>
              <a:gd name="connsiteY389" fmla="*/ 1262738 h 2078537"/>
              <a:gd name="connsiteX390" fmla="*/ 80490 w 2099794"/>
              <a:gd name="connsiteY390" fmla="*/ 1218344 h 2078537"/>
              <a:gd name="connsiteX391" fmla="*/ 85676 w 2099794"/>
              <a:gd name="connsiteY391" fmla="*/ 1208387 h 2078537"/>
              <a:gd name="connsiteX392" fmla="*/ 100405 w 2099794"/>
              <a:gd name="connsiteY392" fmla="*/ 1131424 h 2078537"/>
              <a:gd name="connsiteX393" fmla="*/ 157246 w 2099794"/>
              <a:gd name="connsiteY393" fmla="*/ 1082880 h 2078537"/>
              <a:gd name="connsiteX394" fmla="*/ 203922 w 2099794"/>
              <a:gd name="connsiteY394" fmla="*/ 1090349 h 2078537"/>
              <a:gd name="connsiteX395" fmla="*/ 288769 w 2099794"/>
              <a:gd name="connsiteY395" fmla="*/ 1144285 h 2078537"/>
              <a:gd name="connsiteX396" fmla="*/ 419254 w 2099794"/>
              <a:gd name="connsiteY396" fmla="*/ 1302569 h 2078537"/>
              <a:gd name="connsiteX397" fmla="*/ 425270 w 2099794"/>
              <a:gd name="connsiteY397" fmla="*/ 1313148 h 2078537"/>
              <a:gd name="connsiteX398" fmla="*/ 414690 w 2099794"/>
              <a:gd name="connsiteY398" fmla="*/ 1258382 h 2078537"/>
              <a:gd name="connsiteX399" fmla="*/ 340838 w 2099794"/>
              <a:gd name="connsiteY399" fmla="*/ 1111509 h 2078537"/>
              <a:gd name="connsiteX400" fmla="*/ 227571 w 2099794"/>
              <a:gd name="connsiteY400" fmla="*/ 951358 h 2078537"/>
              <a:gd name="connsiteX401" fmla="*/ 134219 w 2099794"/>
              <a:gd name="connsiteY401" fmla="*/ 781251 h 2078537"/>
              <a:gd name="connsiteX402" fmla="*/ 123639 w 2099794"/>
              <a:gd name="connsiteY402" fmla="*/ 749303 h 2078537"/>
              <a:gd name="connsiteX403" fmla="*/ 118661 w 2099794"/>
              <a:gd name="connsiteY403" fmla="*/ 746607 h 2078537"/>
              <a:gd name="connsiteX404" fmla="*/ 23857 w 2099794"/>
              <a:gd name="connsiteY404" fmla="*/ 771293 h 2078537"/>
              <a:gd name="connsiteX405" fmla="*/ 0 w 2099794"/>
              <a:gd name="connsiteY405" fmla="*/ 771708 h 20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099794" h="2078537">
                <a:moveTo>
                  <a:pt x="989322" y="1788413"/>
                </a:moveTo>
                <a:cubicBezTo>
                  <a:pt x="989945" y="1788828"/>
                  <a:pt x="990567" y="1789450"/>
                  <a:pt x="991189" y="1789658"/>
                </a:cubicBezTo>
                <a:cubicBezTo>
                  <a:pt x="992641" y="1790072"/>
                  <a:pt x="993056" y="1789243"/>
                  <a:pt x="992849" y="1788205"/>
                </a:cubicBezTo>
                <a:cubicBezTo>
                  <a:pt x="992641" y="1787791"/>
                  <a:pt x="991811" y="1787376"/>
                  <a:pt x="991189" y="1786754"/>
                </a:cubicBezTo>
                <a:cubicBezTo>
                  <a:pt x="990359" y="1787376"/>
                  <a:pt x="989945" y="1787998"/>
                  <a:pt x="989322" y="1788413"/>
                </a:cubicBezTo>
                <a:close/>
                <a:moveTo>
                  <a:pt x="424025" y="1472262"/>
                </a:moveTo>
                <a:cubicBezTo>
                  <a:pt x="424233" y="1473092"/>
                  <a:pt x="424648" y="1473092"/>
                  <a:pt x="424855" y="1472262"/>
                </a:cubicBezTo>
                <a:cubicBezTo>
                  <a:pt x="425062" y="1471847"/>
                  <a:pt x="425270" y="1471432"/>
                  <a:pt x="425270" y="1470810"/>
                </a:cubicBezTo>
                <a:cubicBezTo>
                  <a:pt x="425477" y="1470810"/>
                  <a:pt x="424855" y="1470602"/>
                  <a:pt x="424025" y="1470187"/>
                </a:cubicBezTo>
                <a:cubicBezTo>
                  <a:pt x="424025" y="1471017"/>
                  <a:pt x="423818" y="1471639"/>
                  <a:pt x="424025" y="1472262"/>
                </a:cubicBezTo>
                <a:close/>
                <a:moveTo>
                  <a:pt x="209514" y="1889738"/>
                </a:moveTo>
                <a:lnTo>
                  <a:pt x="231210" y="1864027"/>
                </a:lnTo>
                <a:lnTo>
                  <a:pt x="227571" y="1869318"/>
                </a:lnTo>
                <a:close/>
                <a:moveTo>
                  <a:pt x="197595" y="1924756"/>
                </a:moveTo>
                <a:lnTo>
                  <a:pt x="294784" y="1858272"/>
                </a:lnTo>
                <a:cubicBezTo>
                  <a:pt x="328806" y="1837890"/>
                  <a:pt x="364072" y="1819530"/>
                  <a:pt x="400583" y="1803142"/>
                </a:cubicBezTo>
                <a:cubicBezTo>
                  <a:pt x="423402" y="1792977"/>
                  <a:pt x="446637" y="1784057"/>
                  <a:pt x="470078" y="1775551"/>
                </a:cubicBezTo>
                <a:cubicBezTo>
                  <a:pt x="488749" y="1768913"/>
                  <a:pt x="507626" y="1763104"/>
                  <a:pt x="526919" y="1758333"/>
                </a:cubicBezTo>
                <a:cubicBezTo>
                  <a:pt x="538951" y="1755429"/>
                  <a:pt x="550776" y="1750035"/>
                  <a:pt x="563015" y="1748790"/>
                </a:cubicBezTo>
                <a:cubicBezTo>
                  <a:pt x="583345" y="1746508"/>
                  <a:pt x="603260" y="1741115"/>
                  <a:pt x="623590" y="1739248"/>
                </a:cubicBezTo>
                <a:cubicBezTo>
                  <a:pt x="624420" y="1739248"/>
                  <a:pt x="625042" y="1738625"/>
                  <a:pt x="625872" y="1738418"/>
                </a:cubicBezTo>
                <a:cubicBezTo>
                  <a:pt x="626909" y="1738418"/>
                  <a:pt x="628154" y="1738211"/>
                  <a:pt x="629191" y="1738211"/>
                </a:cubicBezTo>
                <a:cubicBezTo>
                  <a:pt x="637489" y="1737381"/>
                  <a:pt x="645787" y="1737173"/>
                  <a:pt x="653878" y="1735099"/>
                </a:cubicBezTo>
                <a:cubicBezTo>
                  <a:pt x="656160" y="1735099"/>
                  <a:pt x="658234" y="1734891"/>
                  <a:pt x="660516" y="1734891"/>
                </a:cubicBezTo>
                <a:cubicBezTo>
                  <a:pt x="676905" y="1733854"/>
                  <a:pt x="693293" y="1732817"/>
                  <a:pt x="709889" y="1731780"/>
                </a:cubicBezTo>
                <a:cubicBezTo>
                  <a:pt x="720261" y="1731780"/>
                  <a:pt x="730634" y="1731780"/>
                  <a:pt x="741214" y="1731780"/>
                </a:cubicBezTo>
                <a:cubicBezTo>
                  <a:pt x="757602" y="1732817"/>
                  <a:pt x="773991" y="1733854"/>
                  <a:pt x="790586" y="1734891"/>
                </a:cubicBezTo>
                <a:cubicBezTo>
                  <a:pt x="792246" y="1734891"/>
                  <a:pt x="793906" y="1734891"/>
                  <a:pt x="795565" y="1735099"/>
                </a:cubicBezTo>
                <a:cubicBezTo>
                  <a:pt x="811746" y="1737381"/>
                  <a:pt x="828134" y="1739870"/>
                  <a:pt x="844316" y="1741944"/>
                </a:cubicBezTo>
                <a:lnTo>
                  <a:pt x="882690" y="1748134"/>
                </a:lnTo>
                <a:lnTo>
                  <a:pt x="882901" y="1748375"/>
                </a:lnTo>
                <a:lnTo>
                  <a:pt x="882901" y="1749205"/>
                </a:lnTo>
                <a:cubicBezTo>
                  <a:pt x="883316" y="1749205"/>
                  <a:pt x="883523" y="1748998"/>
                  <a:pt x="883938" y="1748998"/>
                </a:cubicBezTo>
                <a:cubicBezTo>
                  <a:pt x="883523" y="1748790"/>
                  <a:pt x="883109" y="1748583"/>
                  <a:pt x="882901" y="1748375"/>
                </a:cubicBezTo>
                <a:lnTo>
                  <a:pt x="882901" y="1748168"/>
                </a:lnTo>
                <a:lnTo>
                  <a:pt x="882690" y="1748134"/>
                </a:lnTo>
                <a:lnTo>
                  <a:pt x="877092" y="1741737"/>
                </a:lnTo>
                <a:cubicBezTo>
                  <a:pt x="873566" y="1737381"/>
                  <a:pt x="869624" y="1733024"/>
                  <a:pt x="868587" y="1727631"/>
                </a:cubicBezTo>
                <a:cubicBezTo>
                  <a:pt x="866305" y="1716636"/>
                  <a:pt x="867757" y="1705849"/>
                  <a:pt x="874188" y="1696306"/>
                </a:cubicBezTo>
                <a:cubicBezTo>
                  <a:pt x="883523" y="1682407"/>
                  <a:pt x="894311" y="1670375"/>
                  <a:pt x="909869" y="1662699"/>
                </a:cubicBezTo>
                <a:cubicBezTo>
                  <a:pt x="923353" y="1656061"/>
                  <a:pt x="937252" y="1650252"/>
                  <a:pt x="951359" y="1647555"/>
                </a:cubicBezTo>
                <a:cubicBezTo>
                  <a:pt x="972934" y="1643407"/>
                  <a:pt x="995338" y="1641747"/>
                  <a:pt x="1017535" y="1641124"/>
                </a:cubicBezTo>
                <a:cubicBezTo>
                  <a:pt x="1020854" y="1641124"/>
                  <a:pt x="1024174" y="1641124"/>
                  <a:pt x="1027493" y="1641124"/>
                </a:cubicBezTo>
                <a:cubicBezTo>
                  <a:pt x="1031849" y="1641124"/>
                  <a:pt x="1036206" y="1641332"/>
                  <a:pt x="1040562" y="1641332"/>
                </a:cubicBezTo>
                <a:cubicBezTo>
                  <a:pt x="1038487" y="1691120"/>
                  <a:pt x="1028945" y="1738625"/>
                  <a:pt x="997620" y="1780737"/>
                </a:cubicBezTo>
                <a:cubicBezTo>
                  <a:pt x="1010067" y="1783642"/>
                  <a:pt x="1021477" y="1788413"/>
                  <a:pt x="1033301" y="1792562"/>
                </a:cubicBezTo>
                <a:cubicBezTo>
                  <a:pt x="1067945" y="1805216"/>
                  <a:pt x="1102174" y="1818493"/>
                  <a:pt x="1137025" y="1830525"/>
                </a:cubicBezTo>
                <a:cubicBezTo>
                  <a:pt x="1151962" y="1835711"/>
                  <a:pt x="1166276" y="1843179"/>
                  <a:pt x="1181627" y="1846914"/>
                </a:cubicBezTo>
                <a:cubicBezTo>
                  <a:pt x="1183079" y="1848365"/>
                  <a:pt x="1184946" y="1849403"/>
                  <a:pt x="1186191" y="1847536"/>
                </a:cubicBezTo>
                <a:cubicBezTo>
                  <a:pt x="1186813" y="1846706"/>
                  <a:pt x="1184738" y="1845669"/>
                  <a:pt x="1183494" y="1845254"/>
                </a:cubicBezTo>
                <a:cubicBezTo>
                  <a:pt x="1165238" y="1828865"/>
                  <a:pt x="1170425" y="1808743"/>
                  <a:pt x="1186813" y="1794429"/>
                </a:cubicBezTo>
                <a:cubicBezTo>
                  <a:pt x="1205483" y="1778248"/>
                  <a:pt x="1228096" y="1774721"/>
                  <a:pt x="1250915" y="1771195"/>
                </a:cubicBezTo>
                <a:cubicBezTo>
                  <a:pt x="1262739" y="1769328"/>
                  <a:pt x="1274771" y="1770780"/>
                  <a:pt x="1286596" y="1768705"/>
                </a:cubicBezTo>
                <a:cubicBezTo>
                  <a:pt x="1289708" y="1768083"/>
                  <a:pt x="1294271" y="1769535"/>
                  <a:pt x="1293649" y="1775759"/>
                </a:cubicBezTo>
                <a:cubicBezTo>
                  <a:pt x="1291989" y="1791110"/>
                  <a:pt x="1289500" y="1806254"/>
                  <a:pt x="1285766" y="1821397"/>
                </a:cubicBezTo>
                <a:cubicBezTo>
                  <a:pt x="1280995" y="1841105"/>
                  <a:pt x="1271660" y="1858116"/>
                  <a:pt x="1258175" y="1872845"/>
                </a:cubicBezTo>
                <a:cubicBezTo>
                  <a:pt x="1257553" y="1875541"/>
                  <a:pt x="1259628" y="1874504"/>
                  <a:pt x="1260665" y="1874712"/>
                </a:cubicBezTo>
                <a:cubicBezTo>
                  <a:pt x="1278090" y="1880728"/>
                  <a:pt x="1295309" y="1886744"/>
                  <a:pt x="1313564" y="1890063"/>
                </a:cubicBezTo>
                <a:cubicBezTo>
                  <a:pt x="1320825" y="1891515"/>
                  <a:pt x="1328085" y="1895041"/>
                  <a:pt x="1335761" y="1896494"/>
                </a:cubicBezTo>
                <a:cubicBezTo>
                  <a:pt x="1356299" y="1900435"/>
                  <a:pt x="1376421" y="1906037"/>
                  <a:pt x="1397166" y="1908526"/>
                </a:cubicBezTo>
                <a:cubicBezTo>
                  <a:pt x="1435751" y="1913090"/>
                  <a:pt x="1474337" y="1916409"/>
                  <a:pt x="1512922" y="1909563"/>
                </a:cubicBezTo>
                <a:cubicBezTo>
                  <a:pt x="1546736" y="1903547"/>
                  <a:pt x="1578683" y="1892552"/>
                  <a:pt x="1608971" y="1876579"/>
                </a:cubicBezTo>
                <a:cubicBezTo>
                  <a:pt x="1612290" y="1874712"/>
                  <a:pt x="1614157" y="1872845"/>
                  <a:pt x="1614987" y="1868696"/>
                </a:cubicBezTo>
                <a:cubicBezTo>
                  <a:pt x="1616232" y="1862472"/>
                  <a:pt x="1619136" y="1856664"/>
                  <a:pt x="1625774" y="1853344"/>
                </a:cubicBezTo>
                <a:cubicBezTo>
                  <a:pt x="1629301" y="1851685"/>
                  <a:pt x="1630961" y="1847743"/>
                  <a:pt x="1633035" y="1844424"/>
                </a:cubicBezTo>
                <a:cubicBezTo>
                  <a:pt x="1643200" y="1828865"/>
                  <a:pt x="1652328" y="1825132"/>
                  <a:pt x="1670791" y="1828658"/>
                </a:cubicBezTo>
                <a:cubicBezTo>
                  <a:pt x="1674732" y="1829488"/>
                  <a:pt x="1678259" y="1828243"/>
                  <a:pt x="1681163" y="1825754"/>
                </a:cubicBezTo>
                <a:cubicBezTo>
                  <a:pt x="1709376" y="1801067"/>
                  <a:pt x="1734477" y="1773477"/>
                  <a:pt x="1756674" y="1743189"/>
                </a:cubicBezTo>
                <a:cubicBezTo>
                  <a:pt x="1763728" y="1733439"/>
                  <a:pt x="1770366" y="1723482"/>
                  <a:pt x="1777212" y="1713524"/>
                </a:cubicBezTo>
                <a:cubicBezTo>
                  <a:pt x="1778249" y="1714146"/>
                  <a:pt x="1779079" y="1714769"/>
                  <a:pt x="1780116" y="1715391"/>
                </a:cubicBezTo>
                <a:cubicBezTo>
                  <a:pt x="1761861" y="1750035"/>
                  <a:pt x="1737797" y="1780322"/>
                  <a:pt x="1711243" y="1808743"/>
                </a:cubicBezTo>
                <a:cubicBezTo>
                  <a:pt x="1703568" y="1816833"/>
                  <a:pt x="1695477" y="1824094"/>
                  <a:pt x="1687179" y="1831562"/>
                </a:cubicBezTo>
                <a:cubicBezTo>
                  <a:pt x="1683860" y="1834467"/>
                  <a:pt x="1682823" y="1836334"/>
                  <a:pt x="1686142" y="1840690"/>
                </a:cubicBezTo>
                <a:cubicBezTo>
                  <a:pt x="1701493" y="1860812"/>
                  <a:pt x="1705850" y="1884669"/>
                  <a:pt x="1707924" y="1909148"/>
                </a:cubicBezTo>
                <a:cubicBezTo>
                  <a:pt x="1708131" y="1912052"/>
                  <a:pt x="1707094" y="1913090"/>
                  <a:pt x="1704397" y="1913090"/>
                </a:cubicBezTo>
                <a:cubicBezTo>
                  <a:pt x="1681786" y="1913297"/>
                  <a:pt x="1659588" y="1912260"/>
                  <a:pt x="1638636" y="1902510"/>
                </a:cubicBezTo>
                <a:cubicBezTo>
                  <a:pt x="1630961" y="1898983"/>
                  <a:pt x="1624322" y="1894419"/>
                  <a:pt x="1620381" y="1886536"/>
                </a:cubicBezTo>
                <a:cubicBezTo>
                  <a:pt x="1618721" y="1883010"/>
                  <a:pt x="1616647" y="1881765"/>
                  <a:pt x="1612705" y="1884254"/>
                </a:cubicBezTo>
                <a:cubicBezTo>
                  <a:pt x="1594242" y="1895249"/>
                  <a:pt x="1573705" y="1901887"/>
                  <a:pt x="1554205" y="1910185"/>
                </a:cubicBezTo>
                <a:cubicBezTo>
                  <a:pt x="1545699" y="1913712"/>
                  <a:pt x="1535949" y="1914127"/>
                  <a:pt x="1526821" y="1915994"/>
                </a:cubicBezTo>
                <a:cubicBezTo>
                  <a:pt x="1479523" y="1926159"/>
                  <a:pt x="1432432" y="1922632"/>
                  <a:pt x="1385341" y="1914957"/>
                </a:cubicBezTo>
                <a:cubicBezTo>
                  <a:pt x="1366464" y="1911845"/>
                  <a:pt x="1347171" y="1910393"/>
                  <a:pt x="1328915" y="1904169"/>
                </a:cubicBezTo>
                <a:cubicBezTo>
                  <a:pt x="1307756" y="1896909"/>
                  <a:pt x="1285766" y="1892760"/>
                  <a:pt x="1264814" y="1884877"/>
                </a:cubicBezTo>
                <a:cubicBezTo>
                  <a:pt x="1256308" y="1881765"/>
                  <a:pt x="1247803" y="1879898"/>
                  <a:pt x="1237846" y="1883839"/>
                </a:cubicBezTo>
                <a:cubicBezTo>
                  <a:pt x="1230170" y="1886951"/>
                  <a:pt x="1220420" y="1883632"/>
                  <a:pt x="1214819" y="1877616"/>
                </a:cubicBezTo>
                <a:cubicBezTo>
                  <a:pt x="1196771" y="1858323"/>
                  <a:pt x="1172706" y="1852307"/>
                  <a:pt x="1149265" y="1844632"/>
                </a:cubicBezTo>
                <a:cubicBezTo>
                  <a:pt x="1138270" y="1841105"/>
                  <a:pt x="1128105" y="1835296"/>
                  <a:pt x="1117110" y="1831355"/>
                </a:cubicBezTo>
                <a:cubicBezTo>
                  <a:pt x="1080599" y="1818493"/>
                  <a:pt x="1044711" y="1803349"/>
                  <a:pt x="1007785" y="1791525"/>
                </a:cubicBezTo>
                <a:cubicBezTo>
                  <a:pt x="1005295" y="1790695"/>
                  <a:pt x="1002599" y="1790072"/>
                  <a:pt x="999902" y="1789450"/>
                </a:cubicBezTo>
                <a:cubicBezTo>
                  <a:pt x="999280" y="1789243"/>
                  <a:pt x="998865" y="1789243"/>
                  <a:pt x="998242" y="1789035"/>
                </a:cubicBezTo>
                <a:cubicBezTo>
                  <a:pt x="997205" y="1788205"/>
                  <a:pt x="996168" y="1787583"/>
                  <a:pt x="994923" y="1788205"/>
                </a:cubicBezTo>
                <a:cubicBezTo>
                  <a:pt x="993886" y="1788828"/>
                  <a:pt x="994093" y="1789865"/>
                  <a:pt x="994508" y="1790695"/>
                </a:cubicBezTo>
                <a:cubicBezTo>
                  <a:pt x="996168" y="1791525"/>
                  <a:pt x="998035" y="1792354"/>
                  <a:pt x="999695" y="1793184"/>
                </a:cubicBezTo>
                <a:cubicBezTo>
                  <a:pt x="1018987" y="1802312"/>
                  <a:pt x="1038280" y="1811025"/>
                  <a:pt x="1057573" y="1820360"/>
                </a:cubicBezTo>
                <a:cubicBezTo>
                  <a:pt x="1081014" y="1831770"/>
                  <a:pt x="1104249" y="1843802"/>
                  <a:pt x="1127690" y="1855419"/>
                </a:cubicBezTo>
                <a:cubicBezTo>
                  <a:pt x="1152999" y="1868073"/>
                  <a:pt x="1178308" y="1880728"/>
                  <a:pt x="1204031" y="1892760"/>
                </a:cubicBezTo>
                <a:cubicBezTo>
                  <a:pt x="1239505" y="1909563"/>
                  <a:pt x="1275186" y="1925951"/>
                  <a:pt x="1312112" y="1939436"/>
                </a:cubicBezTo>
                <a:cubicBezTo>
                  <a:pt x="1326011" y="1944622"/>
                  <a:pt x="1340118" y="1950223"/>
                  <a:pt x="1354432" y="1953750"/>
                </a:cubicBezTo>
                <a:cubicBezTo>
                  <a:pt x="1375591" y="1958936"/>
                  <a:pt x="1395921" y="1967648"/>
                  <a:pt x="1417911" y="1970345"/>
                </a:cubicBezTo>
                <a:cubicBezTo>
                  <a:pt x="1419570" y="1971798"/>
                  <a:pt x="1420815" y="1972005"/>
                  <a:pt x="1421852" y="1969723"/>
                </a:cubicBezTo>
                <a:cubicBezTo>
                  <a:pt x="1428283" y="1963500"/>
                  <a:pt x="1431602" y="1955202"/>
                  <a:pt x="1439486" y="1950016"/>
                </a:cubicBezTo>
                <a:cubicBezTo>
                  <a:pt x="1457741" y="1937984"/>
                  <a:pt x="1474752" y="1937984"/>
                  <a:pt x="1491763" y="1951260"/>
                </a:cubicBezTo>
                <a:cubicBezTo>
                  <a:pt x="1501720" y="1958936"/>
                  <a:pt x="1509396" y="1968478"/>
                  <a:pt x="1514997" y="1979473"/>
                </a:cubicBezTo>
                <a:cubicBezTo>
                  <a:pt x="1517486" y="1984244"/>
                  <a:pt x="1520183" y="1985904"/>
                  <a:pt x="1525577" y="1986319"/>
                </a:cubicBezTo>
                <a:cubicBezTo>
                  <a:pt x="1603577" y="1990883"/>
                  <a:pt x="1680956" y="1984452"/>
                  <a:pt x="1758126" y="1972835"/>
                </a:cubicBezTo>
                <a:cubicBezTo>
                  <a:pt x="1761446" y="1972420"/>
                  <a:pt x="1764557" y="1971590"/>
                  <a:pt x="1766217" y="1968063"/>
                </a:cubicBezTo>
                <a:cubicBezTo>
                  <a:pt x="1768706" y="1963085"/>
                  <a:pt x="1773270" y="1960803"/>
                  <a:pt x="1778041" y="1960803"/>
                </a:cubicBezTo>
                <a:cubicBezTo>
                  <a:pt x="1787377" y="1961010"/>
                  <a:pt x="1794845" y="1956654"/>
                  <a:pt x="1802935" y="1953335"/>
                </a:cubicBezTo>
                <a:cubicBezTo>
                  <a:pt x="1814553" y="1948563"/>
                  <a:pt x="1826170" y="1947319"/>
                  <a:pt x="1837164" y="1955202"/>
                </a:cubicBezTo>
                <a:cubicBezTo>
                  <a:pt x="1839446" y="1956861"/>
                  <a:pt x="1842558" y="1957276"/>
                  <a:pt x="1844633" y="1956446"/>
                </a:cubicBezTo>
                <a:cubicBezTo>
                  <a:pt x="1851686" y="1953335"/>
                  <a:pt x="1859361" y="1953127"/>
                  <a:pt x="1866829" y="1951468"/>
                </a:cubicBezTo>
                <a:cubicBezTo>
                  <a:pt x="1879069" y="1948356"/>
                  <a:pt x="1890893" y="1944829"/>
                  <a:pt x="1903340" y="1942340"/>
                </a:cubicBezTo>
                <a:cubicBezTo>
                  <a:pt x="1917862" y="1939228"/>
                  <a:pt x="1931968" y="1934872"/>
                  <a:pt x="1946282" y="1931138"/>
                </a:cubicBezTo>
                <a:cubicBezTo>
                  <a:pt x="1958314" y="1927819"/>
                  <a:pt x="1970554" y="1924499"/>
                  <a:pt x="1982586" y="1920765"/>
                </a:cubicBezTo>
                <a:cubicBezTo>
                  <a:pt x="2000219" y="1915372"/>
                  <a:pt x="2018059" y="1910393"/>
                  <a:pt x="2035278" y="1903962"/>
                </a:cubicBezTo>
                <a:cubicBezTo>
                  <a:pt x="2050629" y="1898153"/>
                  <a:pt x="2066810" y="1894004"/>
                  <a:pt x="2081954" y="1887158"/>
                </a:cubicBezTo>
                <a:cubicBezTo>
                  <a:pt x="2086725" y="1884877"/>
                  <a:pt x="2092741" y="1880313"/>
                  <a:pt x="2099794" y="1883425"/>
                </a:cubicBezTo>
                <a:cubicBezTo>
                  <a:pt x="2098550" y="1886329"/>
                  <a:pt x="2095230" y="1886744"/>
                  <a:pt x="2092741" y="1887781"/>
                </a:cubicBezTo>
                <a:cubicBezTo>
                  <a:pt x="2044820" y="1909770"/>
                  <a:pt x="1994825" y="1925537"/>
                  <a:pt x="1944415" y="1940058"/>
                </a:cubicBezTo>
                <a:cubicBezTo>
                  <a:pt x="1913920" y="1948771"/>
                  <a:pt x="1883218" y="1956654"/>
                  <a:pt x="1852100" y="1963500"/>
                </a:cubicBezTo>
                <a:cubicBezTo>
                  <a:pt x="1847744" y="1964537"/>
                  <a:pt x="1845462" y="1965367"/>
                  <a:pt x="1847744" y="1970760"/>
                </a:cubicBezTo>
                <a:cubicBezTo>
                  <a:pt x="1852308" y="1981755"/>
                  <a:pt x="1851478" y="1993372"/>
                  <a:pt x="1850026" y="2004782"/>
                </a:cubicBezTo>
                <a:cubicBezTo>
                  <a:pt x="1847537" y="2022830"/>
                  <a:pt x="1841521" y="2039841"/>
                  <a:pt x="1833430" y="2056022"/>
                </a:cubicBezTo>
                <a:cubicBezTo>
                  <a:pt x="1831771" y="2059341"/>
                  <a:pt x="1830526" y="2061415"/>
                  <a:pt x="1826170" y="2058719"/>
                </a:cubicBezTo>
                <a:cubicBezTo>
                  <a:pt x="1809159" y="2048761"/>
                  <a:pt x="1792770" y="2037974"/>
                  <a:pt x="1779286" y="2023038"/>
                </a:cubicBezTo>
                <a:cubicBezTo>
                  <a:pt x="1769536" y="2012043"/>
                  <a:pt x="1762483" y="2000011"/>
                  <a:pt x="1761861" y="1985074"/>
                </a:cubicBezTo>
                <a:cubicBezTo>
                  <a:pt x="1761653" y="1978851"/>
                  <a:pt x="1757711" y="1981340"/>
                  <a:pt x="1755015" y="1981755"/>
                </a:cubicBezTo>
                <a:cubicBezTo>
                  <a:pt x="1702945" y="1989846"/>
                  <a:pt x="1650668" y="1994617"/>
                  <a:pt x="1597976" y="1995654"/>
                </a:cubicBezTo>
                <a:cubicBezTo>
                  <a:pt x="1577231" y="1996069"/>
                  <a:pt x="1556279" y="1996069"/>
                  <a:pt x="1535534" y="1994617"/>
                </a:cubicBezTo>
                <a:cubicBezTo>
                  <a:pt x="1531593" y="1994409"/>
                  <a:pt x="1527444" y="1994617"/>
                  <a:pt x="1522880" y="1994617"/>
                </a:cubicBezTo>
                <a:cubicBezTo>
                  <a:pt x="1533045" y="2021793"/>
                  <a:pt x="1538439" y="2049591"/>
                  <a:pt x="1539476" y="2078219"/>
                </a:cubicBezTo>
                <a:cubicBezTo>
                  <a:pt x="1507943" y="2079256"/>
                  <a:pt x="1476411" y="2078219"/>
                  <a:pt x="1446124" y="2068054"/>
                </a:cubicBezTo>
                <a:cubicBezTo>
                  <a:pt x="1429321" y="2062453"/>
                  <a:pt x="1413969" y="2054155"/>
                  <a:pt x="1402352" y="2040256"/>
                </a:cubicBezTo>
                <a:cubicBezTo>
                  <a:pt x="1383474" y="2017436"/>
                  <a:pt x="1388246" y="1995239"/>
                  <a:pt x="1414799" y="1982170"/>
                </a:cubicBezTo>
                <a:cubicBezTo>
                  <a:pt x="1415421" y="1981755"/>
                  <a:pt x="1415836" y="1981133"/>
                  <a:pt x="1416251" y="1980510"/>
                </a:cubicBezTo>
                <a:cubicBezTo>
                  <a:pt x="1416251" y="1979058"/>
                  <a:pt x="1415214" y="1978436"/>
                  <a:pt x="1414177" y="1978229"/>
                </a:cubicBezTo>
                <a:cubicBezTo>
                  <a:pt x="1333064" y="1959766"/>
                  <a:pt x="1257346" y="1927196"/>
                  <a:pt x="1183079" y="1890893"/>
                </a:cubicBezTo>
                <a:cubicBezTo>
                  <a:pt x="1118770" y="1859361"/>
                  <a:pt x="1055913" y="1824924"/>
                  <a:pt x="989945" y="1796504"/>
                </a:cubicBezTo>
                <a:cubicBezTo>
                  <a:pt x="985173" y="1794429"/>
                  <a:pt x="981439" y="1794014"/>
                  <a:pt x="976460" y="1796711"/>
                </a:cubicBezTo>
                <a:cubicBezTo>
                  <a:pt x="960279" y="1805631"/>
                  <a:pt x="944306" y="1803972"/>
                  <a:pt x="929162" y="1794014"/>
                </a:cubicBezTo>
                <a:cubicBezTo>
                  <a:pt x="920034" y="1787998"/>
                  <a:pt x="912566" y="1780322"/>
                  <a:pt x="906965" y="1771195"/>
                </a:cubicBezTo>
                <a:cubicBezTo>
                  <a:pt x="903231" y="1764971"/>
                  <a:pt x="898252" y="1762275"/>
                  <a:pt x="891614" y="1760407"/>
                </a:cubicBezTo>
                <a:cubicBezTo>
                  <a:pt x="826267" y="1741529"/>
                  <a:pt x="759469" y="1735929"/>
                  <a:pt x="691634" y="1739040"/>
                </a:cubicBezTo>
                <a:cubicBezTo>
                  <a:pt x="512813" y="1747338"/>
                  <a:pt x="356397" y="1812892"/>
                  <a:pt x="213257" y="1914957"/>
                </a:cubicBezTo>
                <a:cubicBezTo>
                  <a:pt x="210560" y="1916824"/>
                  <a:pt x="208175" y="1919313"/>
                  <a:pt x="205530" y="1921388"/>
                </a:cubicBezTo>
                <a:close/>
                <a:moveTo>
                  <a:pt x="196246" y="1925329"/>
                </a:moveTo>
                <a:lnTo>
                  <a:pt x="197595" y="1924756"/>
                </a:lnTo>
                <a:lnTo>
                  <a:pt x="196454" y="1925537"/>
                </a:lnTo>
                <a:cubicBezTo>
                  <a:pt x="196454" y="1925537"/>
                  <a:pt x="196246" y="1925329"/>
                  <a:pt x="196246" y="1925329"/>
                </a:cubicBezTo>
                <a:close/>
                <a:moveTo>
                  <a:pt x="170523" y="1933834"/>
                </a:moveTo>
                <a:lnTo>
                  <a:pt x="209514" y="1889738"/>
                </a:lnTo>
                <a:lnTo>
                  <a:pt x="176331" y="1929063"/>
                </a:lnTo>
                <a:cubicBezTo>
                  <a:pt x="174879" y="1931553"/>
                  <a:pt x="174050" y="1935079"/>
                  <a:pt x="170523" y="1933834"/>
                </a:cubicBezTo>
                <a:close/>
                <a:moveTo>
                  <a:pt x="154965" y="1964538"/>
                </a:moveTo>
                <a:cubicBezTo>
                  <a:pt x="169071" y="1955410"/>
                  <a:pt x="183178" y="1945867"/>
                  <a:pt x="197492" y="1937154"/>
                </a:cubicBezTo>
                <a:cubicBezTo>
                  <a:pt x="306402" y="1870564"/>
                  <a:pt x="424233" y="1829074"/>
                  <a:pt x="550569" y="1811856"/>
                </a:cubicBezTo>
                <a:cubicBezTo>
                  <a:pt x="605335" y="1804387"/>
                  <a:pt x="660309" y="1802520"/>
                  <a:pt x="715283" y="1804595"/>
                </a:cubicBezTo>
                <a:cubicBezTo>
                  <a:pt x="720054" y="1804802"/>
                  <a:pt x="722959" y="1803765"/>
                  <a:pt x="725863" y="1799409"/>
                </a:cubicBezTo>
                <a:cubicBezTo>
                  <a:pt x="746193" y="1767254"/>
                  <a:pt x="776273" y="1766217"/>
                  <a:pt x="796810" y="1798372"/>
                </a:cubicBezTo>
                <a:cubicBezTo>
                  <a:pt x="804278" y="1810196"/>
                  <a:pt x="812576" y="1814345"/>
                  <a:pt x="825646" y="1816419"/>
                </a:cubicBezTo>
                <a:cubicBezTo>
                  <a:pt x="853858" y="1820569"/>
                  <a:pt x="881449" y="1826999"/>
                  <a:pt x="907588" y="1839031"/>
                </a:cubicBezTo>
                <a:cubicBezTo>
                  <a:pt x="915263" y="1842558"/>
                  <a:pt x="922732" y="1846707"/>
                  <a:pt x="929370" y="1852101"/>
                </a:cubicBezTo>
                <a:cubicBezTo>
                  <a:pt x="948248" y="1867452"/>
                  <a:pt x="948663" y="1885707"/>
                  <a:pt x="930407" y="1902096"/>
                </a:cubicBezTo>
                <a:cubicBezTo>
                  <a:pt x="924806" y="1907075"/>
                  <a:pt x="918790" y="1911223"/>
                  <a:pt x="912152" y="1914750"/>
                </a:cubicBezTo>
                <a:cubicBezTo>
                  <a:pt x="862779" y="1940059"/>
                  <a:pt x="809257" y="1948564"/>
                  <a:pt x="753661" y="1956032"/>
                </a:cubicBezTo>
                <a:cubicBezTo>
                  <a:pt x="757395" y="1951469"/>
                  <a:pt x="761337" y="1951261"/>
                  <a:pt x="764863" y="1950431"/>
                </a:cubicBezTo>
                <a:cubicBezTo>
                  <a:pt x="795566" y="1942756"/>
                  <a:pt x="826890" y="1937154"/>
                  <a:pt x="857178" y="1927612"/>
                </a:cubicBezTo>
                <a:cubicBezTo>
                  <a:pt x="877923" y="1921181"/>
                  <a:pt x="898253" y="1914128"/>
                  <a:pt x="916508" y="1901888"/>
                </a:cubicBezTo>
                <a:cubicBezTo>
                  <a:pt x="941609" y="1884878"/>
                  <a:pt x="941402" y="1868282"/>
                  <a:pt x="915471" y="1852723"/>
                </a:cubicBezTo>
                <a:cubicBezTo>
                  <a:pt x="889955" y="1837579"/>
                  <a:pt x="861119" y="1831356"/>
                  <a:pt x="832491" y="1825547"/>
                </a:cubicBezTo>
                <a:cubicBezTo>
                  <a:pt x="825231" y="1824095"/>
                  <a:pt x="817970" y="1823058"/>
                  <a:pt x="809672" y="1821606"/>
                </a:cubicBezTo>
                <a:cubicBezTo>
                  <a:pt x="815896" y="1840483"/>
                  <a:pt x="820252" y="1858739"/>
                  <a:pt x="821497" y="1877409"/>
                </a:cubicBezTo>
                <a:cubicBezTo>
                  <a:pt x="822326" y="1887989"/>
                  <a:pt x="822326" y="1887989"/>
                  <a:pt x="811747" y="1887989"/>
                </a:cubicBezTo>
                <a:cubicBezTo>
                  <a:pt x="788305" y="1888197"/>
                  <a:pt x="765278" y="1886122"/>
                  <a:pt x="743081" y="1878239"/>
                </a:cubicBezTo>
                <a:cubicBezTo>
                  <a:pt x="732086" y="1874298"/>
                  <a:pt x="722129" y="1868904"/>
                  <a:pt x="713831" y="1860606"/>
                </a:cubicBezTo>
                <a:cubicBezTo>
                  <a:pt x="697442" y="1844218"/>
                  <a:pt x="696613" y="1830319"/>
                  <a:pt x="711549" y="1812271"/>
                </a:cubicBezTo>
                <a:cubicBezTo>
                  <a:pt x="687485" y="1810819"/>
                  <a:pt x="663836" y="1810819"/>
                  <a:pt x="639979" y="1811441"/>
                </a:cubicBezTo>
                <a:cubicBezTo>
                  <a:pt x="492898" y="1816212"/>
                  <a:pt x="354945" y="1853760"/>
                  <a:pt x="225497" y="1923463"/>
                </a:cubicBezTo>
                <a:cubicBezTo>
                  <a:pt x="203923" y="1935080"/>
                  <a:pt x="182970" y="1947942"/>
                  <a:pt x="162225" y="1961426"/>
                </a:cubicBezTo>
                <a:cubicBezTo>
                  <a:pt x="160151" y="1963086"/>
                  <a:pt x="158076" y="1965368"/>
                  <a:pt x="154965" y="1964538"/>
                </a:cubicBezTo>
                <a:close/>
                <a:moveTo>
                  <a:pt x="0" y="771708"/>
                </a:moveTo>
                <a:cubicBezTo>
                  <a:pt x="0" y="765692"/>
                  <a:pt x="0" y="759676"/>
                  <a:pt x="0" y="753660"/>
                </a:cubicBezTo>
                <a:cubicBezTo>
                  <a:pt x="3527" y="750756"/>
                  <a:pt x="2489" y="746399"/>
                  <a:pt x="3319" y="742665"/>
                </a:cubicBezTo>
                <a:cubicBezTo>
                  <a:pt x="8713" y="712585"/>
                  <a:pt x="17011" y="683542"/>
                  <a:pt x="38378" y="660101"/>
                </a:cubicBezTo>
                <a:cubicBezTo>
                  <a:pt x="43772" y="656367"/>
                  <a:pt x="49165" y="652425"/>
                  <a:pt x="54559" y="648691"/>
                </a:cubicBezTo>
                <a:cubicBezTo>
                  <a:pt x="57878" y="647654"/>
                  <a:pt x="61197" y="646617"/>
                  <a:pt x="64517" y="645579"/>
                </a:cubicBezTo>
                <a:cubicBezTo>
                  <a:pt x="67836" y="645372"/>
                  <a:pt x="70947" y="645164"/>
                  <a:pt x="74267" y="645164"/>
                </a:cubicBezTo>
                <a:cubicBezTo>
                  <a:pt x="78001" y="646202"/>
                  <a:pt x="81942" y="647239"/>
                  <a:pt x="85676" y="648484"/>
                </a:cubicBezTo>
                <a:cubicBezTo>
                  <a:pt x="89411" y="650766"/>
                  <a:pt x="92937" y="653047"/>
                  <a:pt x="96671" y="655329"/>
                </a:cubicBezTo>
                <a:cubicBezTo>
                  <a:pt x="100613" y="658856"/>
                  <a:pt x="104554" y="662383"/>
                  <a:pt x="108911" y="666117"/>
                </a:cubicBezTo>
                <a:cubicBezTo>
                  <a:pt x="107458" y="647654"/>
                  <a:pt x="108081" y="629191"/>
                  <a:pt x="107873" y="610728"/>
                </a:cubicBezTo>
                <a:cubicBezTo>
                  <a:pt x="107873" y="581685"/>
                  <a:pt x="107251" y="552850"/>
                  <a:pt x="106836" y="523807"/>
                </a:cubicBezTo>
                <a:cubicBezTo>
                  <a:pt x="106836" y="522147"/>
                  <a:pt x="106836" y="520488"/>
                  <a:pt x="106836" y="518828"/>
                </a:cubicBezTo>
                <a:cubicBezTo>
                  <a:pt x="107043" y="504099"/>
                  <a:pt x="107458" y="489163"/>
                  <a:pt x="105591" y="474434"/>
                </a:cubicBezTo>
                <a:cubicBezTo>
                  <a:pt x="105384" y="465721"/>
                  <a:pt x="105177" y="456801"/>
                  <a:pt x="104969" y="448088"/>
                </a:cubicBezTo>
                <a:cubicBezTo>
                  <a:pt x="105177" y="445599"/>
                  <a:pt x="105799" y="442902"/>
                  <a:pt x="103932" y="439998"/>
                </a:cubicBezTo>
                <a:cubicBezTo>
                  <a:pt x="96256" y="444354"/>
                  <a:pt x="87543" y="445184"/>
                  <a:pt x="79038" y="446636"/>
                </a:cubicBezTo>
                <a:cubicBezTo>
                  <a:pt x="75719" y="446636"/>
                  <a:pt x="72400" y="446636"/>
                  <a:pt x="69081" y="446636"/>
                </a:cubicBezTo>
                <a:cubicBezTo>
                  <a:pt x="49788" y="444977"/>
                  <a:pt x="31325" y="439583"/>
                  <a:pt x="13277" y="433360"/>
                </a:cubicBezTo>
                <a:cubicBezTo>
                  <a:pt x="12239" y="431492"/>
                  <a:pt x="8091" y="432322"/>
                  <a:pt x="9128" y="428588"/>
                </a:cubicBezTo>
                <a:cubicBezTo>
                  <a:pt x="11202" y="424439"/>
                  <a:pt x="13069" y="420083"/>
                  <a:pt x="15351" y="416141"/>
                </a:cubicBezTo>
                <a:cubicBezTo>
                  <a:pt x="28628" y="392492"/>
                  <a:pt x="43150" y="370088"/>
                  <a:pt x="70947" y="360960"/>
                </a:cubicBezTo>
                <a:cubicBezTo>
                  <a:pt x="77586" y="360545"/>
                  <a:pt x="84224" y="360545"/>
                  <a:pt x="90448" y="363035"/>
                </a:cubicBezTo>
                <a:cubicBezTo>
                  <a:pt x="93767" y="365524"/>
                  <a:pt x="96878" y="368220"/>
                  <a:pt x="101235" y="371540"/>
                </a:cubicBezTo>
                <a:cubicBezTo>
                  <a:pt x="100198" y="363242"/>
                  <a:pt x="101028" y="356188"/>
                  <a:pt x="98953" y="349135"/>
                </a:cubicBezTo>
                <a:cubicBezTo>
                  <a:pt x="98746" y="345816"/>
                  <a:pt x="98538" y="342497"/>
                  <a:pt x="98331" y="339178"/>
                </a:cubicBezTo>
                <a:cubicBezTo>
                  <a:pt x="97708" y="331502"/>
                  <a:pt x="97708" y="323619"/>
                  <a:pt x="95634" y="316151"/>
                </a:cubicBezTo>
                <a:cubicBezTo>
                  <a:pt x="95426" y="313454"/>
                  <a:pt x="95219" y="310757"/>
                  <a:pt x="94804" y="307853"/>
                </a:cubicBezTo>
                <a:cubicBezTo>
                  <a:pt x="93974" y="301215"/>
                  <a:pt x="93974" y="294576"/>
                  <a:pt x="91900" y="288146"/>
                </a:cubicBezTo>
                <a:cubicBezTo>
                  <a:pt x="91900" y="287523"/>
                  <a:pt x="91693" y="287108"/>
                  <a:pt x="91693" y="286486"/>
                </a:cubicBezTo>
                <a:cubicBezTo>
                  <a:pt x="89203" y="267401"/>
                  <a:pt x="85676" y="248523"/>
                  <a:pt x="78001" y="230890"/>
                </a:cubicBezTo>
                <a:cubicBezTo>
                  <a:pt x="69703" y="211597"/>
                  <a:pt x="60575" y="210767"/>
                  <a:pt x="48543" y="227985"/>
                </a:cubicBezTo>
                <a:cubicBezTo>
                  <a:pt x="35681" y="246241"/>
                  <a:pt x="27591" y="266778"/>
                  <a:pt x="20538" y="287938"/>
                </a:cubicBezTo>
                <a:cubicBezTo>
                  <a:pt x="19915" y="289598"/>
                  <a:pt x="19293" y="291257"/>
                  <a:pt x="18671" y="292709"/>
                </a:cubicBezTo>
                <a:cubicBezTo>
                  <a:pt x="18256" y="293954"/>
                  <a:pt x="18048" y="294991"/>
                  <a:pt x="17633" y="296236"/>
                </a:cubicBezTo>
                <a:cubicBezTo>
                  <a:pt x="16181" y="297481"/>
                  <a:pt x="15974" y="299348"/>
                  <a:pt x="15766" y="301215"/>
                </a:cubicBezTo>
                <a:cubicBezTo>
                  <a:pt x="13899" y="306816"/>
                  <a:pt x="11825" y="312210"/>
                  <a:pt x="9958" y="317811"/>
                </a:cubicBezTo>
                <a:cubicBezTo>
                  <a:pt x="9335" y="317811"/>
                  <a:pt x="8713" y="317811"/>
                  <a:pt x="7883" y="317811"/>
                </a:cubicBezTo>
                <a:cubicBezTo>
                  <a:pt x="8298" y="315114"/>
                  <a:pt x="8713" y="312624"/>
                  <a:pt x="9128" y="309928"/>
                </a:cubicBezTo>
                <a:cubicBezTo>
                  <a:pt x="9335" y="308683"/>
                  <a:pt x="9543" y="307438"/>
                  <a:pt x="9543" y="306401"/>
                </a:cubicBezTo>
                <a:cubicBezTo>
                  <a:pt x="11617" y="298933"/>
                  <a:pt x="13692" y="291257"/>
                  <a:pt x="15766" y="283789"/>
                </a:cubicBezTo>
                <a:cubicBezTo>
                  <a:pt x="15974" y="283167"/>
                  <a:pt x="15974" y="282544"/>
                  <a:pt x="16181" y="281922"/>
                </a:cubicBezTo>
                <a:cubicBezTo>
                  <a:pt x="16803" y="280470"/>
                  <a:pt x="17633" y="279018"/>
                  <a:pt x="18048" y="277566"/>
                </a:cubicBezTo>
                <a:cubicBezTo>
                  <a:pt x="25724" y="255991"/>
                  <a:pt x="33607" y="234416"/>
                  <a:pt x="48336" y="216368"/>
                </a:cubicBezTo>
                <a:cubicBezTo>
                  <a:pt x="48958" y="216368"/>
                  <a:pt x="49165" y="215953"/>
                  <a:pt x="49373" y="215331"/>
                </a:cubicBezTo>
                <a:cubicBezTo>
                  <a:pt x="55596" y="210352"/>
                  <a:pt x="62027" y="206618"/>
                  <a:pt x="70533" y="209315"/>
                </a:cubicBezTo>
                <a:lnTo>
                  <a:pt x="70740" y="209730"/>
                </a:lnTo>
                <a:lnTo>
                  <a:pt x="71155" y="209730"/>
                </a:lnTo>
                <a:cubicBezTo>
                  <a:pt x="74059" y="212427"/>
                  <a:pt x="77171" y="215331"/>
                  <a:pt x="80075" y="218028"/>
                </a:cubicBezTo>
                <a:cubicBezTo>
                  <a:pt x="82979" y="223836"/>
                  <a:pt x="85884" y="229853"/>
                  <a:pt x="88996" y="235661"/>
                </a:cubicBezTo>
                <a:cubicBezTo>
                  <a:pt x="89203" y="236283"/>
                  <a:pt x="89203" y="236906"/>
                  <a:pt x="89411" y="237735"/>
                </a:cubicBezTo>
                <a:cubicBezTo>
                  <a:pt x="91278" y="243752"/>
                  <a:pt x="92937" y="249767"/>
                  <a:pt x="94804" y="255784"/>
                </a:cubicBezTo>
                <a:cubicBezTo>
                  <a:pt x="95219" y="257443"/>
                  <a:pt x="95426" y="258895"/>
                  <a:pt x="95841" y="260555"/>
                </a:cubicBezTo>
                <a:cubicBezTo>
                  <a:pt x="96671" y="264496"/>
                  <a:pt x="97501" y="268230"/>
                  <a:pt x="98538" y="272172"/>
                </a:cubicBezTo>
                <a:cubicBezTo>
                  <a:pt x="98746" y="273209"/>
                  <a:pt x="98953" y="274454"/>
                  <a:pt x="98953" y="275491"/>
                </a:cubicBezTo>
                <a:cubicBezTo>
                  <a:pt x="99990" y="280885"/>
                  <a:pt x="100820" y="286486"/>
                  <a:pt x="101857" y="291880"/>
                </a:cubicBezTo>
                <a:cubicBezTo>
                  <a:pt x="102065" y="293539"/>
                  <a:pt x="102272" y="295199"/>
                  <a:pt x="102272" y="296858"/>
                </a:cubicBezTo>
                <a:cubicBezTo>
                  <a:pt x="103102" y="303497"/>
                  <a:pt x="104139" y="309928"/>
                  <a:pt x="104969" y="316566"/>
                </a:cubicBezTo>
                <a:cubicBezTo>
                  <a:pt x="105177" y="319263"/>
                  <a:pt x="105384" y="321960"/>
                  <a:pt x="105591" y="324864"/>
                </a:cubicBezTo>
                <a:cubicBezTo>
                  <a:pt x="106421" y="333162"/>
                  <a:pt x="106214" y="341460"/>
                  <a:pt x="108288" y="349550"/>
                </a:cubicBezTo>
                <a:cubicBezTo>
                  <a:pt x="108496" y="353284"/>
                  <a:pt x="108703" y="357226"/>
                  <a:pt x="108911" y="360960"/>
                </a:cubicBezTo>
                <a:cubicBezTo>
                  <a:pt x="109740" y="371955"/>
                  <a:pt x="110570" y="382949"/>
                  <a:pt x="111400" y="393944"/>
                </a:cubicBezTo>
                <a:cubicBezTo>
                  <a:pt x="110155" y="398923"/>
                  <a:pt x="112230" y="402657"/>
                  <a:pt x="115964" y="405769"/>
                </a:cubicBezTo>
                <a:cubicBezTo>
                  <a:pt x="120528" y="414896"/>
                  <a:pt x="121980" y="424024"/>
                  <a:pt x="114304" y="432322"/>
                </a:cubicBezTo>
                <a:cubicBezTo>
                  <a:pt x="113060" y="433567"/>
                  <a:pt x="113060" y="435227"/>
                  <a:pt x="113267" y="436886"/>
                </a:cubicBezTo>
                <a:cubicBezTo>
                  <a:pt x="114097" y="464269"/>
                  <a:pt x="114927" y="491653"/>
                  <a:pt x="115757" y="518828"/>
                </a:cubicBezTo>
                <a:cubicBezTo>
                  <a:pt x="120528" y="493105"/>
                  <a:pt x="126129" y="467381"/>
                  <a:pt x="130485" y="441657"/>
                </a:cubicBezTo>
                <a:cubicBezTo>
                  <a:pt x="131522" y="439998"/>
                  <a:pt x="131730" y="438338"/>
                  <a:pt x="131522" y="436471"/>
                </a:cubicBezTo>
                <a:cubicBezTo>
                  <a:pt x="133597" y="427758"/>
                  <a:pt x="135671" y="419046"/>
                  <a:pt x="137746" y="410333"/>
                </a:cubicBezTo>
                <a:cubicBezTo>
                  <a:pt x="137746" y="409710"/>
                  <a:pt x="137954" y="409296"/>
                  <a:pt x="137954" y="408673"/>
                </a:cubicBezTo>
                <a:cubicBezTo>
                  <a:pt x="140028" y="400375"/>
                  <a:pt x="142102" y="392077"/>
                  <a:pt x="144177" y="383779"/>
                </a:cubicBezTo>
                <a:cubicBezTo>
                  <a:pt x="144384" y="382742"/>
                  <a:pt x="144592" y="381497"/>
                  <a:pt x="144799" y="380460"/>
                </a:cubicBezTo>
                <a:cubicBezTo>
                  <a:pt x="146666" y="373407"/>
                  <a:pt x="148741" y="366353"/>
                  <a:pt x="150608" y="359508"/>
                </a:cubicBezTo>
                <a:cubicBezTo>
                  <a:pt x="151023" y="357848"/>
                  <a:pt x="151438" y="356188"/>
                  <a:pt x="151853" y="354529"/>
                </a:cubicBezTo>
                <a:cubicBezTo>
                  <a:pt x="154342" y="348928"/>
                  <a:pt x="155586" y="343534"/>
                  <a:pt x="151853" y="337726"/>
                </a:cubicBezTo>
                <a:cubicBezTo>
                  <a:pt x="149778" y="334614"/>
                  <a:pt x="150400" y="330465"/>
                  <a:pt x="150608" y="326731"/>
                </a:cubicBezTo>
                <a:cubicBezTo>
                  <a:pt x="150815" y="325486"/>
                  <a:pt x="151230" y="324449"/>
                  <a:pt x="151438" y="323204"/>
                </a:cubicBezTo>
                <a:cubicBezTo>
                  <a:pt x="152060" y="322167"/>
                  <a:pt x="152475" y="321130"/>
                  <a:pt x="153097" y="320092"/>
                </a:cubicBezTo>
                <a:cubicBezTo>
                  <a:pt x="154342" y="318640"/>
                  <a:pt x="155586" y="316981"/>
                  <a:pt x="156831" y="315529"/>
                </a:cubicBezTo>
                <a:cubicBezTo>
                  <a:pt x="159943" y="312417"/>
                  <a:pt x="164714" y="311380"/>
                  <a:pt x="166374" y="306193"/>
                </a:cubicBezTo>
                <a:cubicBezTo>
                  <a:pt x="177369" y="273002"/>
                  <a:pt x="188571" y="239810"/>
                  <a:pt x="199773" y="206618"/>
                </a:cubicBezTo>
                <a:cubicBezTo>
                  <a:pt x="200188" y="205374"/>
                  <a:pt x="200396" y="204336"/>
                  <a:pt x="200810" y="203092"/>
                </a:cubicBezTo>
                <a:cubicBezTo>
                  <a:pt x="206619" y="188363"/>
                  <a:pt x="212427" y="173634"/>
                  <a:pt x="218651" y="157660"/>
                </a:cubicBezTo>
                <a:cubicBezTo>
                  <a:pt x="204544" y="159528"/>
                  <a:pt x="191890" y="159113"/>
                  <a:pt x="179443" y="157660"/>
                </a:cubicBezTo>
                <a:cubicBezTo>
                  <a:pt x="177161" y="157453"/>
                  <a:pt x="174879" y="157038"/>
                  <a:pt x="172598" y="156831"/>
                </a:cubicBezTo>
                <a:cubicBezTo>
                  <a:pt x="170523" y="155171"/>
                  <a:pt x="168241" y="155378"/>
                  <a:pt x="165959" y="155378"/>
                </a:cubicBezTo>
                <a:cubicBezTo>
                  <a:pt x="163055" y="153511"/>
                  <a:pt x="165544" y="151022"/>
                  <a:pt x="165129" y="148948"/>
                </a:cubicBezTo>
                <a:cubicBezTo>
                  <a:pt x="170730" y="130277"/>
                  <a:pt x="177784" y="112437"/>
                  <a:pt x="189608" y="96671"/>
                </a:cubicBezTo>
                <a:cubicBezTo>
                  <a:pt x="193965" y="92936"/>
                  <a:pt x="198321" y="88995"/>
                  <a:pt x="202677" y="85261"/>
                </a:cubicBezTo>
                <a:cubicBezTo>
                  <a:pt x="205374" y="84224"/>
                  <a:pt x="207864" y="83186"/>
                  <a:pt x="210561" y="81942"/>
                </a:cubicBezTo>
                <a:cubicBezTo>
                  <a:pt x="213672" y="81942"/>
                  <a:pt x="216991" y="81734"/>
                  <a:pt x="220103" y="81734"/>
                </a:cubicBezTo>
                <a:cubicBezTo>
                  <a:pt x="221555" y="82357"/>
                  <a:pt x="223215" y="82979"/>
                  <a:pt x="224667" y="83394"/>
                </a:cubicBezTo>
                <a:cubicBezTo>
                  <a:pt x="226327" y="84639"/>
                  <a:pt x="227986" y="85883"/>
                  <a:pt x="229853" y="87335"/>
                </a:cubicBezTo>
                <a:cubicBezTo>
                  <a:pt x="229853" y="87958"/>
                  <a:pt x="230268" y="88165"/>
                  <a:pt x="230683" y="88373"/>
                </a:cubicBezTo>
                <a:cubicBezTo>
                  <a:pt x="234002" y="93559"/>
                  <a:pt x="237114" y="98538"/>
                  <a:pt x="240848" y="104139"/>
                </a:cubicBezTo>
                <a:cubicBezTo>
                  <a:pt x="255370" y="69080"/>
                  <a:pt x="271343" y="35681"/>
                  <a:pt x="287731" y="2489"/>
                </a:cubicBezTo>
                <a:cubicBezTo>
                  <a:pt x="288354" y="1659"/>
                  <a:pt x="288976" y="829"/>
                  <a:pt x="289598" y="0"/>
                </a:cubicBezTo>
                <a:cubicBezTo>
                  <a:pt x="292088" y="1867"/>
                  <a:pt x="287939" y="4771"/>
                  <a:pt x="290428" y="6638"/>
                </a:cubicBezTo>
                <a:cubicBezTo>
                  <a:pt x="290221" y="6430"/>
                  <a:pt x="289806" y="6223"/>
                  <a:pt x="289598" y="6016"/>
                </a:cubicBezTo>
                <a:cubicBezTo>
                  <a:pt x="286694" y="10372"/>
                  <a:pt x="285242" y="15351"/>
                  <a:pt x="283997" y="20329"/>
                </a:cubicBezTo>
                <a:cubicBezTo>
                  <a:pt x="271550" y="49995"/>
                  <a:pt x="258896" y="79660"/>
                  <a:pt x="246242" y="109325"/>
                </a:cubicBezTo>
                <a:cubicBezTo>
                  <a:pt x="245412" y="111192"/>
                  <a:pt x="244997" y="112437"/>
                  <a:pt x="246034" y="114511"/>
                </a:cubicBezTo>
                <a:cubicBezTo>
                  <a:pt x="254332" y="131107"/>
                  <a:pt x="252465" y="140649"/>
                  <a:pt x="237114" y="149362"/>
                </a:cubicBezTo>
                <a:cubicBezTo>
                  <a:pt x="229231" y="153926"/>
                  <a:pt x="225704" y="160150"/>
                  <a:pt x="222800" y="167825"/>
                </a:cubicBezTo>
                <a:cubicBezTo>
                  <a:pt x="208901" y="204751"/>
                  <a:pt x="195417" y="241677"/>
                  <a:pt x="183592" y="279225"/>
                </a:cubicBezTo>
                <a:cubicBezTo>
                  <a:pt x="182970" y="281092"/>
                  <a:pt x="182555" y="282752"/>
                  <a:pt x="181518" y="286278"/>
                </a:cubicBezTo>
                <a:cubicBezTo>
                  <a:pt x="192512" y="279640"/>
                  <a:pt x="202677" y="277773"/>
                  <a:pt x="213257" y="283582"/>
                </a:cubicBezTo>
                <a:cubicBezTo>
                  <a:pt x="223215" y="288975"/>
                  <a:pt x="230476" y="297066"/>
                  <a:pt x="236077" y="306608"/>
                </a:cubicBezTo>
                <a:cubicBezTo>
                  <a:pt x="246242" y="324242"/>
                  <a:pt x="251428" y="343327"/>
                  <a:pt x="254332" y="363242"/>
                </a:cubicBezTo>
                <a:cubicBezTo>
                  <a:pt x="254747" y="365731"/>
                  <a:pt x="255162" y="368220"/>
                  <a:pt x="251220" y="368428"/>
                </a:cubicBezTo>
                <a:cubicBezTo>
                  <a:pt x="224252" y="369880"/>
                  <a:pt x="197491" y="371125"/>
                  <a:pt x="172390" y="358470"/>
                </a:cubicBezTo>
                <a:cubicBezTo>
                  <a:pt x="169071" y="356811"/>
                  <a:pt x="165959" y="354529"/>
                  <a:pt x="161603" y="351832"/>
                </a:cubicBezTo>
                <a:cubicBezTo>
                  <a:pt x="156624" y="371125"/>
                  <a:pt x="151645" y="389588"/>
                  <a:pt x="147081" y="408258"/>
                </a:cubicBezTo>
                <a:cubicBezTo>
                  <a:pt x="131107" y="474434"/>
                  <a:pt x="119490" y="541233"/>
                  <a:pt x="116586" y="609276"/>
                </a:cubicBezTo>
                <a:cubicBezTo>
                  <a:pt x="115757" y="631680"/>
                  <a:pt x="115549" y="654084"/>
                  <a:pt x="117831" y="676489"/>
                </a:cubicBezTo>
                <a:cubicBezTo>
                  <a:pt x="118246" y="680638"/>
                  <a:pt x="119283" y="683128"/>
                  <a:pt x="123225" y="685410"/>
                </a:cubicBezTo>
                <a:cubicBezTo>
                  <a:pt x="142102" y="696612"/>
                  <a:pt x="145629" y="714037"/>
                  <a:pt x="132560" y="731878"/>
                </a:cubicBezTo>
                <a:cubicBezTo>
                  <a:pt x="129655" y="735819"/>
                  <a:pt x="129241" y="739138"/>
                  <a:pt x="130693" y="743910"/>
                </a:cubicBezTo>
                <a:cubicBezTo>
                  <a:pt x="147081" y="801788"/>
                  <a:pt x="174672" y="854480"/>
                  <a:pt x="206619" y="905097"/>
                </a:cubicBezTo>
                <a:cubicBezTo>
                  <a:pt x="244375" y="964842"/>
                  <a:pt x="287731" y="1020646"/>
                  <a:pt x="327769" y="1078732"/>
                </a:cubicBezTo>
                <a:cubicBezTo>
                  <a:pt x="344987" y="1103833"/>
                  <a:pt x="361376" y="1129349"/>
                  <a:pt x="376934" y="1155488"/>
                </a:cubicBezTo>
                <a:cubicBezTo>
                  <a:pt x="377557" y="1156525"/>
                  <a:pt x="377972" y="1157562"/>
                  <a:pt x="378594" y="1158392"/>
                </a:cubicBezTo>
                <a:cubicBezTo>
                  <a:pt x="379631" y="1159429"/>
                  <a:pt x="379424" y="1162541"/>
                  <a:pt x="380668" y="1161919"/>
                </a:cubicBezTo>
                <a:cubicBezTo>
                  <a:pt x="382535" y="1160882"/>
                  <a:pt x="381498" y="1158599"/>
                  <a:pt x="380046" y="1157147"/>
                </a:cubicBezTo>
                <a:cubicBezTo>
                  <a:pt x="379631" y="1155902"/>
                  <a:pt x="379216" y="1154658"/>
                  <a:pt x="378801" y="1153413"/>
                </a:cubicBezTo>
                <a:cubicBezTo>
                  <a:pt x="362620" y="1112338"/>
                  <a:pt x="343120" y="1072923"/>
                  <a:pt x="324865" y="1032886"/>
                </a:cubicBezTo>
                <a:cubicBezTo>
                  <a:pt x="324450" y="1031848"/>
                  <a:pt x="323827" y="1031019"/>
                  <a:pt x="323413" y="1029981"/>
                </a:cubicBezTo>
                <a:cubicBezTo>
                  <a:pt x="318434" y="1016082"/>
                  <a:pt x="312210" y="1003843"/>
                  <a:pt x="294370" y="1003013"/>
                </a:cubicBezTo>
                <a:cubicBezTo>
                  <a:pt x="288561" y="1002806"/>
                  <a:pt x="283167" y="998657"/>
                  <a:pt x="278396" y="995130"/>
                </a:cubicBezTo>
                <a:cubicBezTo>
                  <a:pt x="262008" y="983513"/>
                  <a:pt x="259518" y="964428"/>
                  <a:pt x="272588" y="949491"/>
                </a:cubicBezTo>
                <a:cubicBezTo>
                  <a:pt x="279641" y="941401"/>
                  <a:pt x="280056" y="933103"/>
                  <a:pt x="276529" y="923975"/>
                </a:cubicBezTo>
                <a:cubicBezTo>
                  <a:pt x="265327" y="895140"/>
                  <a:pt x="255370" y="865890"/>
                  <a:pt x="250805" y="835187"/>
                </a:cubicBezTo>
                <a:cubicBezTo>
                  <a:pt x="249768" y="828134"/>
                  <a:pt x="248938" y="821081"/>
                  <a:pt x="248109" y="814028"/>
                </a:cubicBezTo>
                <a:cubicBezTo>
                  <a:pt x="241263" y="815272"/>
                  <a:pt x="234417" y="816932"/>
                  <a:pt x="227364" y="817762"/>
                </a:cubicBezTo>
                <a:cubicBezTo>
                  <a:pt x="213672" y="819421"/>
                  <a:pt x="199981" y="817347"/>
                  <a:pt x="186497" y="814857"/>
                </a:cubicBezTo>
                <a:cubicBezTo>
                  <a:pt x="182762" y="814235"/>
                  <a:pt x="181518" y="812783"/>
                  <a:pt x="182555" y="808841"/>
                </a:cubicBezTo>
                <a:cubicBezTo>
                  <a:pt x="187741" y="790171"/>
                  <a:pt x="194380" y="772330"/>
                  <a:pt x="206619" y="757187"/>
                </a:cubicBezTo>
                <a:cubicBezTo>
                  <a:pt x="209316" y="753867"/>
                  <a:pt x="212427" y="750548"/>
                  <a:pt x="215954" y="748059"/>
                </a:cubicBezTo>
                <a:cubicBezTo>
                  <a:pt x="230683" y="736649"/>
                  <a:pt x="244375" y="739553"/>
                  <a:pt x="253502" y="755734"/>
                </a:cubicBezTo>
                <a:cubicBezTo>
                  <a:pt x="254747" y="758016"/>
                  <a:pt x="255992" y="760506"/>
                  <a:pt x="257444" y="763617"/>
                </a:cubicBezTo>
                <a:cubicBezTo>
                  <a:pt x="280263" y="722750"/>
                  <a:pt x="319056" y="712793"/>
                  <a:pt x="360338" y="707606"/>
                </a:cubicBezTo>
                <a:cubicBezTo>
                  <a:pt x="360546" y="708229"/>
                  <a:pt x="360961" y="708851"/>
                  <a:pt x="361168" y="709681"/>
                </a:cubicBezTo>
                <a:cubicBezTo>
                  <a:pt x="352663" y="712170"/>
                  <a:pt x="344157" y="714452"/>
                  <a:pt x="335652" y="716942"/>
                </a:cubicBezTo>
                <a:cubicBezTo>
                  <a:pt x="318019" y="722128"/>
                  <a:pt x="301008" y="728766"/>
                  <a:pt x="286279" y="740383"/>
                </a:cubicBezTo>
                <a:cubicBezTo>
                  <a:pt x="279434" y="745984"/>
                  <a:pt x="273625" y="752415"/>
                  <a:pt x="268854" y="759883"/>
                </a:cubicBezTo>
                <a:cubicBezTo>
                  <a:pt x="264912" y="766314"/>
                  <a:pt x="261385" y="772123"/>
                  <a:pt x="266987" y="780421"/>
                </a:cubicBezTo>
                <a:cubicBezTo>
                  <a:pt x="272173" y="788304"/>
                  <a:pt x="268231" y="796809"/>
                  <a:pt x="261800" y="803240"/>
                </a:cubicBezTo>
                <a:cubicBezTo>
                  <a:pt x="259103" y="805937"/>
                  <a:pt x="256614" y="808426"/>
                  <a:pt x="256822" y="812990"/>
                </a:cubicBezTo>
                <a:cubicBezTo>
                  <a:pt x="258896" y="848879"/>
                  <a:pt x="270098" y="882693"/>
                  <a:pt x="282960" y="916507"/>
                </a:cubicBezTo>
                <a:cubicBezTo>
                  <a:pt x="284205" y="915055"/>
                  <a:pt x="284827" y="914225"/>
                  <a:pt x="285449" y="913395"/>
                </a:cubicBezTo>
                <a:cubicBezTo>
                  <a:pt x="299763" y="890161"/>
                  <a:pt x="317811" y="884560"/>
                  <a:pt x="342705" y="895347"/>
                </a:cubicBezTo>
                <a:cubicBezTo>
                  <a:pt x="354530" y="900326"/>
                  <a:pt x="364488" y="908002"/>
                  <a:pt x="373408" y="916922"/>
                </a:cubicBezTo>
                <a:cubicBezTo>
                  <a:pt x="391248" y="934970"/>
                  <a:pt x="405355" y="955715"/>
                  <a:pt x="415934" y="978742"/>
                </a:cubicBezTo>
                <a:cubicBezTo>
                  <a:pt x="416764" y="980401"/>
                  <a:pt x="417802" y="982061"/>
                  <a:pt x="417387" y="984135"/>
                </a:cubicBezTo>
                <a:cubicBezTo>
                  <a:pt x="399961" y="989944"/>
                  <a:pt x="383365" y="997619"/>
                  <a:pt x="365525" y="1001768"/>
                </a:cubicBezTo>
                <a:cubicBezTo>
                  <a:pt x="353700" y="1004465"/>
                  <a:pt x="341876" y="1007162"/>
                  <a:pt x="329844" y="1007162"/>
                </a:cubicBezTo>
                <a:cubicBezTo>
                  <a:pt x="322998" y="1007162"/>
                  <a:pt x="322998" y="1009029"/>
                  <a:pt x="325487" y="1014423"/>
                </a:cubicBezTo>
                <a:cubicBezTo>
                  <a:pt x="345609" y="1057157"/>
                  <a:pt x="365732" y="1099892"/>
                  <a:pt x="383988" y="1143663"/>
                </a:cubicBezTo>
                <a:cubicBezTo>
                  <a:pt x="404525" y="1193243"/>
                  <a:pt x="422781" y="1243653"/>
                  <a:pt x="431286" y="1296968"/>
                </a:cubicBezTo>
                <a:cubicBezTo>
                  <a:pt x="436680" y="1330574"/>
                  <a:pt x="435850" y="1363974"/>
                  <a:pt x="433153" y="1397788"/>
                </a:cubicBezTo>
                <a:cubicBezTo>
                  <a:pt x="431493" y="1419362"/>
                  <a:pt x="428796" y="1440729"/>
                  <a:pt x="425477" y="1462097"/>
                </a:cubicBezTo>
                <a:cubicBezTo>
                  <a:pt x="425270" y="1463964"/>
                  <a:pt x="424025" y="1466246"/>
                  <a:pt x="425685" y="1468320"/>
                </a:cubicBezTo>
                <a:cubicBezTo>
                  <a:pt x="428381" y="1468320"/>
                  <a:pt x="429004" y="1465623"/>
                  <a:pt x="430041" y="1464171"/>
                </a:cubicBezTo>
                <a:cubicBezTo>
                  <a:pt x="445807" y="1442389"/>
                  <a:pt x="467382" y="1435543"/>
                  <a:pt x="493106" y="1440729"/>
                </a:cubicBezTo>
                <a:cubicBezTo>
                  <a:pt x="514265" y="1445086"/>
                  <a:pt x="532313" y="1455666"/>
                  <a:pt x="548494" y="1469772"/>
                </a:cubicBezTo>
                <a:cubicBezTo>
                  <a:pt x="583138" y="1500267"/>
                  <a:pt x="608447" y="1537608"/>
                  <a:pt x="627740" y="1579098"/>
                </a:cubicBezTo>
                <a:cubicBezTo>
                  <a:pt x="629814" y="1583454"/>
                  <a:pt x="628155" y="1584491"/>
                  <a:pt x="624420" y="1586358"/>
                </a:cubicBezTo>
                <a:cubicBezTo>
                  <a:pt x="604920" y="1596108"/>
                  <a:pt x="584175" y="1603992"/>
                  <a:pt x="563431" y="1609385"/>
                </a:cubicBezTo>
                <a:cubicBezTo>
                  <a:pt x="532313" y="1617683"/>
                  <a:pt x="500781" y="1623699"/>
                  <a:pt x="468004" y="1621417"/>
                </a:cubicBezTo>
                <a:cubicBezTo>
                  <a:pt x="448297" y="1619965"/>
                  <a:pt x="430456" y="1614156"/>
                  <a:pt x="413653" y="1604199"/>
                </a:cubicBezTo>
                <a:cubicBezTo>
                  <a:pt x="405562" y="1599428"/>
                  <a:pt x="401413" y="1591337"/>
                  <a:pt x="394982" y="1584699"/>
                </a:cubicBezTo>
                <a:cubicBezTo>
                  <a:pt x="393323" y="1585943"/>
                  <a:pt x="392908" y="1588018"/>
                  <a:pt x="392285" y="1589885"/>
                </a:cubicBezTo>
                <a:cubicBezTo>
                  <a:pt x="381913" y="1619343"/>
                  <a:pt x="369881" y="1647970"/>
                  <a:pt x="356397" y="1676184"/>
                </a:cubicBezTo>
                <a:cubicBezTo>
                  <a:pt x="333578" y="1723378"/>
                  <a:pt x="306920" y="1767927"/>
                  <a:pt x="276788" y="1810014"/>
                </a:cubicBezTo>
                <a:lnTo>
                  <a:pt x="231210" y="1864027"/>
                </a:lnTo>
                <a:lnTo>
                  <a:pt x="320404" y="1734347"/>
                </a:lnTo>
                <a:cubicBezTo>
                  <a:pt x="347321" y="1687074"/>
                  <a:pt x="369985" y="1637390"/>
                  <a:pt x="387722" y="1584906"/>
                </a:cubicBezTo>
                <a:cubicBezTo>
                  <a:pt x="389589" y="1579098"/>
                  <a:pt x="391248" y="1573496"/>
                  <a:pt x="390626" y="1567273"/>
                </a:cubicBezTo>
                <a:cubicBezTo>
                  <a:pt x="389796" y="1558560"/>
                  <a:pt x="391456" y="1549847"/>
                  <a:pt x="396227" y="1542794"/>
                </a:cubicBezTo>
                <a:cubicBezTo>
                  <a:pt x="406184" y="1528688"/>
                  <a:pt x="408259" y="1512507"/>
                  <a:pt x="411786" y="1496533"/>
                </a:cubicBezTo>
                <a:cubicBezTo>
                  <a:pt x="421743" y="1449028"/>
                  <a:pt x="426929" y="1400899"/>
                  <a:pt x="427552" y="1352356"/>
                </a:cubicBezTo>
                <a:cubicBezTo>
                  <a:pt x="427759" y="1338457"/>
                  <a:pt x="422781" y="1326010"/>
                  <a:pt x="416764" y="1313978"/>
                </a:cubicBezTo>
                <a:cubicBezTo>
                  <a:pt x="394360" y="1268547"/>
                  <a:pt x="363035" y="1229547"/>
                  <a:pt x="328599" y="1192828"/>
                </a:cubicBezTo>
                <a:cubicBezTo>
                  <a:pt x="297274" y="1159637"/>
                  <a:pt x="263460" y="1129349"/>
                  <a:pt x="223007" y="1107567"/>
                </a:cubicBezTo>
                <a:cubicBezTo>
                  <a:pt x="208694" y="1099892"/>
                  <a:pt x="193757" y="1093876"/>
                  <a:pt x="177784" y="1091179"/>
                </a:cubicBezTo>
                <a:cubicBezTo>
                  <a:pt x="151023" y="1086615"/>
                  <a:pt x="129033" y="1096365"/>
                  <a:pt x="114927" y="1119599"/>
                </a:cubicBezTo>
                <a:cubicBezTo>
                  <a:pt x="103517" y="1138477"/>
                  <a:pt x="95011" y="1171876"/>
                  <a:pt x="94597" y="1200297"/>
                </a:cubicBezTo>
                <a:cubicBezTo>
                  <a:pt x="97916" y="1200297"/>
                  <a:pt x="98746" y="1197185"/>
                  <a:pt x="100198" y="1195318"/>
                </a:cubicBezTo>
                <a:cubicBezTo>
                  <a:pt x="121980" y="1170839"/>
                  <a:pt x="148326" y="1170632"/>
                  <a:pt x="170108" y="1195110"/>
                </a:cubicBezTo>
                <a:cubicBezTo>
                  <a:pt x="187326" y="1214610"/>
                  <a:pt x="194794" y="1238675"/>
                  <a:pt x="200188" y="1263568"/>
                </a:cubicBezTo>
                <a:cubicBezTo>
                  <a:pt x="202470" y="1274356"/>
                  <a:pt x="203715" y="1285143"/>
                  <a:pt x="204544" y="1296138"/>
                </a:cubicBezTo>
                <a:cubicBezTo>
                  <a:pt x="204959" y="1301324"/>
                  <a:pt x="203715" y="1302569"/>
                  <a:pt x="198529" y="1302569"/>
                </a:cubicBezTo>
                <a:cubicBezTo>
                  <a:pt x="163262" y="1302984"/>
                  <a:pt x="128411" y="1300494"/>
                  <a:pt x="95011" y="1283898"/>
                </a:cubicBezTo>
                <a:cubicBezTo>
                  <a:pt x="97086" y="1302776"/>
                  <a:pt x="98538" y="1320617"/>
                  <a:pt x="100820" y="1338457"/>
                </a:cubicBezTo>
                <a:cubicBezTo>
                  <a:pt x="105384" y="1373931"/>
                  <a:pt x="111400" y="1409405"/>
                  <a:pt x="118246" y="1444671"/>
                </a:cubicBezTo>
                <a:cubicBezTo>
                  <a:pt x="119075" y="1449442"/>
                  <a:pt x="120943" y="1452762"/>
                  <a:pt x="125507" y="1455458"/>
                </a:cubicBezTo>
                <a:cubicBezTo>
                  <a:pt x="140443" y="1464586"/>
                  <a:pt x="143762" y="1480144"/>
                  <a:pt x="134012" y="1495081"/>
                </a:cubicBezTo>
                <a:cubicBezTo>
                  <a:pt x="130900" y="1499645"/>
                  <a:pt x="130278" y="1503379"/>
                  <a:pt x="131522" y="1508565"/>
                </a:cubicBezTo>
                <a:cubicBezTo>
                  <a:pt x="138368" y="1537608"/>
                  <a:pt x="144799" y="1566651"/>
                  <a:pt x="150400" y="1595901"/>
                </a:cubicBezTo>
                <a:cubicBezTo>
                  <a:pt x="137746" y="1567895"/>
                  <a:pt x="131937" y="1537815"/>
                  <a:pt x="123639" y="1507735"/>
                </a:cubicBezTo>
                <a:cubicBezTo>
                  <a:pt x="93974" y="1529517"/>
                  <a:pt x="59953" y="1531592"/>
                  <a:pt x="25724" y="1532214"/>
                </a:cubicBezTo>
                <a:cubicBezTo>
                  <a:pt x="20123" y="1532214"/>
                  <a:pt x="17426" y="1531384"/>
                  <a:pt x="18048" y="1524539"/>
                </a:cubicBezTo>
                <a:cubicBezTo>
                  <a:pt x="20538" y="1498400"/>
                  <a:pt x="25516" y="1473092"/>
                  <a:pt x="37963" y="1449650"/>
                </a:cubicBezTo>
                <a:cubicBezTo>
                  <a:pt x="42735" y="1440937"/>
                  <a:pt x="48543" y="1433054"/>
                  <a:pt x="56634" y="1427038"/>
                </a:cubicBezTo>
                <a:cubicBezTo>
                  <a:pt x="71362" y="1415836"/>
                  <a:pt x="86714" y="1415836"/>
                  <a:pt x="100820" y="1427453"/>
                </a:cubicBezTo>
                <a:cubicBezTo>
                  <a:pt x="102687" y="1428905"/>
                  <a:pt x="104554" y="1430564"/>
                  <a:pt x="107666" y="1433261"/>
                </a:cubicBezTo>
                <a:cubicBezTo>
                  <a:pt x="104762" y="1416665"/>
                  <a:pt x="102065" y="1401937"/>
                  <a:pt x="99575" y="1387000"/>
                </a:cubicBezTo>
                <a:cubicBezTo>
                  <a:pt x="93974" y="1352979"/>
                  <a:pt x="89203" y="1318750"/>
                  <a:pt x="86921" y="1284314"/>
                </a:cubicBezTo>
                <a:cubicBezTo>
                  <a:pt x="86714" y="1279957"/>
                  <a:pt x="85261" y="1276638"/>
                  <a:pt x="81942" y="1273733"/>
                </a:cubicBezTo>
                <a:cubicBezTo>
                  <a:pt x="78208" y="1270414"/>
                  <a:pt x="74889" y="1266680"/>
                  <a:pt x="72192" y="1262738"/>
                </a:cubicBezTo>
                <a:cubicBezTo>
                  <a:pt x="60368" y="1245935"/>
                  <a:pt x="63479" y="1229547"/>
                  <a:pt x="80490" y="1218344"/>
                </a:cubicBezTo>
                <a:cubicBezTo>
                  <a:pt x="84639" y="1215648"/>
                  <a:pt x="85469" y="1212744"/>
                  <a:pt x="85676" y="1208387"/>
                </a:cubicBezTo>
                <a:cubicBezTo>
                  <a:pt x="87128" y="1182041"/>
                  <a:pt x="90240" y="1155902"/>
                  <a:pt x="100405" y="1131424"/>
                </a:cubicBezTo>
                <a:cubicBezTo>
                  <a:pt x="110985" y="1105700"/>
                  <a:pt x="127581" y="1086407"/>
                  <a:pt x="157246" y="1082880"/>
                </a:cubicBezTo>
                <a:cubicBezTo>
                  <a:pt x="173427" y="1080806"/>
                  <a:pt x="188778" y="1084540"/>
                  <a:pt x="203922" y="1090349"/>
                </a:cubicBezTo>
                <a:cubicBezTo>
                  <a:pt x="235869" y="1102588"/>
                  <a:pt x="263252" y="1122088"/>
                  <a:pt x="288769" y="1144285"/>
                </a:cubicBezTo>
                <a:cubicBezTo>
                  <a:pt x="341046" y="1189717"/>
                  <a:pt x="385647" y="1241579"/>
                  <a:pt x="419254" y="1302569"/>
                </a:cubicBezTo>
                <a:cubicBezTo>
                  <a:pt x="421121" y="1306096"/>
                  <a:pt x="422988" y="1309829"/>
                  <a:pt x="425270" y="1313148"/>
                </a:cubicBezTo>
                <a:cubicBezTo>
                  <a:pt x="423818" y="1294478"/>
                  <a:pt x="420084" y="1276223"/>
                  <a:pt x="414690" y="1258382"/>
                </a:cubicBezTo>
                <a:cubicBezTo>
                  <a:pt x="398509" y="1205275"/>
                  <a:pt x="371333" y="1157562"/>
                  <a:pt x="340838" y="1111509"/>
                </a:cubicBezTo>
                <a:cubicBezTo>
                  <a:pt x="304742" y="1056950"/>
                  <a:pt x="264497" y="1005295"/>
                  <a:pt x="227571" y="951358"/>
                </a:cubicBezTo>
                <a:cubicBezTo>
                  <a:pt x="190645" y="897837"/>
                  <a:pt x="156831" y="842655"/>
                  <a:pt x="134219" y="781251"/>
                </a:cubicBezTo>
                <a:cubicBezTo>
                  <a:pt x="130278" y="770671"/>
                  <a:pt x="127166" y="760091"/>
                  <a:pt x="123639" y="749303"/>
                </a:cubicBezTo>
                <a:cubicBezTo>
                  <a:pt x="122810" y="746607"/>
                  <a:pt x="123017" y="743495"/>
                  <a:pt x="118661" y="746607"/>
                </a:cubicBezTo>
                <a:cubicBezTo>
                  <a:pt x="90240" y="766522"/>
                  <a:pt x="57256" y="769634"/>
                  <a:pt x="23857" y="771293"/>
                </a:cubicBezTo>
                <a:cubicBezTo>
                  <a:pt x="15974" y="771708"/>
                  <a:pt x="7883" y="771501"/>
                  <a:pt x="0" y="771708"/>
                </a:cubicBezTo>
                <a:close/>
              </a:path>
            </a:pathLst>
          </a:custGeom>
          <a:solidFill>
            <a:srgbClr val="0070C0"/>
          </a:solidFill>
          <a:ln w="9525" cap="flat">
            <a:solidFill>
              <a:schemeClr val="accent1">
                <a:shade val="5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Chevron 2">
            <a:extLst>
              <a:ext uri="{FF2B5EF4-FFF2-40B4-BE49-F238E27FC236}">
                <a16:creationId xmlns:a16="http://schemas.microsoft.com/office/drawing/2014/main" id="{A8387DF6-EB14-4B8E-82D5-E2EA62A2E94F}"/>
              </a:ext>
            </a:extLst>
          </p:cNvPr>
          <p:cNvSpPr/>
          <p:nvPr/>
        </p:nvSpPr>
        <p:spPr>
          <a:xfrm rot="5400000">
            <a:off x="7754704" y="3076704"/>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3" name="TextBox 22">
            <a:extLst>
              <a:ext uri="{FF2B5EF4-FFF2-40B4-BE49-F238E27FC236}">
                <a16:creationId xmlns:a16="http://schemas.microsoft.com/office/drawing/2014/main" id="{61644C28-1432-4107-9D80-C9CFC68D16C0}"/>
              </a:ext>
            </a:extLst>
          </p:cNvPr>
          <p:cNvSpPr txBox="1"/>
          <p:nvPr/>
        </p:nvSpPr>
        <p:spPr>
          <a:xfrm>
            <a:off x="8643267" y="3225142"/>
            <a:ext cx="303679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solidFill>
              <a:effectLst/>
              <a:uLnTx/>
              <a:uFillTx/>
              <a:latin typeface="Arial"/>
              <a:cs typeface="Arial" pitchFamily="34" charset="0"/>
            </a:endParaRPr>
          </a:p>
        </p:txBody>
      </p:sp>
      <p:sp>
        <p:nvSpPr>
          <p:cNvPr id="25" name="Chevron 2">
            <a:extLst>
              <a:ext uri="{FF2B5EF4-FFF2-40B4-BE49-F238E27FC236}">
                <a16:creationId xmlns:a16="http://schemas.microsoft.com/office/drawing/2014/main" id="{4EBF3B11-44E9-4446-8894-15D0960839A9}"/>
              </a:ext>
            </a:extLst>
          </p:cNvPr>
          <p:cNvSpPr/>
          <p:nvPr/>
        </p:nvSpPr>
        <p:spPr>
          <a:xfrm rot="5400000">
            <a:off x="7754704" y="4076806"/>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8" name="TextBox 27">
            <a:extLst>
              <a:ext uri="{FF2B5EF4-FFF2-40B4-BE49-F238E27FC236}">
                <a16:creationId xmlns:a16="http://schemas.microsoft.com/office/drawing/2014/main" id="{91D80AA1-8FE9-4A92-8174-26202787AA34}"/>
              </a:ext>
            </a:extLst>
          </p:cNvPr>
          <p:cNvSpPr txBox="1"/>
          <p:nvPr/>
        </p:nvSpPr>
        <p:spPr>
          <a:xfrm>
            <a:off x="8643267" y="3783954"/>
            <a:ext cx="3036794" cy="307777"/>
          </a:xfrm>
          <a:prstGeom prst="rect">
            <a:avLst/>
          </a:prstGeom>
          <a:noFill/>
          <a:ln w="3175">
            <a:noFill/>
          </a:ln>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solidFill>
              <a:effectLst/>
              <a:uLnTx/>
              <a:uFillTx/>
              <a:latin typeface="Arial"/>
              <a:cs typeface="Arial" pitchFamily="34" charset="0"/>
            </a:endParaRPr>
          </a:p>
        </p:txBody>
      </p:sp>
      <p:sp>
        <p:nvSpPr>
          <p:cNvPr id="15" name="TextBox 14"/>
          <p:cNvSpPr txBox="1"/>
          <p:nvPr/>
        </p:nvSpPr>
        <p:spPr>
          <a:xfrm>
            <a:off x="2107147" y="2809260"/>
            <a:ext cx="3738728" cy="92333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718E37">
                    <a:lumMod val="75000"/>
                  </a:srgbClr>
                </a:solidFill>
                <a:effectLst/>
                <a:uLnTx/>
                <a:uFillTx/>
                <a:latin typeface="Arial"/>
                <a:cs typeface="+mn-cs"/>
              </a:rPr>
              <a:t> </a:t>
            </a:r>
            <a:r>
              <a:rPr lang="en-US" sz="5400" b="1" dirty="0">
                <a:solidFill>
                  <a:srgbClr val="FF0000"/>
                </a:solidFill>
                <a:latin typeface="Arial"/>
              </a:rPr>
              <a:t>Hard</a:t>
            </a:r>
            <a:r>
              <a:rPr kumimoji="0" lang="en-US" sz="5400" b="1" i="0" u="none" strike="noStrike" kern="1200" cap="none" spc="0" normalizeH="0" baseline="0" noProof="0" dirty="0">
                <a:ln>
                  <a:noFill/>
                </a:ln>
                <a:solidFill>
                  <a:srgbClr val="FF0000"/>
                </a:solidFill>
                <a:effectLst/>
                <a:uLnTx/>
                <a:uFillTx/>
                <a:latin typeface="Arial"/>
                <a:cs typeface="+mn-cs"/>
              </a:rPr>
              <a:t>ware</a:t>
            </a:r>
            <a:endParaRPr kumimoji="0" lang="en-IN" sz="5400" b="1" i="0" u="none" strike="noStrike" kern="1200" cap="none" spc="0" normalizeH="0" baseline="0" noProof="0" dirty="0">
              <a:ln>
                <a:noFill/>
              </a:ln>
              <a:solidFill>
                <a:srgbClr val="FF0000"/>
              </a:solidFill>
              <a:effectLst/>
              <a:uLnTx/>
              <a:uFillTx/>
              <a:latin typeface="Arial"/>
              <a:cs typeface="+mn-cs"/>
            </a:endParaRPr>
          </a:p>
        </p:txBody>
      </p:sp>
      <p:sp>
        <p:nvSpPr>
          <p:cNvPr id="16" name="TextBox 15"/>
          <p:cNvSpPr txBox="1"/>
          <p:nvPr/>
        </p:nvSpPr>
        <p:spPr>
          <a:xfrm>
            <a:off x="8643267" y="3073616"/>
            <a:ext cx="2842151" cy="48929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a:cs typeface="+mn-cs"/>
            </a:endParaRPr>
          </a:p>
        </p:txBody>
      </p:sp>
      <p:sp>
        <p:nvSpPr>
          <p:cNvPr id="12" name="TextBox 11"/>
          <p:cNvSpPr txBox="1"/>
          <p:nvPr/>
        </p:nvSpPr>
        <p:spPr>
          <a:xfrm>
            <a:off x="8478982" y="2202283"/>
            <a:ext cx="2133259" cy="40011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srgbClr val="FF0000"/>
                </a:solidFill>
                <a:latin typeface="Arial"/>
              </a:rPr>
              <a:t>NodeMCU</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13" name="TextBox 12"/>
          <p:cNvSpPr txBox="1"/>
          <p:nvPr/>
        </p:nvSpPr>
        <p:spPr>
          <a:xfrm>
            <a:off x="8387575" y="2965546"/>
            <a:ext cx="3548177" cy="707886"/>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srgbClr val="FF0000"/>
                </a:solidFill>
                <a:latin typeface="Arial"/>
              </a:rPr>
              <a:t>DHT 11 Temperature Sensor</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17" name="TextBox 16"/>
          <p:cNvSpPr txBox="1"/>
          <p:nvPr/>
        </p:nvSpPr>
        <p:spPr>
          <a:xfrm>
            <a:off x="8478982" y="4005547"/>
            <a:ext cx="3677675" cy="707886"/>
          </a:xfrm>
          <a:prstGeom prst="rect">
            <a:avLst/>
          </a:prstGeom>
          <a:solidFill>
            <a:schemeClr val="bg2"/>
          </a:solid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1" dirty="0">
                <a:solidFill>
                  <a:srgbClr val="FF0000"/>
                </a:solidFill>
                <a:latin typeface="Arial"/>
              </a:rPr>
              <a:t>Heart beat pulse sensor Amped</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37" name="Chevron 2">
            <a:extLst>
              <a:ext uri="{FF2B5EF4-FFF2-40B4-BE49-F238E27FC236}">
                <a16:creationId xmlns:a16="http://schemas.microsoft.com/office/drawing/2014/main" id="{A8387DF6-EB14-4B8E-82D5-E2EA62A2E94F}"/>
              </a:ext>
            </a:extLst>
          </p:cNvPr>
          <p:cNvSpPr/>
          <p:nvPr/>
        </p:nvSpPr>
        <p:spPr>
          <a:xfrm rot="5400000">
            <a:off x="7754704" y="2242467"/>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3077062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B2910217-B3AC-4768-90D1-A583FE1E6C27}"/>
              </a:ext>
            </a:extLst>
          </p:cNvPr>
          <p:cNvSpPr>
            <a:spLocks noGrp="1"/>
          </p:cNvSpPr>
          <p:nvPr>
            <p:ph type="subTitle" idx="1"/>
          </p:nvPr>
        </p:nvSpPr>
        <p:spPr>
          <a:xfrm>
            <a:off x="488108" y="45757"/>
            <a:ext cx="5865845" cy="6148874"/>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      NodeMCU</a:t>
            </a:r>
          </a:p>
        </p:txBody>
      </p:sp>
      <p:pic>
        <p:nvPicPr>
          <p:cNvPr id="6" name="Picture Placeholder 5">
            <a:extLst>
              <a:ext uri="{FF2B5EF4-FFF2-40B4-BE49-F238E27FC236}">
                <a16:creationId xmlns:a16="http://schemas.microsoft.com/office/drawing/2014/main" id="{124EB109-1963-4EB5-BFA3-407120F6D427}"/>
              </a:ext>
            </a:extLst>
          </p:cNvPr>
          <p:cNvPicPr>
            <a:picLocks noGrp="1"/>
          </p:cNvPicPr>
          <p:nvPr>
            <p:ph type="pic" idx="4294967295"/>
          </p:nvPr>
        </p:nvPicPr>
        <p:blipFill>
          <a:blip r:embed="rId2">
            <a:extLst>
              <a:ext uri="{28A0092B-C50C-407E-A947-70E740481C1C}">
                <a14:useLocalDpi xmlns:a14="http://schemas.microsoft.com/office/drawing/2010/main" val="0"/>
              </a:ext>
            </a:extLst>
          </a:blip>
          <a:srcRect l="23333" r="23333"/>
          <a:stretch>
            <a:fillRect/>
          </a:stretch>
        </p:blipFill>
        <p:spPr bwMode="auto">
          <a:xfrm>
            <a:off x="6702295" y="0"/>
            <a:ext cx="5489705" cy="6858000"/>
          </a:xfrm>
          <a:prstGeom prst="rect">
            <a:avLst/>
          </a:prstGeom>
          <a:noFill/>
          <a:ln>
            <a:noFill/>
          </a:ln>
        </p:spPr>
      </p:pic>
      <p:sp>
        <p:nvSpPr>
          <p:cNvPr id="9" name="Rectangle 8">
            <a:extLst>
              <a:ext uri="{FF2B5EF4-FFF2-40B4-BE49-F238E27FC236}">
                <a16:creationId xmlns:a16="http://schemas.microsoft.com/office/drawing/2014/main" id="{B4AC481E-BDCB-411B-A87A-B462367D43CD}"/>
              </a:ext>
            </a:extLst>
          </p:cNvPr>
          <p:cNvSpPr/>
          <p:nvPr/>
        </p:nvSpPr>
        <p:spPr>
          <a:xfrm>
            <a:off x="257953" y="558177"/>
            <a:ext cx="6096000" cy="6119945"/>
          </a:xfrm>
          <a:prstGeom prst="rect">
            <a:avLst/>
          </a:prstGeom>
        </p:spPr>
        <p:txBody>
          <a:bodyPr>
            <a:spAutoFit/>
          </a:bodyPr>
          <a:lstStyle/>
          <a:p>
            <a:pPr algn="just">
              <a:lnSpc>
                <a:spcPct val="150000"/>
              </a:lnSpc>
              <a:spcAft>
                <a:spcPts val="0"/>
              </a:spcAft>
            </a:pPr>
            <a:r>
              <a:rPr lang="en-US" sz="2400" dirty="0">
                <a:solidFill>
                  <a:srgbClr val="000000"/>
                </a:solidFill>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NodeMCU is a nano chip on the wrist band to which other sensors are also connected sensors feed their output to the nano chip which convert them to digital signal and is fed to the cloud server application. ESP 8266 NodeMCU is used in the </a:t>
            </a:r>
            <a:r>
              <a:rPr lang="en-US" sz="2400" dirty="0" err="1">
                <a:latin typeface="Times New Roman" panose="02020603050405020304" pitchFamily="18" charset="0"/>
                <a:ea typeface="Times New Roman" panose="02020603050405020304" pitchFamily="18" charset="0"/>
              </a:rPr>
              <a:t>project.NodeMCU</a:t>
            </a:r>
            <a:r>
              <a:rPr lang="en-US" sz="2400" dirty="0">
                <a:latin typeface="Times New Roman" panose="02020603050405020304" pitchFamily="18" charset="0"/>
                <a:ea typeface="Times New Roman" panose="02020603050405020304" pitchFamily="18" charset="0"/>
              </a:rPr>
              <a:t> is an open source development board and firmware based in the widely used </a:t>
            </a:r>
            <a:r>
              <a:rPr lang="en-US" sz="2400" u="sng" dirty="0">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ESP8266 -12E </a:t>
            </a:r>
            <a:r>
              <a:rPr lang="en-US" sz="2400" u="sng" dirty="0" err="1">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WiFi</a:t>
            </a:r>
            <a:r>
              <a:rPr lang="en-US" sz="2400" u="sng" dirty="0">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 module</a:t>
            </a:r>
            <a:r>
              <a:rPr lang="en-US" sz="2400" dirty="0">
                <a:latin typeface="Times New Roman" panose="02020603050405020304" pitchFamily="18" charset="0"/>
                <a:ea typeface="Times New Roman" panose="02020603050405020304" pitchFamily="18" charset="0"/>
              </a:rPr>
              <a:t>. It allows you to program  the ESP8266 </a:t>
            </a:r>
            <a:r>
              <a:rPr lang="en-US" sz="2400" dirty="0" err="1">
                <a:latin typeface="Times New Roman" panose="02020603050405020304" pitchFamily="18" charset="0"/>
                <a:ea typeface="Times New Roman" panose="02020603050405020304" pitchFamily="18" charset="0"/>
              </a:rPr>
              <a:t>WiFi</a:t>
            </a:r>
            <a:r>
              <a:rPr lang="en-US" sz="2400" dirty="0">
                <a:latin typeface="Times New Roman" panose="02020603050405020304" pitchFamily="18" charset="0"/>
                <a:ea typeface="Times New Roman" panose="02020603050405020304" pitchFamily="18" charset="0"/>
              </a:rPr>
              <a:t> module with the simple and </a:t>
            </a:r>
            <a:r>
              <a:rPr lang="en-US" sz="2400" u="sng" dirty="0">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powerful LUA programming language</a:t>
            </a:r>
            <a:r>
              <a:rPr lang="en-US" sz="2400" dirty="0">
                <a:latin typeface="Times New Roman" panose="02020603050405020304" pitchFamily="18" charset="0"/>
                <a:ea typeface="Times New Roman" panose="02020603050405020304" pitchFamily="18" charset="0"/>
              </a:rPr>
              <a:t> or Arduino IDE.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8100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B3C1572-09A9-4C5A-9A91-7093C9CBFB16}"/>
              </a:ext>
            </a:extLst>
          </p:cNvPr>
          <p:cNvSpPr>
            <a:spLocks noGrp="1"/>
          </p:cNvSpPr>
          <p:nvPr>
            <p:ph type="title"/>
          </p:nvPr>
        </p:nvSpPr>
        <p:spPr>
          <a:xfrm>
            <a:off x="7335518" y="81175"/>
            <a:ext cx="3991846" cy="777241"/>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DHT 11 Temperature Sensor</a:t>
            </a:r>
          </a:p>
        </p:txBody>
      </p:sp>
      <p:sp>
        <p:nvSpPr>
          <p:cNvPr id="10" name="Text Placeholder 9">
            <a:extLst>
              <a:ext uri="{FF2B5EF4-FFF2-40B4-BE49-F238E27FC236}">
                <a16:creationId xmlns:a16="http://schemas.microsoft.com/office/drawing/2014/main" id="{1BD6DB7F-859D-47BE-96CC-D78C19703A3C}"/>
              </a:ext>
            </a:extLst>
          </p:cNvPr>
          <p:cNvSpPr>
            <a:spLocks noGrp="1"/>
          </p:cNvSpPr>
          <p:nvPr>
            <p:ph type="body" sz="half" idx="2"/>
          </p:nvPr>
        </p:nvSpPr>
        <p:spPr>
          <a:xfrm>
            <a:off x="7335518" y="858416"/>
            <a:ext cx="4856482" cy="5414555"/>
          </a:xfrm>
        </p:spPr>
        <p:txBody>
          <a:bodyPr>
            <a:noAutofit/>
          </a:bodyPr>
          <a:lstStyle/>
          <a:p>
            <a:r>
              <a:rPr lang="en-US" sz="2400" dirty="0">
                <a:latin typeface="Times New Roman" panose="02020603050405020304" pitchFamily="18" charset="0"/>
                <a:cs typeface="Times New Roman" panose="02020603050405020304" pitchFamily="18" charset="0"/>
              </a:rPr>
              <a:t>The DHT11 is a commonly used Temperature and humidity sensor. The sensor comes with a dedicated NTC to measure temperature and an 8-bit microcontroller to output the values of temperature and humidity as serial data. The sensor is also factory calibrated and hence easy to interface with other microcontrollers.DHT11 is a low-cost digital sensor for sensing temperature and humidity.  This sensor can be easily interfaced with any micro-controller such as Arduino, Raspberry Pi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to measure humidity and temperature instantaneously.</a:t>
            </a:r>
            <a:endParaRPr lang="en-IN"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5DE4308-7D30-47B7-A1C1-C18FB073E2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6603" y="0"/>
            <a:ext cx="6008915" cy="2948473"/>
          </a:xfrm>
          <a:prstGeom prst="rect">
            <a:avLst/>
          </a:prstGeom>
          <a:noFill/>
          <a:ln>
            <a:noFill/>
          </a:ln>
        </p:spPr>
      </p:pic>
      <p:sp>
        <p:nvSpPr>
          <p:cNvPr id="15" name="Rectangle 14">
            <a:extLst>
              <a:ext uri="{FF2B5EF4-FFF2-40B4-BE49-F238E27FC236}">
                <a16:creationId xmlns:a16="http://schemas.microsoft.com/office/drawing/2014/main" id="{DE301680-5C3E-439A-81A0-765C08A0CBE9}"/>
              </a:ext>
            </a:extLst>
          </p:cNvPr>
          <p:cNvSpPr/>
          <p:nvPr/>
        </p:nvSpPr>
        <p:spPr>
          <a:xfrm>
            <a:off x="0" y="3070666"/>
            <a:ext cx="7335518" cy="3505062"/>
          </a:xfrm>
          <a:prstGeom prst="rect">
            <a:avLst/>
          </a:prstGeom>
          <a:noFill/>
        </p:spPr>
        <p:txBody>
          <a:bodyPr wrap="square">
            <a:spAutoFit/>
          </a:bodyPr>
          <a:lstStyle/>
          <a:p>
            <a:pPr algn="just">
              <a:lnSpc>
                <a:spcPct val="150000"/>
              </a:lnSpc>
              <a:spcAft>
                <a:spcPts val="0"/>
              </a:spcAft>
            </a:pPr>
            <a:r>
              <a:rPr lang="en-US" sz="2400" b="1" dirty="0">
                <a:solidFill>
                  <a:srgbClr val="FF0000"/>
                </a:solidFill>
                <a:latin typeface="Times New Roman" panose="02020603050405020304" pitchFamily="18" charset="0"/>
                <a:ea typeface="Times New Roman" panose="02020603050405020304" pitchFamily="18" charset="0"/>
              </a:rPr>
              <a:t>DHT11 Specifications</a:t>
            </a:r>
            <a:endParaRPr lang="en-IN" sz="2400" b="1" dirty="0">
              <a:solidFill>
                <a:srgbClr val="FF0000"/>
              </a:solidFill>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Operating Voltage: 3.5V to 5.5V</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Operating current: 0.3mA (measuring) 60uA (standby)</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Output: Serial data</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Temperature Range: 0°C to 50°C</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Humidity Range: 20% to 90%</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Resolution: Temperature and Humidity both are 16-bit</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Accuracy: ±1°C and ±1%</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744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878FD3-EAF2-42D9-B0E3-C9AAF9395C24}"/>
              </a:ext>
            </a:extLst>
          </p:cNvPr>
          <p:cNvSpPr>
            <a:spLocks noGrp="1"/>
          </p:cNvSpPr>
          <p:nvPr>
            <p:ph type="ctrTitle"/>
          </p:nvPr>
        </p:nvSpPr>
        <p:spPr>
          <a:xfrm>
            <a:off x="2559698" y="177282"/>
            <a:ext cx="5632579" cy="569166"/>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Heart beat pulse sensor Amped</a:t>
            </a:r>
          </a:p>
        </p:txBody>
      </p:sp>
      <p:sp>
        <p:nvSpPr>
          <p:cNvPr id="6" name="Subtitle 5">
            <a:extLst>
              <a:ext uri="{FF2B5EF4-FFF2-40B4-BE49-F238E27FC236}">
                <a16:creationId xmlns:a16="http://schemas.microsoft.com/office/drawing/2014/main" id="{C9A3E6D0-0756-479A-A4CE-386DD865AF9F}"/>
              </a:ext>
            </a:extLst>
          </p:cNvPr>
          <p:cNvSpPr>
            <a:spLocks noGrp="1"/>
          </p:cNvSpPr>
          <p:nvPr>
            <p:ph type="subTitle" idx="1"/>
          </p:nvPr>
        </p:nvSpPr>
        <p:spPr>
          <a:xfrm>
            <a:off x="158620" y="830424"/>
            <a:ext cx="8680580" cy="5850294"/>
          </a:xfrm>
        </p:spPr>
        <p:txBody>
          <a:bodyPr/>
          <a:lstStyle/>
          <a:p>
            <a:r>
              <a:rPr lang="en-US" dirty="0">
                <a:solidFill>
                  <a:schemeClr val="tx1"/>
                </a:solidFill>
                <a:latin typeface="Times New Roman" panose="02020603050405020304" pitchFamily="18" charset="0"/>
                <a:cs typeface="Times New Roman" panose="02020603050405020304" pitchFamily="18" charset="0"/>
              </a:rPr>
              <a:t>Heart rate pulse sensor amped is a such type of sensor which is mainly used for sensing heartbeat rate. Normally it is very difficult task to measure the exact heartbeat rate, but this have become so much easy with the help of this pulse sensor amped. If we talk about heartbeat, then heart beat is a periodic signal that is produced by any software or hardware system for giving intimation to normal of working of any system. For measuring this periodic intimation signal, so many sensors have been using currently in market but here we shell only talk about pulse sensor amped.</a:t>
            </a:r>
            <a:endParaRPr lang="en-IN" dirty="0">
              <a:solidFill>
                <a:schemeClr val="tx1"/>
              </a:solidFill>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05599C2D-F525-4ED4-A3AB-04785D12DC90}"/>
              </a:ext>
            </a:extLst>
          </p:cNvPr>
          <p:cNvGrpSpPr/>
          <p:nvPr/>
        </p:nvGrpSpPr>
        <p:grpSpPr>
          <a:xfrm>
            <a:off x="8345085" y="1076292"/>
            <a:ext cx="3688295" cy="2665284"/>
            <a:chOff x="-548507" y="477868"/>
            <a:chExt cx="11570449" cy="6357177"/>
          </a:xfrm>
        </p:grpSpPr>
        <p:sp>
          <p:nvSpPr>
            <p:cNvPr id="9" name="Freeform: Shape 8">
              <a:extLst>
                <a:ext uri="{FF2B5EF4-FFF2-40B4-BE49-F238E27FC236}">
                  <a16:creationId xmlns:a16="http://schemas.microsoft.com/office/drawing/2014/main" id="{0083C994-79E0-495F-9F2D-F48D5D096DA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D4D57C1-9FF2-4253-B40A-42E1CAB2175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3704DC5-3C25-4DBB-8657-14C98F0C9503}"/>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3E5000E-9935-4ADC-B67D-14B886F3DDB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6C89A51-CE0E-4E44-93E5-2852F904B9D3}"/>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C9A97E69-A30B-4382-ACDA-96F32B72044D}"/>
                </a:ext>
              </a:extLst>
            </p:cNvPr>
            <p:cNvGrpSpPr/>
            <p:nvPr/>
          </p:nvGrpSpPr>
          <p:grpSpPr>
            <a:xfrm>
              <a:off x="1606" y="6382978"/>
              <a:ext cx="413937" cy="115242"/>
              <a:chOff x="5955" y="6353672"/>
              <a:chExt cx="413937" cy="115242"/>
            </a:xfrm>
          </p:grpSpPr>
          <p:sp>
            <p:nvSpPr>
              <p:cNvPr id="19" name="Rectangle: Rounded Corners 18">
                <a:extLst>
                  <a:ext uri="{FF2B5EF4-FFF2-40B4-BE49-F238E27FC236}">
                    <a16:creationId xmlns:a16="http://schemas.microsoft.com/office/drawing/2014/main" id="{EBA2EEA0-5924-4694-80A6-548046033DB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0D5DD26-2447-4FB6-A053-0428383213C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DE6CA94-1CC5-41EC-97C0-2C9AD78E9663}"/>
                </a:ext>
              </a:extLst>
            </p:cNvPr>
            <p:cNvGrpSpPr/>
            <p:nvPr/>
          </p:nvGrpSpPr>
          <p:grpSpPr>
            <a:xfrm>
              <a:off x="9855291" y="6381600"/>
              <a:ext cx="885989" cy="115242"/>
              <a:chOff x="5955" y="6353672"/>
              <a:chExt cx="413937" cy="115242"/>
            </a:xfrm>
          </p:grpSpPr>
          <p:sp>
            <p:nvSpPr>
              <p:cNvPr id="17" name="Rectangle: Rounded Corners 16">
                <a:extLst>
                  <a:ext uri="{FF2B5EF4-FFF2-40B4-BE49-F238E27FC236}">
                    <a16:creationId xmlns:a16="http://schemas.microsoft.com/office/drawing/2014/main" id="{F98BD84C-C5BC-4D71-8DC4-641C804D721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9D0B3F9-02F0-4B99-A4DE-B927FDB19AF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CDC51D56-7893-4575-BB6B-F64B01C346A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21" name="Picture 20">
            <a:extLst>
              <a:ext uri="{FF2B5EF4-FFF2-40B4-BE49-F238E27FC236}">
                <a16:creationId xmlns:a16="http://schemas.microsoft.com/office/drawing/2014/main" id="{AA06CC2B-F091-469B-BB40-9474430338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79826" y="1771618"/>
            <a:ext cx="1891554" cy="993495"/>
          </a:xfrm>
          <a:prstGeom prst="rect">
            <a:avLst/>
          </a:prstGeom>
          <a:noFill/>
          <a:ln>
            <a:noFill/>
          </a:ln>
        </p:spPr>
      </p:pic>
      <p:pic>
        <p:nvPicPr>
          <p:cNvPr id="22" name="Picture 21">
            <a:extLst>
              <a:ext uri="{FF2B5EF4-FFF2-40B4-BE49-F238E27FC236}">
                <a16:creationId xmlns:a16="http://schemas.microsoft.com/office/drawing/2014/main" id="{9D120A6A-7955-4860-B6C7-D0D290D94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 y="4021494"/>
            <a:ext cx="5647458" cy="2836505"/>
          </a:xfrm>
          <a:prstGeom prst="rect">
            <a:avLst/>
          </a:prstGeom>
          <a:noFill/>
          <a:ln>
            <a:noFill/>
          </a:ln>
        </p:spPr>
      </p:pic>
      <p:grpSp>
        <p:nvGrpSpPr>
          <p:cNvPr id="23" name="Group 22">
            <a:extLst>
              <a:ext uri="{FF2B5EF4-FFF2-40B4-BE49-F238E27FC236}">
                <a16:creationId xmlns:a16="http://schemas.microsoft.com/office/drawing/2014/main" id="{A2B38CAF-8358-4F7A-BCEB-E2FCB9CE687C}"/>
              </a:ext>
            </a:extLst>
          </p:cNvPr>
          <p:cNvGrpSpPr/>
          <p:nvPr/>
        </p:nvGrpSpPr>
        <p:grpSpPr>
          <a:xfrm rot="5400000">
            <a:off x="7737691" y="2292719"/>
            <a:ext cx="2447595" cy="5905152"/>
            <a:chOff x="1" y="1321321"/>
            <a:chExt cx="2051719" cy="2469467"/>
          </a:xfrm>
        </p:grpSpPr>
        <p:sp>
          <p:nvSpPr>
            <p:cNvPr id="24" name="Rectangle 23">
              <a:extLst>
                <a:ext uri="{FF2B5EF4-FFF2-40B4-BE49-F238E27FC236}">
                  <a16:creationId xmlns:a16="http://schemas.microsoft.com/office/drawing/2014/main" id="{47CF2218-6E07-45CE-910E-B516AD6AE690}"/>
                </a:ext>
              </a:extLst>
            </p:cNvPr>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25" name="Rectangle 24">
              <a:extLst>
                <a:ext uri="{FF2B5EF4-FFF2-40B4-BE49-F238E27FC236}">
                  <a16:creationId xmlns:a16="http://schemas.microsoft.com/office/drawing/2014/main" id="{B5D0E66E-7B19-4809-9EEA-9C8DB72A5B88}"/>
                </a:ext>
              </a:extLst>
            </p:cNvPr>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srgbClr val="A0C458"/>
                </a:solidFill>
                <a:latin typeface="Arial"/>
              </a:endParaRPr>
            </a:p>
          </p:txBody>
        </p:sp>
        <p:sp>
          <p:nvSpPr>
            <p:cNvPr id="26" name="Rectangle 25">
              <a:extLst>
                <a:ext uri="{FF2B5EF4-FFF2-40B4-BE49-F238E27FC236}">
                  <a16:creationId xmlns:a16="http://schemas.microsoft.com/office/drawing/2014/main" id="{EE84465C-06F6-4614-83C8-2336FFAC3314}"/>
                </a:ext>
              </a:extLst>
            </p:cNvPr>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27" name="Rectangle 26">
              <a:extLst>
                <a:ext uri="{FF2B5EF4-FFF2-40B4-BE49-F238E27FC236}">
                  <a16:creationId xmlns:a16="http://schemas.microsoft.com/office/drawing/2014/main" id="{4439B2F4-E521-4C04-972E-59FCA6ABF179}"/>
                </a:ext>
              </a:extLst>
            </p:cNvPr>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grpSp>
    </p:spTree>
    <p:extLst>
      <p:ext uri="{BB962C8B-B14F-4D97-AF65-F5344CB8AC3E}">
        <p14:creationId xmlns:p14="http://schemas.microsoft.com/office/powerpoint/2010/main" val="95196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pattFill prst="pct90">
          <a:fgClr>
            <a:srgbClr val="002060"/>
          </a:fgClr>
          <a:bgClr>
            <a:schemeClr val="bg1"/>
          </a:bgClr>
        </a:patt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solidFill>
            <a:schemeClr val="bg2"/>
          </a:solidFill>
        </p:spPr>
        <p:txBody>
          <a:bodyPr/>
          <a:lstStyle/>
          <a:p>
            <a:r>
              <a:rPr lang="en-US" dirty="0">
                <a:solidFill>
                  <a:srgbClr val="FF0000"/>
                </a:solidFill>
              </a:rPr>
              <a:t>Requirements</a:t>
            </a:r>
          </a:p>
        </p:txBody>
      </p:sp>
      <p:grpSp>
        <p:nvGrpSpPr>
          <p:cNvPr id="3" name="Group 2">
            <a:extLst>
              <a:ext uri="{FF2B5EF4-FFF2-40B4-BE49-F238E27FC236}">
                <a16:creationId xmlns:a16="http://schemas.microsoft.com/office/drawing/2014/main" id="{74FD80CF-DC95-46B0-936E-6E19C1A4160D}"/>
              </a:ext>
            </a:extLst>
          </p:cNvPr>
          <p:cNvGrpSpPr/>
          <p:nvPr/>
        </p:nvGrpSpPr>
        <p:grpSpPr>
          <a:xfrm>
            <a:off x="137279" y="4894486"/>
            <a:ext cx="7422020" cy="761778"/>
            <a:chOff x="3686398" y="4267905"/>
            <a:chExt cx="4760612" cy="679086"/>
          </a:xfrm>
          <a:solidFill>
            <a:srgbClr val="002060"/>
          </a:solidFill>
          <a:effectLst>
            <a:outerShdw blurRad="50800" dist="38100" dir="2700000" algn="tl" rotWithShape="0">
              <a:prstClr val="black">
                <a:alpha val="40000"/>
              </a:prstClr>
            </a:outerShdw>
          </a:effectLst>
        </p:grpSpPr>
        <p:sp>
          <p:nvSpPr>
            <p:cNvPr id="4" name="Freeform: Shape 3">
              <a:extLst>
                <a:ext uri="{FF2B5EF4-FFF2-40B4-BE49-F238E27FC236}">
                  <a16:creationId xmlns:a16="http://schemas.microsoft.com/office/drawing/2014/main" id="{D927052E-B62F-42C6-AE81-0F42A4E1390F}"/>
                </a:ext>
              </a:extLst>
            </p:cNvPr>
            <p:cNvSpPr/>
            <p:nvPr/>
          </p:nvSpPr>
          <p:spPr>
            <a:xfrm>
              <a:off x="7255458" y="4273456"/>
              <a:ext cx="1191552" cy="672919"/>
            </a:xfrm>
            <a:custGeom>
              <a:avLst/>
              <a:gdLst>
                <a:gd name="connsiteX0" fmla="*/ 2252186 w 2257425"/>
                <a:gd name="connsiteY0" fmla="*/ 1188244 h 1190625"/>
                <a:gd name="connsiteX1" fmla="*/ 7144 w 2257425"/>
                <a:gd name="connsiteY1" fmla="*/ 1188244 h 1190625"/>
                <a:gd name="connsiteX2" fmla="*/ 7144 w 2257425"/>
                <a:gd name="connsiteY2" fmla="*/ 7144 h 1190625"/>
                <a:gd name="connsiteX3" fmla="*/ 2252186 w 2257425"/>
                <a:gd name="connsiteY3" fmla="*/ 7144 h 1190625"/>
                <a:gd name="connsiteX4" fmla="*/ 1729264 w 2257425"/>
                <a:gd name="connsiteY4" fmla="*/ 597694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25" h="1190625">
                  <a:moveTo>
                    <a:pt x="2252186" y="1188244"/>
                  </a:moveTo>
                  <a:lnTo>
                    <a:pt x="7144" y="1188244"/>
                  </a:lnTo>
                  <a:lnTo>
                    <a:pt x="7144" y="7144"/>
                  </a:lnTo>
                  <a:lnTo>
                    <a:pt x="2252186" y="7144"/>
                  </a:lnTo>
                  <a:lnTo>
                    <a:pt x="1729264" y="5976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 name="Freeform: Shape 4">
              <a:extLst>
                <a:ext uri="{FF2B5EF4-FFF2-40B4-BE49-F238E27FC236}">
                  <a16:creationId xmlns:a16="http://schemas.microsoft.com/office/drawing/2014/main" id="{FA3EF409-639A-4220-B7AB-42F87EE52383}"/>
                </a:ext>
              </a:extLst>
            </p:cNvPr>
            <p:cNvSpPr/>
            <p:nvPr/>
          </p:nvSpPr>
          <p:spPr>
            <a:xfrm>
              <a:off x="7255458" y="4552282"/>
              <a:ext cx="659904" cy="394709"/>
            </a:xfrm>
            <a:custGeom>
              <a:avLst/>
              <a:gdLst>
                <a:gd name="connsiteX0" fmla="*/ 7144 w 1019175"/>
                <a:gd name="connsiteY0" fmla="*/ 7144 h 609600"/>
                <a:gd name="connsiteX1" fmla="*/ 1012984 w 1019175"/>
                <a:gd name="connsiteY1" fmla="*/ 15716 h 609600"/>
                <a:gd name="connsiteX2" fmla="*/ 7144 w 1019175"/>
                <a:gd name="connsiteY2" fmla="*/ 606266 h 609600"/>
              </a:gdLst>
              <a:ahLst/>
              <a:cxnLst>
                <a:cxn ang="0">
                  <a:pos x="connsiteX0" y="connsiteY0"/>
                </a:cxn>
                <a:cxn ang="0">
                  <a:pos x="connsiteX1" y="connsiteY1"/>
                </a:cxn>
                <a:cxn ang="0">
                  <a:pos x="connsiteX2" y="connsiteY2"/>
                </a:cxn>
              </a:cxnLst>
              <a:rect l="l" t="t" r="r" b="b"/>
              <a:pathLst>
                <a:path w="1019175" h="609600">
                  <a:moveTo>
                    <a:pt x="7144" y="7144"/>
                  </a:moveTo>
                  <a:lnTo>
                    <a:pt x="1012984" y="15716"/>
                  </a:lnTo>
                  <a:lnTo>
                    <a:pt x="7144" y="60626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 name="Freeform: Shape 5">
              <a:extLst>
                <a:ext uri="{FF2B5EF4-FFF2-40B4-BE49-F238E27FC236}">
                  <a16:creationId xmlns:a16="http://schemas.microsoft.com/office/drawing/2014/main" id="{46CDF2A4-E930-4DEA-B0AE-2275E0884669}"/>
                </a:ext>
              </a:extLst>
            </p:cNvPr>
            <p:cNvSpPr/>
            <p:nvPr/>
          </p:nvSpPr>
          <p:spPr>
            <a:xfrm>
              <a:off x="3686398" y="4267905"/>
              <a:ext cx="1191553" cy="672919"/>
            </a:xfrm>
            <a:custGeom>
              <a:avLst/>
              <a:gdLst>
                <a:gd name="connsiteX0" fmla="*/ 7144 w 2257425"/>
                <a:gd name="connsiteY0" fmla="*/ 1188244 h 1190625"/>
                <a:gd name="connsiteX1" fmla="*/ 2252186 w 2257425"/>
                <a:gd name="connsiteY1" fmla="*/ 1188244 h 1190625"/>
                <a:gd name="connsiteX2" fmla="*/ 2252186 w 2257425"/>
                <a:gd name="connsiteY2" fmla="*/ 7144 h 1190625"/>
                <a:gd name="connsiteX3" fmla="*/ 7144 w 2257425"/>
                <a:gd name="connsiteY3" fmla="*/ 7144 h 1190625"/>
                <a:gd name="connsiteX4" fmla="*/ 531019 w 2257425"/>
                <a:gd name="connsiteY4" fmla="*/ 597694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25" h="1190625">
                  <a:moveTo>
                    <a:pt x="7144" y="1188244"/>
                  </a:moveTo>
                  <a:lnTo>
                    <a:pt x="2252186" y="1188244"/>
                  </a:lnTo>
                  <a:lnTo>
                    <a:pt x="2252186" y="7144"/>
                  </a:lnTo>
                  <a:lnTo>
                    <a:pt x="7144" y="7144"/>
                  </a:lnTo>
                  <a:lnTo>
                    <a:pt x="531019" y="5976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9E7A3779-D72D-49DE-B088-E70638CB42C3}"/>
                </a:ext>
              </a:extLst>
            </p:cNvPr>
            <p:cNvSpPr/>
            <p:nvPr/>
          </p:nvSpPr>
          <p:spPr>
            <a:xfrm>
              <a:off x="4276637" y="4546731"/>
              <a:ext cx="598231" cy="394709"/>
            </a:xfrm>
            <a:custGeom>
              <a:avLst/>
              <a:gdLst>
                <a:gd name="connsiteX0" fmla="*/ 923449 w 923925"/>
                <a:gd name="connsiteY0" fmla="*/ 7144 h 609600"/>
                <a:gd name="connsiteX1" fmla="*/ 7144 w 923925"/>
                <a:gd name="connsiteY1" fmla="*/ 15716 h 609600"/>
                <a:gd name="connsiteX2" fmla="*/ 923449 w 923925"/>
                <a:gd name="connsiteY2" fmla="*/ 606266 h 609600"/>
              </a:gdLst>
              <a:ahLst/>
              <a:cxnLst>
                <a:cxn ang="0">
                  <a:pos x="connsiteX0" y="connsiteY0"/>
                </a:cxn>
                <a:cxn ang="0">
                  <a:pos x="connsiteX1" y="connsiteY1"/>
                </a:cxn>
                <a:cxn ang="0">
                  <a:pos x="connsiteX2" y="connsiteY2"/>
                </a:cxn>
              </a:cxnLst>
              <a:rect l="l" t="t" r="r" b="b"/>
              <a:pathLst>
                <a:path w="923925" h="609600">
                  <a:moveTo>
                    <a:pt x="923449" y="7144"/>
                  </a:moveTo>
                  <a:lnTo>
                    <a:pt x="7144" y="15716"/>
                  </a:lnTo>
                  <a:lnTo>
                    <a:pt x="923449" y="60626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8" name="Rectangle 7">
            <a:extLst>
              <a:ext uri="{FF2B5EF4-FFF2-40B4-BE49-F238E27FC236}">
                <a16:creationId xmlns:a16="http://schemas.microsoft.com/office/drawing/2014/main" id="{09A6CBAA-64EE-4409-907F-50D057199A25}"/>
              </a:ext>
            </a:extLst>
          </p:cNvPr>
          <p:cNvSpPr/>
          <p:nvPr/>
        </p:nvSpPr>
        <p:spPr>
          <a:xfrm>
            <a:off x="1743692" y="2073463"/>
            <a:ext cx="4209194" cy="4014580"/>
          </a:xfrm>
          <a:prstGeom prst="rect">
            <a:avLst/>
          </a:prstGeom>
          <a:solidFill>
            <a:srgbClr val="00206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3A59CF29-9F98-4B2D-8539-446E150D73EC}"/>
              </a:ext>
            </a:extLst>
          </p:cNvPr>
          <p:cNvGrpSpPr/>
          <p:nvPr/>
        </p:nvGrpSpPr>
        <p:grpSpPr>
          <a:xfrm>
            <a:off x="1015852" y="4468176"/>
            <a:ext cx="5664874" cy="754861"/>
            <a:chOff x="3798414" y="4347016"/>
            <a:chExt cx="4670224" cy="621436"/>
          </a:xfrm>
          <a:solidFill>
            <a:srgbClr val="002060"/>
          </a:solidFill>
        </p:grpSpPr>
        <p:sp>
          <p:nvSpPr>
            <p:cNvPr id="10" name="Freeform: Shape 9">
              <a:extLst>
                <a:ext uri="{FF2B5EF4-FFF2-40B4-BE49-F238E27FC236}">
                  <a16:creationId xmlns:a16="http://schemas.microsoft.com/office/drawing/2014/main" id="{AC1284E2-6977-4844-BAE2-647AEADB662F}"/>
                </a:ext>
              </a:extLst>
            </p:cNvPr>
            <p:cNvSpPr/>
            <p:nvPr/>
          </p:nvSpPr>
          <p:spPr>
            <a:xfrm>
              <a:off x="3798414" y="4347016"/>
              <a:ext cx="4670224" cy="621436"/>
            </a:xfrm>
            <a:custGeom>
              <a:avLst/>
              <a:gdLst>
                <a:gd name="connsiteX0" fmla="*/ 7144 w 5619750"/>
                <a:gd name="connsiteY0" fmla="*/ 7144 h 1190625"/>
                <a:gd name="connsiteX1" fmla="*/ 5613559 w 5619750"/>
                <a:gd name="connsiteY1" fmla="*/ 7144 h 1190625"/>
                <a:gd name="connsiteX2" fmla="*/ 5613559 w 5619750"/>
                <a:gd name="connsiteY2" fmla="*/ 1188244 h 1190625"/>
                <a:gd name="connsiteX3" fmla="*/ 7143 w 5619750"/>
                <a:gd name="connsiteY3" fmla="*/ 1188244 h 1190625"/>
              </a:gdLst>
              <a:ahLst/>
              <a:cxnLst>
                <a:cxn ang="0">
                  <a:pos x="connsiteX0" y="connsiteY0"/>
                </a:cxn>
                <a:cxn ang="0">
                  <a:pos x="connsiteX1" y="connsiteY1"/>
                </a:cxn>
                <a:cxn ang="0">
                  <a:pos x="connsiteX2" y="connsiteY2"/>
                </a:cxn>
                <a:cxn ang="0">
                  <a:pos x="connsiteX3" y="connsiteY3"/>
                </a:cxn>
              </a:cxnLst>
              <a:rect l="l" t="t" r="r" b="b"/>
              <a:pathLst>
                <a:path w="5619750" h="1190625">
                  <a:moveTo>
                    <a:pt x="7144" y="7144"/>
                  </a:moveTo>
                  <a:lnTo>
                    <a:pt x="5613559" y="7144"/>
                  </a:lnTo>
                  <a:lnTo>
                    <a:pt x="5613559" y="1188244"/>
                  </a:lnTo>
                  <a:lnTo>
                    <a:pt x="7143" y="1188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1" name="TextBox 10">
              <a:extLst>
                <a:ext uri="{FF2B5EF4-FFF2-40B4-BE49-F238E27FC236}">
                  <a16:creationId xmlns:a16="http://schemas.microsoft.com/office/drawing/2014/main" id="{2B2DE06E-9A7D-4199-BC10-5C69CEA78805}"/>
                </a:ext>
              </a:extLst>
            </p:cNvPr>
            <p:cNvSpPr txBox="1"/>
            <p:nvPr/>
          </p:nvSpPr>
          <p:spPr>
            <a:xfrm>
              <a:off x="4398458" y="4388808"/>
              <a:ext cx="3470136" cy="532089"/>
            </a:xfrm>
            <a:prstGeom prst="rect">
              <a:avLst/>
            </a:prstGeom>
            <a:solidFill>
              <a:schemeClr val="bg2"/>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3600" b="1" i="0" u="none" strike="noStrike" kern="1200" cap="none" spc="0" normalizeH="0" baseline="0" noProof="0" dirty="0">
                  <a:ln>
                    <a:noFill/>
                  </a:ln>
                  <a:solidFill>
                    <a:srgbClr val="FF0000"/>
                  </a:solidFill>
                  <a:effectLst/>
                  <a:uLnTx/>
                  <a:uFillTx/>
                  <a:latin typeface="Arial"/>
                  <a:ea typeface="Adobe Song Std L" panose="02020300000000000000" pitchFamily="18" charset="-128"/>
                  <a:cs typeface="Arial" pitchFamily="34" charset="0"/>
                </a:rPr>
                <a:t>Requirements</a:t>
              </a:r>
            </a:p>
          </p:txBody>
        </p:sp>
      </p:grpSp>
      <p:sp>
        <p:nvSpPr>
          <p:cNvPr id="19" name="Freeform: Shape 18">
            <a:extLst>
              <a:ext uri="{FF2B5EF4-FFF2-40B4-BE49-F238E27FC236}">
                <a16:creationId xmlns:a16="http://schemas.microsoft.com/office/drawing/2014/main" id="{48767EAA-C74E-4872-A6B5-6A4B994CED37}"/>
              </a:ext>
            </a:extLst>
          </p:cNvPr>
          <p:cNvSpPr/>
          <p:nvPr/>
        </p:nvSpPr>
        <p:spPr>
          <a:xfrm rot="5400000">
            <a:off x="1757303" y="2126047"/>
            <a:ext cx="1568701" cy="1552820"/>
          </a:xfrm>
          <a:custGeom>
            <a:avLst/>
            <a:gdLst>
              <a:gd name="connsiteX0" fmla="*/ 989322 w 2099794"/>
              <a:gd name="connsiteY0" fmla="*/ 1788413 h 2078537"/>
              <a:gd name="connsiteX1" fmla="*/ 991189 w 2099794"/>
              <a:gd name="connsiteY1" fmla="*/ 1789658 h 2078537"/>
              <a:gd name="connsiteX2" fmla="*/ 992849 w 2099794"/>
              <a:gd name="connsiteY2" fmla="*/ 1788205 h 2078537"/>
              <a:gd name="connsiteX3" fmla="*/ 991189 w 2099794"/>
              <a:gd name="connsiteY3" fmla="*/ 1786754 h 2078537"/>
              <a:gd name="connsiteX4" fmla="*/ 989322 w 2099794"/>
              <a:gd name="connsiteY4" fmla="*/ 1788413 h 2078537"/>
              <a:gd name="connsiteX5" fmla="*/ 424025 w 2099794"/>
              <a:gd name="connsiteY5" fmla="*/ 1472262 h 2078537"/>
              <a:gd name="connsiteX6" fmla="*/ 424855 w 2099794"/>
              <a:gd name="connsiteY6" fmla="*/ 1472262 h 2078537"/>
              <a:gd name="connsiteX7" fmla="*/ 425270 w 2099794"/>
              <a:gd name="connsiteY7" fmla="*/ 1470810 h 2078537"/>
              <a:gd name="connsiteX8" fmla="*/ 424025 w 2099794"/>
              <a:gd name="connsiteY8" fmla="*/ 1470187 h 2078537"/>
              <a:gd name="connsiteX9" fmla="*/ 424025 w 2099794"/>
              <a:gd name="connsiteY9" fmla="*/ 1472262 h 2078537"/>
              <a:gd name="connsiteX10" fmla="*/ 209514 w 2099794"/>
              <a:gd name="connsiteY10" fmla="*/ 1889738 h 2078537"/>
              <a:gd name="connsiteX11" fmla="*/ 231210 w 2099794"/>
              <a:gd name="connsiteY11" fmla="*/ 1864027 h 2078537"/>
              <a:gd name="connsiteX12" fmla="*/ 227571 w 2099794"/>
              <a:gd name="connsiteY12" fmla="*/ 1869318 h 2078537"/>
              <a:gd name="connsiteX13" fmla="*/ 197595 w 2099794"/>
              <a:gd name="connsiteY13" fmla="*/ 1924756 h 2078537"/>
              <a:gd name="connsiteX14" fmla="*/ 294784 w 2099794"/>
              <a:gd name="connsiteY14" fmla="*/ 1858272 h 2078537"/>
              <a:gd name="connsiteX15" fmla="*/ 400583 w 2099794"/>
              <a:gd name="connsiteY15" fmla="*/ 1803142 h 2078537"/>
              <a:gd name="connsiteX16" fmla="*/ 470078 w 2099794"/>
              <a:gd name="connsiteY16" fmla="*/ 1775551 h 2078537"/>
              <a:gd name="connsiteX17" fmla="*/ 526919 w 2099794"/>
              <a:gd name="connsiteY17" fmla="*/ 1758333 h 2078537"/>
              <a:gd name="connsiteX18" fmla="*/ 563015 w 2099794"/>
              <a:gd name="connsiteY18" fmla="*/ 1748790 h 2078537"/>
              <a:gd name="connsiteX19" fmla="*/ 623590 w 2099794"/>
              <a:gd name="connsiteY19" fmla="*/ 1739248 h 2078537"/>
              <a:gd name="connsiteX20" fmla="*/ 625872 w 2099794"/>
              <a:gd name="connsiteY20" fmla="*/ 1738418 h 2078537"/>
              <a:gd name="connsiteX21" fmla="*/ 629191 w 2099794"/>
              <a:gd name="connsiteY21" fmla="*/ 1738211 h 2078537"/>
              <a:gd name="connsiteX22" fmla="*/ 653878 w 2099794"/>
              <a:gd name="connsiteY22" fmla="*/ 1735099 h 2078537"/>
              <a:gd name="connsiteX23" fmla="*/ 660516 w 2099794"/>
              <a:gd name="connsiteY23" fmla="*/ 1734891 h 2078537"/>
              <a:gd name="connsiteX24" fmla="*/ 709889 w 2099794"/>
              <a:gd name="connsiteY24" fmla="*/ 1731780 h 2078537"/>
              <a:gd name="connsiteX25" fmla="*/ 741214 w 2099794"/>
              <a:gd name="connsiteY25" fmla="*/ 1731780 h 2078537"/>
              <a:gd name="connsiteX26" fmla="*/ 790586 w 2099794"/>
              <a:gd name="connsiteY26" fmla="*/ 1734891 h 2078537"/>
              <a:gd name="connsiteX27" fmla="*/ 795565 w 2099794"/>
              <a:gd name="connsiteY27" fmla="*/ 1735099 h 2078537"/>
              <a:gd name="connsiteX28" fmla="*/ 844316 w 2099794"/>
              <a:gd name="connsiteY28" fmla="*/ 1741944 h 2078537"/>
              <a:gd name="connsiteX29" fmla="*/ 882690 w 2099794"/>
              <a:gd name="connsiteY29" fmla="*/ 1748134 h 2078537"/>
              <a:gd name="connsiteX30" fmla="*/ 882901 w 2099794"/>
              <a:gd name="connsiteY30" fmla="*/ 1748375 h 2078537"/>
              <a:gd name="connsiteX31" fmla="*/ 882901 w 2099794"/>
              <a:gd name="connsiteY31" fmla="*/ 1749205 h 2078537"/>
              <a:gd name="connsiteX32" fmla="*/ 883938 w 2099794"/>
              <a:gd name="connsiteY32" fmla="*/ 1748998 h 2078537"/>
              <a:gd name="connsiteX33" fmla="*/ 882901 w 2099794"/>
              <a:gd name="connsiteY33" fmla="*/ 1748375 h 2078537"/>
              <a:gd name="connsiteX34" fmla="*/ 882901 w 2099794"/>
              <a:gd name="connsiteY34" fmla="*/ 1748168 h 2078537"/>
              <a:gd name="connsiteX35" fmla="*/ 882690 w 2099794"/>
              <a:gd name="connsiteY35" fmla="*/ 1748134 h 2078537"/>
              <a:gd name="connsiteX36" fmla="*/ 877092 w 2099794"/>
              <a:gd name="connsiteY36" fmla="*/ 1741737 h 2078537"/>
              <a:gd name="connsiteX37" fmla="*/ 868587 w 2099794"/>
              <a:gd name="connsiteY37" fmla="*/ 1727631 h 2078537"/>
              <a:gd name="connsiteX38" fmla="*/ 874188 w 2099794"/>
              <a:gd name="connsiteY38" fmla="*/ 1696306 h 2078537"/>
              <a:gd name="connsiteX39" fmla="*/ 909869 w 2099794"/>
              <a:gd name="connsiteY39" fmla="*/ 1662699 h 2078537"/>
              <a:gd name="connsiteX40" fmla="*/ 951359 w 2099794"/>
              <a:gd name="connsiteY40" fmla="*/ 1647555 h 2078537"/>
              <a:gd name="connsiteX41" fmla="*/ 1017535 w 2099794"/>
              <a:gd name="connsiteY41" fmla="*/ 1641124 h 2078537"/>
              <a:gd name="connsiteX42" fmla="*/ 1027493 w 2099794"/>
              <a:gd name="connsiteY42" fmla="*/ 1641124 h 2078537"/>
              <a:gd name="connsiteX43" fmla="*/ 1040562 w 2099794"/>
              <a:gd name="connsiteY43" fmla="*/ 1641332 h 2078537"/>
              <a:gd name="connsiteX44" fmla="*/ 997620 w 2099794"/>
              <a:gd name="connsiteY44" fmla="*/ 1780737 h 2078537"/>
              <a:gd name="connsiteX45" fmla="*/ 1033301 w 2099794"/>
              <a:gd name="connsiteY45" fmla="*/ 1792562 h 2078537"/>
              <a:gd name="connsiteX46" fmla="*/ 1137025 w 2099794"/>
              <a:gd name="connsiteY46" fmla="*/ 1830525 h 2078537"/>
              <a:gd name="connsiteX47" fmla="*/ 1181627 w 2099794"/>
              <a:gd name="connsiteY47" fmla="*/ 1846914 h 2078537"/>
              <a:gd name="connsiteX48" fmla="*/ 1186191 w 2099794"/>
              <a:gd name="connsiteY48" fmla="*/ 1847536 h 2078537"/>
              <a:gd name="connsiteX49" fmla="*/ 1183494 w 2099794"/>
              <a:gd name="connsiteY49" fmla="*/ 1845254 h 2078537"/>
              <a:gd name="connsiteX50" fmla="*/ 1186813 w 2099794"/>
              <a:gd name="connsiteY50" fmla="*/ 1794429 h 2078537"/>
              <a:gd name="connsiteX51" fmla="*/ 1250915 w 2099794"/>
              <a:gd name="connsiteY51" fmla="*/ 1771195 h 2078537"/>
              <a:gd name="connsiteX52" fmla="*/ 1286596 w 2099794"/>
              <a:gd name="connsiteY52" fmla="*/ 1768705 h 2078537"/>
              <a:gd name="connsiteX53" fmla="*/ 1293649 w 2099794"/>
              <a:gd name="connsiteY53" fmla="*/ 1775759 h 2078537"/>
              <a:gd name="connsiteX54" fmla="*/ 1285766 w 2099794"/>
              <a:gd name="connsiteY54" fmla="*/ 1821397 h 2078537"/>
              <a:gd name="connsiteX55" fmla="*/ 1258175 w 2099794"/>
              <a:gd name="connsiteY55" fmla="*/ 1872845 h 2078537"/>
              <a:gd name="connsiteX56" fmla="*/ 1260665 w 2099794"/>
              <a:gd name="connsiteY56" fmla="*/ 1874712 h 2078537"/>
              <a:gd name="connsiteX57" fmla="*/ 1313564 w 2099794"/>
              <a:gd name="connsiteY57" fmla="*/ 1890063 h 2078537"/>
              <a:gd name="connsiteX58" fmla="*/ 1335761 w 2099794"/>
              <a:gd name="connsiteY58" fmla="*/ 1896494 h 2078537"/>
              <a:gd name="connsiteX59" fmla="*/ 1397166 w 2099794"/>
              <a:gd name="connsiteY59" fmla="*/ 1908526 h 2078537"/>
              <a:gd name="connsiteX60" fmla="*/ 1512922 w 2099794"/>
              <a:gd name="connsiteY60" fmla="*/ 1909563 h 2078537"/>
              <a:gd name="connsiteX61" fmla="*/ 1608971 w 2099794"/>
              <a:gd name="connsiteY61" fmla="*/ 1876579 h 2078537"/>
              <a:gd name="connsiteX62" fmla="*/ 1614987 w 2099794"/>
              <a:gd name="connsiteY62" fmla="*/ 1868696 h 2078537"/>
              <a:gd name="connsiteX63" fmla="*/ 1625774 w 2099794"/>
              <a:gd name="connsiteY63" fmla="*/ 1853344 h 2078537"/>
              <a:gd name="connsiteX64" fmla="*/ 1633035 w 2099794"/>
              <a:gd name="connsiteY64" fmla="*/ 1844424 h 2078537"/>
              <a:gd name="connsiteX65" fmla="*/ 1670791 w 2099794"/>
              <a:gd name="connsiteY65" fmla="*/ 1828658 h 2078537"/>
              <a:gd name="connsiteX66" fmla="*/ 1681163 w 2099794"/>
              <a:gd name="connsiteY66" fmla="*/ 1825754 h 2078537"/>
              <a:gd name="connsiteX67" fmla="*/ 1756674 w 2099794"/>
              <a:gd name="connsiteY67" fmla="*/ 1743189 h 2078537"/>
              <a:gd name="connsiteX68" fmla="*/ 1777212 w 2099794"/>
              <a:gd name="connsiteY68" fmla="*/ 1713524 h 2078537"/>
              <a:gd name="connsiteX69" fmla="*/ 1780116 w 2099794"/>
              <a:gd name="connsiteY69" fmla="*/ 1715391 h 2078537"/>
              <a:gd name="connsiteX70" fmla="*/ 1711243 w 2099794"/>
              <a:gd name="connsiteY70" fmla="*/ 1808743 h 2078537"/>
              <a:gd name="connsiteX71" fmla="*/ 1687179 w 2099794"/>
              <a:gd name="connsiteY71" fmla="*/ 1831562 h 2078537"/>
              <a:gd name="connsiteX72" fmla="*/ 1686142 w 2099794"/>
              <a:gd name="connsiteY72" fmla="*/ 1840690 h 2078537"/>
              <a:gd name="connsiteX73" fmla="*/ 1707924 w 2099794"/>
              <a:gd name="connsiteY73" fmla="*/ 1909148 h 2078537"/>
              <a:gd name="connsiteX74" fmla="*/ 1704397 w 2099794"/>
              <a:gd name="connsiteY74" fmla="*/ 1913090 h 2078537"/>
              <a:gd name="connsiteX75" fmla="*/ 1638636 w 2099794"/>
              <a:gd name="connsiteY75" fmla="*/ 1902510 h 2078537"/>
              <a:gd name="connsiteX76" fmla="*/ 1620381 w 2099794"/>
              <a:gd name="connsiteY76" fmla="*/ 1886536 h 2078537"/>
              <a:gd name="connsiteX77" fmla="*/ 1612705 w 2099794"/>
              <a:gd name="connsiteY77" fmla="*/ 1884254 h 2078537"/>
              <a:gd name="connsiteX78" fmla="*/ 1554205 w 2099794"/>
              <a:gd name="connsiteY78" fmla="*/ 1910185 h 2078537"/>
              <a:gd name="connsiteX79" fmla="*/ 1526821 w 2099794"/>
              <a:gd name="connsiteY79" fmla="*/ 1915994 h 2078537"/>
              <a:gd name="connsiteX80" fmla="*/ 1385341 w 2099794"/>
              <a:gd name="connsiteY80" fmla="*/ 1914957 h 2078537"/>
              <a:gd name="connsiteX81" fmla="*/ 1328915 w 2099794"/>
              <a:gd name="connsiteY81" fmla="*/ 1904169 h 2078537"/>
              <a:gd name="connsiteX82" fmla="*/ 1264814 w 2099794"/>
              <a:gd name="connsiteY82" fmla="*/ 1884877 h 2078537"/>
              <a:gd name="connsiteX83" fmla="*/ 1237846 w 2099794"/>
              <a:gd name="connsiteY83" fmla="*/ 1883839 h 2078537"/>
              <a:gd name="connsiteX84" fmla="*/ 1214819 w 2099794"/>
              <a:gd name="connsiteY84" fmla="*/ 1877616 h 2078537"/>
              <a:gd name="connsiteX85" fmla="*/ 1149265 w 2099794"/>
              <a:gd name="connsiteY85" fmla="*/ 1844632 h 2078537"/>
              <a:gd name="connsiteX86" fmla="*/ 1117110 w 2099794"/>
              <a:gd name="connsiteY86" fmla="*/ 1831355 h 2078537"/>
              <a:gd name="connsiteX87" fmla="*/ 1007785 w 2099794"/>
              <a:gd name="connsiteY87" fmla="*/ 1791525 h 2078537"/>
              <a:gd name="connsiteX88" fmla="*/ 999902 w 2099794"/>
              <a:gd name="connsiteY88" fmla="*/ 1789450 h 2078537"/>
              <a:gd name="connsiteX89" fmla="*/ 998242 w 2099794"/>
              <a:gd name="connsiteY89" fmla="*/ 1789035 h 2078537"/>
              <a:gd name="connsiteX90" fmla="*/ 994923 w 2099794"/>
              <a:gd name="connsiteY90" fmla="*/ 1788205 h 2078537"/>
              <a:gd name="connsiteX91" fmla="*/ 994508 w 2099794"/>
              <a:gd name="connsiteY91" fmla="*/ 1790695 h 2078537"/>
              <a:gd name="connsiteX92" fmla="*/ 999695 w 2099794"/>
              <a:gd name="connsiteY92" fmla="*/ 1793184 h 2078537"/>
              <a:gd name="connsiteX93" fmla="*/ 1057573 w 2099794"/>
              <a:gd name="connsiteY93" fmla="*/ 1820360 h 2078537"/>
              <a:gd name="connsiteX94" fmla="*/ 1127690 w 2099794"/>
              <a:gd name="connsiteY94" fmla="*/ 1855419 h 2078537"/>
              <a:gd name="connsiteX95" fmla="*/ 1204031 w 2099794"/>
              <a:gd name="connsiteY95" fmla="*/ 1892760 h 2078537"/>
              <a:gd name="connsiteX96" fmla="*/ 1312112 w 2099794"/>
              <a:gd name="connsiteY96" fmla="*/ 1939436 h 2078537"/>
              <a:gd name="connsiteX97" fmla="*/ 1354432 w 2099794"/>
              <a:gd name="connsiteY97" fmla="*/ 1953750 h 2078537"/>
              <a:gd name="connsiteX98" fmla="*/ 1417911 w 2099794"/>
              <a:gd name="connsiteY98" fmla="*/ 1970345 h 2078537"/>
              <a:gd name="connsiteX99" fmla="*/ 1421852 w 2099794"/>
              <a:gd name="connsiteY99" fmla="*/ 1969723 h 2078537"/>
              <a:gd name="connsiteX100" fmla="*/ 1439486 w 2099794"/>
              <a:gd name="connsiteY100" fmla="*/ 1950016 h 2078537"/>
              <a:gd name="connsiteX101" fmla="*/ 1491763 w 2099794"/>
              <a:gd name="connsiteY101" fmla="*/ 1951260 h 2078537"/>
              <a:gd name="connsiteX102" fmla="*/ 1514997 w 2099794"/>
              <a:gd name="connsiteY102" fmla="*/ 1979473 h 2078537"/>
              <a:gd name="connsiteX103" fmla="*/ 1525577 w 2099794"/>
              <a:gd name="connsiteY103" fmla="*/ 1986319 h 2078537"/>
              <a:gd name="connsiteX104" fmla="*/ 1758126 w 2099794"/>
              <a:gd name="connsiteY104" fmla="*/ 1972835 h 2078537"/>
              <a:gd name="connsiteX105" fmla="*/ 1766217 w 2099794"/>
              <a:gd name="connsiteY105" fmla="*/ 1968063 h 2078537"/>
              <a:gd name="connsiteX106" fmla="*/ 1778041 w 2099794"/>
              <a:gd name="connsiteY106" fmla="*/ 1960803 h 2078537"/>
              <a:gd name="connsiteX107" fmla="*/ 1802935 w 2099794"/>
              <a:gd name="connsiteY107" fmla="*/ 1953335 h 2078537"/>
              <a:gd name="connsiteX108" fmla="*/ 1837164 w 2099794"/>
              <a:gd name="connsiteY108" fmla="*/ 1955202 h 2078537"/>
              <a:gd name="connsiteX109" fmla="*/ 1844633 w 2099794"/>
              <a:gd name="connsiteY109" fmla="*/ 1956446 h 2078537"/>
              <a:gd name="connsiteX110" fmla="*/ 1866829 w 2099794"/>
              <a:gd name="connsiteY110" fmla="*/ 1951468 h 2078537"/>
              <a:gd name="connsiteX111" fmla="*/ 1903340 w 2099794"/>
              <a:gd name="connsiteY111" fmla="*/ 1942340 h 2078537"/>
              <a:gd name="connsiteX112" fmla="*/ 1946282 w 2099794"/>
              <a:gd name="connsiteY112" fmla="*/ 1931138 h 2078537"/>
              <a:gd name="connsiteX113" fmla="*/ 1982586 w 2099794"/>
              <a:gd name="connsiteY113" fmla="*/ 1920765 h 2078537"/>
              <a:gd name="connsiteX114" fmla="*/ 2035278 w 2099794"/>
              <a:gd name="connsiteY114" fmla="*/ 1903962 h 2078537"/>
              <a:gd name="connsiteX115" fmla="*/ 2081954 w 2099794"/>
              <a:gd name="connsiteY115" fmla="*/ 1887158 h 2078537"/>
              <a:gd name="connsiteX116" fmla="*/ 2099794 w 2099794"/>
              <a:gd name="connsiteY116" fmla="*/ 1883425 h 2078537"/>
              <a:gd name="connsiteX117" fmla="*/ 2092741 w 2099794"/>
              <a:gd name="connsiteY117" fmla="*/ 1887781 h 2078537"/>
              <a:gd name="connsiteX118" fmla="*/ 1944415 w 2099794"/>
              <a:gd name="connsiteY118" fmla="*/ 1940058 h 2078537"/>
              <a:gd name="connsiteX119" fmla="*/ 1852100 w 2099794"/>
              <a:gd name="connsiteY119" fmla="*/ 1963500 h 2078537"/>
              <a:gd name="connsiteX120" fmla="*/ 1847744 w 2099794"/>
              <a:gd name="connsiteY120" fmla="*/ 1970760 h 2078537"/>
              <a:gd name="connsiteX121" fmla="*/ 1850026 w 2099794"/>
              <a:gd name="connsiteY121" fmla="*/ 2004782 h 2078537"/>
              <a:gd name="connsiteX122" fmla="*/ 1833430 w 2099794"/>
              <a:gd name="connsiteY122" fmla="*/ 2056022 h 2078537"/>
              <a:gd name="connsiteX123" fmla="*/ 1826170 w 2099794"/>
              <a:gd name="connsiteY123" fmla="*/ 2058719 h 2078537"/>
              <a:gd name="connsiteX124" fmla="*/ 1779286 w 2099794"/>
              <a:gd name="connsiteY124" fmla="*/ 2023038 h 2078537"/>
              <a:gd name="connsiteX125" fmla="*/ 1761861 w 2099794"/>
              <a:gd name="connsiteY125" fmla="*/ 1985074 h 2078537"/>
              <a:gd name="connsiteX126" fmla="*/ 1755015 w 2099794"/>
              <a:gd name="connsiteY126" fmla="*/ 1981755 h 2078537"/>
              <a:gd name="connsiteX127" fmla="*/ 1597976 w 2099794"/>
              <a:gd name="connsiteY127" fmla="*/ 1995654 h 2078537"/>
              <a:gd name="connsiteX128" fmla="*/ 1535534 w 2099794"/>
              <a:gd name="connsiteY128" fmla="*/ 1994617 h 2078537"/>
              <a:gd name="connsiteX129" fmla="*/ 1522880 w 2099794"/>
              <a:gd name="connsiteY129" fmla="*/ 1994617 h 2078537"/>
              <a:gd name="connsiteX130" fmla="*/ 1539476 w 2099794"/>
              <a:gd name="connsiteY130" fmla="*/ 2078219 h 2078537"/>
              <a:gd name="connsiteX131" fmla="*/ 1446124 w 2099794"/>
              <a:gd name="connsiteY131" fmla="*/ 2068054 h 2078537"/>
              <a:gd name="connsiteX132" fmla="*/ 1402352 w 2099794"/>
              <a:gd name="connsiteY132" fmla="*/ 2040256 h 2078537"/>
              <a:gd name="connsiteX133" fmla="*/ 1414799 w 2099794"/>
              <a:gd name="connsiteY133" fmla="*/ 1982170 h 2078537"/>
              <a:gd name="connsiteX134" fmla="*/ 1416251 w 2099794"/>
              <a:gd name="connsiteY134" fmla="*/ 1980510 h 2078537"/>
              <a:gd name="connsiteX135" fmla="*/ 1414177 w 2099794"/>
              <a:gd name="connsiteY135" fmla="*/ 1978229 h 2078537"/>
              <a:gd name="connsiteX136" fmla="*/ 1183079 w 2099794"/>
              <a:gd name="connsiteY136" fmla="*/ 1890893 h 2078537"/>
              <a:gd name="connsiteX137" fmla="*/ 989945 w 2099794"/>
              <a:gd name="connsiteY137" fmla="*/ 1796504 h 2078537"/>
              <a:gd name="connsiteX138" fmla="*/ 976460 w 2099794"/>
              <a:gd name="connsiteY138" fmla="*/ 1796711 h 2078537"/>
              <a:gd name="connsiteX139" fmla="*/ 929162 w 2099794"/>
              <a:gd name="connsiteY139" fmla="*/ 1794014 h 2078537"/>
              <a:gd name="connsiteX140" fmla="*/ 906965 w 2099794"/>
              <a:gd name="connsiteY140" fmla="*/ 1771195 h 2078537"/>
              <a:gd name="connsiteX141" fmla="*/ 891614 w 2099794"/>
              <a:gd name="connsiteY141" fmla="*/ 1760407 h 2078537"/>
              <a:gd name="connsiteX142" fmla="*/ 691634 w 2099794"/>
              <a:gd name="connsiteY142" fmla="*/ 1739040 h 2078537"/>
              <a:gd name="connsiteX143" fmla="*/ 213257 w 2099794"/>
              <a:gd name="connsiteY143" fmla="*/ 1914957 h 2078537"/>
              <a:gd name="connsiteX144" fmla="*/ 205530 w 2099794"/>
              <a:gd name="connsiteY144" fmla="*/ 1921388 h 2078537"/>
              <a:gd name="connsiteX145" fmla="*/ 196246 w 2099794"/>
              <a:gd name="connsiteY145" fmla="*/ 1925329 h 2078537"/>
              <a:gd name="connsiteX146" fmla="*/ 197595 w 2099794"/>
              <a:gd name="connsiteY146" fmla="*/ 1924756 h 2078537"/>
              <a:gd name="connsiteX147" fmla="*/ 196454 w 2099794"/>
              <a:gd name="connsiteY147" fmla="*/ 1925537 h 2078537"/>
              <a:gd name="connsiteX148" fmla="*/ 196246 w 2099794"/>
              <a:gd name="connsiteY148" fmla="*/ 1925329 h 2078537"/>
              <a:gd name="connsiteX149" fmla="*/ 170523 w 2099794"/>
              <a:gd name="connsiteY149" fmla="*/ 1933834 h 2078537"/>
              <a:gd name="connsiteX150" fmla="*/ 209514 w 2099794"/>
              <a:gd name="connsiteY150" fmla="*/ 1889738 h 2078537"/>
              <a:gd name="connsiteX151" fmla="*/ 176331 w 2099794"/>
              <a:gd name="connsiteY151" fmla="*/ 1929063 h 2078537"/>
              <a:gd name="connsiteX152" fmla="*/ 170523 w 2099794"/>
              <a:gd name="connsiteY152" fmla="*/ 1933834 h 2078537"/>
              <a:gd name="connsiteX153" fmla="*/ 154965 w 2099794"/>
              <a:gd name="connsiteY153" fmla="*/ 1964538 h 2078537"/>
              <a:gd name="connsiteX154" fmla="*/ 197492 w 2099794"/>
              <a:gd name="connsiteY154" fmla="*/ 1937154 h 2078537"/>
              <a:gd name="connsiteX155" fmla="*/ 550569 w 2099794"/>
              <a:gd name="connsiteY155" fmla="*/ 1811856 h 2078537"/>
              <a:gd name="connsiteX156" fmla="*/ 715283 w 2099794"/>
              <a:gd name="connsiteY156" fmla="*/ 1804595 h 2078537"/>
              <a:gd name="connsiteX157" fmla="*/ 725863 w 2099794"/>
              <a:gd name="connsiteY157" fmla="*/ 1799409 h 2078537"/>
              <a:gd name="connsiteX158" fmla="*/ 796810 w 2099794"/>
              <a:gd name="connsiteY158" fmla="*/ 1798372 h 2078537"/>
              <a:gd name="connsiteX159" fmla="*/ 825646 w 2099794"/>
              <a:gd name="connsiteY159" fmla="*/ 1816419 h 2078537"/>
              <a:gd name="connsiteX160" fmla="*/ 907588 w 2099794"/>
              <a:gd name="connsiteY160" fmla="*/ 1839031 h 2078537"/>
              <a:gd name="connsiteX161" fmla="*/ 929370 w 2099794"/>
              <a:gd name="connsiteY161" fmla="*/ 1852101 h 2078537"/>
              <a:gd name="connsiteX162" fmla="*/ 930407 w 2099794"/>
              <a:gd name="connsiteY162" fmla="*/ 1902096 h 2078537"/>
              <a:gd name="connsiteX163" fmla="*/ 912152 w 2099794"/>
              <a:gd name="connsiteY163" fmla="*/ 1914750 h 2078537"/>
              <a:gd name="connsiteX164" fmla="*/ 753661 w 2099794"/>
              <a:gd name="connsiteY164" fmla="*/ 1956032 h 2078537"/>
              <a:gd name="connsiteX165" fmla="*/ 764863 w 2099794"/>
              <a:gd name="connsiteY165" fmla="*/ 1950431 h 2078537"/>
              <a:gd name="connsiteX166" fmla="*/ 857178 w 2099794"/>
              <a:gd name="connsiteY166" fmla="*/ 1927612 h 2078537"/>
              <a:gd name="connsiteX167" fmla="*/ 916508 w 2099794"/>
              <a:gd name="connsiteY167" fmla="*/ 1901888 h 2078537"/>
              <a:gd name="connsiteX168" fmla="*/ 915471 w 2099794"/>
              <a:gd name="connsiteY168" fmla="*/ 1852723 h 2078537"/>
              <a:gd name="connsiteX169" fmla="*/ 832491 w 2099794"/>
              <a:gd name="connsiteY169" fmla="*/ 1825547 h 2078537"/>
              <a:gd name="connsiteX170" fmla="*/ 809672 w 2099794"/>
              <a:gd name="connsiteY170" fmla="*/ 1821606 h 2078537"/>
              <a:gd name="connsiteX171" fmla="*/ 821497 w 2099794"/>
              <a:gd name="connsiteY171" fmla="*/ 1877409 h 2078537"/>
              <a:gd name="connsiteX172" fmla="*/ 811747 w 2099794"/>
              <a:gd name="connsiteY172" fmla="*/ 1887989 h 2078537"/>
              <a:gd name="connsiteX173" fmla="*/ 743081 w 2099794"/>
              <a:gd name="connsiteY173" fmla="*/ 1878239 h 2078537"/>
              <a:gd name="connsiteX174" fmla="*/ 713831 w 2099794"/>
              <a:gd name="connsiteY174" fmla="*/ 1860606 h 2078537"/>
              <a:gd name="connsiteX175" fmla="*/ 711549 w 2099794"/>
              <a:gd name="connsiteY175" fmla="*/ 1812271 h 2078537"/>
              <a:gd name="connsiteX176" fmla="*/ 639979 w 2099794"/>
              <a:gd name="connsiteY176" fmla="*/ 1811441 h 2078537"/>
              <a:gd name="connsiteX177" fmla="*/ 225497 w 2099794"/>
              <a:gd name="connsiteY177" fmla="*/ 1923463 h 2078537"/>
              <a:gd name="connsiteX178" fmla="*/ 162225 w 2099794"/>
              <a:gd name="connsiteY178" fmla="*/ 1961426 h 2078537"/>
              <a:gd name="connsiteX179" fmla="*/ 154965 w 2099794"/>
              <a:gd name="connsiteY179" fmla="*/ 1964538 h 2078537"/>
              <a:gd name="connsiteX180" fmla="*/ 0 w 2099794"/>
              <a:gd name="connsiteY180" fmla="*/ 771708 h 2078537"/>
              <a:gd name="connsiteX181" fmla="*/ 0 w 2099794"/>
              <a:gd name="connsiteY181" fmla="*/ 753660 h 2078537"/>
              <a:gd name="connsiteX182" fmla="*/ 3319 w 2099794"/>
              <a:gd name="connsiteY182" fmla="*/ 742665 h 2078537"/>
              <a:gd name="connsiteX183" fmla="*/ 38378 w 2099794"/>
              <a:gd name="connsiteY183" fmla="*/ 660101 h 2078537"/>
              <a:gd name="connsiteX184" fmla="*/ 54559 w 2099794"/>
              <a:gd name="connsiteY184" fmla="*/ 648691 h 2078537"/>
              <a:gd name="connsiteX185" fmla="*/ 64517 w 2099794"/>
              <a:gd name="connsiteY185" fmla="*/ 645579 h 2078537"/>
              <a:gd name="connsiteX186" fmla="*/ 74267 w 2099794"/>
              <a:gd name="connsiteY186" fmla="*/ 645164 h 2078537"/>
              <a:gd name="connsiteX187" fmla="*/ 85676 w 2099794"/>
              <a:gd name="connsiteY187" fmla="*/ 648484 h 2078537"/>
              <a:gd name="connsiteX188" fmla="*/ 96671 w 2099794"/>
              <a:gd name="connsiteY188" fmla="*/ 655329 h 2078537"/>
              <a:gd name="connsiteX189" fmla="*/ 108911 w 2099794"/>
              <a:gd name="connsiteY189" fmla="*/ 666117 h 2078537"/>
              <a:gd name="connsiteX190" fmla="*/ 107873 w 2099794"/>
              <a:gd name="connsiteY190" fmla="*/ 610728 h 2078537"/>
              <a:gd name="connsiteX191" fmla="*/ 106836 w 2099794"/>
              <a:gd name="connsiteY191" fmla="*/ 523807 h 2078537"/>
              <a:gd name="connsiteX192" fmla="*/ 106836 w 2099794"/>
              <a:gd name="connsiteY192" fmla="*/ 518828 h 2078537"/>
              <a:gd name="connsiteX193" fmla="*/ 105591 w 2099794"/>
              <a:gd name="connsiteY193" fmla="*/ 474434 h 2078537"/>
              <a:gd name="connsiteX194" fmla="*/ 104969 w 2099794"/>
              <a:gd name="connsiteY194" fmla="*/ 448088 h 2078537"/>
              <a:gd name="connsiteX195" fmla="*/ 103932 w 2099794"/>
              <a:gd name="connsiteY195" fmla="*/ 439998 h 2078537"/>
              <a:gd name="connsiteX196" fmla="*/ 79038 w 2099794"/>
              <a:gd name="connsiteY196" fmla="*/ 446636 h 2078537"/>
              <a:gd name="connsiteX197" fmla="*/ 69081 w 2099794"/>
              <a:gd name="connsiteY197" fmla="*/ 446636 h 2078537"/>
              <a:gd name="connsiteX198" fmla="*/ 13277 w 2099794"/>
              <a:gd name="connsiteY198" fmla="*/ 433360 h 2078537"/>
              <a:gd name="connsiteX199" fmla="*/ 9128 w 2099794"/>
              <a:gd name="connsiteY199" fmla="*/ 428588 h 2078537"/>
              <a:gd name="connsiteX200" fmla="*/ 15351 w 2099794"/>
              <a:gd name="connsiteY200" fmla="*/ 416141 h 2078537"/>
              <a:gd name="connsiteX201" fmla="*/ 70947 w 2099794"/>
              <a:gd name="connsiteY201" fmla="*/ 360960 h 2078537"/>
              <a:gd name="connsiteX202" fmla="*/ 90448 w 2099794"/>
              <a:gd name="connsiteY202" fmla="*/ 363035 h 2078537"/>
              <a:gd name="connsiteX203" fmla="*/ 101235 w 2099794"/>
              <a:gd name="connsiteY203" fmla="*/ 371540 h 2078537"/>
              <a:gd name="connsiteX204" fmla="*/ 98953 w 2099794"/>
              <a:gd name="connsiteY204" fmla="*/ 349135 h 2078537"/>
              <a:gd name="connsiteX205" fmla="*/ 98331 w 2099794"/>
              <a:gd name="connsiteY205" fmla="*/ 339178 h 2078537"/>
              <a:gd name="connsiteX206" fmla="*/ 95634 w 2099794"/>
              <a:gd name="connsiteY206" fmla="*/ 316151 h 2078537"/>
              <a:gd name="connsiteX207" fmla="*/ 94804 w 2099794"/>
              <a:gd name="connsiteY207" fmla="*/ 307853 h 2078537"/>
              <a:gd name="connsiteX208" fmla="*/ 91900 w 2099794"/>
              <a:gd name="connsiteY208" fmla="*/ 288146 h 2078537"/>
              <a:gd name="connsiteX209" fmla="*/ 91693 w 2099794"/>
              <a:gd name="connsiteY209" fmla="*/ 286486 h 2078537"/>
              <a:gd name="connsiteX210" fmla="*/ 78001 w 2099794"/>
              <a:gd name="connsiteY210" fmla="*/ 230890 h 2078537"/>
              <a:gd name="connsiteX211" fmla="*/ 48543 w 2099794"/>
              <a:gd name="connsiteY211" fmla="*/ 227985 h 2078537"/>
              <a:gd name="connsiteX212" fmla="*/ 20538 w 2099794"/>
              <a:gd name="connsiteY212" fmla="*/ 287938 h 2078537"/>
              <a:gd name="connsiteX213" fmla="*/ 18671 w 2099794"/>
              <a:gd name="connsiteY213" fmla="*/ 292709 h 2078537"/>
              <a:gd name="connsiteX214" fmla="*/ 17633 w 2099794"/>
              <a:gd name="connsiteY214" fmla="*/ 296236 h 2078537"/>
              <a:gd name="connsiteX215" fmla="*/ 15766 w 2099794"/>
              <a:gd name="connsiteY215" fmla="*/ 301215 h 2078537"/>
              <a:gd name="connsiteX216" fmla="*/ 9958 w 2099794"/>
              <a:gd name="connsiteY216" fmla="*/ 317811 h 2078537"/>
              <a:gd name="connsiteX217" fmla="*/ 7883 w 2099794"/>
              <a:gd name="connsiteY217" fmla="*/ 317811 h 2078537"/>
              <a:gd name="connsiteX218" fmla="*/ 9128 w 2099794"/>
              <a:gd name="connsiteY218" fmla="*/ 309928 h 2078537"/>
              <a:gd name="connsiteX219" fmla="*/ 9543 w 2099794"/>
              <a:gd name="connsiteY219" fmla="*/ 306401 h 2078537"/>
              <a:gd name="connsiteX220" fmla="*/ 15766 w 2099794"/>
              <a:gd name="connsiteY220" fmla="*/ 283789 h 2078537"/>
              <a:gd name="connsiteX221" fmla="*/ 16181 w 2099794"/>
              <a:gd name="connsiteY221" fmla="*/ 281922 h 2078537"/>
              <a:gd name="connsiteX222" fmla="*/ 18048 w 2099794"/>
              <a:gd name="connsiteY222" fmla="*/ 277566 h 2078537"/>
              <a:gd name="connsiteX223" fmla="*/ 48336 w 2099794"/>
              <a:gd name="connsiteY223" fmla="*/ 216368 h 2078537"/>
              <a:gd name="connsiteX224" fmla="*/ 49373 w 2099794"/>
              <a:gd name="connsiteY224" fmla="*/ 215331 h 2078537"/>
              <a:gd name="connsiteX225" fmla="*/ 70533 w 2099794"/>
              <a:gd name="connsiteY225" fmla="*/ 209315 h 2078537"/>
              <a:gd name="connsiteX226" fmla="*/ 70740 w 2099794"/>
              <a:gd name="connsiteY226" fmla="*/ 209730 h 2078537"/>
              <a:gd name="connsiteX227" fmla="*/ 71155 w 2099794"/>
              <a:gd name="connsiteY227" fmla="*/ 209730 h 2078537"/>
              <a:gd name="connsiteX228" fmla="*/ 80075 w 2099794"/>
              <a:gd name="connsiteY228" fmla="*/ 218028 h 2078537"/>
              <a:gd name="connsiteX229" fmla="*/ 88996 w 2099794"/>
              <a:gd name="connsiteY229" fmla="*/ 235661 h 2078537"/>
              <a:gd name="connsiteX230" fmla="*/ 89411 w 2099794"/>
              <a:gd name="connsiteY230" fmla="*/ 237735 h 2078537"/>
              <a:gd name="connsiteX231" fmla="*/ 94804 w 2099794"/>
              <a:gd name="connsiteY231" fmla="*/ 255784 h 2078537"/>
              <a:gd name="connsiteX232" fmla="*/ 95841 w 2099794"/>
              <a:gd name="connsiteY232" fmla="*/ 260555 h 2078537"/>
              <a:gd name="connsiteX233" fmla="*/ 98538 w 2099794"/>
              <a:gd name="connsiteY233" fmla="*/ 272172 h 2078537"/>
              <a:gd name="connsiteX234" fmla="*/ 98953 w 2099794"/>
              <a:gd name="connsiteY234" fmla="*/ 275491 h 2078537"/>
              <a:gd name="connsiteX235" fmla="*/ 101857 w 2099794"/>
              <a:gd name="connsiteY235" fmla="*/ 291880 h 2078537"/>
              <a:gd name="connsiteX236" fmla="*/ 102272 w 2099794"/>
              <a:gd name="connsiteY236" fmla="*/ 296858 h 2078537"/>
              <a:gd name="connsiteX237" fmla="*/ 104969 w 2099794"/>
              <a:gd name="connsiteY237" fmla="*/ 316566 h 2078537"/>
              <a:gd name="connsiteX238" fmla="*/ 105591 w 2099794"/>
              <a:gd name="connsiteY238" fmla="*/ 324864 h 2078537"/>
              <a:gd name="connsiteX239" fmla="*/ 108288 w 2099794"/>
              <a:gd name="connsiteY239" fmla="*/ 349550 h 2078537"/>
              <a:gd name="connsiteX240" fmla="*/ 108911 w 2099794"/>
              <a:gd name="connsiteY240" fmla="*/ 360960 h 2078537"/>
              <a:gd name="connsiteX241" fmla="*/ 111400 w 2099794"/>
              <a:gd name="connsiteY241" fmla="*/ 393944 h 2078537"/>
              <a:gd name="connsiteX242" fmla="*/ 115964 w 2099794"/>
              <a:gd name="connsiteY242" fmla="*/ 405769 h 2078537"/>
              <a:gd name="connsiteX243" fmla="*/ 114304 w 2099794"/>
              <a:gd name="connsiteY243" fmla="*/ 432322 h 2078537"/>
              <a:gd name="connsiteX244" fmla="*/ 113267 w 2099794"/>
              <a:gd name="connsiteY244" fmla="*/ 436886 h 2078537"/>
              <a:gd name="connsiteX245" fmla="*/ 115757 w 2099794"/>
              <a:gd name="connsiteY245" fmla="*/ 518828 h 2078537"/>
              <a:gd name="connsiteX246" fmla="*/ 130485 w 2099794"/>
              <a:gd name="connsiteY246" fmla="*/ 441657 h 2078537"/>
              <a:gd name="connsiteX247" fmla="*/ 131522 w 2099794"/>
              <a:gd name="connsiteY247" fmla="*/ 436471 h 2078537"/>
              <a:gd name="connsiteX248" fmla="*/ 137746 w 2099794"/>
              <a:gd name="connsiteY248" fmla="*/ 410333 h 2078537"/>
              <a:gd name="connsiteX249" fmla="*/ 137954 w 2099794"/>
              <a:gd name="connsiteY249" fmla="*/ 408673 h 2078537"/>
              <a:gd name="connsiteX250" fmla="*/ 144177 w 2099794"/>
              <a:gd name="connsiteY250" fmla="*/ 383779 h 2078537"/>
              <a:gd name="connsiteX251" fmla="*/ 144799 w 2099794"/>
              <a:gd name="connsiteY251" fmla="*/ 380460 h 2078537"/>
              <a:gd name="connsiteX252" fmla="*/ 150608 w 2099794"/>
              <a:gd name="connsiteY252" fmla="*/ 359508 h 2078537"/>
              <a:gd name="connsiteX253" fmla="*/ 151853 w 2099794"/>
              <a:gd name="connsiteY253" fmla="*/ 354529 h 2078537"/>
              <a:gd name="connsiteX254" fmla="*/ 151853 w 2099794"/>
              <a:gd name="connsiteY254" fmla="*/ 337726 h 2078537"/>
              <a:gd name="connsiteX255" fmla="*/ 150608 w 2099794"/>
              <a:gd name="connsiteY255" fmla="*/ 326731 h 2078537"/>
              <a:gd name="connsiteX256" fmla="*/ 151438 w 2099794"/>
              <a:gd name="connsiteY256" fmla="*/ 323204 h 2078537"/>
              <a:gd name="connsiteX257" fmla="*/ 153097 w 2099794"/>
              <a:gd name="connsiteY257" fmla="*/ 320092 h 2078537"/>
              <a:gd name="connsiteX258" fmla="*/ 156831 w 2099794"/>
              <a:gd name="connsiteY258" fmla="*/ 315529 h 2078537"/>
              <a:gd name="connsiteX259" fmla="*/ 166374 w 2099794"/>
              <a:gd name="connsiteY259" fmla="*/ 306193 h 2078537"/>
              <a:gd name="connsiteX260" fmla="*/ 199773 w 2099794"/>
              <a:gd name="connsiteY260" fmla="*/ 206618 h 2078537"/>
              <a:gd name="connsiteX261" fmla="*/ 200810 w 2099794"/>
              <a:gd name="connsiteY261" fmla="*/ 203092 h 2078537"/>
              <a:gd name="connsiteX262" fmla="*/ 218651 w 2099794"/>
              <a:gd name="connsiteY262" fmla="*/ 157660 h 2078537"/>
              <a:gd name="connsiteX263" fmla="*/ 179443 w 2099794"/>
              <a:gd name="connsiteY263" fmla="*/ 157660 h 2078537"/>
              <a:gd name="connsiteX264" fmla="*/ 172598 w 2099794"/>
              <a:gd name="connsiteY264" fmla="*/ 156831 h 2078537"/>
              <a:gd name="connsiteX265" fmla="*/ 165959 w 2099794"/>
              <a:gd name="connsiteY265" fmla="*/ 155378 h 2078537"/>
              <a:gd name="connsiteX266" fmla="*/ 165129 w 2099794"/>
              <a:gd name="connsiteY266" fmla="*/ 148948 h 2078537"/>
              <a:gd name="connsiteX267" fmla="*/ 189608 w 2099794"/>
              <a:gd name="connsiteY267" fmla="*/ 96671 h 2078537"/>
              <a:gd name="connsiteX268" fmla="*/ 202677 w 2099794"/>
              <a:gd name="connsiteY268" fmla="*/ 85261 h 2078537"/>
              <a:gd name="connsiteX269" fmla="*/ 210561 w 2099794"/>
              <a:gd name="connsiteY269" fmla="*/ 81942 h 2078537"/>
              <a:gd name="connsiteX270" fmla="*/ 220103 w 2099794"/>
              <a:gd name="connsiteY270" fmla="*/ 81734 h 2078537"/>
              <a:gd name="connsiteX271" fmla="*/ 224667 w 2099794"/>
              <a:gd name="connsiteY271" fmla="*/ 83394 h 2078537"/>
              <a:gd name="connsiteX272" fmla="*/ 229853 w 2099794"/>
              <a:gd name="connsiteY272" fmla="*/ 87335 h 2078537"/>
              <a:gd name="connsiteX273" fmla="*/ 230683 w 2099794"/>
              <a:gd name="connsiteY273" fmla="*/ 88373 h 2078537"/>
              <a:gd name="connsiteX274" fmla="*/ 240848 w 2099794"/>
              <a:gd name="connsiteY274" fmla="*/ 104139 h 2078537"/>
              <a:gd name="connsiteX275" fmla="*/ 287731 w 2099794"/>
              <a:gd name="connsiteY275" fmla="*/ 2489 h 2078537"/>
              <a:gd name="connsiteX276" fmla="*/ 289598 w 2099794"/>
              <a:gd name="connsiteY276" fmla="*/ 0 h 2078537"/>
              <a:gd name="connsiteX277" fmla="*/ 290428 w 2099794"/>
              <a:gd name="connsiteY277" fmla="*/ 6638 h 2078537"/>
              <a:gd name="connsiteX278" fmla="*/ 289598 w 2099794"/>
              <a:gd name="connsiteY278" fmla="*/ 6016 h 2078537"/>
              <a:gd name="connsiteX279" fmla="*/ 283997 w 2099794"/>
              <a:gd name="connsiteY279" fmla="*/ 20329 h 2078537"/>
              <a:gd name="connsiteX280" fmla="*/ 246242 w 2099794"/>
              <a:gd name="connsiteY280" fmla="*/ 109325 h 2078537"/>
              <a:gd name="connsiteX281" fmla="*/ 246034 w 2099794"/>
              <a:gd name="connsiteY281" fmla="*/ 114511 h 2078537"/>
              <a:gd name="connsiteX282" fmla="*/ 237114 w 2099794"/>
              <a:gd name="connsiteY282" fmla="*/ 149362 h 2078537"/>
              <a:gd name="connsiteX283" fmla="*/ 222800 w 2099794"/>
              <a:gd name="connsiteY283" fmla="*/ 167825 h 2078537"/>
              <a:gd name="connsiteX284" fmla="*/ 183592 w 2099794"/>
              <a:gd name="connsiteY284" fmla="*/ 279225 h 2078537"/>
              <a:gd name="connsiteX285" fmla="*/ 181518 w 2099794"/>
              <a:gd name="connsiteY285" fmla="*/ 286278 h 2078537"/>
              <a:gd name="connsiteX286" fmla="*/ 213257 w 2099794"/>
              <a:gd name="connsiteY286" fmla="*/ 283582 h 2078537"/>
              <a:gd name="connsiteX287" fmla="*/ 236077 w 2099794"/>
              <a:gd name="connsiteY287" fmla="*/ 306608 h 2078537"/>
              <a:gd name="connsiteX288" fmla="*/ 254332 w 2099794"/>
              <a:gd name="connsiteY288" fmla="*/ 363242 h 2078537"/>
              <a:gd name="connsiteX289" fmla="*/ 251220 w 2099794"/>
              <a:gd name="connsiteY289" fmla="*/ 368428 h 2078537"/>
              <a:gd name="connsiteX290" fmla="*/ 172390 w 2099794"/>
              <a:gd name="connsiteY290" fmla="*/ 358470 h 2078537"/>
              <a:gd name="connsiteX291" fmla="*/ 161603 w 2099794"/>
              <a:gd name="connsiteY291" fmla="*/ 351832 h 2078537"/>
              <a:gd name="connsiteX292" fmla="*/ 147081 w 2099794"/>
              <a:gd name="connsiteY292" fmla="*/ 408258 h 2078537"/>
              <a:gd name="connsiteX293" fmla="*/ 116586 w 2099794"/>
              <a:gd name="connsiteY293" fmla="*/ 609276 h 2078537"/>
              <a:gd name="connsiteX294" fmla="*/ 117831 w 2099794"/>
              <a:gd name="connsiteY294" fmla="*/ 676489 h 2078537"/>
              <a:gd name="connsiteX295" fmla="*/ 123225 w 2099794"/>
              <a:gd name="connsiteY295" fmla="*/ 685410 h 2078537"/>
              <a:gd name="connsiteX296" fmla="*/ 132560 w 2099794"/>
              <a:gd name="connsiteY296" fmla="*/ 731878 h 2078537"/>
              <a:gd name="connsiteX297" fmla="*/ 130693 w 2099794"/>
              <a:gd name="connsiteY297" fmla="*/ 743910 h 2078537"/>
              <a:gd name="connsiteX298" fmla="*/ 206619 w 2099794"/>
              <a:gd name="connsiteY298" fmla="*/ 905097 h 2078537"/>
              <a:gd name="connsiteX299" fmla="*/ 327769 w 2099794"/>
              <a:gd name="connsiteY299" fmla="*/ 1078732 h 2078537"/>
              <a:gd name="connsiteX300" fmla="*/ 376934 w 2099794"/>
              <a:gd name="connsiteY300" fmla="*/ 1155488 h 2078537"/>
              <a:gd name="connsiteX301" fmla="*/ 378594 w 2099794"/>
              <a:gd name="connsiteY301" fmla="*/ 1158392 h 2078537"/>
              <a:gd name="connsiteX302" fmla="*/ 380668 w 2099794"/>
              <a:gd name="connsiteY302" fmla="*/ 1161919 h 2078537"/>
              <a:gd name="connsiteX303" fmla="*/ 380046 w 2099794"/>
              <a:gd name="connsiteY303" fmla="*/ 1157147 h 2078537"/>
              <a:gd name="connsiteX304" fmla="*/ 378801 w 2099794"/>
              <a:gd name="connsiteY304" fmla="*/ 1153413 h 2078537"/>
              <a:gd name="connsiteX305" fmla="*/ 324865 w 2099794"/>
              <a:gd name="connsiteY305" fmla="*/ 1032886 h 2078537"/>
              <a:gd name="connsiteX306" fmla="*/ 323413 w 2099794"/>
              <a:gd name="connsiteY306" fmla="*/ 1029981 h 2078537"/>
              <a:gd name="connsiteX307" fmla="*/ 294370 w 2099794"/>
              <a:gd name="connsiteY307" fmla="*/ 1003013 h 2078537"/>
              <a:gd name="connsiteX308" fmla="*/ 278396 w 2099794"/>
              <a:gd name="connsiteY308" fmla="*/ 995130 h 2078537"/>
              <a:gd name="connsiteX309" fmla="*/ 272588 w 2099794"/>
              <a:gd name="connsiteY309" fmla="*/ 949491 h 2078537"/>
              <a:gd name="connsiteX310" fmla="*/ 276529 w 2099794"/>
              <a:gd name="connsiteY310" fmla="*/ 923975 h 2078537"/>
              <a:gd name="connsiteX311" fmla="*/ 250805 w 2099794"/>
              <a:gd name="connsiteY311" fmla="*/ 835187 h 2078537"/>
              <a:gd name="connsiteX312" fmla="*/ 248109 w 2099794"/>
              <a:gd name="connsiteY312" fmla="*/ 814028 h 2078537"/>
              <a:gd name="connsiteX313" fmla="*/ 227364 w 2099794"/>
              <a:gd name="connsiteY313" fmla="*/ 817762 h 2078537"/>
              <a:gd name="connsiteX314" fmla="*/ 186497 w 2099794"/>
              <a:gd name="connsiteY314" fmla="*/ 814857 h 2078537"/>
              <a:gd name="connsiteX315" fmla="*/ 182555 w 2099794"/>
              <a:gd name="connsiteY315" fmla="*/ 808841 h 2078537"/>
              <a:gd name="connsiteX316" fmla="*/ 206619 w 2099794"/>
              <a:gd name="connsiteY316" fmla="*/ 757187 h 2078537"/>
              <a:gd name="connsiteX317" fmla="*/ 215954 w 2099794"/>
              <a:gd name="connsiteY317" fmla="*/ 748059 h 2078537"/>
              <a:gd name="connsiteX318" fmla="*/ 253502 w 2099794"/>
              <a:gd name="connsiteY318" fmla="*/ 755734 h 2078537"/>
              <a:gd name="connsiteX319" fmla="*/ 257444 w 2099794"/>
              <a:gd name="connsiteY319" fmla="*/ 763617 h 2078537"/>
              <a:gd name="connsiteX320" fmla="*/ 360338 w 2099794"/>
              <a:gd name="connsiteY320" fmla="*/ 707606 h 2078537"/>
              <a:gd name="connsiteX321" fmla="*/ 361168 w 2099794"/>
              <a:gd name="connsiteY321" fmla="*/ 709681 h 2078537"/>
              <a:gd name="connsiteX322" fmla="*/ 335652 w 2099794"/>
              <a:gd name="connsiteY322" fmla="*/ 716942 h 2078537"/>
              <a:gd name="connsiteX323" fmla="*/ 286279 w 2099794"/>
              <a:gd name="connsiteY323" fmla="*/ 740383 h 2078537"/>
              <a:gd name="connsiteX324" fmla="*/ 268854 w 2099794"/>
              <a:gd name="connsiteY324" fmla="*/ 759883 h 2078537"/>
              <a:gd name="connsiteX325" fmla="*/ 266987 w 2099794"/>
              <a:gd name="connsiteY325" fmla="*/ 780421 h 2078537"/>
              <a:gd name="connsiteX326" fmla="*/ 261800 w 2099794"/>
              <a:gd name="connsiteY326" fmla="*/ 803240 h 2078537"/>
              <a:gd name="connsiteX327" fmla="*/ 256822 w 2099794"/>
              <a:gd name="connsiteY327" fmla="*/ 812990 h 2078537"/>
              <a:gd name="connsiteX328" fmla="*/ 282960 w 2099794"/>
              <a:gd name="connsiteY328" fmla="*/ 916507 h 2078537"/>
              <a:gd name="connsiteX329" fmla="*/ 285449 w 2099794"/>
              <a:gd name="connsiteY329" fmla="*/ 913395 h 2078537"/>
              <a:gd name="connsiteX330" fmla="*/ 342705 w 2099794"/>
              <a:gd name="connsiteY330" fmla="*/ 895347 h 2078537"/>
              <a:gd name="connsiteX331" fmla="*/ 373408 w 2099794"/>
              <a:gd name="connsiteY331" fmla="*/ 916922 h 2078537"/>
              <a:gd name="connsiteX332" fmla="*/ 415934 w 2099794"/>
              <a:gd name="connsiteY332" fmla="*/ 978742 h 2078537"/>
              <a:gd name="connsiteX333" fmla="*/ 417387 w 2099794"/>
              <a:gd name="connsiteY333" fmla="*/ 984135 h 2078537"/>
              <a:gd name="connsiteX334" fmla="*/ 365525 w 2099794"/>
              <a:gd name="connsiteY334" fmla="*/ 1001768 h 2078537"/>
              <a:gd name="connsiteX335" fmla="*/ 329844 w 2099794"/>
              <a:gd name="connsiteY335" fmla="*/ 1007162 h 2078537"/>
              <a:gd name="connsiteX336" fmla="*/ 325487 w 2099794"/>
              <a:gd name="connsiteY336" fmla="*/ 1014423 h 2078537"/>
              <a:gd name="connsiteX337" fmla="*/ 383988 w 2099794"/>
              <a:gd name="connsiteY337" fmla="*/ 1143663 h 2078537"/>
              <a:gd name="connsiteX338" fmla="*/ 431286 w 2099794"/>
              <a:gd name="connsiteY338" fmla="*/ 1296968 h 2078537"/>
              <a:gd name="connsiteX339" fmla="*/ 433153 w 2099794"/>
              <a:gd name="connsiteY339" fmla="*/ 1397788 h 2078537"/>
              <a:gd name="connsiteX340" fmla="*/ 425477 w 2099794"/>
              <a:gd name="connsiteY340" fmla="*/ 1462097 h 2078537"/>
              <a:gd name="connsiteX341" fmla="*/ 425685 w 2099794"/>
              <a:gd name="connsiteY341" fmla="*/ 1468320 h 2078537"/>
              <a:gd name="connsiteX342" fmla="*/ 430041 w 2099794"/>
              <a:gd name="connsiteY342" fmla="*/ 1464171 h 2078537"/>
              <a:gd name="connsiteX343" fmla="*/ 493106 w 2099794"/>
              <a:gd name="connsiteY343" fmla="*/ 1440729 h 2078537"/>
              <a:gd name="connsiteX344" fmla="*/ 548494 w 2099794"/>
              <a:gd name="connsiteY344" fmla="*/ 1469772 h 2078537"/>
              <a:gd name="connsiteX345" fmla="*/ 627740 w 2099794"/>
              <a:gd name="connsiteY345" fmla="*/ 1579098 h 2078537"/>
              <a:gd name="connsiteX346" fmla="*/ 624420 w 2099794"/>
              <a:gd name="connsiteY346" fmla="*/ 1586358 h 2078537"/>
              <a:gd name="connsiteX347" fmla="*/ 563431 w 2099794"/>
              <a:gd name="connsiteY347" fmla="*/ 1609385 h 2078537"/>
              <a:gd name="connsiteX348" fmla="*/ 468004 w 2099794"/>
              <a:gd name="connsiteY348" fmla="*/ 1621417 h 2078537"/>
              <a:gd name="connsiteX349" fmla="*/ 413653 w 2099794"/>
              <a:gd name="connsiteY349" fmla="*/ 1604199 h 2078537"/>
              <a:gd name="connsiteX350" fmla="*/ 394982 w 2099794"/>
              <a:gd name="connsiteY350" fmla="*/ 1584699 h 2078537"/>
              <a:gd name="connsiteX351" fmla="*/ 392285 w 2099794"/>
              <a:gd name="connsiteY351" fmla="*/ 1589885 h 2078537"/>
              <a:gd name="connsiteX352" fmla="*/ 356397 w 2099794"/>
              <a:gd name="connsiteY352" fmla="*/ 1676184 h 2078537"/>
              <a:gd name="connsiteX353" fmla="*/ 276788 w 2099794"/>
              <a:gd name="connsiteY353" fmla="*/ 1810014 h 2078537"/>
              <a:gd name="connsiteX354" fmla="*/ 231210 w 2099794"/>
              <a:gd name="connsiteY354" fmla="*/ 1864027 h 2078537"/>
              <a:gd name="connsiteX355" fmla="*/ 320404 w 2099794"/>
              <a:gd name="connsiteY355" fmla="*/ 1734347 h 2078537"/>
              <a:gd name="connsiteX356" fmla="*/ 387722 w 2099794"/>
              <a:gd name="connsiteY356" fmla="*/ 1584906 h 2078537"/>
              <a:gd name="connsiteX357" fmla="*/ 390626 w 2099794"/>
              <a:gd name="connsiteY357" fmla="*/ 1567273 h 2078537"/>
              <a:gd name="connsiteX358" fmla="*/ 396227 w 2099794"/>
              <a:gd name="connsiteY358" fmla="*/ 1542794 h 2078537"/>
              <a:gd name="connsiteX359" fmla="*/ 411786 w 2099794"/>
              <a:gd name="connsiteY359" fmla="*/ 1496533 h 2078537"/>
              <a:gd name="connsiteX360" fmla="*/ 427552 w 2099794"/>
              <a:gd name="connsiteY360" fmla="*/ 1352356 h 2078537"/>
              <a:gd name="connsiteX361" fmla="*/ 416764 w 2099794"/>
              <a:gd name="connsiteY361" fmla="*/ 1313978 h 2078537"/>
              <a:gd name="connsiteX362" fmla="*/ 328599 w 2099794"/>
              <a:gd name="connsiteY362" fmla="*/ 1192828 h 2078537"/>
              <a:gd name="connsiteX363" fmla="*/ 223007 w 2099794"/>
              <a:gd name="connsiteY363" fmla="*/ 1107567 h 2078537"/>
              <a:gd name="connsiteX364" fmla="*/ 177784 w 2099794"/>
              <a:gd name="connsiteY364" fmla="*/ 1091179 h 2078537"/>
              <a:gd name="connsiteX365" fmla="*/ 114927 w 2099794"/>
              <a:gd name="connsiteY365" fmla="*/ 1119599 h 2078537"/>
              <a:gd name="connsiteX366" fmla="*/ 94597 w 2099794"/>
              <a:gd name="connsiteY366" fmla="*/ 1200297 h 2078537"/>
              <a:gd name="connsiteX367" fmla="*/ 100198 w 2099794"/>
              <a:gd name="connsiteY367" fmla="*/ 1195318 h 2078537"/>
              <a:gd name="connsiteX368" fmla="*/ 170108 w 2099794"/>
              <a:gd name="connsiteY368" fmla="*/ 1195110 h 2078537"/>
              <a:gd name="connsiteX369" fmla="*/ 200188 w 2099794"/>
              <a:gd name="connsiteY369" fmla="*/ 1263568 h 2078537"/>
              <a:gd name="connsiteX370" fmla="*/ 204544 w 2099794"/>
              <a:gd name="connsiteY370" fmla="*/ 1296138 h 2078537"/>
              <a:gd name="connsiteX371" fmla="*/ 198529 w 2099794"/>
              <a:gd name="connsiteY371" fmla="*/ 1302569 h 2078537"/>
              <a:gd name="connsiteX372" fmla="*/ 95011 w 2099794"/>
              <a:gd name="connsiteY372" fmla="*/ 1283898 h 2078537"/>
              <a:gd name="connsiteX373" fmla="*/ 100820 w 2099794"/>
              <a:gd name="connsiteY373" fmla="*/ 1338457 h 2078537"/>
              <a:gd name="connsiteX374" fmla="*/ 118246 w 2099794"/>
              <a:gd name="connsiteY374" fmla="*/ 1444671 h 2078537"/>
              <a:gd name="connsiteX375" fmla="*/ 125507 w 2099794"/>
              <a:gd name="connsiteY375" fmla="*/ 1455458 h 2078537"/>
              <a:gd name="connsiteX376" fmla="*/ 134012 w 2099794"/>
              <a:gd name="connsiteY376" fmla="*/ 1495081 h 2078537"/>
              <a:gd name="connsiteX377" fmla="*/ 131522 w 2099794"/>
              <a:gd name="connsiteY377" fmla="*/ 1508565 h 2078537"/>
              <a:gd name="connsiteX378" fmla="*/ 150400 w 2099794"/>
              <a:gd name="connsiteY378" fmla="*/ 1595901 h 2078537"/>
              <a:gd name="connsiteX379" fmla="*/ 123639 w 2099794"/>
              <a:gd name="connsiteY379" fmla="*/ 1507735 h 2078537"/>
              <a:gd name="connsiteX380" fmla="*/ 25724 w 2099794"/>
              <a:gd name="connsiteY380" fmla="*/ 1532214 h 2078537"/>
              <a:gd name="connsiteX381" fmla="*/ 18048 w 2099794"/>
              <a:gd name="connsiteY381" fmla="*/ 1524539 h 2078537"/>
              <a:gd name="connsiteX382" fmla="*/ 37963 w 2099794"/>
              <a:gd name="connsiteY382" fmla="*/ 1449650 h 2078537"/>
              <a:gd name="connsiteX383" fmla="*/ 56634 w 2099794"/>
              <a:gd name="connsiteY383" fmla="*/ 1427038 h 2078537"/>
              <a:gd name="connsiteX384" fmla="*/ 100820 w 2099794"/>
              <a:gd name="connsiteY384" fmla="*/ 1427453 h 2078537"/>
              <a:gd name="connsiteX385" fmla="*/ 107666 w 2099794"/>
              <a:gd name="connsiteY385" fmla="*/ 1433261 h 2078537"/>
              <a:gd name="connsiteX386" fmla="*/ 99575 w 2099794"/>
              <a:gd name="connsiteY386" fmla="*/ 1387000 h 2078537"/>
              <a:gd name="connsiteX387" fmla="*/ 86921 w 2099794"/>
              <a:gd name="connsiteY387" fmla="*/ 1284314 h 2078537"/>
              <a:gd name="connsiteX388" fmla="*/ 81942 w 2099794"/>
              <a:gd name="connsiteY388" fmla="*/ 1273733 h 2078537"/>
              <a:gd name="connsiteX389" fmla="*/ 72192 w 2099794"/>
              <a:gd name="connsiteY389" fmla="*/ 1262738 h 2078537"/>
              <a:gd name="connsiteX390" fmla="*/ 80490 w 2099794"/>
              <a:gd name="connsiteY390" fmla="*/ 1218344 h 2078537"/>
              <a:gd name="connsiteX391" fmla="*/ 85676 w 2099794"/>
              <a:gd name="connsiteY391" fmla="*/ 1208387 h 2078537"/>
              <a:gd name="connsiteX392" fmla="*/ 100405 w 2099794"/>
              <a:gd name="connsiteY392" fmla="*/ 1131424 h 2078537"/>
              <a:gd name="connsiteX393" fmla="*/ 157246 w 2099794"/>
              <a:gd name="connsiteY393" fmla="*/ 1082880 h 2078537"/>
              <a:gd name="connsiteX394" fmla="*/ 203922 w 2099794"/>
              <a:gd name="connsiteY394" fmla="*/ 1090349 h 2078537"/>
              <a:gd name="connsiteX395" fmla="*/ 288769 w 2099794"/>
              <a:gd name="connsiteY395" fmla="*/ 1144285 h 2078537"/>
              <a:gd name="connsiteX396" fmla="*/ 419254 w 2099794"/>
              <a:gd name="connsiteY396" fmla="*/ 1302569 h 2078537"/>
              <a:gd name="connsiteX397" fmla="*/ 425270 w 2099794"/>
              <a:gd name="connsiteY397" fmla="*/ 1313148 h 2078537"/>
              <a:gd name="connsiteX398" fmla="*/ 414690 w 2099794"/>
              <a:gd name="connsiteY398" fmla="*/ 1258382 h 2078537"/>
              <a:gd name="connsiteX399" fmla="*/ 340838 w 2099794"/>
              <a:gd name="connsiteY399" fmla="*/ 1111509 h 2078537"/>
              <a:gd name="connsiteX400" fmla="*/ 227571 w 2099794"/>
              <a:gd name="connsiteY400" fmla="*/ 951358 h 2078537"/>
              <a:gd name="connsiteX401" fmla="*/ 134219 w 2099794"/>
              <a:gd name="connsiteY401" fmla="*/ 781251 h 2078537"/>
              <a:gd name="connsiteX402" fmla="*/ 123639 w 2099794"/>
              <a:gd name="connsiteY402" fmla="*/ 749303 h 2078537"/>
              <a:gd name="connsiteX403" fmla="*/ 118661 w 2099794"/>
              <a:gd name="connsiteY403" fmla="*/ 746607 h 2078537"/>
              <a:gd name="connsiteX404" fmla="*/ 23857 w 2099794"/>
              <a:gd name="connsiteY404" fmla="*/ 771293 h 2078537"/>
              <a:gd name="connsiteX405" fmla="*/ 0 w 2099794"/>
              <a:gd name="connsiteY405" fmla="*/ 771708 h 20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099794" h="2078537">
                <a:moveTo>
                  <a:pt x="989322" y="1788413"/>
                </a:moveTo>
                <a:cubicBezTo>
                  <a:pt x="989945" y="1788828"/>
                  <a:pt x="990567" y="1789450"/>
                  <a:pt x="991189" y="1789658"/>
                </a:cubicBezTo>
                <a:cubicBezTo>
                  <a:pt x="992641" y="1790072"/>
                  <a:pt x="993056" y="1789243"/>
                  <a:pt x="992849" y="1788205"/>
                </a:cubicBezTo>
                <a:cubicBezTo>
                  <a:pt x="992641" y="1787791"/>
                  <a:pt x="991811" y="1787376"/>
                  <a:pt x="991189" y="1786754"/>
                </a:cubicBezTo>
                <a:cubicBezTo>
                  <a:pt x="990359" y="1787376"/>
                  <a:pt x="989945" y="1787998"/>
                  <a:pt x="989322" y="1788413"/>
                </a:cubicBezTo>
                <a:close/>
                <a:moveTo>
                  <a:pt x="424025" y="1472262"/>
                </a:moveTo>
                <a:cubicBezTo>
                  <a:pt x="424233" y="1473092"/>
                  <a:pt x="424648" y="1473092"/>
                  <a:pt x="424855" y="1472262"/>
                </a:cubicBezTo>
                <a:cubicBezTo>
                  <a:pt x="425062" y="1471847"/>
                  <a:pt x="425270" y="1471432"/>
                  <a:pt x="425270" y="1470810"/>
                </a:cubicBezTo>
                <a:cubicBezTo>
                  <a:pt x="425477" y="1470810"/>
                  <a:pt x="424855" y="1470602"/>
                  <a:pt x="424025" y="1470187"/>
                </a:cubicBezTo>
                <a:cubicBezTo>
                  <a:pt x="424025" y="1471017"/>
                  <a:pt x="423818" y="1471639"/>
                  <a:pt x="424025" y="1472262"/>
                </a:cubicBezTo>
                <a:close/>
                <a:moveTo>
                  <a:pt x="209514" y="1889738"/>
                </a:moveTo>
                <a:lnTo>
                  <a:pt x="231210" y="1864027"/>
                </a:lnTo>
                <a:lnTo>
                  <a:pt x="227571" y="1869318"/>
                </a:lnTo>
                <a:close/>
                <a:moveTo>
                  <a:pt x="197595" y="1924756"/>
                </a:moveTo>
                <a:lnTo>
                  <a:pt x="294784" y="1858272"/>
                </a:lnTo>
                <a:cubicBezTo>
                  <a:pt x="328806" y="1837890"/>
                  <a:pt x="364072" y="1819530"/>
                  <a:pt x="400583" y="1803142"/>
                </a:cubicBezTo>
                <a:cubicBezTo>
                  <a:pt x="423402" y="1792977"/>
                  <a:pt x="446637" y="1784057"/>
                  <a:pt x="470078" y="1775551"/>
                </a:cubicBezTo>
                <a:cubicBezTo>
                  <a:pt x="488749" y="1768913"/>
                  <a:pt x="507626" y="1763104"/>
                  <a:pt x="526919" y="1758333"/>
                </a:cubicBezTo>
                <a:cubicBezTo>
                  <a:pt x="538951" y="1755429"/>
                  <a:pt x="550776" y="1750035"/>
                  <a:pt x="563015" y="1748790"/>
                </a:cubicBezTo>
                <a:cubicBezTo>
                  <a:pt x="583345" y="1746508"/>
                  <a:pt x="603260" y="1741115"/>
                  <a:pt x="623590" y="1739248"/>
                </a:cubicBezTo>
                <a:cubicBezTo>
                  <a:pt x="624420" y="1739248"/>
                  <a:pt x="625042" y="1738625"/>
                  <a:pt x="625872" y="1738418"/>
                </a:cubicBezTo>
                <a:cubicBezTo>
                  <a:pt x="626909" y="1738418"/>
                  <a:pt x="628154" y="1738211"/>
                  <a:pt x="629191" y="1738211"/>
                </a:cubicBezTo>
                <a:cubicBezTo>
                  <a:pt x="637489" y="1737381"/>
                  <a:pt x="645787" y="1737173"/>
                  <a:pt x="653878" y="1735099"/>
                </a:cubicBezTo>
                <a:cubicBezTo>
                  <a:pt x="656160" y="1735099"/>
                  <a:pt x="658234" y="1734891"/>
                  <a:pt x="660516" y="1734891"/>
                </a:cubicBezTo>
                <a:cubicBezTo>
                  <a:pt x="676905" y="1733854"/>
                  <a:pt x="693293" y="1732817"/>
                  <a:pt x="709889" y="1731780"/>
                </a:cubicBezTo>
                <a:cubicBezTo>
                  <a:pt x="720261" y="1731780"/>
                  <a:pt x="730634" y="1731780"/>
                  <a:pt x="741214" y="1731780"/>
                </a:cubicBezTo>
                <a:cubicBezTo>
                  <a:pt x="757602" y="1732817"/>
                  <a:pt x="773991" y="1733854"/>
                  <a:pt x="790586" y="1734891"/>
                </a:cubicBezTo>
                <a:cubicBezTo>
                  <a:pt x="792246" y="1734891"/>
                  <a:pt x="793906" y="1734891"/>
                  <a:pt x="795565" y="1735099"/>
                </a:cubicBezTo>
                <a:cubicBezTo>
                  <a:pt x="811746" y="1737381"/>
                  <a:pt x="828134" y="1739870"/>
                  <a:pt x="844316" y="1741944"/>
                </a:cubicBezTo>
                <a:lnTo>
                  <a:pt x="882690" y="1748134"/>
                </a:lnTo>
                <a:lnTo>
                  <a:pt x="882901" y="1748375"/>
                </a:lnTo>
                <a:lnTo>
                  <a:pt x="882901" y="1749205"/>
                </a:lnTo>
                <a:cubicBezTo>
                  <a:pt x="883316" y="1749205"/>
                  <a:pt x="883523" y="1748998"/>
                  <a:pt x="883938" y="1748998"/>
                </a:cubicBezTo>
                <a:cubicBezTo>
                  <a:pt x="883523" y="1748790"/>
                  <a:pt x="883109" y="1748583"/>
                  <a:pt x="882901" y="1748375"/>
                </a:cubicBezTo>
                <a:lnTo>
                  <a:pt x="882901" y="1748168"/>
                </a:lnTo>
                <a:lnTo>
                  <a:pt x="882690" y="1748134"/>
                </a:lnTo>
                <a:lnTo>
                  <a:pt x="877092" y="1741737"/>
                </a:lnTo>
                <a:cubicBezTo>
                  <a:pt x="873566" y="1737381"/>
                  <a:pt x="869624" y="1733024"/>
                  <a:pt x="868587" y="1727631"/>
                </a:cubicBezTo>
                <a:cubicBezTo>
                  <a:pt x="866305" y="1716636"/>
                  <a:pt x="867757" y="1705849"/>
                  <a:pt x="874188" y="1696306"/>
                </a:cubicBezTo>
                <a:cubicBezTo>
                  <a:pt x="883523" y="1682407"/>
                  <a:pt x="894311" y="1670375"/>
                  <a:pt x="909869" y="1662699"/>
                </a:cubicBezTo>
                <a:cubicBezTo>
                  <a:pt x="923353" y="1656061"/>
                  <a:pt x="937252" y="1650252"/>
                  <a:pt x="951359" y="1647555"/>
                </a:cubicBezTo>
                <a:cubicBezTo>
                  <a:pt x="972934" y="1643407"/>
                  <a:pt x="995338" y="1641747"/>
                  <a:pt x="1017535" y="1641124"/>
                </a:cubicBezTo>
                <a:cubicBezTo>
                  <a:pt x="1020854" y="1641124"/>
                  <a:pt x="1024174" y="1641124"/>
                  <a:pt x="1027493" y="1641124"/>
                </a:cubicBezTo>
                <a:cubicBezTo>
                  <a:pt x="1031849" y="1641124"/>
                  <a:pt x="1036206" y="1641332"/>
                  <a:pt x="1040562" y="1641332"/>
                </a:cubicBezTo>
                <a:cubicBezTo>
                  <a:pt x="1038487" y="1691120"/>
                  <a:pt x="1028945" y="1738625"/>
                  <a:pt x="997620" y="1780737"/>
                </a:cubicBezTo>
                <a:cubicBezTo>
                  <a:pt x="1010067" y="1783642"/>
                  <a:pt x="1021477" y="1788413"/>
                  <a:pt x="1033301" y="1792562"/>
                </a:cubicBezTo>
                <a:cubicBezTo>
                  <a:pt x="1067945" y="1805216"/>
                  <a:pt x="1102174" y="1818493"/>
                  <a:pt x="1137025" y="1830525"/>
                </a:cubicBezTo>
                <a:cubicBezTo>
                  <a:pt x="1151962" y="1835711"/>
                  <a:pt x="1166276" y="1843179"/>
                  <a:pt x="1181627" y="1846914"/>
                </a:cubicBezTo>
                <a:cubicBezTo>
                  <a:pt x="1183079" y="1848365"/>
                  <a:pt x="1184946" y="1849403"/>
                  <a:pt x="1186191" y="1847536"/>
                </a:cubicBezTo>
                <a:cubicBezTo>
                  <a:pt x="1186813" y="1846706"/>
                  <a:pt x="1184738" y="1845669"/>
                  <a:pt x="1183494" y="1845254"/>
                </a:cubicBezTo>
                <a:cubicBezTo>
                  <a:pt x="1165238" y="1828865"/>
                  <a:pt x="1170425" y="1808743"/>
                  <a:pt x="1186813" y="1794429"/>
                </a:cubicBezTo>
                <a:cubicBezTo>
                  <a:pt x="1205483" y="1778248"/>
                  <a:pt x="1228096" y="1774721"/>
                  <a:pt x="1250915" y="1771195"/>
                </a:cubicBezTo>
                <a:cubicBezTo>
                  <a:pt x="1262739" y="1769328"/>
                  <a:pt x="1274771" y="1770780"/>
                  <a:pt x="1286596" y="1768705"/>
                </a:cubicBezTo>
                <a:cubicBezTo>
                  <a:pt x="1289708" y="1768083"/>
                  <a:pt x="1294271" y="1769535"/>
                  <a:pt x="1293649" y="1775759"/>
                </a:cubicBezTo>
                <a:cubicBezTo>
                  <a:pt x="1291989" y="1791110"/>
                  <a:pt x="1289500" y="1806254"/>
                  <a:pt x="1285766" y="1821397"/>
                </a:cubicBezTo>
                <a:cubicBezTo>
                  <a:pt x="1280995" y="1841105"/>
                  <a:pt x="1271660" y="1858116"/>
                  <a:pt x="1258175" y="1872845"/>
                </a:cubicBezTo>
                <a:cubicBezTo>
                  <a:pt x="1257553" y="1875541"/>
                  <a:pt x="1259628" y="1874504"/>
                  <a:pt x="1260665" y="1874712"/>
                </a:cubicBezTo>
                <a:cubicBezTo>
                  <a:pt x="1278090" y="1880728"/>
                  <a:pt x="1295309" y="1886744"/>
                  <a:pt x="1313564" y="1890063"/>
                </a:cubicBezTo>
                <a:cubicBezTo>
                  <a:pt x="1320825" y="1891515"/>
                  <a:pt x="1328085" y="1895041"/>
                  <a:pt x="1335761" y="1896494"/>
                </a:cubicBezTo>
                <a:cubicBezTo>
                  <a:pt x="1356299" y="1900435"/>
                  <a:pt x="1376421" y="1906037"/>
                  <a:pt x="1397166" y="1908526"/>
                </a:cubicBezTo>
                <a:cubicBezTo>
                  <a:pt x="1435751" y="1913090"/>
                  <a:pt x="1474337" y="1916409"/>
                  <a:pt x="1512922" y="1909563"/>
                </a:cubicBezTo>
                <a:cubicBezTo>
                  <a:pt x="1546736" y="1903547"/>
                  <a:pt x="1578683" y="1892552"/>
                  <a:pt x="1608971" y="1876579"/>
                </a:cubicBezTo>
                <a:cubicBezTo>
                  <a:pt x="1612290" y="1874712"/>
                  <a:pt x="1614157" y="1872845"/>
                  <a:pt x="1614987" y="1868696"/>
                </a:cubicBezTo>
                <a:cubicBezTo>
                  <a:pt x="1616232" y="1862472"/>
                  <a:pt x="1619136" y="1856664"/>
                  <a:pt x="1625774" y="1853344"/>
                </a:cubicBezTo>
                <a:cubicBezTo>
                  <a:pt x="1629301" y="1851685"/>
                  <a:pt x="1630961" y="1847743"/>
                  <a:pt x="1633035" y="1844424"/>
                </a:cubicBezTo>
                <a:cubicBezTo>
                  <a:pt x="1643200" y="1828865"/>
                  <a:pt x="1652328" y="1825132"/>
                  <a:pt x="1670791" y="1828658"/>
                </a:cubicBezTo>
                <a:cubicBezTo>
                  <a:pt x="1674732" y="1829488"/>
                  <a:pt x="1678259" y="1828243"/>
                  <a:pt x="1681163" y="1825754"/>
                </a:cubicBezTo>
                <a:cubicBezTo>
                  <a:pt x="1709376" y="1801067"/>
                  <a:pt x="1734477" y="1773477"/>
                  <a:pt x="1756674" y="1743189"/>
                </a:cubicBezTo>
                <a:cubicBezTo>
                  <a:pt x="1763728" y="1733439"/>
                  <a:pt x="1770366" y="1723482"/>
                  <a:pt x="1777212" y="1713524"/>
                </a:cubicBezTo>
                <a:cubicBezTo>
                  <a:pt x="1778249" y="1714146"/>
                  <a:pt x="1779079" y="1714769"/>
                  <a:pt x="1780116" y="1715391"/>
                </a:cubicBezTo>
                <a:cubicBezTo>
                  <a:pt x="1761861" y="1750035"/>
                  <a:pt x="1737797" y="1780322"/>
                  <a:pt x="1711243" y="1808743"/>
                </a:cubicBezTo>
                <a:cubicBezTo>
                  <a:pt x="1703568" y="1816833"/>
                  <a:pt x="1695477" y="1824094"/>
                  <a:pt x="1687179" y="1831562"/>
                </a:cubicBezTo>
                <a:cubicBezTo>
                  <a:pt x="1683860" y="1834467"/>
                  <a:pt x="1682823" y="1836334"/>
                  <a:pt x="1686142" y="1840690"/>
                </a:cubicBezTo>
                <a:cubicBezTo>
                  <a:pt x="1701493" y="1860812"/>
                  <a:pt x="1705850" y="1884669"/>
                  <a:pt x="1707924" y="1909148"/>
                </a:cubicBezTo>
                <a:cubicBezTo>
                  <a:pt x="1708131" y="1912052"/>
                  <a:pt x="1707094" y="1913090"/>
                  <a:pt x="1704397" y="1913090"/>
                </a:cubicBezTo>
                <a:cubicBezTo>
                  <a:pt x="1681786" y="1913297"/>
                  <a:pt x="1659588" y="1912260"/>
                  <a:pt x="1638636" y="1902510"/>
                </a:cubicBezTo>
                <a:cubicBezTo>
                  <a:pt x="1630961" y="1898983"/>
                  <a:pt x="1624322" y="1894419"/>
                  <a:pt x="1620381" y="1886536"/>
                </a:cubicBezTo>
                <a:cubicBezTo>
                  <a:pt x="1618721" y="1883010"/>
                  <a:pt x="1616647" y="1881765"/>
                  <a:pt x="1612705" y="1884254"/>
                </a:cubicBezTo>
                <a:cubicBezTo>
                  <a:pt x="1594242" y="1895249"/>
                  <a:pt x="1573705" y="1901887"/>
                  <a:pt x="1554205" y="1910185"/>
                </a:cubicBezTo>
                <a:cubicBezTo>
                  <a:pt x="1545699" y="1913712"/>
                  <a:pt x="1535949" y="1914127"/>
                  <a:pt x="1526821" y="1915994"/>
                </a:cubicBezTo>
                <a:cubicBezTo>
                  <a:pt x="1479523" y="1926159"/>
                  <a:pt x="1432432" y="1922632"/>
                  <a:pt x="1385341" y="1914957"/>
                </a:cubicBezTo>
                <a:cubicBezTo>
                  <a:pt x="1366464" y="1911845"/>
                  <a:pt x="1347171" y="1910393"/>
                  <a:pt x="1328915" y="1904169"/>
                </a:cubicBezTo>
                <a:cubicBezTo>
                  <a:pt x="1307756" y="1896909"/>
                  <a:pt x="1285766" y="1892760"/>
                  <a:pt x="1264814" y="1884877"/>
                </a:cubicBezTo>
                <a:cubicBezTo>
                  <a:pt x="1256308" y="1881765"/>
                  <a:pt x="1247803" y="1879898"/>
                  <a:pt x="1237846" y="1883839"/>
                </a:cubicBezTo>
                <a:cubicBezTo>
                  <a:pt x="1230170" y="1886951"/>
                  <a:pt x="1220420" y="1883632"/>
                  <a:pt x="1214819" y="1877616"/>
                </a:cubicBezTo>
                <a:cubicBezTo>
                  <a:pt x="1196771" y="1858323"/>
                  <a:pt x="1172706" y="1852307"/>
                  <a:pt x="1149265" y="1844632"/>
                </a:cubicBezTo>
                <a:cubicBezTo>
                  <a:pt x="1138270" y="1841105"/>
                  <a:pt x="1128105" y="1835296"/>
                  <a:pt x="1117110" y="1831355"/>
                </a:cubicBezTo>
                <a:cubicBezTo>
                  <a:pt x="1080599" y="1818493"/>
                  <a:pt x="1044711" y="1803349"/>
                  <a:pt x="1007785" y="1791525"/>
                </a:cubicBezTo>
                <a:cubicBezTo>
                  <a:pt x="1005295" y="1790695"/>
                  <a:pt x="1002599" y="1790072"/>
                  <a:pt x="999902" y="1789450"/>
                </a:cubicBezTo>
                <a:cubicBezTo>
                  <a:pt x="999280" y="1789243"/>
                  <a:pt x="998865" y="1789243"/>
                  <a:pt x="998242" y="1789035"/>
                </a:cubicBezTo>
                <a:cubicBezTo>
                  <a:pt x="997205" y="1788205"/>
                  <a:pt x="996168" y="1787583"/>
                  <a:pt x="994923" y="1788205"/>
                </a:cubicBezTo>
                <a:cubicBezTo>
                  <a:pt x="993886" y="1788828"/>
                  <a:pt x="994093" y="1789865"/>
                  <a:pt x="994508" y="1790695"/>
                </a:cubicBezTo>
                <a:cubicBezTo>
                  <a:pt x="996168" y="1791525"/>
                  <a:pt x="998035" y="1792354"/>
                  <a:pt x="999695" y="1793184"/>
                </a:cubicBezTo>
                <a:cubicBezTo>
                  <a:pt x="1018987" y="1802312"/>
                  <a:pt x="1038280" y="1811025"/>
                  <a:pt x="1057573" y="1820360"/>
                </a:cubicBezTo>
                <a:cubicBezTo>
                  <a:pt x="1081014" y="1831770"/>
                  <a:pt x="1104249" y="1843802"/>
                  <a:pt x="1127690" y="1855419"/>
                </a:cubicBezTo>
                <a:cubicBezTo>
                  <a:pt x="1152999" y="1868073"/>
                  <a:pt x="1178308" y="1880728"/>
                  <a:pt x="1204031" y="1892760"/>
                </a:cubicBezTo>
                <a:cubicBezTo>
                  <a:pt x="1239505" y="1909563"/>
                  <a:pt x="1275186" y="1925951"/>
                  <a:pt x="1312112" y="1939436"/>
                </a:cubicBezTo>
                <a:cubicBezTo>
                  <a:pt x="1326011" y="1944622"/>
                  <a:pt x="1340118" y="1950223"/>
                  <a:pt x="1354432" y="1953750"/>
                </a:cubicBezTo>
                <a:cubicBezTo>
                  <a:pt x="1375591" y="1958936"/>
                  <a:pt x="1395921" y="1967648"/>
                  <a:pt x="1417911" y="1970345"/>
                </a:cubicBezTo>
                <a:cubicBezTo>
                  <a:pt x="1419570" y="1971798"/>
                  <a:pt x="1420815" y="1972005"/>
                  <a:pt x="1421852" y="1969723"/>
                </a:cubicBezTo>
                <a:cubicBezTo>
                  <a:pt x="1428283" y="1963500"/>
                  <a:pt x="1431602" y="1955202"/>
                  <a:pt x="1439486" y="1950016"/>
                </a:cubicBezTo>
                <a:cubicBezTo>
                  <a:pt x="1457741" y="1937984"/>
                  <a:pt x="1474752" y="1937984"/>
                  <a:pt x="1491763" y="1951260"/>
                </a:cubicBezTo>
                <a:cubicBezTo>
                  <a:pt x="1501720" y="1958936"/>
                  <a:pt x="1509396" y="1968478"/>
                  <a:pt x="1514997" y="1979473"/>
                </a:cubicBezTo>
                <a:cubicBezTo>
                  <a:pt x="1517486" y="1984244"/>
                  <a:pt x="1520183" y="1985904"/>
                  <a:pt x="1525577" y="1986319"/>
                </a:cubicBezTo>
                <a:cubicBezTo>
                  <a:pt x="1603577" y="1990883"/>
                  <a:pt x="1680956" y="1984452"/>
                  <a:pt x="1758126" y="1972835"/>
                </a:cubicBezTo>
                <a:cubicBezTo>
                  <a:pt x="1761446" y="1972420"/>
                  <a:pt x="1764557" y="1971590"/>
                  <a:pt x="1766217" y="1968063"/>
                </a:cubicBezTo>
                <a:cubicBezTo>
                  <a:pt x="1768706" y="1963085"/>
                  <a:pt x="1773270" y="1960803"/>
                  <a:pt x="1778041" y="1960803"/>
                </a:cubicBezTo>
                <a:cubicBezTo>
                  <a:pt x="1787377" y="1961010"/>
                  <a:pt x="1794845" y="1956654"/>
                  <a:pt x="1802935" y="1953335"/>
                </a:cubicBezTo>
                <a:cubicBezTo>
                  <a:pt x="1814553" y="1948563"/>
                  <a:pt x="1826170" y="1947319"/>
                  <a:pt x="1837164" y="1955202"/>
                </a:cubicBezTo>
                <a:cubicBezTo>
                  <a:pt x="1839446" y="1956861"/>
                  <a:pt x="1842558" y="1957276"/>
                  <a:pt x="1844633" y="1956446"/>
                </a:cubicBezTo>
                <a:cubicBezTo>
                  <a:pt x="1851686" y="1953335"/>
                  <a:pt x="1859361" y="1953127"/>
                  <a:pt x="1866829" y="1951468"/>
                </a:cubicBezTo>
                <a:cubicBezTo>
                  <a:pt x="1879069" y="1948356"/>
                  <a:pt x="1890893" y="1944829"/>
                  <a:pt x="1903340" y="1942340"/>
                </a:cubicBezTo>
                <a:cubicBezTo>
                  <a:pt x="1917862" y="1939228"/>
                  <a:pt x="1931968" y="1934872"/>
                  <a:pt x="1946282" y="1931138"/>
                </a:cubicBezTo>
                <a:cubicBezTo>
                  <a:pt x="1958314" y="1927819"/>
                  <a:pt x="1970554" y="1924499"/>
                  <a:pt x="1982586" y="1920765"/>
                </a:cubicBezTo>
                <a:cubicBezTo>
                  <a:pt x="2000219" y="1915372"/>
                  <a:pt x="2018059" y="1910393"/>
                  <a:pt x="2035278" y="1903962"/>
                </a:cubicBezTo>
                <a:cubicBezTo>
                  <a:pt x="2050629" y="1898153"/>
                  <a:pt x="2066810" y="1894004"/>
                  <a:pt x="2081954" y="1887158"/>
                </a:cubicBezTo>
                <a:cubicBezTo>
                  <a:pt x="2086725" y="1884877"/>
                  <a:pt x="2092741" y="1880313"/>
                  <a:pt x="2099794" y="1883425"/>
                </a:cubicBezTo>
                <a:cubicBezTo>
                  <a:pt x="2098550" y="1886329"/>
                  <a:pt x="2095230" y="1886744"/>
                  <a:pt x="2092741" y="1887781"/>
                </a:cubicBezTo>
                <a:cubicBezTo>
                  <a:pt x="2044820" y="1909770"/>
                  <a:pt x="1994825" y="1925537"/>
                  <a:pt x="1944415" y="1940058"/>
                </a:cubicBezTo>
                <a:cubicBezTo>
                  <a:pt x="1913920" y="1948771"/>
                  <a:pt x="1883218" y="1956654"/>
                  <a:pt x="1852100" y="1963500"/>
                </a:cubicBezTo>
                <a:cubicBezTo>
                  <a:pt x="1847744" y="1964537"/>
                  <a:pt x="1845462" y="1965367"/>
                  <a:pt x="1847744" y="1970760"/>
                </a:cubicBezTo>
                <a:cubicBezTo>
                  <a:pt x="1852308" y="1981755"/>
                  <a:pt x="1851478" y="1993372"/>
                  <a:pt x="1850026" y="2004782"/>
                </a:cubicBezTo>
                <a:cubicBezTo>
                  <a:pt x="1847537" y="2022830"/>
                  <a:pt x="1841521" y="2039841"/>
                  <a:pt x="1833430" y="2056022"/>
                </a:cubicBezTo>
                <a:cubicBezTo>
                  <a:pt x="1831771" y="2059341"/>
                  <a:pt x="1830526" y="2061415"/>
                  <a:pt x="1826170" y="2058719"/>
                </a:cubicBezTo>
                <a:cubicBezTo>
                  <a:pt x="1809159" y="2048761"/>
                  <a:pt x="1792770" y="2037974"/>
                  <a:pt x="1779286" y="2023038"/>
                </a:cubicBezTo>
                <a:cubicBezTo>
                  <a:pt x="1769536" y="2012043"/>
                  <a:pt x="1762483" y="2000011"/>
                  <a:pt x="1761861" y="1985074"/>
                </a:cubicBezTo>
                <a:cubicBezTo>
                  <a:pt x="1761653" y="1978851"/>
                  <a:pt x="1757711" y="1981340"/>
                  <a:pt x="1755015" y="1981755"/>
                </a:cubicBezTo>
                <a:cubicBezTo>
                  <a:pt x="1702945" y="1989846"/>
                  <a:pt x="1650668" y="1994617"/>
                  <a:pt x="1597976" y="1995654"/>
                </a:cubicBezTo>
                <a:cubicBezTo>
                  <a:pt x="1577231" y="1996069"/>
                  <a:pt x="1556279" y="1996069"/>
                  <a:pt x="1535534" y="1994617"/>
                </a:cubicBezTo>
                <a:cubicBezTo>
                  <a:pt x="1531593" y="1994409"/>
                  <a:pt x="1527444" y="1994617"/>
                  <a:pt x="1522880" y="1994617"/>
                </a:cubicBezTo>
                <a:cubicBezTo>
                  <a:pt x="1533045" y="2021793"/>
                  <a:pt x="1538439" y="2049591"/>
                  <a:pt x="1539476" y="2078219"/>
                </a:cubicBezTo>
                <a:cubicBezTo>
                  <a:pt x="1507943" y="2079256"/>
                  <a:pt x="1476411" y="2078219"/>
                  <a:pt x="1446124" y="2068054"/>
                </a:cubicBezTo>
                <a:cubicBezTo>
                  <a:pt x="1429321" y="2062453"/>
                  <a:pt x="1413969" y="2054155"/>
                  <a:pt x="1402352" y="2040256"/>
                </a:cubicBezTo>
                <a:cubicBezTo>
                  <a:pt x="1383474" y="2017436"/>
                  <a:pt x="1388246" y="1995239"/>
                  <a:pt x="1414799" y="1982170"/>
                </a:cubicBezTo>
                <a:cubicBezTo>
                  <a:pt x="1415421" y="1981755"/>
                  <a:pt x="1415836" y="1981133"/>
                  <a:pt x="1416251" y="1980510"/>
                </a:cubicBezTo>
                <a:cubicBezTo>
                  <a:pt x="1416251" y="1979058"/>
                  <a:pt x="1415214" y="1978436"/>
                  <a:pt x="1414177" y="1978229"/>
                </a:cubicBezTo>
                <a:cubicBezTo>
                  <a:pt x="1333064" y="1959766"/>
                  <a:pt x="1257346" y="1927196"/>
                  <a:pt x="1183079" y="1890893"/>
                </a:cubicBezTo>
                <a:cubicBezTo>
                  <a:pt x="1118770" y="1859361"/>
                  <a:pt x="1055913" y="1824924"/>
                  <a:pt x="989945" y="1796504"/>
                </a:cubicBezTo>
                <a:cubicBezTo>
                  <a:pt x="985173" y="1794429"/>
                  <a:pt x="981439" y="1794014"/>
                  <a:pt x="976460" y="1796711"/>
                </a:cubicBezTo>
                <a:cubicBezTo>
                  <a:pt x="960279" y="1805631"/>
                  <a:pt x="944306" y="1803972"/>
                  <a:pt x="929162" y="1794014"/>
                </a:cubicBezTo>
                <a:cubicBezTo>
                  <a:pt x="920034" y="1787998"/>
                  <a:pt x="912566" y="1780322"/>
                  <a:pt x="906965" y="1771195"/>
                </a:cubicBezTo>
                <a:cubicBezTo>
                  <a:pt x="903231" y="1764971"/>
                  <a:pt x="898252" y="1762275"/>
                  <a:pt x="891614" y="1760407"/>
                </a:cubicBezTo>
                <a:cubicBezTo>
                  <a:pt x="826267" y="1741529"/>
                  <a:pt x="759469" y="1735929"/>
                  <a:pt x="691634" y="1739040"/>
                </a:cubicBezTo>
                <a:cubicBezTo>
                  <a:pt x="512813" y="1747338"/>
                  <a:pt x="356397" y="1812892"/>
                  <a:pt x="213257" y="1914957"/>
                </a:cubicBezTo>
                <a:cubicBezTo>
                  <a:pt x="210560" y="1916824"/>
                  <a:pt x="208175" y="1919313"/>
                  <a:pt x="205530" y="1921388"/>
                </a:cubicBezTo>
                <a:close/>
                <a:moveTo>
                  <a:pt x="196246" y="1925329"/>
                </a:moveTo>
                <a:lnTo>
                  <a:pt x="197595" y="1924756"/>
                </a:lnTo>
                <a:lnTo>
                  <a:pt x="196454" y="1925537"/>
                </a:lnTo>
                <a:cubicBezTo>
                  <a:pt x="196454" y="1925537"/>
                  <a:pt x="196246" y="1925329"/>
                  <a:pt x="196246" y="1925329"/>
                </a:cubicBezTo>
                <a:close/>
                <a:moveTo>
                  <a:pt x="170523" y="1933834"/>
                </a:moveTo>
                <a:lnTo>
                  <a:pt x="209514" y="1889738"/>
                </a:lnTo>
                <a:lnTo>
                  <a:pt x="176331" y="1929063"/>
                </a:lnTo>
                <a:cubicBezTo>
                  <a:pt x="174879" y="1931553"/>
                  <a:pt x="174050" y="1935079"/>
                  <a:pt x="170523" y="1933834"/>
                </a:cubicBezTo>
                <a:close/>
                <a:moveTo>
                  <a:pt x="154965" y="1964538"/>
                </a:moveTo>
                <a:cubicBezTo>
                  <a:pt x="169071" y="1955410"/>
                  <a:pt x="183178" y="1945867"/>
                  <a:pt x="197492" y="1937154"/>
                </a:cubicBezTo>
                <a:cubicBezTo>
                  <a:pt x="306402" y="1870564"/>
                  <a:pt x="424233" y="1829074"/>
                  <a:pt x="550569" y="1811856"/>
                </a:cubicBezTo>
                <a:cubicBezTo>
                  <a:pt x="605335" y="1804387"/>
                  <a:pt x="660309" y="1802520"/>
                  <a:pt x="715283" y="1804595"/>
                </a:cubicBezTo>
                <a:cubicBezTo>
                  <a:pt x="720054" y="1804802"/>
                  <a:pt x="722959" y="1803765"/>
                  <a:pt x="725863" y="1799409"/>
                </a:cubicBezTo>
                <a:cubicBezTo>
                  <a:pt x="746193" y="1767254"/>
                  <a:pt x="776273" y="1766217"/>
                  <a:pt x="796810" y="1798372"/>
                </a:cubicBezTo>
                <a:cubicBezTo>
                  <a:pt x="804278" y="1810196"/>
                  <a:pt x="812576" y="1814345"/>
                  <a:pt x="825646" y="1816419"/>
                </a:cubicBezTo>
                <a:cubicBezTo>
                  <a:pt x="853858" y="1820569"/>
                  <a:pt x="881449" y="1826999"/>
                  <a:pt x="907588" y="1839031"/>
                </a:cubicBezTo>
                <a:cubicBezTo>
                  <a:pt x="915263" y="1842558"/>
                  <a:pt x="922732" y="1846707"/>
                  <a:pt x="929370" y="1852101"/>
                </a:cubicBezTo>
                <a:cubicBezTo>
                  <a:pt x="948248" y="1867452"/>
                  <a:pt x="948663" y="1885707"/>
                  <a:pt x="930407" y="1902096"/>
                </a:cubicBezTo>
                <a:cubicBezTo>
                  <a:pt x="924806" y="1907075"/>
                  <a:pt x="918790" y="1911223"/>
                  <a:pt x="912152" y="1914750"/>
                </a:cubicBezTo>
                <a:cubicBezTo>
                  <a:pt x="862779" y="1940059"/>
                  <a:pt x="809257" y="1948564"/>
                  <a:pt x="753661" y="1956032"/>
                </a:cubicBezTo>
                <a:cubicBezTo>
                  <a:pt x="757395" y="1951469"/>
                  <a:pt x="761337" y="1951261"/>
                  <a:pt x="764863" y="1950431"/>
                </a:cubicBezTo>
                <a:cubicBezTo>
                  <a:pt x="795566" y="1942756"/>
                  <a:pt x="826890" y="1937154"/>
                  <a:pt x="857178" y="1927612"/>
                </a:cubicBezTo>
                <a:cubicBezTo>
                  <a:pt x="877923" y="1921181"/>
                  <a:pt x="898253" y="1914128"/>
                  <a:pt x="916508" y="1901888"/>
                </a:cubicBezTo>
                <a:cubicBezTo>
                  <a:pt x="941609" y="1884878"/>
                  <a:pt x="941402" y="1868282"/>
                  <a:pt x="915471" y="1852723"/>
                </a:cubicBezTo>
                <a:cubicBezTo>
                  <a:pt x="889955" y="1837579"/>
                  <a:pt x="861119" y="1831356"/>
                  <a:pt x="832491" y="1825547"/>
                </a:cubicBezTo>
                <a:cubicBezTo>
                  <a:pt x="825231" y="1824095"/>
                  <a:pt x="817970" y="1823058"/>
                  <a:pt x="809672" y="1821606"/>
                </a:cubicBezTo>
                <a:cubicBezTo>
                  <a:pt x="815896" y="1840483"/>
                  <a:pt x="820252" y="1858739"/>
                  <a:pt x="821497" y="1877409"/>
                </a:cubicBezTo>
                <a:cubicBezTo>
                  <a:pt x="822326" y="1887989"/>
                  <a:pt x="822326" y="1887989"/>
                  <a:pt x="811747" y="1887989"/>
                </a:cubicBezTo>
                <a:cubicBezTo>
                  <a:pt x="788305" y="1888197"/>
                  <a:pt x="765278" y="1886122"/>
                  <a:pt x="743081" y="1878239"/>
                </a:cubicBezTo>
                <a:cubicBezTo>
                  <a:pt x="732086" y="1874298"/>
                  <a:pt x="722129" y="1868904"/>
                  <a:pt x="713831" y="1860606"/>
                </a:cubicBezTo>
                <a:cubicBezTo>
                  <a:pt x="697442" y="1844218"/>
                  <a:pt x="696613" y="1830319"/>
                  <a:pt x="711549" y="1812271"/>
                </a:cubicBezTo>
                <a:cubicBezTo>
                  <a:pt x="687485" y="1810819"/>
                  <a:pt x="663836" y="1810819"/>
                  <a:pt x="639979" y="1811441"/>
                </a:cubicBezTo>
                <a:cubicBezTo>
                  <a:pt x="492898" y="1816212"/>
                  <a:pt x="354945" y="1853760"/>
                  <a:pt x="225497" y="1923463"/>
                </a:cubicBezTo>
                <a:cubicBezTo>
                  <a:pt x="203923" y="1935080"/>
                  <a:pt x="182970" y="1947942"/>
                  <a:pt x="162225" y="1961426"/>
                </a:cubicBezTo>
                <a:cubicBezTo>
                  <a:pt x="160151" y="1963086"/>
                  <a:pt x="158076" y="1965368"/>
                  <a:pt x="154965" y="1964538"/>
                </a:cubicBezTo>
                <a:close/>
                <a:moveTo>
                  <a:pt x="0" y="771708"/>
                </a:moveTo>
                <a:cubicBezTo>
                  <a:pt x="0" y="765692"/>
                  <a:pt x="0" y="759676"/>
                  <a:pt x="0" y="753660"/>
                </a:cubicBezTo>
                <a:cubicBezTo>
                  <a:pt x="3527" y="750756"/>
                  <a:pt x="2489" y="746399"/>
                  <a:pt x="3319" y="742665"/>
                </a:cubicBezTo>
                <a:cubicBezTo>
                  <a:pt x="8713" y="712585"/>
                  <a:pt x="17011" y="683542"/>
                  <a:pt x="38378" y="660101"/>
                </a:cubicBezTo>
                <a:cubicBezTo>
                  <a:pt x="43772" y="656367"/>
                  <a:pt x="49165" y="652425"/>
                  <a:pt x="54559" y="648691"/>
                </a:cubicBezTo>
                <a:cubicBezTo>
                  <a:pt x="57878" y="647654"/>
                  <a:pt x="61197" y="646617"/>
                  <a:pt x="64517" y="645579"/>
                </a:cubicBezTo>
                <a:cubicBezTo>
                  <a:pt x="67836" y="645372"/>
                  <a:pt x="70947" y="645164"/>
                  <a:pt x="74267" y="645164"/>
                </a:cubicBezTo>
                <a:cubicBezTo>
                  <a:pt x="78001" y="646202"/>
                  <a:pt x="81942" y="647239"/>
                  <a:pt x="85676" y="648484"/>
                </a:cubicBezTo>
                <a:cubicBezTo>
                  <a:pt x="89411" y="650766"/>
                  <a:pt x="92937" y="653047"/>
                  <a:pt x="96671" y="655329"/>
                </a:cubicBezTo>
                <a:cubicBezTo>
                  <a:pt x="100613" y="658856"/>
                  <a:pt x="104554" y="662383"/>
                  <a:pt x="108911" y="666117"/>
                </a:cubicBezTo>
                <a:cubicBezTo>
                  <a:pt x="107458" y="647654"/>
                  <a:pt x="108081" y="629191"/>
                  <a:pt x="107873" y="610728"/>
                </a:cubicBezTo>
                <a:cubicBezTo>
                  <a:pt x="107873" y="581685"/>
                  <a:pt x="107251" y="552850"/>
                  <a:pt x="106836" y="523807"/>
                </a:cubicBezTo>
                <a:cubicBezTo>
                  <a:pt x="106836" y="522147"/>
                  <a:pt x="106836" y="520488"/>
                  <a:pt x="106836" y="518828"/>
                </a:cubicBezTo>
                <a:cubicBezTo>
                  <a:pt x="107043" y="504099"/>
                  <a:pt x="107458" y="489163"/>
                  <a:pt x="105591" y="474434"/>
                </a:cubicBezTo>
                <a:cubicBezTo>
                  <a:pt x="105384" y="465721"/>
                  <a:pt x="105177" y="456801"/>
                  <a:pt x="104969" y="448088"/>
                </a:cubicBezTo>
                <a:cubicBezTo>
                  <a:pt x="105177" y="445599"/>
                  <a:pt x="105799" y="442902"/>
                  <a:pt x="103932" y="439998"/>
                </a:cubicBezTo>
                <a:cubicBezTo>
                  <a:pt x="96256" y="444354"/>
                  <a:pt x="87543" y="445184"/>
                  <a:pt x="79038" y="446636"/>
                </a:cubicBezTo>
                <a:cubicBezTo>
                  <a:pt x="75719" y="446636"/>
                  <a:pt x="72400" y="446636"/>
                  <a:pt x="69081" y="446636"/>
                </a:cubicBezTo>
                <a:cubicBezTo>
                  <a:pt x="49788" y="444977"/>
                  <a:pt x="31325" y="439583"/>
                  <a:pt x="13277" y="433360"/>
                </a:cubicBezTo>
                <a:cubicBezTo>
                  <a:pt x="12239" y="431492"/>
                  <a:pt x="8091" y="432322"/>
                  <a:pt x="9128" y="428588"/>
                </a:cubicBezTo>
                <a:cubicBezTo>
                  <a:pt x="11202" y="424439"/>
                  <a:pt x="13069" y="420083"/>
                  <a:pt x="15351" y="416141"/>
                </a:cubicBezTo>
                <a:cubicBezTo>
                  <a:pt x="28628" y="392492"/>
                  <a:pt x="43150" y="370088"/>
                  <a:pt x="70947" y="360960"/>
                </a:cubicBezTo>
                <a:cubicBezTo>
                  <a:pt x="77586" y="360545"/>
                  <a:pt x="84224" y="360545"/>
                  <a:pt x="90448" y="363035"/>
                </a:cubicBezTo>
                <a:cubicBezTo>
                  <a:pt x="93767" y="365524"/>
                  <a:pt x="96878" y="368220"/>
                  <a:pt x="101235" y="371540"/>
                </a:cubicBezTo>
                <a:cubicBezTo>
                  <a:pt x="100198" y="363242"/>
                  <a:pt x="101028" y="356188"/>
                  <a:pt x="98953" y="349135"/>
                </a:cubicBezTo>
                <a:cubicBezTo>
                  <a:pt x="98746" y="345816"/>
                  <a:pt x="98538" y="342497"/>
                  <a:pt x="98331" y="339178"/>
                </a:cubicBezTo>
                <a:cubicBezTo>
                  <a:pt x="97708" y="331502"/>
                  <a:pt x="97708" y="323619"/>
                  <a:pt x="95634" y="316151"/>
                </a:cubicBezTo>
                <a:cubicBezTo>
                  <a:pt x="95426" y="313454"/>
                  <a:pt x="95219" y="310757"/>
                  <a:pt x="94804" y="307853"/>
                </a:cubicBezTo>
                <a:cubicBezTo>
                  <a:pt x="93974" y="301215"/>
                  <a:pt x="93974" y="294576"/>
                  <a:pt x="91900" y="288146"/>
                </a:cubicBezTo>
                <a:cubicBezTo>
                  <a:pt x="91900" y="287523"/>
                  <a:pt x="91693" y="287108"/>
                  <a:pt x="91693" y="286486"/>
                </a:cubicBezTo>
                <a:cubicBezTo>
                  <a:pt x="89203" y="267401"/>
                  <a:pt x="85676" y="248523"/>
                  <a:pt x="78001" y="230890"/>
                </a:cubicBezTo>
                <a:cubicBezTo>
                  <a:pt x="69703" y="211597"/>
                  <a:pt x="60575" y="210767"/>
                  <a:pt x="48543" y="227985"/>
                </a:cubicBezTo>
                <a:cubicBezTo>
                  <a:pt x="35681" y="246241"/>
                  <a:pt x="27591" y="266778"/>
                  <a:pt x="20538" y="287938"/>
                </a:cubicBezTo>
                <a:cubicBezTo>
                  <a:pt x="19915" y="289598"/>
                  <a:pt x="19293" y="291257"/>
                  <a:pt x="18671" y="292709"/>
                </a:cubicBezTo>
                <a:cubicBezTo>
                  <a:pt x="18256" y="293954"/>
                  <a:pt x="18048" y="294991"/>
                  <a:pt x="17633" y="296236"/>
                </a:cubicBezTo>
                <a:cubicBezTo>
                  <a:pt x="16181" y="297481"/>
                  <a:pt x="15974" y="299348"/>
                  <a:pt x="15766" y="301215"/>
                </a:cubicBezTo>
                <a:cubicBezTo>
                  <a:pt x="13899" y="306816"/>
                  <a:pt x="11825" y="312210"/>
                  <a:pt x="9958" y="317811"/>
                </a:cubicBezTo>
                <a:cubicBezTo>
                  <a:pt x="9335" y="317811"/>
                  <a:pt x="8713" y="317811"/>
                  <a:pt x="7883" y="317811"/>
                </a:cubicBezTo>
                <a:cubicBezTo>
                  <a:pt x="8298" y="315114"/>
                  <a:pt x="8713" y="312624"/>
                  <a:pt x="9128" y="309928"/>
                </a:cubicBezTo>
                <a:cubicBezTo>
                  <a:pt x="9335" y="308683"/>
                  <a:pt x="9543" y="307438"/>
                  <a:pt x="9543" y="306401"/>
                </a:cubicBezTo>
                <a:cubicBezTo>
                  <a:pt x="11617" y="298933"/>
                  <a:pt x="13692" y="291257"/>
                  <a:pt x="15766" y="283789"/>
                </a:cubicBezTo>
                <a:cubicBezTo>
                  <a:pt x="15974" y="283167"/>
                  <a:pt x="15974" y="282544"/>
                  <a:pt x="16181" y="281922"/>
                </a:cubicBezTo>
                <a:cubicBezTo>
                  <a:pt x="16803" y="280470"/>
                  <a:pt x="17633" y="279018"/>
                  <a:pt x="18048" y="277566"/>
                </a:cubicBezTo>
                <a:cubicBezTo>
                  <a:pt x="25724" y="255991"/>
                  <a:pt x="33607" y="234416"/>
                  <a:pt x="48336" y="216368"/>
                </a:cubicBezTo>
                <a:cubicBezTo>
                  <a:pt x="48958" y="216368"/>
                  <a:pt x="49165" y="215953"/>
                  <a:pt x="49373" y="215331"/>
                </a:cubicBezTo>
                <a:cubicBezTo>
                  <a:pt x="55596" y="210352"/>
                  <a:pt x="62027" y="206618"/>
                  <a:pt x="70533" y="209315"/>
                </a:cubicBezTo>
                <a:lnTo>
                  <a:pt x="70740" y="209730"/>
                </a:lnTo>
                <a:lnTo>
                  <a:pt x="71155" y="209730"/>
                </a:lnTo>
                <a:cubicBezTo>
                  <a:pt x="74059" y="212427"/>
                  <a:pt x="77171" y="215331"/>
                  <a:pt x="80075" y="218028"/>
                </a:cubicBezTo>
                <a:cubicBezTo>
                  <a:pt x="82979" y="223836"/>
                  <a:pt x="85884" y="229853"/>
                  <a:pt x="88996" y="235661"/>
                </a:cubicBezTo>
                <a:cubicBezTo>
                  <a:pt x="89203" y="236283"/>
                  <a:pt x="89203" y="236906"/>
                  <a:pt x="89411" y="237735"/>
                </a:cubicBezTo>
                <a:cubicBezTo>
                  <a:pt x="91278" y="243752"/>
                  <a:pt x="92937" y="249767"/>
                  <a:pt x="94804" y="255784"/>
                </a:cubicBezTo>
                <a:cubicBezTo>
                  <a:pt x="95219" y="257443"/>
                  <a:pt x="95426" y="258895"/>
                  <a:pt x="95841" y="260555"/>
                </a:cubicBezTo>
                <a:cubicBezTo>
                  <a:pt x="96671" y="264496"/>
                  <a:pt x="97501" y="268230"/>
                  <a:pt x="98538" y="272172"/>
                </a:cubicBezTo>
                <a:cubicBezTo>
                  <a:pt x="98746" y="273209"/>
                  <a:pt x="98953" y="274454"/>
                  <a:pt x="98953" y="275491"/>
                </a:cubicBezTo>
                <a:cubicBezTo>
                  <a:pt x="99990" y="280885"/>
                  <a:pt x="100820" y="286486"/>
                  <a:pt x="101857" y="291880"/>
                </a:cubicBezTo>
                <a:cubicBezTo>
                  <a:pt x="102065" y="293539"/>
                  <a:pt x="102272" y="295199"/>
                  <a:pt x="102272" y="296858"/>
                </a:cubicBezTo>
                <a:cubicBezTo>
                  <a:pt x="103102" y="303497"/>
                  <a:pt x="104139" y="309928"/>
                  <a:pt x="104969" y="316566"/>
                </a:cubicBezTo>
                <a:cubicBezTo>
                  <a:pt x="105177" y="319263"/>
                  <a:pt x="105384" y="321960"/>
                  <a:pt x="105591" y="324864"/>
                </a:cubicBezTo>
                <a:cubicBezTo>
                  <a:pt x="106421" y="333162"/>
                  <a:pt x="106214" y="341460"/>
                  <a:pt x="108288" y="349550"/>
                </a:cubicBezTo>
                <a:cubicBezTo>
                  <a:pt x="108496" y="353284"/>
                  <a:pt x="108703" y="357226"/>
                  <a:pt x="108911" y="360960"/>
                </a:cubicBezTo>
                <a:cubicBezTo>
                  <a:pt x="109740" y="371955"/>
                  <a:pt x="110570" y="382949"/>
                  <a:pt x="111400" y="393944"/>
                </a:cubicBezTo>
                <a:cubicBezTo>
                  <a:pt x="110155" y="398923"/>
                  <a:pt x="112230" y="402657"/>
                  <a:pt x="115964" y="405769"/>
                </a:cubicBezTo>
                <a:cubicBezTo>
                  <a:pt x="120528" y="414896"/>
                  <a:pt x="121980" y="424024"/>
                  <a:pt x="114304" y="432322"/>
                </a:cubicBezTo>
                <a:cubicBezTo>
                  <a:pt x="113060" y="433567"/>
                  <a:pt x="113060" y="435227"/>
                  <a:pt x="113267" y="436886"/>
                </a:cubicBezTo>
                <a:cubicBezTo>
                  <a:pt x="114097" y="464269"/>
                  <a:pt x="114927" y="491653"/>
                  <a:pt x="115757" y="518828"/>
                </a:cubicBezTo>
                <a:cubicBezTo>
                  <a:pt x="120528" y="493105"/>
                  <a:pt x="126129" y="467381"/>
                  <a:pt x="130485" y="441657"/>
                </a:cubicBezTo>
                <a:cubicBezTo>
                  <a:pt x="131522" y="439998"/>
                  <a:pt x="131730" y="438338"/>
                  <a:pt x="131522" y="436471"/>
                </a:cubicBezTo>
                <a:cubicBezTo>
                  <a:pt x="133597" y="427758"/>
                  <a:pt x="135671" y="419046"/>
                  <a:pt x="137746" y="410333"/>
                </a:cubicBezTo>
                <a:cubicBezTo>
                  <a:pt x="137746" y="409710"/>
                  <a:pt x="137954" y="409296"/>
                  <a:pt x="137954" y="408673"/>
                </a:cubicBezTo>
                <a:cubicBezTo>
                  <a:pt x="140028" y="400375"/>
                  <a:pt x="142102" y="392077"/>
                  <a:pt x="144177" y="383779"/>
                </a:cubicBezTo>
                <a:cubicBezTo>
                  <a:pt x="144384" y="382742"/>
                  <a:pt x="144592" y="381497"/>
                  <a:pt x="144799" y="380460"/>
                </a:cubicBezTo>
                <a:cubicBezTo>
                  <a:pt x="146666" y="373407"/>
                  <a:pt x="148741" y="366353"/>
                  <a:pt x="150608" y="359508"/>
                </a:cubicBezTo>
                <a:cubicBezTo>
                  <a:pt x="151023" y="357848"/>
                  <a:pt x="151438" y="356188"/>
                  <a:pt x="151853" y="354529"/>
                </a:cubicBezTo>
                <a:cubicBezTo>
                  <a:pt x="154342" y="348928"/>
                  <a:pt x="155586" y="343534"/>
                  <a:pt x="151853" y="337726"/>
                </a:cubicBezTo>
                <a:cubicBezTo>
                  <a:pt x="149778" y="334614"/>
                  <a:pt x="150400" y="330465"/>
                  <a:pt x="150608" y="326731"/>
                </a:cubicBezTo>
                <a:cubicBezTo>
                  <a:pt x="150815" y="325486"/>
                  <a:pt x="151230" y="324449"/>
                  <a:pt x="151438" y="323204"/>
                </a:cubicBezTo>
                <a:cubicBezTo>
                  <a:pt x="152060" y="322167"/>
                  <a:pt x="152475" y="321130"/>
                  <a:pt x="153097" y="320092"/>
                </a:cubicBezTo>
                <a:cubicBezTo>
                  <a:pt x="154342" y="318640"/>
                  <a:pt x="155586" y="316981"/>
                  <a:pt x="156831" y="315529"/>
                </a:cubicBezTo>
                <a:cubicBezTo>
                  <a:pt x="159943" y="312417"/>
                  <a:pt x="164714" y="311380"/>
                  <a:pt x="166374" y="306193"/>
                </a:cubicBezTo>
                <a:cubicBezTo>
                  <a:pt x="177369" y="273002"/>
                  <a:pt x="188571" y="239810"/>
                  <a:pt x="199773" y="206618"/>
                </a:cubicBezTo>
                <a:cubicBezTo>
                  <a:pt x="200188" y="205374"/>
                  <a:pt x="200396" y="204336"/>
                  <a:pt x="200810" y="203092"/>
                </a:cubicBezTo>
                <a:cubicBezTo>
                  <a:pt x="206619" y="188363"/>
                  <a:pt x="212427" y="173634"/>
                  <a:pt x="218651" y="157660"/>
                </a:cubicBezTo>
                <a:cubicBezTo>
                  <a:pt x="204544" y="159528"/>
                  <a:pt x="191890" y="159113"/>
                  <a:pt x="179443" y="157660"/>
                </a:cubicBezTo>
                <a:cubicBezTo>
                  <a:pt x="177161" y="157453"/>
                  <a:pt x="174879" y="157038"/>
                  <a:pt x="172598" y="156831"/>
                </a:cubicBezTo>
                <a:cubicBezTo>
                  <a:pt x="170523" y="155171"/>
                  <a:pt x="168241" y="155378"/>
                  <a:pt x="165959" y="155378"/>
                </a:cubicBezTo>
                <a:cubicBezTo>
                  <a:pt x="163055" y="153511"/>
                  <a:pt x="165544" y="151022"/>
                  <a:pt x="165129" y="148948"/>
                </a:cubicBezTo>
                <a:cubicBezTo>
                  <a:pt x="170730" y="130277"/>
                  <a:pt x="177784" y="112437"/>
                  <a:pt x="189608" y="96671"/>
                </a:cubicBezTo>
                <a:cubicBezTo>
                  <a:pt x="193965" y="92936"/>
                  <a:pt x="198321" y="88995"/>
                  <a:pt x="202677" y="85261"/>
                </a:cubicBezTo>
                <a:cubicBezTo>
                  <a:pt x="205374" y="84224"/>
                  <a:pt x="207864" y="83186"/>
                  <a:pt x="210561" y="81942"/>
                </a:cubicBezTo>
                <a:cubicBezTo>
                  <a:pt x="213672" y="81942"/>
                  <a:pt x="216991" y="81734"/>
                  <a:pt x="220103" y="81734"/>
                </a:cubicBezTo>
                <a:cubicBezTo>
                  <a:pt x="221555" y="82357"/>
                  <a:pt x="223215" y="82979"/>
                  <a:pt x="224667" y="83394"/>
                </a:cubicBezTo>
                <a:cubicBezTo>
                  <a:pt x="226327" y="84639"/>
                  <a:pt x="227986" y="85883"/>
                  <a:pt x="229853" y="87335"/>
                </a:cubicBezTo>
                <a:cubicBezTo>
                  <a:pt x="229853" y="87958"/>
                  <a:pt x="230268" y="88165"/>
                  <a:pt x="230683" y="88373"/>
                </a:cubicBezTo>
                <a:cubicBezTo>
                  <a:pt x="234002" y="93559"/>
                  <a:pt x="237114" y="98538"/>
                  <a:pt x="240848" y="104139"/>
                </a:cubicBezTo>
                <a:cubicBezTo>
                  <a:pt x="255370" y="69080"/>
                  <a:pt x="271343" y="35681"/>
                  <a:pt x="287731" y="2489"/>
                </a:cubicBezTo>
                <a:cubicBezTo>
                  <a:pt x="288354" y="1659"/>
                  <a:pt x="288976" y="829"/>
                  <a:pt x="289598" y="0"/>
                </a:cubicBezTo>
                <a:cubicBezTo>
                  <a:pt x="292088" y="1867"/>
                  <a:pt x="287939" y="4771"/>
                  <a:pt x="290428" y="6638"/>
                </a:cubicBezTo>
                <a:cubicBezTo>
                  <a:pt x="290221" y="6430"/>
                  <a:pt x="289806" y="6223"/>
                  <a:pt x="289598" y="6016"/>
                </a:cubicBezTo>
                <a:cubicBezTo>
                  <a:pt x="286694" y="10372"/>
                  <a:pt x="285242" y="15351"/>
                  <a:pt x="283997" y="20329"/>
                </a:cubicBezTo>
                <a:cubicBezTo>
                  <a:pt x="271550" y="49995"/>
                  <a:pt x="258896" y="79660"/>
                  <a:pt x="246242" y="109325"/>
                </a:cubicBezTo>
                <a:cubicBezTo>
                  <a:pt x="245412" y="111192"/>
                  <a:pt x="244997" y="112437"/>
                  <a:pt x="246034" y="114511"/>
                </a:cubicBezTo>
                <a:cubicBezTo>
                  <a:pt x="254332" y="131107"/>
                  <a:pt x="252465" y="140649"/>
                  <a:pt x="237114" y="149362"/>
                </a:cubicBezTo>
                <a:cubicBezTo>
                  <a:pt x="229231" y="153926"/>
                  <a:pt x="225704" y="160150"/>
                  <a:pt x="222800" y="167825"/>
                </a:cubicBezTo>
                <a:cubicBezTo>
                  <a:pt x="208901" y="204751"/>
                  <a:pt x="195417" y="241677"/>
                  <a:pt x="183592" y="279225"/>
                </a:cubicBezTo>
                <a:cubicBezTo>
                  <a:pt x="182970" y="281092"/>
                  <a:pt x="182555" y="282752"/>
                  <a:pt x="181518" y="286278"/>
                </a:cubicBezTo>
                <a:cubicBezTo>
                  <a:pt x="192512" y="279640"/>
                  <a:pt x="202677" y="277773"/>
                  <a:pt x="213257" y="283582"/>
                </a:cubicBezTo>
                <a:cubicBezTo>
                  <a:pt x="223215" y="288975"/>
                  <a:pt x="230476" y="297066"/>
                  <a:pt x="236077" y="306608"/>
                </a:cubicBezTo>
                <a:cubicBezTo>
                  <a:pt x="246242" y="324242"/>
                  <a:pt x="251428" y="343327"/>
                  <a:pt x="254332" y="363242"/>
                </a:cubicBezTo>
                <a:cubicBezTo>
                  <a:pt x="254747" y="365731"/>
                  <a:pt x="255162" y="368220"/>
                  <a:pt x="251220" y="368428"/>
                </a:cubicBezTo>
                <a:cubicBezTo>
                  <a:pt x="224252" y="369880"/>
                  <a:pt x="197491" y="371125"/>
                  <a:pt x="172390" y="358470"/>
                </a:cubicBezTo>
                <a:cubicBezTo>
                  <a:pt x="169071" y="356811"/>
                  <a:pt x="165959" y="354529"/>
                  <a:pt x="161603" y="351832"/>
                </a:cubicBezTo>
                <a:cubicBezTo>
                  <a:pt x="156624" y="371125"/>
                  <a:pt x="151645" y="389588"/>
                  <a:pt x="147081" y="408258"/>
                </a:cubicBezTo>
                <a:cubicBezTo>
                  <a:pt x="131107" y="474434"/>
                  <a:pt x="119490" y="541233"/>
                  <a:pt x="116586" y="609276"/>
                </a:cubicBezTo>
                <a:cubicBezTo>
                  <a:pt x="115757" y="631680"/>
                  <a:pt x="115549" y="654084"/>
                  <a:pt x="117831" y="676489"/>
                </a:cubicBezTo>
                <a:cubicBezTo>
                  <a:pt x="118246" y="680638"/>
                  <a:pt x="119283" y="683128"/>
                  <a:pt x="123225" y="685410"/>
                </a:cubicBezTo>
                <a:cubicBezTo>
                  <a:pt x="142102" y="696612"/>
                  <a:pt x="145629" y="714037"/>
                  <a:pt x="132560" y="731878"/>
                </a:cubicBezTo>
                <a:cubicBezTo>
                  <a:pt x="129655" y="735819"/>
                  <a:pt x="129241" y="739138"/>
                  <a:pt x="130693" y="743910"/>
                </a:cubicBezTo>
                <a:cubicBezTo>
                  <a:pt x="147081" y="801788"/>
                  <a:pt x="174672" y="854480"/>
                  <a:pt x="206619" y="905097"/>
                </a:cubicBezTo>
                <a:cubicBezTo>
                  <a:pt x="244375" y="964842"/>
                  <a:pt x="287731" y="1020646"/>
                  <a:pt x="327769" y="1078732"/>
                </a:cubicBezTo>
                <a:cubicBezTo>
                  <a:pt x="344987" y="1103833"/>
                  <a:pt x="361376" y="1129349"/>
                  <a:pt x="376934" y="1155488"/>
                </a:cubicBezTo>
                <a:cubicBezTo>
                  <a:pt x="377557" y="1156525"/>
                  <a:pt x="377972" y="1157562"/>
                  <a:pt x="378594" y="1158392"/>
                </a:cubicBezTo>
                <a:cubicBezTo>
                  <a:pt x="379631" y="1159429"/>
                  <a:pt x="379424" y="1162541"/>
                  <a:pt x="380668" y="1161919"/>
                </a:cubicBezTo>
                <a:cubicBezTo>
                  <a:pt x="382535" y="1160882"/>
                  <a:pt x="381498" y="1158599"/>
                  <a:pt x="380046" y="1157147"/>
                </a:cubicBezTo>
                <a:cubicBezTo>
                  <a:pt x="379631" y="1155902"/>
                  <a:pt x="379216" y="1154658"/>
                  <a:pt x="378801" y="1153413"/>
                </a:cubicBezTo>
                <a:cubicBezTo>
                  <a:pt x="362620" y="1112338"/>
                  <a:pt x="343120" y="1072923"/>
                  <a:pt x="324865" y="1032886"/>
                </a:cubicBezTo>
                <a:cubicBezTo>
                  <a:pt x="324450" y="1031848"/>
                  <a:pt x="323827" y="1031019"/>
                  <a:pt x="323413" y="1029981"/>
                </a:cubicBezTo>
                <a:cubicBezTo>
                  <a:pt x="318434" y="1016082"/>
                  <a:pt x="312210" y="1003843"/>
                  <a:pt x="294370" y="1003013"/>
                </a:cubicBezTo>
                <a:cubicBezTo>
                  <a:pt x="288561" y="1002806"/>
                  <a:pt x="283167" y="998657"/>
                  <a:pt x="278396" y="995130"/>
                </a:cubicBezTo>
                <a:cubicBezTo>
                  <a:pt x="262008" y="983513"/>
                  <a:pt x="259518" y="964428"/>
                  <a:pt x="272588" y="949491"/>
                </a:cubicBezTo>
                <a:cubicBezTo>
                  <a:pt x="279641" y="941401"/>
                  <a:pt x="280056" y="933103"/>
                  <a:pt x="276529" y="923975"/>
                </a:cubicBezTo>
                <a:cubicBezTo>
                  <a:pt x="265327" y="895140"/>
                  <a:pt x="255370" y="865890"/>
                  <a:pt x="250805" y="835187"/>
                </a:cubicBezTo>
                <a:cubicBezTo>
                  <a:pt x="249768" y="828134"/>
                  <a:pt x="248938" y="821081"/>
                  <a:pt x="248109" y="814028"/>
                </a:cubicBezTo>
                <a:cubicBezTo>
                  <a:pt x="241263" y="815272"/>
                  <a:pt x="234417" y="816932"/>
                  <a:pt x="227364" y="817762"/>
                </a:cubicBezTo>
                <a:cubicBezTo>
                  <a:pt x="213672" y="819421"/>
                  <a:pt x="199981" y="817347"/>
                  <a:pt x="186497" y="814857"/>
                </a:cubicBezTo>
                <a:cubicBezTo>
                  <a:pt x="182762" y="814235"/>
                  <a:pt x="181518" y="812783"/>
                  <a:pt x="182555" y="808841"/>
                </a:cubicBezTo>
                <a:cubicBezTo>
                  <a:pt x="187741" y="790171"/>
                  <a:pt x="194380" y="772330"/>
                  <a:pt x="206619" y="757187"/>
                </a:cubicBezTo>
                <a:cubicBezTo>
                  <a:pt x="209316" y="753867"/>
                  <a:pt x="212427" y="750548"/>
                  <a:pt x="215954" y="748059"/>
                </a:cubicBezTo>
                <a:cubicBezTo>
                  <a:pt x="230683" y="736649"/>
                  <a:pt x="244375" y="739553"/>
                  <a:pt x="253502" y="755734"/>
                </a:cubicBezTo>
                <a:cubicBezTo>
                  <a:pt x="254747" y="758016"/>
                  <a:pt x="255992" y="760506"/>
                  <a:pt x="257444" y="763617"/>
                </a:cubicBezTo>
                <a:cubicBezTo>
                  <a:pt x="280263" y="722750"/>
                  <a:pt x="319056" y="712793"/>
                  <a:pt x="360338" y="707606"/>
                </a:cubicBezTo>
                <a:cubicBezTo>
                  <a:pt x="360546" y="708229"/>
                  <a:pt x="360961" y="708851"/>
                  <a:pt x="361168" y="709681"/>
                </a:cubicBezTo>
                <a:cubicBezTo>
                  <a:pt x="352663" y="712170"/>
                  <a:pt x="344157" y="714452"/>
                  <a:pt x="335652" y="716942"/>
                </a:cubicBezTo>
                <a:cubicBezTo>
                  <a:pt x="318019" y="722128"/>
                  <a:pt x="301008" y="728766"/>
                  <a:pt x="286279" y="740383"/>
                </a:cubicBezTo>
                <a:cubicBezTo>
                  <a:pt x="279434" y="745984"/>
                  <a:pt x="273625" y="752415"/>
                  <a:pt x="268854" y="759883"/>
                </a:cubicBezTo>
                <a:cubicBezTo>
                  <a:pt x="264912" y="766314"/>
                  <a:pt x="261385" y="772123"/>
                  <a:pt x="266987" y="780421"/>
                </a:cubicBezTo>
                <a:cubicBezTo>
                  <a:pt x="272173" y="788304"/>
                  <a:pt x="268231" y="796809"/>
                  <a:pt x="261800" y="803240"/>
                </a:cubicBezTo>
                <a:cubicBezTo>
                  <a:pt x="259103" y="805937"/>
                  <a:pt x="256614" y="808426"/>
                  <a:pt x="256822" y="812990"/>
                </a:cubicBezTo>
                <a:cubicBezTo>
                  <a:pt x="258896" y="848879"/>
                  <a:pt x="270098" y="882693"/>
                  <a:pt x="282960" y="916507"/>
                </a:cubicBezTo>
                <a:cubicBezTo>
                  <a:pt x="284205" y="915055"/>
                  <a:pt x="284827" y="914225"/>
                  <a:pt x="285449" y="913395"/>
                </a:cubicBezTo>
                <a:cubicBezTo>
                  <a:pt x="299763" y="890161"/>
                  <a:pt x="317811" y="884560"/>
                  <a:pt x="342705" y="895347"/>
                </a:cubicBezTo>
                <a:cubicBezTo>
                  <a:pt x="354530" y="900326"/>
                  <a:pt x="364488" y="908002"/>
                  <a:pt x="373408" y="916922"/>
                </a:cubicBezTo>
                <a:cubicBezTo>
                  <a:pt x="391248" y="934970"/>
                  <a:pt x="405355" y="955715"/>
                  <a:pt x="415934" y="978742"/>
                </a:cubicBezTo>
                <a:cubicBezTo>
                  <a:pt x="416764" y="980401"/>
                  <a:pt x="417802" y="982061"/>
                  <a:pt x="417387" y="984135"/>
                </a:cubicBezTo>
                <a:cubicBezTo>
                  <a:pt x="399961" y="989944"/>
                  <a:pt x="383365" y="997619"/>
                  <a:pt x="365525" y="1001768"/>
                </a:cubicBezTo>
                <a:cubicBezTo>
                  <a:pt x="353700" y="1004465"/>
                  <a:pt x="341876" y="1007162"/>
                  <a:pt x="329844" y="1007162"/>
                </a:cubicBezTo>
                <a:cubicBezTo>
                  <a:pt x="322998" y="1007162"/>
                  <a:pt x="322998" y="1009029"/>
                  <a:pt x="325487" y="1014423"/>
                </a:cubicBezTo>
                <a:cubicBezTo>
                  <a:pt x="345609" y="1057157"/>
                  <a:pt x="365732" y="1099892"/>
                  <a:pt x="383988" y="1143663"/>
                </a:cubicBezTo>
                <a:cubicBezTo>
                  <a:pt x="404525" y="1193243"/>
                  <a:pt x="422781" y="1243653"/>
                  <a:pt x="431286" y="1296968"/>
                </a:cubicBezTo>
                <a:cubicBezTo>
                  <a:pt x="436680" y="1330574"/>
                  <a:pt x="435850" y="1363974"/>
                  <a:pt x="433153" y="1397788"/>
                </a:cubicBezTo>
                <a:cubicBezTo>
                  <a:pt x="431493" y="1419362"/>
                  <a:pt x="428796" y="1440729"/>
                  <a:pt x="425477" y="1462097"/>
                </a:cubicBezTo>
                <a:cubicBezTo>
                  <a:pt x="425270" y="1463964"/>
                  <a:pt x="424025" y="1466246"/>
                  <a:pt x="425685" y="1468320"/>
                </a:cubicBezTo>
                <a:cubicBezTo>
                  <a:pt x="428381" y="1468320"/>
                  <a:pt x="429004" y="1465623"/>
                  <a:pt x="430041" y="1464171"/>
                </a:cubicBezTo>
                <a:cubicBezTo>
                  <a:pt x="445807" y="1442389"/>
                  <a:pt x="467382" y="1435543"/>
                  <a:pt x="493106" y="1440729"/>
                </a:cubicBezTo>
                <a:cubicBezTo>
                  <a:pt x="514265" y="1445086"/>
                  <a:pt x="532313" y="1455666"/>
                  <a:pt x="548494" y="1469772"/>
                </a:cubicBezTo>
                <a:cubicBezTo>
                  <a:pt x="583138" y="1500267"/>
                  <a:pt x="608447" y="1537608"/>
                  <a:pt x="627740" y="1579098"/>
                </a:cubicBezTo>
                <a:cubicBezTo>
                  <a:pt x="629814" y="1583454"/>
                  <a:pt x="628155" y="1584491"/>
                  <a:pt x="624420" y="1586358"/>
                </a:cubicBezTo>
                <a:cubicBezTo>
                  <a:pt x="604920" y="1596108"/>
                  <a:pt x="584175" y="1603992"/>
                  <a:pt x="563431" y="1609385"/>
                </a:cubicBezTo>
                <a:cubicBezTo>
                  <a:pt x="532313" y="1617683"/>
                  <a:pt x="500781" y="1623699"/>
                  <a:pt x="468004" y="1621417"/>
                </a:cubicBezTo>
                <a:cubicBezTo>
                  <a:pt x="448297" y="1619965"/>
                  <a:pt x="430456" y="1614156"/>
                  <a:pt x="413653" y="1604199"/>
                </a:cubicBezTo>
                <a:cubicBezTo>
                  <a:pt x="405562" y="1599428"/>
                  <a:pt x="401413" y="1591337"/>
                  <a:pt x="394982" y="1584699"/>
                </a:cubicBezTo>
                <a:cubicBezTo>
                  <a:pt x="393323" y="1585943"/>
                  <a:pt x="392908" y="1588018"/>
                  <a:pt x="392285" y="1589885"/>
                </a:cubicBezTo>
                <a:cubicBezTo>
                  <a:pt x="381913" y="1619343"/>
                  <a:pt x="369881" y="1647970"/>
                  <a:pt x="356397" y="1676184"/>
                </a:cubicBezTo>
                <a:cubicBezTo>
                  <a:pt x="333578" y="1723378"/>
                  <a:pt x="306920" y="1767927"/>
                  <a:pt x="276788" y="1810014"/>
                </a:cubicBezTo>
                <a:lnTo>
                  <a:pt x="231210" y="1864027"/>
                </a:lnTo>
                <a:lnTo>
                  <a:pt x="320404" y="1734347"/>
                </a:lnTo>
                <a:cubicBezTo>
                  <a:pt x="347321" y="1687074"/>
                  <a:pt x="369985" y="1637390"/>
                  <a:pt x="387722" y="1584906"/>
                </a:cubicBezTo>
                <a:cubicBezTo>
                  <a:pt x="389589" y="1579098"/>
                  <a:pt x="391248" y="1573496"/>
                  <a:pt x="390626" y="1567273"/>
                </a:cubicBezTo>
                <a:cubicBezTo>
                  <a:pt x="389796" y="1558560"/>
                  <a:pt x="391456" y="1549847"/>
                  <a:pt x="396227" y="1542794"/>
                </a:cubicBezTo>
                <a:cubicBezTo>
                  <a:pt x="406184" y="1528688"/>
                  <a:pt x="408259" y="1512507"/>
                  <a:pt x="411786" y="1496533"/>
                </a:cubicBezTo>
                <a:cubicBezTo>
                  <a:pt x="421743" y="1449028"/>
                  <a:pt x="426929" y="1400899"/>
                  <a:pt x="427552" y="1352356"/>
                </a:cubicBezTo>
                <a:cubicBezTo>
                  <a:pt x="427759" y="1338457"/>
                  <a:pt x="422781" y="1326010"/>
                  <a:pt x="416764" y="1313978"/>
                </a:cubicBezTo>
                <a:cubicBezTo>
                  <a:pt x="394360" y="1268547"/>
                  <a:pt x="363035" y="1229547"/>
                  <a:pt x="328599" y="1192828"/>
                </a:cubicBezTo>
                <a:cubicBezTo>
                  <a:pt x="297274" y="1159637"/>
                  <a:pt x="263460" y="1129349"/>
                  <a:pt x="223007" y="1107567"/>
                </a:cubicBezTo>
                <a:cubicBezTo>
                  <a:pt x="208694" y="1099892"/>
                  <a:pt x="193757" y="1093876"/>
                  <a:pt x="177784" y="1091179"/>
                </a:cubicBezTo>
                <a:cubicBezTo>
                  <a:pt x="151023" y="1086615"/>
                  <a:pt x="129033" y="1096365"/>
                  <a:pt x="114927" y="1119599"/>
                </a:cubicBezTo>
                <a:cubicBezTo>
                  <a:pt x="103517" y="1138477"/>
                  <a:pt x="95011" y="1171876"/>
                  <a:pt x="94597" y="1200297"/>
                </a:cubicBezTo>
                <a:cubicBezTo>
                  <a:pt x="97916" y="1200297"/>
                  <a:pt x="98746" y="1197185"/>
                  <a:pt x="100198" y="1195318"/>
                </a:cubicBezTo>
                <a:cubicBezTo>
                  <a:pt x="121980" y="1170839"/>
                  <a:pt x="148326" y="1170632"/>
                  <a:pt x="170108" y="1195110"/>
                </a:cubicBezTo>
                <a:cubicBezTo>
                  <a:pt x="187326" y="1214610"/>
                  <a:pt x="194794" y="1238675"/>
                  <a:pt x="200188" y="1263568"/>
                </a:cubicBezTo>
                <a:cubicBezTo>
                  <a:pt x="202470" y="1274356"/>
                  <a:pt x="203715" y="1285143"/>
                  <a:pt x="204544" y="1296138"/>
                </a:cubicBezTo>
                <a:cubicBezTo>
                  <a:pt x="204959" y="1301324"/>
                  <a:pt x="203715" y="1302569"/>
                  <a:pt x="198529" y="1302569"/>
                </a:cubicBezTo>
                <a:cubicBezTo>
                  <a:pt x="163262" y="1302984"/>
                  <a:pt x="128411" y="1300494"/>
                  <a:pt x="95011" y="1283898"/>
                </a:cubicBezTo>
                <a:cubicBezTo>
                  <a:pt x="97086" y="1302776"/>
                  <a:pt x="98538" y="1320617"/>
                  <a:pt x="100820" y="1338457"/>
                </a:cubicBezTo>
                <a:cubicBezTo>
                  <a:pt x="105384" y="1373931"/>
                  <a:pt x="111400" y="1409405"/>
                  <a:pt x="118246" y="1444671"/>
                </a:cubicBezTo>
                <a:cubicBezTo>
                  <a:pt x="119075" y="1449442"/>
                  <a:pt x="120943" y="1452762"/>
                  <a:pt x="125507" y="1455458"/>
                </a:cubicBezTo>
                <a:cubicBezTo>
                  <a:pt x="140443" y="1464586"/>
                  <a:pt x="143762" y="1480144"/>
                  <a:pt x="134012" y="1495081"/>
                </a:cubicBezTo>
                <a:cubicBezTo>
                  <a:pt x="130900" y="1499645"/>
                  <a:pt x="130278" y="1503379"/>
                  <a:pt x="131522" y="1508565"/>
                </a:cubicBezTo>
                <a:cubicBezTo>
                  <a:pt x="138368" y="1537608"/>
                  <a:pt x="144799" y="1566651"/>
                  <a:pt x="150400" y="1595901"/>
                </a:cubicBezTo>
                <a:cubicBezTo>
                  <a:pt x="137746" y="1567895"/>
                  <a:pt x="131937" y="1537815"/>
                  <a:pt x="123639" y="1507735"/>
                </a:cubicBezTo>
                <a:cubicBezTo>
                  <a:pt x="93974" y="1529517"/>
                  <a:pt x="59953" y="1531592"/>
                  <a:pt x="25724" y="1532214"/>
                </a:cubicBezTo>
                <a:cubicBezTo>
                  <a:pt x="20123" y="1532214"/>
                  <a:pt x="17426" y="1531384"/>
                  <a:pt x="18048" y="1524539"/>
                </a:cubicBezTo>
                <a:cubicBezTo>
                  <a:pt x="20538" y="1498400"/>
                  <a:pt x="25516" y="1473092"/>
                  <a:pt x="37963" y="1449650"/>
                </a:cubicBezTo>
                <a:cubicBezTo>
                  <a:pt x="42735" y="1440937"/>
                  <a:pt x="48543" y="1433054"/>
                  <a:pt x="56634" y="1427038"/>
                </a:cubicBezTo>
                <a:cubicBezTo>
                  <a:pt x="71362" y="1415836"/>
                  <a:pt x="86714" y="1415836"/>
                  <a:pt x="100820" y="1427453"/>
                </a:cubicBezTo>
                <a:cubicBezTo>
                  <a:pt x="102687" y="1428905"/>
                  <a:pt x="104554" y="1430564"/>
                  <a:pt x="107666" y="1433261"/>
                </a:cubicBezTo>
                <a:cubicBezTo>
                  <a:pt x="104762" y="1416665"/>
                  <a:pt x="102065" y="1401937"/>
                  <a:pt x="99575" y="1387000"/>
                </a:cubicBezTo>
                <a:cubicBezTo>
                  <a:pt x="93974" y="1352979"/>
                  <a:pt x="89203" y="1318750"/>
                  <a:pt x="86921" y="1284314"/>
                </a:cubicBezTo>
                <a:cubicBezTo>
                  <a:pt x="86714" y="1279957"/>
                  <a:pt x="85261" y="1276638"/>
                  <a:pt x="81942" y="1273733"/>
                </a:cubicBezTo>
                <a:cubicBezTo>
                  <a:pt x="78208" y="1270414"/>
                  <a:pt x="74889" y="1266680"/>
                  <a:pt x="72192" y="1262738"/>
                </a:cubicBezTo>
                <a:cubicBezTo>
                  <a:pt x="60368" y="1245935"/>
                  <a:pt x="63479" y="1229547"/>
                  <a:pt x="80490" y="1218344"/>
                </a:cubicBezTo>
                <a:cubicBezTo>
                  <a:pt x="84639" y="1215648"/>
                  <a:pt x="85469" y="1212744"/>
                  <a:pt x="85676" y="1208387"/>
                </a:cubicBezTo>
                <a:cubicBezTo>
                  <a:pt x="87128" y="1182041"/>
                  <a:pt x="90240" y="1155902"/>
                  <a:pt x="100405" y="1131424"/>
                </a:cubicBezTo>
                <a:cubicBezTo>
                  <a:pt x="110985" y="1105700"/>
                  <a:pt x="127581" y="1086407"/>
                  <a:pt x="157246" y="1082880"/>
                </a:cubicBezTo>
                <a:cubicBezTo>
                  <a:pt x="173427" y="1080806"/>
                  <a:pt x="188778" y="1084540"/>
                  <a:pt x="203922" y="1090349"/>
                </a:cubicBezTo>
                <a:cubicBezTo>
                  <a:pt x="235869" y="1102588"/>
                  <a:pt x="263252" y="1122088"/>
                  <a:pt x="288769" y="1144285"/>
                </a:cubicBezTo>
                <a:cubicBezTo>
                  <a:pt x="341046" y="1189717"/>
                  <a:pt x="385647" y="1241579"/>
                  <a:pt x="419254" y="1302569"/>
                </a:cubicBezTo>
                <a:cubicBezTo>
                  <a:pt x="421121" y="1306096"/>
                  <a:pt x="422988" y="1309829"/>
                  <a:pt x="425270" y="1313148"/>
                </a:cubicBezTo>
                <a:cubicBezTo>
                  <a:pt x="423818" y="1294478"/>
                  <a:pt x="420084" y="1276223"/>
                  <a:pt x="414690" y="1258382"/>
                </a:cubicBezTo>
                <a:cubicBezTo>
                  <a:pt x="398509" y="1205275"/>
                  <a:pt x="371333" y="1157562"/>
                  <a:pt x="340838" y="1111509"/>
                </a:cubicBezTo>
                <a:cubicBezTo>
                  <a:pt x="304742" y="1056950"/>
                  <a:pt x="264497" y="1005295"/>
                  <a:pt x="227571" y="951358"/>
                </a:cubicBezTo>
                <a:cubicBezTo>
                  <a:pt x="190645" y="897837"/>
                  <a:pt x="156831" y="842655"/>
                  <a:pt x="134219" y="781251"/>
                </a:cubicBezTo>
                <a:cubicBezTo>
                  <a:pt x="130278" y="770671"/>
                  <a:pt x="127166" y="760091"/>
                  <a:pt x="123639" y="749303"/>
                </a:cubicBezTo>
                <a:cubicBezTo>
                  <a:pt x="122810" y="746607"/>
                  <a:pt x="123017" y="743495"/>
                  <a:pt x="118661" y="746607"/>
                </a:cubicBezTo>
                <a:cubicBezTo>
                  <a:pt x="90240" y="766522"/>
                  <a:pt x="57256" y="769634"/>
                  <a:pt x="23857" y="771293"/>
                </a:cubicBezTo>
                <a:cubicBezTo>
                  <a:pt x="15974" y="771708"/>
                  <a:pt x="7883" y="771501"/>
                  <a:pt x="0" y="771708"/>
                </a:cubicBezTo>
                <a:close/>
              </a:path>
            </a:pathLst>
          </a:custGeom>
          <a:solidFill>
            <a:srgbClr val="0070C0"/>
          </a:solidFill>
          <a:ln w="9525" cap="flat">
            <a:solidFill>
              <a:schemeClr val="accent1">
                <a:shade val="5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8EE28B6E-63A9-4511-8DFD-27503EFB029A}"/>
              </a:ext>
            </a:extLst>
          </p:cNvPr>
          <p:cNvSpPr/>
          <p:nvPr/>
        </p:nvSpPr>
        <p:spPr>
          <a:xfrm rot="16200000" flipH="1">
            <a:off x="4338620" y="2126047"/>
            <a:ext cx="1568701" cy="1552820"/>
          </a:xfrm>
          <a:custGeom>
            <a:avLst/>
            <a:gdLst>
              <a:gd name="connsiteX0" fmla="*/ 989322 w 2099794"/>
              <a:gd name="connsiteY0" fmla="*/ 1788413 h 2078537"/>
              <a:gd name="connsiteX1" fmla="*/ 991189 w 2099794"/>
              <a:gd name="connsiteY1" fmla="*/ 1789658 h 2078537"/>
              <a:gd name="connsiteX2" fmla="*/ 992849 w 2099794"/>
              <a:gd name="connsiteY2" fmla="*/ 1788205 h 2078537"/>
              <a:gd name="connsiteX3" fmla="*/ 991189 w 2099794"/>
              <a:gd name="connsiteY3" fmla="*/ 1786754 h 2078537"/>
              <a:gd name="connsiteX4" fmla="*/ 989322 w 2099794"/>
              <a:gd name="connsiteY4" fmla="*/ 1788413 h 2078537"/>
              <a:gd name="connsiteX5" fmla="*/ 424025 w 2099794"/>
              <a:gd name="connsiteY5" fmla="*/ 1472262 h 2078537"/>
              <a:gd name="connsiteX6" fmla="*/ 424855 w 2099794"/>
              <a:gd name="connsiteY6" fmla="*/ 1472262 h 2078537"/>
              <a:gd name="connsiteX7" fmla="*/ 425270 w 2099794"/>
              <a:gd name="connsiteY7" fmla="*/ 1470810 h 2078537"/>
              <a:gd name="connsiteX8" fmla="*/ 424025 w 2099794"/>
              <a:gd name="connsiteY8" fmla="*/ 1470187 h 2078537"/>
              <a:gd name="connsiteX9" fmla="*/ 424025 w 2099794"/>
              <a:gd name="connsiteY9" fmla="*/ 1472262 h 2078537"/>
              <a:gd name="connsiteX10" fmla="*/ 209514 w 2099794"/>
              <a:gd name="connsiteY10" fmla="*/ 1889738 h 2078537"/>
              <a:gd name="connsiteX11" fmla="*/ 231210 w 2099794"/>
              <a:gd name="connsiteY11" fmla="*/ 1864027 h 2078537"/>
              <a:gd name="connsiteX12" fmla="*/ 227571 w 2099794"/>
              <a:gd name="connsiteY12" fmla="*/ 1869318 h 2078537"/>
              <a:gd name="connsiteX13" fmla="*/ 197595 w 2099794"/>
              <a:gd name="connsiteY13" fmla="*/ 1924756 h 2078537"/>
              <a:gd name="connsiteX14" fmla="*/ 294784 w 2099794"/>
              <a:gd name="connsiteY14" fmla="*/ 1858272 h 2078537"/>
              <a:gd name="connsiteX15" fmla="*/ 400583 w 2099794"/>
              <a:gd name="connsiteY15" fmla="*/ 1803142 h 2078537"/>
              <a:gd name="connsiteX16" fmla="*/ 470078 w 2099794"/>
              <a:gd name="connsiteY16" fmla="*/ 1775551 h 2078537"/>
              <a:gd name="connsiteX17" fmla="*/ 526919 w 2099794"/>
              <a:gd name="connsiteY17" fmla="*/ 1758333 h 2078537"/>
              <a:gd name="connsiteX18" fmla="*/ 563015 w 2099794"/>
              <a:gd name="connsiteY18" fmla="*/ 1748790 h 2078537"/>
              <a:gd name="connsiteX19" fmla="*/ 623590 w 2099794"/>
              <a:gd name="connsiteY19" fmla="*/ 1739248 h 2078537"/>
              <a:gd name="connsiteX20" fmla="*/ 625872 w 2099794"/>
              <a:gd name="connsiteY20" fmla="*/ 1738418 h 2078537"/>
              <a:gd name="connsiteX21" fmla="*/ 629191 w 2099794"/>
              <a:gd name="connsiteY21" fmla="*/ 1738211 h 2078537"/>
              <a:gd name="connsiteX22" fmla="*/ 653878 w 2099794"/>
              <a:gd name="connsiteY22" fmla="*/ 1735099 h 2078537"/>
              <a:gd name="connsiteX23" fmla="*/ 660516 w 2099794"/>
              <a:gd name="connsiteY23" fmla="*/ 1734891 h 2078537"/>
              <a:gd name="connsiteX24" fmla="*/ 709889 w 2099794"/>
              <a:gd name="connsiteY24" fmla="*/ 1731780 h 2078537"/>
              <a:gd name="connsiteX25" fmla="*/ 741214 w 2099794"/>
              <a:gd name="connsiteY25" fmla="*/ 1731780 h 2078537"/>
              <a:gd name="connsiteX26" fmla="*/ 790586 w 2099794"/>
              <a:gd name="connsiteY26" fmla="*/ 1734891 h 2078537"/>
              <a:gd name="connsiteX27" fmla="*/ 795565 w 2099794"/>
              <a:gd name="connsiteY27" fmla="*/ 1735099 h 2078537"/>
              <a:gd name="connsiteX28" fmla="*/ 844316 w 2099794"/>
              <a:gd name="connsiteY28" fmla="*/ 1741944 h 2078537"/>
              <a:gd name="connsiteX29" fmla="*/ 882690 w 2099794"/>
              <a:gd name="connsiteY29" fmla="*/ 1748134 h 2078537"/>
              <a:gd name="connsiteX30" fmla="*/ 882901 w 2099794"/>
              <a:gd name="connsiteY30" fmla="*/ 1748375 h 2078537"/>
              <a:gd name="connsiteX31" fmla="*/ 882901 w 2099794"/>
              <a:gd name="connsiteY31" fmla="*/ 1749205 h 2078537"/>
              <a:gd name="connsiteX32" fmla="*/ 883938 w 2099794"/>
              <a:gd name="connsiteY32" fmla="*/ 1748998 h 2078537"/>
              <a:gd name="connsiteX33" fmla="*/ 882901 w 2099794"/>
              <a:gd name="connsiteY33" fmla="*/ 1748375 h 2078537"/>
              <a:gd name="connsiteX34" fmla="*/ 882901 w 2099794"/>
              <a:gd name="connsiteY34" fmla="*/ 1748168 h 2078537"/>
              <a:gd name="connsiteX35" fmla="*/ 882690 w 2099794"/>
              <a:gd name="connsiteY35" fmla="*/ 1748134 h 2078537"/>
              <a:gd name="connsiteX36" fmla="*/ 877092 w 2099794"/>
              <a:gd name="connsiteY36" fmla="*/ 1741737 h 2078537"/>
              <a:gd name="connsiteX37" fmla="*/ 868587 w 2099794"/>
              <a:gd name="connsiteY37" fmla="*/ 1727631 h 2078537"/>
              <a:gd name="connsiteX38" fmla="*/ 874188 w 2099794"/>
              <a:gd name="connsiteY38" fmla="*/ 1696306 h 2078537"/>
              <a:gd name="connsiteX39" fmla="*/ 909869 w 2099794"/>
              <a:gd name="connsiteY39" fmla="*/ 1662699 h 2078537"/>
              <a:gd name="connsiteX40" fmla="*/ 951359 w 2099794"/>
              <a:gd name="connsiteY40" fmla="*/ 1647555 h 2078537"/>
              <a:gd name="connsiteX41" fmla="*/ 1017535 w 2099794"/>
              <a:gd name="connsiteY41" fmla="*/ 1641124 h 2078537"/>
              <a:gd name="connsiteX42" fmla="*/ 1027493 w 2099794"/>
              <a:gd name="connsiteY42" fmla="*/ 1641124 h 2078537"/>
              <a:gd name="connsiteX43" fmla="*/ 1040562 w 2099794"/>
              <a:gd name="connsiteY43" fmla="*/ 1641332 h 2078537"/>
              <a:gd name="connsiteX44" fmla="*/ 997620 w 2099794"/>
              <a:gd name="connsiteY44" fmla="*/ 1780737 h 2078537"/>
              <a:gd name="connsiteX45" fmla="*/ 1033301 w 2099794"/>
              <a:gd name="connsiteY45" fmla="*/ 1792562 h 2078537"/>
              <a:gd name="connsiteX46" fmla="*/ 1137025 w 2099794"/>
              <a:gd name="connsiteY46" fmla="*/ 1830525 h 2078537"/>
              <a:gd name="connsiteX47" fmla="*/ 1181627 w 2099794"/>
              <a:gd name="connsiteY47" fmla="*/ 1846914 h 2078537"/>
              <a:gd name="connsiteX48" fmla="*/ 1186191 w 2099794"/>
              <a:gd name="connsiteY48" fmla="*/ 1847536 h 2078537"/>
              <a:gd name="connsiteX49" fmla="*/ 1183494 w 2099794"/>
              <a:gd name="connsiteY49" fmla="*/ 1845254 h 2078537"/>
              <a:gd name="connsiteX50" fmla="*/ 1186813 w 2099794"/>
              <a:gd name="connsiteY50" fmla="*/ 1794429 h 2078537"/>
              <a:gd name="connsiteX51" fmla="*/ 1250915 w 2099794"/>
              <a:gd name="connsiteY51" fmla="*/ 1771195 h 2078537"/>
              <a:gd name="connsiteX52" fmla="*/ 1286596 w 2099794"/>
              <a:gd name="connsiteY52" fmla="*/ 1768705 h 2078537"/>
              <a:gd name="connsiteX53" fmla="*/ 1293649 w 2099794"/>
              <a:gd name="connsiteY53" fmla="*/ 1775759 h 2078537"/>
              <a:gd name="connsiteX54" fmla="*/ 1285766 w 2099794"/>
              <a:gd name="connsiteY54" fmla="*/ 1821397 h 2078537"/>
              <a:gd name="connsiteX55" fmla="*/ 1258175 w 2099794"/>
              <a:gd name="connsiteY55" fmla="*/ 1872845 h 2078537"/>
              <a:gd name="connsiteX56" fmla="*/ 1260665 w 2099794"/>
              <a:gd name="connsiteY56" fmla="*/ 1874712 h 2078537"/>
              <a:gd name="connsiteX57" fmla="*/ 1313564 w 2099794"/>
              <a:gd name="connsiteY57" fmla="*/ 1890063 h 2078537"/>
              <a:gd name="connsiteX58" fmla="*/ 1335761 w 2099794"/>
              <a:gd name="connsiteY58" fmla="*/ 1896494 h 2078537"/>
              <a:gd name="connsiteX59" fmla="*/ 1397166 w 2099794"/>
              <a:gd name="connsiteY59" fmla="*/ 1908526 h 2078537"/>
              <a:gd name="connsiteX60" fmla="*/ 1512922 w 2099794"/>
              <a:gd name="connsiteY60" fmla="*/ 1909563 h 2078537"/>
              <a:gd name="connsiteX61" fmla="*/ 1608971 w 2099794"/>
              <a:gd name="connsiteY61" fmla="*/ 1876579 h 2078537"/>
              <a:gd name="connsiteX62" fmla="*/ 1614987 w 2099794"/>
              <a:gd name="connsiteY62" fmla="*/ 1868696 h 2078537"/>
              <a:gd name="connsiteX63" fmla="*/ 1625774 w 2099794"/>
              <a:gd name="connsiteY63" fmla="*/ 1853344 h 2078537"/>
              <a:gd name="connsiteX64" fmla="*/ 1633035 w 2099794"/>
              <a:gd name="connsiteY64" fmla="*/ 1844424 h 2078537"/>
              <a:gd name="connsiteX65" fmla="*/ 1670791 w 2099794"/>
              <a:gd name="connsiteY65" fmla="*/ 1828658 h 2078537"/>
              <a:gd name="connsiteX66" fmla="*/ 1681163 w 2099794"/>
              <a:gd name="connsiteY66" fmla="*/ 1825754 h 2078537"/>
              <a:gd name="connsiteX67" fmla="*/ 1756674 w 2099794"/>
              <a:gd name="connsiteY67" fmla="*/ 1743189 h 2078537"/>
              <a:gd name="connsiteX68" fmla="*/ 1777212 w 2099794"/>
              <a:gd name="connsiteY68" fmla="*/ 1713524 h 2078537"/>
              <a:gd name="connsiteX69" fmla="*/ 1780116 w 2099794"/>
              <a:gd name="connsiteY69" fmla="*/ 1715391 h 2078537"/>
              <a:gd name="connsiteX70" fmla="*/ 1711243 w 2099794"/>
              <a:gd name="connsiteY70" fmla="*/ 1808743 h 2078537"/>
              <a:gd name="connsiteX71" fmla="*/ 1687179 w 2099794"/>
              <a:gd name="connsiteY71" fmla="*/ 1831562 h 2078537"/>
              <a:gd name="connsiteX72" fmla="*/ 1686142 w 2099794"/>
              <a:gd name="connsiteY72" fmla="*/ 1840690 h 2078537"/>
              <a:gd name="connsiteX73" fmla="*/ 1707924 w 2099794"/>
              <a:gd name="connsiteY73" fmla="*/ 1909148 h 2078537"/>
              <a:gd name="connsiteX74" fmla="*/ 1704397 w 2099794"/>
              <a:gd name="connsiteY74" fmla="*/ 1913090 h 2078537"/>
              <a:gd name="connsiteX75" fmla="*/ 1638636 w 2099794"/>
              <a:gd name="connsiteY75" fmla="*/ 1902510 h 2078537"/>
              <a:gd name="connsiteX76" fmla="*/ 1620381 w 2099794"/>
              <a:gd name="connsiteY76" fmla="*/ 1886536 h 2078537"/>
              <a:gd name="connsiteX77" fmla="*/ 1612705 w 2099794"/>
              <a:gd name="connsiteY77" fmla="*/ 1884254 h 2078537"/>
              <a:gd name="connsiteX78" fmla="*/ 1554205 w 2099794"/>
              <a:gd name="connsiteY78" fmla="*/ 1910185 h 2078537"/>
              <a:gd name="connsiteX79" fmla="*/ 1526821 w 2099794"/>
              <a:gd name="connsiteY79" fmla="*/ 1915994 h 2078537"/>
              <a:gd name="connsiteX80" fmla="*/ 1385341 w 2099794"/>
              <a:gd name="connsiteY80" fmla="*/ 1914957 h 2078537"/>
              <a:gd name="connsiteX81" fmla="*/ 1328915 w 2099794"/>
              <a:gd name="connsiteY81" fmla="*/ 1904169 h 2078537"/>
              <a:gd name="connsiteX82" fmla="*/ 1264814 w 2099794"/>
              <a:gd name="connsiteY82" fmla="*/ 1884877 h 2078537"/>
              <a:gd name="connsiteX83" fmla="*/ 1237846 w 2099794"/>
              <a:gd name="connsiteY83" fmla="*/ 1883839 h 2078537"/>
              <a:gd name="connsiteX84" fmla="*/ 1214819 w 2099794"/>
              <a:gd name="connsiteY84" fmla="*/ 1877616 h 2078537"/>
              <a:gd name="connsiteX85" fmla="*/ 1149265 w 2099794"/>
              <a:gd name="connsiteY85" fmla="*/ 1844632 h 2078537"/>
              <a:gd name="connsiteX86" fmla="*/ 1117110 w 2099794"/>
              <a:gd name="connsiteY86" fmla="*/ 1831355 h 2078537"/>
              <a:gd name="connsiteX87" fmla="*/ 1007785 w 2099794"/>
              <a:gd name="connsiteY87" fmla="*/ 1791525 h 2078537"/>
              <a:gd name="connsiteX88" fmla="*/ 999902 w 2099794"/>
              <a:gd name="connsiteY88" fmla="*/ 1789450 h 2078537"/>
              <a:gd name="connsiteX89" fmla="*/ 998242 w 2099794"/>
              <a:gd name="connsiteY89" fmla="*/ 1789035 h 2078537"/>
              <a:gd name="connsiteX90" fmla="*/ 994923 w 2099794"/>
              <a:gd name="connsiteY90" fmla="*/ 1788205 h 2078537"/>
              <a:gd name="connsiteX91" fmla="*/ 994508 w 2099794"/>
              <a:gd name="connsiteY91" fmla="*/ 1790695 h 2078537"/>
              <a:gd name="connsiteX92" fmla="*/ 999695 w 2099794"/>
              <a:gd name="connsiteY92" fmla="*/ 1793184 h 2078537"/>
              <a:gd name="connsiteX93" fmla="*/ 1057573 w 2099794"/>
              <a:gd name="connsiteY93" fmla="*/ 1820360 h 2078537"/>
              <a:gd name="connsiteX94" fmla="*/ 1127690 w 2099794"/>
              <a:gd name="connsiteY94" fmla="*/ 1855419 h 2078537"/>
              <a:gd name="connsiteX95" fmla="*/ 1204031 w 2099794"/>
              <a:gd name="connsiteY95" fmla="*/ 1892760 h 2078537"/>
              <a:gd name="connsiteX96" fmla="*/ 1312112 w 2099794"/>
              <a:gd name="connsiteY96" fmla="*/ 1939436 h 2078537"/>
              <a:gd name="connsiteX97" fmla="*/ 1354432 w 2099794"/>
              <a:gd name="connsiteY97" fmla="*/ 1953750 h 2078537"/>
              <a:gd name="connsiteX98" fmla="*/ 1417911 w 2099794"/>
              <a:gd name="connsiteY98" fmla="*/ 1970345 h 2078537"/>
              <a:gd name="connsiteX99" fmla="*/ 1421852 w 2099794"/>
              <a:gd name="connsiteY99" fmla="*/ 1969723 h 2078537"/>
              <a:gd name="connsiteX100" fmla="*/ 1439486 w 2099794"/>
              <a:gd name="connsiteY100" fmla="*/ 1950016 h 2078537"/>
              <a:gd name="connsiteX101" fmla="*/ 1491763 w 2099794"/>
              <a:gd name="connsiteY101" fmla="*/ 1951260 h 2078537"/>
              <a:gd name="connsiteX102" fmla="*/ 1514997 w 2099794"/>
              <a:gd name="connsiteY102" fmla="*/ 1979473 h 2078537"/>
              <a:gd name="connsiteX103" fmla="*/ 1525577 w 2099794"/>
              <a:gd name="connsiteY103" fmla="*/ 1986319 h 2078537"/>
              <a:gd name="connsiteX104" fmla="*/ 1758126 w 2099794"/>
              <a:gd name="connsiteY104" fmla="*/ 1972835 h 2078537"/>
              <a:gd name="connsiteX105" fmla="*/ 1766217 w 2099794"/>
              <a:gd name="connsiteY105" fmla="*/ 1968063 h 2078537"/>
              <a:gd name="connsiteX106" fmla="*/ 1778041 w 2099794"/>
              <a:gd name="connsiteY106" fmla="*/ 1960803 h 2078537"/>
              <a:gd name="connsiteX107" fmla="*/ 1802935 w 2099794"/>
              <a:gd name="connsiteY107" fmla="*/ 1953335 h 2078537"/>
              <a:gd name="connsiteX108" fmla="*/ 1837164 w 2099794"/>
              <a:gd name="connsiteY108" fmla="*/ 1955202 h 2078537"/>
              <a:gd name="connsiteX109" fmla="*/ 1844633 w 2099794"/>
              <a:gd name="connsiteY109" fmla="*/ 1956446 h 2078537"/>
              <a:gd name="connsiteX110" fmla="*/ 1866829 w 2099794"/>
              <a:gd name="connsiteY110" fmla="*/ 1951468 h 2078537"/>
              <a:gd name="connsiteX111" fmla="*/ 1903340 w 2099794"/>
              <a:gd name="connsiteY111" fmla="*/ 1942340 h 2078537"/>
              <a:gd name="connsiteX112" fmla="*/ 1946282 w 2099794"/>
              <a:gd name="connsiteY112" fmla="*/ 1931138 h 2078537"/>
              <a:gd name="connsiteX113" fmla="*/ 1982586 w 2099794"/>
              <a:gd name="connsiteY113" fmla="*/ 1920765 h 2078537"/>
              <a:gd name="connsiteX114" fmla="*/ 2035278 w 2099794"/>
              <a:gd name="connsiteY114" fmla="*/ 1903962 h 2078537"/>
              <a:gd name="connsiteX115" fmla="*/ 2081954 w 2099794"/>
              <a:gd name="connsiteY115" fmla="*/ 1887158 h 2078537"/>
              <a:gd name="connsiteX116" fmla="*/ 2099794 w 2099794"/>
              <a:gd name="connsiteY116" fmla="*/ 1883425 h 2078537"/>
              <a:gd name="connsiteX117" fmla="*/ 2092741 w 2099794"/>
              <a:gd name="connsiteY117" fmla="*/ 1887781 h 2078537"/>
              <a:gd name="connsiteX118" fmla="*/ 1944415 w 2099794"/>
              <a:gd name="connsiteY118" fmla="*/ 1940058 h 2078537"/>
              <a:gd name="connsiteX119" fmla="*/ 1852100 w 2099794"/>
              <a:gd name="connsiteY119" fmla="*/ 1963500 h 2078537"/>
              <a:gd name="connsiteX120" fmla="*/ 1847744 w 2099794"/>
              <a:gd name="connsiteY120" fmla="*/ 1970760 h 2078537"/>
              <a:gd name="connsiteX121" fmla="*/ 1850026 w 2099794"/>
              <a:gd name="connsiteY121" fmla="*/ 2004782 h 2078537"/>
              <a:gd name="connsiteX122" fmla="*/ 1833430 w 2099794"/>
              <a:gd name="connsiteY122" fmla="*/ 2056022 h 2078537"/>
              <a:gd name="connsiteX123" fmla="*/ 1826170 w 2099794"/>
              <a:gd name="connsiteY123" fmla="*/ 2058719 h 2078537"/>
              <a:gd name="connsiteX124" fmla="*/ 1779286 w 2099794"/>
              <a:gd name="connsiteY124" fmla="*/ 2023038 h 2078537"/>
              <a:gd name="connsiteX125" fmla="*/ 1761861 w 2099794"/>
              <a:gd name="connsiteY125" fmla="*/ 1985074 h 2078537"/>
              <a:gd name="connsiteX126" fmla="*/ 1755015 w 2099794"/>
              <a:gd name="connsiteY126" fmla="*/ 1981755 h 2078537"/>
              <a:gd name="connsiteX127" fmla="*/ 1597976 w 2099794"/>
              <a:gd name="connsiteY127" fmla="*/ 1995654 h 2078537"/>
              <a:gd name="connsiteX128" fmla="*/ 1535534 w 2099794"/>
              <a:gd name="connsiteY128" fmla="*/ 1994617 h 2078537"/>
              <a:gd name="connsiteX129" fmla="*/ 1522880 w 2099794"/>
              <a:gd name="connsiteY129" fmla="*/ 1994617 h 2078537"/>
              <a:gd name="connsiteX130" fmla="*/ 1539476 w 2099794"/>
              <a:gd name="connsiteY130" fmla="*/ 2078219 h 2078537"/>
              <a:gd name="connsiteX131" fmla="*/ 1446124 w 2099794"/>
              <a:gd name="connsiteY131" fmla="*/ 2068054 h 2078537"/>
              <a:gd name="connsiteX132" fmla="*/ 1402352 w 2099794"/>
              <a:gd name="connsiteY132" fmla="*/ 2040256 h 2078537"/>
              <a:gd name="connsiteX133" fmla="*/ 1414799 w 2099794"/>
              <a:gd name="connsiteY133" fmla="*/ 1982170 h 2078537"/>
              <a:gd name="connsiteX134" fmla="*/ 1416251 w 2099794"/>
              <a:gd name="connsiteY134" fmla="*/ 1980510 h 2078537"/>
              <a:gd name="connsiteX135" fmla="*/ 1414177 w 2099794"/>
              <a:gd name="connsiteY135" fmla="*/ 1978229 h 2078537"/>
              <a:gd name="connsiteX136" fmla="*/ 1183079 w 2099794"/>
              <a:gd name="connsiteY136" fmla="*/ 1890893 h 2078537"/>
              <a:gd name="connsiteX137" fmla="*/ 989945 w 2099794"/>
              <a:gd name="connsiteY137" fmla="*/ 1796504 h 2078537"/>
              <a:gd name="connsiteX138" fmla="*/ 976460 w 2099794"/>
              <a:gd name="connsiteY138" fmla="*/ 1796711 h 2078537"/>
              <a:gd name="connsiteX139" fmla="*/ 929162 w 2099794"/>
              <a:gd name="connsiteY139" fmla="*/ 1794014 h 2078537"/>
              <a:gd name="connsiteX140" fmla="*/ 906965 w 2099794"/>
              <a:gd name="connsiteY140" fmla="*/ 1771195 h 2078537"/>
              <a:gd name="connsiteX141" fmla="*/ 891614 w 2099794"/>
              <a:gd name="connsiteY141" fmla="*/ 1760407 h 2078537"/>
              <a:gd name="connsiteX142" fmla="*/ 691634 w 2099794"/>
              <a:gd name="connsiteY142" fmla="*/ 1739040 h 2078537"/>
              <a:gd name="connsiteX143" fmla="*/ 213257 w 2099794"/>
              <a:gd name="connsiteY143" fmla="*/ 1914957 h 2078537"/>
              <a:gd name="connsiteX144" fmla="*/ 205530 w 2099794"/>
              <a:gd name="connsiteY144" fmla="*/ 1921388 h 2078537"/>
              <a:gd name="connsiteX145" fmla="*/ 196246 w 2099794"/>
              <a:gd name="connsiteY145" fmla="*/ 1925329 h 2078537"/>
              <a:gd name="connsiteX146" fmla="*/ 197595 w 2099794"/>
              <a:gd name="connsiteY146" fmla="*/ 1924756 h 2078537"/>
              <a:gd name="connsiteX147" fmla="*/ 196454 w 2099794"/>
              <a:gd name="connsiteY147" fmla="*/ 1925537 h 2078537"/>
              <a:gd name="connsiteX148" fmla="*/ 196246 w 2099794"/>
              <a:gd name="connsiteY148" fmla="*/ 1925329 h 2078537"/>
              <a:gd name="connsiteX149" fmla="*/ 170523 w 2099794"/>
              <a:gd name="connsiteY149" fmla="*/ 1933834 h 2078537"/>
              <a:gd name="connsiteX150" fmla="*/ 209514 w 2099794"/>
              <a:gd name="connsiteY150" fmla="*/ 1889738 h 2078537"/>
              <a:gd name="connsiteX151" fmla="*/ 176331 w 2099794"/>
              <a:gd name="connsiteY151" fmla="*/ 1929063 h 2078537"/>
              <a:gd name="connsiteX152" fmla="*/ 170523 w 2099794"/>
              <a:gd name="connsiteY152" fmla="*/ 1933834 h 2078537"/>
              <a:gd name="connsiteX153" fmla="*/ 154965 w 2099794"/>
              <a:gd name="connsiteY153" fmla="*/ 1964538 h 2078537"/>
              <a:gd name="connsiteX154" fmla="*/ 197492 w 2099794"/>
              <a:gd name="connsiteY154" fmla="*/ 1937154 h 2078537"/>
              <a:gd name="connsiteX155" fmla="*/ 550569 w 2099794"/>
              <a:gd name="connsiteY155" fmla="*/ 1811856 h 2078537"/>
              <a:gd name="connsiteX156" fmla="*/ 715283 w 2099794"/>
              <a:gd name="connsiteY156" fmla="*/ 1804595 h 2078537"/>
              <a:gd name="connsiteX157" fmla="*/ 725863 w 2099794"/>
              <a:gd name="connsiteY157" fmla="*/ 1799409 h 2078537"/>
              <a:gd name="connsiteX158" fmla="*/ 796810 w 2099794"/>
              <a:gd name="connsiteY158" fmla="*/ 1798372 h 2078537"/>
              <a:gd name="connsiteX159" fmla="*/ 825646 w 2099794"/>
              <a:gd name="connsiteY159" fmla="*/ 1816419 h 2078537"/>
              <a:gd name="connsiteX160" fmla="*/ 907588 w 2099794"/>
              <a:gd name="connsiteY160" fmla="*/ 1839031 h 2078537"/>
              <a:gd name="connsiteX161" fmla="*/ 929370 w 2099794"/>
              <a:gd name="connsiteY161" fmla="*/ 1852101 h 2078537"/>
              <a:gd name="connsiteX162" fmla="*/ 930407 w 2099794"/>
              <a:gd name="connsiteY162" fmla="*/ 1902096 h 2078537"/>
              <a:gd name="connsiteX163" fmla="*/ 912152 w 2099794"/>
              <a:gd name="connsiteY163" fmla="*/ 1914750 h 2078537"/>
              <a:gd name="connsiteX164" fmla="*/ 753661 w 2099794"/>
              <a:gd name="connsiteY164" fmla="*/ 1956032 h 2078537"/>
              <a:gd name="connsiteX165" fmla="*/ 764863 w 2099794"/>
              <a:gd name="connsiteY165" fmla="*/ 1950431 h 2078537"/>
              <a:gd name="connsiteX166" fmla="*/ 857178 w 2099794"/>
              <a:gd name="connsiteY166" fmla="*/ 1927612 h 2078537"/>
              <a:gd name="connsiteX167" fmla="*/ 916508 w 2099794"/>
              <a:gd name="connsiteY167" fmla="*/ 1901888 h 2078537"/>
              <a:gd name="connsiteX168" fmla="*/ 915471 w 2099794"/>
              <a:gd name="connsiteY168" fmla="*/ 1852723 h 2078537"/>
              <a:gd name="connsiteX169" fmla="*/ 832491 w 2099794"/>
              <a:gd name="connsiteY169" fmla="*/ 1825547 h 2078537"/>
              <a:gd name="connsiteX170" fmla="*/ 809672 w 2099794"/>
              <a:gd name="connsiteY170" fmla="*/ 1821606 h 2078537"/>
              <a:gd name="connsiteX171" fmla="*/ 821497 w 2099794"/>
              <a:gd name="connsiteY171" fmla="*/ 1877409 h 2078537"/>
              <a:gd name="connsiteX172" fmla="*/ 811747 w 2099794"/>
              <a:gd name="connsiteY172" fmla="*/ 1887989 h 2078537"/>
              <a:gd name="connsiteX173" fmla="*/ 743081 w 2099794"/>
              <a:gd name="connsiteY173" fmla="*/ 1878239 h 2078537"/>
              <a:gd name="connsiteX174" fmla="*/ 713831 w 2099794"/>
              <a:gd name="connsiteY174" fmla="*/ 1860606 h 2078537"/>
              <a:gd name="connsiteX175" fmla="*/ 711549 w 2099794"/>
              <a:gd name="connsiteY175" fmla="*/ 1812271 h 2078537"/>
              <a:gd name="connsiteX176" fmla="*/ 639979 w 2099794"/>
              <a:gd name="connsiteY176" fmla="*/ 1811441 h 2078537"/>
              <a:gd name="connsiteX177" fmla="*/ 225497 w 2099794"/>
              <a:gd name="connsiteY177" fmla="*/ 1923463 h 2078537"/>
              <a:gd name="connsiteX178" fmla="*/ 162225 w 2099794"/>
              <a:gd name="connsiteY178" fmla="*/ 1961426 h 2078537"/>
              <a:gd name="connsiteX179" fmla="*/ 154965 w 2099794"/>
              <a:gd name="connsiteY179" fmla="*/ 1964538 h 2078537"/>
              <a:gd name="connsiteX180" fmla="*/ 0 w 2099794"/>
              <a:gd name="connsiteY180" fmla="*/ 771708 h 2078537"/>
              <a:gd name="connsiteX181" fmla="*/ 0 w 2099794"/>
              <a:gd name="connsiteY181" fmla="*/ 753660 h 2078537"/>
              <a:gd name="connsiteX182" fmla="*/ 3319 w 2099794"/>
              <a:gd name="connsiteY182" fmla="*/ 742665 h 2078537"/>
              <a:gd name="connsiteX183" fmla="*/ 38378 w 2099794"/>
              <a:gd name="connsiteY183" fmla="*/ 660101 h 2078537"/>
              <a:gd name="connsiteX184" fmla="*/ 54559 w 2099794"/>
              <a:gd name="connsiteY184" fmla="*/ 648691 h 2078537"/>
              <a:gd name="connsiteX185" fmla="*/ 64517 w 2099794"/>
              <a:gd name="connsiteY185" fmla="*/ 645579 h 2078537"/>
              <a:gd name="connsiteX186" fmla="*/ 74267 w 2099794"/>
              <a:gd name="connsiteY186" fmla="*/ 645164 h 2078537"/>
              <a:gd name="connsiteX187" fmla="*/ 85676 w 2099794"/>
              <a:gd name="connsiteY187" fmla="*/ 648484 h 2078537"/>
              <a:gd name="connsiteX188" fmla="*/ 96671 w 2099794"/>
              <a:gd name="connsiteY188" fmla="*/ 655329 h 2078537"/>
              <a:gd name="connsiteX189" fmla="*/ 108911 w 2099794"/>
              <a:gd name="connsiteY189" fmla="*/ 666117 h 2078537"/>
              <a:gd name="connsiteX190" fmla="*/ 107873 w 2099794"/>
              <a:gd name="connsiteY190" fmla="*/ 610728 h 2078537"/>
              <a:gd name="connsiteX191" fmla="*/ 106836 w 2099794"/>
              <a:gd name="connsiteY191" fmla="*/ 523807 h 2078537"/>
              <a:gd name="connsiteX192" fmla="*/ 106836 w 2099794"/>
              <a:gd name="connsiteY192" fmla="*/ 518828 h 2078537"/>
              <a:gd name="connsiteX193" fmla="*/ 105591 w 2099794"/>
              <a:gd name="connsiteY193" fmla="*/ 474434 h 2078537"/>
              <a:gd name="connsiteX194" fmla="*/ 104969 w 2099794"/>
              <a:gd name="connsiteY194" fmla="*/ 448088 h 2078537"/>
              <a:gd name="connsiteX195" fmla="*/ 103932 w 2099794"/>
              <a:gd name="connsiteY195" fmla="*/ 439998 h 2078537"/>
              <a:gd name="connsiteX196" fmla="*/ 79038 w 2099794"/>
              <a:gd name="connsiteY196" fmla="*/ 446636 h 2078537"/>
              <a:gd name="connsiteX197" fmla="*/ 69081 w 2099794"/>
              <a:gd name="connsiteY197" fmla="*/ 446636 h 2078537"/>
              <a:gd name="connsiteX198" fmla="*/ 13277 w 2099794"/>
              <a:gd name="connsiteY198" fmla="*/ 433360 h 2078537"/>
              <a:gd name="connsiteX199" fmla="*/ 9128 w 2099794"/>
              <a:gd name="connsiteY199" fmla="*/ 428588 h 2078537"/>
              <a:gd name="connsiteX200" fmla="*/ 15351 w 2099794"/>
              <a:gd name="connsiteY200" fmla="*/ 416141 h 2078537"/>
              <a:gd name="connsiteX201" fmla="*/ 70947 w 2099794"/>
              <a:gd name="connsiteY201" fmla="*/ 360960 h 2078537"/>
              <a:gd name="connsiteX202" fmla="*/ 90448 w 2099794"/>
              <a:gd name="connsiteY202" fmla="*/ 363035 h 2078537"/>
              <a:gd name="connsiteX203" fmla="*/ 101235 w 2099794"/>
              <a:gd name="connsiteY203" fmla="*/ 371540 h 2078537"/>
              <a:gd name="connsiteX204" fmla="*/ 98953 w 2099794"/>
              <a:gd name="connsiteY204" fmla="*/ 349135 h 2078537"/>
              <a:gd name="connsiteX205" fmla="*/ 98331 w 2099794"/>
              <a:gd name="connsiteY205" fmla="*/ 339178 h 2078537"/>
              <a:gd name="connsiteX206" fmla="*/ 95634 w 2099794"/>
              <a:gd name="connsiteY206" fmla="*/ 316151 h 2078537"/>
              <a:gd name="connsiteX207" fmla="*/ 94804 w 2099794"/>
              <a:gd name="connsiteY207" fmla="*/ 307853 h 2078537"/>
              <a:gd name="connsiteX208" fmla="*/ 91900 w 2099794"/>
              <a:gd name="connsiteY208" fmla="*/ 288146 h 2078537"/>
              <a:gd name="connsiteX209" fmla="*/ 91693 w 2099794"/>
              <a:gd name="connsiteY209" fmla="*/ 286486 h 2078537"/>
              <a:gd name="connsiteX210" fmla="*/ 78001 w 2099794"/>
              <a:gd name="connsiteY210" fmla="*/ 230890 h 2078537"/>
              <a:gd name="connsiteX211" fmla="*/ 48543 w 2099794"/>
              <a:gd name="connsiteY211" fmla="*/ 227985 h 2078537"/>
              <a:gd name="connsiteX212" fmla="*/ 20538 w 2099794"/>
              <a:gd name="connsiteY212" fmla="*/ 287938 h 2078537"/>
              <a:gd name="connsiteX213" fmla="*/ 18671 w 2099794"/>
              <a:gd name="connsiteY213" fmla="*/ 292709 h 2078537"/>
              <a:gd name="connsiteX214" fmla="*/ 17633 w 2099794"/>
              <a:gd name="connsiteY214" fmla="*/ 296236 h 2078537"/>
              <a:gd name="connsiteX215" fmla="*/ 15766 w 2099794"/>
              <a:gd name="connsiteY215" fmla="*/ 301215 h 2078537"/>
              <a:gd name="connsiteX216" fmla="*/ 9958 w 2099794"/>
              <a:gd name="connsiteY216" fmla="*/ 317811 h 2078537"/>
              <a:gd name="connsiteX217" fmla="*/ 7883 w 2099794"/>
              <a:gd name="connsiteY217" fmla="*/ 317811 h 2078537"/>
              <a:gd name="connsiteX218" fmla="*/ 9128 w 2099794"/>
              <a:gd name="connsiteY218" fmla="*/ 309928 h 2078537"/>
              <a:gd name="connsiteX219" fmla="*/ 9543 w 2099794"/>
              <a:gd name="connsiteY219" fmla="*/ 306401 h 2078537"/>
              <a:gd name="connsiteX220" fmla="*/ 15766 w 2099794"/>
              <a:gd name="connsiteY220" fmla="*/ 283789 h 2078537"/>
              <a:gd name="connsiteX221" fmla="*/ 16181 w 2099794"/>
              <a:gd name="connsiteY221" fmla="*/ 281922 h 2078537"/>
              <a:gd name="connsiteX222" fmla="*/ 18048 w 2099794"/>
              <a:gd name="connsiteY222" fmla="*/ 277566 h 2078537"/>
              <a:gd name="connsiteX223" fmla="*/ 48336 w 2099794"/>
              <a:gd name="connsiteY223" fmla="*/ 216368 h 2078537"/>
              <a:gd name="connsiteX224" fmla="*/ 49373 w 2099794"/>
              <a:gd name="connsiteY224" fmla="*/ 215331 h 2078537"/>
              <a:gd name="connsiteX225" fmla="*/ 70533 w 2099794"/>
              <a:gd name="connsiteY225" fmla="*/ 209315 h 2078537"/>
              <a:gd name="connsiteX226" fmla="*/ 70740 w 2099794"/>
              <a:gd name="connsiteY226" fmla="*/ 209730 h 2078537"/>
              <a:gd name="connsiteX227" fmla="*/ 71155 w 2099794"/>
              <a:gd name="connsiteY227" fmla="*/ 209730 h 2078537"/>
              <a:gd name="connsiteX228" fmla="*/ 80075 w 2099794"/>
              <a:gd name="connsiteY228" fmla="*/ 218028 h 2078537"/>
              <a:gd name="connsiteX229" fmla="*/ 88996 w 2099794"/>
              <a:gd name="connsiteY229" fmla="*/ 235661 h 2078537"/>
              <a:gd name="connsiteX230" fmla="*/ 89411 w 2099794"/>
              <a:gd name="connsiteY230" fmla="*/ 237735 h 2078537"/>
              <a:gd name="connsiteX231" fmla="*/ 94804 w 2099794"/>
              <a:gd name="connsiteY231" fmla="*/ 255784 h 2078537"/>
              <a:gd name="connsiteX232" fmla="*/ 95841 w 2099794"/>
              <a:gd name="connsiteY232" fmla="*/ 260555 h 2078537"/>
              <a:gd name="connsiteX233" fmla="*/ 98538 w 2099794"/>
              <a:gd name="connsiteY233" fmla="*/ 272172 h 2078537"/>
              <a:gd name="connsiteX234" fmla="*/ 98953 w 2099794"/>
              <a:gd name="connsiteY234" fmla="*/ 275491 h 2078537"/>
              <a:gd name="connsiteX235" fmla="*/ 101857 w 2099794"/>
              <a:gd name="connsiteY235" fmla="*/ 291880 h 2078537"/>
              <a:gd name="connsiteX236" fmla="*/ 102272 w 2099794"/>
              <a:gd name="connsiteY236" fmla="*/ 296858 h 2078537"/>
              <a:gd name="connsiteX237" fmla="*/ 104969 w 2099794"/>
              <a:gd name="connsiteY237" fmla="*/ 316566 h 2078537"/>
              <a:gd name="connsiteX238" fmla="*/ 105591 w 2099794"/>
              <a:gd name="connsiteY238" fmla="*/ 324864 h 2078537"/>
              <a:gd name="connsiteX239" fmla="*/ 108288 w 2099794"/>
              <a:gd name="connsiteY239" fmla="*/ 349550 h 2078537"/>
              <a:gd name="connsiteX240" fmla="*/ 108911 w 2099794"/>
              <a:gd name="connsiteY240" fmla="*/ 360960 h 2078537"/>
              <a:gd name="connsiteX241" fmla="*/ 111400 w 2099794"/>
              <a:gd name="connsiteY241" fmla="*/ 393944 h 2078537"/>
              <a:gd name="connsiteX242" fmla="*/ 115964 w 2099794"/>
              <a:gd name="connsiteY242" fmla="*/ 405769 h 2078537"/>
              <a:gd name="connsiteX243" fmla="*/ 114304 w 2099794"/>
              <a:gd name="connsiteY243" fmla="*/ 432322 h 2078537"/>
              <a:gd name="connsiteX244" fmla="*/ 113267 w 2099794"/>
              <a:gd name="connsiteY244" fmla="*/ 436886 h 2078537"/>
              <a:gd name="connsiteX245" fmla="*/ 115757 w 2099794"/>
              <a:gd name="connsiteY245" fmla="*/ 518828 h 2078537"/>
              <a:gd name="connsiteX246" fmla="*/ 130485 w 2099794"/>
              <a:gd name="connsiteY246" fmla="*/ 441657 h 2078537"/>
              <a:gd name="connsiteX247" fmla="*/ 131522 w 2099794"/>
              <a:gd name="connsiteY247" fmla="*/ 436471 h 2078537"/>
              <a:gd name="connsiteX248" fmla="*/ 137746 w 2099794"/>
              <a:gd name="connsiteY248" fmla="*/ 410333 h 2078537"/>
              <a:gd name="connsiteX249" fmla="*/ 137954 w 2099794"/>
              <a:gd name="connsiteY249" fmla="*/ 408673 h 2078537"/>
              <a:gd name="connsiteX250" fmla="*/ 144177 w 2099794"/>
              <a:gd name="connsiteY250" fmla="*/ 383779 h 2078537"/>
              <a:gd name="connsiteX251" fmla="*/ 144799 w 2099794"/>
              <a:gd name="connsiteY251" fmla="*/ 380460 h 2078537"/>
              <a:gd name="connsiteX252" fmla="*/ 150608 w 2099794"/>
              <a:gd name="connsiteY252" fmla="*/ 359508 h 2078537"/>
              <a:gd name="connsiteX253" fmla="*/ 151853 w 2099794"/>
              <a:gd name="connsiteY253" fmla="*/ 354529 h 2078537"/>
              <a:gd name="connsiteX254" fmla="*/ 151853 w 2099794"/>
              <a:gd name="connsiteY254" fmla="*/ 337726 h 2078537"/>
              <a:gd name="connsiteX255" fmla="*/ 150608 w 2099794"/>
              <a:gd name="connsiteY255" fmla="*/ 326731 h 2078537"/>
              <a:gd name="connsiteX256" fmla="*/ 151438 w 2099794"/>
              <a:gd name="connsiteY256" fmla="*/ 323204 h 2078537"/>
              <a:gd name="connsiteX257" fmla="*/ 153097 w 2099794"/>
              <a:gd name="connsiteY257" fmla="*/ 320092 h 2078537"/>
              <a:gd name="connsiteX258" fmla="*/ 156831 w 2099794"/>
              <a:gd name="connsiteY258" fmla="*/ 315529 h 2078537"/>
              <a:gd name="connsiteX259" fmla="*/ 166374 w 2099794"/>
              <a:gd name="connsiteY259" fmla="*/ 306193 h 2078537"/>
              <a:gd name="connsiteX260" fmla="*/ 199773 w 2099794"/>
              <a:gd name="connsiteY260" fmla="*/ 206618 h 2078537"/>
              <a:gd name="connsiteX261" fmla="*/ 200810 w 2099794"/>
              <a:gd name="connsiteY261" fmla="*/ 203092 h 2078537"/>
              <a:gd name="connsiteX262" fmla="*/ 218651 w 2099794"/>
              <a:gd name="connsiteY262" fmla="*/ 157660 h 2078537"/>
              <a:gd name="connsiteX263" fmla="*/ 179443 w 2099794"/>
              <a:gd name="connsiteY263" fmla="*/ 157660 h 2078537"/>
              <a:gd name="connsiteX264" fmla="*/ 172598 w 2099794"/>
              <a:gd name="connsiteY264" fmla="*/ 156831 h 2078537"/>
              <a:gd name="connsiteX265" fmla="*/ 165959 w 2099794"/>
              <a:gd name="connsiteY265" fmla="*/ 155378 h 2078537"/>
              <a:gd name="connsiteX266" fmla="*/ 165129 w 2099794"/>
              <a:gd name="connsiteY266" fmla="*/ 148948 h 2078537"/>
              <a:gd name="connsiteX267" fmla="*/ 189608 w 2099794"/>
              <a:gd name="connsiteY267" fmla="*/ 96671 h 2078537"/>
              <a:gd name="connsiteX268" fmla="*/ 202677 w 2099794"/>
              <a:gd name="connsiteY268" fmla="*/ 85261 h 2078537"/>
              <a:gd name="connsiteX269" fmla="*/ 210561 w 2099794"/>
              <a:gd name="connsiteY269" fmla="*/ 81942 h 2078537"/>
              <a:gd name="connsiteX270" fmla="*/ 220103 w 2099794"/>
              <a:gd name="connsiteY270" fmla="*/ 81734 h 2078537"/>
              <a:gd name="connsiteX271" fmla="*/ 224667 w 2099794"/>
              <a:gd name="connsiteY271" fmla="*/ 83394 h 2078537"/>
              <a:gd name="connsiteX272" fmla="*/ 229853 w 2099794"/>
              <a:gd name="connsiteY272" fmla="*/ 87335 h 2078537"/>
              <a:gd name="connsiteX273" fmla="*/ 230683 w 2099794"/>
              <a:gd name="connsiteY273" fmla="*/ 88373 h 2078537"/>
              <a:gd name="connsiteX274" fmla="*/ 240848 w 2099794"/>
              <a:gd name="connsiteY274" fmla="*/ 104139 h 2078537"/>
              <a:gd name="connsiteX275" fmla="*/ 287731 w 2099794"/>
              <a:gd name="connsiteY275" fmla="*/ 2489 h 2078537"/>
              <a:gd name="connsiteX276" fmla="*/ 289598 w 2099794"/>
              <a:gd name="connsiteY276" fmla="*/ 0 h 2078537"/>
              <a:gd name="connsiteX277" fmla="*/ 290428 w 2099794"/>
              <a:gd name="connsiteY277" fmla="*/ 6638 h 2078537"/>
              <a:gd name="connsiteX278" fmla="*/ 289598 w 2099794"/>
              <a:gd name="connsiteY278" fmla="*/ 6016 h 2078537"/>
              <a:gd name="connsiteX279" fmla="*/ 283997 w 2099794"/>
              <a:gd name="connsiteY279" fmla="*/ 20329 h 2078537"/>
              <a:gd name="connsiteX280" fmla="*/ 246242 w 2099794"/>
              <a:gd name="connsiteY280" fmla="*/ 109325 h 2078537"/>
              <a:gd name="connsiteX281" fmla="*/ 246034 w 2099794"/>
              <a:gd name="connsiteY281" fmla="*/ 114511 h 2078537"/>
              <a:gd name="connsiteX282" fmla="*/ 237114 w 2099794"/>
              <a:gd name="connsiteY282" fmla="*/ 149362 h 2078537"/>
              <a:gd name="connsiteX283" fmla="*/ 222800 w 2099794"/>
              <a:gd name="connsiteY283" fmla="*/ 167825 h 2078537"/>
              <a:gd name="connsiteX284" fmla="*/ 183592 w 2099794"/>
              <a:gd name="connsiteY284" fmla="*/ 279225 h 2078537"/>
              <a:gd name="connsiteX285" fmla="*/ 181518 w 2099794"/>
              <a:gd name="connsiteY285" fmla="*/ 286278 h 2078537"/>
              <a:gd name="connsiteX286" fmla="*/ 213257 w 2099794"/>
              <a:gd name="connsiteY286" fmla="*/ 283582 h 2078537"/>
              <a:gd name="connsiteX287" fmla="*/ 236077 w 2099794"/>
              <a:gd name="connsiteY287" fmla="*/ 306608 h 2078537"/>
              <a:gd name="connsiteX288" fmla="*/ 254332 w 2099794"/>
              <a:gd name="connsiteY288" fmla="*/ 363242 h 2078537"/>
              <a:gd name="connsiteX289" fmla="*/ 251220 w 2099794"/>
              <a:gd name="connsiteY289" fmla="*/ 368428 h 2078537"/>
              <a:gd name="connsiteX290" fmla="*/ 172390 w 2099794"/>
              <a:gd name="connsiteY290" fmla="*/ 358470 h 2078537"/>
              <a:gd name="connsiteX291" fmla="*/ 161603 w 2099794"/>
              <a:gd name="connsiteY291" fmla="*/ 351832 h 2078537"/>
              <a:gd name="connsiteX292" fmla="*/ 147081 w 2099794"/>
              <a:gd name="connsiteY292" fmla="*/ 408258 h 2078537"/>
              <a:gd name="connsiteX293" fmla="*/ 116586 w 2099794"/>
              <a:gd name="connsiteY293" fmla="*/ 609276 h 2078537"/>
              <a:gd name="connsiteX294" fmla="*/ 117831 w 2099794"/>
              <a:gd name="connsiteY294" fmla="*/ 676489 h 2078537"/>
              <a:gd name="connsiteX295" fmla="*/ 123225 w 2099794"/>
              <a:gd name="connsiteY295" fmla="*/ 685410 h 2078537"/>
              <a:gd name="connsiteX296" fmla="*/ 132560 w 2099794"/>
              <a:gd name="connsiteY296" fmla="*/ 731878 h 2078537"/>
              <a:gd name="connsiteX297" fmla="*/ 130693 w 2099794"/>
              <a:gd name="connsiteY297" fmla="*/ 743910 h 2078537"/>
              <a:gd name="connsiteX298" fmla="*/ 206619 w 2099794"/>
              <a:gd name="connsiteY298" fmla="*/ 905097 h 2078537"/>
              <a:gd name="connsiteX299" fmla="*/ 327769 w 2099794"/>
              <a:gd name="connsiteY299" fmla="*/ 1078732 h 2078537"/>
              <a:gd name="connsiteX300" fmla="*/ 376934 w 2099794"/>
              <a:gd name="connsiteY300" fmla="*/ 1155488 h 2078537"/>
              <a:gd name="connsiteX301" fmla="*/ 378594 w 2099794"/>
              <a:gd name="connsiteY301" fmla="*/ 1158392 h 2078537"/>
              <a:gd name="connsiteX302" fmla="*/ 380668 w 2099794"/>
              <a:gd name="connsiteY302" fmla="*/ 1161919 h 2078537"/>
              <a:gd name="connsiteX303" fmla="*/ 380046 w 2099794"/>
              <a:gd name="connsiteY303" fmla="*/ 1157147 h 2078537"/>
              <a:gd name="connsiteX304" fmla="*/ 378801 w 2099794"/>
              <a:gd name="connsiteY304" fmla="*/ 1153413 h 2078537"/>
              <a:gd name="connsiteX305" fmla="*/ 324865 w 2099794"/>
              <a:gd name="connsiteY305" fmla="*/ 1032886 h 2078537"/>
              <a:gd name="connsiteX306" fmla="*/ 323413 w 2099794"/>
              <a:gd name="connsiteY306" fmla="*/ 1029981 h 2078537"/>
              <a:gd name="connsiteX307" fmla="*/ 294370 w 2099794"/>
              <a:gd name="connsiteY307" fmla="*/ 1003013 h 2078537"/>
              <a:gd name="connsiteX308" fmla="*/ 278396 w 2099794"/>
              <a:gd name="connsiteY308" fmla="*/ 995130 h 2078537"/>
              <a:gd name="connsiteX309" fmla="*/ 272588 w 2099794"/>
              <a:gd name="connsiteY309" fmla="*/ 949491 h 2078537"/>
              <a:gd name="connsiteX310" fmla="*/ 276529 w 2099794"/>
              <a:gd name="connsiteY310" fmla="*/ 923975 h 2078537"/>
              <a:gd name="connsiteX311" fmla="*/ 250805 w 2099794"/>
              <a:gd name="connsiteY311" fmla="*/ 835187 h 2078537"/>
              <a:gd name="connsiteX312" fmla="*/ 248109 w 2099794"/>
              <a:gd name="connsiteY312" fmla="*/ 814028 h 2078537"/>
              <a:gd name="connsiteX313" fmla="*/ 227364 w 2099794"/>
              <a:gd name="connsiteY313" fmla="*/ 817762 h 2078537"/>
              <a:gd name="connsiteX314" fmla="*/ 186497 w 2099794"/>
              <a:gd name="connsiteY314" fmla="*/ 814857 h 2078537"/>
              <a:gd name="connsiteX315" fmla="*/ 182555 w 2099794"/>
              <a:gd name="connsiteY315" fmla="*/ 808841 h 2078537"/>
              <a:gd name="connsiteX316" fmla="*/ 206619 w 2099794"/>
              <a:gd name="connsiteY316" fmla="*/ 757187 h 2078537"/>
              <a:gd name="connsiteX317" fmla="*/ 215954 w 2099794"/>
              <a:gd name="connsiteY317" fmla="*/ 748059 h 2078537"/>
              <a:gd name="connsiteX318" fmla="*/ 253502 w 2099794"/>
              <a:gd name="connsiteY318" fmla="*/ 755734 h 2078537"/>
              <a:gd name="connsiteX319" fmla="*/ 257444 w 2099794"/>
              <a:gd name="connsiteY319" fmla="*/ 763617 h 2078537"/>
              <a:gd name="connsiteX320" fmla="*/ 360338 w 2099794"/>
              <a:gd name="connsiteY320" fmla="*/ 707606 h 2078537"/>
              <a:gd name="connsiteX321" fmla="*/ 361168 w 2099794"/>
              <a:gd name="connsiteY321" fmla="*/ 709681 h 2078537"/>
              <a:gd name="connsiteX322" fmla="*/ 335652 w 2099794"/>
              <a:gd name="connsiteY322" fmla="*/ 716942 h 2078537"/>
              <a:gd name="connsiteX323" fmla="*/ 286279 w 2099794"/>
              <a:gd name="connsiteY323" fmla="*/ 740383 h 2078537"/>
              <a:gd name="connsiteX324" fmla="*/ 268854 w 2099794"/>
              <a:gd name="connsiteY324" fmla="*/ 759883 h 2078537"/>
              <a:gd name="connsiteX325" fmla="*/ 266987 w 2099794"/>
              <a:gd name="connsiteY325" fmla="*/ 780421 h 2078537"/>
              <a:gd name="connsiteX326" fmla="*/ 261800 w 2099794"/>
              <a:gd name="connsiteY326" fmla="*/ 803240 h 2078537"/>
              <a:gd name="connsiteX327" fmla="*/ 256822 w 2099794"/>
              <a:gd name="connsiteY327" fmla="*/ 812990 h 2078537"/>
              <a:gd name="connsiteX328" fmla="*/ 282960 w 2099794"/>
              <a:gd name="connsiteY328" fmla="*/ 916507 h 2078537"/>
              <a:gd name="connsiteX329" fmla="*/ 285449 w 2099794"/>
              <a:gd name="connsiteY329" fmla="*/ 913395 h 2078537"/>
              <a:gd name="connsiteX330" fmla="*/ 342705 w 2099794"/>
              <a:gd name="connsiteY330" fmla="*/ 895347 h 2078537"/>
              <a:gd name="connsiteX331" fmla="*/ 373408 w 2099794"/>
              <a:gd name="connsiteY331" fmla="*/ 916922 h 2078537"/>
              <a:gd name="connsiteX332" fmla="*/ 415934 w 2099794"/>
              <a:gd name="connsiteY332" fmla="*/ 978742 h 2078537"/>
              <a:gd name="connsiteX333" fmla="*/ 417387 w 2099794"/>
              <a:gd name="connsiteY333" fmla="*/ 984135 h 2078537"/>
              <a:gd name="connsiteX334" fmla="*/ 365525 w 2099794"/>
              <a:gd name="connsiteY334" fmla="*/ 1001768 h 2078537"/>
              <a:gd name="connsiteX335" fmla="*/ 329844 w 2099794"/>
              <a:gd name="connsiteY335" fmla="*/ 1007162 h 2078537"/>
              <a:gd name="connsiteX336" fmla="*/ 325487 w 2099794"/>
              <a:gd name="connsiteY336" fmla="*/ 1014423 h 2078537"/>
              <a:gd name="connsiteX337" fmla="*/ 383988 w 2099794"/>
              <a:gd name="connsiteY337" fmla="*/ 1143663 h 2078537"/>
              <a:gd name="connsiteX338" fmla="*/ 431286 w 2099794"/>
              <a:gd name="connsiteY338" fmla="*/ 1296968 h 2078537"/>
              <a:gd name="connsiteX339" fmla="*/ 433153 w 2099794"/>
              <a:gd name="connsiteY339" fmla="*/ 1397788 h 2078537"/>
              <a:gd name="connsiteX340" fmla="*/ 425477 w 2099794"/>
              <a:gd name="connsiteY340" fmla="*/ 1462097 h 2078537"/>
              <a:gd name="connsiteX341" fmla="*/ 425685 w 2099794"/>
              <a:gd name="connsiteY341" fmla="*/ 1468320 h 2078537"/>
              <a:gd name="connsiteX342" fmla="*/ 430041 w 2099794"/>
              <a:gd name="connsiteY342" fmla="*/ 1464171 h 2078537"/>
              <a:gd name="connsiteX343" fmla="*/ 493106 w 2099794"/>
              <a:gd name="connsiteY343" fmla="*/ 1440729 h 2078537"/>
              <a:gd name="connsiteX344" fmla="*/ 548494 w 2099794"/>
              <a:gd name="connsiteY344" fmla="*/ 1469772 h 2078537"/>
              <a:gd name="connsiteX345" fmla="*/ 627740 w 2099794"/>
              <a:gd name="connsiteY345" fmla="*/ 1579098 h 2078537"/>
              <a:gd name="connsiteX346" fmla="*/ 624420 w 2099794"/>
              <a:gd name="connsiteY346" fmla="*/ 1586358 h 2078537"/>
              <a:gd name="connsiteX347" fmla="*/ 563431 w 2099794"/>
              <a:gd name="connsiteY347" fmla="*/ 1609385 h 2078537"/>
              <a:gd name="connsiteX348" fmla="*/ 468004 w 2099794"/>
              <a:gd name="connsiteY348" fmla="*/ 1621417 h 2078537"/>
              <a:gd name="connsiteX349" fmla="*/ 413653 w 2099794"/>
              <a:gd name="connsiteY349" fmla="*/ 1604199 h 2078537"/>
              <a:gd name="connsiteX350" fmla="*/ 394982 w 2099794"/>
              <a:gd name="connsiteY350" fmla="*/ 1584699 h 2078537"/>
              <a:gd name="connsiteX351" fmla="*/ 392285 w 2099794"/>
              <a:gd name="connsiteY351" fmla="*/ 1589885 h 2078537"/>
              <a:gd name="connsiteX352" fmla="*/ 356397 w 2099794"/>
              <a:gd name="connsiteY352" fmla="*/ 1676184 h 2078537"/>
              <a:gd name="connsiteX353" fmla="*/ 276788 w 2099794"/>
              <a:gd name="connsiteY353" fmla="*/ 1810014 h 2078537"/>
              <a:gd name="connsiteX354" fmla="*/ 231210 w 2099794"/>
              <a:gd name="connsiteY354" fmla="*/ 1864027 h 2078537"/>
              <a:gd name="connsiteX355" fmla="*/ 320404 w 2099794"/>
              <a:gd name="connsiteY355" fmla="*/ 1734347 h 2078537"/>
              <a:gd name="connsiteX356" fmla="*/ 387722 w 2099794"/>
              <a:gd name="connsiteY356" fmla="*/ 1584906 h 2078537"/>
              <a:gd name="connsiteX357" fmla="*/ 390626 w 2099794"/>
              <a:gd name="connsiteY357" fmla="*/ 1567273 h 2078537"/>
              <a:gd name="connsiteX358" fmla="*/ 396227 w 2099794"/>
              <a:gd name="connsiteY358" fmla="*/ 1542794 h 2078537"/>
              <a:gd name="connsiteX359" fmla="*/ 411786 w 2099794"/>
              <a:gd name="connsiteY359" fmla="*/ 1496533 h 2078537"/>
              <a:gd name="connsiteX360" fmla="*/ 427552 w 2099794"/>
              <a:gd name="connsiteY360" fmla="*/ 1352356 h 2078537"/>
              <a:gd name="connsiteX361" fmla="*/ 416764 w 2099794"/>
              <a:gd name="connsiteY361" fmla="*/ 1313978 h 2078537"/>
              <a:gd name="connsiteX362" fmla="*/ 328599 w 2099794"/>
              <a:gd name="connsiteY362" fmla="*/ 1192828 h 2078537"/>
              <a:gd name="connsiteX363" fmla="*/ 223007 w 2099794"/>
              <a:gd name="connsiteY363" fmla="*/ 1107567 h 2078537"/>
              <a:gd name="connsiteX364" fmla="*/ 177784 w 2099794"/>
              <a:gd name="connsiteY364" fmla="*/ 1091179 h 2078537"/>
              <a:gd name="connsiteX365" fmla="*/ 114927 w 2099794"/>
              <a:gd name="connsiteY365" fmla="*/ 1119599 h 2078537"/>
              <a:gd name="connsiteX366" fmla="*/ 94597 w 2099794"/>
              <a:gd name="connsiteY366" fmla="*/ 1200297 h 2078537"/>
              <a:gd name="connsiteX367" fmla="*/ 100198 w 2099794"/>
              <a:gd name="connsiteY367" fmla="*/ 1195318 h 2078537"/>
              <a:gd name="connsiteX368" fmla="*/ 170108 w 2099794"/>
              <a:gd name="connsiteY368" fmla="*/ 1195110 h 2078537"/>
              <a:gd name="connsiteX369" fmla="*/ 200188 w 2099794"/>
              <a:gd name="connsiteY369" fmla="*/ 1263568 h 2078537"/>
              <a:gd name="connsiteX370" fmla="*/ 204544 w 2099794"/>
              <a:gd name="connsiteY370" fmla="*/ 1296138 h 2078537"/>
              <a:gd name="connsiteX371" fmla="*/ 198529 w 2099794"/>
              <a:gd name="connsiteY371" fmla="*/ 1302569 h 2078537"/>
              <a:gd name="connsiteX372" fmla="*/ 95011 w 2099794"/>
              <a:gd name="connsiteY372" fmla="*/ 1283898 h 2078537"/>
              <a:gd name="connsiteX373" fmla="*/ 100820 w 2099794"/>
              <a:gd name="connsiteY373" fmla="*/ 1338457 h 2078537"/>
              <a:gd name="connsiteX374" fmla="*/ 118246 w 2099794"/>
              <a:gd name="connsiteY374" fmla="*/ 1444671 h 2078537"/>
              <a:gd name="connsiteX375" fmla="*/ 125507 w 2099794"/>
              <a:gd name="connsiteY375" fmla="*/ 1455458 h 2078537"/>
              <a:gd name="connsiteX376" fmla="*/ 134012 w 2099794"/>
              <a:gd name="connsiteY376" fmla="*/ 1495081 h 2078537"/>
              <a:gd name="connsiteX377" fmla="*/ 131522 w 2099794"/>
              <a:gd name="connsiteY377" fmla="*/ 1508565 h 2078537"/>
              <a:gd name="connsiteX378" fmla="*/ 150400 w 2099794"/>
              <a:gd name="connsiteY378" fmla="*/ 1595901 h 2078537"/>
              <a:gd name="connsiteX379" fmla="*/ 123639 w 2099794"/>
              <a:gd name="connsiteY379" fmla="*/ 1507735 h 2078537"/>
              <a:gd name="connsiteX380" fmla="*/ 25724 w 2099794"/>
              <a:gd name="connsiteY380" fmla="*/ 1532214 h 2078537"/>
              <a:gd name="connsiteX381" fmla="*/ 18048 w 2099794"/>
              <a:gd name="connsiteY381" fmla="*/ 1524539 h 2078537"/>
              <a:gd name="connsiteX382" fmla="*/ 37963 w 2099794"/>
              <a:gd name="connsiteY382" fmla="*/ 1449650 h 2078537"/>
              <a:gd name="connsiteX383" fmla="*/ 56634 w 2099794"/>
              <a:gd name="connsiteY383" fmla="*/ 1427038 h 2078537"/>
              <a:gd name="connsiteX384" fmla="*/ 100820 w 2099794"/>
              <a:gd name="connsiteY384" fmla="*/ 1427453 h 2078537"/>
              <a:gd name="connsiteX385" fmla="*/ 107666 w 2099794"/>
              <a:gd name="connsiteY385" fmla="*/ 1433261 h 2078537"/>
              <a:gd name="connsiteX386" fmla="*/ 99575 w 2099794"/>
              <a:gd name="connsiteY386" fmla="*/ 1387000 h 2078537"/>
              <a:gd name="connsiteX387" fmla="*/ 86921 w 2099794"/>
              <a:gd name="connsiteY387" fmla="*/ 1284314 h 2078537"/>
              <a:gd name="connsiteX388" fmla="*/ 81942 w 2099794"/>
              <a:gd name="connsiteY388" fmla="*/ 1273733 h 2078537"/>
              <a:gd name="connsiteX389" fmla="*/ 72192 w 2099794"/>
              <a:gd name="connsiteY389" fmla="*/ 1262738 h 2078537"/>
              <a:gd name="connsiteX390" fmla="*/ 80490 w 2099794"/>
              <a:gd name="connsiteY390" fmla="*/ 1218344 h 2078537"/>
              <a:gd name="connsiteX391" fmla="*/ 85676 w 2099794"/>
              <a:gd name="connsiteY391" fmla="*/ 1208387 h 2078537"/>
              <a:gd name="connsiteX392" fmla="*/ 100405 w 2099794"/>
              <a:gd name="connsiteY392" fmla="*/ 1131424 h 2078537"/>
              <a:gd name="connsiteX393" fmla="*/ 157246 w 2099794"/>
              <a:gd name="connsiteY393" fmla="*/ 1082880 h 2078537"/>
              <a:gd name="connsiteX394" fmla="*/ 203922 w 2099794"/>
              <a:gd name="connsiteY394" fmla="*/ 1090349 h 2078537"/>
              <a:gd name="connsiteX395" fmla="*/ 288769 w 2099794"/>
              <a:gd name="connsiteY395" fmla="*/ 1144285 h 2078537"/>
              <a:gd name="connsiteX396" fmla="*/ 419254 w 2099794"/>
              <a:gd name="connsiteY396" fmla="*/ 1302569 h 2078537"/>
              <a:gd name="connsiteX397" fmla="*/ 425270 w 2099794"/>
              <a:gd name="connsiteY397" fmla="*/ 1313148 h 2078537"/>
              <a:gd name="connsiteX398" fmla="*/ 414690 w 2099794"/>
              <a:gd name="connsiteY398" fmla="*/ 1258382 h 2078537"/>
              <a:gd name="connsiteX399" fmla="*/ 340838 w 2099794"/>
              <a:gd name="connsiteY399" fmla="*/ 1111509 h 2078537"/>
              <a:gd name="connsiteX400" fmla="*/ 227571 w 2099794"/>
              <a:gd name="connsiteY400" fmla="*/ 951358 h 2078537"/>
              <a:gd name="connsiteX401" fmla="*/ 134219 w 2099794"/>
              <a:gd name="connsiteY401" fmla="*/ 781251 h 2078537"/>
              <a:gd name="connsiteX402" fmla="*/ 123639 w 2099794"/>
              <a:gd name="connsiteY402" fmla="*/ 749303 h 2078537"/>
              <a:gd name="connsiteX403" fmla="*/ 118661 w 2099794"/>
              <a:gd name="connsiteY403" fmla="*/ 746607 h 2078537"/>
              <a:gd name="connsiteX404" fmla="*/ 23857 w 2099794"/>
              <a:gd name="connsiteY404" fmla="*/ 771293 h 2078537"/>
              <a:gd name="connsiteX405" fmla="*/ 0 w 2099794"/>
              <a:gd name="connsiteY405" fmla="*/ 771708 h 20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099794" h="2078537">
                <a:moveTo>
                  <a:pt x="989322" y="1788413"/>
                </a:moveTo>
                <a:cubicBezTo>
                  <a:pt x="989945" y="1788828"/>
                  <a:pt x="990567" y="1789450"/>
                  <a:pt x="991189" y="1789658"/>
                </a:cubicBezTo>
                <a:cubicBezTo>
                  <a:pt x="992641" y="1790072"/>
                  <a:pt x="993056" y="1789243"/>
                  <a:pt x="992849" y="1788205"/>
                </a:cubicBezTo>
                <a:cubicBezTo>
                  <a:pt x="992641" y="1787791"/>
                  <a:pt x="991811" y="1787376"/>
                  <a:pt x="991189" y="1786754"/>
                </a:cubicBezTo>
                <a:cubicBezTo>
                  <a:pt x="990359" y="1787376"/>
                  <a:pt x="989945" y="1787998"/>
                  <a:pt x="989322" y="1788413"/>
                </a:cubicBezTo>
                <a:close/>
                <a:moveTo>
                  <a:pt x="424025" y="1472262"/>
                </a:moveTo>
                <a:cubicBezTo>
                  <a:pt x="424233" y="1473092"/>
                  <a:pt x="424648" y="1473092"/>
                  <a:pt x="424855" y="1472262"/>
                </a:cubicBezTo>
                <a:cubicBezTo>
                  <a:pt x="425062" y="1471847"/>
                  <a:pt x="425270" y="1471432"/>
                  <a:pt x="425270" y="1470810"/>
                </a:cubicBezTo>
                <a:cubicBezTo>
                  <a:pt x="425477" y="1470810"/>
                  <a:pt x="424855" y="1470602"/>
                  <a:pt x="424025" y="1470187"/>
                </a:cubicBezTo>
                <a:cubicBezTo>
                  <a:pt x="424025" y="1471017"/>
                  <a:pt x="423818" y="1471639"/>
                  <a:pt x="424025" y="1472262"/>
                </a:cubicBezTo>
                <a:close/>
                <a:moveTo>
                  <a:pt x="209514" y="1889738"/>
                </a:moveTo>
                <a:lnTo>
                  <a:pt x="231210" y="1864027"/>
                </a:lnTo>
                <a:lnTo>
                  <a:pt x="227571" y="1869318"/>
                </a:lnTo>
                <a:close/>
                <a:moveTo>
                  <a:pt x="197595" y="1924756"/>
                </a:moveTo>
                <a:lnTo>
                  <a:pt x="294784" y="1858272"/>
                </a:lnTo>
                <a:cubicBezTo>
                  <a:pt x="328806" y="1837890"/>
                  <a:pt x="364072" y="1819530"/>
                  <a:pt x="400583" y="1803142"/>
                </a:cubicBezTo>
                <a:cubicBezTo>
                  <a:pt x="423402" y="1792977"/>
                  <a:pt x="446637" y="1784057"/>
                  <a:pt x="470078" y="1775551"/>
                </a:cubicBezTo>
                <a:cubicBezTo>
                  <a:pt x="488749" y="1768913"/>
                  <a:pt x="507626" y="1763104"/>
                  <a:pt x="526919" y="1758333"/>
                </a:cubicBezTo>
                <a:cubicBezTo>
                  <a:pt x="538951" y="1755429"/>
                  <a:pt x="550776" y="1750035"/>
                  <a:pt x="563015" y="1748790"/>
                </a:cubicBezTo>
                <a:cubicBezTo>
                  <a:pt x="583345" y="1746508"/>
                  <a:pt x="603260" y="1741115"/>
                  <a:pt x="623590" y="1739248"/>
                </a:cubicBezTo>
                <a:cubicBezTo>
                  <a:pt x="624420" y="1739248"/>
                  <a:pt x="625042" y="1738625"/>
                  <a:pt x="625872" y="1738418"/>
                </a:cubicBezTo>
                <a:cubicBezTo>
                  <a:pt x="626909" y="1738418"/>
                  <a:pt x="628154" y="1738211"/>
                  <a:pt x="629191" y="1738211"/>
                </a:cubicBezTo>
                <a:cubicBezTo>
                  <a:pt x="637489" y="1737381"/>
                  <a:pt x="645787" y="1737173"/>
                  <a:pt x="653878" y="1735099"/>
                </a:cubicBezTo>
                <a:cubicBezTo>
                  <a:pt x="656160" y="1735099"/>
                  <a:pt x="658234" y="1734891"/>
                  <a:pt x="660516" y="1734891"/>
                </a:cubicBezTo>
                <a:cubicBezTo>
                  <a:pt x="676905" y="1733854"/>
                  <a:pt x="693293" y="1732817"/>
                  <a:pt x="709889" y="1731780"/>
                </a:cubicBezTo>
                <a:cubicBezTo>
                  <a:pt x="720261" y="1731780"/>
                  <a:pt x="730634" y="1731780"/>
                  <a:pt x="741214" y="1731780"/>
                </a:cubicBezTo>
                <a:cubicBezTo>
                  <a:pt x="757602" y="1732817"/>
                  <a:pt x="773991" y="1733854"/>
                  <a:pt x="790586" y="1734891"/>
                </a:cubicBezTo>
                <a:cubicBezTo>
                  <a:pt x="792246" y="1734891"/>
                  <a:pt x="793906" y="1734891"/>
                  <a:pt x="795565" y="1735099"/>
                </a:cubicBezTo>
                <a:cubicBezTo>
                  <a:pt x="811746" y="1737381"/>
                  <a:pt x="828134" y="1739870"/>
                  <a:pt x="844316" y="1741944"/>
                </a:cubicBezTo>
                <a:lnTo>
                  <a:pt x="882690" y="1748134"/>
                </a:lnTo>
                <a:lnTo>
                  <a:pt x="882901" y="1748375"/>
                </a:lnTo>
                <a:lnTo>
                  <a:pt x="882901" y="1749205"/>
                </a:lnTo>
                <a:cubicBezTo>
                  <a:pt x="883316" y="1749205"/>
                  <a:pt x="883523" y="1748998"/>
                  <a:pt x="883938" y="1748998"/>
                </a:cubicBezTo>
                <a:cubicBezTo>
                  <a:pt x="883523" y="1748790"/>
                  <a:pt x="883109" y="1748583"/>
                  <a:pt x="882901" y="1748375"/>
                </a:cubicBezTo>
                <a:lnTo>
                  <a:pt x="882901" y="1748168"/>
                </a:lnTo>
                <a:lnTo>
                  <a:pt x="882690" y="1748134"/>
                </a:lnTo>
                <a:lnTo>
                  <a:pt x="877092" y="1741737"/>
                </a:lnTo>
                <a:cubicBezTo>
                  <a:pt x="873566" y="1737381"/>
                  <a:pt x="869624" y="1733024"/>
                  <a:pt x="868587" y="1727631"/>
                </a:cubicBezTo>
                <a:cubicBezTo>
                  <a:pt x="866305" y="1716636"/>
                  <a:pt x="867757" y="1705849"/>
                  <a:pt x="874188" y="1696306"/>
                </a:cubicBezTo>
                <a:cubicBezTo>
                  <a:pt x="883523" y="1682407"/>
                  <a:pt x="894311" y="1670375"/>
                  <a:pt x="909869" y="1662699"/>
                </a:cubicBezTo>
                <a:cubicBezTo>
                  <a:pt x="923353" y="1656061"/>
                  <a:pt x="937252" y="1650252"/>
                  <a:pt x="951359" y="1647555"/>
                </a:cubicBezTo>
                <a:cubicBezTo>
                  <a:pt x="972934" y="1643407"/>
                  <a:pt x="995338" y="1641747"/>
                  <a:pt x="1017535" y="1641124"/>
                </a:cubicBezTo>
                <a:cubicBezTo>
                  <a:pt x="1020854" y="1641124"/>
                  <a:pt x="1024174" y="1641124"/>
                  <a:pt x="1027493" y="1641124"/>
                </a:cubicBezTo>
                <a:cubicBezTo>
                  <a:pt x="1031849" y="1641124"/>
                  <a:pt x="1036206" y="1641332"/>
                  <a:pt x="1040562" y="1641332"/>
                </a:cubicBezTo>
                <a:cubicBezTo>
                  <a:pt x="1038487" y="1691120"/>
                  <a:pt x="1028945" y="1738625"/>
                  <a:pt x="997620" y="1780737"/>
                </a:cubicBezTo>
                <a:cubicBezTo>
                  <a:pt x="1010067" y="1783642"/>
                  <a:pt x="1021477" y="1788413"/>
                  <a:pt x="1033301" y="1792562"/>
                </a:cubicBezTo>
                <a:cubicBezTo>
                  <a:pt x="1067945" y="1805216"/>
                  <a:pt x="1102174" y="1818493"/>
                  <a:pt x="1137025" y="1830525"/>
                </a:cubicBezTo>
                <a:cubicBezTo>
                  <a:pt x="1151962" y="1835711"/>
                  <a:pt x="1166276" y="1843179"/>
                  <a:pt x="1181627" y="1846914"/>
                </a:cubicBezTo>
                <a:cubicBezTo>
                  <a:pt x="1183079" y="1848365"/>
                  <a:pt x="1184946" y="1849403"/>
                  <a:pt x="1186191" y="1847536"/>
                </a:cubicBezTo>
                <a:cubicBezTo>
                  <a:pt x="1186813" y="1846706"/>
                  <a:pt x="1184738" y="1845669"/>
                  <a:pt x="1183494" y="1845254"/>
                </a:cubicBezTo>
                <a:cubicBezTo>
                  <a:pt x="1165238" y="1828865"/>
                  <a:pt x="1170425" y="1808743"/>
                  <a:pt x="1186813" y="1794429"/>
                </a:cubicBezTo>
                <a:cubicBezTo>
                  <a:pt x="1205483" y="1778248"/>
                  <a:pt x="1228096" y="1774721"/>
                  <a:pt x="1250915" y="1771195"/>
                </a:cubicBezTo>
                <a:cubicBezTo>
                  <a:pt x="1262739" y="1769328"/>
                  <a:pt x="1274771" y="1770780"/>
                  <a:pt x="1286596" y="1768705"/>
                </a:cubicBezTo>
                <a:cubicBezTo>
                  <a:pt x="1289708" y="1768083"/>
                  <a:pt x="1294271" y="1769535"/>
                  <a:pt x="1293649" y="1775759"/>
                </a:cubicBezTo>
                <a:cubicBezTo>
                  <a:pt x="1291989" y="1791110"/>
                  <a:pt x="1289500" y="1806254"/>
                  <a:pt x="1285766" y="1821397"/>
                </a:cubicBezTo>
                <a:cubicBezTo>
                  <a:pt x="1280995" y="1841105"/>
                  <a:pt x="1271660" y="1858116"/>
                  <a:pt x="1258175" y="1872845"/>
                </a:cubicBezTo>
                <a:cubicBezTo>
                  <a:pt x="1257553" y="1875541"/>
                  <a:pt x="1259628" y="1874504"/>
                  <a:pt x="1260665" y="1874712"/>
                </a:cubicBezTo>
                <a:cubicBezTo>
                  <a:pt x="1278090" y="1880728"/>
                  <a:pt x="1295309" y="1886744"/>
                  <a:pt x="1313564" y="1890063"/>
                </a:cubicBezTo>
                <a:cubicBezTo>
                  <a:pt x="1320825" y="1891515"/>
                  <a:pt x="1328085" y="1895041"/>
                  <a:pt x="1335761" y="1896494"/>
                </a:cubicBezTo>
                <a:cubicBezTo>
                  <a:pt x="1356299" y="1900435"/>
                  <a:pt x="1376421" y="1906037"/>
                  <a:pt x="1397166" y="1908526"/>
                </a:cubicBezTo>
                <a:cubicBezTo>
                  <a:pt x="1435751" y="1913090"/>
                  <a:pt x="1474337" y="1916409"/>
                  <a:pt x="1512922" y="1909563"/>
                </a:cubicBezTo>
                <a:cubicBezTo>
                  <a:pt x="1546736" y="1903547"/>
                  <a:pt x="1578683" y="1892552"/>
                  <a:pt x="1608971" y="1876579"/>
                </a:cubicBezTo>
                <a:cubicBezTo>
                  <a:pt x="1612290" y="1874712"/>
                  <a:pt x="1614157" y="1872845"/>
                  <a:pt x="1614987" y="1868696"/>
                </a:cubicBezTo>
                <a:cubicBezTo>
                  <a:pt x="1616232" y="1862472"/>
                  <a:pt x="1619136" y="1856664"/>
                  <a:pt x="1625774" y="1853344"/>
                </a:cubicBezTo>
                <a:cubicBezTo>
                  <a:pt x="1629301" y="1851685"/>
                  <a:pt x="1630961" y="1847743"/>
                  <a:pt x="1633035" y="1844424"/>
                </a:cubicBezTo>
                <a:cubicBezTo>
                  <a:pt x="1643200" y="1828865"/>
                  <a:pt x="1652328" y="1825132"/>
                  <a:pt x="1670791" y="1828658"/>
                </a:cubicBezTo>
                <a:cubicBezTo>
                  <a:pt x="1674732" y="1829488"/>
                  <a:pt x="1678259" y="1828243"/>
                  <a:pt x="1681163" y="1825754"/>
                </a:cubicBezTo>
                <a:cubicBezTo>
                  <a:pt x="1709376" y="1801067"/>
                  <a:pt x="1734477" y="1773477"/>
                  <a:pt x="1756674" y="1743189"/>
                </a:cubicBezTo>
                <a:cubicBezTo>
                  <a:pt x="1763728" y="1733439"/>
                  <a:pt x="1770366" y="1723482"/>
                  <a:pt x="1777212" y="1713524"/>
                </a:cubicBezTo>
                <a:cubicBezTo>
                  <a:pt x="1778249" y="1714146"/>
                  <a:pt x="1779079" y="1714769"/>
                  <a:pt x="1780116" y="1715391"/>
                </a:cubicBezTo>
                <a:cubicBezTo>
                  <a:pt x="1761861" y="1750035"/>
                  <a:pt x="1737797" y="1780322"/>
                  <a:pt x="1711243" y="1808743"/>
                </a:cubicBezTo>
                <a:cubicBezTo>
                  <a:pt x="1703568" y="1816833"/>
                  <a:pt x="1695477" y="1824094"/>
                  <a:pt x="1687179" y="1831562"/>
                </a:cubicBezTo>
                <a:cubicBezTo>
                  <a:pt x="1683860" y="1834467"/>
                  <a:pt x="1682823" y="1836334"/>
                  <a:pt x="1686142" y="1840690"/>
                </a:cubicBezTo>
                <a:cubicBezTo>
                  <a:pt x="1701493" y="1860812"/>
                  <a:pt x="1705850" y="1884669"/>
                  <a:pt x="1707924" y="1909148"/>
                </a:cubicBezTo>
                <a:cubicBezTo>
                  <a:pt x="1708131" y="1912052"/>
                  <a:pt x="1707094" y="1913090"/>
                  <a:pt x="1704397" y="1913090"/>
                </a:cubicBezTo>
                <a:cubicBezTo>
                  <a:pt x="1681786" y="1913297"/>
                  <a:pt x="1659588" y="1912260"/>
                  <a:pt x="1638636" y="1902510"/>
                </a:cubicBezTo>
                <a:cubicBezTo>
                  <a:pt x="1630961" y="1898983"/>
                  <a:pt x="1624322" y="1894419"/>
                  <a:pt x="1620381" y="1886536"/>
                </a:cubicBezTo>
                <a:cubicBezTo>
                  <a:pt x="1618721" y="1883010"/>
                  <a:pt x="1616647" y="1881765"/>
                  <a:pt x="1612705" y="1884254"/>
                </a:cubicBezTo>
                <a:cubicBezTo>
                  <a:pt x="1594242" y="1895249"/>
                  <a:pt x="1573705" y="1901887"/>
                  <a:pt x="1554205" y="1910185"/>
                </a:cubicBezTo>
                <a:cubicBezTo>
                  <a:pt x="1545699" y="1913712"/>
                  <a:pt x="1535949" y="1914127"/>
                  <a:pt x="1526821" y="1915994"/>
                </a:cubicBezTo>
                <a:cubicBezTo>
                  <a:pt x="1479523" y="1926159"/>
                  <a:pt x="1432432" y="1922632"/>
                  <a:pt x="1385341" y="1914957"/>
                </a:cubicBezTo>
                <a:cubicBezTo>
                  <a:pt x="1366464" y="1911845"/>
                  <a:pt x="1347171" y="1910393"/>
                  <a:pt x="1328915" y="1904169"/>
                </a:cubicBezTo>
                <a:cubicBezTo>
                  <a:pt x="1307756" y="1896909"/>
                  <a:pt x="1285766" y="1892760"/>
                  <a:pt x="1264814" y="1884877"/>
                </a:cubicBezTo>
                <a:cubicBezTo>
                  <a:pt x="1256308" y="1881765"/>
                  <a:pt x="1247803" y="1879898"/>
                  <a:pt x="1237846" y="1883839"/>
                </a:cubicBezTo>
                <a:cubicBezTo>
                  <a:pt x="1230170" y="1886951"/>
                  <a:pt x="1220420" y="1883632"/>
                  <a:pt x="1214819" y="1877616"/>
                </a:cubicBezTo>
                <a:cubicBezTo>
                  <a:pt x="1196771" y="1858323"/>
                  <a:pt x="1172706" y="1852307"/>
                  <a:pt x="1149265" y="1844632"/>
                </a:cubicBezTo>
                <a:cubicBezTo>
                  <a:pt x="1138270" y="1841105"/>
                  <a:pt x="1128105" y="1835296"/>
                  <a:pt x="1117110" y="1831355"/>
                </a:cubicBezTo>
                <a:cubicBezTo>
                  <a:pt x="1080599" y="1818493"/>
                  <a:pt x="1044711" y="1803349"/>
                  <a:pt x="1007785" y="1791525"/>
                </a:cubicBezTo>
                <a:cubicBezTo>
                  <a:pt x="1005295" y="1790695"/>
                  <a:pt x="1002599" y="1790072"/>
                  <a:pt x="999902" y="1789450"/>
                </a:cubicBezTo>
                <a:cubicBezTo>
                  <a:pt x="999280" y="1789243"/>
                  <a:pt x="998865" y="1789243"/>
                  <a:pt x="998242" y="1789035"/>
                </a:cubicBezTo>
                <a:cubicBezTo>
                  <a:pt x="997205" y="1788205"/>
                  <a:pt x="996168" y="1787583"/>
                  <a:pt x="994923" y="1788205"/>
                </a:cubicBezTo>
                <a:cubicBezTo>
                  <a:pt x="993886" y="1788828"/>
                  <a:pt x="994093" y="1789865"/>
                  <a:pt x="994508" y="1790695"/>
                </a:cubicBezTo>
                <a:cubicBezTo>
                  <a:pt x="996168" y="1791525"/>
                  <a:pt x="998035" y="1792354"/>
                  <a:pt x="999695" y="1793184"/>
                </a:cubicBezTo>
                <a:cubicBezTo>
                  <a:pt x="1018987" y="1802312"/>
                  <a:pt x="1038280" y="1811025"/>
                  <a:pt x="1057573" y="1820360"/>
                </a:cubicBezTo>
                <a:cubicBezTo>
                  <a:pt x="1081014" y="1831770"/>
                  <a:pt x="1104249" y="1843802"/>
                  <a:pt x="1127690" y="1855419"/>
                </a:cubicBezTo>
                <a:cubicBezTo>
                  <a:pt x="1152999" y="1868073"/>
                  <a:pt x="1178308" y="1880728"/>
                  <a:pt x="1204031" y="1892760"/>
                </a:cubicBezTo>
                <a:cubicBezTo>
                  <a:pt x="1239505" y="1909563"/>
                  <a:pt x="1275186" y="1925951"/>
                  <a:pt x="1312112" y="1939436"/>
                </a:cubicBezTo>
                <a:cubicBezTo>
                  <a:pt x="1326011" y="1944622"/>
                  <a:pt x="1340118" y="1950223"/>
                  <a:pt x="1354432" y="1953750"/>
                </a:cubicBezTo>
                <a:cubicBezTo>
                  <a:pt x="1375591" y="1958936"/>
                  <a:pt x="1395921" y="1967648"/>
                  <a:pt x="1417911" y="1970345"/>
                </a:cubicBezTo>
                <a:cubicBezTo>
                  <a:pt x="1419570" y="1971798"/>
                  <a:pt x="1420815" y="1972005"/>
                  <a:pt x="1421852" y="1969723"/>
                </a:cubicBezTo>
                <a:cubicBezTo>
                  <a:pt x="1428283" y="1963500"/>
                  <a:pt x="1431602" y="1955202"/>
                  <a:pt x="1439486" y="1950016"/>
                </a:cubicBezTo>
                <a:cubicBezTo>
                  <a:pt x="1457741" y="1937984"/>
                  <a:pt x="1474752" y="1937984"/>
                  <a:pt x="1491763" y="1951260"/>
                </a:cubicBezTo>
                <a:cubicBezTo>
                  <a:pt x="1501720" y="1958936"/>
                  <a:pt x="1509396" y="1968478"/>
                  <a:pt x="1514997" y="1979473"/>
                </a:cubicBezTo>
                <a:cubicBezTo>
                  <a:pt x="1517486" y="1984244"/>
                  <a:pt x="1520183" y="1985904"/>
                  <a:pt x="1525577" y="1986319"/>
                </a:cubicBezTo>
                <a:cubicBezTo>
                  <a:pt x="1603577" y="1990883"/>
                  <a:pt x="1680956" y="1984452"/>
                  <a:pt x="1758126" y="1972835"/>
                </a:cubicBezTo>
                <a:cubicBezTo>
                  <a:pt x="1761446" y="1972420"/>
                  <a:pt x="1764557" y="1971590"/>
                  <a:pt x="1766217" y="1968063"/>
                </a:cubicBezTo>
                <a:cubicBezTo>
                  <a:pt x="1768706" y="1963085"/>
                  <a:pt x="1773270" y="1960803"/>
                  <a:pt x="1778041" y="1960803"/>
                </a:cubicBezTo>
                <a:cubicBezTo>
                  <a:pt x="1787377" y="1961010"/>
                  <a:pt x="1794845" y="1956654"/>
                  <a:pt x="1802935" y="1953335"/>
                </a:cubicBezTo>
                <a:cubicBezTo>
                  <a:pt x="1814553" y="1948563"/>
                  <a:pt x="1826170" y="1947319"/>
                  <a:pt x="1837164" y="1955202"/>
                </a:cubicBezTo>
                <a:cubicBezTo>
                  <a:pt x="1839446" y="1956861"/>
                  <a:pt x="1842558" y="1957276"/>
                  <a:pt x="1844633" y="1956446"/>
                </a:cubicBezTo>
                <a:cubicBezTo>
                  <a:pt x="1851686" y="1953335"/>
                  <a:pt x="1859361" y="1953127"/>
                  <a:pt x="1866829" y="1951468"/>
                </a:cubicBezTo>
                <a:cubicBezTo>
                  <a:pt x="1879069" y="1948356"/>
                  <a:pt x="1890893" y="1944829"/>
                  <a:pt x="1903340" y="1942340"/>
                </a:cubicBezTo>
                <a:cubicBezTo>
                  <a:pt x="1917862" y="1939228"/>
                  <a:pt x="1931968" y="1934872"/>
                  <a:pt x="1946282" y="1931138"/>
                </a:cubicBezTo>
                <a:cubicBezTo>
                  <a:pt x="1958314" y="1927819"/>
                  <a:pt x="1970554" y="1924499"/>
                  <a:pt x="1982586" y="1920765"/>
                </a:cubicBezTo>
                <a:cubicBezTo>
                  <a:pt x="2000219" y="1915372"/>
                  <a:pt x="2018059" y="1910393"/>
                  <a:pt x="2035278" y="1903962"/>
                </a:cubicBezTo>
                <a:cubicBezTo>
                  <a:pt x="2050629" y="1898153"/>
                  <a:pt x="2066810" y="1894004"/>
                  <a:pt x="2081954" y="1887158"/>
                </a:cubicBezTo>
                <a:cubicBezTo>
                  <a:pt x="2086725" y="1884877"/>
                  <a:pt x="2092741" y="1880313"/>
                  <a:pt x="2099794" y="1883425"/>
                </a:cubicBezTo>
                <a:cubicBezTo>
                  <a:pt x="2098550" y="1886329"/>
                  <a:pt x="2095230" y="1886744"/>
                  <a:pt x="2092741" y="1887781"/>
                </a:cubicBezTo>
                <a:cubicBezTo>
                  <a:pt x="2044820" y="1909770"/>
                  <a:pt x="1994825" y="1925537"/>
                  <a:pt x="1944415" y="1940058"/>
                </a:cubicBezTo>
                <a:cubicBezTo>
                  <a:pt x="1913920" y="1948771"/>
                  <a:pt x="1883218" y="1956654"/>
                  <a:pt x="1852100" y="1963500"/>
                </a:cubicBezTo>
                <a:cubicBezTo>
                  <a:pt x="1847744" y="1964537"/>
                  <a:pt x="1845462" y="1965367"/>
                  <a:pt x="1847744" y="1970760"/>
                </a:cubicBezTo>
                <a:cubicBezTo>
                  <a:pt x="1852308" y="1981755"/>
                  <a:pt x="1851478" y="1993372"/>
                  <a:pt x="1850026" y="2004782"/>
                </a:cubicBezTo>
                <a:cubicBezTo>
                  <a:pt x="1847537" y="2022830"/>
                  <a:pt x="1841521" y="2039841"/>
                  <a:pt x="1833430" y="2056022"/>
                </a:cubicBezTo>
                <a:cubicBezTo>
                  <a:pt x="1831771" y="2059341"/>
                  <a:pt x="1830526" y="2061415"/>
                  <a:pt x="1826170" y="2058719"/>
                </a:cubicBezTo>
                <a:cubicBezTo>
                  <a:pt x="1809159" y="2048761"/>
                  <a:pt x="1792770" y="2037974"/>
                  <a:pt x="1779286" y="2023038"/>
                </a:cubicBezTo>
                <a:cubicBezTo>
                  <a:pt x="1769536" y="2012043"/>
                  <a:pt x="1762483" y="2000011"/>
                  <a:pt x="1761861" y="1985074"/>
                </a:cubicBezTo>
                <a:cubicBezTo>
                  <a:pt x="1761653" y="1978851"/>
                  <a:pt x="1757711" y="1981340"/>
                  <a:pt x="1755015" y="1981755"/>
                </a:cubicBezTo>
                <a:cubicBezTo>
                  <a:pt x="1702945" y="1989846"/>
                  <a:pt x="1650668" y="1994617"/>
                  <a:pt x="1597976" y="1995654"/>
                </a:cubicBezTo>
                <a:cubicBezTo>
                  <a:pt x="1577231" y="1996069"/>
                  <a:pt x="1556279" y="1996069"/>
                  <a:pt x="1535534" y="1994617"/>
                </a:cubicBezTo>
                <a:cubicBezTo>
                  <a:pt x="1531593" y="1994409"/>
                  <a:pt x="1527444" y="1994617"/>
                  <a:pt x="1522880" y="1994617"/>
                </a:cubicBezTo>
                <a:cubicBezTo>
                  <a:pt x="1533045" y="2021793"/>
                  <a:pt x="1538439" y="2049591"/>
                  <a:pt x="1539476" y="2078219"/>
                </a:cubicBezTo>
                <a:cubicBezTo>
                  <a:pt x="1507943" y="2079256"/>
                  <a:pt x="1476411" y="2078219"/>
                  <a:pt x="1446124" y="2068054"/>
                </a:cubicBezTo>
                <a:cubicBezTo>
                  <a:pt x="1429321" y="2062453"/>
                  <a:pt x="1413969" y="2054155"/>
                  <a:pt x="1402352" y="2040256"/>
                </a:cubicBezTo>
                <a:cubicBezTo>
                  <a:pt x="1383474" y="2017436"/>
                  <a:pt x="1388246" y="1995239"/>
                  <a:pt x="1414799" y="1982170"/>
                </a:cubicBezTo>
                <a:cubicBezTo>
                  <a:pt x="1415421" y="1981755"/>
                  <a:pt x="1415836" y="1981133"/>
                  <a:pt x="1416251" y="1980510"/>
                </a:cubicBezTo>
                <a:cubicBezTo>
                  <a:pt x="1416251" y="1979058"/>
                  <a:pt x="1415214" y="1978436"/>
                  <a:pt x="1414177" y="1978229"/>
                </a:cubicBezTo>
                <a:cubicBezTo>
                  <a:pt x="1333064" y="1959766"/>
                  <a:pt x="1257346" y="1927196"/>
                  <a:pt x="1183079" y="1890893"/>
                </a:cubicBezTo>
                <a:cubicBezTo>
                  <a:pt x="1118770" y="1859361"/>
                  <a:pt x="1055913" y="1824924"/>
                  <a:pt x="989945" y="1796504"/>
                </a:cubicBezTo>
                <a:cubicBezTo>
                  <a:pt x="985173" y="1794429"/>
                  <a:pt x="981439" y="1794014"/>
                  <a:pt x="976460" y="1796711"/>
                </a:cubicBezTo>
                <a:cubicBezTo>
                  <a:pt x="960279" y="1805631"/>
                  <a:pt x="944306" y="1803972"/>
                  <a:pt x="929162" y="1794014"/>
                </a:cubicBezTo>
                <a:cubicBezTo>
                  <a:pt x="920034" y="1787998"/>
                  <a:pt x="912566" y="1780322"/>
                  <a:pt x="906965" y="1771195"/>
                </a:cubicBezTo>
                <a:cubicBezTo>
                  <a:pt x="903231" y="1764971"/>
                  <a:pt x="898252" y="1762275"/>
                  <a:pt x="891614" y="1760407"/>
                </a:cubicBezTo>
                <a:cubicBezTo>
                  <a:pt x="826267" y="1741529"/>
                  <a:pt x="759469" y="1735929"/>
                  <a:pt x="691634" y="1739040"/>
                </a:cubicBezTo>
                <a:cubicBezTo>
                  <a:pt x="512813" y="1747338"/>
                  <a:pt x="356397" y="1812892"/>
                  <a:pt x="213257" y="1914957"/>
                </a:cubicBezTo>
                <a:cubicBezTo>
                  <a:pt x="210560" y="1916824"/>
                  <a:pt x="208175" y="1919313"/>
                  <a:pt x="205530" y="1921388"/>
                </a:cubicBezTo>
                <a:close/>
                <a:moveTo>
                  <a:pt x="196246" y="1925329"/>
                </a:moveTo>
                <a:lnTo>
                  <a:pt x="197595" y="1924756"/>
                </a:lnTo>
                <a:lnTo>
                  <a:pt x="196454" y="1925537"/>
                </a:lnTo>
                <a:cubicBezTo>
                  <a:pt x="196454" y="1925537"/>
                  <a:pt x="196246" y="1925329"/>
                  <a:pt x="196246" y="1925329"/>
                </a:cubicBezTo>
                <a:close/>
                <a:moveTo>
                  <a:pt x="170523" y="1933834"/>
                </a:moveTo>
                <a:lnTo>
                  <a:pt x="209514" y="1889738"/>
                </a:lnTo>
                <a:lnTo>
                  <a:pt x="176331" y="1929063"/>
                </a:lnTo>
                <a:cubicBezTo>
                  <a:pt x="174879" y="1931553"/>
                  <a:pt x="174050" y="1935079"/>
                  <a:pt x="170523" y="1933834"/>
                </a:cubicBezTo>
                <a:close/>
                <a:moveTo>
                  <a:pt x="154965" y="1964538"/>
                </a:moveTo>
                <a:cubicBezTo>
                  <a:pt x="169071" y="1955410"/>
                  <a:pt x="183178" y="1945867"/>
                  <a:pt x="197492" y="1937154"/>
                </a:cubicBezTo>
                <a:cubicBezTo>
                  <a:pt x="306402" y="1870564"/>
                  <a:pt x="424233" y="1829074"/>
                  <a:pt x="550569" y="1811856"/>
                </a:cubicBezTo>
                <a:cubicBezTo>
                  <a:pt x="605335" y="1804387"/>
                  <a:pt x="660309" y="1802520"/>
                  <a:pt x="715283" y="1804595"/>
                </a:cubicBezTo>
                <a:cubicBezTo>
                  <a:pt x="720054" y="1804802"/>
                  <a:pt x="722959" y="1803765"/>
                  <a:pt x="725863" y="1799409"/>
                </a:cubicBezTo>
                <a:cubicBezTo>
                  <a:pt x="746193" y="1767254"/>
                  <a:pt x="776273" y="1766217"/>
                  <a:pt x="796810" y="1798372"/>
                </a:cubicBezTo>
                <a:cubicBezTo>
                  <a:pt x="804278" y="1810196"/>
                  <a:pt x="812576" y="1814345"/>
                  <a:pt x="825646" y="1816419"/>
                </a:cubicBezTo>
                <a:cubicBezTo>
                  <a:pt x="853858" y="1820569"/>
                  <a:pt x="881449" y="1826999"/>
                  <a:pt x="907588" y="1839031"/>
                </a:cubicBezTo>
                <a:cubicBezTo>
                  <a:pt x="915263" y="1842558"/>
                  <a:pt x="922732" y="1846707"/>
                  <a:pt x="929370" y="1852101"/>
                </a:cubicBezTo>
                <a:cubicBezTo>
                  <a:pt x="948248" y="1867452"/>
                  <a:pt x="948663" y="1885707"/>
                  <a:pt x="930407" y="1902096"/>
                </a:cubicBezTo>
                <a:cubicBezTo>
                  <a:pt x="924806" y="1907075"/>
                  <a:pt x="918790" y="1911223"/>
                  <a:pt x="912152" y="1914750"/>
                </a:cubicBezTo>
                <a:cubicBezTo>
                  <a:pt x="862779" y="1940059"/>
                  <a:pt x="809257" y="1948564"/>
                  <a:pt x="753661" y="1956032"/>
                </a:cubicBezTo>
                <a:cubicBezTo>
                  <a:pt x="757395" y="1951469"/>
                  <a:pt x="761337" y="1951261"/>
                  <a:pt x="764863" y="1950431"/>
                </a:cubicBezTo>
                <a:cubicBezTo>
                  <a:pt x="795566" y="1942756"/>
                  <a:pt x="826890" y="1937154"/>
                  <a:pt x="857178" y="1927612"/>
                </a:cubicBezTo>
                <a:cubicBezTo>
                  <a:pt x="877923" y="1921181"/>
                  <a:pt x="898253" y="1914128"/>
                  <a:pt x="916508" y="1901888"/>
                </a:cubicBezTo>
                <a:cubicBezTo>
                  <a:pt x="941609" y="1884878"/>
                  <a:pt x="941402" y="1868282"/>
                  <a:pt x="915471" y="1852723"/>
                </a:cubicBezTo>
                <a:cubicBezTo>
                  <a:pt x="889955" y="1837579"/>
                  <a:pt x="861119" y="1831356"/>
                  <a:pt x="832491" y="1825547"/>
                </a:cubicBezTo>
                <a:cubicBezTo>
                  <a:pt x="825231" y="1824095"/>
                  <a:pt x="817970" y="1823058"/>
                  <a:pt x="809672" y="1821606"/>
                </a:cubicBezTo>
                <a:cubicBezTo>
                  <a:pt x="815896" y="1840483"/>
                  <a:pt x="820252" y="1858739"/>
                  <a:pt x="821497" y="1877409"/>
                </a:cubicBezTo>
                <a:cubicBezTo>
                  <a:pt x="822326" y="1887989"/>
                  <a:pt x="822326" y="1887989"/>
                  <a:pt x="811747" y="1887989"/>
                </a:cubicBezTo>
                <a:cubicBezTo>
                  <a:pt x="788305" y="1888197"/>
                  <a:pt x="765278" y="1886122"/>
                  <a:pt x="743081" y="1878239"/>
                </a:cubicBezTo>
                <a:cubicBezTo>
                  <a:pt x="732086" y="1874298"/>
                  <a:pt x="722129" y="1868904"/>
                  <a:pt x="713831" y="1860606"/>
                </a:cubicBezTo>
                <a:cubicBezTo>
                  <a:pt x="697442" y="1844218"/>
                  <a:pt x="696613" y="1830319"/>
                  <a:pt x="711549" y="1812271"/>
                </a:cubicBezTo>
                <a:cubicBezTo>
                  <a:pt x="687485" y="1810819"/>
                  <a:pt x="663836" y="1810819"/>
                  <a:pt x="639979" y="1811441"/>
                </a:cubicBezTo>
                <a:cubicBezTo>
                  <a:pt x="492898" y="1816212"/>
                  <a:pt x="354945" y="1853760"/>
                  <a:pt x="225497" y="1923463"/>
                </a:cubicBezTo>
                <a:cubicBezTo>
                  <a:pt x="203923" y="1935080"/>
                  <a:pt x="182970" y="1947942"/>
                  <a:pt x="162225" y="1961426"/>
                </a:cubicBezTo>
                <a:cubicBezTo>
                  <a:pt x="160151" y="1963086"/>
                  <a:pt x="158076" y="1965368"/>
                  <a:pt x="154965" y="1964538"/>
                </a:cubicBezTo>
                <a:close/>
                <a:moveTo>
                  <a:pt x="0" y="771708"/>
                </a:moveTo>
                <a:cubicBezTo>
                  <a:pt x="0" y="765692"/>
                  <a:pt x="0" y="759676"/>
                  <a:pt x="0" y="753660"/>
                </a:cubicBezTo>
                <a:cubicBezTo>
                  <a:pt x="3527" y="750756"/>
                  <a:pt x="2489" y="746399"/>
                  <a:pt x="3319" y="742665"/>
                </a:cubicBezTo>
                <a:cubicBezTo>
                  <a:pt x="8713" y="712585"/>
                  <a:pt x="17011" y="683542"/>
                  <a:pt x="38378" y="660101"/>
                </a:cubicBezTo>
                <a:cubicBezTo>
                  <a:pt x="43772" y="656367"/>
                  <a:pt x="49165" y="652425"/>
                  <a:pt x="54559" y="648691"/>
                </a:cubicBezTo>
                <a:cubicBezTo>
                  <a:pt x="57878" y="647654"/>
                  <a:pt x="61197" y="646617"/>
                  <a:pt x="64517" y="645579"/>
                </a:cubicBezTo>
                <a:cubicBezTo>
                  <a:pt x="67836" y="645372"/>
                  <a:pt x="70947" y="645164"/>
                  <a:pt x="74267" y="645164"/>
                </a:cubicBezTo>
                <a:cubicBezTo>
                  <a:pt x="78001" y="646202"/>
                  <a:pt x="81942" y="647239"/>
                  <a:pt x="85676" y="648484"/>
                </a:cubicBezTo>
                <a:cubicBezTo>
                  <a:pt x="89411" y="650766"/>
                  <a:pt x="92937" y="653047"/>
                  <a:pt x="96671" y="655329"/>
                </a:cubicBezTo>
                <a:cubicBezTo>
                  <a:pt x="100613" y="658856"/>
                  <a:pt x="104554" y="662383"/>
                  <a:pt x="108911" y="666117"/>
                </a:cubicBezTo>
                <a:cubicBezTo>
                  <a:pt x="107458" y="647654"/>
                  <a:pt x="108081" y="629191"/>
                  <a:pt x="107873" y="610728"/>
                </a:cubicBezTo>
                <a:cubicBezTo>
                  <a:pt x="107873" y="581685"/>
                  <a:pt x="107251" y="552850"/>
                  <a:pt x="106836" y="523807"/>
                </a:cubicBezTo>
                <a:cubicBezTo>
                  <a:pt x="106836" y="522147"/>
                  <a:pt x="106836" y="520488"/>
                  <a:pt x="106836" y="518828"/>
                </a:cubicBezTo>
                <a:cubicBezTo>
                  <a:pt x="107043" y="504099"/>
                  <a:pt x="107458" y="489163"/>
                  <a:pt x="105591" y="474434"/>
                </a:cubicBezTo>
                <a:cubicBezTo>
                  <a:pt x="105384" y="465721"/>
                  <a:pt x="105177" y="456801"/>
                  <a:pt x="104969" y="448088"/>
                </a:cubicBezTo>
                <a:cubicBezTo>
                  <a:pt x="105177" y="445599"/>
                  <a:pt x="105799" y="442902"/>
                  <a:pt x="103932" y="439998"/>
                </a:cubicBezTo>
                <a:cubicBezTo>
                  <a:pt x="96256" y="444354"/>
                  <a:pt x="87543" y="445184"/>
                  <a:pt x="79038" y="446636"/>
                </a:cubicBezTo>
                <a:cubicBezTo>
                  <a:pt x="75719" y="446636"/>
                  <a:pt x="72400" y="446636"/>
                  <a:pt x="69081" y="446636"/>
                </a:cubicBezTo>
                <a:cubicBezTo>
                  <a:pt x="49788" y="444977"/>
                  <a:pt x="31325" y="439583"/>
                  <a:pt x="13277" y="433360"/>
                </a:cubicBezTo>
                <a:cubicBezTo>
                  <a:pt x="12239" y="431492"/>
                  <a:pt x="8091" y="432322"/>
                  <a:pt x="9128" y="428588"/>
                </a:cubicBezTo>
                <a:cubicBezTo>
                  <a:pt x="11202" y="424439"/>
                  <a:pt x="13069" y="420083"/>
                  <a:pt x="15351" y="416141"/>
                </a:cubicBezTo>
                <a:cubicBezTo>
                  <a:pt x="28628" y="392492"/>
                  <a:pt x="43150" y="370088"/>
                  <a:pt x="70947" y="360960"/>
                </a:cubicBezTo>
                <a:cubicBezTo>
                  <a:pt x="77586" y="360545"/>
                  <a:pt x="84224" y="360545"/>
                  <a:pt x="90448" y="363035"/>
                </a:cubicBezTo>
                <a:cubicBezTo>
                  <a:pt x="93767" y="365524"/>
                  <a:pt x="96878" y="368220"/>
                  <a:pt x="101235" y="371540"/>
                </a:cubicBezTo>
                <a:cubicBezTo>
                  <a:pt x="100198" y="363242"/>
                  <a:pt x="101028" y="356188"/>
                  <a:pt x="98953" y="349135"/>
                </a:cubicBezTo>
                <a:cubicBezTo>
                  <a:pt x="98746" y="345816"/>
                  <a:pt x="98538" y="342497"/>
                  <a:pt x="98331" y="339178"/>
                </a:cubicBezTo>
                <a:cubicBezTo>
                  <a:pt x="97708" y="331502"/>
                  <a:pt x="97708" y="323619"/>
                  <a:pt x="95634" y="316151"/>
                </a:cubicBezTo>
                <a:cubicBezTo>
                  <a:pt x="95426" y="313454"/>
                  <a:pt x="95219" y="310757"/>
                  <a:pt x="94804" y="307853"/>
                </a:cubicBezTo>
                <a:cubicBezTo>
                  <a:pt x="93974" y="301215"/>
                  <a:pt x="93974" y="294576"/>
                  <a:pt x="91900" y="288146"/>
                </a:cubicBezTo>
                <a:cubicBezTo>
                  <a:pt x="91900" y="287523"/>
                  <a:pt x="91693" y="287108"/>
                  <a:pt x="91693" y="286486"/>
                </a:cubicBezTo>
                <a:cubicBezTo>
                  <a:pt x="89203" y="267401"/>
                  <a:pt x="85676" y="248523"/>
                  <a:pt x="78001" y="230890"/>
                </a:cubicBezTo>
                <a:cubicBezTo>
                  <a:pt x="69703" y="211597"/>
                  <a:pt x="60575" y="210767"/>
                  <a:pt x="48543" y="227985"/>
                </a:cubicBezTo>
                <a:cubicBezTo>
                  <a:pt x="35681" y="246241"/>
                  <a:pt x="27591" y="266778"/>
                  <a:pt x="20538" y="287938"/>
                </a:cubicBezTo>
                <a:cubicBezTo>
                  <a:pt x="19915" y="289598"/>
                  <a:pt x="19293" y="291257"/>
                  <a:pt x="18671" y="292709"/>
                </a:cubicBezTo>
                <a:cubicBezTo>
                  <a:pt x="18256" y="293954"/>
                  <a:pt x="18048" y="294991"/>
                  <a:pt x="17633" y="296236"/>
                </a:cubicBezTo>
                <a:cubicBezTo>
                  <a:pt x="16181" y="297481"/>
                  <a:pt x="15974" y="299348"/>
                  <a:pt x="15766" y="301215"/>
                </a:cubicBezTo>
                <a:cubicBezTo>
                  <a:pt x="13899" y="306816"/>
                  <a:pt x="11825" y="312210"/>
                  <a:pt x="9958" y="317811"/>
                </a:cubicBezTo>
                <a:cubicBezTo>
                  <a:pt x="9335" y="317811"/>
                  <a:pt x="8713" y="317811"/>
                  <a:pt x="7883" y="317811"/>
                </a:cubicBezTo>
                <a:cubicBezTo>
                  <a:pt x="8298" y="315114"/>
                  <a:pt x="8713" y="312624"/>
                  <a:pt x="9128" y="309928"/>
                </a:cubicBezTo>
                <a:cubicBezTo>
                  <a:pt x="9335" y="308683"/>
                  <a:pt x="9543" y="307438"/>
                  <a:pt x="9543" y="306401"/>
                </a:cubicBezTo>
                <a:cubicBezTo>
                  <a:pt x="11617" y="298933"/>
                  <a:pt x="13692" y="291257"/>
                  <a:pt x="15766" y="283789"/>
                </a:cubicBezTo>
                <a:cubicBezTo>
                  <a:pt x="15974" y="283167"/>
                  <a:pt x="15974" y="282544"/>
                  <a:pt x="16181" y="281922"/>
                </a:cubicBezTo>
                <a:cubicBezTo>
                  <a:pt x="16803" y="280470"/>
                  <a:pt x="17633" y="279018"/>
                  <a:pt x="18048" y="277566"/>
                </a:cubicBezTo>
                <a:cubicBezTo>
                  <a:pt x="25724" y="255991"/>
                  <a:pt x="33607" y="234416"/>
                  <a:pt x="48336" y="216368"/>
                </a:cubicBezTo>
                <a:cubicBezTo>
                  <a:pt x="48958" y="216368"/>
                  <a:pt x="49165" y="215953"/>
                  <a:pt x="49373" y="215331"/>
                </a:cubicBezTo>
                <a:cubicBezTo>
                  <a:pt x="55596" y="210352"/>
                  <a:pt x="62027" y="206618"/>
                  <a:pt x="70533" y="209315"/>
                </a:cubicBezTo>
                <a:lnTo>
                  <a:pt x="70740" y="209730"/>
                </a:lnTo>
                <a:lnTo>
                  <a:pt x="71155" y="209730"/>
                </a:lnTo>
                <a:cubicBezTo>
                  <a:pt x="74059" y="212427"/>
                  <a:pt x="77171" y="215331"/>
                  <a:pt x="80075" y="218028"/>
                </a:cubicBezTo>
                <a:cubicBezTo>
                  <a:pt x="82979" y="223836"/>
                  <a:pt x="85884" y="229853"/>
                  <a:pt x="88996" y="235661"/>
                </a:cubicBezTo>
                <a:cubicBezTo>
                  <a:pt x="89203" y="236283"/>
                  <a:pt x="89203" y="236906"/>
                  <a:pt x="89411" y="237735"/>
                </a:cubicBezTo>
                <a:cubicBezTo>
                  <a:pt x="91278" y="243752"/>
                  <a:pt x="92937" y="249767"/>
                  <a:pt x="94804" y="255784"/>
                </a:cubicBezTo>
                <a:cubicBezTo>
                  <a:pt x="95219" y="257443"/>
                  <a:pt x="95426" y="258895"/>
                  <a:pt x="95841" y="260555"/>
                </a:cubicBezTo>
                <a:cubicBezTo>
                  <a:pt x="96671" y="264496"/>
                  <a:pt x="97501" y="268230"/>
                  <a:pt x="98538" y="272172"/>
                </a:cubicBezTo>
                <a:cubicBezTo>
                  <a:pt x="98746" y="273209"/>
                  <a:pt x="98953" y="274454"/>
                  <a:pt x="98953" y="275491"/>
                </a:cubicBezTo>
                <a:cubicBezTo>
                  <a:pt x="99990" y="280885"/>
                  <a:pt x="100820" y="286486"/>
                  <a:pt x="101857" y="291880"/>
                </a:cubicBezTo>
                <a:cubicBezTo>
                  <a:pt x="102065" y="293539"/>
                  <a:pt x="102272" y="295199"/>
                  <a:pt x="102272" y="296858"/>
                </a:cubicBezTo>
                <a:cubicBezTo>
                  <a:pt x="103102" y="303497"/>
                  <a:pt x="104139" y="309928"/>
                  <a:pt x="104969" y="316566"/>
                </a:cubicBezTo>
                <a:cubicBezTo>
                  <a:pt x="105177" y="319263"/>
                  <a:pt x="105384" y="321960"/>
                  <a:pt x="105591" y="324864"/>
                </a:cubicBezTo>
                <a:cubicBezTo>
                  <a:pt x="106421" y="333162"/>
                  <a:pt x="106214" y="341460"/>
                  <a:pt x="108288" y="349550"/>
                </a:cubicBezTo>
                <a:cubicBezTo>
                  <a:pt x="108496" y="353284"/>
                  <a:pt x="108703" y="357226"/>
                  <a:pt x="108911" y="360960"/>
                </a:cubicBezTo>
                <a:cubicBezTo>
                  <a:pt x="109740" y="371955"/>
                  <a:pt x="110570" y="382949"/>
                  <a:pt x="111400" y="393944"/>
                </a:cubicBezTo>
                <a:cubicBezTo>
                  <a:pt x="110155" y="398923"/>
                  <a:pt x="112230" y="402657"/>
                  <a:pt x="115964" y="405769"/>
                </a:cubicBezTo>
                <a:cubicBezTo>
                  <a:pt x="120528" y="414896"/>
                  <a:pt x="121980" y="424024"/>
                  <a:pt x="114304" y="432322"/>
                </a:cubicBezTo>
                <a:cubicBezTo>
                  <a:pt x="113060" y="433567"/>
                  <a:pt x="113060" y="435227"/>
                  <a:pt x="113267" y="436886"/>
                </a:cubicBezTo>
                <a:cubicBezTo>
                  <a:pt x="114097" y="464269"/>
                  <a:pt x="114927" y="491653"/>
                  <a:pt x="115757" y="518828"/>
                </a:cubicBezTo>
                <a:cubicBezTo>
                  <a:pt x="120528" y="493105"/>
                  <a:pt x="126129" y="467381"/>
                  <a:pt x="130485" y="441657"/>
                </a:cubicBezTo>
                <a:cubicBezTo>
                  <a:pt x="131522" y="439998"/>
                  <a:pt x="131730" y="438338"/>
                  <a:pt x="131522" y="436471"/>
                </a:cubicBezTo>
                <a:cubicBezTo>
                  <a:pt x="133597" y="427758"/>
                  <a:pt x="135671" y="419046"/>
                  <a:pt x="137746" y="410333"/>
                </a:cubicBezTo>
                <a:cubicBezTo>
                  <a:pt x="137746" y="409710"/>
                  <a:pt x="137954" y="409296"/>
                  <a:pt x="137954" y="408673"/>
                </a:cubicBezTo>
                <a:cubicBezTo>
                  <a:pt x="140028" y="400375"/>
                  <a:pt x="142102" y="392077"/>
                  <a:pt x="144177" y="383779"/>
                </a:cubicBezTo>
                <a:cubicBezTo>
                  <a:pt x="144384" y="382742"/>
                  <a:pt x="144592" y="381497"/>
                  <a:pt x="144799" y="380460"/>
                </a:cubicBezTo>
                <a:cubicBezTo>
                  <a:pt x="146666" y="373407"/>
                  <a:pt x="148741" y="366353"/>
                  <a:pt x="150608" y="359508"/>
                </a:cubicBezTo>
                <a:cubicBezTo>
                  <a:pt x="151023" y="357848"/>
                  <a:pt x="151438" y="356188"/>
                  <a:pt x="151853" y="354529"/>
                </a:cubicBezTo>
                <a:cubicBezTo>
                  <a:pt x="154342" y="348928"/>
                  <a:pt x="155586" y="343534"/>
                  <a:pt x="151853" y="337726"/>
                </a:cubicBezTo>
                <a:cubicBezTo>
                  <a:pt x="149778" y="334614"/>
                  <a:pt x="150400" y="330465"/>
                  <a:pt x="150608" y="326731"/>
                </a:cubicBezTo>
                <a:cubicBezTo>
                  <a:pt x="150815" y="325486"/>
                  <a:pt x="151230" y="324449"/>
                  <a:pt x="151438" y="323204"/>
                </a:cubicBezTo>
                <a:cubicBezTo>
                  <a:pt x="152060" y="322167"/>
                  <a:pt x="152475" y="321130"/>
                  <a:pt x="153097" y="320092"/>
                </a:cubicBezTo>
                <a:cubicBezTo>
                  <a:pt x="154342" y="318640"/>
                  <a:pt x="155586" y="316981"/>
                  <a:pt x="156831" y="315529"/>
                </a:cubicBezTo>
                <a:cubicBezTo>
                  <a:pt x="159943" y="312417"/>
                  <a:pt x="164714" y="311380"/>
                  <a:pt x="166374" y="306193"/>
                </a:cubicBezTo>
                <a:cubicBezTo>
                  <a:pt x="177369" y="273002"/>
                  <a:pt x="188571" y="239810"/>
                  <a:pt x="199773" y="206618"/>
                </a:cubicBezTo>
                <a:cubicBezTo>
                  <a:pt x="200188" y="205374"/>
                  <a:pt x="200396" y="204336"/>
                  <a:pt x="200810" y="203092"/>
                </a:cubicBezTo>
                <a:cubicBezTo>
                  <a:pt x="206619" y="188363"/>
                  <a:pt x="212427" y="173634"/>
                  <a:pt x="218651" y="157660"/>
                </a:cubicBezTo>
                <a:cubicBezTo>
                  <a:pt x="204544" y="159528"/>
                  <a:pt x="191890" y="159113"/>
                  <a:pt x="179443" y="157660"/>
                </a:cubicBezTo>
                <a:cubicBezTo>
                  <a:pt x="177161" y="157453"/>
                  <a:pt x="174879" y="157038"/>
                  <a:pt x="172598" y="156831"/>
                </a:cubicBezTo>
                <a:cubicBezTo>
                  <a:pt x="170523" y="155171"/>
                  <a:pt x="168241" y="155378"/>
                  <a:pt x="165959" y="155378"/>
                </a:cubicBezTo>
                <a:cubicBezTo>
                  <a:pt x="163055" y="153511"/>
                  <a:pt x="165544" y="151022"/>
                  <a:pt x="165129" y="148948"/>
                </a:cubicBezTo>
                <a:cubicBezTo>
                  <a:pt x="170730" y="130277"/>
                  <a:pt x="177784" y="112437"/>
                  <a:pt x="189608" y="96671"/>
                </a:cubicBezTo>
                <a:cubicBezTo>
                  <a:pt x="193965" y="92936"/>
                  <a:pt x="198321" y="88995"/>
                  <a:pt x="202677" y="85261"/>
                </a:cubicBezTo>
                <a:cubicBezTo>
                  <a:pt x="205374" y="84224"/>
                  <a:pt x="207864" y="83186"/>
                  <a:pt x="210561" y="81942"/>
                </a:cubicBezTo>
                <a:cubicBezTo>
                  <a:pt x="213672" y="81942"/>
                  <a:pt x="216991" y="81734"/>
                  <a:pt x="220103" y="81734"/>
                </a:cubicBezTo>
                <a:cubicBezTo>
                  <a:pt x="221555" y="82357"/>
                  <a:pt x="223215" y="82979"/>
                  <a:pt x="224667" y="83394"/>
                </a:cubicBezTo>
                <a:cubicBezTo>
                  <a:pt x="226327" y="84639"/>
                  <a:pt x="227986" y="85883"/>
                  <a:pt x="229853" y="87335"/>
                </a:cubicBezTo>
                <a:cubicBezTo>
                  <a:pt x="229853" y="87958"/>
                  <a:pt x="230268" y="88165"/>
                  <a:pt x="230683" y="88373"/>
                </a:cubicBezTo>
                <a:cubicBezTo>
                  <a:pt x="234002" y="93559"/>
                  <a:pt x="237114" y="98538"/>
                  <a:pt x="240848" y="104139"/>
                </a:cubicBezTo>
                <a:cubicBezTo>
                  <a:pt x="255370" y="69080"/>
                  <a:pt x="271343" y="35681"/>
                  <a:pt x="287731" y="2489"/>
                </a:cubicBezTo>
                <a:cubicBezTo>
                  <a:pt x="288354" y="1659"/>
                  <a:pt x="288976" y="829"/>
                  <a:pt x="289598" y="0"/>
                </a:cubicBezTo>
                <a:cubicBezTo>
                  <a:pt x="292088" y="1867"/>
                  <a:pt x="287939" y="4771"/>
                  <a:pt x="290428" y="6638"/>
                </a:cubicBezTo>
                <a:cubicBezTo>
                  <a:pt x="290221" y="6430"/>
                  <a:pt x="289806" y="6223"/>
                  <a:pt x="289598" y="6016"/>
                </a:cubicBezTo>
                <a:cubicBezTo>
                  <a:pt x="286694" y="10372"/>
                  <a:pt x="285242" y="15351"/>
                  <a:pt x="283997" y="20329"/>
                </a:cubicBezTo>
                <a:cubicBezTo>
                  <a:pt x="271550" y="49995"/>
                  <a:pt x="258896" y="79660"/>
                  <a:pt x="246242" y="109325"/>
                </a:cubicBezTo>
                <a:cubicBezTo>
                  <a:pt x="245412" y="111192"/>
                  <a:pt x="244997" y="112437"/>
                  <a:pt x="246034" y="114511"/>
                </a:cubicBezTo>
                <a:cubicBezTo>
                  <a:pt x="254332" y="131107"/>
                  <a:pt x="252465" y="140649"/>
                  <a:pt x="237114" y="149362"/>
                </a:cubicBezTo>
                <a:cubicBezTo>
                  <a:pt x="229231" y="153926"/>
                  <a:pt x="225704" y="160150"/>
                  <a:pt x="222800" y="167825"/>
                </a:cubicBezTo>
                <a:cubicBezTo>
                  <a:pt x="208901" y="204751"/>
                  <a:pt x="195417" y="241677"/>
                  <a:pt x="183592" y="279225"/>
                </a:cubicBezTo>
                <a:cubicBezTo>
                  <a:pt x="182970" y="281092"/>
                  <a:pt x="182555" y="282752"/>
                  <a:pt x="181518" y="286278"/>
                </a:cubicBezTo>
                <a:cubicBezTo>
                  <a:pt x="192512" y="279640"/>
                  <a:pt x="202677" y="277773"/>
                  <a:pt x="213257" y="283582"/>
                </a:cubicBezTo>
                <a:cubicBezTo>
                  <a:pt x="223215" y="288975"/>
                  <a:pt x="230476" y="297066"/>
                  <a:pt x="236077" y="306608"/>
                </a:cubicBezTo>
                <a:cubicBezTo>
                  <a:pt x="246242" y="324242"/>
                  <a:pt x="251428" y="343327"/>
                  <a:pt x="254332" y="363242"/>
                </a:cubicBezTo>
                <a:cubicBezTo>
                  <a:pt x="254747" y="365731"/>
                  <a:pt x="255162" y="368220"/>
                  <a:pt x="251220" y="368428"/>
                </a:cubicBezTo>
                <a:cubicBezTo>
                  <a:pt x="224252" y="369880"/>
                  <a:pt x="197491" y="371125"/>
                  <a:pt x="172390" y="358470"/>
                </a:cubicBezTo>
                <a:cubicBezTo>
                  <a:pt x="169071" y="356811"/>
                  <a:pt x="165959" y="354529"/>
                  <a:pt x="161603" y="351832"/>
                </a:cubicBezTo>
                <a:cubicBezTo>
                  <a:pt x="156624" y="371125"/>
                  <a:pt x="151645" y="389588"/>
                  <a:pt x="147081" y="408258"/>
                </a:cubicBezTo>
                <a:cubicBezTo>
                  <a:pt x="131107" y="474434"/>
                  <a:pt x="119490" y="541233"/>
                  <a:pt x="116586" y="609276"/>
                </a:cubicBezTo>
                <a:cubicBezTo>
                  <a:pt x="115757" y="631680"/>
                  <a:pt x="115549" y="654084"/>
                  <a:pt x="117831" y="676489"/>
                </a:cubicBezTo>
                <a:cubicBezTo>
                  <a:pt x="118246" y="680638"/>
                  <a:pt x="119283" y="683128"/>
                  <a:pt x="123225" y="685410"/>
                </a:cubicBezTo>
                <a:cubicBezTo>
                  <a:pt x="142102" y="696612"/>
                  <a:pt x="145629" y="714037"/>
                  <a:pt x="132560" y="731878"/>
                </a:cubicBezTo>
                <a:cubicBezTo>
                  <a:pt x="129655" y="735819"/>
                  <a:pt x="129241" y="739138"/>
                  <a:pt x="130693" y="743910"/>
                </a:cubicBezTo>
                <a:cubicBezTo>
                  <a:pt x="147081" y="801788"/>
                  <a:pt x="174672" y="854480"/>
                  <a:pt x="206619" y="905097"/>
                </a:cubicBezTo>
                <a:cubicBezTo>
                  <a:pt x="244375" y="964842"/>
                  <a:pt x="287731" y="1020646"/>
                  <a:pt x="327769" y="1078732"/>
                </a:cubicBezTo>
                <a:cubicBezTo>
                  <a:pt x="344987" y="1103833"/>
                  <a:pt x="361376" y="1129349"/>
                  <a:pt x="376934" y="1155488"/>
                </a:cubicBezTo>
                <a:cubicBezTo>
                  <a:pt x="377557" y="1156525"/>
                  <a:pt x="377972" y="1157562"/>
                  <a:pt x="378594" y="1158392"/>
                </a:cubicBezTo>
                <a:cubicBezTo>
                  <a:pt x="379631" y="1159429"/>
                  <a:pt x="379424" y="1162541"/>
                  <a:pt x="380668" y="1161919"/>
                </a:cubicBezTo>
                <a:cubicBezTo>
                  <a:pt x="382535" y="1160882"/>
                  <a:pt x="381498" y="1158599"/>
                  <a:pt x="380046" y="1157147"/>
                </a:cubicBezTo>
                <a:cubicBezTo>
                  <a:pt x="379631" y="1155902"/>
                  <a:pt x="379216" y="1154658"/>
                  <a:pt x="378801" y="1153413"/>
                </a:cubicBezTo>
                <a:cubicBezTo>
                  <a:pt x="362620" y="1112338"/>
                  <a:pt x="343120" y="1072923"/>
                  <a:pt x="324865" y="1032886"/>
                </a:cubicBezTo>
                <a:cubicBezTo>
                  <a:pt x="324450" y="1031848"/>
                  <a:pt x="323827" y="1031019"/>
                  <a:pt x="323413" y="1029981"/>
                </a:cubicBezTo>
                <a:cubicBezTo>
                  <a:pt x="318434" y="1016082"/>
                  <a:pt x="312210" y="1003843"/>
                  <a:pt x="294370" y="1003013"/>
                </a:cubicBezTo>
                <a:cubicBezTo>
                  <a:pt x="288561" y="1002806"/>
                  <a:pt x="283167" y="998657"/>
                  <a:pt x="278396" y="995130"/>
                </a:cubicBezTo>
                <a:cubicBezTo>
                  <a:pt x="262008" y="983513"/>
                  <a:pt x="259518" y="964428"/>
                  <a:pt x="272588" y="949491"/>
                </a:cubicBezTo>
                <a:cubicBezTo>
                  <a:pt x="279641" y="941401"/>
                  <a:pt x="280056" y="933103"/>
                  <a:pt x="276529" y="923975"/>
                </a:cubicBezTo>
                <a:cubicBezTo>
                  <a:pt x="265327" y="895140"/>
                  <a:pt x="255370" y="865890"/>
                  <a:pt x="250805" y="835187"/>
                </a:cubicBezTo>
                <a:cubicBezTo>
                  <a:pt x="249768" y="828134"/>
                  <a:pt x="248938" y="821081"/>
                  <a:pt x="248109" y="814028"/>
                </a:cubicBezTo>
                <a:cubicBezTo>
                  <a:pt x="241263" y="815272"/>
                  <a:pt x="234417" y="816932"/>
                  <a:pt x="227364" y="817762"/>
                </a:cubicBezTo>
                <a:cubicBezTo>
                  <a:pt x="213672" y="819421"/>
                  <a:pt x="199981" y="817347"/>
                  <a:pt x="186497" y="814857"/>
                </a:cubicBezTo>
                <a:cubicBezTo>
                  <a:pt x="182762" y="814235"/>
                  <a:pt x="181518" y="812783"/>
                  <a:pt x="182555" y="808841"/>
                </a:cubicBezTo>
                <a:cubicBezTo>
                  <a:pt x="187741" y="790171"/>
                  <a:pt x="194380" y="772330"/>
                  <a:pt x="206619" y="757187"/>
                </a:cubicBezTo>
                <a:cubicBezTo>
                  <a:pt x="209316" y="753867"/>
                  <a:pt x="212427" y="750548"/>
                  <a:pt x="215954" y="748059"/>
                </a:cubicBezTo>
                <a:cubicBezTo>
                  <a:pt x="230683" y="736649"/>
                  <a:pt x="244375" y="739553"/>
                  <a:pt x="253502" y="755734"/>
                </a:cubicBezTo>
                <a:cubicBezTo>
                  <a:pt x="254747" y="758016"/>
                  <a:pt x="255992" y="760506"/>
                  <a:pt x="257444" y="763617"/>
                </a:cubicBezTo>
                <a:cubicBezTo>
                  <a:pt x="280263" y="722750"/>
                  <a:pt x="319056" y="712793"/>
                  <a:pt x="360338" y="707606"/>
                </a:cubicBezTo>
                <a:cubicBezTo>
                  <a:pt x="360546" y="708229"/>
                  <a:pt x="360961" y="708851"/>
                  <a:pt x="361168" y="709681"/>
                </a:cubicBezTo>
                <a:cubicBezTo>
                  <a:pt x="352663" y="712170"/>
                  <a:pt x="344157" y="714452"/>
                  <a:pt x="335652" y="716942"/>
                </a:cubicBezTo>
                <a:cubicBezTo>
                  <a:pt x="318019" y="722128"/>
                  <a:pt x="301008" y="728766"/>
                  <a:pt x="286279" y="740383"/>
                </a:cubicBezTo>
                <a:cubicBezTo>
                  <a:pt x="279434" y="745984"/>
                  <a:pt x="273625" y="752415"/>
                  <a:pt x="268854" y="759883"/>
                </a:cubicBezTo>
                <a:cubicBezTo>
                  <a:pt x="264912" y="766314"/>
                  <a:pt x="261385" y="772123"/>
                  <a:pt x="266987" y="780421"/>
                </a:cubicBezTo>
                <a:cubicBezTo>
                  <a:pt x="272173" y="788304"/>
                  <a:pt x="268231" y="796809"/>
                  <a:pt x="261800" y="803240"/>
                </a:cubicBezTo>
                <a:cubicBezTo>
                  <a:pt x="259103" y="805937"/>
                  <a:pt x="256614" y="808426"/>
                  <a:pt x="256822" y="812990"/>
                </a:cubicBezTo>
                <a:cubicBezTo>
                  <a:pt x="258896" y="848879"/>
                  <a:pt x="270098" y="882693"/>
                  <a:pt x="282960" y="916507"/>
                </a:cubicBezTo>
                <a:cubicBezTo>
                  <a:pt x="284205" y="915055"/>
                  <a:pt x="284827" y="914225"/>
                  <a:pt x="285449" y="913395"/>
                </a:cubicBezTo>
                <a:cubicBezTo>
                  <a:pt x="299763" y="890161"/>
                  <a:pt x="317811" y="884560"/>
                  <a:pt x="342705" y="895347"/>
                </a:cubicBezTo>
                <a:cubicBezTo>
                  <a:pt x="354530" y="900326"/>
                  <a:pt x="364488" y="908002"/>
                  <a:pt x="373408" y="916922"/>
                </a:cubicBezTo>
                <a:cubicBezTo>
                  <a:pt x="391248" y="934970"/>
                  <a:pt x="405355" y="955715"/>
                  <a:pt x="415934" y="978742"/>
                </a:cubicBezTo>
                <a:cubicBezTo>
                  <a:pt x="416764" y="980401"/>
                  <a:pt x="417802" y="982061"/>
                  <a:pt x="417387" y="984135"/>
                </a:cubicBezTo>
                <a:cubicBezTo>
                  <a:pt x="399961" y="989944"/>
                  <a:pt x="383365" y="997619"/>
                  <a:pt x="365525" y="1001768"/>
                </a:cubicBezTo>
                <a:cubicBezTo>
                  <a:pt x="353700" y="1004465"/>
                  <a:pt x="341876" y="1007162"/>
                  <a:pt x="329844" y="1007162"/>
                </a:cubicBezTo>
                <a:cubicBezTo>
                  <a:pt x="322998" y="1007162"/>
                  <a:pt x="322998" y="1009029"/>
                  <a:pt x="325487" y="1014423"/>
                </a:cubicBezTo>
                <a:cubicBezTo>
                  <a:pt x="345609" y="1057157"/>
                  <a:pt x="365732" y="1099892"/>
                  <a:pt x="383988" y="1143663"/>
                </a:cubicBezTo>
                <a:cubicBezTo>
                  <a:pt x="404525" y="1193243"/>
                  <a:pt x="422781" y="1243653"/>
                  <a:pt x="431286" y="1296968"/>
                </a:cubicBezTo>
                <a:cubicBezTo>
                  <a:pt x="436680" y="1330574"/>
                  <a:pt x="435850" y="1363974"/>
                  <a:pt x="433153" y="1397788"/>
                </a:cubicBezTo>
                <a:cubicBezTo>
                  <a:pt x="431493" y="1419362"/>
                  <a:pt x="428796" y="1440729"/>
                  <a:pt x="425477" y="1462097"/>
                </a:cubicBezTo>
                <a:cubicBezTo>
                  <a:pt x="425270" y="1463964"/>
                  <a:pt x="424025" y="1466246"/>
                  <a:pt x="425685" y="1468320"/>
                </a:cubicBezTo>
                <a:cubicBezTo>
                  <a:pt x="428381" y="1468320"/>
                  <a:pt x="429004" y="1465623"/>
                  <a:pt x="430041" y="1464171"/>
                </a:cubicBezTo>
                <a:cubicBezTo>
                  <a:pt x="445807" y="1442389"/>
                  <a:pt x="467382" y="1435543"/>
                  <a:pt x="493106" y="1440729"/>
                </a:cubicBezTo>
                <a:cubicBezTo>
                  <a:pt x="514265" y="1445086"/>
                  <a:pt x="532313" y="1455666"/>
                  <a:pt x="548494" y="1469772"/>
                </a:cubicBezTo>
                <a:cubicBezTo>
                  <a:pt x="583138" y="1500267"/>
                  <a:pt x="608447" y="1537608"/>
                  <a:pt x="627740" y="1579098"/>
                </a:cubicBezTo>
                <a:cubicBezTo>
                  <a:pt x="629814" y="1583454"/>
                  <a:pt x="628155" y="1584491"/>
                  <a:pt x="624420" y="1586358"/>
                </a:cubicBezTo>
                <a:cubicBezTo>
                  <a:pt x="604920" y="1596108"/>
                  <a:pt x="584175" y="1603992"/>
                  <a:pt x="563431" y="1609385"/>
                </a:cubicBezTo>
                <a:cubicBezTo>
                  <a:pt x="532313" y="1617683"/>
                  <a:pt x="500781" y="1623699"/>
                  <a:pt x="468004" y="1621417"/>
                </a:cubicBezTo>
                <a:cubicBezTo>
                  <a:pt x="448297" y="1619965"/>
                  <a:pt x="430456" y="1614156"/>
                  <a:pt x="413653" y="1604199"/>
                </a:cubicBezTo>
                <a:cubicBezTo>
                  <a:pt x="405562" y="1599428"/>
                  <a:pt x="401413" y="1591337"/>
                  <a:pt x="394982" y="1584699"/>
                </a:cubicBezTo>
                <a:cubicBezTo>
                  <a:pt x="393323" y="1585943"/>
                  <a:pt x="392908" y="1588018"/>
                  <a:pt x="392285" y="1589885"/>
                </a:cubicBezTo>
                <a:cubicBezTo>
                  <a:pt x="381913" y="1619343"/>
                  <a:pt x="369881" y="1647970"/>
                  <a:pt x="356397" y="1676184"/>
                </a:cubicBezTo>
                <a:cubicBezTo>
                  <a:pt x="333578" y="1723378"/>
                  <a:pt x="306920" y="1767927"/>
                  <a:pt x="276788" y="1810014"/>
                </a:cubicBezTo>
                <a:lnTo>
                  <a:pt x="231210" y="1864027"/>
                </a:lnTo>
                <a:lnTo>
                  <a:pt x="320404" y="1734347"/>
                </a:lnTo>
                <a:cubicBezTo>
                  <a:pt x="347321" y="1687074"/>
                  <a:pt x="369985" y="1637390"/>
                  <a:pt x="387722" y="1584906"/>
                </a:cubicBezTo>
                <a:cubicBezTo>
                  <a:pt x="389589" y="1579098"/>
                  <a:pt x="391248" y="1573496"/>
                  <a:pt x="390626" y="1567273"/>
                </a:cubicBezTo>
                <a:cubicBezTo>
                  <a:pt x="389796" y="1558560"/>
                  <a:pt x="391456" y="1549847"/>
                  <a:pt x="396227" y="1542794"/>
                </a:cubicBezTo>
                <a:cubicBezTo>
                  <a:pt x="406184" y="1528688"/>
                  <a:pt x="408259" y="1512507"/>
                  <a:pt x="411786" y="1496533"/>
                </a:cubicBezTo>
                <a:cubicBezTo>
                  <a:pt x="421743" y="1449028"/>
                  <a:pt x="426929" y="1400899"/>
                  <a:pt x="427552" y="1352356"/>
                </a:cubicBezTo>
                <a:cubicBezTo>
                  <a:pt x="427759" y="1338457"/>
                  <a:pt x="422781" y="1326010"/>
                  <a:pt x="416764" y="1313978"/>
                </a:cubicBezTo>
                <a:cubicBezTo>
                  <a:pt x="394360" y="1268547"/>
                  <a:pt x="363035" y="1229547"/>
                  <a:pt x="328599" y="1192828"/>
                </a:cubicBezTo>
                <a:cubicBezTo>
                  <a:pt x="297274" y="1159637"/>
                  <a:pt x="263460" y="1129349"/>
                  <a:pt x="223007" y="1107567"/>
                </a:cubicBezTo>
                <a:cubicBezTo>
                  <a:pt x="208694" y="1099892"/>
                  <a:pt x="193757" y="1093876"/>
                  <a:pt x="177784" y="1091179"/>
                </a:cubicBezTo>
                <a:cubicBezTo>
                  <a:pt x="151023" y="1086615"/>
                  <a:pt x="129033" y="1096365"/>
                  <a:pt x="114927" y="1119599"/>
                </a:cubicBezTo>
                <a:cubicBezTo>
                  <a:pt x="103517" y="1138477"/>
                  <a:pt x="95011" y="1171876"/>
                  <a:pt x="94597" y="1200297"/>
                </a:cubicBezTo>
                <a:cubicBezTo>
                  <a:pt x="97916" y="1200297"/>
                  <a:pt x="98746" y="1197185"/>
                  <a:pt x="100198" y="1195318"/>
                </a:cubicBezTo>
                <a:cubicBezTo>
                  <a:pt x="121980" y="1170839"/>
                  <a:pt x="148326" y="1170632"/>
                  <a:pt x="170108" y="1195110"/>
                </a:cubicBezTo>
                <a:cubicBezTo>
                  <a:pt x="187326" y="1214610"/>
                  <a:pt x="194794" y="1238675"/>
                  <a:pt x="200188" y="1263568"/>
                </a:cubicBezTo>
                <a:cubicBezTo>
                  <a:pt x="202470" y="1274356"/>
                  <a:pt x="203715" y="1285143"/>
                  <a:pt x="204544" y="1296138"/>
                </a:cubicBezTo>
                <a:cubicBezTo>
                  <a:pt x="204959" y="1301324"/>
                  <a:pt x="203715" y="1302569"/>
                  <a:pt x="198529" y="1302569"/>
                </a:cubicBezTo>
                <a:cubicBezTo>
                  <a:pt x="163262" y="1302984"/>
                  <a:pt x="128411" y="1300494"/>
                  <a:pt x="95011" y="1283898"/>
                </a:cubicBezTo>
                <a:cubicBezTo>
                  <a:pt x="97086" y="1302776"/>
                  <a:pt x="98538" y="1320617"/>
                  <a:pt x="100820" y="1338457"/>
                </a:cubicBezTo>
                <a:cubicBezTo>
                  <a:pt x="105384" y="1373931"/>
                  <a:pt x="111400" y="1409405"/>
                  <a:pt x="118246" y="1444671"/>
                </a:cubicBezTo>
                <a:cubicBezTo>
                  <a:pt x="119075" y="1449442"/>
                  <a:pt x="120943" y="1452762"/>
                  <a:pt x="125507" y="1455458"/>
                </a:cubicBezTo>
                <a:cubicBezTo>
                  <a:pt x="140443" y="1464586"/>
                  <a:pt x="143762" y="1480144"/>
                  <a:pt x="134012" y="1495081"/>
                </a:cubicBezTo>
                <a:cubicBezTo>
                  <a:pt x="130900" y="1499645"/>
                  <a:pt x="130278" y="1503379"/>
                  <a:pt x="131522" y="1508565"/>
                </a:cubicBezTo>
                <a:cubicBezTo>
                  <a:pt x="138368" y="1537608"/>
                  <a:pt x="144799" y="1566651"/>
                  <a:pt x="150400" y="1595901"/>
                </a:cubicBezTo>
                <a:cubicBezTo>
                  <a:pt x="137746" y="1567895"/>
                  <a:pt x="131937" y="1537815"/>
                  <a:pt x="123639" y="1507735"/>
                </a:cubicBezTo>
                <a:cubicBezTo>
                  <a:pt x="93974" y="1529517"/>
                  <a:pt x="59953" y="1531592"/>
                  <a:pt x="25724" y="1532214"/>
                </a:cubicBezTo>
                <a:cubicBezTo>
                  <a:pt x="20123" y="1532214"/>
                  <a:pt x="17426" y="1531384"/>
                  <a:pt x="18048" y="1524539"/>
                </a:cubicBezTo>
                <a:cubicBezTo>
                  <a:pt x="20538" y="1498400"/>
                  <a:pt x="25516" y="1473092"/>
                  <a:pt x="37963" y="1449650"/>
                </a:cubicBezTo>
                <a:cubicBezTo>
                  <a:pt x="42735" y="1440937"/>
                  <a:pt x="48543" y="1433054"/>
                  <a:pt x="56634" y="1427038"/>
                </a:cubicBezTo>
                <a:cubicBezTo>
                  <a:pt x="71362" y="1415836"/>
                  <a:pt x="86714" y="1415836"/>
                  <a:pt x="100820" y="1427453"/>
                </a:cubicBezTo>
                <a:cubicBezTo>
                  <a:pt x="102687" y="1428905"/>
                  <a:pt x="104554" y="1430564"/>
                  <a:pt x="107666" y="1433261"/>
                </a:cubicBezTo>
                <a:cubicBezTo>
                  <a:pt x="104762" y="1416665"/>
                  <a:pt x="102065" y="1401937"/>
                  <a:pt x="99575" y="1387000"/>
                </a:cubicBezTo>
                <a:cubicBezTo>
                  <a:pt x="93974" y="1352979"/>
                  <a:pt x="89203" y="1318750"/>
                  <a:pt x="86921" y="1284314"/>
                </a:cubicBezTo>
                <a:cubicBezTo>
                  <a:pt x="86714" y="1279957"/>
                  <a:pt x="85261" y="1276638"/>
                  <a:pt x="81942" y="1273733"/>
                </a:cubicBezTo>
                <a:cubicBezTo>
                  <a:pt x="78208" y="1270414"/>
                  <a:pt x="74889" y="1266680"/>
                  <a:pt x="72192" y="1262738"/>
                </a:cubicBezTo>
                <a:cubicBezTo>
                  <a:pt x="60368" y="1245935"/>
                  <a:pt x="63479" y="1229547"/>
                  <a:pt x="80490" y="1218344"/>
                </a:cubicBezTo>
                <a:cubicBezTo>
                  <a:pt x="84639" y="1215648"/>
                  <a:pt x="85469" y="1212744"/>
                  <a:pt x="85676" y="1208387"/>
                </a:cubicBezTo>
                <a:cubicBezTo>
                  <a:pt x="87128" y="1182041"/>
                  <a:pt x="90240" y="1155902"/>
                  <a:pt x="100405" y="1131424"/>
                </a:cubicBezTo>
                <a:cubicBezTo>
                  <a:pt x="110985" y="1105700"/>
                  <a:pt x="127581" y="1086407"/>
                  <a:pt x="157246" y="1082880"/>
                </a:cubicBezTo>
                <a:cubicBezTo>
                  <a:pt x="173427" y="1080806"/>
                  <a:pt x="188778" y="1084540"/>
                  <a:pt x="203922" y="1090349"/>
                </a:cubicBezTo>
                <a:cubicBezTo>
                  <a:pt x="235869" y="1102588"/>
                  <a:pt x="263252" y="1122088"/>
                  <a:pt x="288769" y="1144285"/>
                </a:cubicBezTo>
                <a:cubicBezTo>
                  <a:pt x="341046" y="1189717"/>
                  <a:pt x="385647" y="1241579"/>
                  <a:pt x="419254" y="1302569"/>
                </a:cubicBezTo>
                <a:cubicBezTo>
                  <a:pt x="421121" y="1306096"/>
                  <a:pt x="422988" y="1309829"/>
                  <a:pt x="425270" y="1313148"/>
                </a:cubicBezTo>
                <a:cubicBezTo>
                  <a:pt x="423818" y="1294478"/>
                  <a:pt x="420084" y="1276223"/>
                  <a:pt x="414690" y="1258382"/>
                </a:cubicBezTo>
                <a:cubicBezTo>
                  <a:pt x="398509" y="1205275"/>
                  <a:pt x="371333" y="1157562"/>
                  <a:pt x="340838" y="1111509"/>
                </a:cubicBezTo>
                <a:cubicBezTo>
                  <a:pt x="304742" y="1056950"/>
                  <a:pt x="264497" y="1005295"/>
                  <a:pt x="227571" y="951358"/>
                </a:cubicBezTo>
                <a:cubicBezTo>
                  <a:pt x="190645" y="897837"/>
                  <a:pt x="156831" y="842655"/>
                  <a:pt x="134219" y="781251"/>
                </a:cubicBezTo>
                <a:cubicBezTo>
                  <a:pt x="130278" y="770671"/>
                  <a:pt x="127166" y="760091"/>
                  <a:pt x="123639" y="749303"/>
                </a:cubicBezTo>
                <a:cubicBezTo>
                  <a:pt x="122810" y="746607"/>
                  <a:pt x="123017" y="743495"/>
                  <a:pt x="118661" y="746607"/>
                </a:cubicBezTo>
                <a:cubicBezTo>
                  <a:pt x="90240" y="766522"/>
                  <a:pt x="57256" y="769634"/>
                  <a:pt x="23857" y="771293"/>
                </a:cubicBezTo>
                <a:cubicBezTo>
                  <a:pt x="15974" y="771708"/>
                  <a:pt x="7883" y="771501"/>
                  <a:pt x="0" y="771708"/>
                </a:cubicBezTo>
                <a:close/>
              </a:path>
            </a:pathLst>
          </a:custGeom>
          <a:solidFill>
            <a:srgbClr val="0070C0"/>
          </a:solidFill>
          <a:ln w="9525" cap="flat">
            <a:solidFill>
              <a:schemeClr val="accent1">
                <a:shade val="5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Chevron 2">
            <a:extLst>
              <a:ext uri="{FF2B5EF4-FFF2-40B4-BE49-F238E27FC236}">
                <a16:creationId xmlns:a16="http://schemas.microsoft.com/office/drawing/2014/main" id="{A8387DF6-EB14-4B8E-82D5-E2EA62A2E94F}"/>
              </a:ext>
            </a:extLst>
          </p:cNvPr>
          <p:cNvSpPr/>
          <p:nvPr/>
        </p:nvSpPr>
        <p:spPr>
          <a:xfrm rot="5400000">
            <a:off x="7754703" y="3228230"/>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3" name="TextBox 22">
            <a:extLst>
              <a:ext uri="{FF2B5EF4-FFF2-40B4-BE49-F238E27FC236}">
                <a16:creationId xmlns:a16="http://schemas.microsoft.com/office/drawing/2014/main" id="{61644C28-1432-4107-9D80-C9CFC68D16C0}"/>
              </a:ext>
            </a:extLst>
          </p:cNvPr>
          <p:cNvSpPr txBox="1"/>
          <p:nvPr/>
        </p:nvSpPr>
        <p:spPr>
          <a:xfrm>
            <a:off x="8643267" y="3225142"/>
            <a:ext cx="303679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solidFill>
              <a:effectLst/>
              <a:uLnTx/>
              <a:uFillTx/>
              <a:latin typeface="Arial"/>
              <a:cs typeface="Arial" pitchFamily="34" charset="0"/>
            </a:endParaRPr>
          </a:p>
        </p:txBody>
      </p:sp>
      <p:sp>
        <p:nvSpPr>
          <p:cNvPr id="25" name="Chevron 2">
            <a:extLst>
              <a:ext uri="{FF2B5EF4-FFF2-40B4-BE49-F238E27FC236}">
                <a16:creationId xmlns:a16="http://schemas.microsoft.com/office/drawing/2014/main" id="{4EBF3B11-44E9-4446-8894-15D0960839A9}"/>
              </a:ext>
            </a:extLst>
          </p:cNvPr>
          <p:cNvSpPr/>
          <p:nvPr/>
        </p:nvSpPr>
        <p:spPr>
          <a:xfrm rot="5400000">
            <a:off x="7754703" y="4132417"/>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8" name="TextBox 27">
            <a:extLst>
              <a:ext uri="{FF2B5EF4-FFF2-40B4-BE49-F238E27FC236}">
                <a16:creationId xmlns:a16="http://schemas.microsoft.com/office/drawing/2014/main" id="{91D80AA1-8FE9-4A92-8174-26202787AA34}"/>
              </a:ext>
            </a:extLst>
          </p:cNvPr>
          <p:cNvSpPr txBox="1"/>
          <p:nvPr/>
        </p:nvSpPr>
        <p:spPr>
          <a:xfrm>
            <a:off x="8643267" y="3783954"/>
            <a:ext cx="3036794" cy="307777"/>
          </a:xfrm>
          <a:prstGeom prst="rect">
            <a:avLst/>
          </a:prstGeom>
          <a:noFill/>
          <a:ln w="3175">
            <a:noFill/>
          </a:ln>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solidFill>
              <a:effectLst/>
              <a:uLnTx/>
              <a:uFillTx/>
              <a:latin typeface="Arial"/>
              <a:cs typeface="Arial" pitchFamily="34" charset="0"/>
            </a:endParaRPr>
          </a:p>
        </p:txBody>
      </p:sp>
      <p:sp>
        <p:nvSpPr>
          <p:cNvPr id="15" name="TextBox 14"/>
          <p:cNvSpPr txBox="1"/>
          <p:nvPr/>
        </p:nvSpPr>
        <p:spPr>
          <a:xfrm>
            <a:off x="2107147" y="2809260"/>
            <a:ext cx="3738728" cy="92333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718E37">
                    <a:lumMod val="75000"/>
                  </a:srgbClr>
                </a:solidFill>
                <a:effectLst/>
                <a:uLnTx/>
                <a:uFillTx/>
                <a:latin typeface="Arial"/>
                <a:cs typeface="+mn-cs"/>
              </a:rPr>
              <a:t> </a:t>
            </a:r>
            <a:r>
              <a:rPr kumimoji="0" lang="en-US" sz="5400" b="1" i="0" u="none" strike="noStrike" kern="1200" cap="none" spc="0" normalizeH="0" baseline="0" noProof="0" dirty="0">
                <a:ln>
                  <a:noFill/>
                </a:ln>
                <a:solidFill>
                  <a:srgbClr val="FF0000"/>
                </a:solidFill>
                <a:effectLst/>
                <a:uLnTx/>
                <a:uFillTx/>
                <a:latin typeface="Arial"/>
                <a:cs typeface="+mn-cs"/>
              </a:rPr>
              <a:t>Software</a:t>
            </a:r>
            <a:endParaRPr kumimoji="0" lang="en-IN" sz="5400" b="1" i="0" u="none" strike="noStrike" kern="1200" cap="none" spc="0" normalizeH="0" baseline="0" noProof="0" dirty="0">
              <a:ln>
                <a:noFill/>
              </a:ln>
              <a:solidFill>
                <a:srgbClr val="FF0000"/>
              </a:solidFill>
              <a:effectLst/>
              <a:uLnTx/>
              <a:uFillTx/>
              <a:latin typeface="Arial"/>
              <a:cs typeface="+mn-cs"/>
            </a:endParaRPr>
          </a:p>
        </p:txBody>
      </p:sp>
      <p:sp>
        <p:nvSpPr>
          <p:cNvPr id="16" name="TextBox 15"/>
          <p:cNvSpPr txBox="1"/>
          <p:nvPr/>
        </p:nvSpPr>
        <p:spPr>
          <a:xfrm>
            <a:off x="8643267" y="3073616"/>
            <a:ext cx="2842151" cy="48929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a:cs typeface="+mn-cs"/>
            </a:endParaRPr>
          </a:p>
        </p:txBody>
      </p:sp>
      <p:sp>
        <p:nvSpPr>
          <p:cNvPr id="12" name="TextBox 11"/>
          <p:cNvSpPr txBox="1"/>
          <p:nvPr/>
        </p:nvSpPr>
        <p:spPr>
          <a:xfrm>
            <a:off x="8295054" y="2269024"/>
            <a:ext cx="3823855" cy="40011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a:cs typeface="+mn-cs"/>
              </a:rPr>
              <a:t>Operating </a:t>
            </a:r>
            <a:r>
              <a:rPr kumimoji="0" lang="en-US" sz="2000" b="1" i="0" u="none" strike="noStrike" kern="1200" cap="none" spc="0" normalizeH="0" baseline="0" noProof="0" dirty="0" err="1">
                <a:ln>
                  <a:noFill/>
                </a:ln>
                <a:solidFill>
                  <a:srgbClr val="FF0000"/>
                </a:solidFill>
                <a:effectLst/>
                <a:uLnTx/>
                <a:uFillTx/>
                <a:latin typeface="Arial"/>
                <a:cs typeface="+mn-cs"/>
              </a:rPr>
              <a:t>System:Windows</a:t>
            </a:r>
            <a:r>
              <a:rPr kumimoji="0" lang="en-US" sz="2000" b="1" i="0" u="none" strike="noStrike" kern="1200" cap="none" spc="0" normalizeH="0" baseline="0" noProof="0" dirty="0">
                <a:ln>
                  <a:noFill/>
                </a:ln>
                <a:solidFill>
                  <a:srgbClr val="FF0000"/>
                </a:solidFill>
                <a:effectLst/>
                <a:uLnTx/>
                <a:uFillTx/>
                <a:latin typeface="Arial"/>
                <a:cs typeface="+mn-cs"/>
              </a:rPr>
              <a:t> 7</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13" name="TextBox 12"/>
          <p:cNvSpPr txBox="1"/>
          <p:nvPr/>
        </p:nvSpPr>
        <p:spPr>
          <a:xfrm>
            <a:off x="8456389" y="3261606"/>
            <a:ext cx="3178847" cy="40011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a:cs typeface="+mn-cs"/>
              </a:rPr>
              <a:t>Front </a:t>
            </a:r>
            <a:r>
              <a:rPr kumimoji="0" lang="en-US" sz="2000" b="1" i="0" u="none" strike="noStrike" kern="1200" cap="none" spc="0" normalizeH="0" baseline="0" noProof="0" dirty="0" err="1">
                <a:ln>
                  <a:noFill/>
                </a:ln>
                <a:solidFill>
                  <a:srgbClr val="FF0000"/>
                </a:solidFill>
                <a:effectLst/>
                <a:uLnTx/>
                <a:uFillTx/>
                <a:latin typeface="Arial"/>
                <a:cs typeface="+mn-cs"/>
              </a:rPr>
              <a:t>End:Arduino</a:t>
            </a:r>
            <a:r>
              <a:rPr kumimoji="0" lang="en-US" sz="2000" b="1" i="0" u="none" strike="noStrike" kern="1200" cap="none" spc="0" normalizeH="0" baseline="0" noProof="0" dirty="0">
                <a:ln>
                  <a:noFill/>
                </a:ln>
                <a:solidFill>
                  <a:srgbClr val="FF0000"/>
                </a:solidFill>
                <a:effectLst/>
                <a:uLnTx/>
                <a:uFillTx/>
                <a:latin typeface="Arial"/>
                <a:cs typeface="+mn-cs"/>
              </a:rPr>
              <a:t> IDE</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17" name="TextBox 16"/>
          <p:cNvSpPr txBox="1"/>
          <p:nvPr/>
        </p:nvSpPr>
        <p:spPr>
          <a:xfrm>
            <a:off x="8322826" y="4145749"/>
            <a:ext cx="3677675" cy="707886"/>
          </a:xfrm>
          <a:prstGeom prst="rect">
            <a:avLst/>
          </a:prstGeom>
          <a:solidFill>
            <a:schemeClr val="bg2"/>
          </a:solid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a:cs typeface="+mn-cs"/>
              </a:rPr>
              <a:t>Server/</a:t>
            </a:r>
            <a:r>
              <a:rPr kumimoji="0" lang="en-US" sz="2000" b="1" i="0" u="none" strike="noStrike" kern="1200" cap="none" spc="0" normalizeH="0" baseline="0" noProof="0" dirty="0" err="1">
                <a:ln>
                  <a:noFill/>
                </a:ln>
                <a:solidFill>
                  <a:srgbClr val="FF0000"/>
                </a:solidFill>
                <a:effectLst/>
                <a:uLnTx/>
                <a:uFillTx/>
                <a:latin typeface="Arial"/>
                <a:cs typeface="+mn-cs"/>
              </a:rPr>
              <a:t>Database:Thingspeak</a:t>
            </a:r>
            <a:r>
              <a:rPr kumimoji="0" lang="en-US" sz="2000" b="1" i="0" u="none" strike="noStrike" kern="1200" cap="none" spc="0" normalizeH="0" baseline="0" noProof="0" dirty="0">
                <a:ln>
                  <a:noFill/>
                </a:ln>
                <a:solidFill>
                  <a:srgbClr val="FF0000"/>
                </a:solidFill>
                <a:effectLst/>
                <a:uLnTx/>
                <a:uFillTx/>
                <a:latin typeface="Arial"/>
                <a:cs typeface="+mn-cs"/>
              </a:rPr>
              <a:t> &amp; Blynk</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37" name="Chevron 2">
            <a:extLst>
              <a:ext uri="{FF2B5EF4-FFF2-40B4-BE49-F238E27FC236}">
                <a16:creationId xmlns:a16="http://schemas.microsoft.com/office/drawing/2014/main" id="{A8387DF6-EB14-4B8E-82D5-E2EA62A2E94F}"/>
              </a:ext>
            </a:extLst>
          </p:cNvPr>
          <p:cNvSpPr/>
          <p:nvPr/>
        </p:nvSpPr>
        <p:spPr>
          <a:xfrm rot="5400000">
            <a:off x="7754704" y="2242467"/>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15524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lgCheck">
          <a:fgClr>
            <a:schemeClr val="tx2">
              <a:lumMod val="25000"/>
            </a:schemeClr>
          </a:fgClr>
          <a:bgClr>
            <a:schemeClr val="bg1"/>
          </a:bgClr>
        </a:pattFill>
        <a:effectLst/>
      </p:bgPr>
    </p:bg>
    <p:spTree>
      <p:nvGrpSpPr>
        <p:cNvPr id="1" name=""/>
        <p:cNvGrpSpPr/>
        <p:nvPr/>
      </p:nvGrpSpPr>
      <p:grpSpPr>
        <a:xfrm>
          <a:off x="0" y="0"/>
          <a:ext cx="0" cy="0"/>
          <a:chOff x="0" y="0"/>
          <a:chExt cx="0" cy="0"/>
        </a:xfrm>
      </p:grpSpPr>
      <p:pic>
        <p:nvPicPr>
          <p:cNvPr id="4"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0611BA8A-A884-4ECA-AFE5-2E3C25D4CA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49861"/>
            <a:ext cx="12191999" cy="6858000"/>
          </a:xfrm>
          <a:prstGeom prst="rect">
            <a:avLst/>
          </a:prstGeom>
        </p:spPr>
      </p:pic>
      <p:sp>
        <p:nvSpPr>
          <p:cNvPr id="7" name="Rectangle 6">
            <a:extLst>
              <a:ext uri="{FF2B5EF4-FFF2-40B4-BE49-F238E27FC236}">
                <a16:creationId xmlns:a16="http://schemas.microsoft.com/office/drawing/2014/main" id="{EA1CB0FF-9953-4A66-A2AA-D3D71D466CF5}"/>
              </a:ext>
              <a:ext uri="{C183D7F6-B498-43B3-948B-1728B52AA6E4}">
                <adec:decorative xmlns:adec="http://schemas.microsoft.com/office/drawing/2017/decorative" val="1"/>
              </a:ext>
            </a:extLst>
          </p:cNvPr>
          <p:cNvSpPr/>
          <p:nvPr/>
        </p:nvSpPr>
        <p:spPr bwMode="invGray">
          <a:xfrm rot="5400000">
            <a:off x="4639159" y="585634"/>
            <a:ext cx="6858000" cy="56867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9" name="Rectangle 8">
            <a:extLst>
              <a:ext uri="{FF2B5EF4-FFF2-40B4-BE49-F238E27FC236}">
                <a16:creationId xmlns:a16="http://schemas.microsoft.com/office/drawing/2014/main" id="{6340DE52-8EE5-448C-BB98-84C45AF53992}"/>
              </a:ext>
            </a:extLst>
          </p:cNvPr>
          <p:cNvSpPr/>
          <p:nvPr/>
        </p:nvSpPr>
        <p:spPr>
          <a:xfrm>
            <a:off x="5980341" y="1274654"/>
            <a:ext cx="4388499" cy="5262979"/>
          </a:xfrm>
          <a:prstGeom prst="rect">
            <a:avLst/>
          </a:prstGeom>
        </p:spPr>
        <p:txBody>
          <a:bodyPr wrap="square">
            <a:spAutoFit/>
          </a:bodyPr>
          <a:lstStyle/>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Objectives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Existing System and drawbacks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Proposed System and advantages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Block Diagram</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Steps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Hardware Requirements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Software Requirements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Future Enhancement</a:t>
            </a:r>
            <a:endParaRPr lang="en-IN" sz="28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E6A358A-8D40-4745-BF6A-81EC9247F7C9}"/>
              </a:ext>
            </a:extLst>
          </p:cNvPr>
          <p:cNvSpPr/>
          <p:nvPr/>
        </p:nvSpPr>
        <p:spPr>
          <a:xfrm>
            <a:off x="952846" y="2507215"/>
            <a:ext cx="3170996" cy="523220"/>
          </a:xfrm>
          <a:prstGeom prst="rect">
            <a:avLst/>
          </a:prstGeom>
        </p:spPr>
        <p:txBody>
          <a:bodyPr wrap="none">
            <a:spAutoFit/>
          </a:bodyPr>
          <a:lstStyle/>
          <a:p>
            <a:r>
              <a:rPr lang="en-US" sz="2800" b="1" dirty="0">
                <a:solidFill>
                  <a:srgbClr val="FFFF00"/>
                </a:solidFill>
                <a:latin typeface="Times New Roman" panose="02020603050405020304" pitchFamily="18" charset="0"/>
                <a:cs typeface="Times New Roman" panose="02020603050405020304" pitchFamily="18" charset="0"/>
              </a:rPr>
              <a:t>AGENDA/TOPICS</a:t>
            </a:r>
            <a:endParaRPr lang="en-IN" sz="2800" b="1" dirty="0"/>
          </a:p>
        </p:txBody>
      </p:sp>
    </p:spTree>
    <p:extLst>
      <p:ext uri="{BB962C8B-B14F-4D97-AF65-F5344CB8AC3E}">
        <p14:creationId xmlns:p14="http://schemas.microsoft.com/office/powerpoint/2010/main" val="196124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AD4CA6A-3F77-4BA4-A535-4437A711B728}"/>
              </a:ext>
            </a:extLst>
          </p:cNvPr>
          <p:cNvGrpSpPr/>
          <p:nvPr/>
        </p:nvGrpSpPr>
        <p:grpSpPr>
          <a:xfrm>
            <a:off x="149291" y="362303"/>
            <a:ext cx="11243388" cy="6047828"/>
            <a:chOff x="2010490" y="69385"/>
            <a:chExt cx="6067597" cy="3998426"/>
          </a:xfrm>
        </p:grpSpPr>
        <p:sp>
          <p:nvSpPr>
            <p:cNvPr id="6" name="Oval 50">
              <a:extLst>
                <a:ext uri="{FF2B5EF4-FFF2-40B4-BE49-F238E27FC236}">
                  <a16:creationId xmlns:a16="http://schemas.microsoft.com/office/drawing/2014/main" id="{B54CD870-B800-4361-AB24-DCFED9146489}"/>
                </a:ext>
              </a:extLst>
            </p:cNvPr>
            <p:cNvSpPr>
              <a:spLocks noChangeAspect="1"/>
            </p:cNvSpPr>
            <p:nvPr/>
          </p:nvSpPr>
          <p:spPr>
            <a:xfrm>
              <a:off x="4800227" y="1782227"/>
              <a:ext cx="590289" cy="666693"/>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Heart 17">
              <a:extLst>
                <a:ext uri="{FF2B5EF4-FFF2-40B4-BE49-F238E27FC236}">
                  <a16:creationId xmlns:a16="http://schemas.microsoft.com/office/drawing/2014/main" id="{E2D91311-5914-4E2E-A892-CFC19C4E1B97}"/>
                </a:ext>
              </a:extLst>
            </p:cNvPr>
            <p:cNvSpPr/>
            <p:nvPr/>
          </p:nvSpPr>
          <p:spPr>
            <a:xfrm>
              <a:off x="5877356" y="1187920"/>
              <a:ext cx="630815" cy="61849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25">
              <a:extLst>
                <a:ext uri="{FF2B5EF4-FFF2-40B4-BE49-F238E27FC236}">
                  <a16:creationId xmlns:a16="http://schemas.microsoft.com/office/drawing/2014/main" id="{95A12874-097C-44F9-8D6C-353258FBE9FC}"/>
                </a:ext>
              </a:extLst>
            </p:cNvPr>
            <p:cNvSpPr/>
            <p:nvPr/>
          </p:nvSpPr>
          <p:spPr>
            <a:xfrm>
              <a:off x="3663862" y="1179969"/>
              <a:ext cx="626244" cy="52779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Chord 32">
              <a:extLst>
                <a:ext uri="{FF2B5EF4-FFF2-40B4-BE49-F238E27FC236}">
                  <a16:creationId xmlns:a16="http://schemas.microsoft.com/office/drawing/2014/main" id="{9BC92C45-38CA-4B79-AA8D-0733EF05029E}"/>
                </a:ext>
              </a:extLst>
            </p:cNvPr>
            <p:cNvSpPr/>
            <p:nvPr/>
          </p:nvSpPr>
          <p:spPr>
            <a:xfrm>
              <a:off x="4769069" y="3060549"/>
              <a:ext cx="626244" cy="6207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ounded Rectangle 40">
              <a:extLst>
                <a:ext uri="{FF2B5EF4-FFF2-40B4-BE49-F238E27FC236}">
                  <a16:creationId xmlns:a16="http://schemas.microsoft.com/office/drawing/2014/main" id="{3F0D0044-459C-456D-965C-5771F3B8E7A3}"/>
                </a:ext>
              </a:extLst>
            </p:cNvPr>
            <p:cNvSpPr/>
            <p:nvPr/>
          </p:nvSpPr>
          <p:spPr>
            <a:xfrm rot="2942052">
              <a:off x="4794935" y="521557"/>
              <a:ext cx="582119" cy="61928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17">
              <a:extLst>
                <a:ext uri="{FF2B5EF4-FFF2-40B4-BE49-F238E27FC236}">
                  <a16:creationId xmlns:a16="http://schemas.microsoft.com/office/drawing/2014/main" id="{B9C64C7B-8323-4ED1-8F3B-36362907959C}"/>
                </a:ext>
              </a:extLst>
            </p:cNvPr>
            <p:cNvSpPr>
              <a:spLocks noChangeAspect="1"/>
            </p:cNvSpPr>
            <p:nvPr/>
          </p:nvSpPr>
          <p:spPr>
            <a:xfrm>
              <a:off x="5949946" y="2388764"/>
              <a:ext cx="419021" cy="666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25">
              <a:extLst>
                <a:ext uri="{FF2B5EF4-FFF2-40B4-BE49-F238E27FC236}">
                  <a16:creationId xmlns:a16="http://schemas.microsoft.com/office/drawing/2014/main" id="{DB15E2F1-5130-4E17-86DB-22AB90981C91}"/>
                </a:ext>
              </a:extLst>
            </p:cNvPr>
            <p:cNvSpPr>
              <a:spLocks noChangeAspect="1"/>
            </p:cNvSpPr>
            <p:nvPr/>
          </p:nvSpPr>
          <p:spPr>
            <a:xfrm>
              <a:off x="6985679" y="1760667"/>
              <a:ext cx="665788" cy="666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Block Arc 20">
              <a:extLst>
                <a:ext uri="{FF2B5EF4-FFF2-40B4-BE49-F238E27FC236}">
                  <a16:creationId xmlns:a16="http://schemas.microsoft.com/office/drawing/2014/main" id="{E1983F91-D079-4FC2-A539-5BD0F7205DCC}"/>
                </a:ext>
              </a:extLst>
            </p:cNvPr>
            <p:cNvSpPr>
              <a:spLocks noChangeAspect="1"/>
            </p:cNvSpPr>
            <p:nvPr/>
          </p:nvSpPr>
          <p:spPr>
            <a:xfrm rot="10800000">
              <a:off x="3611777" y="2385438"/>
              <a:ext cx="690373" cy="74857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Trapezoid 28">
              <a:extLst>
                <a:ext uri="{FF2B5EF4-FFF2-40B4-BE49-F238E27FC236}">
                  <a16:creationId xmlns:a16="http://schemas.microsoft.com/office/drawing/2014/main" id="{48748387-0AF9-44AA-B0C1-826D1415C5A1}"/>
                </a:ext>
              </a:extLst>
            </p:cNvPr>
            <p:cNvSpPr>
              <a:spLocks noChangeAspect="1"/>
            </p:cNvSpPr>
            <p:nvPr/>
          </p:nvSpPr>
          <p:spPr>
            <a:xfrm>
              <a:off x="2598936" y="1729045"/>
              <a:ext cx="550124" cy="666693"/>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Freeform: Shape 14">
              <a:extLst>
                <a:ext uri="{FF2B5EF4-FFF2-40B4-BE49-F238E27FC236}">
                  <a16:creationId xmlns:a16="http://schemas.microsoft.com/office/drawing/2014/main" id="{02B2B877-CB9B-4CD6-869E-ED607087D651}"/>
                </a:ext>
              </a:extLst>
            </p:cNvPr>
            <p:cNvSpPr/>
            <p:nvPr/>
          </p:nvSpPr>
          <p:spPr>
            <a:xfrm>
              <a:off x="2010490" y="69385"/>
              <a:ext cx="6067597" cy="3998426"/>
            </a:xfrm>
            <a:custGeom>
              <a:avLst/>
              <a:gdLst>
                <a:gd name="connsiteX0" fmla="*/ 2751292 w 6067597"/>
                <a:gd name="connsiteY0" fmla="*/ 2648105 h 3998426"/>
                <a:gd name="connsiteX1" fmla="*/ 2745981 w 6067597"/>
                <a:gd name="connsiteY1" fmla="*/ 2673756 h 3998426"/>
                <a:gd name="connsiteX2" fmla="*/ 2667699 w 6067597"/>
                <a:gd name="connsiteY2" fmla="*/ 2726031 h 3998426"/>
                <a:gd name="connsiteX3" fmla="*/ 2648849 w 6067597"/>
                <a:gd name="connsiteY3" fmla="*/ 2722128 h 3998426"/>
                <a:gd name="connsiteX4" fmla="*/ 2365394 w 6067597"/>
                <a:gd name="connsiteY4" fmla="*/ 3213923 h 3998426"/>
                <a:gd name="connsiteX5" fmla="*/ 2379798 w 6067597"/>
                <a:gd name="connsiteY5" fmla="*/ 3235111 h 3998426"/>
                <a:gd name="connsiteX6" fmla="*/ 2386589 w 6067597"/>
                <a:gd name="connsiteY6" fmla="*/ 3267909 h 3998426"/>
                <a:gd name="connsiteX7" fmla="*/ 2379798 w 6067597"/>
                <a:gd name="connsiteY7" fmla="*/ 3300707 h 3998426"/>
                <a:gd name="connsiteX8" fmla="*/ 2363037 w 6067597"/>
                <a:gd name="connsiteY8" fmla="*/ 3325361 h 3998426"/>
                <a:gd name="connsiteX9" fmla="*/ 2654946 w 6067597"/>
                <a:gd name="connsiteY9" fmla="*/ 3832069 h 3998426"/>
                <a:gd name="connsiteX10" fmla="*/ 2673246 w 6067597"/>
                <a:gd name="connsiteY10" fmla="*/ 3828280 h 3998426"/>
                <a:gd name="connsiteX11" fmla="*/ 2733121 w 6067597"/>
                <a:gd name="connsiteY11" fmla="*/ 3853478 h 3998426"/>
                <a:gd name="connsiteX12" fmla="*/ 2748996 w 6067597"/>
                <a:gd name="connsiteY12" fmla="*/ 3876830 h 3998426"/>
                <a:gd name="connsiteX13" fmla="*/ 3362832 w 6067597"/>
                <a:gd name="connsiteY13" fmla="*/ 3876830 h 3998426"/>
                <a:gd name="connsiteX14" fmla="*/ 3378334 w 6067597"/>
                <a:gd name="connsiteY14" fmla="*/ 3853478 h 3998426"/>
                <a:gd name="connsiteX15" fmla="*/ 3405323 w 6067597"/>
                <a:gd name="connsiteY15" fmla="*/ 3835071 h 3998426"/>
                <a:gd name="connsiteX16" fmla="*/ 3411361 w 6067597"/>
                <a:gd name="connsiteY16" fmla="*/ 3833850 h 3998426"/>
                <a:gd name="connsiteX17" fmla="*/ 3701314 w 6067597"/>
                <a:gd name="connsiteY17" fmla="*/ 3331887 h 3998426"/>
                <a:gd name="connsiteX18" fmla="*/ 3695277 w 6067597"/>
                <a:gd name="connsiteY18" fmla="*/ 3327783 h 3998426"/>
                <a:gd name="connsiteX19" fmla="*/ 3670079 w 6067597"/>
                <a:gd name="connsiteY19" fmla="*/ 3267909 h 3998426"/>
                <a:gd name="connsiteX20" fmla="*/ 3695971 w 6067597"/>
                <a:gd name="connsiteY20" fmla="*/ 3208034 h 3998426"/>
                <a:gd name="connsiteX21" fmla="*/ 3699014 w 6067597"/>
                <a:gd name="connsiteY21" fmla="*/ 3205932 h 3998426"/>
                <a:gd name="connsiteX22" fmla="*/ 3421549 w 6067597"/>
                <a:gd name="connsiteY22" fmla="*/ 2725730 h 3998426"/>
                <a:gd name="connsiteX23" fmla="*/ 3411162 w 6067597"/>
                <a:gd name="connsiteY23" fmla="*/ 2727881 h 3998426"/>
                <a:gd name="connsiteX24" fmla="*/ 3332879 w 6067597"/>
                <a:gd name="connsiteY24" fmla="*/ 2675606 h 3998426"/>
                <a:gd name="connsiteX25" fmla="*/ 3327185 w 6067597"/>
                <a:gd name="connsiteY25" fmla="*/ 2648105 h 3998426"/>
                <a:gd name="connsiteX26" fmla="*/ 3861774 w 6067597"/>
                <a:gd name="connsiteY26" fmla="*/ 2038357 h 3998426"/>
                <a:gd name="connsiteX27" fmla="*/ 3861174 w 6067597"/>
                <a:gd name="connsiteY27" fmla="*/ 2041257 h 3998426"/>
                <a:gd name="connsiteX28" fmla="*/ 3782892 w 6067597"/>
                <a:gd name="connsiteY28" fmla="*/ 2093532 h 3998426"/>
                <a:gd name="connsiteX29" fmla="*/ 3759616 w 6067597"/>
                <a:gd name="connsiteY29" fmla="*/ 2088713 h 3998426"/>
                <a:gd name="connsiteX30" fmla="*/ 3473610 w 6067597"/>
                <a:gd name="connsiteY30" fmla="*/ 2586718 h 3998426"/>
                <a:gd name="connsiteX31" fmla="*/ 3489444 w 6067597"/>
                <a:gd name="connsiteY31" fmla="*/ 2610010 h 3998426"/>
                <a:gd name="connsiteX32" fmla="*/ 3496235 w 6067597"/>
                <a:gd name="connsiteY32" fmla="*/ 2642808 h 3998426"/>
                <a:gd name="connsiteX33" fmla="*/ 3489444 w 6067597"/>
                <a:gd name="connsiteY33" fmla="*/ 2675606 h 3998426"/>
                <a:gd name="connsiteX34" fmla="*/ 3472559 w 6067597"/>
                <a:gd name="connsiteY34" fmla="*/ 2700443 h 3998426"/>
                <a:gd name="connsiteX35" fmla="*/ 3750370 w 6067597"/>
                <a:gd name="connsiteY35" fmla="*/ 3183834 h 3998426"/>
                <a:gd name="connsiteX36" fmla="*/ 3755152 w 6067597"/>
                <a:gd name="connsiteY36" fmla="*/ 3182836 h 3998426"/>
                <a:gd name="connsiteX37" fmla="*/ 3833434 w 6067597"/>
                <a:gd name="connsiteY37" fmla="*/ 3235111 h 3998426"/>
                <a:gd name="connsiteX38" fmla="*/ 3840054 w 6067597"/>
                <a:gd name="connsiteY38" fmla="*/ 3267082 h 3998426"/>
                <a:gd name="connsiteX39" fmla="*/ 4494338 w 6067597"/>
                <a:gd name="connsiteY39" fmla="*/ 3267082 h 3998426"/>
                <a:gd name="connsiteX40" fmla="*/ 4816006 w 6067597"/>
                <a:gd name="connsiteY40" fmla="*/ 2710216 h 3998426"/>
                <a:gd name="connsiteX41" fmla="*/ 4804923 w 6067597"/>
                <a:gd name="connsiteY41" fmla="*/ 2702682 h 3998426"/>
                <a:gd name="connsiteX42" fmla="*/ 4779725 w 6067597"/>
                <a:gd name="connsiteY42" fmla="*/ 2642808 h 3998426"/>
                <a:gd name="connsiteX43" fmla="*/ 4804923 w 6067597"/>
                <a:gd name="connsiteY43" fmla="*/ 2582933 h 3998426"/>
                <a:gd name="connsiteX44" fmla="*/ 4807166 w 6067597"/>
                <a:gd name="connsiteY44" fmla="*/ 2581408 h 3998426"/>
                <a:gd name="connsiteX45" fmla="*/ 4520363 w 6067597"/>
                <a:gd name="connsiteY45" fmla="*/ 2082014 h 3998426"/>
                <a:gd name="connsiteX46" fmla="*/ 4500463 w 6067597"/>
                <a:gd name="connsiteY46" fmla="*/ 2086134 h 3998426"/>
                <a:gd name="connsiteX47" fmla="*/ 4453227 w 6067597"/>
                <a:gd name="connsiteY47" fmla="*/ 2071407 h 3998426"/>
                <a:gd name="connsiteX48" fmla="*/ 4425900 w 6067597"/>
                <a:gd name="connsiteY48" fmla="*/ 2038357 h 3998426"/>
                <a:gd name="connsiteX49" fmla="*/ 1622108 w 6067597"/>
                <a:gd name="connsiteY49" fmla="*/ 2038357 h 3998426"/>
                <a:gd name="connsiteX50" fmla="*/ 1610530 w 6067597"/>
                <a:gd name="connsiteY50" fmla="*/ 2055388 h 3998426"/>
                <a:gd name="connsiteX51" fmla="*/ 1550655 w 6067597"/>
                <a:gd name="connsiteY51" fmla="*/ 2080587 h 3998426"/>
                <a:gd name="connsiteX52" fmla="*/ 1548886 w 6067597"/>
                <a:gd name="connsiteY52" fmla="*/ 2080220 h 3998426"/>
                <a:gd name="connsiteX53" fmla="*/ 1264284 w 6067597"/>
                <a:gd name="connsiteY53" fmla="*/ 2575779 h 3998426"/>
                <a:gd name="connsiteX54" fmla="*/ 1272087 w 6067597"/>
                <a:gd name="connsiteY54" fmla="*/ 2581083 h 3998426"/>
                <a:gd name="connsiteX55" fmla="*/ 1297285 w 6067597"/>
                <a:gd name="connsiteY55" fmla="*/ 2640958 h 3998426"/>
                <a:gd name="connsiteX56" fmla="*/ 1272087 w 6067597"/>
                <a:gd name="connsiteY56" fmla="*/ 2700832 h 3998426"/>
                <a:gd name="connsiteX57" fmla="*/ 1253858 w 6067597"/>
                <a:gd name="connsiteY57" fmla="*/ 2713225 h 3998426"/>
                <a:gd name="connsiteX58" fmla="*/ 1537858 w 6067597"/>
                <a:gd name="connsiteY58" fmla="*/ 3206206 h 3998426"/>
                <a:gd name="connsiteX59" fmla="*/ 1549297 w 6067597"/>
                <a:gd name="connsiteY59" fmla="*/ 3198613 h 3998426"/>
                <a:gd name="connsiteX60" fmla="*/ 1582094 w 6067597"/>
                <a:gd name="connsiteY60" fmla="*/ 3192082 h 3998426"/>
                <a:gd name="connsiteX61" fmla="*/ 1660376 w 6067597"/>
                <a:gd name="connsiteY61" fmla="*/ 3244357 h 3998426"/>
                <a:gd name="connsiteX62" fmla="*/ 1665081 w 6067597"/>
                <a:gd name="connsiteY62" fmla="*/ 3267082 h 3998426"/>
                <a:gd name="connsiteX63" fmla="*/ 2216614 w 6067597"/>
                <a:gd name="connsiteY63" fmla="*/ 3267082 h 3998426"/>
                <a:gd name="connsiteX64" fmla="*/ 2223233 w 6067597"/>
                <a:gd name="connsiteY64" fmla="*/ 3235111 h 3998426"/>
                <a:gd name="connsiteX65" fmla="*/ 2301516 w 6067597"/>
                <a:gd name="connsiteY65" fmla="*/ 3182836 h 3998426"/>
                <a:gd name="connsiteX66" fmla="*/ 2316723 w 6067597"/>
                <a:gd name="connsiteY66" fmla="*/ 3185985 h 3998426"/>
                <a:gd name="connsiteX67" fmla="*/ 2601556 w 6067597"/>
                <a:gd name="connsiteY67" fmla="*/ 2691613 h 3998426"/>
                <a:gd name="connsiteX68" fmla="*/ 2589416 w 6067597"/>
                <a:gd name="connsiteY68" fmla="*/ 2673756 h 3998426"/>
                <a:gd name="connsiteX69" fmla="*/ 2582626 w 6067597"/>
                <a:gd name="connsiteY69" fmla="*/ 2640958 h 3998426"/>
                <a:gd name="connsiteX70" fmla="*/ 2589157 w 6067597"/>
                <a:gd name="connsiteY70" fmla="*/ 2608160 h 3998426"/>
                <a:gd name="connsiteX71" fmla="*/ 2598681 w 6067597"/>
                <a:gd name="connsiteY71" fmla="*/ 2593811 h 3998426"/>
                <a:gd name="connsiteX72" fmla="*/ 2309617 w 6067597"/>
                <a:gd name="connsiteY72" fmla="*/ 2090479 h 3998426"/>
                <a:gd name="connsiteX73" fmla="*/ 2304235 w 6067597"/>
                <a:gd name="connsiteY73" fmla="*/ 2089643 h 3998426"/>
                <a:gd name="connsiteX74" fmla="*/ 2250973 w 6067597"/>
                <a:gd name="connsiteY74" fmla="*/ 2041257 h 3998426"/>
                <a:gd name="connsiteX75" fmla="*/ 2250373 w 6067597"/>
                <a:gd name="connsiteY75" fmla="*/ 2038357 h 3998426"/>
                <a:gd name="connsiteX76" fmla="*/ 2713096 w 6067597"/>
                <a:gd name="connsiteY76" fmla="*/ 1403586 h 3998426"/>
                <a:gd name="connsiteX77" fmla="*/ 2687550 w 6067597"/>
                <a:gd name="connsiteY77" fmla="*/ 1420953 h 3998426"/>
                <a:gd name="connsiteX78" fmla="*/ 2654752 w 6067597"/>
                <a:gd name="connsiteY78" fmla="*/ 1427744 h 3998426"/>
                <a:gd name="connsiteX79" fmla="*/ 2654437 w 6067597"/>
                <a:gd name="connsiteY79" fmla="*/ 1427679 h 3998426"/>
                <a:gd name="connsiteX80" fmla="*/ 2364036 w 6067597"/>
                <a:gd name="connsiteY80" fmla="*/ 1931525 h 3998426"/>
                <a:gd name="connsiteX81" fmla="*/ 2389130 w 6067597"/>
                <a:gd name="connsiteY81" fmla="*/ 1948584 h 3998426"/>
                <a:gd name="connsiteX82" fmla="*/ 2414329 w 6067597"/>
                <a:gd name="connsiteY82" fmla="*/ 2008459 h 3998426"/>
                <a:gd name="connsiteX83" fmla="*/ 2389130 w 6067597"/>
                <a:gd name="connsiteY83" fmla="*/ 2068333 h 3998426"/>
                <a:gd name="connsiteX84" fmla="*/ 2362362 w 6067597"/>
                <a:gd name="connsiteY84" fmla="*/ 2086531 h 3998426"/>
                <a:gd name="connsiteX85" fmla="*/ 2635812 w 6067597"/>
                <a:gd name="connsiteY85" fmla="*/ 2562334 h 3998426"/>
                <a:gd name="connsiteX86" fmla="*/ 2667699 w 6067597"/>
                <a:gd name="connsiteY86" fmla="*/ 2555885 h 3998426"/>
                <a:gd name="connsiteX87" fmla="*/ 2727573 w 6067597"/>
                <a:gd name="connsiteY87" fmla="*/ 2581083 h 3998426"/>
                <a:gd name="connsiteX88" fmla="*/ 2740760 w 6067597"/>
                <a:gd name="connsiteY88" fmla="*/ 2600480 h 3998426"/>
                <a:gd name="connsiteX89" fmla="*/ 3338945 w 6067597"/>
                <a:gd name="connsiteY89" fmla="*/ 2600480 h 3998426"/>
                <a:gd name="connsiteX90" fmla="*/ 3350594 w 6067597"/>
                <a:gd name="connsiteY90" fmla="*/ 2582933 h 3998426"/>
                <a:gd name="connsiteX91" fmla="*/ 3411162 w 6067597"/>
                <a:gd name="connsiteY91" fmla="*/ 2557735 h 3998426"/>
                <a:gd name="connsiteX92" fmla="*/ 3432626 w 6067597"/>
                <a:gd name="connsiteY92" fmla="*/ 2562179 h 3998426"/>
                <a:gd name="connsiteX93" fmla="*/ 3719845 w 6067597"/>
                <a:gd name="connsiteY93" fmla="*/ 2063667 h 3998426"/>
                <a:gd name="connsiteX94" fmla="*/ 3704610 w 6067597"/>
                <a:gd name="connsiteY94" fmla="*/ 2041257 h 3998426"/>
                <a:gd name="connsiteX95" fmla="*/ 3697819 w 6067597"/>
                <a:gd name="connsiteY95" fmla="*/ 2008459 h 3998426"/>
                <a:gd name="connsiteX96" fmla="*/ 3704610 w 6067597"/>
                <a:gd name="connsiteY96" fmla="*/ 1975661 h 3998426"/>
                <a:gd name="connsiteX97" fmla="*/ 3718602 w 6067597"/>
                <a:gd name="connsiteY97" fmla="*/ 1955078 h 3998426"/>
                <a:gd name="connsiteX98" fmla="*/ 3428683 w 6067597"/>
                <a:gd name="connsiteY98" fmla="*/ 1453324 h 3998426"/>
                <a:gd name="connsiteX99" fmla="*/ 3409311 w 6067597"/>
                <a:gd name="connsiteY99" fmla="*/ 1457335 h 3998426"/>
                <a:gd name="connsiteX100" fmla="*/ 3331029 w 6067597"/>
                <a:gd name="connsiteY100" fmla="*/ 1405060 h 3998426"/>
                <a:gd name="connsiteX101" fmla="*/ 3330724 w 6067597"/>
                <a:gd name="connsiteY101" fmla="*/ 1403586 h 3998426"/>
                <a:gd name="connsiteX102" fmla="*/ 4945558 w 6067597"/>
                <a:gd name="connsiteY102" fmla="*/ 1393089 h 3998426"/>
                <a:gd name="connsiteX103" fmla="*/ 4943080 w 6067597"/>
                <a:gd name="connsiteY103" fmla="*/ 1405060 h 3998426"/>
                <a:gd name="connsiteX104" fmla="*/ 4864798 w 6067597"/>
                <a:gd name="connsiteY104" fmla="*/ 1457335 h 3998426"/>
                <a:gd name="connsiteX105" fmla="*/ 4854215 w 6067597"/>
                <a:gd name="connsiteY105" fmla="*/ 1455144 h 3998426"/>
                <a:gd name="connsiteX106" fmla="*/ 4567772 w 6067597"/>
                <a:gd name="connsiteY106" fmla="*/ 1952122 h 3998426"/>
                <a:gd name="connsiteX107" fmla="*/ 4578745 w 6067597"/>
                <a:gd name="connsiteY107" fmla="*/ 1968263 h 3998426"/>
                <a:gd name="connsiteX108" fmla="*/ 4585536 w 6067597"/>
                <a:gd name="connsiteY108" fmla="*/ 2001061 h 3998426"/>
                <a:gd name="connsiteX109" fmla="*/ 4578745 w 6067597"/>
                <a:gd name="connsiteY109" fmla="*/ 2033859 h 3998426"/>
                <a:gd name="connsiteX110" fmla="*/ 4562461 w 6067597"/>
                <a:gd name="connsiteY110" fmla="*/ 2057813 h 3998426"/>
                <a:gd name="connsiteX111" fmla="*/ 4851988 w 6067597"/>
                <a:gd name="connsiteY111" fmla="*/ 2560387 h 3998426"/>
                <a:gd name="connsiteX112" fmla="*/ 4864798 w 6067597"/>
                <a:gd name="connsiteY112" fmla="*/ 2557735 h 3998426"/>
                <a:gd name="connsiteX113" fmla="*/ 4943080 w 6067597"/>
                <a:gd name="connsiteY113" fmla="*/ 2610010 h 3998426"/>
                <a:gd name="connsiteX114" fmla="*/ 4945524 w 6067597"/>
                <a:gd name="connsiteY114" fmla="*/ 2621814 h 3998426"/>
                <a:gd name="connsiteX115" fmla="*/ 5510489 w 6067597"/>
                <a:gd name="connsiteY115" fmla="*/ 2621814 h 3998426"/>
                <a:gd name="connsiteX116" fmla="*/ 5510241 w 6067597"/>
                <a:gd name="connsiteY116" fmla="*/ 2620615 h 3998426"/>
                <a:gd name="connsiteX117" fmla="*/ 5595314 w 6067597"/>
                <a:gd name="connsiteY117" fmla="*/ 2535542 h 3998426"/>
                <a:gd name="connsiteX118" fmla="*/ 5628112 w 6067597"/>
                <a:gd name="connsiteY118" fmla="*/ 2542333 h 3998426"/>
                <a:gd name="connsiteX119" fmla="*/ 5635993 w 6067597"/>
                <a:gd name="connsiteY119" fmla="*/ 2547691 h 3998426"/>
                <a:gd name="connsiteX120" fmla="*/ 5922730 w 6067597"/>
                <a:gd name="connsiteY120" fmla="*/ 2051297 h 3998426"/>
                <a:gd name="connsiteX121" fmla="*/ 5922650 w 6067597"/>
                <a:gd name="connsiteY121" fmla="*/ 2051242 h 3998426"/>
                <a:gd name="connsiteX122" fmla="*/ 5897451 w 6067597"/>
                <a:gd name="connsiteY122" fmla="*/ 1991369 h 3998426"/>
                <a:gd name="connsiteX123" fmla="*/ 5904242 w 6067597"/>
                <a:gd name="connsiteY123" fmla="*/ 1957790 h 3998426"/>
                <a:gd name="connsiteX124" fmla="*/ 5911949 w 6067597"/>
                <a:gd name="connsiteY124" fmla="*/ 1946490 h 3998426"/>
                <a:gd name="connsiteX125" fmla="*/ 5618559 w 6067597"/>
                <a:gd name="connsiteY125" fmla="*/ 1435627 h 3998426"/>
                <a:gd name="connsiteX126" fmla="*/ 5611959 w 6067597"/>
                <a:gd name="connsiteY126" fmla="*/ 1436993 h 3998426"/>
                <a:gd name="connsiteX127" fmla="*/ 5552084 w 6067597"/>
                <a:gd name="connsiteY127" fmla="*/ 1411794 h 3998426"/>
                <a:gd name="connsiteX128" fmla="*/ 5539368 w 6067597"/>
                <a:gd name="connsiteY128" fmla="*/ 1393089 h 3998426"/>
                <a:gd name="connsiteX129" fmla="*/ 553209 w 6067597"/>
                <a:gd name="connsiteY129" fmla="*/ 1393089 h 3998426"/>
                <a:gd name="connsiteX130" fmla="*/ 550730 w 6067597"/>
                <a:gd name="connsiteY130" fmla="*/ 1405060 h 3998426"/>
                <a:gd name="connsiteX131" fmla="*/ 472448 w 6067597"/>
                <a:gd name="connsiteY131" fmla="*/ 1457335 h 3998426"/>
                <a:gd name="connsiteX132" fmla="*/ 440939 w 6067597"/>
                <a:gd name="connsiteY132" fmla="*/ 1450811 h 3998426"/>
                <a:gd name="connsiteX133" fmla="*/ 145534 w 6067597"/>
                <a:gd name="connsiteY133" fmla="*/ 1965181 h 3998426"/>
                <a:gd name="connsiteX134" fmla="*/ 163355 w 6067597"/>
                <a:gd name="connsiteY134" fmla="*/ 1991395 h 3998426"/>
                <a:gd name="connsiteX135" fmla="*/ 170146 w 6067597"/>
                <a:gd name="connsiteY135" fmla="*/ 2024194 h 3998426"/>
                <a:gd name="connsiteX136" fmla="*/ 163355 w 6067597"/>
                <a:gd name="connsiteY136" fmla="*/ 2056992 h 3998426"/>
                <a:gd name="connsiteX137" fmla="*/ 155423 w 6067597"/>
                <a:gd name="connsiteY137" fmla="*/ 2068659 h 3998426"/>
                <a:gd name="connsiteX138" fmla="*/ 435185 w 6067597"/>
                <a:gd name="connsiteY138" fmla="*/ 2554283 h 3998426"/>
                <a:gd name="connsiteX139" fmla="*/ 439651 w 6067597"/>
                <a:gd name="connsiteY139" fmla="*/ 2551319 h 3998426"/>
                <a:gd name="connsiteX140" fmla="*/ 472448 w 6067597"/>
                <a:gd name="connsiteY140" fmla="*/ 2544788 h 3998426"/>
                <a:gd name="connsiteX141" fmla="*/ 550730 w 6067597"/>
                <a:gd name="connsiteY141" fmla="*/ 2597063 h 3998426"/>
                <a:gd name="connsiteX142" fmla="*/ 555855 w 6067597"/>
                <a:gd name="connsiteY142" fmla="*/ 2621814 h 3998426"/>
                <a:gd name="connsiteX143" fmla="*/ 1131103 w 6067597"/>
                <a:gd name="connsiteY143" fmla="*/ 2621814 h 3998426"/>
                <a:gd name="connsiteX144" fmla="*/ 1133930 w 6067597"/>
                <a:gd name="connsiteY144" fmla="*/ 2608160 h 3998426"/>
                <a:gd name="connsiteX145" fmla="*/ 1212212 w 6067597"/>
                <a:gd name="connsiteY145" fmla="*/ 2555885 h 3998426"/>
                <a:gd name="connsiteX146" fmla="*/ 1217359 w 6067597"/>
                <a:gd name="connsiteY146" fmla="*/ 2556951 h 3998426"/>
                <a:gd name="connsiteX147" fmla="*/ 1502485 w 6067597"/>
                <a:gd name="connsiteY147" fmla="*/ 2063345 h 3998426"/>
                <a:gd name="connsiteX148" fmla="*/ 1490781 w 6067597"/>
                <a:gd name="connsiteY148" fmla="*/ 2055388 h 3998426"/>
                <a:gd name="connsiteX149" fmla="*/ 1465582 w 6067597"/>
                <a:gd name="connsiteY149" fmla="*/ 1995515 h 3998426"/>
                <a:gd name="connsiteX150" fmla="*/ 1490781 w 6067597"/>
                <a:gd name="connsiteY150" fmla="*/ 1934947 h 3998426"/>
                <a:gd name="connsiteX151" fmla="*/ 1491201 w 6067597"/>
                <a:gd name="connsiteY151" fmla="*/ 1934668 h 3998426"/>
                <a:gd name="connsiteX152" fmla="*/ 1197912 w 6067597"/>
                <a:gd name="connsiteY152" fmla="*/ 1427081 h 3998426"/>
                <a:gd name="connsiteX153" fmla="*/ 1168318 w 6067597"/>
                <a:gd name="connsiteY153" fmla="*/ 1420954 h 3998426"/>
                <a:gd name="connsiteX154" fmla="*/ 1134618 w 6067597"/>
                <a:gd name="connsiteY154" fmla="*/ 1393089 h 3998426"/>
                <a:gd name="connsiteX155" fmla="*/ 3863568 w 6067597"/>
                <a:gd name="connsiteY155" fmla="*/ 753603 h 3998426"/>
                <a:gd name="connsiteX156" fmla="*/ 3861174 w 6067597"/>
                <a:gd name="connsiteY156" fmla="*/ 765163 h 3998426"/>
                <a:gd name="connsiteX157" fmla="*/ 3782892 w 6067597"/>
                <a:gd name="connsiteY157" fmla="*/ 817439 h 3998426"/>
                <a:gd name="connsiteX158" fmla="*/ 3756139 w 6067597"/>
                <a:gd name="connsiteY158" fmla="*/ 811899 h 3998426"/>
                <a:gd name="connsiteX159" fmla="*/ 3468099 w 6067597"/>
                <a:gd name="connsiteY159" fmla="*/ 1311649 h 3998426"/>
                <a:gd name="connsiteX160" fmla="*/ 3469186 w 6067597"/>
                <a:gd name="connsiteY160" fmla="*/ 1312387 h 3998426"/>
                <a:gd name="connsiteX161" fmla="*/ 3494384 w 6067597"/>
                <a:gd name="connsiteY161" fmla="*/ 1372262 h 3998426"/>
                <a:gd name="connsiteX162" fmla="*/ 3487593 w 6067597"/>
                <a:gd name="connsiteY162" fmla="*/ 1405060 h 3998426"/>
                <a:gd name="connsiteX163" fmla="*/ 3470480 w 6067597"/>
                <a:gd name="connsiteY163" fmla="*/ 1430233 h 3998426"/>
                <a:gd name="connsiteX164" fmla="*/ 3757597 w 6067597"/>
                <a:gd name="connsiteY164" fmla="*/ 1928624 h 3998426"/>
                <a:gd name="connsiteX165" fmla="*/ 3782892 w 6067597"/>
                <a:gd name="connsiteY165" fmla="*/ 1923387 h 3998426"/>
                <a:gd name="connsiteX166" fmla="*/ 3861174 w 6067597"/>
                <a:gd name="connsiteY166" fmla="*/ 1975661 h 3998426"/>
                <a:gd name="connsiteX167" fmla="*/ 3862555 w 6067597"/>
                <a:gd name="connsiteY167" fmla="*/ 1982329 h 3998426"/>
                <a:gd name="connsiteX168" fmla="*/ 4419178 w 6067597"/>
                <a:gd name="connsiteY168" fmla="*/ 1982329 h 3998426"/>
                <a:gd name="connsiteX169" fmla="*/ 4422181 w 6067597"/>
                <a:gd name="connsiteY169" fmla="*/ 1967483 h 3998426"/>
                <a:gd name="connsiteX170" fmla="*/ 4500463 w 6067597"/>
                <a:gd name="connsiteY170" fmla="*/ 1915989 h 3998426"/>
                <a:gd name="connsiteX171" fmla="*/ 4528636 w 6067597"/>
                <a:gd name="connsiteY171" fmla="*/ 1921822 h 3998426"/>
                <a:gd name="connsiteX172" fmla="*/ 4809123 w 6067597"/>
                <a:gd name="connsiteY172" fmla="*/ 1434992 h 3998426"/>
                <a:gd name="connsiteX173" fmla="*/ 4804923 w 6067597"/>
                <a:gd name="connsiteY173" fmla="*/ 1432137 h 3998426"/>
                <a:gd name="connsiteX174" fmla="*/ 4779725 w 6067597"/>
                <a:gd name="connsiteY174" fmla="*/ 1372262 h 3998426"/>
                <a:gd name="connsiteX175" fmla="*/ 4804923 w 6067597"/>
                <a:gd name="connsiteY175" fmla="*/ 1311694 h 3998426"/>
                <a:gd name="connsiteX176" fmla="*/ 4812801 w 6067597"/>
                <a:gd name="connsiteY176" fmla="*/ 1306465 h 3998426"/>
                <a:gd name="connsiteX177" fmla="*/ 4533745 w 6067597"/>
                <a:gd name="connsiteY177" fmla="*/ 820561 h 3998426"/>
                <a:gd name="connsiteX178" fmla="*/ 4504162 w 6067597"/>
                <a:gd name="connsiteY178" fmla="*/ 826687 h 3998426"/>
                <a:gd name="connsiteX179" fmla="*/ 4425880 w 6067597"/>
                <a:gd name="connsiteY179" fmla="*/ 774412 h 3998426"/>
                <a:gd name="connsiteX180" fmla="*/ 4421571 w 6067597"/>
                <a:gd name="connsiteY180" fmla="*/ 753603 h 3998426"/>
                <a:gd name="connsiteX181" fmla="*/ 1647674 w 6067597"/>
                <a:gd name="connsiteY181" fmla="*/ 753603 h 3998426"/>
                <a:gd name="connsiteX182" fmla="*/ 1632723 w 6067597"/>
                <a:gd name="connsiteY182" fmla="*/ 775596 h 3998426"/>
                <a:gd name="connsiteX183" fmla="*/ 1572848 w 6067597"/>
                <a:gd name="connsiteY183" fmla="*/ 800795 h 3998426"/>
                <a:gd name="connsiteX184" fmla="*/ 1548698 w 6067597"/>
                <a:gd name="connsiteY184" fmla="*/ 795794 h 3998426"/>
                <a:gd name="connsiteX185" fmla="*/ 1265337 w 6067597"/>
                <a:gd name="connsiteY185" fmla="*/ 1289191 h 3998426"/>
                <a:gd name="connsiteX186" fmla="*/ 1279398 w 6067597"/>
                <a:gd name="connsiteY186" fmla="*/ 1309873 h 3998426"/>
                <a:gd name="connsiteX187" fmla="*/ 1286189 w 6067597"/>
                <a:gd name="connsiteY187" fmla="*/ 1342672 h 3998426"/>
                <a:gd name="connsiteX188" fmla="*/ 1260990 w 6067597"/>
                <a:gd name="connsiteY188" fmla="*/ 1402546 h 3998426"/>
                <a:gd name="connsiteX189" fmla="*/ 1246811 w 6067597"/>
                <a:gd name="connsiteY189" fmla="*/ 1412185 h 3998426"/>
                <a:gd name="connsiteX190" fmla="*/ 1534962 w 6067597"/>
                <a:gd name="connsiteY190" fmla="*/ 1913567 h 3998426"/>
                <a:gd name="connsiteX191" fmla="*/ 1550655 w 6067597"/>
                <a:gd name="connsiteY191" fmla="*/ 1910442 h 3998426"/>
                <a:gd name="connsiteX192" fmla="*/ 1628937 w 6067597"/>
                <a:gd name="connsiteY192" fmla="*/ 1962716 h 3998426"/>
                <a:gd name="connsiteX193" fmla="*/ 1632998 w 6067597"/>
                <a:gd name="connsiteY193" fmla="*/ 1982328 h 3998426"/>
                <a:gd name="connsiteX194" fmla="*/ 2249386 w 6067597"/>
                <a:gd name="connsiteY194" fmla="*/ 1982328 h 3998426"/>
                <a:gd name="connsiteX195" fmla="*/ 2250714 w 6067597"/>
                <a:gd name="connsiteY195" fmla="*/ 1975661 h 3998426"/>
                <a:gd name="connsiteX196" fmla="*/ 2295678 w 6067597"/>
                <a:gd name="connsiteY196" fmla="*/ 1930178 h 3998426"/>
                <a:gd name="connsiteX197" fmla="*/ 2310597 w 6067597"/>
                <a:gd name="connsiteY197" fmla="*/ 1927161 h 3998426"/>
                <a:gd name="connsiteX198" fmla="*/ 2608346 w 6067597"/>
                <a:gd name="connsiteY198" fmla="*/ 1411702 h 3998426"/>
                <a:gd name="connsiteX199" fmla="*/ 2594877 w 6067597"/>
                <a:gd name="connsiteY199" fmla="*/ 1402546 h 3998426"/>
                <a:gd name="connsiteX200" fmla="*/ 2569679 w 6067597"/>
                <a:gd name="connsiteY200" fmla="*/ 1342672 h 3998426"/>
                <a:gd name="connsiteX201" fmla="*/ 2576470 w 6067597"/>
                <a:gd name="connsiteY201" fmla="*/ 1309873 h 3998426"/>
                <a:gd name="connsiteX202" fmla="*/ 2588764 w 6067597"/>
                <a:gd name="connsiteY202" fmla="*/ 1291789 h 3998426"/>
                <a:gd name="connsiteX203" fmla="*/ 2474142 w 6067597"/>
                <a:gd name="connsiteY203" fmla="*/ 1092204 h 3998426"/>
                <a:gd name="connsiteX204" fmla="*/ 2313494 w 6067597"/>
                <a:gd name="connsiteY204" fmla="*/ 814175 h 3998426"/>
                <a:gd name="connsiteX205" fmla="*/ 2296457 w 6067597"/>
                <a:gd name="connsiteY205" fmla="*/ 810648 h 3998426"/>
                <a:gd name="connsiteX206" fmla="*/ 2258909 w 6067597"/>
                <a:gd name="connsiteY206" fmla="*/ 779601 h 3998426"/>
                <a:gd name="connsiteX207" fmla="*/ 2250804 w 6067597"/>
                <a:gd name="connsiteY207" fmla="*/ 753603 h 3998426"/>
                <a:gd name="connsiteX208" fmla="*/ 2726667 w 6067597"/>
                <a:gd name="connsiteY208" fmla="*/ 127236 h 3998426"/>
                <a:gd name="connsiteX209" fmla="*/ 2714627 w 6067597"/>
                <a:gd name="connsiteY209" fmla="*/ 144947 h 3998426"/>
                <a:gd name="connsiteX210" fmla="*/ 2687550 w 6067597"/>
                <a:gd name="connsiteY210" fmla="*/ 163354 h 3998426"/>
                <a:gd name="connsiteX211" fmla="*/ 2656270 w 6067597"/>
                <a:gd name="connsiteY211" fmla="*/ 169831 h 3998426"/>
                <a:gd name="connsiteX212" fmla="*/ 2373638 w 6067597"/>
                <a:gd name="connsiteY212" fmla="*/ 661959 h 3998426"/>
                <a:gd name="connsiteX213" fmla="*/ 2389130 w 6067597"/>
                <a:gd name="connsiteY213" fmla="*/ 672491 h 3998426"/>
                <a:gd name="connsiteX214" fmla="*/ 2414329 w 6067597"/>
                <a:gd name="connsiteY214" fmla="*/ 732366 h 3998426"/>
                <a:gd name="connsiteX215" fmla="*/ 2389130 w 6067597"/>
                <a:gd name="connsiteY215" fmla="*/ 792240 h 3998426"/>
                <a:gd name="connsiteX216" fmla="*/ 2365941 w 6067597"/>
                <a:gd name="connsiteY216" fmla="*/ 808005 h 3998426"/>
                <a:gd name="connsiteX217" fmla="*/ 2627563 w 6067597"/>
                <a:gd name="connsiteY217" fmla="*/ 1263228 h 3998426"/>
                <a:gd name="connsiteX218" fmla="*/ 2654752 w 6067597"/>
                <a:gd name="connsiteY218" fmla="*/ 1257599 h 3998426"/>
                <a:gd name="connsiteX219" fmla="*/ 2739825 w 6067597"/>
                <a:gd name="connsiteY219" fmla="*/ 1342672 h 3998426"/>
                <a:gd name="connsiteX220" fmla="*/ 2737073 w 6067597"/>
                <a:gd name="connsiteY220" fmla="*/ 1355961 h 3998426"/>
                <a:gd name="connsiteX221" fmla="*/ 3327534 w 6067597"/>
                <a:gd name="connsiteY221" fmla="*/ 1355961 h 3998426"/>
                <a:gd name="connsiteX222" fmla="*/ 3331029 w 6067597"/>
                <a:gd name="connsiteY222" fmla="*/ 1338684 h 3998426"/>
                <a:gd name="connsiteX223" fmla="*/ 3409311 w 6067597"/>
                <a:gd name="connsiteY223" fmla="*/ 1287189 h 3998426"/>
                <a:gd name="connsiteX224" fmla="*/ 3424449 w 6067597"/>
                <a:gd name="connsiteY224" fmla="*/ 1290324 h 3998426"/>
                <a:gd name="connsiteX225" fmla="*/ 3713854 w 6067597"/>
                <a:gd name="connsiteY225" fmla="*/ 789310 h 3998426"/>
                <a:gd name="connsiteX226" fmla="*/ 3717144 w 6067597"/>
                <a:gd name="connsiteY226" fmla="*/ 783600 h 3998426"/>
                <a:gd name="connsiteX227" fmla="*/ 3704610 w 6067597"/>
                <a:gd name="connsiteY227" fmla="*/ 765163 h 3998426"/>
                <a:gd name="connsiteX228" fmla="*/ 3697819 w 6067597"/>
                <a:gd name="connsiteY228" fmla="*/ 732366 h 3998426"/>
                <a:gd name="connsiteX229" fmla="*/ 3704610 w 6067597"/>
                <a:gd name="connsiteY229" fmla="*/ 699567 h 3998426"/>
                <a:gd name="connsiteX230" fmla="*/ 3710880 w 6067597"/>
                <a:gd name="connsiteY230" fmla="*/ 690343 h 3998426"/>
                <a:gd name="connsiteX231" fmla="*/ 3422665 w 6067597"/>
                <a:gd name="connsiteY231" fmla="*/ 188490 h 3998426"/>
                <a:gd name="connsiteX232" fmla="*/ 3413010 w 6067597"/>
                <a:gd name="connsiteY232" fmla="*/ 190489 h 3998426"/>
                <a:gd name="connsiteX233" fmla="*/ 3334728 w 6067597"/>
                <a:gd name="connsiteY233" fmla="*/ 138214 h 3998426"/>
                <a:gd name="connsiteX234" fmla="*/ 3332455 w 6067597"/>
                <a:gd name="connsiteY234" fmla="*/ 127236 h 3998426"/>
                <a:gd name="connsiteX235" fmla="*/ 2654752 w 6067597"/>
                <a:gd name="connsiteY235" fmla="*/ 0 h 3998426"/>
                <a:gd name="connsiteX236" fmla="*/ 2733034 w 6067597"/>
                <a:gd name="connsiteY236" fmla="*/ 52274 h 3998426"/>
                <a:gd name="connsiteX237" fmla="*/ 2738694 w 6067597"/>
                <a:gd name="connsiteY237" fmla="*/ 79611 h 3998426"/>
                <a:gd name="connsiteX238" fmla="*/ 3333155 w 6067597"/>
                <a:gd name="connsiteY238" fmla="*/ 79611 h 3998426"/>
                <a:gd name="connsiteX239" fmla="*/ 3334728 w 6067597"/>
                <a:gd name="connsiteY239" fmla="*/ 71838 h 3998426"/>
                <a:gd name="connsiteX240" fmla="*/ 3413010 w 6067597"/>
                <a:gd name="connsiteY240" fmla="*/ 20343 h 3998426"/>
                <a:gd name="connsiteX241" fmla="*/ 3498083 w 6067597"/>
                <a:gd name="connsiteY241" fmla="*/ 105416 h 3998426"/>
                <a:gd name="connsiteX242" fmla="*/ 3472885 w 6067597"/>
                <a:gd name="connsiteY242" fmla="*/ 165290 h 3998426"/>
                <a:gd name="connsiteX243" fmla="*/ 3466747 w 6067597"/>
                <a:gd name="connsiteY243" fmla="*/ 169463 h 3998426"/>
                <a:gd name="connsiteX244" fmla="*/ 3746622 w 6067597"/>
                <a:gd name="connsiteY244" fmla="*/ 656444 h 3998426"/>
                <a:gd name="connsiteX245" fmla="*/ 3750094 w 6067597"/>
                <a:gd name="connsiteY245" fmla="*/ 654083 h 3998426"/>
                <a:gd name="connsiteX246" fmla="*/ 3782892 w 6067597"/>
                <a:gd name="connsiteY246" fmla="*/ 647293 h 3998426"/>
                <a:gd name="connsiteX247" fmla="*/ 3861174 w 6067597"/>
                <a:gd name="connsiteY247" fmla="*/ 699567 h 3998426"/>
                <a:gd name="connsiteX248" fmla="*/ 3862501 w 6067597"/>
                <a:gd name="connsiteY248" fmla="*/ 705978 h 3998426"/>
                <a:gd name="connsiteX249" fmla="*/ 4427808 w 6067597"/>
                <a:gd name="connsiteY249" fmla="*/ 705978 h 3998426"/>
                <a:gd name="connsiteX250" fmla="*/ 4444287 w 6067597"/>
                <a:gd name="connsiteY250" fmla="*/ 681739 h 3998426"/>
                <a:gd name="connsiteX251" fmla="*/ 4504162 w 6067597"/>
                <a:gd name="connsiteY251" fmla="*/ 656541 h 3998426"/>
                <a:gd name="connsiteX252" fmla="*/ 4589235 w 6067597"/>
                <a:gd name="connsiteY252" fmla="*/ 741614 h 3998426"/>
                <a:gd name="connsiteX253" fmla="*/ 4582444 w 6067597"/>
                <a:gd name="connsiteY253" fmla="*/ 774412 h 3998426"/>
                <a:gd name="connsiteX254" fmla="*/ 4571497 w 6067597"/>
                <a:gd name="connsiteY254" fmla="*/ 790515 h 3998426"/>
                <a:gd name="connsiteX255" fmla="*/ 4857749 w 6067597"/>
                <a:gd name="connsiteY255" fmla="*/ 1288593 h 3998426"/>
                <a:gd name="connsiteX256" fmla="*/ 4864798 w 6067597"/>
                <a:gd name="connsiteY256" fmla="*/ 1287189 h 3998426"/>
                <a:gd name="connsiteX257" fmla="*/ 4943080 w 6067597"/>
                <a:gd name="connsiteY257" fmla="*/ 1339464 h 3998426"/>
                <a:gd name="connsiteX258" fmla="*/ 4944322 w 6067597"/>
                <a:gd name="connsiteY258" fmla="*/ 1345464 h 3998426"/>
                <a:gd name="connsiteX259" fmla="*/ 5528171 w 6067597"/>
                <a:gd name="connsiteY259" fmla="*/ 1345464 h 3998426"/>
                <a:gd name="connsiteX260" fmla="*/ 5533417 w 6067597"/>
                <a:gd name="connsiteY260" fmla="*/ 1319122 h 3998426"/>
                <a:gd name="connsiteX261" fmla="*/ 5611959 w 6067597"/>
                <a:gd name="connsiteY261" fmla="*/ 1266847 h 3998426"/>
                <a:gd name="connsiteX262" fmla="*/ 5697032 w 6067597"/>
                <a:gd name="connsiteY262" fmla="*/ 1351920 h 3998426"/>
                <a:gd name="connsiteX263" fmla="*/ 5671833 w 6067597"/>
                <a:gd name="connsiteY263" fmla="*/ 1411794 h 3998426"/>
                <a:gd name="connsiteX264" fmla="*/ 5663233 w 6067597"/>
                <a:gd name="connsiteY264" fmla="*/ 1417641 h 3998426"/>
                <a:gd name="connsiteX265" fmla="*/ 5948348 w 6067597"/>
                <a:gd name="connsiteY265" fmla="*/ 1913741 h 3998426"/>
                <a:gd name="connsiteX266" fmla="*/ 5949726 w 6067597"/>
                <a:gd name="connsiteY266" fmla="*/ 1912826 h 3998426"/>
                <a:gd name="connsiteX267" fmla="*/ 5982524 w 6067597"/>
                <a:gd name="connsiteY267" fmla="*/ 1906296 h 3998426"/>
                <a:gd name="connsiteX268" fmla="*/ 6067597 w 6067597"/>
                <a:gd name="connsiteY268" fmla="*/ 1991369 h 3998426"/>
                <a:gd name="connsiteX269" fmla="*/ 5982524 w 6067597"/>
                <a:gd name="connsiteY269" fmla="*/ 2076441 h 3998426"/>
                <a:gd name="connsiteX270" fmla="*/ 5965562 w 6067597"/>
                <a:gd name="connsiteY270" fmla="*/ 2072929 h 3998426"/>
                <a:gd name="connsiteX271" fmla="*/ 5670999 w 6067597"/>
                <a:gd name="connsiteY271" fmla="*/ 2583996 h 3998426"/>
                <a:gd name="connsiteX272" fmla="*/ 5673596 w 6067597"/>
                <a:gd name="connsiteY272" fmla="*/ 2587817 h 3998426"/>
                <a:gd name="connsiteX273" fmla="*/ 5680387 w 6067597"/>
                <a:gd name="connsiteY273" fmla="*/ 2620615 h 3998426"/>
                <a:gd name="connsiteX274" fmla="*/ 5595314 w 6067597"/>
                <a:gd name="connsiteY274" fmla="*/ 2705688 h 3998426"/>
                <a:gd name="connsiteX275" fmla="*/ 5535439 w 6067597"/>
                <a:gd name="connsiteY275" fmla="*/ 2680489 h 3998426"/>
                <a:gd name="connsiteX276" fmla="*/ 5527927 w 6067597"/>
                <a:gd name="connsiteY276" fmla="*/ 2669439 h 3998426"/>
                <a:gd name="connsiteX277" fmla="*/ 4944357 w 6067597"/>
                <a:gd name="connsiteY277" fmla="*/ 2669439 h 3998426"/>
                <a:gd name="connsiteX278" fmla="*/ 4943080 w 6067597"/>
                <a:gd name="connsiteY278" fmla="*/ 2675606 h 3998426"/>
                <a:gd name="connsiteX279" fmla="*/ 4864798 w 6067597"/>
                <a:gd name="connsiteY279" fmla="*/ 2727881 h 3998426"/>
                <a:gd name="connsiteX280" fmla="*/ 4861531 w 6067597"/>
                <a:gd name="connsiteY280" fmla="*/ 2727204 h 3998426"/>
                <a:gd name="connsiteX281" fmla="*/ 4522913 w 6067597"/>
                <a:gd name="connsiteY281" fmla="*/ 3314707 h 3998426"/>
                <a:gd name="connsiteX282" fmla="*/ 3823916 w 6067597"/>
                <a:gd name="connsiteY282" fmla="*/ 3314707 h 3998426"/>
                <a:gd name="connsiteX283" fmla="*/ 3815027 w 6067597"/>
                <a:gd name="connsiteY283" fmla="*/ 3327783 h 3998426"/>
                <a:gd name="connsiteX284" fmla="*/ 3755152 w 6067597"/>
                <a:gd name="connsiteY284" fmla="*/ 3352982 h 3998426"/>
                <a:gd name="connsiteX285" fmla="*/ 3745625 w 6067597"/>
                <a:gd name="connsiteY285" fmla="*/ 3351009 h 3998426"/>
                <a:gd name="connsiteX286" fmla="*/ 3467168 w 6067597"/>
                <a:gd name="connsiteY286" fmla="*/ 3834133 h 3998426"/>
                <a:gd name="connsiteX287" fmla="*/ 3471699 w 6067597"/>
                <a:gd name="connsiteY287" fmla="*/ 3835071 h 3998426"/>
                <a:gd name="connsiteX288" fmla="*/ 3523975 w 6067597"/>
                <a:gd name="connsiteY288" fmla="*/ 3913353 h 3998426"/>
                <a:gd name="connsiteX289" fmla="*/ 3438902 w 6067597"/>
                <a:gd name="connsiteY289" fmla="*/ 3998426 h 3998426"/>
                <a:gd name="connsiteX290" fmla="*/ 3360619 w 6067597"/>
                <a:gd name="connsiteY290" fmla="*/ 3946151 h 3998426"/>
                <a:gd name="connsiteX291" fmla="*/ 3356127 w 6067597"/>
                <a:gd name="connsiteY291" fmla="*/ 3924455 h 3998426"/>
                <a:gd name="connsiteX292" fmla="*/ 2756020 w 6067597"/>
                <a:gd name="connsiteY292" fmla="*/ 3924455 h 3998426"/>
                <a:gd name="connsiteX293" fmla="*/ 2751528 w 6067597"/>
                <a:gd name="connsiteY293" fmla="*/ 3946151 h 3998426"/>
                <a:gd name="connsiteX294" fmla="*/ 2673246 w 6067597"/>
                <a:gd name="connsiteY294" fmla="*/ 3998426 h 3998426"/>
                <a:gd name="connsiteX295" fmla="*/ 2588173 w 6067597"/>
                <a:gd name="connsiteY295" fmla="*/ 3913353 h 3998426"/>
                <a:gd name="connsiteX296" fmla="*/ 2594964 w 6067597"/>
                <a:gd name="connsiteY296" fmla="*/ 3880555 h 3998426"/>
                <a:gd name="connsiteX297" fmla="*/ 2613198 w 6067597"/>
                <a:gd name="connsiteY297" fmla="*/ 3853733 h 3998426"/>
                <a:gd name="connsiteX298" fmla="*/ 2321471 w 6067597"/>
                <a:gd name="connsiteY298" fmla="*/ 3348850 h 3998426"/>
                <a:gd name="connsiteX299" fmla="*/ 2301516 w 6067597"/>
                <a:gd name="connsiteY299" fmla="*/ 3352982 h 3998426"/>
                <a:gd name="connsiteX300" fmla="*/ 2241641 w 6067597"/>
                <a:gd name="connsiteY300" fmla="*/ 3327783 h 3998426"/>
                <a:gd name="connsiteX301" fmla="*/ 2232751 w 6067597"/>
                <a:gd name="connsiteY301" fmla="*/ 3314707 h 3998426"/>
                <a:gd name="connsiteX302" fmla="*/ 1657144 w 6067597"/>
                <a:gd name="connsiteY302" fmla="*/ 3314707 h 3998426"/>
                <a:gd name="connsiteX303" fmla="*/ 1641969 w 6067597"/>
                <a:gd name="connsiteY303" fmla="*/ 3337029 h 3998426"/>
                <a:gd name="connsiteX304" fmla="*/ 1582094 w 6067597"/>
                <a:gd name="connsiteY304" fmla="*/ 3362228 h 3998426"/>
                <a:gd name="connsiteX305" fmla="*/ 1497021 w 6067597"/>
                <a:gd name="connsiteY305" fmla="*/ 3277155 h 3998426"/>
                <a:gd name="connsiteX306" fmla="*/ 1503812 w 6067597"/>
                <a:gd name="connsiteY306" fmla="*/ 3243577 h 3998426"/>
                <a:gd name="connsiteX307" fmla="*/ 1504541 w 6067597"/>
                <a:gd name="connsiteY307" fmla="*/ 3242508 h 3998426"/>
                <a:gd name="connsiteX308" fmla="*/ 1205513 w 6067597"/>
                <a:gd name="connsiteY308" fmla="*/ 2724990 h 3998426"/>
                <a:gd name="connsiteX309" fmla="*/ 1187193 w 6067597"/>
                <a:gd name="connsiteY309" fmla="*/ 2722142 h 3998426"/>
                <a:gd name="connsiteX310" fmla="*/ 1133930 w 6067597"/>
                <a:gd name="connsiteY310" fmla="*/ 2673756 h 3998426"/>
                <a:gd name="connsiteX311" fmla="*/ 1133036 w 6067597"/>
                <a:gd name="connsiteY311" fmla="*/ 2669439 h 3998426"/>
                <a:gd name="connsiteX312" fmla="*/ 546121 w 6067597"/>
                <a:gd name="connsiteY312" fmla="*/ 2669439 h 3998426"/>
                <a:gd name="connsiteX313" fmla="*/ 532323 w 6067597"/>
                <a:gd name="connsiteY313" fmla="*/ 2689735 h 3998426"/>
                <a:gd name="connsiteX314" fmla="*/ 472448 w 6067597"/>
                <a:gd name="connsiteY314" fmla="*/ 2714934 h 3998426"/>
                <a:gd name="connsiteX315" fmla="*/ 387375 w 6067597"/>
                <a:gd name="connsiteY315" fmla="*/ 2629861 h 3998426"/>
                <a:gd name="connsiteX316" fmla="*/ 394166 w 6067597"/>
                <a:gd name="connsiteY316" fmla="*/ 2596283 h 3998426"/>
                <a:gd name="connsiteX317" fmla="*/ 400111 w 6067597"/>
                <a:gd name="connsiteY317" fmla="*/ 2587565 h 3998426"/>
                <a:gd name="connsiteX318" fmla="*/ 119272 w 6067597"/>
                <a:gd name="connsiteY318" fmla="*/ 2101524 h 3998426"/>
                <a:gd name="connsiteX319" fmla="*/ 117871 w 6067597"/>
                <a:gd name="connsiteY319" fmla="*/ 2102476 h 3998426"/>
                <a:gd name="connsiteX320" fmla="*/ 85073 w 6067597"/>
                <a:gd name="connsiteY320" fmla="*/ 2109267 h 3998426"/>
                <a:gd name="connsiteX321" fmla="*/ 0 w 6067597"/>
                <a:gd name="connsiteY321" fmla="*/ 2024194 h 3998426"/>
                <a:gd name="connsiteX322" fmla="*/ 85073 w 6067597"/>
                <a:gd name="connsiteY322" fmla="*/ 1939121 h 3998426"/>
                <a:gd name="connsiteX323" fmla="*/ 103219 w 6067597"/>
                <a:gd name="connsiteY323" fmla="*/ 1942878 h 3998426"/>
                <a:gd name="connsiteX324" fmla="*/ 404405 w 6067597"/>
                <a:gd name="connsiteY324" fmla="*/ 1420121 h 3998426"/>
                <a:gd name="connsiteX325" fmla="*/ 394166 w 6067597"/>
                <a:gd name="connsiteY325" fmla="*/ 1405060 h 3998426"/>
                <a:gd name="connsiteX326" fmla="*/ 387375 w 6067597"/>
                <a:gd name="connsiteY326" fmla="*/ 1372262 h 3998426"/>
                <a:gd name="connsiteX327" fmla="*/ 472448 w 6067597"/>
                <a:gd name="connsiteY327" fmla="*/ 1287189 h 3998426"/>
                <a:gd name="connsiteX328" fmla="*/ 550730 w 6067597"/>
                <a:gd name="connsiteY328" fmla="*/ 1339464 h 3998426"/>
                <a:gd name="connsiteX329" fmla="*/ 551972 w 6067597"/>
                <a:gd name="connsiteY329" fmla="*/ 1345464 h 3998426"/>
                <a:gd name="connsiteX330" fmla="*/ 1116914 w 6067597"/>
                <a:gd name="connsiteY330" fmla="*/ 1345464 h 3998426"/>
                <a:gd name="connsiteX331" fmla="*/ 1116043 w 6067597"/>
                <a:gd name="connsiteY331" fmla="*/ 1342672 h 3998426"/>
                <a:gd name="connsiteX332" fmla="*/ 1201116 w 6067597"/>
                <a:gd name="connsiteY332" fmla="*/ 1257599 h 3998426"/>
                <a:gd name="connsiteX333" fmla="*/ 1225529 w 6067597"/>
                <a:gd name="connsiteY333" fmla="*/ 1262653 h 3998426"/>
                <a:gd name="connsiteX334" fmla="*/ 1509279 w 6067597"/>
                <a:gd name="connsiteY334" fmla="*/ 770162 h 3998426"/>
                <a:gd name="connsiteX335" fmla="*/ 1494566 w 6067597"/>
                <a:gd name="connsiteY335" fmla="*/ 748520 h 3998426"/>
                <a:gd name="connsiteX336" fmla="*/ 1487775 w 6067597"/>
                <a:gd name="connsiteY336" fmla="*/ 715722 h 3998426"/>
                <a:gd name="connsiteX337" fmla="*/ 1572848 w 6067597"/>
                <a:gd name="connsiteY337" fmla="*/ 630649 h 3998426"/>
                <a:gd name="connsiteX338" fmla="*/ 1651130 w 6067597"/>
                <a:gd name="connsiteY338" fmla="*/ 682924 h 3998426"/>
                <a:gd name="connsiteX339" fmla="*/ 1655904 w 6067597"/>
                <a:gd name="connsiteY339" fmla="*/ 705978 h 3998426"/>
                <a:gd name="connsiteX340" fmla="*/ 2252137 w 6067597"/>
                <a:gd name="connsiteY340" fmla="*/ 705978 h 3998426"/>
                <a:gd name="connsiteX341" fmla="*/ 2258422 w 6067597"/>
                <a:gd name="connsiteY341" fmla="*/ 685130 h 3998426"/>
                <a:gd name="connsiteX342" fmla="*/ 2295678 w 6067597"/>
                <a:gd name="connsiteY342" fmla="*/ 654084 h 3998426"/>
                <a:gd name="connsiteX343" fmla="*/ 2326693 w 6067597"/>
                <a:gd name="connsiteY343" fmla="*/ 647811 h 3998426"/>
                <a:gd name="connsiteX344" fmla="*/ 2610356 w 6067597"/>
                <a:gd name="connsiteY344" fmla="*/ 155470 h 3998426"/>
                <a:gd name="connsiteX345" fmla="*/ 2594877 w 6067597"/>
                <a:gd name="connsiteY345" fmla="*/ 144947 h 3998426"/>
                <a:gd name="connsiteX346" fmla="*/ 2569679 w 6067597"/>
                <a:gd name="connsiteY346" fmla="*/ 85072 h 3998426"/>
                <a:gd name="connsiteX347" fmla="*/ 2654752 w 6067597"/>
                <a:gd name="connsiteY347" fmla="*/ 0 h 39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6067597" h="3998426">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bg1">
                <a:alpha val="40000"/>
              </a:schemeClr>
            </a:solidFill>
            <a:ln w="9525" cap="flat">
              <a:noFill/>
              <a:prstDash val="solid"/>
              <a:miter/>
            </a:ln>
          </p:spPr>
          <p:txBody>
            <a:bodyPr wrap="square" rtlCol="0" anchor="ctr">
              <a:noAutofit/>
            </a:bodyPr>
            <a:lstStyle/>
            <a:p>
              <a:endParaRPr lang="en-US"/>
            </a:p>
          </p:txBody>
        </p:sp>
      </p:grpSp>
      <p:sp>
        <p:nvSpPr>
          <p:cNvPr id="17" name="Content Placeholder 16">
            <a:extLst>
              <a:ext uri="{FF2B5EF4-FFF2-40B4-BE49-F238E27FC236}">
                <a16:creationId xmlns:a16="http://schemas.microsoft.com/office/drawing/2014/main" id="{9D2FA75B-D737-4084-A064-47EE807DF4AD}"/>
              </a:ext>
            </a:extLst>
          </p:cNvPr>
          <p:cNvSpPr>
            <a:spLocks noGrp="1"/>
          </p:cNvSpPr>
          <p:nvPr>
            <p:ph idx="1"/>
          </p:nvPr>
        </p:nvSpPr>
        <p:spPr>
          <a:xfrm>
            <a:off x="46407" y="26403"/>
            <a:ext cx="7268269" cy="6831597"/>
          </a:xfrm>
          <a:pattFill prst="wdDnDiag">
            <a:fgClr>
              <a:srgbClr val="002060"/>
            </a:fgClr>
            <a:bgClr>
              <a:schemeClr val="bg1"/>
            </a:bgClr>
          </a:pattFill>
        </p:spPr>
        <p:txBody>
          <a:bodyPr/>
          <a:lstStyle/>
          <a:p>
            <a:pPr marL="0" lvl="0" indent="0" defTabSz="457200">
              <a:lnSpc>
                <a:spcPct val="100000"/>
              </a:lnSpc>
              <a:spcBef>
                <a:spcPts val="0"/>
              </a:spcBef>
              <a:buClrTx/>
              <a:buNone/>
            </a:pPr>
            <a:endParaRPr lang="en-US" sz="2800" b="1" u="sng" dirty="0">
              <a:solidFill>
                <a:srgbClr val="FFFF00"/>
              </a:solidFill>
              <a:latin typeface="Times New Roman" panose="02020603050405020304" pitchFamily="18" charset="0"/>
              <a:cs typeface="Times New Roman" panose="02020603050405020304" pitchFamily="18" charset="0"/>
            </a:endParaRPr>
          </a:p>
          <a:p>
            <a:pPr marL="0" lvl="0" indent="0" defTabSz="457200">
              <a:lnSpc>
                <a:spcPct val="100000"/>
              </a:lnSpc>
              <a:spcBef>
                <a:spcPts val="0"/>
              </a:spcBef>
              <a:buClrTx/>
              <a:buNone/>
            </a:pPr>
            <a:r>
              <a:rPr lang="en-US" sz="2800" b="1" u="sng" dirty="0">
                <a:solidFill>
                  <a:srgbClr val="FF0000"/>
                </a:solidFill>
                <a:latin typeface="Times New Roman" panose="02020603050405020304" pitchFamily="18" charset="0"/>
                <a:cs typeface="Times New Roman" panose="02020603050405020304" pitchFamily="18" charset="0"/>
              </a:rPr>
              <a:t> Arduino IDE</a:t>
            </a:r>
          </a:p>
          <a:p>
            <a:pPr marL="0" lvl="0" indent="0" defTabSz="457200">
              <a:lnSpc>
                <a:spcPct val="100000"/>
              </a:lnSpc>
              <a:spcBef>
                <a:spcPts val="0"/>
              </a:spcBef>
              <a:buClrTx/>
              <a:buNone/>
            </a:pPr>
            <a:endParaRPr lang="en-US" sz="2800" b="1" u="sng" dirty="0">
              <a:solidFill>
                <a:prstClr val="white"/>
              </a:solidFill>
              <a:latin typeface="Times New Roman" panose="02020603050405020304" pitchFamily="18" charset="0"/>
              <a:cs typeface="Times New Roman" panose="02020603050405020304" pitchFamily="18" charset="0"/>
            </a:endParaRPr>
          </a:p>
          <a:p>
            <a:pPr marL="0" lvl="0" indent="0" algn="just" defTabSz="457200">
              <a:lnSpc>
                <a:spcPct val="100000"/>
              </a:lnSpc>
              <a:spcBef>
                <a:spcPts val="0"/>
              </a:spcBef>
              <a:buClrTx/>
              <a:buNone/>
            </a:pPr>
            <a:r>
              <a:rPr lang="en-US" sz="2800" b="1" dirty="0">
                <a:solidFill>
                  <a:prstClr val="white"/>
                </a:solidFill>
                <a:latin typeface="Times New Roman" panose="02020603050405020304" pitchFamily="18" charset="0"/>
                <a:cs typeface="Times New Roman" panose="02020603050405020304" pitchFamily="18" charset="0"/>
              </a:rPr>
              <a:t>			</a:t>
            </a:r>
            <a:r>
              <a:rPr lang="en-IN" sz="2800" dirty="0">
                <a:solidFill>
                  <a:prstClr val="white"/>
                </a:solidFill>
                <a:latin typeface="Times New Roman" panose="02020603050405020304" pitchFamily="18" charset="0"/>
                <a:cs typeface="Times New Roman" panose="02020603050405020304" pitchFamily="18" charset="0"/>
              </a:rPr>
              <a:t>Arduino is an open-source electronics platform based on easy-to-use hardware and software. The Arduino Integrated Development Environment (IDE) is a cross-platform application   that is written in functions from C and C++. It is used to write and upload programs to Arduino compatible boards, but also, with the help of 3rd party cores, other vendor development boards.</a:t>
            </a:r>
          </a:p>
          <a:p>
            <a:endParaRPr lang="en-IN" dirty="0"/>
          </a:p>
        </p:txBody>
      </p:sp>
      <p:sp>
        <p:nvSpPr>
          <p:cNvPr id="20" name="Text Placeholder 19">
            <a:extLst>
              <a:ext uri="{FF2B5EF4-FFF2-40B4-BE49-F238E27FC236}">
                <a16:creationId xmlns:a16="http://schemas.microsoft.com/office/drawing/2014/main" id="{1BC3B5D8-32A6-4F28-88FC-B619697DFF61}"/>
              </a:ext>
            </a:extLst>
          </p:cNvPr>
          <p:cNvSpPr>
            <a:spLocks noGrp="1"/>
          </p:cNvSpPr>
          <p:nvPr>
            <p:ph type="body" sz="half" idx="2"/>
          </p:nvPr>
        </p:nvSpPr>
        <p:spPr>
          <a:xfrm>
            <a:off x="7433117" y="214603"/>
            <a:ext cx="4565529" cy="6531429"/>
          </a:xfrm>
        </p:spPr>
        <p:txBody>
          <a:bodyPr/>
          <a:lstStyle/>
          <a:p>
            <a:endParaRPr lang="en-IN" dirty="0"/>
          </a:p>
        </p:txBody>
      </p:sp>
      <p:pic>
        <p:nvPicPr>
          <p:cNvPr id="21" name="Content Placeholder 75">
            <a:extLst>
              <a:ext uri="{FF2B5EF4-FFF2-40B4-BE49-F238E27FC236}">
                <a16:creationId xmlns:a16="http://schemas.microsoft.com/office/drawing/2014/main" id="{2AA55ECA-6275-4595-844E-37C8B9989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954" y="214603"/>
            <a:ext cx="4753638" cy="6531428"/>
          </a:xfrm>
          <a:prstGeom prst="rect">
            <a:avLst/>
          </a:prstGeom>
        </p:spPr>
      </p:pic>
    </p:spTree>
    <p:extLst>
      <p:ext uri="{BB962C8B-B14F-4D97-AF65-F5344CB8AC3E}">
        <p14:creationId xmlns:p14="http://schemas.microsoft.com/office/powerpoint/2010/main" val="390221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880306-A5C6-46E6-90B9-66B68B46AA5D}"/>
              </a:ext>
            </a:extLst>
          </p:cNvPr>
          <p:cNvSpPr>
            <a:spLocks noGrp="1"/>
          </p:cNvSpPr>
          <p:nvPr>
            <p:ph type="ctrTitle"/>
          </p:nvPr>
        </p:nvSpPr>
        <p:spPr>
          <a:xfrm>
            <a:off x="8372669" y="298578"/>
            <a:ext cx="3103984" cy="662477"/>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Thingspeak</a:t>
            </a:r>
          </a:p>
        </p:txBody>
      </p:sp>
      <p:sp>
        <p:nvSpPr>
          <p:cNvPr id="5" name="Subtitle 4">
            <a:extLst>
              <a:ext uri="{FF2B5EF4-FFF2-40B4-BE49-F238E27FC236}">
                <a16:creationId xmlns:a16="http://schemas.microsoft.com/office/drawing/2014/main" id="{ECC72CA5-4B83-4B4D-8495-C22B5B8F1791}"/>
              </a:ext>
            </a:extLst>
          </p:cNvPr>
          <p:cNvSpPr>
            <a:spLocks noGrp="1"/>
          </p:cNvSpPr>
          <p:nvPr>
            <p:ph type="subTitle" idx="1"/>
          </p:nvPr>
        </p:nvSpPr>
        <p:spPr>
          <a:xfrm>
            <a:off x="139996" y="3064166"/>
            <a:ext cx="7828347" cy="3523246"/>
          </a:xfrm>
        </p:spPr>
        <p:txBody>
          <a:bodyPr>
            <a:normAutofit fontScale="40000" lnSpcReduction="20000"/>
          </a:bodyPr>
          <a:lstStyle/>
          <a:p>
            <a:pPr algn="just"/>
            <a:endParaRPr lang="en-IN" sz="1700" dirty="0">
              <a:solidFill>
                <a:schemeClr val="tx2"/>
              </a:solidFill>
              <a:latin typeface="Times New Roman" panose="02020603050405020304" pitchFamily="18" charset="0"/>
              <a:cs typeface="Times New Roman" panose="02020603050405020304" pitchFamily="18" charset="0"/>
            </a:endParaRPr>
          </a:p>
          <a:p>
            <a:pPr algn="just"/>
            <a:r>
              <a:rPr lang="en-IN" sz="6700" b="1" dirty="0">
                <a:solidFill>
                  <a:srgbClr val="FF0000"/>
                </a:solidFill>
                <a:latin typeface="Times New Roman" panose="02020603050405020304" pitchFamily="18" charset="0"/>
                <a:cs typeface="Times New Roman" panose="02020603050405020304" pitchFamily="18" charset="0"/>
              </a:rPr>
              <a:t>Thingspeak key Features:</a:t>
            </a:r>
          </a:p>
          <a:p>
            <a:pPr algn="just"/>
            <a:endParaRPr lang="en-IN" sz="4000" dirty="0">
              <a:solidFill>
                <a:srgbClr val="FF0000"/>
              </a:solidFill>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Easily configure devices to send data to Thingspeak using popular IoT protocols.</a:t>
            </a: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Visualize your sensor data in real-time.</a:t>
            </a: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Aggregate data on-demand from third-party sources.</a:t>
            </a: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Use the power of MATLAB to make sense of your IoT data.</a:t>
            </a: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Run your IoT analytics automatically based on schedules or events</a:t>
            </a:r>
            <a:r>
              <a:rPr lang="en-IN" sz="5100" dirty="0">
                <a:solidFill>
                  <a:schemeClr val="tx1"/>
                </a:solidFill>
                <a:latin typeface="Times New Roman" panose="02020603050405020304" pitchFamily="18" charset="0"/>
                <a:cs typeface="Times New Roman" panose="02020603050405020304" pitchFamily="18" charset="0"/>
              </a:rPr>
              <a:t>.</a:t>
            </a:r>
          </a:p>
          <a:p>
            <a:endParaRPr lang="en-IN" dirty="0"/>
          </a:p>
        </p:txBody>
      </p:sp>
      <p:pic>
        <p:nvPicPr>
          <p:cNvPr id="6" name="Picture Placeholder 8">
            <a:extLst>
              <a:ext uri="{FF2B5EF4-FFF2-40B4-BE49-F238E27FC236}">
                <a16:creationId xmlns:a16="http://schemas.microsoft.com/office/drawing/2014/main" id="{98AFE35E-CD0B-44F0-BE38-7737930CB4B7}"/>
              </a:ext>
            </a:extLst>
          </p:cNvPr>
          <p:cNvPicPr>
            <a:picLocks noChangeAspect="1"/>
          </p:cNvPicPr>
          <p:nvPr/>
        </p:nvPicPr>
        <p:blipFill>
          <a:blip r:embed="rId2">
            <a:extLst>
              <a:ext uri="{28A0092B-C50C-407E-A947-70E740481C1C}">
                <a14:useLocalDpi xmlns:a14="http://schemas.microsoft.com/office/drawing/2010/main" val="0"/>
              </a:ext>
            </a:extLst>
          </a:blip>
          <a:srcRect t="17991" b="17991"/>
          <a:stretch>
            <a:fillRect/>
          </a:stretch>
        </p:blipFill>
        <p:spPr>
          <a:xfrm>
            <a:off x="7968342" y="4755746"/>
            <a:ext cx="4083662" cy="1902469"/>
          </a:xfrm>
          <a:prstGeom prst="rect">
            <a:avLst/>
          </a:prstGeom>
          <a:solidFill>
            <a:schemeClr val="accent2"/>
          </a:solidFill>
        </p:spPr>
      </p:pic>
      <p:pic>
        <p:nvPicPr>
          <p:cNvPr id="8" name="Picture Placeholder 1">
            <a:extLst>
              <a:ext uri="{FF2B5EF4-FFF2-40B4-BE49-F238E27FC236}">
                <a16:creationId xmlns:a16="http://schemas.microsoft.com/office/drawing/2014/main" id="{911B3814-965C-4AF8-9ABC-8599E83631D7}"/>
              </a:ext>
            </a:extLst>
          </p:cNvPr>
          <p:cNvPicPr>
            <a:picLocks noChangeAspect="1"/>
          </p:cNvPicPr>
          <p:nvPr/>
        </p:nvPicPr>
        <p:blipFill>
          <a:blip r:embed="rId3">
            <a:extLst>
              <a:ext uri="{28A0092B-C50C-407E-A947-70E740481C1C}">
                <a14:useLocalDpi xmlns:a14="http://schemas.microsoft.com/office/drawing/2010/main" val="0"/>
              </a:ext>
            </a:extLst>
          </a:blip>
          <a:srcRect t="17477" b="17477"/>
          <a:stretch>
            <a:fillRect/>
          </a:stretch>
        </p:blipFill>
        <p:spPr>
          <a:xfrm>
            <a:off x="139996" y="113043"/>
            <a:ext cx="7436461" cy="2880320"/>
          </a:xfrm>
          <a:prstGeom prst="rect">
            <a:avLst/>
          </a:prstGeom>
        </p:spPr>
      </p:pic>
      <p:sp>
        <p:nvSpPr>
          <p:cNvPr id="3" name="Rectangle 2">
            <a:extLst>
              <a:ext uri="{FF2B5EF4-FFF2-40B4-BE49-F238E27FC236}">
                <a16:creationId xmlns:a16="http://schemas.microsoft.com/office/drawing/2014/main" id="{5AF3BF0D-C237-42F4-AE1C-C2CA28E968CB}"/>
              </a:ext>
            </a:extLst>
          </p:cNvPr>
          <p:cNvSpPr/>
          <p:nvPr/>
        </p:nvSpPr>
        <p:spPr>
          <a:xfrm>
            <a:off x="7968342" y="1195979"/>
            <a:ext cx="3904859" cy="3416320"/>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Thingspeak is an IoT analytics platform service that allows you to aggregate, visualize and analyze live data streams in the cloud. Thingspeak provides instant visualizations of data posted by your devices to Thingspeak</a:t>
            </a:r>
            <a:r>
              <a:rPr lang="en-IN" b="1"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143723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BB4BDC-5CBF-4169-B272-F5F4D661456A}"/>
              </a:ext>
            </a:extLst>
          </p:cNvPr>
          <p:cNvSpPr>
            <a:spLocks noGrp="1"/>
          </p:cNvSpPr>
          <p:nvPr>
            <p:ph type="ctrTitle"/>
          </p:nvPr>
        </p:nvSpPr>
        <p:spPr>
          <a:xfrm>
            <a:off x="7009003" y="194142"/>
            <a:ext cx="4532851" cy="510533"/>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BLYNK APPLICATION</a:t>
            </a:r>
          </a:p>
        </p:txBody>
      </p:sp>
      <p:sp>
        <p:nvSpPr>
          <p:cNvPr id="5" name="Subtitle 4">
            <a:extLst>
              <a:ext uri="{FF2B5EF4-FFF2-40B4-BE49-F238E27FC236}">
                <a16:creationId xmlns:a16="http://schemas.microsoft.com/office/drawing/2014/main" id="{A8801C6D-375B-4985-9A8A-C9B492BE6CBF}"/>
              </a:ext>
            </a:extLst>
          </p:cNvPr>
          <p:cNvSpPr>
            <a:spLocks noGrp="1"/>
          </p:cNvSpPr>
          <p:nvPr>
            <p:ph type="subTitle" idx="1"/>
          </p:nvPr>
        </p:nvSpPr>
        <p:spPr>
          <a:xfrm>
            <a:off x="6748943" y="704676"/>
            <a:ext cx="5052970" cy="3640822"/>
          </a:xfrm>
        </p:spPr>
        <p:txBody>
          <a:bodyPr>
            <a:normAutofit fontScale="85000" lnSpcReduction="20000"/>
          </a:bodyPr>
          <a:lstStyle/>
          <a:p>
            <a:pPr lvl="0" algn="just">
              <a:lnSpc>
                <a:spcPct val="150000"/>
              </a:lnSpc>
            </a:pPr>
            <a:r>
              <a:rPr lang="en-IN" sz="2600" b="1" dirty="0">
                <a:solidFill>
                  <a:srgbClr val="FFFF00"/>
                </a:solidFill>
                <a:latin typeface="Times New Roman" panose="02020603050405020304" pitchFamily="18" charset="0"/>
                <a:cs typeface="Times New Roman" panose="02020603050405020304" pitchFamily="18" charset="0"/>
              </a:rPr>
              <a:t>Open Source Android App (Blynk)-:</a:t>
            </a:r>
            <a:r>
              <a:rPr lang="en-IN" sz="2600" dirty="0">
                <a:solidFill>
                  <a:srgbClr val="FFFF00"/>
                </a:solidFill>
                <a:latin typeface="Times New Roman" panose="02020603050405020304" pitchFamily="18" charset="0"/>
                <a:cs typeface="Times New Roman" panose="02020603050405020304" pitchFamily="18" charset="0"/>
              </a:rPr>
              <a:t> </a:t>
            </a:r>
            <a:r>
              <a:rPr lang="en-IN" sz="2600" dirty="0">
                <a:solidFill>
                  <a:schemeClr val="tx2"/>
                </a:solidFill>
                <a:latin typeface="Times New Roman" panose="02020603050405020304" pitchFamily="18" charset="0"/>
                <a:cs typeface="Times New Roman" panose="02020603050405020304" pitchFamily="18" charset="0"/>
              </a:rPr>
              <a:t>Blynk is an open source android app which is designed and developed in order to control the hardware via internet of things (IOT). This digitally displays sensor data, it can accumulate and visualize the data. Plus, it can also do other parameters such as:</a:t>
            </a:r>
          </a:p>
          <a:p>
            <a:pPr lvl="0" algn="just">
              <a:lnSpc>
                <a:spcPct val="150000"/>
              </a:lnSpc>
            </a:pPr>
            <a:endParaRPr lang="en-IN" dirty="0"/>
          </a:p>
        </p:txBody>
      </p:sp>
      <p:pic>
        <p:nvPicPr>
          <p:cNvPr id="3" name="Picture 2">
            <a:extLst>
              <a:ext uri="{FF2B5EF4-FFF2-40B4-BE49-F238E27FC236}">
                <a16:creationId xmlns:a16="http://schemas.microsoft.com/office/drawing/2014/main" id="{F8A1FED7-30BD-441C-A3ED-91BD5885DCB5}"/>
              </a:ext>
            </a:extLst>
          </p:cNvPr>
          <p:cNvPicPr>
            <a:picLocks noChangeAspect="1"/>
          </p:cNvPicPr>
          <p:nvPr/>
        </p:nvPicPr>
        <p:blipFill>
          <a:blip r:embed="rId2"/>
          <a:stretch>
            <a:fillRect/>
          </a:stretch>
        </p:blipFill>
        <p:spPr>
          <a:xfrm>
            <a:off x="0" y="0"/>
            <a:ext cx="6577102" cy="3791144"/>
          </a:xfrm>
          <a:prstGeom prst="rect">
            <a:avLst/>
          </a:prstGeom>
        </p:spPr>
      </p:pic>
      <p:pic>
        <p:nvPicPr>
          <p:cNvPr id="7" name="Picture 6">
            <a:extLst>
              <a:ext uri="{FF2B5EF4-FFF2-40B4-BE49-F238E27FC236}">
                <a16:creationId xmlns:a16="http://schemas.microsoft.com/office/drawing/2014/main" id="{D6611528-432D-420A-9284-D8E414E0ADFD}"/>
              </a:ext>
            </a:extLst>
          </p:cNvPr>
          <p:cNvPicPr>
            <a:picLocks noChangeAspect="1"/>
          </p:cNvPicPr>
          <p:nvPr/>
        </p:nvPicPr>
        <p:blipFill>
          <a:blip r:embed="rId3"/>
          <a:stretch>
            <a:fillRect/>
          </a:stretch>
        </p:blipFill>
        <p:spPr>
          <a:xfrm>
            <a:off x="7623110" y="4042298"/>
            <a:ext cx="4568890" cy="2815702"/>
          </a:xfrm>
          <a:prstGeom prst="rect">
            <a:avLst/>
          </a:prstGeom>
        </p:spPr>
      </p:pic>
      <p:sp>
        <p:nvSpPr>
          <p:cNvPr id="8" name="Rectangle 7">
            <a:extLst>
              <a:ext uri="{FF2B5EF4-FFF2-40B4-BE49-F238E27FC236}">
                <a16:creationId xmlns:a16="http://schemas.microsoft.com/office/drawing/2014/main" id="{0507EF4C-4DD3-4326-AD05-BDE7EDA55B70}"/>
              </a:ext>
            </a:extLst>
          </p:cNvPr>
          <p:cNvSpPr/>
          <p:nvPr/>
        </p:nvSpPr>
        <p:spPr>
          <a:xfrm>
            <a:off x="345346" y="3791144"/>
            <a:ext cx="6096000" cy="2241960"/>
          </a:xfrm>
          <a:prstGeom prst="rect">
            <a:avLst/>
          </a:prstGeom>
        </p:spPr>
        <p:txBody>
          <a:bodyPr>
            <a:spAutoFit/>
          </a:bodyPr>
          <a:lstStyle/>
          <a:p>
            <a:pPr algn="just">
              <a:lnSpc>
                <a:spcPct val="150000"/>
              </a:lnSpc>
            </a:pPr>
            <a:r>
              <a:rPr lang="en-IN" sz="2400" b="1" dirty="0">
                <a:solidFill>
                  <a:srgbClr val="FFFF00"/>
                </a:solidFill>
                <a:latin typeface="Times New Roman" panose="02020603050405020304" pitchFamily="18" charset="0"/>
                <a:cs typeface="Times New Roman" panose="02020603050405020304" pitchFamily="18" charset="0"/>
              </a:rPr>
              <a:t>Blynk Libraries</a:t>
            </a:r>
            <a:r>
              <a:rPr lang="en-IN" sz="2400" dirty="0">
                <a:solidFill>
                  <a:schemeClr val="tx2"/>
                </a:solidFill>
                <a:latin typeface="Times New Roman" panose="02020603050405020304" pitchFamily="18" charset="0"/>
                <a:cs typeface="Times New Roman" panose="02020603050405020304" pitchFamily="18" charset="0"/>
              </a:rPr>
              <a:t>: For all the standard hardware platforms, supports communication with the sensor and the complete progression of incoming and outgoing instructions</a:t>
            </a:r>
            <a:r>
              <a:rPr lang="en-IN" dirty="0">
                <a:solidFill>
                  <a:schemeClr val="tx2"/>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6059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81E9-CDD5-497A-8C13-62CCE0095135}"/>
              </a:ext>
            </a:extLst>
          </p:cNvPr>
          <p:cNvSpPr>
            <a:spLocks noGrp="1"/>
          </p:cNvSpPr>
          <p:nvPr>
            <p:ph type="ctrTitle"/>
          </p:nvPr>
        </p:nvSpPr>
        <p:spPr>
          <a:xfrm>
            <a:off x="2467675" y="410547"/>
            <a:ext cx="2947332" cy="503341"/>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CONCLUSION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26AD75F4-5FAE-466F-82B3-B2471627054C}"/>
              </a:ext>
            </a:extLst>
          </p:cNvPr>
          <p:cNvSpPr>
            <a:spLocks noGrp="1"/>
          </p:cNvSpPr>
          <p:nvPr>
            <p:ph type="subTitle" idx="1"/>
          </p:nvPr>
        </p:nvSpPr>
        <p:spPr>
          <a:xfrm>
            <a:off x="198454" y="1150445"/>
            <a:ext cx="7485775" cy="5558264"/>
          </a:xfrm>
        </p:spPr>
        <p:txBody>
          <a:bodyPr>
            <a:normAutofit fontScale="25000" lnSpcReduction="20000"/>
          </a:bodyPr>
          <a:lstStyle/>
          <a:p>
            <a:pPr algn="just">
              <a:lnSpc>
                <a:spcPct val="120000"/>
              </a:lnSpc>
            </a:pPr>
            <a:r>
              <a:rPr lang="en-US" sz="4200" dirty="0">
                <a:solidFill>
                  <a:schemeClr val="tx2"/>
                </a:solidFill>
                <a:latin typeface="Times New Roman" panose="02020603050405020304" pitchFamily="18" charset="0"/>
                <a:cs typeface="Times New Roman" panose="02020603050405020304" pitchFamily="18" charset="0"/>
              </a:rPr>
              <a:t> </a:t>
            </a:r>
            <a:r>
              <a:rPr lang="en-US" sz="9600" dirty="0">
                <a:solidFill>
                  <a:schemeClr val="tx2"/>
                </a:solidFill>
                <a:latin typeface="Times New Roman" panose="02020603050405020304" pitchFamily="18" charset="0"/>
                <a:cs typeface="Times New Roman" panose="02020603050405020304" pitchFamily="18" charset="0"/>
              </a:rPr>
              <a:t>IOT based BSN-CARE healthcare system is undoubtedly going to revolutionize the existing conventional healthcare practices of the world. Formation of long queues in hospitals and in front of renowned doctors for specialist consultation etc. will soon be a thing of the past. Modern IOT based BSN healthcare system envisages provision of quality and timely healthcare at your door step based on data received on real time at the exclusive healthcare network. More over global consultation of expert renowned specialist doctors will be just a click away when fully developed worldwide.</a:t>
            </a:r>
            <a:r>
              <a:rPr lang="en-IN" sz="9600" dirty="0">
                <a:solidFill>
                  <a:schemeClr val="tx1"/>
                </a:solidFill>
                <a:latin typeface="Times New Roman" panose="02020603050405020304" pitchFamily="18" charset="0"/>
                <a:cs typeface="Times New Roman" panose="02020603050405020304" pitchFamily="18" charset="0"/>
              </a:rPr>
              <a:t>Further BSN healthcare will be a boon to slum dwellers as quality and affordable treatment can be provided to them on real time at their door step. BSN healthcare is the ideal way of treatment for all during spread of pandemic like corona virus.</a:t>
            </a:r>
          </a:p>
          <a:p>
            <a:pPr algn="just"/>
            <a:r>
              <a:rPr lang="en-IN" sz="6000" dirty="0">
                <a:latin typeface="Times New Roman" panose="02020603050405020304" pitchFamily="18" charset="0"/>
                <a:cs typeface="Times New Roman" panose="02020603050405020304" pitchFamily="18" charset="0"/>
              </a:rPr>
              <a:t> </a:t>
            </a:r>
          </a:p>
          <a:p>
            <a:pPr algn="just">
              <a:lnSpc>
                <a:spcPct val="120000"/>
              </a:lnSpc>
              <a:buFont typeface="Wingdings" panose="05000000000000000000" pitchFamily="2" charset="2"/>
              <a:buChar char="Ø"/>
            </a:pPr>
            <a:endParaRPr lang="en-IN" sz="2200" dirty="0">
              <a:solidFill>
                <a:schemeClr val="tx2"/>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tx2"/>
                </a:solidFill>
                <a:latin typeface="Times New Roman" panose="02020603050405020304" pitchFamily="18" charset="0"/>
                <a:cs typeface="Times New Roman" panose="02020603050405020304" pitchFamily="18" charset="0"/>
              </a:rPr>
              <a:t> </a:t>
            </a:r>
            <a:endParaRPr lang="en-IN" dirty="0"/>
          </a:p>
        </p:txBody>
      </p:sp>
      <p:pic>
        <p:nvPicPr>
          <p:cNvPr id="8" name="Picture 7">
            <a:extLst>
              <a:ext uri="{FF2B5EF4-FFF2-40B4-BE49-F238E27FC236}">
                <a16:creationId xmlns:a16="http://schemas.microsoft.com/office/drawing/2014/main" id="{2ACCC2C6-703D-4464-9656-9221C9875355}"/>
              </a:ext>
            </a:extLst>
          </p:cNvPr>
          <p:cNvPicPr>
            <a:picLocks noChangeAspect="1"/>
          </p:cNvPicPr>
          <p:nvPr/>
        </p:nvPicPr>
        <p:blipFill>
          <a:blip r:embed="rId2"/>
          <a:stretch>
            <a:fillRect/>
          </a:stretch>
        </p:blipFill>
        <p:spPr>
          <a:xfrm>
            <a:off x="7768205" y="0"/>
            <a:ext cx="4423795" cy="6857999"/>
          </a:xfrm>
          <a:prstGeom prst="rect">
            <a:avLst/>
          </a:prstGeom>
        </p:spPr>
      </p:pic>
    </p:spTree>
    <p:extLst>
      <p:ext uri="{BB962C8B-B14F-4D97-AF65-F5344CB8AC3E}">
        <p14:creationId xmlns:p14="http://schemas.microsoft.com/office/powerpoint/2010/main" val="285156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C436CD-1425-4AC2-8873-EEE957664753}"/>
              </a:ext>
            </a:extLst>
          </p:cNvPr>
          <p:cNvSpPr>
            <a:spLocks noGrp="1"/>
          </p:cNvSpPr>
          <p:nvPr>
            <p:ph type="ctrTitle"/>
          </p:nvPr>
        </p:nvSpPr>
        <p:spPr>
          <a:xfrm>
            <a:off x="940436" y="330853"/>
            <a:ext cx="5313028" cy="562063"/>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FUTURE ENHANCEMENT</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251798EC-B82A-430E-B275-624E00C1F476}"/>
              </a:ext>
            </a:extLst>
          </p:cNvPr>
          <p:cNvSpPr>
            <a:spLocks noGrp="1"/>
          </p:cNvSpPr>
          <p:nvPr>
            <p:ph type="subTitle" idx="1"/>
          </p:nvPr>
        </p:nvSpPr>
        <p:spPr>
          <a:xfrm>
            <a:off x="124709" y="1247478"/>
            <a:ext cx="7049549" cy="5610522"/>
          </a:xfrm>
        </p:spPr>
        <p:txBody>
          <a:bodyPr>
            <a:normAutofit/>
          </a:bodyPr>
          <a:lstStyle/>
          <a:p>
            <a:pPr lvl="0" algn="just"/>
            <a:r>
              <a:rPr lang="en-IN" dirty="0">
                <a:solidFill>
                  <a:schemeClr val="tx2"/>
                </a:solidFill>
                <a:latin typeface="Times New Roman" panose="02020603050405020304" pitchFamily="18" charset="0"/>
                <a:cs typeface="Times New Roman" panose="02020603050405020304" pitchFamily="18" charset="0"/>
              </a:rPr>
              <a:t>The system can be enhanced to cover in remote villages where IOT can be gainfully utilised. Body sensors in due course of time will be employing most modern technologies to minimise or make the radiations negligible. Since internet and mobile network has conquered the whole world making the whole world a global village IOT based BSN healthcare can be extended to benefit the whole global population. IOT based BSN healthcare will revolutise the field of medical care in due course of time benefitting the whole world. Once fully developed and fully integrated consultation of an expert specialist anywhere in the world will be just a click away from you.  </a:t>
            </a:r>
          </a:p>
          <a:p>
            <a:pPr algn="ctr"/>
            <a:endParaRPr lang="en-IN" dirty="0"/>
          </a:p>
        </p:txBody>
      </p:sp>
      <p:pic>
        <p:nvPicPr>
          <p:cNvPr id="9" name="Picture 8">
            <a:extLst>
              <a:ext uri="{FF2B5EF4-FFF2-40B4-BE49-F238E27FC236}">
                <a16:creationId xmlns:a16="http://schemas.microsoft.com/office/drawing/2014/main" id="{F91E923E-F0E6-40CD-A0D9-FB0E9C41FFF6}"/>
              </a:ext>
            </a:extLst>
          </p:cNvPr>
          <p:cNvPicPr>
            <a:picLocks noChangeAspect="1"/>
          </p:cNvPicPr>
          <p:nvPr/>
        </p:nvPicPr>
        <p:blipFill>
          <a:blip r:embed="rId2"/>
          <a:stretch>
            <a:fillRect/>
          </a:stretch>
        </p:blipFill>
        <p:spPr>
          <a:xfrm>
            <a:off x="7193902" y="1"/>
            <a:ext cx="4998098" cy="6858000"/>
          </a:xfrm>
          <a:prstGeom prst="rect">
            <a:avLst/>
          </a:prstGeom>
        </p:spPr>
      </p:pic>
    </p:spTree>
    <p:extLst>
      <p:ext uri="{BB962C8B-B14F-4D97-AF65-F5344CB8AC3E}">
        <p14:creationId xmlns:p14="http://schemas.microsoft.com/office/powerpoint/2010/main" val="219840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C51B-6B8D-46B4-9EDD-5DF922519D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E51C6A-B8FB-4207-9F61-1BDF4185FCAD}"/>
              </a:ext>
            </a:extLst>
          </p:cNvPr>
          <p:cNvSpPr>
            <a:spLocks noGrp="1"/>
          </p:cNvSpPr>
          <p:nvPr>
            <p:ph idx="1"/>
          </p:nvPr>
        </p:nvSpPr>
        <p:spPr/>
        <p:txBody>
          <a:bodyPr/>
          <a:lstStyle/>
          <a:p>
            <a:endParaRPr lang="en-IN"/>
          </a:p>
        </p:txBody>
      </p:sp>
      <p:pic>
        <p:nvPicPr>
          <p:cNvPr id="4"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2033E0F8-2E6E-4217-8569-F103B5D37818}"/>
              </a:ext>
            </a:extLst>
          </p:cNvPr>
          <p:cNvPicPr>
            <a:picLocks noChangeAspect="1"/>
          </p:cNvPicPr>
          <p:nvPr/>
        </p:nvPicPr>
        <p:blipFill>
          <a:blip r:embed="rId2" cstate="screen">
            <a:extLst>
              <a:ext uri="{28A0092B-C50C-407E-A947-70E740481C1C}">
                <a14:useLocalDpi xmlns:a14="http://schemas.microsoft.com/office/drawing/2010/main"/>
              </a:ext>
            </a:extLst>
          </a:blip>
          <a:srcRect l="62" r="62"/>
          <a:stretch>
            <a:fillRect/>
          </a:stretch>
        </p:blipFill>
        <p:spPr>
          <a:xfrm>
            <a:off x="-620784" y="0"/>
            <a:ext cx="12812784" cy="6858000"/>
          </a:xfrm>
          <a:prstGeom prst="rect">
            <a:avLst/>
          </a:prstGeom>
        </p:spPr>
      </p:pic>
      <p:sp>
        <p:nvSpPr>
          <p:cNvPr id="5" name="Rectangle 4">
            <a:extLst>
              <a:ext uri="{FF2B5EF4-FFF2-40B4-BE49-F238E27FC236}">
                <a16:creationId xmlns:a16="http://schemas.microsoft.com/office/drawing/2014/main" id="{154AA29D-6796-42F8-A5CA-8F1BDB96C728}"/>
              </a:ext>
              <a:ext uri="{C183D7F6-B498-43B3-948B-1728B52AA6E4}">
                <adec:decorative xmlns:adec="http://schemas.microsoft.com/office/drawing/2017/decorative" val="1"/>
              </a:ext>
            </a:extLst>
          </p:cNvPr>
          <p:cNvSpPr/>
          <p:nvPr/>
        </p:nvSpPr>
        <p:spPr bwMode="invGray">
          <a:xfrm rot="5400000">
            <a:off x="5846928" y="512929"/>
            <a:ext cx="6858000" cy="5832141"/>
          </a:xfrm>
          <a:prstGeom prst="rect">
            <a:avLst/>
          </a:prstGeom>
          <a:solidFill>
            <a:sysClr val="windowText" lastClr="000000">
              <a:alpha val="7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orbel" panose="020B0503020204020204"/>
              <a:ea typeface="+mn-ea"/>
              <a:cs typeface="+mn-cs"/>
            </a:endParaRPr>
          </a:p>
        </p:txBody>
      </p:sp>
      <p:sp>
        <p:nvSpPr>
          <p:cNvPr id="7" name="Title 2">
            <a:extLst>
              <a:ext uri="{FF2B5EF4-FFF2-40B4-BE49-F238E27FC236}">
                <a16:creationId xmlns:a16="http://schemas.microsoft.com/office/drawing/2014/main" id="{3C6E9B6F-E6AD-417B-9436-E8197760CEA0}"/>
              </a:ext>
            </a:extLst>
          </p:cNvPr>
          <p:cNvSpPr txBox="1">
            <a:spLocks/>
          </p:cNvSpPr>
          <p:nvPr/>
        </p:nvSpPr>
        <p:spPr>
          <a:xfrm>
            <a:off x="8626637" y="2198396"/>
            <a:ext cx="2679449" cy="187000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en-US" sz="44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6485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8578" y="572654"/>
            <a:ext cx="6351571" cy="1450110"/>
          </a:xfrm>
        </p:spPr>
        <p:txBody>
          <a:bodyP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A SECURE IoT BASED MODERN HEALTHCARE SYSTEM USING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BODY SENSOR NETWORK</a:t>
            </a:r>
          </a:p>
        </p:txBody>
      </p:sp>
      <p:sp>
        <p:nvSpPr>
          <p:cNvPr id="2" name="Text Placeholder 1"/>
          <p:cNvSpPr>
            <a:spLocks noGrp="1"/>
          </p:cNvSpPr>
          <p:nvPr>
            <p:ph type="body" idx="1"/>
          </p:nvPr>
        </p:nvSpPr>
        <p:spPr>
          <a:xfrm>
            <a:off x="0" y="2419927"/>
            <a:ext cx="6788727" cy="3953164"/>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Internal Guide:Prof. Anjana J </a:t>
            </a:r>
          </a:p>
          <a:p>
            <a:endParaRPr lang="en-US" sz="3100" dirty="0">
              <a:latin typeface="Times New Roman" panose="02020603050405020304" pitchFamily="18" charset="0"/>
              <a:cs typeface="Times New Roman" panose="02020603050405020304" pitchFamily="18" charset="0"/>
            </a:endParaRPr>
          </a:p>
          <a:p>
            <a:endParaRPr lang="en-US" dirty="0"/>
          </a:p>
          <a:p>
            <a:r>
              <a:rPr lang="en-US" dirty="0"/>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Submitted By</a:t>
            </a:r>
          </a:p>
          <a:p>
            <a:r>
              <a:rPr lang="en-US" sz="2600" dirty="0">
                <a:latin typeface="Times New Roman" panose="02020603050405020304" pitchFamily="18" charset="0"/>
                <a:cs typeface="Times New Roman" panose="02020603050405020304" pitchFamily="18" charset="0"/>
              </a:rPr>
              <a:t>                                                                               Lekshmi S R</a:t>
            </a:r>
          </a:p>
          <a:p>
            <a:r>
              <a:rPr lang="en-US" sz="2600" dirty="0">
                <a:latin typeface="Times New Roman" panose="02020603050405020304" pitchFamily="18" charset="0"/>
                <a:cs typeface="Times New Roman" panose="02020603050405020304" pitchFamily="18" charset="0"/>
              </a:rPr>
              <a:t>                                                                               LLMC17MCA020</a:t>
            </a:r>
          </a:p>
          <a:p>
            <a:r>
              <a:rPr lang="en-US" sz="2600" dirty="0">
                <a:latin typeface="Times New Roman" panose="02020603050405020304" pitchFamily="18" charset="0"/>
                <a:cs typeface="Times New Roman" panose="02020603050405020304" pitchFamily="18" charset="0"/>
              </a:rPr>
              <a:t>                                                                               S6 MCA,LMST</a:t>
            </a:r>
          </a:p>
        </p:txBody>
      </p:sp>
      <p:pic>
        <p:nvPicPr>
          <p:cNvPr id="5" name="Picture 4">
            <a:extLst>
              <a:ext uri="{FF2B5EF4-FFF2-40B4-BE49-F238E27FC236}">
                <a16:creationId xmlns:a16="http://schemas.microsoft.com/office/drawing/2014/main" id="{9345FECE-BDA0-40F7-9B23-6E4C8E1814D8}"/>
              </a:ext>
            </a:extLst>
          </p:cNvPr>
          <p:cNvPicPr>
            <a:picLocks noChangeAspect="1"/>
          </p:cNvPicPr>
          <p:nvPr/>
        </p:nvPicPr>
        <p:blipFill>
          <a:blip r:embed="rId2"/>
          <a:stretch>
            <a:fillRect/>
          </a:stretch>
        </p:blipFill>
        <p:spPr>
          <a:xfrm>
            <a:off x="6382139" y="0"/>
            <a:ext cx="5809861" cy="6858000"/>
          </a:xfrm>
          <a:prstGeom prst="rect">
            <a:avLst/>
          </a:prstGeom>
        </p:spPr>
      </p:pic>
    </p:spTree>
    <p:extLst>
      <p:ext uri="{BB962C8B-B14F-4D97-AF65-F5344CB8AC3E}">
        <p14:creationId xmlns:p14="http://schemas.microsoft.com/office/powerpoint/2010/main" val="399975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129" name="Title 128">
            <a:extLst>
              <a:ext uri="{FF2B5EF4-FFF2-40B4-BE49-F238E27FC236}">
                <a16:creationId xmlns:a16="http://schemas.microsoft.com/office/drawing/2014/main" id="{4AEE0AE4-0635-4557-BF2E-E3D818BDF15E}"/>
              </a:ext>
            </a:extLst>
          </p:cNvPr>
          <p:cNvSpPr>
            <a:spLocks noGrp="1"/>
          </p:cNvSpPr>
          <p:nvPr>
            <p:ph type="ctrTitle"/>
          </p:nvPr>
        </p:nvSpPr>
        <p:spPr>
          <a:xfrm>
            <a:off x="3562525" y="302003"/>
            <a:ext cx="3249335" cy="562063"/>
          </a:xfrm>
        </p:spPr>
        <p:txBody>
          <a:bodyPr>
            <a:normAutofit/>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0" name="Subtitle 129">
            <a:extLst>
              <a:ext uri="{FF2B5EF4-FFF2-40B4-BE49-F238E27FC236}">
                <a16:creationId xmlns:a16="http://schemas.microsoft.com/office/drawing/2014/main" id="{843EF85C-6024-4D87-8BB2-FB198076FFCC}"/>
              </a:ext>
            </a:extLst>
          </p:cNvPr>
          <p:cNvSpPr>
            <a:spLocks noGrp="1"/>
          </p:cNvSpPr>
          <p:nvPr>
            <p:ph type="subTitle" idx="1"/>
          </p:nvPr>
        </p:nvSpPr>
        <p:spPr>
          <a:xfrm>
            <a:off x="258803" y="1586204"/>
            <a:ext cx="8129573" cy="5196466"/>
          </a:xfrm>
        </p:spPr>
        <p:txBody>
          <a:bodyPr>
            <a:normAutofit/>
          </a:bodyPr>
          <a:lstStyle/>
          <a:p>
            <a:pPr marL="342900" indent="-342900" algn="ctr">
              <a:lnSpc>
                <a:spcPct val="110000"/>
              </a:lnSpc>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In the present-day scenario, we find a large number of elderly people staying alone in flats or at isolated places. Recent research indicates that about 80% of aged people above the age of 65 are suffering from at least one chronic life style  disease.</a:t>
            </a:r>
          </a:p>
          <a:p>
            <a:pPr marL="342900" indent="-342900" algn="ctr">
              <a:lnSpc>
                <a:spcPct val="110000"/>
              </a:lnSpc>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IOT based modern healthcare is intended to meet the urgent medical needs of patients particularly isolated senior citizens. The proposed modern IOT based BSN care envisages provision of affordable and timely healthcare at their door step and thus improving the quality of life.</a:t>
            </a:r>
            <a:endParaRPr lang="en-IN" dirty="0">
              <a:solidFill>
                <a:schemeClr val="tx2"/>
              </a:solidFill>
              <a:latin typeface="Times New Roman" panose="02020603050405020304" pitchFamily="18" charset="0"/>
              <a:cs typeface="Times New Roman" panose="02020603050405020304" pitchFamily="18" charset="0"/>
            </a:endParaRPr>
          </a:p>
          <a:p>
            <a:endParaRPr lang="en-IN" dirty="0"/>
          </a:p>
        </p:txBody>
      </p:sp>
      <p:pic>
        <p:nvPicPr>
          <p:cNvPr id="131" name="Picture 130">
            <a:extLst>
              <a:ext uri="{FF2B5EF4-FFF2-40B4-BE49-F238E27FC236}">
                <a16:creationId xmlns:a16="http://schemas.microsoft.com/office/drawing/2014/main" id="{B08360C3-42F3-497C-90D3-FADB0B72D34D}"/>
              </a:ext>
            </a:extLst>
          </p:cNvPr>
          <p:cNvPicPr>
            <a:picLocks noChangeAspect="1"/>
          </p:cNvPicPr>
          <p:nvPr/>
        </p:nvPicPr>
        <p:blipFill>
          <a:blip r:embed="rId2"/>
          <a:stretch>
            <a:fillRect/>
          </a:stretch>
        </p:blipFill>
        <p:spPr>
          <a:xfrm>
            <a:off x="8192278" y="391886"/>
            <a:ext cx="4096137" cy="5775649"/>
          </a:xfrm>
          <a:prstGeom prst="rect">
            <a:avLst/>
          </a:prstGeom>
        </p:spPr>
      </p:pic>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8C79-BCF8-4075-B15F-D440914E69CA}"/>
              </a:ext>
            </a:extLst>
          </p:cNvPr>
          <p:cNvSpPr>
            <a:spLocks noGrp="1"/>
          </p:cNvSpPr>
          <p:nvPr>
            <p:ph type="title"/>
          </p:nvPr>
        </p:nvSpPr>
        <p:spPr>
          <a:xfrm>
            <a:off x="1909650" y="47361"/>
            <a:ext cx="9601200" cy="1069940"/>
          </a:xfrm>
        </p:spPr>
        <p:txBody>
          <a:bodyPr/>
          <a:lstStyle/>
          <a:p>
            <a:r>
              <a:rPr lang="en-US" b="1" dirty="0">
                <a:solidFill>
                  <a:srgbClr val="FF0000"/>
                </a:solidFill>
                <a:latin typeface="Times New Roman" panose="02020603050405020304" pitchFamily="18" charset="0"/>
                <a:cs typeface="Times New Roman" panose="02020603050405020304" pitchFamily="18" charset="0"/>
              </a:rPr>
              <a:t>OBJECTIVES &amp; SCOPE</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7363DF-AEB1-4AE3-87AC-0C4565DBBD89}"/>
              </a:ext>
            </a:extLst>
          </p:cNvPr>
          <p:cNvSpPr>
            <a:spLocks noGrp="1"/>
          </p:cNvSpPr>
          <p:nvPr>
            <p:ph idx="1"/>
          </p:nvPr>
        </p:nvSpPr>
        <p:spPr>
          <a:xfrm>
            <a:off x="138266" y="1507207"/>
            <a:ext cx="9601200" cy="4348163"/>
          </a:xfrm>
        </p:spPr>
        <p:txBody>
          <a:bodyPr>
            <a:normAutofit/>
          </a:bodyPr>
          <a:lstStyle/>
          <a:p>
            <a:r>
              <a:rPr lang="en-US" sz="2400" dirty="0">
                <a:latin typeface="Times New Roman" panose="02020603050405020304" pitchFamily="18" charset="0"/>
                <a:cs typeface="Times New Roman" panose="02020603050405020304" pitchFamily="18" charset="0"/>
              </a:rPr>
              <a:t>IOT based modern healthcare is primarily intented to take care of the health aspects of older people staying alone. The system envisages to real time monitoring of the health parameters of dependent patients and provide timely and quality healthcare to them.</a:t>
            </a:r>
          </a:p>
          <a:p>
            <a:r>
              <a:rPr lang="en-US" sz="2400" dirty="0">
                <a:latin typeface="Times New Roman" panose="02020603050405020304" pitchFamily="18" charset="0"/>
                <a:cs typeface="Times New Roman" panose="02020603050405020304" pitchFamily="18" charset="0"/>
              </a:rPr>
              <a:t>Objective of the project is to make affordable, fully secure and timely healthcare to the dependent patients. The system make use of Body sensor network which with the help of iot and internet measures and forward the health parameters of patients on real time.</a:t>
            </a:r>
          </a:p>
          <a:p>
            <a:r>
              <a:rPr lang="en-US" sz="2400" dirty="0">
                <a:latin typeface="Times New Roman" panose="02020603050405020304" pitchFamily="18" charset="0"/>
                <a:cs typeface="Times New Roman" panose="02020603050405020304" pitchFamily="18" charset="0"/>
              </a:rPr>
              <a:t>The patients data base is passed on to designated family member/friend on real time by Blynk/cloud server through mobile network who then take appropriate action to save the patient.</a:t>
            </a:r>
            <a:endParaRPr lang="en-IN" sz="2400" dirty="0">
              <a:latin typeface="Times New Roman" panose="02020603050405020304" pitchFamily="18" charset="0"/>
              <a:cs typeface="Times New Roman" panose="02020603050405020304" pitchFamily="18" charset="0"/>
            </a:endParaRPr>
          </a:p>
        </p:txBody>
      </p:sp>
      <p:grpSp>
        <p:nvGrpSpPr>
          <p:cNvPr id="33" name="Group 32">
            <a:extLst>
              <a:ext uri="{FF2B5EF4-FFF2-40B4-BE49-F238E27FC236}">
                <a16:creationId xmlns:a16="http://schemas.microsoft.com/office/drawing/2014/main" id="{D0AA7776-813B-4A86-91AA-CB6345B4B852}"/>
              </a:ext>
            </a:extLst>
          </p:cNvPr>
          <p:cNvGrpSpPr/>
          <p:nvPr/>
        </p:nvGrpSpPr>
        <p:grpSpPr>
          <a:xfrm>
            <a:off x="10257544" y="1625998"/>
            <a:ext cx="1143794" cy="2010733"/>
            <a:chOff x="4871870" y="1763729"/>
            <a:chExt cx="2448272" cy="4303935"/>
          </a:xfrm>
        </p:grpSpPr>
        <p:grpSp>
          <p:nvGrpSpPr>
            <p:cNvPr id="34" name="Group 3">
              <a:extLst>
                <a:ext uri="{FF2B5EF4-FFF2-40B4-BE49-F238E27FC236}">
                  <a16:creationId xmlns:a16="http://schemas.microsoft.com/office/drawing/2014/main" id="{99A6E5B5-06C0-42A4-8EDA-B11AE7381929}"/>
                </a:ext>
              </a:extLst>
            </p:cNvPr>
            <p:cNvGrpSpPr/>
            <p:nvPr/>
          </p:nvGrpSpPr>
          <p:grpSpPr>
            <a:xfrm>
              <a:off x="4871870" y="1763729"/>
              <a:ext cx="2448272" cy="4303935"/>
              <a:chOff x="445712" y="1449040"/>
              <a:chExt cx="2113018" cy="3924176"/>
            </a:xfrm>
          </p:grpSpPr>
          <p:sp>
            <p:nvSpPr>
              <p:cNvPr id="36" name="Rounded Rectangle 4">
                <a:extLst>
                  <a:ext uri="{FF2B5EF4-FFF2-40B4-BE49-F238E27FC236}">
                    <a16:creationId xmlns:a16="http://schemas.microsoft.com/office/drawing/2014/main" id="{949E4EFA-8958-47B3-A163-591730D5513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7" name="Rectangle 5">
                <a:extLst>
                  <a:ext uri="{FF2B5EF4-FFF2-40B4-BE49-F238E27FC236}">
                    <a16:creationId xmlns:a16="http://schemas.microsoft.com/office/drawing/2014/main" id="{B5DD8020-2943-4525-850A-A630991EE5DC}"/>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8" name="Group 6">
                <a:extLst>
                  <a:ext uri="{FF2B5EF4-FFF2-40B4-BE49-F238E27FC236}">
                    <a16:creationId xmlns:a16="http://schemas.microsoft.com/office/drawing/2014/main" id="{5299C494-8405-4760-AFD0-2F4817E240F2}"/>
                  </a:ext>
                </a:extLst>
              </p:cNvPr>
              <p:cNvGrpSpPr/>
              <p:nvPr userDrawn="1"/>
            </p:nvGrpSpPr>
            <p:grpSpPr>
              <a:xfrm>
                <a:off x="1407705" y="5045834"/>
                <a:ext cx="211967" cy="211967"/>
                <a:chOff x="1549420" y="5712364"/>
                <a:chExt cx="312583" cy="312583"/>
              </a:xfrm>
            </p:grpSpPr>
            <p:sp>
              <p:nvSpPr>
                <p:cNvPr id="39" name="Oval 7">
                  <a:extLst>
                    <a:ext uri="{FF2B5EF4-FFF2-40B4-BE49-F238E27FC236}">
                      <a16:creationId xmlns:a16="http://schemas.microsoft.com/office/drawing/2014/main" id="{BE823977-0802-4191-AE56-58417DE42DB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0" name="Rounded Rectangle 8">
                  <a:extLst>
                    <a:ext uri="{FF2B5EF4-FFF2-40B4-BE49-F238E27FC236}">
                      <a16:creationId xmlns:a16="http://schemas.microsoft.com/office/drawing/2014/main" id="{83D78576-62DF-43B6-9530-05BDAA672B6E}"/>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35" name="Picture Placeholder 2">
              <a:extLst>
                <a:ext uri="{FF2B5EF4-FFF2-40B4-BE49-F238E27FC236}">
                  <a16:creationId xmlns:a16="http://schemas.microsoft.com/office/drawing/2014/main" id="{C5F7796A-F2B5-4E4B-8153-9F30B60ECBFD}"/>
                </a:ext>
              </a:extLst>
            </p:cNvPr>
            <p:cNvSpPr txBox="1">
              <a:spLocks/>
            </p:cNvSpPr>
            <p:nvPr/>
          </p:nvSpPr>
          <p:spPr>
            <a:xfrm>
              <a:off x="5051890" y="2223507"/>
              <a:ext cx="2088232" cy="3384376"/>
            </a:xfrm>
            <a:prstGeom prst="rect">
              <a:avLst/>
            </a:prstGeom>
            <a:solidFill>
              <a:schemeClr val="bg1">
                <a:lumMod val="6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sp>
        <p:nvSpPr>
          <p:cNvPr id="41" name="Heart 40">
            <a:extLst>
              <a:ext uri="{FF2B5EF4-FFF2-40B4-BE49-F238E27FC236}">
                <a16:creationId xmlns:a16="http://schemas.microsoft.com/office/drawing/2014/main" id="{AD001A71-6186-467C-ABBD-3D42372A2614}"/>
              </a:ext>
            </a:extLst>
          </p:cNvPr>
          <p:cNvSpPr/>
          <p:nvPr/>
        </p:nvSpPr>
        <p:spPr>
          <a:xfrm>
            <a:off x="10424729" y="2217856"/>
            <a:ext cx="874316" cy="874316"/>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B94A13E-0947-4637-8E1C-843C1E118C17}"/>
              </a:ext>
            </a:extLst>
          </p:cNvPr>
          <p:cNvGrpSpPr/>
          <p:nvPr/>
        </p:nvGrpSpPr>
        <p:grpSpPr>
          <a:xfrm>
            <a:off x="10673824" y="2446694"/>
            <a:ext cx="376126" cy="376126"/>
            <a:chOff x="1733181" y="3181305"/>
            <a:chExt cx="376126" cy="376126"/>
          </a:xfrm>
        </p:grpSpPr>
        <p:sp>
          <p:nvSpPr>
            <p:cNvPr id="43" name="Oval 42">
              <a:extLst>
                <a:ext uri="{FF2B5EF4-FFF2-40B4-BE49-F238E27FC236}">
                  <a16:creationId xmlns:a16="http://schemas.microsoft.com/office/drawing/2014/main" id="{E4A1A5FB-64D8-49DF-8E41-E65FFE481C72}"/>
                </a:ext>
              </a:extLst>
            </p:cNvPr>
            <p:cNvSpPr/>
            <p:nvPr/>
          </p:nvSpPr>
          <p:spPr>
            <a:xfrm rot="16200000">
              <a:off x="1733181" y="3181305"/>
              <a:ext cx="376126" cy="37612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1BC6421-ACC6-47C9-8E10-8EBB2A193EA6}"/>
                </a:ext>
              </a:extLst>
            </p:cNvPr>
            <p:cNvSpPr/>
            <p:nvPr/>
          </p:nvSpPr>
          <p:spPr>
            <a:xfrm rot="16200000">
              <a:off x="1770777" y="3218901"/>
              <a:ext cx="300935" cy="300935"/>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EF136B35-999C-4B8E-A6BC-CAA2DD70E701}"/>
                </a:ext>
              </a:extLst>
            </p:cNvPr>
            <p:cNvSpPr>
              <a:spLocks noChangeAspect="1"/>
            </p:cNvSpPr>
            <p:nvPr/>
          </p:nvSpPr>
          <p:spPr>
            <a:xfrm rot="16200000" flipH="1">
              <a:off x="1904378" y="3352502"/>
              <a:ext cx="33732" cy="337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4F6AEF7A-4112-493D-8CD2-17E489391C07}"/>
              </a:ext>
            </a:extLst>
          </p:cNvPr>
          <p:cNvSpPr/>
          <p:nvPr/>
        </p:nvSpPr>
        <p:spPr>
          <a:xfrm rot="16200000">
            <a:off x="9600328" y="1309466"/>
            <a:ext cx="2521434" cy="1223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36">
            <a:extLst>
              <a:ext uri="{FF2B5EF4-FFF2-40B4-BE49-F238E27FC236}">
                <a16:creationId xmlns:a16="http://schemas.microsoft.com/office/drawing/2014/main" id="{06B36854-93FA-4EB1-A56B-E96CE6D1F258}"/>
              </a:ext>
            </a:extLst>
          </p:cNvPr>
          <p:cNvSpPr>
            <a:spLocks/>
          </p:cNvSpPr>
          <p:nvPr/>
        </p:nvSpPr>
        <p:spPr bwMode="auto">
          <a:xfrm>
            <a:off x="9704324" y="1073760"/>
            <a:ext cx="2250233" cy="1581130"/>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sp>
        <p:nvSpPr>
          <p:cNvPr id="48" name="Freeform 36">
            <a:extLst>
              <a:ext uri="{FF2B5EF4-FFF2-40B4-BE49-F238E27FC236}">
                <a16:creationId xmlns:a16="http://schemas.microsoft.com/office/drawing/2014/main" id="{1E7BF2EB-E673-4C5C-A007-13418442B918}"/>
              </a:ext>
            </a:extLst>
          </p:cNvPr>
          <p:cNvSpPr>
            <a:spLocks/>
          </p:cNvSpPr>
          <p:nvPr/>
        </p:nvSpPr>
        <p:spPr bwMode="auto">
          <a:xfrm>
            <a:off x="9853127" y="2631363"/>
            <a:ext cx="1933672" cy="1488821"/>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49" name="Rectangle 48">
            <a:extLst>
              <a:ext uri="{FF2B5EF4-FFF2-40B4-BE49-F238E27FC236}">
                <a16:creationId xmlns:a16="http://schemas.microsoft.com/office/drawing/2014/main" id="{C45100F2-FEC1-4444-AD7A-28714E72A8B1}"/>
              </a:ext>
            </a:extLst>
          </p:cNvPr>
          <p:cNvSpPr/>
          <p:nvPr/>
        </p:nvSpPr>
        <p:spPr>
          <a:xfrm rot="16200000">
            <a:off x="9614413" y="5277569"/>
            <a:ext cx="2444550" cy="1297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05624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647265" y="334705"/>
            <a:ext cx="3937233" cy="604007"/>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EXISTING SYSTEM</a:t>
            </a:r>
          </a:p>
        </p:txBody>
      </p:sp>
      <p:sp>
        <p:nvSpPr>
          <p:cNvPr id="2" name="Subtitle 1">
            <a:extLst>
              <a:ext uri="{FF2B5EF4-FFF2-40B4-BE49-F238E27FC236}">
                <a16:creationId xmlns:a16="http://schemas.microsoft.com/office/drawing/2014/main" id="{D9FBDE07-602C-4C95-91B5-8141F4915285}"/>
              </a:ext>
            </a:extLst>
          </p:cNvPr>
          <p:cNvSpPr>
            <a:spLocks noGrp="1"/>
          </p:cNvSpPr>
          <p:nvPr>
            <p:ph type="subTitle" idx="1"/>
          </p:nvPr>
        </p:nvSpPr>
        <p:spPr>
          <a:xfrm>
            <a:off x="391144" y="1391116"/>
            <a:ext cx="5459150" cy="4440516"/>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Existing medical care is manual as a patient has to physically go to a doctor/hospital for treatment. In most of the cases a patient has to wait in queue for long time to get consultation/medicine. This becomes very difficult for senior citizen and emergency cases as travel and waiting is involved before getting treatment. The present system is expensive and time and effort consuming.</a:t>
            </a:r>
            <a:endParaRPr lang="en-IN" b="1"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103E985-C236-49E1-A61F-FB7416840772}"/>
              </a:ext>
            </a:extLst>
          </p:cNvPr>
          <p:cNvPicPr>
            <a:picLocks noChangeAspect="1"/>
          </p:cNvPicPr>
          <p:nvPr/>
        </p:nvPicPr>
        <p:blipFill>
          <a:blip r:embed="rId2"/>
          <a:stretch>
            <a:fillRect/>
          </a:stretch>
        </p:blipFill>
        <p:spPr>
          <a:xfrm>
            <a:off x="5915608" y="0"/>
            <a:ext cx="6276392" cy="6858000"/>
          </a:xfrm>
          <a:prstGeom prst="rect">
            <a:avLst/>
          </a:prstGeom>
        </p:spPr>
      </p:pic>
    </p:spTree>
    <p:extLst>
      <p:ext uri="{BB962C8B-B14F-4D97-AF65-F5344CB8AC3E}">
        <p14:creationId xmlns:p14="http://schemas.microsoft.com/office/powerpoint/2010/main" val="16694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1415201" y="120871"/>
            <a:ext cx="7326385" cy="643766"/>
          </a:xfrm>
        </p:spPr>
        <p:txBody>
          <a:bodyPr>
            <a:normAutofit fontScale="90000"/>
          </a:bodyPr>
          <a:lstStyle/>
          <a:p>
            <a:r>
              <a:rPr lang="en-US" sz="3200" b="1" dirty="0">
                <a:solidFill>
                  <a:srgbClr val="FF0000"/>
                </a:solidFill>
                <a:latin typeface="Times New Roman" panose="02020603050405020304" pitchFamily="18" charset="0"/>
                <a:cs typeface="Times New Roman" panose="02020603050405020304" pitchFamily="18" charset="0"/>
              </a:rPr>
              <a:t>DRAWBACKS OF EXISTING SYSTEM</a:t>
            </a:r>
          </a:p>
        </p:txBody>
      </p:sp>
      <p:sp>
        <p:nvSpPr>
          <p:cNvPr id="4" name="Subtitle 3">
            <a:extLst>
              <a:ext uri="{FF2B5EF4-FFF2-40B4-BE49-F238E27FC236}">
                <a16:creationId xmlns:a16="http://schemas.microsoft.com/office/drawing/2014/main" id="{B25A6C42-FB54-4E4D-89ED-EED8C7168BC3}"/>
              </a:ext>
            </a:extLst>
          </p:cNvPr>
          <p:cNvSpPr>
            <a:spLocks noGrp="1"/>
          </p:cNvSpPr>
          <p:nvPr>
            <p:ph type="subTitle" idx="1"/>
          </p:nvPr>
        </p:nvSpPr>
        <p:spPr>
          <a:xfrm>
            <a:off x="475376" y="1328431"/>
            <a:ext cx="5039016" cy="5296304"/>
          </a:xfrm>
        </p:spPr>
        <p:txBody>
          <a:bodyPr>
            <a:noAutofit/>
          </a:bodyPr>
          <a:lstStyle/>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Existing System is inefficient.</a:t>
            </a:r>
          </a:p>
          <a:p>
            <a:pPr marL="342900" lvl="0" indent="-342900">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It is very tedious and time consuming.</a:t>
            </a:r>
          </a:p>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Lack of safety and security.</a:t>
            </a:r>
          </a:p>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Complexity.</a:t>
            </a:r>
          </a:p>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More human efforts.</a:t>
            </a:r>
          </a:p>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Implementation Issues.</a:t>
            </a:r>
          </a:p>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High Expenses.</a:t>
            </a:r>
          </a:p>
          <a:p>
            <a:endParaRPr lang="en-IN" dirty="0"/>
          </a:p>
        </p:txBody>
      </p:sp>
      <p:pic>
        <p:nvPicPr>
          <p:cNvPr id="3" name="Picture 2">
            <a:extLst>
              <a:ext uri="{FF2B5EF4-FFF2-40B4-BE49-F238E27FC236}">
                <a16:creationId xmlns:a16="http://schemas.microsoft.com/office/drawing/2014/main" id="{89258756-8E05-4DAF-8FC7-DF7344EA94B3}"/>
              </a:ext>
            </a:extLst>
          </p:cNvPr>
          <p:cNvPicPr>
            <a:picLocks noChangeAspect="1"/>
          </p:cNvPicPr>
          <p:nvPr/>
        </p:nvPicPr>
        <p:blipFill>
          <a:blip r:embed="rId2"/>
          <a:stretch>
            <a:fillRect/>
          </a:stretch>
        </p:blipFill>
        <p:spPr>
          <a:xfrm>
            <a:off x="5878286" y="895739"/>
            <a:ext cx="6313714" cy="5962262"/>
          </a:xfrm>
          <a:prstGeom prst="rect">
            <a:avLst/>
          </a:prstGeom>
        </p:spPr>
      </p:pic>
    </p:spTree>
    <p:extLst>
      <p:ext uri="{BB962C8B-B14F-4D97-AF65-F5344CB8AC3E}">
        <p14:creationId xmlns:p14="http://schemas.microsoft.com/office/powerpoint/2010/main" val="13033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48DDB6-E64D-4B1F-8C93-080ED73E8D7C}"/>
              </a:ext>
            </a:extLst>
          </p:cNvPr>
          <p:cNvPicPr>
            <a:picLocks noChangeAspect="1"/>
          </p:cNvPicPr>
          <p:nvPr/>
        </p:nvPicPr>
        <p:blipFill>
          <a:blip r:embed="rId2"/>
          <a:stretch>
            <a:fillRect/>
          </a:stretch>
        </p:blipFill>
        <p:spPr>
          <a:xfrm>
            <a:off x="159391" y="578839"/>
            <a:ext cx="5475215" cy="5392753"/>
          </a:xfrm>
          <a:prstGeom prst="rect">
            <a:avLst/>
          </a:prstGeom>
        </p:spPr>
      </p:pic>
      <p:pic>
        <p:nvPicPr>
          <p:cNvPr id="10" name="Picture 9">
            <a:extLst>
              <a:ext uri="{FF2B5EF4-FFF2-40B4-BE49-F238E27FC236}">
                <a16:creationId xmlns:a16="http://schemas.microsoft.com/office/drawing/2014/main" id="{31B54C9A-E401-46B4-A86D-D8B0398D7097}"/>
              </a:ext>
            </a:extLst>
          </p:cNvPr>
          <p:cNvPicPr>
            <a:picLocks noChangeAspect="1"/>
          </p:cNvPicPr>
          <p:nvPr/>
        </p:nvPicPr>
        <p:blipFill>
          <a:blip r:embed="rId3"/>
          <a:stretch>
            <a:fillRect/>
          </a:stretch>
        </p:blipFill>
        <p:spPr>
          <a:xfrm>
            <a:off x="5838738" y="578839"/>
            <a:ext cx="6048462" cy="5392753"/>
          </a:xfrm>
          <a:prstGeom prst="rect">
            <a:avLst/>
          </a:prstGeom>
        </p:spPr>
      </p:pic>
    </p:spTree>
    <p:extLst>
      <p:ext uri="{BB962C8B-B14F-4D97-AF65-F5344CB8AC3E}">
        <p14:creationId xmlns:p14="http://schemas.microsoft.com/office/powerpoint/2010/main" val="24787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0FAE-CCDB-428E-B7DA-C689F39B5C3E}"/>
              </a:ext>
            </a:extLst>
          </p:cNvPr>
          <p:cNvSpPr>
            <a:spLocks noGrp="1"/>
          </p:cNvSpPr>
          <p:nvPr>
            <p:ph type="title"/>
          </p:nvPr>
        </p:nvSpPr>
        <p:spPr>
          <a:xfrm>
            <a:off x="1598118" y="585959"/>
            <a:ext cx="4097694" cy="489851"/>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PROPOSED SYSTEM</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B205FB-DAD2-40CE-9665-C81604E3B5FF}"/>
              </a:ext>
            </a:extLst>
          </p:cNvPr>
          <p:cNvSpPr>
            <a:spLocks noGrp="1"/>
          </p:cNvSpPr>
          <p:nvPr>
            <p:ph idx="1"/>
          </p:nvPr>
        </p:nvSpPr>
        <p:spPr>
          <a:xfrm>
            <a:off x="6721489" y="1132173"/>
            <a:ext cx="5267514" cy="363893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proposed system is meant to provide quality and affordable healthcare to all patients on real time by taking advantage of most modern technologies like bio-sensors, IOT &amp; mobile network.The system when fully developed and integrated will be available world wide.</a:t>
            </a:r>
            <a:endParaRPr lang="en-IN" sz="2400"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D758CCCC-F57E-4A46-B027-4C45AB1BF834}"/>
              </a:ext>
            </a:extLst>
          </p:cNvPr>
          <p:cNvGrpSpPr/>
          <p:nvPr/>
        </p:nvGrpSpPr>
        <p:grpSpPr>
          <a:xfrm>
            <a:off x="613167" y="1687439"/>
            <a:ext cx="6067597" cy="3998426"/>
            <a:chOff x="2010490" y="69385"/>
            <a:chExt cx="6067597" cy="3998426"/>
          </a:xfrm>
          <a:solidFill>
            <a:schemeClr val="tx1"/>
          </a:solidFill>
        </p:grpSpPr>
        <p:sp>
          <p:nvSpPr>
            <p:cNvPr id="6" name="Oval 50">
              <a:extLst>
                <a:ext uri="{FF2B5EF4-FFF2-40B4-BE49-F238E27FC236}">
                  <a16:creationId xmlns:a16="http://schemas.microsoft.com/office/drawing/2014/main" id="{928081B8-F864-4124-A6B3-6E00F656C433}"/>
                </a:ext>
              </a:extLst>
            </p:cNvPr>
            <p:cNvSpPr>
              <a:spLocks noChangeAspect="1"/>
            </p:cNvSpPr>
            <p:nvPr/>
          </p:nvSpPr>
          <p:spPr>
            <a:xfrm>
              <a:off x="4800227" y="1782227"/>
              <a:ext cx="590289" cy="666693"/>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Heart 17">
              <a:extLst>
                <a:ext uri="{FF2B5EF4-FFF2-40B4-BE49-F238E27FC236}">
                  <a16:creationId xmlns:a16="http://schemas.microsoft.com/office/drawing/2014/main" id="{ACC0C5CC-264D-4BB8-BE7A-0BCD1BB16AA5}"/>
                </a:ext>
              </a:extLst>
            </p:cNvPr>
            <p:cNvSpPr/>
            <p:nvPr/>
          </p:nvSpPr>
          <p:spPr>
            <a:xfrm>
              <a:off x="5877356" y="1187920"/>
              <a:ext cx="630815" cy="61849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25">
              <a:extLst>
                <a:ext uri="{FF2B5EF4-FFF2-40B4-BE49-F238E27FC236}">
                  <a16:creationId xmlns:a16="http://schemas.microsoft.com/office/drawing/2014/main" id="{A088D75F-E8D9-4733-A20A-F0FCC910CA93}"/>
                </a:ext>
              </a:extLst>
            </p:cNvPr>
            <p:cNvSpPr/>
            <p:nvPr/>
          </p:nvSpPr>
          <p:spPr>
            <a:xfrm>
              <a:off x="3663862" y="1179969"/>
              <a:ext cx="626244" cy="52779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Chord 32">
              <a:extLst>
                <a:ext uri="{FF2B5EF4-FFF2-40B4-BE49-F238E27FC236}">
                  <a16:creationId xmlns:a16="http://schemas.microsoft.com/office/drawing/2014/main" id="{E5DCF2B7-55A5-4971-8520-C309185DE5F4}"/>
                </a:ext>
              </a:extLst>
            </p:cNvPr>
            <p:cNvSpPr/>
            <p:nvPr/>
          </p:nvSpPr>
          <p:spPr>
            <a:xfrm>
              <a:off x="4769069" y="3060549"/>
              <a:ext cx="626244" cy="6207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ounded Rectangle 40">
              <a:extLst>
                <a:ext uri="{FF2B5EF4-FFF2-40B4-BE49-F238E27FC236}">
                  <a16:creationId xmlns:a16="http://schemas.microsoft.com/office/drawing/2014/main" id="{9BB064F0-C62F-4D55-88B8-EC18DBD12FA1}"/>
                </a:ext>
              </a:extLst>
            </p:cNvPr>
            <p:cNvSpPr/>
            <p:nvPr/>
          </p:nvSpPr>
          <p:spPr>
            <a:xfrm rot="2942052">
              <a:off x="4794935" y="521557"/>
              <a:ext cx="582119" cy="61928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17">
              <a:extLst>
                <a:ext uri="{FF2B5EF4-FFF2-40B4-BE49-F238E27FC236}">
                  <a16:creationId xmlns:a16="http://schemas.microsoft.com/office/drawing/2014/main" id="{D249188A-81D8-4882-8327-C4379BFDC987}"/>
                </a:ext>
              </a:extLst>
            </p:cNvPr>
            <p:cNvSpPr>
              <a:spLocks noChangeAspect="1"/>
            </p:cNvSpPr>
            <p:nvPr/>
          </p:nvSpPr>
          <p:spPr>
            <a:xfrm>
              <a:off x="5949946" y="2388764"/>
              <a:ext cx="419021" cy="666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25">
              <a:extLst>
                <a:ext uri="{FF2B5EF4-FFF2-40B4-BE49-F238E27FC236}">
                  <a16:creationId xmlns:a16="http://schemas.microsoft.com/office/drawing/2014/main" id="{B883B7A2-97E7-4B25-ADB1-8679ED366AFA}"/>
                </a:ext>
              </a:extLst>
            </p:cNvPr>
            <p:cNvSpPr>
              <a:spLocks noChangeAspect="1"/>
            </p:cNvSpPr>
            <p:nvPr/>
          </p:nvSpPr>
          <p:spPr>
            <a:xfrm>
              <a:off x="6985679" y="1760667"/>
              <a:ext cx="665788" cy="666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Block Arc 20">
              <a:extLst>
                <a:ext uri="{FF2B5EF4-FFF2-40B4-BE49-F238E27FC236}">
                  <a16:creationId xmlns:a16="http://schemas.microsoft.com/office/drawing/2014/main" id="{B41D835D-1995-4750-9B1A-6B2BF1B6B3F0}"/>
                </a:ext>
              </a:extLst>
            </p:cNvPr>
            <p:cNvSpPr>
              <a:spLocks noChangeAspect="1"/>
            </p:cNvSpPr>
            <p:nvPr/>
          </p:nvSpPr>
          <p:spPr>
            <a:xfrm rot="10800000">
              <a:off x="3611777" y="2385438"/>
              <a:ext cx="690373" cy="74857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Trapezoid 28">
              <a:extLst>
                <a:ext uri="{FF2B5EF4-FFF2-40B4-BE49-F238E27FC236}">
                  <a16:creationId xmlns:a16="http://schemas.microsoft.com/office/drawing/2014/main" id="{5DD09850-30AD-4435-AF4A-207D3CE83AB1}"/>
                </a:ext>
              </a:extLst>
            </p:cNvPr>
            <p:cNvSpPr>
              <a:spLocks noChangeAspect="1"/>
            </p:cNvSpPr>
            <p:nvPr/>
          </p:nvSpPr>
          <p:spPr>
            <a:xfrm>
              <a:off x="2598936" y="1729045"/>
              <a:ext cx="550124" cy="666693"/>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Freeform: Shape 14">
              <a:extLst>
                <a:ext uri="{FF2B5EF4-FFF2-40B4-BE49-F238E27FC236}">
                  <a16:creationId xmlns:a16="http://schemas.microsoft.com/office/drawing/2014/main" id="{2CE9857A-8FB1-42C9-A95E-C4A8544D59B8}"/>
                </a:ext>
              </a:extLst>
            </p:cNvPr>
            <p:cNvSpPr/>
            <p:nvPr/>
          </p:nvSpPr>
          <p:spPr>
            <a:xfrm>
              <a:off x="2010490" y="69385"/>
              <a:ext cx="6067597" cy="3998426"/>
            </a:xfrm>
            <a:custGeom>
              <a:avLst/>
              <a:gdLst>
                <a:gd name="connsiteX0" fmla="*/ 2751292 w 6067597"/>
                <a:gd name="connsiteY0" fmla="*/ 2648105 h 3998426"/>
                <a:gd name="connsiteX1" fmla="*/ 2745981 w 6067597"/>
                <a:gd name="connsiteY1" fmla="*/ 2673756 h 3998426"/>
                <a:gd name="connsiteX2" fmla="*/ 2667699 w 6067597"/>
                <a:gd name="connsiteY2" fmla="*/ 2726031 h 3998426"/>
                <a:gd name="connsiteX3" fmla="*/ 2648849 w 6067597"/>
                <a:gd name="connsiteY3" fmla="*/ 2722128 h 3998426"/>
                <a:gd name="connsiteX4" fmla="*/ 2365394 w 6067597"/>
                <a:gd name="connsiteY4" fmla="*/ 3213923 h 3998426"/>
                <a:gd name="connsiteX5" fmla="*/ 2379798 w 6067597"/>
                <a:gd name="connsiteY5" fmla="*/ 3235111 h 3998426"/>
                <a:gd name="connsiteX6" fmla="*/ 2386589 w 6067597"/>
                <a:gd name="connsiteY6" fmla="*/ 3267909 h 3998426"/>
                <a:gd name="connsiteX7" fmla="*/ 2379798 w 6067597"/>
                <a:gd name="connsiteY7" fmla="*/ 3300707 h 3998426"/>
                <a:gd name="connsiteX8" fmla="*/ 2363037 w 6067597"/>
                <a:gd name="connsiteY8" fmla="*/ 3325361 h 3998426"/>
                <a:gd name="connsiteX9" fmla="*/ 2654946 w 6067597"/>
                <a:gd name="connsiteY9" fmla="*/ 3832069 h 3998426"/>
                <a:gd name="connsiteX10" fmla="*/ 2673246 w 6067597"/>
                <a:gd name="connsiteY10" fmla="*/ 3828280 h 3998426"/>
                <a:gd name="connsiteX11" fmla="*/ 2733121 w 6067597"/>
                <a:gd name="connsiteY11" fmla="*/ 3853478 h 3998426"/>
                <a:gd name="connsiteX12" fmla="*/ 2748996 w 6067597"/>
                <a:gd name="connsiteY12" fmla="*/ 3876830 h 3998426"/>
                <a:gd name="connsiteX13" fmla="*/ 3362832 w 6067597"/>
                <a:gd name="connsiteY13" fmla="*/ 3876830 h 3998426"/>
                <a:gd name="connsiteX14" fmla="*/ 3378334 w 6067597"/>
                <a:gd name="connsiteY14" fmla="*/ 3853478 h 3998426"/>
                <a:gd name="connsiteX15" fmla="*/ 3405323 w 6067597"/>
                <a:gd name="connsiteY15" fmla="*/ 3835071 h 3998426"/>
                <a:gd name="connsiteX16" fmla="*/ 3411361 w 6067597"/>
                <a:gd name="connsiteY16" fmla="*/ 3833850 h 3998426"/>
                <a:gd name="connsiteX17" fmla="*/ 3701314 w 6067597"/>
                <a:gd name="connsiteY17" fmla="*/ 3331887 h 3998426"/>
                <a:gd name="connsiteX18" fmla="*/ 3695277 w 6067597"/>
                <a:gd name="connsiteY18" fmla="*/ 3327783 h 3998426"/>
                <a:gd name="connsiteX19" fmla="*/ 3670079 w 6067597"/>
                <a:gd name="connsiteY19" fmla="*/ 3267909 h 3998426"/>
                <a:gd name="connsiteX20" fmla="*/ 3695971 w 6067597"/>
                <a:gd name="connsiteY20" fmla="*/ 3208034 h 3998426"/>
                <a:gd name="connsiteX21" fmla="*/ 3699014 w 6067597"/>
                <a:gd name="connsiteY21" fmla="*/ 3205932 h 3998426"/>
                <a:gd name="connsiteX22" fmla="*/ 3421549 w 6067597"/>
                <a:gd name="connsiteY22" fmla="*/ 2725730 h 3998426"/>
                <a:gd name="connsiteX23" fmla="*/ 3411162 w 6067597"/>
                <a:gd name="connsiteY23" fmla="*/ 2727881 h 3998426"/>
                <a:gd name="connsiteX24" fmla="*/ 3332879 w 6067597"/>
                <a:gd name="connsiteY24" fmla="*/ 2675606 h 3998426"/>
                <a:gd name="connsiteX25" fmla="*/ 3327185 w 6067597"/>
                <a:gd name="connsiteY25" fmla="*/ 2648105 h 3998426"/>
                <a:gd name="connsiteX26" fmla="*/ 3861774 w 6067597"/>
                <a:gd name="connsiteY26" fmla="*/ 2038357 h 3998426"/>
                <a:gd name="connsiteX27" fmla="*/ 3861174 w 6067597"/>
                <a:gd name="connsiteY27" fmla="*/ 2041257 h 3998426"/>
                <a:gd name="connsiteX28" fmla="*/ 3782892 w 6067597"/>
                <a:gd name="connsiteY28" fmla="*/ 2093532 h 3998426"/>
                <a:gd name="connsiteX29" fmla="*/ 3759616 w 6067597"/>
                <a:gd name="connsiteY29" fmla="*/ 2088713 h 3998426"/>
                <a:gd name="connsiteX30" fmla="*/ 3473610 w 6067597"/>
                <a:gd name="connsiteY30" fmla="*/ 2586718 h 3998426"/>
                <a:gd name="connsiteX31" fmla="*/ 3489444 w 6067597"/>
                <a:gd name="connsiteY31" fmla="*/ 2610010 h 3998426"/>
                <a:gd name="connsiteX32" fmla="*/ 3496235 w 6067597"/>
                <a:gd name="connsiteY32" fmla="*/ 2642808 h 3998426"/>
                <a:gd name="connsiteX33" fmla="*/ 3489444 w 6067597"/>
                <a:gd name="connsiteY33" fmla="*/ 2675606 h 3998426"/>
                <a:gd name="connsiteX34" fmla="*/ 3472559 w 6067597"/>
                <a:gd name="connsiteY34" fmla="*/ 2700443 h 3998426"/>
                <a:gd name="connsiteX35" fmla="*/ 3750370 w 6067597"/>
                <a:gd name="connsiteY35" fmla="*/ 3183834 h 3998426"/>
                <a:gd name="connsiteX36" fmla="*/ 3755152 w 6067597"/>
                <a:gd name="connsiteY36" fmla="*/ 3182836 h 3998426"/>
                <a:gd name="connsiteX37" fmla="*/ 3833434 w 6067597"/>
                <a:gd name="connsiteY37" fmla="*/ 3235111 h 3998426"/>
                <a:gd name="connsiteX38" fmla="*/ 3840054 w 6067597"/>
                <a:gd name="connsiteY38" fmla="*/ 3267082 h 3998426"/>
                <a:gd name="connsiteX39" fmla="*/ 4494338 w 6067597"/>
                <a:gd name="connsiteY39" fmla="*/ 3267082 h 3998426"/>
                <a:gd name="connsiteX40" fmla="*/ 4816006 w 6067597"/>
                <a:gd name="connsiteY40" fmla="*/ 2710216 h 3998426"/>
                <a:gd name="connsiteX41" fmla="*/ 4804923 w 6067597"/>
                <a:gd name="connsiteY41" fmla="*/ 2702682 h 3998426"/>
                <a:gd name="connsiteX42" fmla="*/ 4779725 w 6067597"/>
                <a:gd name="connsiteY42" fmla="*/ 2642808 h 3998426"/>
                <a:gd name="connsiteX43" fmla="*/ 4804923 w 6067597"/>
                <a:gd name="connsiteY43" fmla="*/ 2582933 h 3998426"/>
                <a:gd name="connsiteX44" fmla="*/ 4807166 w 6067597"/>
                <a:gd name="connsiteY44" fmla="*/ 2581408 h 3998426"/>
                <a:gd name="connsiteX45" fmla="*/ 4520363 w 6067597"/>
                <a:gd name="connsiteY45" fmla="*/ 2082014 h 3998426"/>
                <a:gd name="connsiteX46" fmla="*/ 4500463 w 6067597"/>
                <a:gd name="connsiteY46" fmla="*/ 2086134 h 3998426"/>
                <a:gd name="connsiteX47" fmla="*/ 4453227 w 6067597"/>
                <a:gd name="connsiteY47" fmla="*/ 2071407 h 3998426"/>
                <a:gd name="connsiteX48" fmla="*/ 4425900 w 6067597"/>
                <a:gd name="connsiteY48" fmla="*/ 2038357 h 3998426"/>
                <a:gd name="connsiteX49" fmla="*/ 1622108 w 6067597"/>
                <a:gd name="connsiteY49" fmla="*/ 2038357 h 3998426"/>
                <a:gd name="connsiteX50" fmla="*/ 1610530 w 6067597"/>
                <a:gd name="connsiteY50" fmla="*/ 2055388 h 3998426"/>
                <a:gd name="connsiteX51" fmla="*/ 1550655 w 6067597"/>
                <a:gd name="connsiteY51" fmla="*/ 2080587 h 3998426"/>
                <a:gd name="connsiteX52" fmla="*/ 1548886 w 6067597"/>
                <a:gd name="connsiteY52" fmla="*/ 2080220 h 3998426"/>
                <a:gd name="connsiteX53" fmla="*/ 1264284 w 6067597"/>
                <a:gd name="connsiteY53" fmla="*/ 2575779 h 3998426"/>
                <a:gd name="connsiteX54" fmla="*/ 1272087 w 6067597"/>
                <a:gd name="connsiteY54" fmla="*/ 2581083 h 3998426"/>
                <a:gd name="connsiteX55" fmla="*/ 1297285 w 6067597"/>
                <a:gd name="connsiteY55" fmla="*/ 2640958 h 3998426"/>
                <a:gd name="connsiteX56" fmla="*/ 1272087 w 6067597"/>
                <a:gd name="connsiteY56" fmla="*/ 2700832 h 3998426"/>
                <a:gd name="connsiteX57" fmla="*/ 1253858 w 6067597"/>
                <a:gd name="connsiteY57" fmla="*/ 2713225 h 3998426"/>
                <a:gd name="connsiteX58" fmla="*/ 1537858 w 6067597"/>
                <a:gd name="connsiteY58" fmla="*/ 3206206 h 3998426"/>
                <a:gd name="connsiteX59" fmla="*/ 1549297 w 6067597"/>
                <a:gd name="connsiteY59" fmla="*/ 3198613 h 3998426"/>
                <a:gd name="connsiteX60" fmla="*/ 1582094 w 6067597"/>
                <a:gd name="connsiteY60" fmla="*/ 3192082 h 3998426"/>
                <a:gd name="connsiteX61" fmla="*/ 1660376 w 6067597"/>
                <a:gd name="connsiteY61" fmla="*/ 3244357 h 3998426"/>
                <a:gd name="connsiteX62" fmla="*/ 1665081 w 6067597"/>
                <a:gd name="connsiteY62" fmla="*/ 3267082 h 3998426"/>
                <a:gd name="connsiteX63" fmla="*/ 2216614 w 6067597"/>
                <a:gd name="connsiteY63" fmla="*/ 3267082 h 3998426"/>
                <a:gd name="connsiteX64" fmla="*/ 2223233 w 6067597"/>
                <a:gd name="connsiteY64" fmla="*/ 3235111 h 3998426"/>
                <a:gd name="connsiteX65" fmla="*/ 2301516 w 6067597"/>
                <a:gd name="connsiteY65" fmla="*/ 3182836 h 3998426"/>
                <a:gd name="connsiteX66" fmla="*/ 2316723 w 6067597"/>
                <a:gd name="connsiteY66" fmla="*/ 3185985 h 3998426"/>
                <a:gd name="connsiteX67" fmla="*/ 2601556 w 6067597"/>
                <a:gd name="connsiteY67" fmla="*/ 2691613 h 3998426"/>
                <a:gd name="connsiteX68" fmla="*/ 2589416 w 6067597"/>
                <a:gd name="connsiteY68" fmla="*/ 2673756 h 3998426"/>
                <a:gd name="connsiteX69" fmla="*/ 2582626 w 6067597"/>
                <a:gd name="connsiteY69" fmla="*/ 2640958 h 3998426"/>
                <a:gd name="connsiteX70" fmla="*/ 2589157 w 6067597"/>
                <a:gd name="connsiteY70" fmla="*/ 2608160 h 3998426"/>
                <a:gd name="connsiteX71" fmla="*/ 2598681 w 6067597"/>
                <a:gd name="connsiteY71" fmla="*/ 2593811 h 3998426"/>
                <a:gd name="connsiteX72" fmla="*/ 2309617 w 6067597"/>
                <a:gd name="connsiteY72" fmla="*/ 2090479 h 3998426"/>
                <a:gd name="connsiteX73" fmla="*/ 2304235 w 6067597"/>
                <a:gd name="connsiteY73" fmla="*/ 2089643 h 3998426"/>
                <a:gd name="connsiteX74" fmla="*/ 2250973 w 6067597"/>
                <a:gd name="connsiteY74" fmla="*/ 2041257 h 3998426"/>
                <a:gd name="connsiteX75" fmla="*/ 2250373 w 6067597"/>
                <a:gd name="connsiteY75" fmla="*/ 2038357 h 3998426"/>
                <a:gd name="connsiteX76" fmla="*/ 2713096 w 6067597"/>
                <a:gd name="connsiteY76" fmla="*/ 1403586 h 3998426"/>
                <a:gd name="connsiteX77" fmla="*/ 2687550 w 6067597"/>
                <a:gd name="connsiteY77" fmla="*/ 1420953 h 3998426"/>
                <a:gd name="connsiteX78" fmla="*/ 2654752 w 6067597"/>
                <a:gd name="connsiteY78" fmla="*/ 1427744 h 3998426"/>
                <a:gd name="connsiteX79" fmla="*/ 2654437 w 6067597"/>
                <a:gd name="connsiteY79" fmla="*/ 1427679 h 3998426"/>
                <a:gd name="connsiteX80" fmla="*/ 2364036 w 6067597"/>
                <a:gd name="connsiteY80" fmla="*/ 1931525 h 3998426"/>
                <a:gd name="connsiteX81" fmla="*/ 2389130 w 6067597"/>
                <a:gd name="connsiteY81" fmla="*/ 1948584 h 3998426"/>
                <a:gd name="connsiteX82" fmla="*/ 2414329 w 6067597"/>
                <a:gd name="connsiteY82" fmla="*/ 2008459 h 3998426"/>
                <a:gd name="connsiteX83" fmla="*/ 2389130 w 6067597"/>
                <a:gd name="connsiteY83" fmla="*/ 2068333 h 3998426"/>
                <a:gd name="connsiteX84" fmla="*/ 2362362 w 6067597"/>
                <a:gd name="connsiteY84" fmla="*/ 2086531 h 3998426"/>
                <a:gd name="connsiteX85" fmla="*/ 2635812 w 6067597"/>
                <a:gd name="connsiteY85" fmla="*/ 2562334 h 3998426"/>
                <a:gd name="connsiteX86" fmla="*/ 2667699 w 6067597"/>
                <a:gd name="connsiteY86" fmla="*/ 2555885 h 3998426"/>
                <a:gd name="connsiteX87" fmla="*/ 2727573 w 6067597"/>
                <a:gd name="connsiteY87" fmla="*/ 2581083 h 3998426"/>
                <a:gd name="connsiteX88" fmla="*/ 2740760 w 6067597"/>
                <a:gd name="connsiteY88" fmla="*/ 2600480 h 3998426"/>
                <a:gd name="connsiteX89" fmla="*/ 3338945 w 6067597"/>
                <a:gd name="connsiteY89" fmla="*/ 2600480 h 3998426"/>
                <a:gd name="connsiteX90" fmla="*/ 3350594 w 6067597"/>
                <a:gd name="connsiteY90" fmla="*/ 2582933 h 3998426"/>
                <a:gd name="connsiteX91" fmla="*/ 3411162 w 6067597"/>
                <a:gd name="connsiteY91" fmla="*/ 2557735 h 3998426"/>
                <a:gd name="connsiteX92" fmla="*/ 3432626 w 6067597"/>
                <a:gd name="connsiteY92" fmla="*/ 2562179 h 3998426"/>
                <a:gd name="connsiteX93" fmla="*/ 3719845 w 6067597"/>
                <a:gd name="connsiteY93" fmla="*/ 2063667 h 3998426"/>
                <a:gd name="connsiteX94" fmla="*/ 3704610 w 6067597"/>
                <a:gd name="connsiteY94" fmla="*/ 2041257 h 3998426"/>
                <a:gd name="connsiteX95" fmla="*/ 3697819 w 6067597"/>
                <a:gd name="connsiteY95" fmla="*/ 2008459 h 3998426"/>
                <a:gd name="connsiteX96" fmla="*/ 3704610 w 6067597"/>
                <a:gd name="connsiteY96" fmla="*/ 1975661 h 3998426"/>
                <a:gd name="connsiteX97" fmla="*/ 3718602 w 6067597"/>
                <a:gd name="connsiteY97" fmla="*/ 1955078 h 3998426"/>
                <a:gd name="connsiteX98" fmla="*/ 3428683 w 6067597"/>
                <a:gd name="connsiteY98" fmla="*/ 1453324 h 3998426"/>
                <a:gd name="connsiteX99" fmla="*/ 3409311 w 6067597"/>
                <a:gd name="connsiteY99" fmla="*/ 1457335 h 3998426"/>
                <a:gd name="connsiteX100" fmla="*/ 3331029 w 6067597"/>
                <a:gd name="connsiteY100" fmla="*/ 1405060 h 3998426"/>
                <a:gd name="connsiteX101" fmla="*/ 3330724 w 6067597"/>
                <a:gd name="connsiteY101" fmla="*/ 1403586 h 3998426"/>
                <a:gd name="connsiteX102" fmla="*/ 4945558 w 6067597"/>
                <a:gd name="connsiteY102" fmla="*/ 1393089 h 3998426"/>
                <a:gd name="connsiteX103" fmla="*/ 4943080 w 6067597"/>
                <a:gd name="connsiteY103" fmla="*/ 1405060 h 3998426"/>
                <a:gd name="connsiteX104" fmla="*/ 4864798 w 6067597"/>
                <a:gd name="connsiteY104" fmla="*/ 1457335 h 3998426"/>
                <a:gd name="connsiteX105" fmla="*/ 4854215 w 6067597"/>
                <a:gd name="connsiteY105" fmla="*/ 1455144 h 3998426"/>
                <a:gd name="connsiteX106" fmla="*/ 4567772 w 6067597"/>
                <a:gd name="connsiteY106" fmla="*/ 1952122 h 3998426"/>
                <a:gd name="connsiteX107" fmla="*/ 4578745 w 6067597"/>
                <a:gd name="connsiteY107" fmla="*/ 1968263 h 3998426"/>
                <a:gd name="connsiteX108" fmla="*/ 4585536 w 6067597"/>
                <a:gd name="connsiteY108" fmla="*/ 2001061 h 3998426"/>
                <a:gd name="connsiteX109" fmla="*/ 4578745 w 6067597"/>
                <a:gd name="connsiteY109" fmla="*/ 2033859 h 3998426"/>
                <a:gd name="connsiteX110" fmla="*/ 4562461 w 6067597"/>
                <a:gd name="connsiteY110" fmla="*/ 2057813 h 3998426"/>
                <a:gd name="connsiteX111" fmla="*/ 4851988 w 6067597"/>
                <a:gd name="connsiteY111" fmla="*/ 2560387 h 3998426"/>
                <a:gd name="connsiteX112" fmla="*/ 4864798 w 6067597"/>
                <a:gd name="connsiteY112" fmla="*/ 2557735 h 3998426"/>
                <a:gd name="connsiteX113" fmla="*/ 4943080 w 6067597"/>
                <a:gd name="connsiteY113" fmla="*/ 2610010 h 3998426"/>
                <a:gd name="connsiteX114" fmla="*/ 4945524 w 6067597"/>
                <a:gd name="connsiteY114" fmla="*/ 2621814 h 3998426"/>
                <a:gd name="connsiteX115" fmla="*/ 5510489 w 6067597"/>
                <a:gd name="connsiteY115" fmla="*/ 2621814 h 3998426"/>
                <a:gd name="connsiteX116" fmla="*/ 5510241 w 6067597"/>
                <a:gd name="connsiteY116" fmla="*/ 2620615 h 3998426"/>
                <a:gd name="connsiteX117" fmla="*/ 5595314 w 6067597"/>
                <a:gd name="connsiteY117" fmla="*/ 2535542 h 3998426"/>
                <a:gd name="connsiteX118" fmla="*/ 5628112 w 6067597"/>
                <a:gd name="connsiteY118" fmla="*/ 2542333 h 3998426"/>
                <a:gd name="connsiteX119" fmla="*/ 5635993 w 6067597"/>
                <a:gd name="connsiteY119" fmla="*/ 2547691 h 3998426"/>
                <a:gd name="connsiteX120" fmla="*/ 5922730 w 6067597"/>
                <a:gd name="connsiteY120" fmla="*/ 2051297 h 3998426"/>
                <a:gd name="connsiteX121" fmla="*/ 5922650 w 6067597"/>
                <a:gd name="connsiteY121" fmla="*/ 2051242 h 3998426"/>
                <a:gd name="connsiteX122" fmla="*/ 5897451 w 6067597"/>
                <a:gd name="connsiteY122" fmla="*/ 1991369 h 3998426"/>
                <a:gd name="connsiteX123" fmla="*/ 5904242 w 6067597"/>
                <a:gd name="connsiteY123" fmla="*/ 1957790 h 3998426"/>
                <a:gd name="connsiteX124" fmla="*/ 5911949 w 6067597"/>
                <a:gd name="connsiteY124" fmla="*/ 1946490 h 3998426"/>
                <a:gd name="connsiteX125" fmla="*/ 5618559 w 6067597"/>
                <a:gd name="connsiteY125" fmla="*/ 1435627 h 3998426"/>
                <a:gd name="connsiteX126" fmla="*/ 5611959 w 6067597"/>
                <a:gd name="connsiteY126" fmla="*/ 1436993 h 3998426"/>
                <a:gd name="connsiteX127" fmla="*/ 5552084 w 6067597"/>
                <a:gd name="connsiteY127" fmla="*/ 1411794 h 3998426"/>
                <a:gd name="connsiteX128" fmla="*/ 5539368 w 6067597"/>
                <a:gd name="connsiteY128" fmla="*/ 1393089 h 3998426"/>
                <a:gd name="connsiteX129" fmla="*/ 553209 w 6067597"/>
                <a:gd name="connsiteY129" fmla="*/ 1393089 h 3998426"/>
                <a:gd name="connsiteX130" fmla="*/ 550730 w 6067597"/>
                <a:gd name="connsiteY130" fmla="*/ 1405060 h 3998426"/>
                <a:gd name="connsiteX131" fmla="*/ 472448 w 6067597"/>
                <a:gd name="connsiteY131" fmla="*/ 1457335 h 3998426"/>
                <a:gd name="connsiteX132" fmla="*/ 440939 w 6067597"/>
                <a:gd name="connsiteY132" fmla="*/ 1450811 h 3998426"/>
                <a:gd name="connsiteX133" fmla="*/ 145534 w 6067597"/>
                <a:gd name="connsiteY133" fmla="*/ 1965181 h 3998426"/>
                <a:gd name="connsiteX134" fmla="*/ 163355 w 6067597"/>
                <a:gd name="connsiteY134" fmla="*/ 1991395 h 3998426"/>
                <a:gd name="connsiteX135" fmla="*/ 170146 w 6067597"/>
                <a:gd name="connsiteY135" fmla="*/ 2024194 h 3998426"/>
                <a:gd name="connsiteX136" fmla="*/ 163355 w 6067597"/>
                <a:gd name="connsiteY136" fmla="*/ 2056992 h 3998426"/>
                <a:gd name="connsiteX137" fmla="*/ 155423 w 6067597"/>
                <a:gd name="connsiteY137" fmla="*/ 2068659 h 3998426"/>
                <a:gd name="connsiteX138" fmla="*/ 435185 w 6067597"/>
                <a:gd name="connsiteY138" fmla="*/ 2554283 h 3998426"/>
                <a:gd name="connsiteX139" fmla="*/ 439651 w 6067597"/>
                <a:gd name="connsiteY139" fmla="*/ 2551319 h 3998426"/>
                <a:gd name="connsiteX140" fmla="*/ 472448 w 6067597"/>
                <a:gd name="connsiteY140" fmla="*/ 2544788 h 3998426"/>
                <a:gd name="connsiteX141" fmla="*/ 550730 w 6067597"/>
                <a:gd name="connsiteY141" fmla="*/ 2597063 h 3998426"/>
                <a:gd name="connsiteX142" fmla="*/ 555855 w 6067597"/>
                <a:gd name="connsiteY142" fmla="*/ 2621814 h 3998426"/>
                <a:gd name="connsiteX143" fmla="*/ 1131103 w 6067597"/>
                <a:gd name="connsiteY143" fmla="*/ 2621814 h 3998426"/>
                <a:gd name="connsiteX144" fmla="*/ 1133930 w 6067597"/>
                <a:gd name="connsiteY144" fmla="*/ 2608160 h 3998426"/>
                <a:gd name="connsiteX145" fmla="*/ 1212212 w 6067597"/>
                <a:gd name="connsiteY145" fmla="*/ 2555885 h 3998426"/>
                <a:gd name="connsiteX146" fmla="*/ 1217359 w 6067597"/>
                <a:gd name="connsiteY146" fmla="*/ 2556951 h 3998426"/>
                <a:gd name="connsiteX147" fmla="*/ 1502485 w 6067597"/>
                <a:gd name="connsiteY147" fmla="*/ 2063345 h 3998426"/>
                <a:gd name="connsiteX148" fmla="*/ 1490781 w 6067597"/>
                <a:gd name="connsiteY148" fmla="*/ 2055388 h 3998426"/>
                <a:gd name="connsiteX149" fmla="*/ 1465582 w 6067597"/>
                <a:gd name="connsiteY149" fmla="*/ 1995515 h 3998426"/>
                <a:gd name="connsiteX150" fmla="*/ 1490781 w 6067597"/>
                <a:gd name="connsiteY150" fmla="*/ 1934947 h 3998426"/>
                <a:gd name="connsiteX151" fmla="*/ 1491201 w 6067597"/>
                <a:gd name="connsiteY151" fmla="*/ 1934668 h 3998426"/>
                <a:gd name="connsiteX152" fmla="*/ 1197912 w 6067597"/>
                <a:gd name="connsiteY152" fmla="*/ 1427081 h 3998426"/>
                <a:gd name="connsiteX153" fmla="*/ 1168318 w 6067597"/>
                <a:gd name="connsiteY153" fmla="*/ 1420954 h 3998426"/>
                <a:gd name="connsiteX154" fmla="*/ 1134618 w 6067597"/>
                <a:gd name="connsiteY154" fmla="*/ 1393089 h 3998426"/>
                <a:gd name="connsiteX155" fmla="*/ 3863568 w 6067597"/>
                <a:gd name="connsiteY155" fmla="*/ 753603 h 3998426"/>
                <a:gd name="connsiteX156" fmla="*/ 3861174 w 6067597"/>
                <a:gd name="connsiteY156" fmla="*/ 765163 h 3998426"/>
                <a:gd name="connsiteX157" fmla="*/ 3782892 w 6067597"/>
                <a:gd name="connsiteY157" fmla="*/ 817439 h 3998426"/>
                <a:gd name="connsiteX158" fmla="*/ 3756139 w 6067597"/>
                <a:gd name="connsiteY158" fmla="*/ 811899 h 3998426"/>
                <a:gd name="connsiteX159" fmla="*/ 3468099 w 6067597"/>
                <a:gd name="connsiteY159" fmla="*/ 1311649 h 3998426"/>
                <a:gd name="connsiteX160" fmla="*/ 3469186 w 6067597"/>
                <a:gd name="connsiteY160" fmla="*/ 1312387 h 3998426"/>
                <a:gd name="connsiteX161" fmla="*/ 3494384 w 6067597"/>
                <a:gd name="connsiteY161" fmla="*/ 1372262 h 3998426"/>
                <a:gd name="connsiteX162" fmla="*/ 3487593 w 6067597"/>
                <a:gd name="connsiteY162" fmla="*/ 1405060 h 3998426"/>
                <a:gd name="connsiteX163" fmla="*/ 3470480 w 6067597"/>
                <a:gd name="connsiteY163" fmla="*/ 1430233 h 3998426"/>
                <a:gd name="connsiteX164" fmla="*/ 3757597 w 6067597"/>
                <a:gd name="connsiteY164" fmla="*/ 1928624 h 3998426"/>
                <a:gd name="connsiteX165" fmla="*/ 3782892 w 6067597"/>
                <a:gd name="connsiteY165" fmla="*/ 1923387 h 3998426"/>
                <a:gd name="connsiteX166" fmla="*/ 3861174 w 6067597"/>
                <a:gd name="connsiteY166" fmla="*/ 1975661 h 3998426"/>
                <a:gd name="connsiteX167" fmla="*/ 3862555 w 6067597"/>
                <a:gd name="connsiteY167" fmla="*/ 1982329 h 3998426"/>
                <a:gd name="connsiteX168" fmla="*/ 4419178 w 6067597"/>
                <a:gd name="connsiteY168" fmla="*/ 1982329 h 3998426"/>
                <a:gd name="connsiteX169" fmla="*/ 4422181 w 6067597"/>
                <a:gd name="connsiteY169" fmla="*/ 1967483 h 3998426"/>
                <a:gd name="connsiteX170" fmla="*/ 4500463 w 6067597"/>
                <a:gd name="connsiteY170" fmla="*/ 1915989 h 3998426"/>
                <a:gd name="connsiteX171" fmla="*/ 4528636 w 6067597"/>
                <a:gd name="connsiteY171" fmla="*/ 1921822 h 3998426"/>
                <a:gd name="connsiteX172" fmla="*/ 4809123 w 6067597"/>
                <a:gd name="connsiteY172" fmla="*/ 1434992 h 3998426"/>
                <a:gd name="connsiteX173" fmla="*/ 4804923 w 6067597"/>
                <a:gd name="connsiteY173" fmla="*/ 1432137 h 3998426"/>
                <a:gd name="connsiteX174" fmla="*/ 4779725 w 6067597"/>
                <a:gd name="connsiteY174" fmla="*/ 1372262 h 3998426"/>
                <a:gd name="connsiteX175" fmla="*/ 4804923 w 6067597"/>
                <a:gd name="connsiteY175" fmla="*/ 1311694 h 3998426"/>
                <a:gd name="connsiteX176" fmla="*/ 4812801 w 6067597"/>
                <a:gd name="connsiteY176" fmla="*/ 1306465 h 3998426"/>
                <a:gd name="connsiteX177" fmla="*/ 4533745 w 6067597"/>
                <a:gd name="connsiteY177" fmla="*/ 820561 h 3998426"/>
                <a:gd name="connsiteX178" fmla="*/ 4504162 w 6067597"/>
                <a:gd name="connsiteY178" fmla="*/ 826687 h 3998426"/>
                <a:gd name="connsiteX179" fmla="*/ 4425880 w 6067597"/>
                <a:gd name="connsiteY179" fmla="*/ 774412 h 3998426"/>
                <a:gd name="connsiteX180" fmla="*/ 4421571 w 6067597"/>
                <a:gd name="connsiteY180" fmla="*/ 753603 h 3998426"/>
                <a:gd name="connsiteX181" fmla="*/ 1647674 w 6067597"/>
                <a:gd name="connsiteY181" fmla="*/ 753603 h 3998426"/>
                <a:gd name="connsiteX182" fmla="*/ 1632723 w 6067597"/>
                <a:gd name="connsiteY182" fmla="*/ 775596 h 3998426"/>
                <a:gd name="connsiteX183" fmla="*/ 1572848 w 6067597"/>
                <a:gd name="connsiteY183" fmla="*/ 800795 h 3998426"/>
                <a:gd name="connsiteX184" fmla="*/ 1548698 w 6067597"/>
                <a:gd name="connsiteY184" fmla="*/ 795794 h 3998426"/>
                <a:gd name="connsiteX185" fmla="*/ 1265337 w 6067597"/>
                <a:gd name="connsiteY185" fmla="*/ 1289191 h 3998426"/>
                <a:gd name="connsiteX186" fmla="*/ 1279398 w 6067597"/>
                <a:gd name="connsiteY186" fmla="*/ 1309873 h 3998426"/>
                <a:gd name="connsiteX187" fmla="*/ 1286189 w 6067597"/>
                <a:gd name="connsiteY187" fmla="*/ 1342672 h 3998426"/>
                <a:gd name="connsiteX188" fmla="*/ 1260990 w 6067597"/>
                <a:gd name="connsiteY188" fmla="*/ 1402546 h 3998426"/>
                <a:gd name="connsiteX189" fmla="*/ 1246811 w 6067597"/>
                <a:gd name="connsiteY189" fmla="*/ 1412185 h 3998426"/>
                <a:gd name="connsiteX190" fmla="*/ 1534962 w 6067597"/>
                <a:gd name="connsiteY190" fmla="*/ 1913567 h 3998426"/>
                <a:gd name="connsiteX191" fmla="*/ 1550655 w 6067597"/>
                <a:gd name="connsiteY191" fmla="*/ 1910442 h 3998426"/>
                <a:gd name="connsiteX192" fmla="*/ 1628937 w 6067597"/>
                <a:gd name="connsiteY192" fmla="*/ 1962716 h 3998426"/>
                <a:gd name="connsiteX193" fmla="*/ 1632998 w 6067597"/>
                <a:gd name="connsiteY193" fmla="*/ 1982328 h 3998426"/>
                <a:gd name="connsiteX194" fmla="*/ 2249386 w 6067597"/>
                <a:gd name="connsiteY194" fmla="*/ 1982328 h 3998426"/>
                <a:gd name="connsiteX195" fmla="*/ 2250714 w 6067597"/>
                <a:gd name="connsiteY195" fmla="*/ 1975661 h 3998426"/>
                <a:gd name="connsiteX196" fmla="*/ 2295678 w 6067597"/>
                <a:gd name="connsiteY196" fmla="*/ 1930178 h 3998426"/>
                <a:gd name="connsiteX197" fmla="*/ 2310597 w 6067597"/>
                <a:gd name="connsiteY197" fmla="*/ 1927161 h 3998426"/>
                <a:gd name="connsiteX198" fmla="*/ 2608346 w 6067597"/>
                <a:gd name="connsiteY198" fmla="*/ 1411702 h 3998426"/>
                <a:gd name="connsiteX199" fmla="*/ 2594877 w 6067597"/>
                <a:gd name="connsiteY199" fmla="*/ 1402546 h 3998426"/>
                <a:gd name="connsiteX200" fmla="*/ 2569679 w 6067597"/>
                <a:gd name="connsiteY200" fmla="*/ 1342672 h 3998426"/>
                <a:gd name="connsiteX201" fmla="*/ 2576470 w 6067597"/>
                <a:gd name="connsiteY201" fmla="*/ 1309873 h 3998426"/>
                <a:gd name="connsiteX202" fmla="*/ 2588764 w 6067597"/>
                <a:gd name="connsiteY202" fmla="*/ 1291789 h 3998426"/>
                <a:gd name="connsiteX203" fmla="*/ 2474142 w 6067597"/>
                <a:gd name="connsiteY203" fmla="*/ 1092204 h 3998426"/>
                <a:gd name="connsiteX204" fmla="*/ 2313494 w 6067597"/>
                <a:gd name="connsiteY204" fmla="*/ 814175 h 3998426"/>
                <a:gd name="connsiteX205" fmla="*/ 2296457 w 6067597"/>
                <a:gd name="connsiteY205" fmla="*/ 810648 h 3998426"/>
                <a:gd name="connsiteX206" fmla="*/ 2258909 w 6067597"/>
                <a:gd name="connsiteY206" fmla="*/ 779601 h 3998426"/>
                <a:gd name="connsiteX207" fmla="*/ 2250804 w 6067597"/>
                <a:gd name="connsiteY207" fmla="*/ 753603 h 3998426"/>
                <a:gd name="connsiteX208" fmla="*/ 2726667 w 6067597"/>
                <a:gd name="connsiteY208" fmla="*/ 127236 h 3998426"/>
                <a:gd name="connsiteX209" fmla="*/ 2714627 w 6067597"/>
                <a:gd name="connsiteY209" fmla="*/ 144947 h 3998426"/>
                <a:gd name="connsiteX210" fmla="*/ 2687550 w 6067597"/>
                <a:gd name="connsiteY210" fmla="*/ 163354 h 3998426"/>
                <a:gd name="connsiteX211" fmla="*/ 2656270 w 6067597"/>
                <a:gd name="connsiteY211" fmla="*/ 169831 h 3998426"/>
                <a:gd name="connsiteX212" fmla="*/ 2373638 w 6067597"/>
                <a:gd name="connsiteY212" fmla="*/ 661959 h 3998426"/>
                <a:gd name="connsiteX213" fmla="*/ 2389130 w 6067597"/>
                <a:gd name="connsiteY213" fmla="*/ 672491 h 3998426"/>
                <a:gd name="connsiteX214" fmla="*/ 2414329 w 6067597"/>
                <a:gd name="connsiteY214" fmla="*/ 732366 h 3998426"/>
                <a:gd name="connsiteX215" fmla="*/ 2389130 w 6067597"/>
                <a:gd name="connsiteY215" fmla="*/ 792240 h 3998426"/>
                <a:gd name="connsiteX216" fmla="*/ 2365941 w 6067597"/>
                <a:gd name="connsiteY216" fmla="*/ 808005 h 3998426"/>
                <a:gd name="connsiteX217" fmla="*/ 2627563 w 6067597"/>
                <a:gd name="connsiteY217" fmla="*/ 1263228 h 3998426"/>
                <a:gd name="connsiteX218" fmla="*/ 2654752 w 6067597"/>
                <a:gd name="connsiteY218" fmla="*/ 1257599 h 3998426"/>
                <a:gd name="connsiteX219" fmla="*/ 2739825 w 6067597"/>
                <a:gd name="connsiteY219" fmla="*/ 1342672 h 3998426"/>
                <a:gd name="connsiteX220" fmla="*/ 2737073 w 6067597"/>
                <a:gd name="connsiteY220" fmla="*/ 1355961 h 3998426"/>
                <a:gd name="connsiteX221" fmla="*/ 3327534 w 6067597"/>
                <a:gd name="connsiteY221" fmla="*/ 1355961 h 3998426"/>
                <a:gd name="connsiteX222" fmla="*/ 3331029 w 6067597"/>
                <a:gd name="connsiteY222" fmla="*/ 1338684 h 3998426"/>
                <a:gd name="connsiteX223" fmla="*/ 3409311 w 6067597"/>
                <a:gd name="connsiteY223" fmla="*/ 1287189 h 3998426"/>
                <a:gd name="connsiteX224" fmla="*/ 3424449 w 6067597"/>
                <a:gd name="connsiteY224" fmla="*/ 1290324 h 3998426"/>
                <a:gd name="connsiteX225" fmla="*/ 3713854 w 6067597"/>
                <a:gd name="connsiteY225" fmla="*/ 789310 h 3998426"/>
                <a:gd name="connsiteX226" fmla="*/ 3717144 w 6067597"/>
                <a:gd name="connsiteY226" fmla="*/ 783600 h 3998426"/>
                <a:gd name="connsiteX227" fmla="*/ 3704610 w 6067597"/>
                <a:gd name="connsiteY227" fmla="*/ 765163 h 3998426"/>
                <a:gd name="connsiteX228" fmla="*/ 3697819 w 6067597"/>
                <a:gd name="connsiteY228" fmla="*/ 732366 h 3998426"/>
                <a:gd name="connsiteX229" fmla="*/ 3704610 w 6067597"/>
                <a:gd name="connsiteY229" fmla="*/ 699567 h 3998426"/>
                <a:gd name="connsiteX230" fmla="*/ 3710880 w 6067597"/>
                <a:gd name="connsiteY230" fmla="*/ 690343 h 3998426"/>
                <a:gd name="connsiteX231" fmla="*/ 3422665 w 6067597"/>
                <a:gd name="connsiteY231" fmla="*/ 188490 h 3998426"/>
                <a:gd name="connsiteX232" fmla="*/ 3413010 w 6067597"/>
                <a:gd name="connsiteY232" fmla="*/ 190489 h 3998426"/>
                <a:gd name="connsiteX233" fmla="*/ 3334728 w 6067597"/>
                <a:gd name="connsiteY233" fmla="*/ 138214 h 3998426"/>
                <a:gd name="connsiteX234" fmla="*/ 3332455 w 6067597"/>
                <a:gd name="connsiteY234" fmla="*/ 127236 h 3998426"/>
                <a:gd name="connsiteX235" fmla="*/ 2654752 w 6067597"/>
                <a:gd name="connsiteY235" fmla="*/ 0 h 3998426"/>
                <a:gd name="connsiteX236" fmla="*/ 2733034 w 6067597"/>
                <a:gd name="connsiteY236" fmla="*/ 52274 h 3998426"/>
                <a:gd name="connsiteX237" fmla="*/ 2738694 w 6067597"/>
                <a:gd name="connsiteY237" fmla="*/ 79611 h 3998426"/>
                <a:gd name="connsiteX238" fmla="*/ 3333155 w 6067597"/>
                <a:gd name="connsiteY238" fmla="*/ 79611 h 3998426"/>
                <a:gd name="connsiteX239" fmla="*/ 3334728 w 6067597"/>
                <a:gd name="connsiteY239" fmla="*/ 71838 h 3998426"/>
                <a:gd name="connsiteX240" fmla="*/ 3413010 w 6067597"/>
                <a:gd name="connsiteY240" fmla="*/ 20343 h 3998426"/>
                <a:gd name="connsiteX241" fmla="*/ 3498083 w 6067597"/>
                <a:gd name="connsiteY241" fmla="*/ 105416 h 3998426"/>
                <a:gd name="connsiteX242" fmla="*/ 3472885 w 6067597"/>
                <a:gd name="connsiteY242" fmla="*/ 165290 h 3998426"/>
                <a:gd name="connsiteX243" fmla="*/ 3466747 w 6067597"/>
                <a:gd name="connsiteY243" fmla="*/ 169463 h 3998426"/>
                <a:gd name="connsiteX244" fmla="*/ 3746622 w 6067597"/>
                <a:gd name="connsiteY244" fmla="*/ 656444 h 3998426"/>
                <a:gd name="connsiteX245" fmla="*/ 3750094 w 6067597"/>
                <a:gd name="connsiteY245" fmla="*/ 654083 h 3998426"/>
                <a:gd name="connsiteX246" fmla="*/ 3782892 w 6067597"/>
                <a:gd name="connsiteY246" fmla="*/ 647293 h 3998426"/>
                <a:gd name="connsiteX247" fmla="*/ 3861174 w 6067597"/>
                <a:gd name="connsiteY247" fmla="*/ 699567 h 3998426"/>
                <a:gd name="connsiteX248" fmla="*/ 3862501 w 6067597"/>
                <a:gd name="connsiteY248" fmla="*/ 705978 h 3998426"/>
                <a:gd name="connsiteX249" fmla="*/ 4427808 w 6067597"/>
                <a:gd name="connsiteY249" fmla="*/ 705978 h 3998426"/>
                <a:gd name="connsiteX250" fmla="*/ 4444287 w 6067597"/>
                <a:gd name="connsiteY250" fmla="*/ 681739 h 3998426"/>
                <a:gd name="connsiteX251" fmla="*/ 4504162 w 6067597"/>
                <a:gd name="connsiteY251" fmla="*/ 656541 h 3998426"/>
                <a:gd name="connsiteX252" fmla="*/ 4589235 w 6067597"/>
                <a:gd name="connsiteY252" fmla="*/ 741614 h 3998426"/>
                <a:gd name="connsiteX253" fmla="*/ 4582444 w 6067597"/>
                <a:gd name="connsiteY253" fmla="*/ 774412 h 3998426"/>
                <a:gd name="connsiteX254" fmla="*/ 4571497 w 6067597"/>
                <a:gd name="connsiteY254" fmla="*/ 790515 h 3998426"/>
                <a:gd name="connsiteX255" fmla="*/ 4857749 w 6067597"/>
                <a:gd name="connsiteY255" fmla="*/ 1288593 h 3998426"/>
                <a:gd name="connsiteX256" fmla="*/ 4864798 w 6067597"/>
                <a:gd name="connsiteY256" fmla="*/ 1287189 h 3998426"/>
                <a:gd name="connsiteX257" fmla="*/ 4943080 w 6067597"/>
                <a:gd name="connsiteY257" fmla="*/ 1339464 h 3998426"/>
                <a:gd name="connsiteX258" fmla="*/ 4944322 w 6067597"/>
                <a:gd name="connsiteY258" fmla="*/ 1345464 h 3998426"/>
                <a:gd name="connsiteX259" fmla="*/ 5528171 w 6067597"/>
                <a:gd name="connsiteY259" fmla="*/ 1345464 h 3998426"/>
                <a:gd name="connsiteX260" fmla="*/ 5533417 w 6067597"/>
                <a:gd name="connsiteY260" fmla="*/ 1319122 h 3998426"/>
                <a:gd name="connsiteX261" fmla="*/ 5611959 w 6067597"/>
                <a:gd name="connsiteY261" fmla="*/ 1266847 h 3998426"/>
                <a:gd name="connsiteX262" fmla="*/ 5697032 w 6067597"/>
                <a:gd name="connsiteY262" fmla="*/ 1351920 h 3998426"/>
                <a:gd name="connsiteX263" fmla="*/ 5671833 w 6067597"/>
                <a:gd name="connsiteY263" fmla="*/ 1411794 h 3998426"/>
                <a:gd name="connsiteX264" fmla="*/ 5663233 w 6067597"/>
                <a:gd name="connsiteY264" fmla="*/ 1417641 h 3998426"/>
                <a:gd name="connsiteX265" fmla="*/ 5948348 w 6067597"/>
                <a:gd name="connsiteY265" fmla="*/ 1913741 h 3998426"/>
                <a:gd name="connsiteX266" fmla="*/ 5949726 w 6067597"/>
                <a:gd name="connsiteY266" fmla="*/ 1912826 h 3998426"/>
                <a:gd name="connsiteX267" fmla="*/ 5982524 w 6067597"/>
                <a:gd name="connsiteY267" fmla="*/ 1906296 h 3998426"/>
                <a:gd name="connsiteX268" fmla="*/ 6067597 w 6067597"/>
                <a:gd name="connsiteY268" fmla="*/ 1991369 h 3998426"/>
                <a:gd name="connsiteX269" fmla="*/ 5982524 w 6067597"/>
                <a:gd name="connsiteY269" fmla="*/ 2076441 h 3998426"/>
                <a:gd name="connsiteX270" fmla="*/ 5965562 w 6067597"/>
                <a:gd name="connsiteY270" fmla="*/ 2072929 h 3998426"/>
                <a:gd name="connsiteX271" fmla="*/ 5670999 w 6067597"/>
                <a:gd name="connsiteY271" fmla="*/ 2583996 h 3998426"/>
                <a:gd name="connsiteX272" fmla="*/ 5673596 w 6067597"/>
                <a:gd name="connsiteY272" fmla="*/ 2587817 h 3998426"/>
                <a:gd name="connsiteX273" fmla="*/ 5680387 w 6067597"/>
                <a:gd name="connsiteY273" fmla="*/ 2620615 h 3998426"/>
                <a:gd name="connsiteX274" fmla="*/ 5595314 w 6067597"/>
                <a:gd name="connsiteY274" fmla="*/ 2705688 h 3998426"/>
                <a:gd name="connsiteX275" fmla="*/ 5535439 w 6067597"/>
                <a:gd name="connsiteY275" fmla="*/ 2680489 h 3998426"/>
                <a:gd name="connsiteX276" fmla="*/ 5527927 w 6067597"/>
                <a:gd name="connsiteY276" fmla="*/ 2669439 h 3998426"/>
                <a:gd name="connsiteX277" fmla="*/ 4944357 w 6067597"/>
                <a:gd name="connsiteY277" fmla="*/ 2669439 h 3998426"/>
                <a:gd name="connsiteX278" fmla="*/ 4943080 w 6067597"/>
                <a:gd name="connsiteY278" fmla="*/ 2675606 h 3998426"/>
                <a:gd name="connsiteX279" fmla="*/ 4864798 w 6067597"/>
                <a:gd name="connsiteY279" fmla="*/ 2727881 h 3998426"/>
                <a:gd name="connsiteX280" fmla="*/ 4861531 w 6067597"/>
                <a:gd name="connsiteY280" fmla="*/ 2727204 h 3998426"/>
                <a:gd name="connsiteX281" fmla="*/ 4522913 w 6067597"/>
                <a:gd name="connsiteY281" fmla="*/ 3314707 h 3998426"/>
                <a:gd name="connsiteX282" fmla="*/ 3823916 w 6067597"/>
                <a:gd name="connsiteY282" fmla="*/ 3314707 h 3998426"/>
                <a:gd name="connsiteX283" fmla="*/ 3815027 w 6067597"/>
                <a:gd name="connsiteY283" fmla="*/ 3327783 h 3998426"/>
                <a:gd name="connsiteX284" fmla="*/ 3755152 w 6067597"/>
                <a:gd name="connsiteY284" fmla="*/ 3352982 h 3998426"/>
                <a:gd name="connsiteX285" fmla="*/ 3745625 w 6067597"/>
                <a:gd name="connsiteY285" fmla="*/ 3351009 h 3998426"/>
                <a:gd name="connsiteX286" fmla="*/ 3467168 w 6067597"/>
                <a:gd name="connsiteY286" fmla="*/ 3834133 h 3998426"/>
                <a:gd name="connsiteX287" fmla="*/ 3471699 w 6067597"/>
                <a:gd name="connsiteY287" fmla="*/ 3835071 h 3998426"/>
                <a:gd name="connsiteX288" fmla="*/ 3523975 w 6067597"/>
                <a:gd name="connsiteY288" fmla="*/ 3913353 h 3998426"/>
                <a:gd name="connsiteX289" fmla="*/ 3438902 w 6067597"/>
                <a:gd name="connsiteY289" fmla="*/ 3998426 h 3998426"/>
                <a:gd name="connsiteX290" fmla="*/ 3360619 w 6067597"/>
                <a:gd name="connsiteY290" fmla="*/ 3946151 h 3998426"/>
                <a:gd name="connsiteX291" fmla="*/ 3356127 w 6067597"/>
                <a:gd name="connsiteY291" fmla="*/ 3924455 h 3998426"/>
                <a:gd name="connsiteX292" fmla="*/ 2756020 w 6067597"/>
                <a:gd name="connsiteY292" fmla="*/ 3924455 h 3998426"/>
                <a:gd name="connsiteX293" fmla="*/ 2751528 w 6067597"/>
                <a:gd name="connsiteY293" fmla="*/ 3946151 h 3998426"/>
                <a:gd name="connsiteX294" fmla="*/ 2673246 w 6067597"/>
                <a:gd name="connsiteY294" fmla="*/ 3998426 h 3998426"/>
                <a:gd name="connsiteX295" fmla="*/ 2588173 w 6067597"/>
                <a:gd name="connsiteY295" fmla="*/ 3913353 h 3998426"/>
                <a:gd name="connsiteX296" fmla="*/ 2594964 w 6067597"/>
                <a:gd name="connsiteY296" fmla="*/ 3880555 h 3998426"/>
                <a:gd name="connsiteX297" fmla="*/ 2613198 w 6067597"/>
                <a:gd name="connsiteY297" fmla="*/ 3853733 h 3998426"/>
                <a:gd name="connsiteX298" fmla="*/ 2321471 w 6067597"/>
                <a:gd name="connsiteY298" fmla="*/ 3348850 h 3998426"/>
                <a:gd name="connsiteX299" fmla="*/ 2301516 w 6067597"/>
                <a:gd name="connsiteY299" fmla="*/ 3352982 h 3998426"/>
                <a:gd name="connsiteX300" fmla="*/ 2241641 w 6067597"/>
                <a:gd name="connsiteY300" fmla="*/ 3327783 h 3998426"/>
                <a:gd name="connsiteX301" fmla="*/ 2232751 w 6067597"/>
                <a:gd name="connsiteY301" fmla="*/ 3314707 h 3998426"/>
                <a:gd name="connsiteX302" fmla="*/ 1657144 w 6067597"/>
                <a:gd name="connsiteY302" fmla="*/ 3314707 h 3998426"/>
                <a:gd name="connsiteX303" fmla="*/ 1641969 w 6067597"/>
                <a:gd name="connsiteY303" fmla="*/ 3337029 h 3998426"/>
                <a:gd name="connsiteX304" fmla="*/ 1582094 w 6067597"/>
                <a:gd name="connsiteY304" fmla="*/ 3362228 h 3998426"/>
                <a:gd name="connsiteX305" fmla="*/ 1497021 w 6067597"/>
                <a:gd name="connsiteY305" fmla="*/ 3277155 h 3998426"/>
                <a:gd name="connsiteX306" fmla="*/ 1503812 w 6067597"/>
                <a:gd name="connsiteY306" fmla="*/ 3243577 h 3998426"/>
                <a:gd name="connsiteX307" fmla="*/ 1504541 w 6067597"/>
                <a:gd name="connsiteY307" fmla="*/ 3242508 h 3998426"/>
                <a:gd name="connsiteX308" fmla="*/ 1205513 w 6067597"/>
                <a:gd name="connsiteY308" fmla="*/ 2724990 h 3998426"/>
                <a:gd name="connsiteX309" fmla="*/ 1187193 w 6067597"/>
                <a:gd name="connsiteY309" fmla="*/ 2722142 h 3998426"/>
                <a:gd name="connsiteX310" fmla="*/ 1133930 w 6067597"/>
                <a:gd name="connsiteY310" fmla="*/ 2673756 h 3998426"/>
                <a:gd name="connsiteX311" fmla="*/ 1133036 w 6067597"/>
                <a:gd name="connsiteY311" fmla="*/ 2669439 h 3998426"/>
                <a:gd name="connsiteX312" fmla="*/ 546121 w 6067597"/>
                <a:gd name="connsiteY312" fmla="*/ 2669439 h 3998426"/>
                <a:gd name="connsiteX313" fmla="*/ 532323 w 6067597"/>
                <a:gd name="connsiteY313" fmla="*/ 2689735 h 3998426"/>
                <a:gd name="connsiteX314" fmla="*/ 472448 w 6067597"/>
                <a:gd name="connsiteY314" fmla="*/ 2714934 h 3998426"/>
                <a:gd name="connsiteX315" fmla="*/ 387375 w 6067597"/>
                <a:gd name="connsiteY315" fmla="*/ 2629861 h 3998426"/>
                <a:gd name="connsiteX316" fmla="*/ 394166 w 6067597"/>
                <a:gd name="connsiteY316" fmla="*/ 2596283 h 3998426"/>
                <a:gd name="connsiteX317" fmla="*/ 400111 w 6067597"/>
                <a:gd name="connsiteY317" fmla="*/ 2587565 h 3998426"/>
                <a:gd name="connsiteX318" fmla="*/ 119272 w 6067597"/>
                <a:gd name="connsiteY318" fmla="*/ 2101524 h 3998426"/>
                <a:gd name="connsiteX319" fmla="*/ 117871 w 6067597"/>
                <a:gd name="connsiteY319" fmla="*/ 2102476 h 3998426"/>
                <a:gd name="connsiteX320" fmla="*/ 85073 w 6067597"/>
                <a:gd name="connsiteY320" fmla="*/ 2109267 h 3998426"/>
                <a:gd name="connsiteX321" fmla="*/ 0 w 6067597"/>
                <a:gd name="connsiteY321" fmla="*/ 2024194 h 3998426"/>
                <a:gd name="connsiteX322" fmla="*/ 85073 w 6067597"/>
                <a:gd name="connsiteY322" fmla="*/ 1939121 h 3998426"/>
                <a:gd name="connsiteX323" fmla="*/ 103219 w 6067597"/>
                <a:gd name="connsiteY323" fmla="*/ 1942878 h 3998426"/>
                <a:gd name="connsiteX324" fmla="*/ 404405 w 6067597"/>
                <a:gd name="connsiteY324" fmla="*/ 1420121 h 3998426"/>
                <a:gd name="connsiteX325" fmla="*/ 394166 w 6067597"/>
                <a:gd name="connsiteY325" fmla="*/ 1405060 h 3998426"/>
                <a:gd name="connsiteX326" fmla="*/ 387375 w 6067597"/>
                <a:gd name="connsiteY326" fmla="*/ 1372262 h 3998426"/>
                <a:gd name="connsiteX327" fmla="*/ 472448 w 6067597"/>
                <a:gd name="connsiteY327" fmla="*/ 1287189 h 3998426"/>
                <a:gd name="connsiteX328" fmla="*/ 550730 w 6067597"/>
                <a:gd name="connsiteY328" fmla="*/ 1339464 h 3998426"/>
                <a:gd name="connsiteX329" fmla="*/ 551972 w 6067597"/>
                <a:gd name="connsiteY329" fmla="*/ 1345464 h 3998426"/>
                <a:gd name="connsiteX330" fmla="*/ 1116914 w 6067597"/>
                <a:gd name="connsiteY330" fmla="*/ 1345464 h 3998426"/>
                <a:gd name="connsiteX331" fmla="*/ 1116043 w 6067597"/>
                <a:gd name="connsiteY331" fmla="*/ 1342672 h 3998426"/>
                <a:gd name="connsiteX332" fmla="*/ 1201116 w 6067597"/>
                <a:gd name="connsiteY332" fmla="*/ 1257599 h 3998426"/>
                <a:gd name="connsiteX333" fmla="*/ 1225529 w 6067597"/>
                <a:gd name="connsiteY333" fmla="*/ 1262653 h 3998426"/>
                <a:gd name="connsiteX334" fmla="*/ 1509279 w 6067597"/>
                <a:gd name="connsiteY334" fmla="*/ 770162 h 3998426"/>
                <a:gd name="connsiteX335" fmla="*/ 1494566 w 6067597"/>
                <a:gd name="connsiteY335" fmla="*/ 748520 h 3998426"/>
                <a:gd name="connsiteX336" fmla="*/ 1487775 w 6067597"/>
                <a:gd name="connsiteY336" fmla="*/ 715722 h 3998426"/>
                <a:gd name="connsiteX337" fmla="*/ 1572848 w 6067597"/>
                <a:gd name="connsiteY337" fmla="*/ 630649 h 3998426"/>
                <a:gd name="connsiteX338" fmla="*/ 1651130 w 6067597"/>
                <a:gd name="connsiteY338" fmla="*/ 682924 h 3998426"/>
                <a:gd name="connsiteX339" fmla="*/ 1655904 w 6067597"/>
                <a:gd name="connsiteY339" fmla="*/ 705978 h 3998426"/>
                <a:gd name="connsiteX340" fmla="*/ 2252137 w 6067597"/>
                <a:gd name="connsiteY340" fmla="*/ 705978 h 3998426"/>
                <a:gd name="connsiteX341" fmla="*/ 2258422 w 6067597"/>
                <a:gd name="connsiteY341" fmla="*/ 685130 h 3998426"/>
                <a:gd name="connsiteX342" fmla="*/ 2295678 w 6067597"/>
                <a:gd name="connsiteY342" fmla="*/ 654084 h 3998426"/>
                <a:gd name="connsiteX343" fmla="*/ 2326693 w 6067597"/>
                <a:gd name="connsiteY343" fmla="*/ 647811 h 3998426"/>
                <a:gd name="connsiteX344" fmla="*/ 2610356 w 6067597"/>
                <a:gd name="connsiteY344" fmla="*/ 155470 h 3998426"/>
                <a:gd name="connsiteX345" fmla="*/ 2594877 w 6067597"/>
                <a:gd name="connsiteY345" fmla="*/ 144947 h 3998426"/>
                <a:gd name="connsiteX346" fmla="*/ 2569679 w 6067597"/>
                <a:gd name="connsiteY346" fmla="*/ 85072 h 3998426"/>
                <a:gd name="connsiteX347" fmla="*/ 2654752 w 6067597"/>
                <a:gd name="connsiteY347" fmla="*/ 0 h 39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6067597" h="3998426">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grpFill/>
            <a:ln w="9525" cap="flat">
              <a:noFill/>
              <a:prstDash val="solid"/>
              <a:miter/>
            </a:ln>
          </p:spPr>
          <p:txBody>
            <a:bodyPr wrap="square" rtlCol="0" anchor="ctr">
              <a:noAutofit/>
            </a:bodyPr>
            <a:lstStyle/>
            <a:p>
              <a:endParaRPr lang="en-US"/>
            </a:p>
          </p:txBody>
        </p:sp>
      </p:grpSp>
      <p:grpSp>
        <p:nvGrpSpPr>
          <p:cNvPr id="16" name="Group 15">
            <a:extLst>
              <a:ext uri="{FF2B5EF4-FFF2-40B4-BE49-F238E27FC236}">
                <a16:creationId xmlns:a16="http://schemas.microsoft.com/office/drawing/2014/main" id="{AAE59386-931C-4A39-A65E-0789A944659B}"/>
              </a:ext>
            </a:extLst>
          </p:cNvPr>
          <p:cNvGrpSpPr/>
          <p:nvPr/>
        </p:nvGrpSpPr>
        <p:grpSpPr>
          <a:xfrm>
            <a:off x="6515098" y="4757839"/>
            <a:ext cx="5568426" cy="1996597"/>
            <a:chOff x="4098364" y="1571764"/>
            <a:chExt cx="7301609" cy="4397082"/>
          </a:xfrm>
        </p:grpSpPr>
        <p:grpSp>
          <p:nvGrpSpPr>
            <p:cNvPr id="17" name="Graphic 55">
              <a:extLst>
                <a:ext uri="{FF2B5EF4-FFF2-40B4-BE49-F238E27FC236}">
                  <a16:creationId xmlns:a16="http://schemas.microsoft.com/office/drawing/2014/main" id="{74E58708-D72B-411D-B9CB-263498184DE6}"/>
                </a:ext>
              </a:extLst>
            </p:cNvPr>
            <p:cNvGrpSpPr/>
            <p:nvPr/>
          </p:nvGrpSpPr>
          <p:grpSpPr>
            <a:xfrm>
              <a:off x="4910815" y="1571764"/>
              <a:ext cx="5616422" cy="3644404"/>
              <a:chOff x="5769768" y="3217068"/>
              <a:chExt cx="651510" cy="422754"/>
            </a:xfrm>
          </p:grpSpPr>
          <p:sp>
            <p:nvSpPr>
              <p:cNvPr id="42" name="Freeform: Shape 41">
                <a:extLst>
                  <a:ext uri="{FF2B5EF4-FFF2-40B4-BE49-F238E27FC236}">
                    <a16:creationId xmlns:a16="http://schemas.microsoft.com/office/drawing/2014/main" id="{A1B1155C-3D70-4FF8-ADF6-946A61B40B98}"/>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95201A3-CC15-411F-AF6A-46C9D284250F}"/>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18" name="Freeform: Shape 17">
              <a:extLst>
                <a:ext uri="{FF2B5EF4-FFF2-40B4-BE49-F238E27FC236}">
                  <a16:creationId xmlns:a16="http://schemas.microsoft.com/office/drawing/2014/main" id="{C12C9C23-818A-4159-9517-8033D12D15C5}"/>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chemeClr val="accent3">
                <a:lumMod val="20000"/>
                <a:lumOff val="8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7B3A27C-2357-4021-A646-C51A83D65330}"/>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FFCD1CB-1899-46E2-B1CE-75C5A08771F9}"/>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F1E1638-7D48-4868-B889-753583757275}"/>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8A2EDA6-0F8A-4550-AE57-B69070D3EC3A}"/>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907DCB2-84F1-4629-8DD9-64FC0D055CEE}"/>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2095FA7-A86E-4639-817A-F5C914CE46AC}"/>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056C86E-EC0E-4802-959A-271F6C6E089D}"/>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F8C6DE1-2859-45AC-9C24-D2F7596B7915}"/>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D9C340D-BBCA-478A-9377-82F4CF74CDA9}"/>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E78F4BE-3915-4214-A276-660F3467F0CC}"/>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6E6E19B-CEF4-483F-B85D-960D1AF3B9A2}"/>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CEA5778-CEE6-4099-86B1-1EDF119E5778}"/>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accent3">
                <a:lumMod val="50000"/>
                <a:alpha val="20000"/>
              </a:schemeClr>
            </a:solidFill>
            <a:ln w="9525" cap="flat">
              <a:noFill/>
              <a:prstDash val="solid"/>
              <a:miter/>
            </a:ln>
          </p:spPr>
          <p:txBody>
            <a:bodyPr rtlCol="0" anchor="ctr"/>
            <a:lstStyle/>
            <a:p>
              <a:endParaRPr lang="en-US" dirty="0"/>
            </a:p>
          </p:txBody>
        </p:sp>
        <p:grpSp>
          <p:nvGrpSpPr>
            <p:cNvPr id="31" name="Group 30">
              <a:extLst>
                <a:ext uri="{FF2B5EF4-FFF2-40B4-BE49-F238E27FC236}">
                  <a16:creationId xmlns:a16="http://schemas.microsoft.com/office/drawing/2014/main" id="{0BF6A820-56FA-4A30-B572-07FAD03A3CA8}"/>
                </a:ext>
              </a:extLst>
            </p:cNvPr>
            <p:cNvGrpSpPr/>
            <p:nvPr/>
          </p:nvGrpSpPr>
          <p:grpSpPr>
            <a:xfrm>
              <a:off x="5370712" y="5206368"/>
              <a:ext cx="4572000" cy="149296"/>
              <a:chOff x="5370712" y="5206368"/>
              <a:chExt cx="4572000" cy="149296"/>
            </a:xfrm>
          </p:grpSpPr>
          <p:sp>
            <p:nvSpPr>
              <p:cNvPr id="38" name="Rectangle 37">
                <a:extLst>
                  <a:ext uri="{FF2B5EF4-FFF2-40B4-BE49-F238E27FC236}">
                    <a16:creationId xmlns:a16="http://schemas.microsoft.com/office/drawing/2014/main" id="{48507596-4FA9-473E-8251-C53E39486F4B}"/>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EC6E2B2-2635-476D-8D12-9AB7679A8A8A}"/>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BE80EE5-ABD4-401F-B513-A6C8C7A67830}"/>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64292A1-F548-4F0B-87F7-FE1723AF812B}"/>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EEC012F-3B08-4DDB-8E58-5A8C36D543E3}"/>
                </a:ext>
              </a:extLst>
            </p:cNvPr>
            <p:cNvGrpSpPr/>
            <p:nvPr/>
          </p:nvGrpSpPr>
          <p:grpSpPr>
            <a:xfrm>
              <a:off x="7661590" y="1698465"/>
              <a:ext cx="114873" cy="114873"/>
              <a:chOff x="7627525" y="1132589"/>
              <a:chExt cx="234846" cy="234846"/>
            </a:xfrm>
          </p:grpSpPr>
          <p:sp>
            <p:nvSpPr>
              <p:cNvPr id="35" name="Oval 34">
                <a:extLst>
                  <a:ext uri="{FF2B5EF4-FFF2-40B4-BE49-F238E27FC236}">
                    <a16:creationId xmlns:a16="http://schemas.microsoft.com/office/drawing/2014/main" id="{E6BB0C03-6DB4-47E5-8C9F-E523C4B736F9}"/>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0A63A49-39DC-47DD-B27E-601053A92EEE}"/>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769A65-A96B-4C1E-90BB-13AFCD7E8304}"/>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Rounded Corners 32">
              <a:extLst>
                <a:ext uri="{FF2B5EF4-FFF2-40B4-BE49-F238E27FC236}">
                  <a16:creationId xmlns:a16="http://schemas.microsoft.com/office/drawing/2014/main" id="{4CA6C9F3-9094-48F4-8951-5C1FC7A7EF6D}"/>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1FDE0E1-A775-4EDE-9602-E71E52FF2ABB}"/>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16050A12-8F0E-4512-9760-BD08830CAD60}"/>
              </a:ext>
            </a:extLst>
          </p:cNvPr>
          <p:cNvGrpSpPr/>
          <p:nvPr/>
        </p:nvGrpSpPr>
        <p:grpSpPr>
          <a:xfrm flipH="1">
            <a:off x="7720803" y="3768272"/>
            <a:ext cx="3111042" cy="2601767"/>
            <a:chOff x="6277020" y="2139413"/>
            <a:chExt cx="3233993" cy="4457995"/>
          </a:xfrm>
        </p:grpSpPr>
        <p:grpSp>
          <p:nvGrpSpPr>
            <p:cNvPr id="45" name="Graphic 71">
              <a:extLst>
                <a:ext uri="{FF2B5EF4-FFF2-40B4-BE49-F238E27FC236}">
                  <a16:creationId xmlns:a16="http://schemas.microsoft.com/office/drawing/2014/main" id="{EC035631-24AD-4EC2-94D1-CF9FFE9C350D}"/>
                </a:ext>
              </a:extLst>
            </p:cNvPr>
            <p:cNvGrpSpPr/>
            <p:nvPr/>
          </p:nvGrpSpPr>
          <p:grpSpPr>
            <a:xfrm>
              <a:off x="6277020" y="2139413"/>
              <a:ext cx="3233993" cy="4457995"/>
              <a:chOff x="6277020" y="2139413"/>
              <a:chExt cx="3233993" cy="4457995"/>
            </a:xfrm>
          </p:grpSpPr>
          <p:sp>
            <p:nvSpPr>
              <p:cNvPr id="57" name="Freeform: Shape 56">
                <a:extLst>
                  <a:ext uri="{FF2B5EF4-FFF2-40B4-BE49-F238E27FC236}">
                    <a16:creationId xmlns:a16="http://schemas.microsoft.com/office/drawing/2014/main" id="{3C2158A8-371E-454B-924F-9CC7129E9933}"/>
                  </a:ext>
                </a:extLst>
              </p:cNvPr>
              <p:cNvSpPr/>
              <p:nvPr/>
            </p:nvSpPr>
            <p:spPr>
              <a:xfrm>
                <a:off x="7099360" y="2194466"/>
                <a:ext cx="1045418" cy="1664925"/>
              </a:xfrm>
              <a:custGeom>
                <a:avLst/>
                <a:gdLst>
                  <a:gd name="connsiteX0" fmla="*/ 1049314 w 1045418"/>
                  <a:gd name="connsiteY0" fmla="*/ 736645 h 1664925"/>
                  <a:gd name="connsiteX1" fmla="*/ 1001399 w 1045418"/>
                  <a:gd name="connsiteY1" fmla="*/ 335418 h 1664925"/>
                  <a:gd name="connsiteX2" fmla="*/ 836358 w 1045418"/>
                  <a:gd name="connsiteY2" fmla="*/ 106490 h 1664925"/>
                  <a:gd name="connsiteX3" fmla="*/ 543544 w 1045418"/>
                  <a:gd name="connsiteY3" fmla="*/ 497 h 1664925"/>
                  <a:gd name="connsiteX4" fmla="*/ 128765 w 1045418"/>
                  <a:gd name="connsiteY4" fmla="*/ 108910 h 1664925"/>
                  <a:gd name="connsiteX5" fmla="*/ 2444 w 1045418"/>
                  <a:gd name="connsiteY5" fmla="*/ 524174 h 1664925"/>
                  <a:gd name="connsiteX6" fmla="*/ 20835 w 1045418"/>
                  <a:gd name="connsiteY6" fmla="*/ 860063 h 1664925"/>
                  <a:gd name="connsiteX7" fmla="*/ 76978 w 1045418"/>
                  <a:gd name="connsiteY7" fmla="*/ 1026555 h 1664925"/>
                  <a:gd name="connsiteX8" fmla="*/ 139897 w 1045418"/>
                  <a:gd name="connsiteY8" fmla="*/ 1157233 h 1664925"/>
                  <a:gd name="connsiteX9" fmla="*/ 170872 w 1045418"/>
                  <a:gd name="connsiteY9" fmla="*/ 1224023 h 1664925"/>
                  <a:gd name="connsiteX10" fmla="*/ 160708 w 1045418"/>
                  <a:gd name="connsiteY10" fmla="*/ 1293718 h 1664925"/>
                  <a:gd name="connsiteX11" fmla="*/ 162644 w 1045418"/>
                  <a:gd name="connsiteY11" fmla="*/ 1344537 h 1664925"/>
                  <a:gd name="connsiteX12" fmla="*/ 628727 w 1045418"/>
                  <a:gd name="connsiteY12" fmla="*/ 1667358 h 1664925"/>
                  <a:gd name="connsiteX13" fmla="*/ 641794 w 1045418"/>
                  <a:gd name="connsiteY13" fmla="*/ 1667842 h 1664925"/>
                  <a:gd name="connsiteX14" fmla="*/ 709069 w 1045418"/>
                  <a:gd name="connsiteY14" fmla="*/ 1660098 h 1664925"/>
                  <a:gd name="connsiteX15" fmla="*/ 816999 w 1045418"/>
                  <a:gd name="connsiteY15" fmla="*/ 1529905 h 1664925"/>
                  <a:gd name="connsiteX16" fmla="*/ 812643 w 1045418"/>
                  <a:gd name="connsiteY16" fmla="*/ 1453434 h 1664925"/>
                  <a:gd name="connsiteX17" fmla="*/ 826195 w 1045418"/>
                  <a:gd name="connsiteY17" fmla="*/ 1341149 h 1664925"/>
                  <a:gd name="connsiteX18" fmla="*/ 826195 w 1045418"/>
                  <a:gd name="connsiteY18" fmla="*/ 1341149 h 1664925"/>
                  <a:gd name="connsiteX19" fmla="*/ 826195 w 1045418"/>
                  <a:gd name="connsiteY19" fmla="*/ 1341149 h 1664925"/>
                  <a:gd name="connsiteX20" fmla="*/ 891533 w 1045418"/>
                  <a:gd name="connsiteY20" fmla="*/ 1252579 h 1664925"/>
                  <a:gd name="connsiteX21" fmla="*/ 987363 w 1045418"/>
                  <a:gd name="connsiteY21" fmla="*/ 1030911 h 1664925"/>
                  <a:gd name="connsiteX22" fmla="*/ 996559 w 1045418"/>
                  <a:gd name="connsiteY22" fmla="*/ 986868 h 1664925"/>
                  <a:gd name="connsiteX23" fmla="*/ 998011 w 1045418"/>
                  <a:gd name="connsiteY23" fmla="*/ 975252 h 1664925"/>
                  <a:gd name="connsiteX24" fmla="*/ 1049314 w 1045418"/>
                  <a:gd name="connsiteY24" fmla="*/ 736645 h 166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45418" h="1664925">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3B481B7-E63B-488F-A02A-C3E2C7A850B5}"/>
                  </a:ext>
                </a:extLst>
              </p:cNvPr>
              <p:cNvSpPr/>
              <p:nvPr/>
            </p:nvSpPr>
            <p:spPr>
              <a:xfrm>
                <a:off x="7251736" y="3408810"/>
                <a:ext cx="648547" cy="450111"/>
              </a:xfrm>
              <a:custGeom>
                <a:avLst/>
                <a:gdLst>
                  <a:gd name="connsiteX0" fmla="*/ 20917 w 648546"/>
                  <a:gd name="connsiteY0" fmla="*/ 0 h 450110"/>
                  <a:gd name="connsiteX1" fmla="*/ 76092 w 648546"/>
                  <a:gd name="connsiteY1" fmla="*/ 67275 h 450110"/>
                  <a:gd name="connsiteX2" fmla="*/ 223709 w 648546"/>
                  <a:gd name="connsiteY2" fmla="*/ 193596 h 450110"/>
                  <a:gd name="connsiteX3" fmla="*/ 359710 w 648546"/>
                  <a:gd name="connsiteY3" fmla="*/ 243447 h 450110"/>
                  <a:gd name="connsiteX4" fmla="*/ 631228 w 648546"/>
                  <a:gd name="connsiteY4" fmla="*/ 175204 h 450110"/>
                  <a:gd name="connsiteX5" fmla="*/ 650588 w 648546"/>
                  <a:gd name="connsiteY5" fmla="*/ 165524 h 450110"/>
                  <a:gd name="connsiteX6" fmla="*/ 505875 w 648546"/>
                  <a:gd name="connsiteY6" fmla="*/ 431719 h 450110"/>
                  <a:gd name="connsiteX7" fmla="*/ 476351 w 648546"/>
                  <a:gd name="connsiteY7" fmla="*/ 453014 h 450110"/>
                  <a:gd name="connsiteX8" fmla="*/ 10269 w 648546"/>
                  <a:gd name="connsiteY8" fmla="*/ 130193 h 450110"/>
                  <a:gd name="connsiteX9" fmla="*/ 8333 w 648546"/>
                  <a:gd name="connsiteY9" fmla="*/ 79374 h 450110"/>
                  <a:gd name="connsiteX10" fmla="*/ 20917 w 648546"/>
                  <a:gd name="connsiteY10" fmla="*/ 0 h 45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8546" h="450110">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chemeClr val="accent2">
                  <a:lumMod val="60000"/>
                  <a:lumOff val="40000"/>
                </a:schemeClr>
              </a:solidFill>
              <a:ln w="483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F183215-2D8D-42F8-8BF1-E6BBAD40CC05}"/>
                  </a:ext>
                </a:extLst>
              </p:cNvPr>
              <p:cNvSpPr/>
              <p:nvPr/>
            </p:nvSpPr>
            <p:spPr>
              <a:xfrm>
                <a:off x="8924727" y="6462742"/>
                <a:ext cx="14520" cy="43559"/>
              </a:xfrm>
              <a:custGeom>
                <a:avLst/>
                <a:gdLst>
                  <a:gd name="connsiteX0" fmla="*/ 10915 w 14519"/>
                  <a:gd name="connsiteY0" fmla="*/ 45539 h 43559"/>
                  <a:gd name="connsiteX1" fmla="*/ 751 w 14519"/>
                  <a:gd name="connsiteY1" fmla="*/ 13112 h 43559"/>
                  <a:gd name="connsiteX2" fmla="*/ 6075 w 14519"/>
                  <a:gd name="connsiteY2" fmla="*/ 1012 h 43559"/>
                  <a:gd name="connsiteX3" fmla="*/ 12366 w 14519"/>
                  <a:gd name="connsiteY3" fmla="*/ 528 h 43559"/>
                  <a:gd name="connsiteX4" fmla="*/ 13819 w 14519"/>
                  <a:gd name="connsiteY4" fmla="*/ 13595 h 43559"/>
                  <a:gd name="connsiteX5" fmla="*/ 10915 w 14519"/>
                  <a:gd name="connsiteY5" fmla="*/ 45539 h 4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9" h="43559">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w="483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AD0FBE2-BCF0-4C60-AEBF-AF78BBC8FFD7}"/>
                  </a:ext>
                </a:extLst>
              </p:cNvPr>
              <p:cNvSpPr/>
              <p:nvPr/>
            </p:nvSpPr>
            <p:spPr>
              <a:xfrm>
                <a:off x="8902315" y="6372764"/>
                <a:ext cx="14520" cy="24199"/>
              </a:xfrm>
              <a:custGeom>
                <a:avLst/>
                <a:gdLst>
                  <a:gd name="connsiteX0" fmla="*/ 5739 w 14519"/>
                  <a:gd name="connsiteY0" fmla="*/ 0 h 24199"/>
                  <a:gd name="connsiteX1" fmla="*/ 15903 w 14519"/>
                  <a:gd name="connsiteY1" fmla="*/ 16940 h 24199"/>
                  <a:gd name="connsiteX2" fmla="*/ 11063 w 14519"/>
                  <a:gd name="connsiteY2" fmla="*/ 28072 h 24199"/>
                  <a:gd name="connsiteX3" fmla="*/ 899 w 14519"/>
                  <a:gd name="connsiteY3" fmla="*/ 11616 h 24199"/>
                  <a:gd name="connsiteX4" fmla="*/ 5739 w 14519"/>
                  <a:gd name="connsiteY4" fmla="*/ 0 h 2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9" h="24199">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w="483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B3F10DC-75F9-4C45-BC1F-208F9C15A2A7}"/>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31AACB3-8D7E-485A-97EE-1E762B0D768F}"/>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B48A63C-FACF-40EB-A816-6F23964CD780}"/>
                  </a:ext>
                </a:extLst>
              </p:cNvPr>
              <p:cNvSpPr/>
              <p:nvPr/>
            </p:nvSpPr>
            <p:spPr>
              <a:xfrm>
                <a:off x="8921980" y="6431327"/>
                <a:ext cx="4840" cy="19360"/>
              </a:xfrm>
              <a:custGeom>
                <a:avLst/>
                <a:gdLst>
                  <a:gd name="connsiteX0" fmla="*/ 3982 w 4839"/>
                  <a:gd name="connsiteY0" fmla="*/ 0 h 19359"/>
                  <a:gd name="connsiteX1" fmla="*/ 8338 w 4839"/>
                  <a:gd name="connsiteY1" fmla="*/ 19360 h 19359"/>
                  <a:gd name="connsiteX2" fmla="*/ 3982 w 4839"/>
                  <a:gd name="connsiteY2" fmla="*/ 0 h 19359"/>
                </a:gdLst>
                <a:ahLst/>
                <a:cxnLst>
                  <a:cxn ang="0">
                    <a:pos x="connsiteX0" y="connsiteY0"/>
                  </a:cxn>
                  <a:cxn ang="0">
                    <a:pos x="connsiteX1" y="connsiteY1"/>
                  </a:cxn>
                  <a:cxn ang="0">
                    <a:pos x="connsiteX2" y="connsiteY2"/>
                  </a:cxn>
                </a:cxnLst>
                <a:rect l="l" t="t" r="r" b="b"/>
                <a:pathLst>
                  <a:path w="4839" h="19359">
                    <a:moveTo>
                      <a:pt x="3982" y="0"/>
                    </a:moveTo>
                    <a:cubicBezTo>
                      <a:pt x="5918" y="7744"/>
                      <a:pt x="10758" y="12584"/>
                      <a:pt x="8338" y="19360"/>
                    </a:cubicBezTo>
                    <a:cubicBezTo>
                      <a:pt x="110" y="15488"/>
                      <a:pt x="-3278" y="11132"/>
                      <a:pt x="3982" y="0"/>
                    </a:cubicBezTo>
                    <a:close/>
                  </a:path>
                </a:pathLst>
              </a:custGeom>
              <a:solidFill>
                <a:srgbClr val="EDF7F6"/>
              </a:solidFill>
              <a:ln w="483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FA610EFD-EDEF-4A3F-91F3-8195F8D69BCB}"/>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36508F5-97EE-4978-9AEF-7207B2D9BEF5}"/>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79C57B4-28BB-48CE-A63E-2C3732384F38}"/>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2EF1168-2CBA-4258-969D-AAD682C36600}"/>
                  </a:ext>
                </a:extLst>
              </p:cNvPr>
              <p:cNvSpPr/>
              <p:nvPr/>
            </p:nvSpPr>
            <p:spPr>
              <a:xfrm>
                <a:off x="7171701" y="3473664"/>
                <a:ext cx="982500" cy="1432610"/>
              </a:xfrm>
              <a:custGeom>
                <a:avLst/>
                <a:gdLst>
                  <a:gd name="connsiteX0" fmla="*/ 774182 w 982499"/>
                  <a:gd name="connsiteY0" fmla="*/ 264742 h 1432610"/>
                  <a:gd name="connsiteX1" fmla="*/ 743690 w 982499"/>
                  <a:gd name="connsiteY1" fmla="*/ 246835 h 1432610"/>
                  <a:gd name="connsiteX2" fmla="*/ 673028 w 982499"/>
                  <a:gd name="connsiteY2" fmla="*/ 339277 h 1432610"/>
                  <a:gd name="connsiteX3" fmla="*/ 613497 w 982499"/>
                  <a:gd name="connsiteY3" fmla="*/ 375576 h 1432610"/>
                  <a:gd name="connsiteX4" fmla="*/ 569938 w 982499"/>
                  <a:gd name="connsiteY4" fmla="*/ 387676 h 1432610"/>
                  <a:gd name="connsiteX5" fmla="*/ 523959 w 982499"/>
                  <a:gd name="connsiteY5" fmla="*/ 367832 h 1432610"/>
                  <a:gd name="connsiteX6" fmla="*/ 203558 w 982499"/>
                  <a:gd name="connsiteY6" fmla="*/ 142777 h 1432610"/>
                  <a:gd name="connsiteX7" fmla="*/ 87884 w 982499"/>
                  <a:gd name="connsiteY7" fmla="*/ 59531 h 1432610"/>
                  <a:gd name="connsiteX8" fmla="*/ 80140 w 982499"/>
                  <a:gd name="connsiteY8" fmla="*/ 36783 h 1432610"/>
                  <a:gd name="connsiteX9" fmla="*/ 89820 w 982499"/>
                  <a:gd name="connsiteY9" fmla="*/ 0 h 1432610"/>
                  <a:gd name="connsiteX10" fmla="*/ 53521 w 982499"/>
                  <a:gd name="connsiteY10" fmla="*/ 27587 h 1432610"/>
                  <a:gd name="connsiteX11" fmla="*/ 29321 w 982499"/>
                  <a:gd name="connsiteY11" fmla="*/ 66307 h 1432610"/>
                  <a:gd name="connsiteX12" fmla="*/ 5122 w 982499"/>
                  <a:gd name="connsiteY12" fmla="*/ 158265 h 1432610"/>
                  <a:gd name="connsiteX13" fmla="*/ 394250 w 982499"/>
                  <a:gd name="connsiteY13" fmla="*/ 616119 h 1432610"/>
                  <a:gd name="connsiteX14" fmla="*/ 678836 w 982499"/>
                  <a:gd name="connsiteY14" fmla="*/ 999439 h 1432610"/>
                  <a:gd name="connsiteX15" fmla="*/ 982781 w 982499"/>
                  <a:gd name="connsiteY15" fmla="*/ 1436966 h 1432610"/>
                  <a:gd name="connsiteX16" fmla="*/ 889371 w 982499"/>
                  <a:gd name="connsiteY16" fmla="*/ 972820 h 1432610"/>
                  <a:gd name="connsiteX17" fmla="*/ 774182 w 982499"/>
                  <a:gd name="connsiteY17" fmla="*/ 264742 h 143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499" h="1432610">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w="483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939ADE5-4A13-4F93-8251-0801302A0E97}"/>
                  </a:ext>
                </a:extLst>
              </p:cNvPr>
              <p:cNvSpPr/>
              <p:nvPr/>
            </p:nvSpPr>
            <p:spPr>
              <a:xfrm>
                <a:off x="7690572" y="3865948"/>
                <a:ext cx="469470" cy="1059938"/>
              </a:xfrm>
              <a:custGeom>
                <a:avLst/>
                <a:gdLst>
                  <a:gd name="connsiteX0" fmla="*/ 154157 w 469470"/>
                  <a:gd name="connsiteY0" fmla="*/ 524393 h 1059937"/>
                  <a:gd name="connsiteX1" fmla="*/ 96562 w 469470"/>
                  <a:gd name="connsiteY1" fmla="*/ 234483 h 1059937"/>
                  <a:gd name="connsiteX2" fmla="*/ 82526 w 469470"/>
                  <a:gd name="connsiteY2" fmla="*/ 212703 h 1059937"/>
                  <a:gd name="connsiteX3" fmla="*/ 9444 w 469470"/>
                  <a:gd name="connsiteY3" fmla="*/ 139137 h 1059937"/>
                  <a:gd name="connsiteX4" fmla="*/ 4120 w 469470"/>
                  <a:gd name="connsiteY4" fmla="*/ 107678 h 1059937"/>
                  <a:gd name="connsiteX5" fmla="*/ 22512 w 469470"/>
                  <a:gd name="connsiteY5" fmla="*/ 63151 h 1059937"/>
                  <a:gd name="connsiteX6" fmla="*/ 84462 w 469470"/>
                  <a:gd name="connsiteY6" fmla="*/ 13300 h 1059937"/>
                  <a:gd name="connsiteX7" fmla="*/ 156577 w 469470"/>
                  <a:gd name="connsiteY7" fmla="*/ 232 h 1059937"/>
                  <a:gd name="connsiteX8" fmla="*/ 203040 w 469470"/>
                  <a:gd name="connsiteY8" fmla="*/ 31207 h 1059937"/>
                  <a:gd name="connsiteX9" fmla="*/ 223367 w 469470"/>
                  <a:gd name="connsiteY9" fmla="*/ 182212 h 1059937"/>
                  <a:gd name="connsiteX10" fmla="*/ 249987 w 469470"/>
                  <a:gd name="connsiteY10" fmla="*/ 277558 h 1059937"/>
                  <a:gd name="connsiteX11" fmla="*/ 327909 w 469470"/>
                  <a:gd name="connsiteY11" fmla="*/ 432435 h 1059937"/>
                  <a:gd name="connsiteX12" fmla="*/ 441163 w 469470"/>
                  <a:gd name="connsiteY12" fmla="*/ 846246 h 1059937"/>
                  <a:gd name="connsiteX13" fmla="*/ 472622 w 469470"/>
                  <a:gd name="connsiteY13" fmla="*/ 1062106 h 1059937"/>
                  <a:gd name="connsiteX14" fmla="*/ 169160 w 469470"/>
                  <a:gd name="connsiteY14" fmla="*/ 609091 h 1059937"/>
                  <a:gd name="connsiteX15" fmla="*/ 154157 w 469470"/>
                  <a:gd name="connsiteY15" fmla="*/ 524393 h 10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9470" h="1059937">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w="4834"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3E79225B-4DF5-4CF1-B4D3-930E9A892A70}"/>
                  </a:ext>
                </a:extLst>
              </p:cNvPr>
              <p:cNvSpPr/>
              <p:nvPr/>
            </p:nvSpPr>
            <p:spPr>
              <a:xfrm>
                <a:off x="8685419" y="5413012"/>
                <a:ext cx="29039" cy="24199"/>
              </a:xfrm>
              <a:custGeom>
                <a:avLst/>
                <a:gdLst>
                  <a:gd name="connsiteX0" fmla="*/ 30007 w 29039"/>
                  <a:gd name="connsiteY0" fmla="*/ 25168 h 24199"/>
                  <a:gd name="connsiteX1" fmla="*/ 0 w 29039"/>
                  <a:gd name="connsiteY1" fmla="*/ 0 h 24199"/>
                  <a:gd name="connsiteX2" fmla="*/ 30007 w 29039"/>
                  <a:gd name="connsiteY2" fmla="*/ 25168 h 24199"/>
                </a:gdLst>
                <a:ahLst/>
                <a:cxnLst>
                  <a:cxn ang="0">
                    <a:pos x="connsiteX0" y="connsiteY0"/>
                  </a:cxn>
                  <a:cxn ang="0">
                    <a:pos x="connsiteX1" y="connsiteY1"/>
                  </a:cxn>
                  <a:cxn ang="0">
                    <a:pos x="connsiteX2" y="connsiteY2"/>
                  </a:cxn>
                </a:cxnLst>
                <a:rect l="l" t="t" r="r" b="b"/>
                <a:pathLst>
                  <a:path w="29039" h="24199">
                    <a:moveTo>
                      <a:pt x="30007" y="25168"/>
                    </a:moveTo>
                    <a:cubicBezTo>
                      <a:pt x="16456" y="26136"/>
                      <a:pt x="4840" y="16456"/>
                      <a:pt x="0" y="0"/>
                    </a:cubicBezTo>
                    <a:cubicBezTo>
                      <a:pt x="10648" y="7260"/>
                      <a:pt x="21780" y="14520"/>
                      <a:pt x="30007" y="25168"/>
                    </a:cubicBezTo>
                    <a:close/>
                  </a:path>
                </a:pathLst>
              </a:custGeom>
              <a:solidFill>
                <a:srgbClr val="F1C1AE"/>
              </a:solidFill>
              <a:ln w="483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2C573DA-E15F-4B17-8CE8-29ED687B6DE7}"/>
                  </a:ext>
                </a:extLst>
              </p:cNvPr>
              <p:cNvSpPr/>
              <p:nvPr/>
            </p:nvSpPr>
            <p:spPr>
              <a:xfrm>
                <a:off x="8105318" y="3015810"/>
                <a:ext cx="4840" cy="38719"/>
              </a:xfrm>
              <a:custGeom>
                <a:avLst/>
                <a:gdLst>
                  <a:gd name="connsiteX0" fmla="*/ 4637 w 0"/>
                  <a:gd name="connsiteY0" fmla="*/ 39687 h 38719"/>
                  <a:gd name="connsiteX1" fmla="*/ 281 w 0"/>
                  <a:gd name="connsiteY1" fmla="*/ 39687 h 38719"/>
                  <a:gd name="connsiteX2" fmla="*/ 4637 w 0"/>
                  <a:gd name="connsiteY2" fmla="*/ 0 h 38719"/>
                  <a:gd name="connsiteX3" fmla="*/ 4637 w 0"/>
                  <a:gd name="connsiteY3" fmla="*/ 39687 h 38719"/>
                </a:gdLst>
                <a:ahLst/>
                <a:cxnLst>
                  <a:cxn ang="0">
                    <a:pos x="connsiteX0" y="connsiteY0"/>
                  </a:cxn>
                  <a:cxn ang="0">
                    <a:pos x="connsiteX1" y="connsiteY1"/>
                  </a:cxn>
                  <a:cxn ang="0">
                    <a:pos x="connsiteX2" y="connsiteY2"/>
                  </a:cxn>
                  <a:cxn ang="0">
                    <a:pos x="connsiteX3" y="connsiteY3"/>
                  </a:cxn>
                </a:cxnLst>
                <a:rect l="l" t="t" r="r" b="b"/>
                <a:pathLst>
                  <a:path h="38719">
                    <a:moveTo>
                      <a:pt x="4637" y="39687"/>
                    </a:moveTo>
                    <a:cubicBezTo>
                      <a:pt x="3185" y="39687"/>
                      <a:pt x="1733" y="39687"/>
                      <a:pt x="281" y="39687"/>
                    </a:cubicBezTo>
                    <a:cubicBezTo>
                      <a:pt x="281" y="26135"/>
                      <a:pt x="-1655" y="12584"/>
                      <a:pt x="4637" y="0"/>
                    </a:cubicBezTo>
                    <a:cubicBezTo>
                      <a:pt x="4637" y="13552"/>
                      <a:pt x="4637" y="26619"/>
                      <a:pt x="4637" y="39687"/>
                    </a:cubicBezTo>
                    <a:close/>
                  </a:path>
                </a:pathLst>
              </a:custGeom>
              <a:solidFill>
                <a:srgbClr val="271F1C"/>
              </a:solidFill>
              <a:ln w="483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7C07ADD-5316-4A2A-A978-B92E15DF5871}"/>
                  </a:ext>
                </a:extLst>
              </p:cNvPr>
              <p:cNvSpPr/>
              <p:nvPr/>
            </p:nvSpPr>
            <p:spPr>
              <a:xfrm>
                <a:off x="8264628" y="3025974"/>
                <a:ext cx="4840" cy="48399"/>
              </a:xfrm>
              <a:custGeom>
                <a:avLst/>
                <a:gdLst>
                  <a:gd name="connsiteX0" fmla="*/ 5044 w 4839"/>
                  <a:gd name="connsiteY0" fmla="*/ 49367 h 48398"/>
                  <a:gd name="connsiteX1" fmla="*/ 1172 w 4839"/>
                  <a:gd name="connsiteY1" fmla="*/ 0 h 48398"/>
                  <a:gd name="connsiteX2" fmla="*/ 5044 w 4839"/>
                  <a:gd name="connsiteY2" fmla="*/ 49367 h 48398"/>
                </a:gdLst>
                <a:ahLst/>
                <a:cxnLst>
                  <a:cxn ang="0">
                    <a:pos x="connsiteX0" y="connsiteY0"/>
                  </a:cxn>
                  <a:cxn ang="0">
                    <a:pos x="connsiteX1" y="connsiteY1"/>
                  </a:cxn>
                  <a:cxn ang="0">
                    <a:pos x="connsiteX2" y="connsiteY2"/>
                  </a:cxn>
                </a:cxnLst>
                <a:rect l="l" t="t" r="r" b="b"/>
                <a:pathLst>
                  <a:path w="4839" h="48398">
                    <a:moveTo>
                      <a:pt x="5044" y="49367"/>
                    </a:moveTo>
                    <a:cubicBezTo>
                      <a:pt x="-3668" y="33395"/>
                      <a:pt x="1656" y="16456"/>
                      <a:pt x="1172" y="0"/>
                    </a:cubicBezTo>
                    <a:cubicBezTo>
                      <a:pt x="7464" y="15972"/>
                      <a:pt x="5528" y="32427"/>
                      <a:pt x="5044" y="49367"/>
                    </a:cubicBezTo>
                    <a:close/>
                  </a:path>
                </a:pathLst>
              </a:custGeom>
              <a:solidFill>
                <a:srgbClr val="14100C"/>
              </a:solidFill>
              <a:ln w="483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3B51AF8-F9F2-4604-AA8C-09E01AD8FF3A}"/>
                  </a:ext>
                </a:extLst>
              </p:cNvPr>
              <p:cNvSpPr/>
              <p:nvPr/>
            </p:nvSpPr>
            <p:spPr>
              <a:xfrm>
                <a:off x="7094544" y="3195491"/>
                <a:ext cx="4840" cy="4840"/>
              </a:xfrm>
              <a:custGeom>
                <a:avLst/>
                <a:gdLst>
                  <a:gd name="connsiteX0" fmla="*/ 0 w 0"/>
                  <a:gd name="connsiteY0" fmla="*/ 363 h 0"/>
                  <a:gd name="connsiteX1" fmla="*/ 0 w 0"/>
                  <a:gd name="connsiteY1" fmla="*/ 363 h 0"/>
                  <a:gd name="connsiteX2" fmla="*/ 0 w 0"/>
                  <a:gd name="connsiteY2" fmla="*/ 363 h 0"/>
                  <a:gd name="connsiteX3" fmla="*/ 0 w 0"/>
                  <a:gd name="connsiteY3" fmla="*/ 363 h 0"/>
                </a:gdLst>
                <a:ahLst/>
                <a:cxnLst>
                  <a:cxn ang="0">
                    <a:pos x="connsiteX0" y="connsiteY0"/>
                  </a:cxn>
                  <a:cxn ang="0">
                    <a:pos x="connsiteX1" y="connsiteY1"/>
                  </a:cxn>
                  <a:cxn ang="0">
                    <a:pos x="connsiteX2" y="connsiteY2"/>
                  </a:cxn>
                  <a:cxn ang="0">
                    <a:pos x="connsiteX3" y="connsiteY3"/>
                  </a:cxn>
                </a:cxnLst>
                <a:rect l="l" t="t" r="r" b="b"/>
                <a:pathLst>
                  <a:path>
                    <a:moveTo>
                      <a:pt x="0" y="363"/>
                    </a:moveTo>
                    <a:cubicBezTo>
                      <a:pt x="0" y="363"/>
                      <a:pt x="0" y="-121"/>
                      <a:pt x="0" y="363"/>
                    </a:cubicBezTo>
                    <a:cubicBezTo>
                      <a:pt x="0" y="-121"/>
                      <a:pt x="0" y="-121"/>
                      <a:pt x="0" y="363"/>
                    </a:cubicBezTo>
                    <a:lnTo>
                      <a:pt x="0" y="363"/>
                    </a:lnTo>
                    <a:close/>
                  </a:path>
                </a:pathLst>
              </a:custGeom>
              <a:solidFill>
                <a:srgbClr val="080808"/>
              </a:solidFill>
              <a:ln w="483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9C993B0-0BBD-4CAA-9F70-395E0FE64712}"/>
                  </a:ext>
                </a:extLst>
              </p:cNvPr>
              <p:cNvSpPr/>
              <p:nvPr/>
            </p:nvSpPr>
            <p:spPr>
              <a:xfrm>
                <a:off x="7001382" y="2139413"/>
                <a:ext cx="1268054" cy="1418090"/>
              </a:xfrm>
              <a:custGeom>
                <a:avLst/>
                <a:gdLst>
                  <a:gd name="connsiteX0" fmla="*/ 1268774 w 1268053"/>
                  <a:gd name="connsiteY0" fmla="*/ 994490 h 1418090"/>
                  <a:gd name="connsiteX1" fmla="*/ 1268290 w 1268053"/>
                  <a:gd name="connsiteY1" fmla="*/ 935443 h 1418090"/>
                  <a:gd name="connsiteX2" fmla="*/ 1269258 w 1268053"/>
                  <a:gd name="connsiteY2" fmla="*/ 879785 h 1418090"/>
                  <a:gd name="connsiteX3" fmla="*/ 1255706 w 1268053"/>
                  <a:gd name="connsiteY3" fmla="*/ 866233 h 1418090"/>
                  <a:gd name="connsiteX4" fmla="*/ 1239250 w 1268053"/>
                  <a:gd name="connsiteY4" fmla="*/ 862845 h 1418090"/>
                  <a:gd name="connsiteX5" fmla="*/ 1224247 w 1268053"/>
                  <a:gd name="connsiteY5" fmla="*/ 817350 h 1418090"/>
                  <a:gd name="connsiteX6" fmla="*/ 1216019 w 1268053"/>
                  <a:gd name="connsiteY6" fmla="*/ 780083 h 1418090"/>
                  <a:gd name="connsiteX7" fmla="*/ 1190851 w 1268053"/>
                  <a:gd name="connsiteY7" fmla="*/ 741364 h 1418090"/>
                  <a:gd name="connsiteX8" fmla="*/ 1190851 w 1268053"/>
                  <a:gd name="connsiteY8" fmla="*/ 689093 h 1418090"/>
                  <a:gd name="connsiteX9" fmla="*/ 1190851 w 1268053"/>
                  <a:gd name="connsiteY9" fmla="*/ 689093 h 1418090"/>
                  <a:gd name="connsiteX10" fmla="*/ 1190851 w 1268053"/>
                  <a:gd name="connsiteY10" fmla="*/ 689093 h 1418090"/>
                  <a:gd name="connsiteX11" fmla="*/ 1190851 w 1268053"/>
                  <a:gd name="connsiteY11" fmla="*/ 689093 h 1418090"/>
                  <a:gd name="connsiteX12" fmla="*/ 1189883 w 1268053"/>
                  <a:gd name="connsiteY12" fmla="*/ 641662 h 1418090"/>
                  <a:gd name="connsiteX13" fmla="*/ 1171492 w 1268053"/>
                  <a:gd name="connsiteY13" fmla="*/ 510016 h 1418090"/>
                  <a:gd name="connsiteX14" fmla="*/ 1166168 w 1268053"/>
                  <a:gd name="connsiteY14" fmla="*/ 461617 h 1418090"/>
                  <a:gd name="connsiteX15" fmla="*/ 1142452 w 1268053"/>
                  <a:gd name="connsiteY15" fmla="*/ 390471 h 1418090"/>
                  <a:gd name="connsiteX16" fmla="*/ 1141484 w 1268053"/>
                  <a:gd name="connsiteY16" fmla="*/ 362399 h 1418090"/>
                  <a:gd name="connsiteX17" fmla="*/ 1120673 w 1268053"/>
                  <a:gd name="connsiteY17" fmla="*/ 278185 h 1418090"/>
                  <a:gd name="connsiteX18" fmla="*/ 1095989 w 1268053"/>
                  <a:gd name="connsiteY18" fmla="*/ 218170 h 1418090"/>
                  <a:gd name="connsiteX19" fmla="*/ 1035974 w 1268053"/>
                  <a:gd name="connsiteY19" fmla="*/ 152348 h 1418090"/>
                  <a:gd name="connsiteX20" fmla="*/ 974992 w 1268053"/>
                  <a:gd name="connsiteY20" fmla="*/ 99593 h 1418090"/>
                  <a:gd name="connsiteX21" fmla="*/ 953212 w 1268053"/>
                  <a:gd name="connsiteY21" fmla="*/ 89913 h 1418090"/>
                  <a:gd name="connsiteX22" fmla="*/ 904329 w 1268053"/>
                  <a:gd name="connsiteY22" fmla="*/ 62326 h 1418090"/>
                  <a:gd name="connsiteX23" fmla="*/ 866578 w 1268053"/>
                  <a:gd name="connsiteY23" fmla="*/ 49742 h 1418090"/>
                  <a:gd name="connsiteX24" fmla="*/ 794947 w 1268053"/>
                  <a:gd name="connsiteY24" fmla="*/ 23122 h 1418090"/>
                  <a:gd name="connsiteX25" fmla="*/ 721865 w 1268053"/>
                  <a:gd name="connsiteY25" fmla="*/ 11507 h 1418090"/>
                  <a:gd name="connsiteX26" fmla="*/ 581024 w 1268053"/>
                  <a:gd name="connsiteY26" fmla="*/ 1343 h 1418090"/>
                  <a:gd name="connsiteX27" fmla="*/ 457122 w 1268053"/>
                  <a:gd name="connsiteY27" fmla="*/ 15379 h 1418090"/>
                  <a:gd name="connsiteX28" fmla="*/ 361292 w 1268053"/>
                  <a:gd name="connsiteY28" fmla="*/ 40546 h 1418090"/>
                  <a:gd name="connsiteX29" fmla="*/ 291598 w 1268053"/>
                  <a:gd name="connsiteY29" fmla="*/ 71037 h 1418090"/>
                  <a:gd name="connsiteX30" fmla="*/ 236423 w 1268053"/>
                  <a:gd name="connsiteY30" fmla="*/ 96689 h 1418090"/>
                  <a:gd name="connsiteX31" fmla="*/ 204964 w 1268053"/>
                  <a:gd name="connsiteY31" fmla="*/ 117501 h 1418090"/>
                  <a:gd name="connsiteX32" fmla="*/ 184152 w 1268053"/>
                  <a:gd name="connsiteY32" fmla="*/ 140248 h 1418090"/>
                  <a:gd name="connsiteX33" fmla="*/ 121233 w 1268053"/>
                  <a:gd name="connsiteY33" fmla="*/ 216718 h 1418090"/>
                  <a:gd name="connsiteX34" fmla="*/ 87838 w 1268053"/>
                  <a:gd name="connsiteY34" fmla="*/ 306257 h 1418090"/>
                  <a:gd name="connsiteX35" fmla="*/ 88322 w 1268053"/>
                  <a:gd name="connsiteY35" fmla="*/ 305773 h 1418090"/>
                  <a:gd name="connsiteX36" fmla="*/ 71382 w 1268053"/>
                  <a:gd name="connsiteY36" fmla="*/ 364335 h 1418090"/>
                  <a:gd name="connsiteX37" fmla="*/ 67994 w 1268053"/>
                  <a:gd name="connsiteY37" fmla="*/ 396763 h 1418090"/>
                  <a:gd name="connsiteX38" fmla="*/ 63155 w 1268053"/>
                  <a:gd name="connsiteY38" fmla="*/ 453390 h 1418090"/>
                  <a:gd name="connsiteX39" fmla="*/ 67994 w 1268053"/>
                  <a:gd name="connsiteY39" fmla="*/ 567127 h 1418090"/>
                  <a:gd name="connsiteX40" fmla="*/ 82030 w 1268053"/>
                  <a:gd name="connsiteY40" fmla="*/ 641178 h 1418090"/>
                  <a:gd name="connsiteX41" fmla="*/ 84450 w 1268053"/>
                  <a:gd name="connsiteY41" fmla="*/ 688125 h 1418090"/>
                  <a:gd name="connsiteX42" fmla="*/ 41859 w 1268053"/>
                  <a:gd name="connsiteY42" fmla="*/ 732652 h 1418090"/>
                  <a:gd name="connsiteX43" fmla="*/ 40407 w 1268053"/>
                  <a:gd name="connsiteY43" fmla="*/ 747655 h 1418090"/>
                  <a:gd name="connsiteX44" fmla="*/ 18143 w 1268053"/>
                  <a:gd name="connsiteY44" fmla="*/ 782503 h 1418090"/>
                  <a:gd name="connsiteX45" fmla="*/ 4108 w 1268053"/>
                  <a:gd name="connsiteY45" fmla="*/ 875913 h 1418090"/>
                  <a:gd name="connsiteX46" fmla="*/ 24435 w 1268053"/>
                  <a:gd name="connsiteY46" fmla="*/ 985778 h 1418090"/>
                  <a:gd name="connsiteX47" fmla="*/ 63639 w 1268053"/>
                  <a:gd name="connsiteY47" fmla="*/ 1045793 h 1418090"/>
                  <a:gd name="connsiteX48" fmla="*/ 51539 w 1268053"/>
                  <a:gd name="connsiteY48" fmla="*/ 1042889 h 1418090"/>
                  <a:gd name="connsiteX49" fmla="*/ 98002 w 1268053"/>
                  <a:gd name="connsiteY49" fmla="*/ 1059829 h 1418090"/>
                  <a:gd name="connsiteX50" fmla="*/ 174472 w 1268053"/>
                  <a:gd name="connsiteY50" fmla="*/ 1080157 h 1418090"/>
                  <a:gd name="connsiteX51" fmla="*/ 168664 w 1268053"/>
                  <a:gd name="connsiteY51" fmla="*/ 1016270 h 1418090"/>
                  <a:gd name="connsiteX52" fmla="*/ 178344 w 1268053"/>
                  <a:gd name="connsiteY52" fmla="*/ 789763 h 1418090"/>
                  <a:gd name="connsiteX53" fmla="*/ 189476 w 1268053"/>
                  <a:gd name="connsiteY53" fmla="*/ 693933 h 1418090"/>
                  <a:gd name="connsiteX54" fmla="*/ 189476 w 1268053"/>
                  <a:gd name="connsiteY54" fmla="*/ 693933 h 1418090"/>
                  <a:gd name="connsiteX55" fmla="*/ 189476 w 1268053"/>
                  <a:gd name="connsiteY55" fmla="*/ 693933 h 1418090"/>
                  <a:gd name="connsiteX56" fmla="*/ 198672 w 1268053"/>
                  <a:gd name="connsiteY56" fmla="*/ 616010 h 1418090"/>
                  <a:gd name="connsiteX57" fmla="*/ 203996 w 1268053"/>
                  <a:gd name="connsiteY57" fmla="*/ 581647 h 1418090"/>
                  <a:gd name="connsiteX58" fmla="*/ 213191 w 1268053"/>
                  <a:gd name="connsiteY58" fmla="*/ 509048 h 1418090"/>
                  <a:gd name="connsiteX59" fmla="*/ 256267 w 1268053"/>
                  <a:gd name="connsiteY59" fmla="*/ 377887 h 1418090"/>
                  <a:gd name="connsiteX60" fmla="*/ 296922 w 1268053"/>
                  <a:gd name="connsiteY60" fmla="*/ 375467 h 1418090"/>
                  <a:gd name="connsiteX61" fmla="*/ 366132 w 1268053"/>
                  <a:gd name="connsiteY61" fmla="*/ 372563 h 1418090"/>
                  <a:gd name="connsiteX62" fmla="*/ 421307 w 1268053"/>
                  <a:gd name="connsiteY62" fmla="*/ 368691 h 1418090"/>
                  <a:gd name="connsiteX63" fmla="*/ 561664 w 1268053"/>
                  <a:gd name="connsiteY63" fmla="*/ 365787 h 1418090"/>
                  <a:gd name="connsiteX64" fmla="*/ 945952 w 1268053"/>
                  <a:gd name="connsiteY64" fmla="*/ 358044 h 1418090"/>
                  <a:gd name="connsiteX65" fmla="*/ 972572 w 1268053"/>
                  <a:gd name="connsiteY65" fmla="*/ 372079 h 1418090"/>
                  <a:gd name="connsiteX66" fmla="*/ 1063562 w 1268053"/>
                  <a:gd name="connsiteY66" fmla="*/ 587455 h 1418090"/>
                  <a:gd name="connsiteX67" fmla="*/ 1097441 w 1268053"/>
                  <a:gd name="connsiteY67" fmla="*/ 737492 h 1418090"/>
                  <a:gd name="connsiteX68" fmla="*/ 1105185 w 1268053"/>
                  <a:gd name="connsiteY68" fmla="*/ 923828 h 1418090"/>
                  <a:gd name="connsiteX69" fmla="*/ 1079050 w 1268053"/>
                  <a:gd name="connsiteY69" fmla="*/ 1083544 h 1418090"/>
                  <a:gd name="connsiteX70" fmla="*/ 1095021 w 1268053"/>
                  <a:gd name="connsiteY70" fmla="*/ 1083544 h 1418090"/>
                  <a:gd name="connsiteX71" fmla="*/ 1118253 w 1268053"/>
                  <a:gd name="connsiteY71" fmla="*/ 1071445 h 1418090"/>
                  <a:gd name="connsiteX72" fmla="*/ 1118253 w 1268053"/>
                  <a:gd name="connsiteY72" fmla="*/ 1071445 h 1418090"/>
                  <a:gd name="connsiteX73" fmla="*/ 1202467 w 1268053"/>
                  <a:gd name="connsiteY73" fmla="*/ 1062733 h 1418090"/>
                  <a:gd name="connsiteX74" fmla="*/ 1135676 w 1268053"/>
                  <a:gd name="connsiteY74" fmla="*/ 1183730 h 1418090"/>
                  <a:gd name="connsiteX75" fmla="*/ 1014679 w 1268053"/>
                  <a:gd name="connsiteY75" fmla="*/ 1292628 h 1418090"/>
                  <a:gd name="connsiteX76" fmla="*/ 929013 w 1268053"/>
                  <a:gd name="connsiteY76" fmla="*/ 1326023 h 1418090"/>
                  <a:gd name="connsiteX77" fmla="*/ 921269 w 1268053"/>
                  <a:gd name="connsiteY77" fmla="*/ 1341511 h 1418090"/>
                  <a:gd name="connsiteX78" fmla="*/ 969184 w 1268053"/>
                  <a:gd name="connsiteY78" fmla="*/ 1420401 h 1418090"/>
                  <a:gd name="connsiteX79" fmla="*/ 1042750 w 1268053"/>
                  <a:gd name="connsiteY79" fmla="*/ 1347803 h 1418090"/>
                  <a:gd name="connsiteX80" fmla="*/ 1056302 w 1268053"/>
                  <a:gd name="connsiteY80" fmla="*/ 1325055 h 1418090"/>
                  <a:gd name="connsiteX81" fmla="*/ 1088245 w 1268053"/>
                  <a:gd name="connsiteY81" fmla="*/ 1294564 h 1418090"/>
                  <a:gd name="connsiteX82" fmla="*/ 1201983 w 1268053"/>
                  <a:gd name="connsiteY82" fmla="*/ 1154691 h 1418090"/>
                  <a:gd name="connsiteX83" fmla="*/ 1236346 w 1268053"/>
                  <a:gd name="connsiteY83" fmla="*/ 1082576 h 1418090"/>
                  <a:gd name="connsiteX84" fmla="*/ 1258126 w 1268053"/>
                  <a:gd name="connsiteY84" fmla="*/ 1045309 h 1418090"/>
                  <a:gd name="connsiteX85" fmla="*/ 1268774 w 1268053"/>
                  <a:gd name="connsiteY85" fmla="*/ 994490 h 141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68053" h="1418090">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w="483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C1DDFAD-C79E-4A11-B8D7-7996E1D0740E}"/>
                  </a:ext>
                </a:extLst>
              </p:cNvPr>
              <p:cNvSpPr/>
              <p:nvPr/>
            </p:nvSpPr>
            <p:spPr>
              <a:xfrm>
                <a:off x="6277020" y="3574080"/>
                <a:ext cx="3233993" cy="3023328"/>
              </a:xfrm>
              <a:custGeom>
                <a:avLst/>
                <a:gdLst>
                  <a:gd name="connsiteX0" fmla="*/ 2648459 w 3228213"/>
                  <a:gd name="connsiteY0" fmla="*/ 2975341 h 3020096"/>
                  <a:gd name="connsiteX1" fmla="*/ 2648459 w 3228213"/>
                  <a:gd name="connsiteY1" fmla="*/ 3008253 h 3020096"/>
                  <a:gd name="connsiteX2" fmla="*/ 2528913 w 3228213"/>
                  <a:gd name="connsiteY2" fmla="*/ 3016480 h 3020096"/>
                  <a:gd name="connsiteX3" fmla="*/ 699431 w 3228213"/>
                  <a:gd name="connsiteY3" fmla="*/ 3014545 h 3020096"/>
                  <a:gd name="connsiteX4" fmla="*/ 617153 w 3228213"/>
                  <a:gd name="connsiteY4" fmla="*/ 2980181 h 3020096"/>
                  <a:gd name="connsiteX5" fmla="*/ 642804 w 3228213"/>
                  <a:gd name="connsiteY5" fmla="*/ 2669460 h 3020096"/>
                  <a:gd name="connsiteX6" fmla="*/ 544070 w 3228213"/>
                  <a:gd name="connsiteY6" fmla="*/ 2132715 h 3020096"/>
                  <a:gd name="connsiteX7" fmla="*/ 418717 w 3228213"/>
                  <a:gd name="connsiteY7" fmla="*/ 1942023 h 3020096"/>
                  <a:gd name="connsiteX8" fmla="*/ 282716 w 3228213"/>
                  <a:gd name="connsiteY8" fmla="*/ 1774078 h 3020096"/>
                  <a:gd name="connsiteX9" fmla="*/ 282716 w 3228213"/>
                  <a:gd name="connsiteY9" fmla="*/ 1774078 h 3020096"/>
                  <a:gd name="connsiteX10" fmla="*/ 232865 w 3228213"/>
                  <a:gd name="connsiteY10" fmla="*/ 1706804 h 3020096"/>
                  <a:gd name="connsiteX11" fmla="*/ 205277 w 3228213"/>
                  <a:gd name="connsiteY11" fmla="*/ 1656953 h 3020096"/>
                  <a:gd name="connsiteX12" fmla="*/ 153974 w 3228213"/>
                  <a:gd name="connsiteY12" fmla="*/ 1531115 h 3020096"/>
                  <a:gd name="connsiteX13" fmla="*/ 64920 w 3228213"/>
                  <a:gd name="connsiteY13" fmla="*/ 1322516 h 3020096"/>
                  <a:gd name="connsiteX14" fmla="*/ 49433 w 3228213"/>
                  <a:gd name="connsiteY14" fmla="*/ 1245561 h 3020096"/>
                  <a:gd name="connsiteX15" fmla="*/ 66 w 3228213"/>
                  <a:gd name="connsiteY15" fmla="*/ 785287 h 3020096"/>
                  <a:gd name="connsiteX16" fmla="*/ 68308 w 3228213"/>
                  <a:gd name="connsiteY16" fmla="*/ 599435 h 3020096"/>
                  <a:gd name="connsiteX17" fmla="*/ 362090 w 3228213"/>
                  <a:gd name="connsiteY17" fmla="*/ 396643 h 3020096"/>
                  <a:gd name="connsiteX18" fmla="*/ 653452 w 3228213"/>
                  <a:gd name="connsiteY18" fmla="*/ 221439 h 3020096"/>
                  <a:gd name="connsiteX19" fmla="*/ 737182 w 3228213"/>
                  <a:gd name="connsiteY19" fmla="*/ 167716 h 3020096"/>
                  <a:gd name="connsiteX20" fmla="*/ 826720 w 3228213"/>
                  <a:gd name="connsiteY20" fmla="*/ 24455 h 3020096"/>
                  <a:gd name="connsiteX21" fmla="*/ 848984 w 3228213"/>
                  <a:gd name="connsiteY21" fmla="*/ 3159 h 3020096"/>
                  <a:gd name="connsiteX22" fmla="*/ 889639 w 3228213"/>
                  <a:gd name="connsiteY22" fmla="*/ 5095 h 3020096"/>
                  <a:gd name="connsiteX23" fmla="*/ 893995 w 3228213"/>
                  <a:gd name="connsiteY23" fmla="*/ 22035 h 3020096"/>
                  <a:gd name="connsiteX24" fmla="*/ 903191 w 3228213"/>
                  <a:gd name="connsiteY24" fmla="*/ 57850 h 3020096"/>
                  <a:gd name="connsiteX25" fmla="*/ 1505758 w 3228213"/>
                  <a:gd name="connsiteY25" fmla="*/ 756248 h 3020096"/>
                  <a:gd name="connsiteX26" fmla="*/ 1629176 w 3228213"/>
                  <a:gd name="connsiteY26" fmla="*/ 955167 h 3020096"/>
                  <a:gd name="connsiteX27" fmla="*/ 1755981 w 3228213"/>
                  <a:gd name="connsiteY27" fmla="*/ 1167639 h 3020096"/>
                  <a:gd name="connsiteX28" fmla="*/ 1873107 w 3228213"/>
                  <a:gd name="connsiteY28" fmla="*/ 1327840 h 3020096"/>
                  <a:gd name="connsiteX29" fmla="*/ 1732266 w 3228213"/>
                  <a:gd name="connsiteY29" fmla="*/ 633314 h 3020096"/>
                  <a:gd name="connsiteX30" fmla="*/ 1666443 w 3228213"/>
                  <a:gd name="connsiteY30" fmla="*/ 176912 h 3020096"/>
                  <a:gd name="connsiteX31" fmla="*/ 1671283 w 3228213"/>
                  <a:gd name="connsiteY31" fmla="*/ 159972 h 3020096"/>
                  <a:gd name="connsiteX32" fmla="*/ 1682899 w 3228213"/>
                  <a:gd name="connsiteY32" fmla="*/ 168200 h 3020096"/>
                  <a:gd name="connsiteX33" fmla="*/ 1820352 w 3228213"/>
                  <a:gd name="connsiteY33" fmla="*/ 253382 h 3020096"/>
                  <a:gd name="connsiteX34" fmla="*/ 2311118 w 3228213"/>
                  <a:gd name="connsiteY34" fmla="*/ 446978 h 3020096"/>
                  <a:gd name="connsiteX35" fmla="*/ 2636843 w 3228213"/>
                  <a:gd name="connsiteY35" fmla="*/ 723820 h 3020096"/>
                  <a:gd name="connsiteX36" fmla="*/ 2683790 w 3228213"/>
                  <a:gd name="connsiteY36" fmla="*/ 786739 h 3020096"/>
                  <a:gd name="connsiteX37" fmla="*/ 2787364 w 3228213"/>
                  <a:gd name="connsiteY37" fmla="*/ 919352 h 3020096"/>
                  <a:gd name="connsiteX38" fmla="*/ 3089858 w 3228213"/>
                  <a:gd name="connsiteY38" fmla="*/ 1364139 h 3020096"/>
                  <a:gd name="connsiteX39" fmla="*/ 3109701 w 3228213"/>
                  <a:gd name="connsiteY39" fmla="*/ 1394146 h 3020096"/>
                  <a:gd name="connsiteX40" fmla="*/ 3134869 w 3228213"/>
                  <a:gd name="connsiteY40" fmla="*/ 1436737 h 3020096"/>
                  <a:gd name="connsiteX41" fmla="*/ 3177460 w 3228213"/>
                  <a:gd name="connsiteY41" fmla="*/ 1558703 h 3020096"/>
                  <a:gd name="connsiteX42" fmla="*/ 3220051 w 3228213"/>
                  <a:gd name="connsiteY42" fmla="*/ 1770690 h 3020096"/>
                  <a:gd name="connsiteX43" fmla="*/ 3231183 w 3228213"/>
                  <a:gd name="connsiteY43" fmla="*/ 1852485 h 3020096"/>
                  <a:gd name="connsiteX44" fmla="*/ 3203111 w 3228213"/>
                  <a:gd name="connsiteY44" fmla="*/ 1957027 h 3020096"/>
                  <a:gd name="connsiteX45" fmla="*/ 3175524 w 3228213"/>
                  <a:gd name="connsiteY45" fmla="*/ 1987518 h 3020096"/>
                  <a:gd name="connsiteX46" fmla="*/ 2777200 w 3228213"/>
                  <a:gd name="connsiteY46" fmla="*/ 2064472 h 3020096"/>
                  <a:gd name="connsiteX47" fmla="*/ 2590864 w 3228213"/>
                  <a:gd name="connsiteY47" fmla="*/ 1982678 h 3020096"/>
                  <a:gd name="connsiteX48" fmla="*/ 2485354 w 3228213"/>
                  <a:gd name="connsiteY48" fmla="*/ 2335507 h 3020096"/>
                  <a:gd name="connsiteX49" fmla="*/ 2648459 w 3228213"/>
                  <a:gd name="connsiteY49" fmla="*/ 2975341 h 3020096"/>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77200 w 3232540"/>
                  <a:gd name="connsiteY46" fmla="*/ 2064472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07026 w 3232540"/>
                  <a:gd name="connsiteY48" fmla="*/ 2052784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93352 w 3232540"/>
                  <a:gd name="connsiteY47" fmla="*/ 1880009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175524 w 3232540"/>
                  <a:gd name="connsiteY44" fmla="*/ 1987518 h 3023327"/>
                  <a:gd name="connsiteX45" fmla="*/ 2763429 w 3232540"/>
                  <a:gd name="connsiteY45" fmla="*/ 2050701 h 3023327"/>
                  <a:gd name="connsiteX46" fmla="*/ 2393352 w 3232540"/>
                  <a:gd name="connsiteY46" fmla="*/ 1880009 h 3023327"/>
                  <a:gd name="connsiteX47" fmla="*/ 2361403 w 3232540"/>
                  <a:gd name="connsiteY47" fmla="*/ 1976456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34869 w 3232540"/>
                  <a:gd name="connsiteY39" fmla="*/ 1436737 h 3023327"/>
                  <a:gd name="connsiteX40" fmla="*/ 3177460 w 3232540"/>
                  <a:gd name="connsiteY40" fmla="*/ 1558703 h 3023327"/>
                  <a:gd name="connsiteX41" fmla="*/ 3220051 w 3232540"/>
                  <a:gd name="connsiteY41" fmla="*/ 1770690 h 3023327"/>
                  <a:gd name="connsiteX42" fmla="*/ 3231183 w 3232540"/>
                  <a:gd name="connsiteY42" fmla="*/ 1852485 h 3023327"/>
                  <a:gd name="connsiteX43" fmla="*/ 3175524 w 3232540"/>
                  <a:gd name="connsiteY43" fmla="*/ 1987518 h 3023327"/>
                  <a:gd name="connsiteX44" fmla="*/ 2763429 w 3232540"/>
                  <a:gd name="connsiteY44" fmla="*/ 2050701 h 3023327"/>
                  <a:gd name="connsiteX45" fmla="*/ 2393352 w 3232540"/>
                  <a:gd name="connsiteY45" fmla="*/ 1880009 h 3023327"/>
                  <a:gd name="connsiteX46" fmla="*/ 2361403 w 3232540"/>
                  <a:gd name="connsiteY46" fmla="*/ 1976456 h 3023327"/>
                  <a:gd name="connsiteX47" fmla="*/ 2485354 w 3232540"/>
                  <a:gd name="connsiteY47" fmla="*/ 2335507 h 3023327"/>
                  <a:gd name="connsiteX48" fmla="*/ 2648459 w 3232540"/>
                  <a:gd name="connsiteY48"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134869 w 3232540"/>
                  <a:gd name="connsiteY38" fmla="*/ 1436737 h 3023327"/>
                  <a:gd name="connsiteX39" fmla="*/ 3177460 w 3232540"/>
                  <a:gd name="connsiteY39" fmla="*/ 1558703 h 3023327"/>
                  <a:gd name="connsiteX40" fmla="*/ 3220051 w 3232540"/>
                  <a:gd name="connsiteY40" fmla="*/ 1770690 h 3023327"/>
                  <a:gd name="connsiteX41" fmla="*/ 3231183 w 3232540"/>
                  <a:gd name="connsiteY41" fmla="*/ 1852485 h 3023327"/>
                  <a:gd name="connsiteX42" fmla="*/ 3175524 w 3232540"/>
                  <a:gd name="connsiteY42" fmla="*/ 1987518 h 3023327"/>
                  <a:gd name="connsiteX43" fmla="*/ 2763429 w 3232540"/>
                  <a:gd name="connsiteY43" fmla="*/ 2050701 h 3023327"/>
                  <a:gd name="connsiteX44" fmla="*/ 2393352 w 3232540"/>
                  <a:gd name="connsiteY44" fmla="*/ 1880009 h 3023327"/>
                  <a:gd name="connsiteX45" fmla="*/ 2361403 w 3232540"/>
                  <a:gd name="connsiteY45" fmla="*/ 1976456 h 3023327"/>
                  <a:gd name="connsiteX46" fmla="*/ 2485354 w 3232540"/>
                  <a:gd name="connsiteY46" fmla="*/ 2335507 h 3023327"/>
                  <a:gd name="connsiteX47" fmla="*/ 2648459 w 3232540"/>
                  <a:gd name="connsiteY47" fmla="*/ 2975341 h 3023327"/>
                  <a:gd name="connsiteX0" fmla="*/ 2648459 w 3233993"/>
                  <a:gd name="connsiteY0" fmla="*/ 2975341 h 3023327"/>
                  <a:gd name="connsiteX1" fmla="*/ 2648459 w 3233993"/>
                  <a:gd name="connsiteY1" fmla="*/ 3008253 h 3023327"/>
                  <a:gd name="connsiteX2" fmla="*/ 2528913 w 3233993"/>
                  <a:gd name="connsiteY2" fmla="*/ 3016480 h 3023327"/>
                  <a:gd name="connsiteX3" fmla="*/ 699431 w 3233993"/>
                  <a:gd name="connsiteY3" fmla="*/ 3014545 h 3023327"/>
                  <a:gd name="connsiteX4" fmla="*/ 617153 w 3233993"/>
                  <a:gd name="connsiteY4" fmla="*/ 2980181 h 3023327"/>
                  <a:gd name="connsiteX5" fmla="*/ 642804 w 3233993"/>
                  <a:gd name="connsiteY5" fmla="*/ 2669460 h 3023327"/>
                  <a:gd name="connsiteX6" fmla="*/ 544070 w 3233993"/>
                  <a:gd name="connsiteY6" fmla="*/ 2132715 h 3023327"/>
                  <a:gd name="connsiteX7" fmla="*/ 418717 w 3233993"/>
                  <a:gd name="connsiteY7" fmla="*/ 1942023 h 3023327"/>
                  <a:gd name="connsiteX8" fmla="*/ 282716 w 3233993"/>
                  <a:gd name="connsiteY8" fmla="*/ 1774078 h 3023327"/>
                  <a:gd name="connsiteX9" fmla="*/ 282716 w 3233993"/>
                  <a:gd name="connsiteY9" fmla="*/ 1774078 h 3023327"/>
                  <a:gd name="connsiteX10" fmla="*/ 232865 w 3233993"/>
                  <a:gd name="connsiteY10" fmla="*/ 1706804 h 3023327"/>
                  <a:gd name="connsiteX11" fmla="*/ 205277 w 3233993"/>
                  <a:gd name="connsiteY11" fmla="*/ 1656953 h 3023327"/>
                  <a:gd name="connsiteX12" fmla="*/ 153974 w 3233993"/>
                  <a:gd name="connsiteY12" fmla="*/ 1531115 h 3023327"/>
                  <a:gd name="connsiteX13" fmla="*/ 64920 w 3233993"/>
                  <a:gd name="connsiteY13" fmla="*/ 1322516 h 3023327"/>
                  <a:gd name="connsiteX14" fmla="*/ 49433 w 3233993"/>
                  <a:gd name="connsiteY14" fmla="*/ 1245561 h 3023327"/>
                  <a:gd name="connsiteX15" fmla="*/ 66 w 3233993"/>
                  <a:gd name="connsiteY15" fmla="*/ 785287 h 3023327"/>
                  <a:gd name="connsiteX16" fmla="*/ 68308 w 3233993"/>
                  <a:gd name="connsiteY16" fmla="*/ 599435 h 3023327"/>
                  <a:gd name="connsiteX17" fmla="*/ 362090 w 3233993"/>
                  <a:gd name="connsiteY17" fmla="*/ 396643 h 3023327"/>
                  <a:gd name="connsiteX18" fmla="*/ 653452 w 3233993"/>
                  <a:gd name="connsiteY18" fmla="*/ 221439 h 3023327"/>
                  <a:gd name="connsiteX19" fmla="*/ 737182 w 3233993"/>
                  <a:gd name="connsiteY19" fmla="*/ 167716 h 3023327"/>
                  <a:gd name="connsiteX20" fmla="*/ 826720 w 3233993"/>
                  <a:gd name="connsiteY20" fmla="*/ 24455 h 3023327"/>
                  <a:gd name="connsiteX21" fmla="*/ 848984 w 3233993"/>
                  <a:gd name="connsiteY21" fmla="*/ 3159 h 3023327"/>
                  <a:gd name="connsiteX22" fmla="*/ 889639 w 3233993"/>
                  <a:gd name="connsiteY22" fmla="*/ 5095 h 3023327"/>
                  <a:gd name="connsiteX23" fmla="*/ 893995 w 3233993"/>
                  <a:gd name="connsiteY23" fmla="*/ 22035 h 3023327"/>
                  <a:gd name="connsiteX24" fmla="*/ 903191 w 3233993"/>
                  <a:gd name="connsiteY24" fmla="*/ 57850 h 3023327"/>
                  <a:gd name="connsiteX25" fmla="*/ 1505758 w 3233993"/>
                  <a:gd name="connsiteY25" fmla="*/ 756248 h 3023327"/>
                  <a:gd name="connsiteX26" fmla="*/ 1629176 w 3233993"/>
                  <a:gd name="connsiteY26" fmla="*/ 955167 h 3023327"/>
                  <a:gd name="connsiteX27" fmla="*/ 1755981 w 3233993"/>
                  <a:gd name="connsiteY27" fmla="*/ 1167639 h 3023327"/>
                  <a:gd name="connsiteX28" fmla="*/ 1873107 w 3233993"/>
                  <a:gd name="connsiteY28" fmla="*/ 1327840 h 3023327"/>
                  <a:gd name="connsiteX29" fmla="*/ 1732266 w 3233993"/>
                  <a:gd name="connsiteY29" fmla="*/ 633314 h 3023327"/>
                  <a:gd name="connsiteX30" fmla="*/ 1666443 w 3233993"/>
                  <a:gd name="connsiteY30" fmla="*/ 176912 h 3023327"/>
                  <a:gd name="connsiteX31" fmla="*/ 1671283 w 3233993"/>
                  <a:gd name="connsiteY31" fmla="*/ 159972 h 3023327"/>
                  <a:gd name="connsiteX32" fmla="*/ 1682899 w 3233993"/>
                  <a:gd name="connsiteY32" fmla="*/ 168200 h 3023327"/>
                  <a:gd name="connsiteX33" fmla="*/ 1820352 w 3233993"/>
                  <a:gd name="connsiteY33" fmla="*/ 253382 h 3023327"/>
                  <a:gd name="connsiteX34" fmla="*/ 2311118 w 3233993"/>
                  <a:gd name="connsiteY34" fmla="*/ 446978 h 3023327"/>
                  <a:gd name="connsiteX35" fmla="*/ 2636843 w 3233993"/>
                  <a:gd name="connsiteY35" fmla="*/ 723820 h 3023327"/>
                  <a:gd name="connsiteX36" fmla="*/ 2683790 w 3233993"/>
                  <a:gd name="connsiteY36" fmla="*/ 786739 h 3023327"/>
                  <a:gd name="connsiteX37" fmla="*/ 2787364 w 3233993"/>
                  <a:gd name="connsiteY37" fmla="*/ 919352 h 3023327"/>
                  <a:gd name="connsiteX38" fmla="*/ 3134869 w 3233993"/>
                  <a:gd name="connsiteY38" fmla="*/ 1436737 h 3023327"/>
                  <a:gd name="connsiteX39" fmla="*/ 3177460 w 3233993"/>
                  <a:gd name="connsiteY39" fmla="*/ 1558703 h 3023327"/>
                  <a:gd name="connsiteX40" fmla="*/ 3231183 w 3233993"/>
                  <a:gd name="connsiteY40" fmla="*/ 1852485 h 3023327"/>
                  <a:gd name="connsiteX41" fmla="*/ 3175524 w 3233993"/>
                  <a:gd name="connsiteY41" fmla="*/ 1987518 h 3023327"/>
                  <a:gd name="connsiteX42" fmla="*/ 2763429 w 3233993"/>
                  <a:gd name="connsiteY42" fmla="*/ 2050701 h 3023327"/>
                  <a:gd name="connsiteX43" fmla="*/ 2393352 w 3233993"/>
                  <a:gd name="connsiteY43" fmla="*/ 1880009 h 3023327"/>
                  <a:gd name="connsiteX44" fmla="*/ 2361403 w 3233993"/>
                  <a:gd name="connsiteY44" fmla="*/ 1976456 h 3023327"/>
                  <a:gd name="connsiteX45" fmla="*/ 2485354 w 3233993"/>
                  <a:gd name="connsiteY45" fmla="*/ 2335507 h 3023327"/>
                  <a:gd name="connsiteX46" fmla="*/ 2648459 w 3233993"/>
                  <a:gd name="connsiteY46" fmla="*/ 2975341 h 302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3993" h="3023327">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bg1"/>
              </a:solidFill>
              <a:ln w="483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A6CA215-9C8F-403D-A5E2-B9A8D9A2EA1C}"/>
                  </a:ext>
                </a:extLst>
              </p:cNvPr>
              <p:cNvSpPr/>
              <p:nvPr/>
            </p:nvSpPr>
            <p:spPr>
              <a:xfrm>
                <a:off x="8189378" y="2997346"/>
                <a:ext cx="696946" cy="1476169"/>
              </a:xfrm>
              <a:custGeom>
                <a:avLst/>
                <a:gdLst>
                  <a:gd name="connsiteX0" fmla="*/ 689637 w 696945"/>
                  <a:gd name="connsiteY0" fmla="*/ 1300553 h 1476169"/>
                  <a:gd name="connsiteX1" fmla="*/ 696897 w 696945"/>
                  <a:gd name="connsiteY1" fmla="*/ 1350404 h 1476169"/>
                  <a:gd name="connsiteX2" fmla="*/ 660114 w 696945"/>
                  <a:gd name="connsiteY2" fmla="*/ 1449138 h 1476169"/>
                  <a:gd name="connsiteX3" fmla="*/ 641722 w 696945"/>
                  <a:gd name="connsiteY3" fmla="*/ 1467530 h 1476169"/>
                  <a:gd name="connsiteX4" fmla="*/ 482006 w 696945"/>
                  <a:gd name="connsiteY4" fmla="*/ 1457850 h 1476169"/>
                  <a:gd name="connsiteX5" fmla="*/ 445222 w 696945"/>
                  <a:gd name="connsiteY5" fmla="*/ 1448170 h 1476169"/>
                  <a:gd name="connsiteX6" fmla="*/ 353748 w 696945"/>
                  <a:gd name="connsiteY6" fmla="*/ 1382347 h 1476169"/>
                  <a:gd name="connsiteX7" fmla="*/ 165476 w 696945"/>
                  <a:gd name="connsiteY7" fmla="*/ 1081790 h 1476169"/>
                  <a:gd name="connsiteX8" fmla="*/ 124821 w 696945"/>
                  <a:gd name="connsiteY8" fmla="*/ 1037747 h 1476169"/>
                  <a:gd name="connsiteX9" fmla="*/ 35767 w 696945"/>
                  <a:gd name="connsiteY9" fmla="*/ 892550 h 1476169"/>
                  <a:gd name="connsiteX10" fmla="*/ 12535 w 696945"/>
                  <a:gd name="connsiteY10" fmla="*/ 737189 h 1476169"/>
                  <a:gd name="connsiteX11" fmla="*/ 16407 w 696945"/>
                  <a:gd name="connsiteY11" fmla="*/ 576988 h 1476169"/>
                  <a:gd name="connsiteX12" fmla="*/ 436 w 696945"/>
                  <a:gd name="connsiteY12" fmla="*/ 423564 h 1476169"/>
                  <a:gd name="connsiteX13" fmla="*/ 109817 w 696945"/>
                  <a:gd name="connsiteY13" fmla="*/ 645231 h 1476169"/>
                  <a:gd name="connsiteX14" fmla="*/ 109817 w 696945"/>
                  <a:gd name="connsiteY14" fmla="*/ 480674 h 1476169"/>
                  <a:gd name="connsiteX15" fmla="*/ 47867 w 696945"/>
                  <a:gd name="connsiteY15" fmla="*/ 267235 h 1476169"/>
                  <a:gd name="connsiteX16" fmla="*/ 38187 w 696945"/>
                  <a:gd name="connsiteY16" fmla="*/ 234807 h 1476169"/>
                  <a:gd name="connsiteX17" fmla="*/ 15439 w 696945"/>
                  <a:gd name="connsiteY17" fmla="*/ 94450 h 1476169"/>
                  <a:gd name="connsiteX18" fmla="*/ 52707 w 696945"/>
                  <a:gd name="connsiteY18" fmla="*/ 83803 h 1476169"/>
                  <a:gd name="connsiteX19" fmla="*/ 56578 w 696945"/>
                  <a:gd name="connsiteY19" fmla="*/ 21368 h 1476169"/>
                  <a:gd name="connsiteX20" fmla="*/ 108849 w 696945"/>
                  <a:gd name="connsiteY20" fmla="*/ 4428 h 1476169"/>
                  <a:gd name="connsiteX21" fmla="*/ 153376 w 696945"/>
                  <a:gd name="connsiteY21" fmla="*/ 34436 h 1476169"/>
                  <a:gd name="connsiteX22" fmla="*/ 182416 w 696945"/>
                  <a:gd name="connsiteY22" fmla="*/ 46051 h 1476169"/>
                  <a:gd name="connsiteX23" fmla="*/ 206615 w 696945"/>
                  <a:gd name="connsiteY23" fmla="*/ 92514 h 1476169"/>
                  <a:gd name="connsiteX24" fmla="*/ 229847 w 696945"/>
                  <a:gd name="connsiteY24" fmla="*/ 108002 h 1476169"/>
                  <a:gd name="connsiteX25" fmla="*/ 255498 w 696945"/>
                  <a:gd name="connsiteY25" fmla="*/ 137041 h 1476169"/>
                  <a:gd name="connsiteX26" fmla="*/ 281150 w 696945"/>
                  <a:gd name="connsiteY26" fmla="*/ 166081 h 1476169"/>
                  <a:gd name="connsiteX27" fmla="*/ 308737 w 696945"/>
                  <a:gd name="connsiteY27" fmla="*/ 203832 h 1476169"/>
                  <a:gd name="connsiteX28" fmla="*/ 366816 w 696945"/>
                  <a:gd name="connsiteY28" fmla="*/ 276431 h 1476169"/>
                  <a:gd name="connsiteX29" fmla="*/ 366816 w 696945"/>
                  <a:gd name="connsiteY29" fmla="*/ 276431 h 1476169"/>
                  <a:gd name="connsiteX30" fmla="*/ 396339 w 696945"/>
                  <a:gd name="connsiteY30" fmla="*/ 339349 h 1476169"/>
                  <a:gd name="connsiteX31" fmla="*/ 424895 w 696945"/>
                  <a:gd name="connsiteY31" fmla="*/ 426951 h 1476169"/>
                  <a:gd name="connsiteX32" fmla="*/ 444738 w 696945"/>
                  <a:gd name="connsiteY32" fmla="*/ 576504 h 1476169"/>
                  <a:gd name="connsiteX33" fmla="*/ 473778 w 696945"/>
                  <a:gd name="connsiteY33" fmla="*/ 944337 h 1476169"/>
                  <a:gd name="connsiteX34" fmla="*/ 689637 w 696945"/>
                  <a:gd name="connsiteY34" fmla="*/ 1300553 h 14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96945" h="1476169">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5336BB8-86F4-416C-BE40-4A1CBC2412AB}"/>
                  </a:ext>
                </a:extLst>
              </p:cNvPr>
              <p:cNvSpPr/>
              <p:nvPr/>
            </p:nvSpPr>
            <p:spPr>
              <a:xfrm>
                <a:off x="8593853" y="5400576"/>
                <a:ext cx="430751" cy="513029"/>
              </a:xfrm>
              <a:custGeom>
                <a:avLst/>
                <a:gdLst>
                  <a:gd name="connsiteX0" fmla="*/ 172186 w 430751"/>
                  <a:gd name="connsiteY0" fmla="*/ 513820 h 513029"/>
                  <a:gd name="connsiteX1" fmla="*/ 53125 w 430751"/>
                  <a:gd name="connsiteY1" fmla="*/ 267953 h 513029"/>
                  <a:gd name="connsiteX2" fmla="*/ 4242 w 430751"/>
                  <a:gd name="connsiteY2" fmla="*/ 158088 h 513029"/>
                  <a:gd name="connsiteX3" fmla="*/ 5210 w 430751"/>
                  <a:gd name="connsiteY3" fmla="*/ 121788 h 513029"/>
                  <a:gd name="connsiteX4" fmla="*/ 59901 w 430751"/>
                  <a:gd name="connsiteY4" fmla="*/ 17246 h 513029"/>
                  <a:gd name="connsiteX5" fmla="*/ 89908 w 430751"/>
                  <a:gd name="connsiteY5" fmla="*/ 15795 h 513029"/>
                  <a:gd name="connsiteX6" fmla="*/ 119916 w 430751"/>
                  <a:gd name="connsiteY6" fmla="*/ 40962 h 513029"/>
                  <a:gd name="connsiteX7" fmla="*/ 230265 w 430751"/>
                  <a:gd name="connsiteY7" fmla="*/ 126628 h 513029"/>
                  <a:gd name="connsiteX8" fmla="*/ 425313 w 430751"/>
                  <a:gd name="connsiteY8" fmla="*/ 217618 h 513029"/>
                  <a:gd name="connsiteX9" fmla="*/ 425313 w 430751"/>
                  <a:gd name="connsiteY9" fmla="*/ 223910 h 513029"/>
                  <a:gd name="connsiteX10" fmla="*/ 434025 w 430751"/>
                  <a:gd name="connsiteY10" fmla="*/ 306673 h 513029"/>
                  <a:gd name="connsiteX11" fmla="*/ 434025 w 430751"/>
                  <a:gd name="connsiteY11" fmla="*/ 354104 h 513029"/>
                  <a:gd name="connsiteX12" fmla="*/ 424829 w 430751"/>
                  <a:gd name="connsiteY12" fmla="*/ 407826 h 513029"/>
                  <a:gd name="connsiteX13" fmla="*/ 424345 w 430751"/>
                  <a:gd name="connsiteY13" fmla="*/ 412182 h 513029"/>
                  <a:gd name="connsiteX14" fmla="*/ 414181 w 430751"/>
                  <a:gd name="connsiteY14" fmla="*/ 432026 h 513029"/>
                  <a:gd name="connsiteX15" fmla="*/ 404985 w 430751"/>
                  <a:gd name="connsiteY15" fmla="*/ 446546 h 513029"/>
                  <a:gd name="connsiteX16" fmla="*/ 365782 w 430751"/>
                  <a:gd name="connsiteY16" fmla="*/ 480425 h 513029"/>
                  <a:gd name="connsiteX17" fmla="*/ 361426 w 430751"/>
                  <a:gd name="connsiteY17" fmla="*/ 480909 h 513029"/>
                  <a:gd name="connsiteX18" fmla="*/ 288344 w 430751"/>
                  <a:gd name="connsiteY18" fmla="*/ 499784 h 513029"/>
                  <a:gd name="connsiteX19" fmla="*/ 269468 w 430751"/>
                  <a:gd name="connsiteY19" fmla="*/ 500269 h 513029"/>
                  <a:gd name="connsiteX20" fmla="*/ 173154 w 430751"/>
                  <a:gd name="connsiteY20" fmla="*/ 505109 h 513029"/>
                  <a:gd name="connsiteX21" fmla="*/ 172186 w 430751"/>
                  <a:gd name="connsiteY21" fmla="*/ 513820 h 51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0751" h="513029">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FD5925E5-D9A7-4636-A03D-0DACB3810EE5}"/>
                </a:ext>
              </a:extLst>
            </p:cNvPr>
            <p:cNvGrpSpPr/>
            <p:nvPr/>
          </p:nvGrpSpPr>
          <p:grpSpPr>
            <a:xfrm>
              <a:off x="6825563" y="3607496"/>
              <a:ext cx="1709729" cy="1673926"/>
              <a:chOff x="6825563" y="3607496"/>
              <a:chExt cx="1709729" cy="1673926"/>
            </a:xfrm>
          </p:grpSpPr>
          <p:sp>
            <p:nvSpPr>
              <p:cNvPr id="47" name="Freeform: Shape 46">
                <a:extLst>
                  <a:ext uri="{FF2B5EF4-FFF2-40B4-BE49-F238E27FC236}">
                    <a16:creationId xmlns:a16="http://schemas.microsoft.com/office/drawing/2014/main" id="{A2BF3E3D-C7D6-420C-B0C0-4A831B764BAA}"/>
                  </a:ext>
                </a:extLst>
              </p:cNvPr>
              <p:cNvSpPr/>
              <p:nvPr/>
            </p:nvSpPr>
            <p:spPr>
              <a:xfrm rot="19931640" flipH="1">
                <a:off x="8267087" y="4744651"/>
                <a:ext cx="268205" cy="335404"/>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 name="connsiteX0" fmla="*/ 47426 w 186130"/>
                  <a:gd name="connsiteY0" fmla="*/ 12503 h 188801"/>
                  <a:gd name="connsiteX1" fmla="*/ 135208 w 186130"/>
                  <a:gd name="connsiteY1" fmla="*/ 13874 h 188801"/>
                  <a:gd name="connsiteX2" fmla="*/ 183214 w 186130"/>
                  <a:gd name="connsiteY2" fmla="*/ 116058 h 188801"/>
                  <a:gd name="connsiteX3" fmla="*/ 95432 w 186130"/>
                  <a:gd name="connsiteY3" fmla="*/ 188753 h 188801"/>
                  <a:gd name="connsiteX4" fmla="*/ 3535 w 186130"/>
                  <a:gd name="connsiteY4" fmla="*/ 120859 h 188801"/>
                  <a:gd name="connsiteX5" fmla="*/ 47426 w 186130"/>
                  <a:gd name="connsiteY5" fmla="*/ 12503 h 18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130" h="188801">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w="685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0BD2B15-13E1-4634-BBD6-9C6AC7EA343F}"/>
                  </a:ext>
                </a:extLst>
              </p:cNvPr>
              <p:cNvSpPr/>
              <p:nvPr/>
            </p:nvSpPr>
            <p:spPr>
              <a:xfrm rot="19931640" flipH="1">
                <a:off x="8310231" y="4795846"/>
                <a:ext cx="187761" cy="23147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F60DF5A9-B513-425A-8EA6-9F41A07FFD4D}"/>
                  </a:ext>
                </a:extLst>
              </p:cNvPr>
              <p:cNvSpPr/>
              <p:nvPr/>
            </p:nvSpPr>
            <p:spPr>
              <a:xfrm rot="19931640" flipH="1">
                <a:off x="8043551" y="3607496"/>
                <a:ext cx="197809" cy="1198955"/>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tx1"/>
              </a:solidFill>
              <a:ln w="6854" cap="flat">
                <a:noFill/>
                <a:prstDash val="solid"/>
                <a:miter/>
              </a:ln>
            </p:spPr>
            <p:txBody>
              <a:bodyPr rtlCol="0" anchor="ctr"/>
              <a:lstStyle/>
              <a:p>
                <a:endParaRPr lang="en-US"/>
              </a:p>
            </p:txBody>
          </p:sp>
          <p:grpSp>
            <p:nvGrpSpPr>
              <p:cNvPr id="50" name="Group 49">
                <a:extLst>
                  <a:ext uri="{FF2B5EF4-FFF2-40B4-BE49-F238E27FC236}">
                    <a16:creationId xmlns:a16="http://schemas.microsoft.com/office/drawing/2014/main" id="{E4FB2542-5A70-47D9-8CF5-EB748F7A9B23}"/>
                  </a:ext>
                </a:extLst>
              </p:cNvPr>
              <p:cNvGrpSpPr/>
              <p:nvPr/>
            </p:nvGrpSpPr>
            <p:grpSpPr>
              <a:xfrm rot="20643887">
                <a:off x="6825563" y="3698606"/>
                <a:ext cx="884412" cy="1582816"/>
                <a:chOff x="6911434" y="4294138"/>
                <a:chExt cx="755804" cy="1352649"/>
              </a:xfrm>
            </p:grpSpPr>
            <p:sp>
              <p:nvSpPr>
                <p:cNvPr id="52" name="Freeform: Shape 51">
                  <a:extLst>
                    <a:ext uri="{FF2B5EF4-FFF2-40B4-BE49-F238E27FC236}">
                      <a16:creationId xmlns:a16="http://schemas.microsoft.com/office/drawing/2014/main" id="{D37FF15C-92C9-4271-ABE1-07642D891B73}"/>
                    </a:ext>
                  </a:extLst>
                </p:cNvPr>
                <p:cNvSpPr/>
                <p:nvPr/>
              </p:nvSpPr>
              <p:spPr>
                <a:xfrm rot="19931640" flipH="1">
                  <a:off x="7411391" y="4964510"/>
                  <a:ext cx="255847" cy="548243"/>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D334E48-ED14-4245-864B-FDDA7AA77006}"/>
                    </a:ext>
                  </a:extLst>
                </p:cNvPr>
                <p:cNvSpPr/>
                <p:nvPr/>
              </p:nvSpPr>
              <p:spPr>
                <a:xfrm rot="19931640" flipH="1">
                  <a:off x="7124440" y="5091024"/>
                  <a:ext cx="134015" cy="548243"/>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01F2DDE-458F-4DF2-9567-37C35D9F2F90}"/>
                    </a:ext>
                  </a:extLst>
                </p:cNvPr>
                <p:cNvSpPr/>
                <p:nvPr/>
              </p:nvSpPr>
              <p:spPr>
                <a:xfrm rot="19931640" flipH="1">
                  <a:off x="7505153" y="5519552"/>
                  <a:ext cx="48734" cy="4873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1F32D6F-6421-41F5-8042-0D1E19C337CB}"/>
                    </a:ext>
                  </a:extLst>
                </p:cNvPr>
                <p:cNvSpPr/>
                <p:nvPr/>
              </p:nvSpPr>
              <p:spPr>
                <a:xfrm rot="19931640" flipH="1">
                  <a:off x="7277561" y="5585872"/>
                  <a:ext cx="60915" cy="6091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4C29BAA-71B8-42D1-849B-50F25AAABA13}"/>
                    </a:ext>
                  </a:extLst>
                </p:cNvPr>
                <p:cNvSpPr/>
                <p:nvPr/>
              </p:nvSpPr>
              <p:spPr>
                <a:xfrm rot="19931640" flipH="1">
                  <a:off x="6911434" y="4294138"/>
                  <a:ext cx="653615" cy="7672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tx1"/>
                </a:solidFill>
                <a:ln w="6854" cap="flat">
                  <a:noFill/>
                  <a:prstDash val="solid"/>
                  <a:miter/>
                </a:ln>
              </p:spPr>
              <p:txBody>
                <a:bodyPr rtlCol="0" anchor="ctr"/>
                <a:lstStyle/>
                <a:p>
                  <a:endParaRPr lang="en-US" dirty="0"/>
                </a:p>
              </p:txBody>
            </p:sp>
          </p:grpSp>
          <p:sp>
            <p:nvSpPr>
              <p:cNvPr id="51" name="Freeform: Shape 50">
                <a:extLst>
                  <a:ext uri="{FF2B5EF4-FFF2-40B4-BE49-F238E27FC236}">
                    <a16:creationId xmlns:a16="http://schemas.microsoft.com/office/drawing/2014/main" id="{8DCFFEDB-347E-48A1-9886-C2CA79FC902A}"/>
                  </a:ext>
                </a:extLst>
              </p:cNvPr>
              <p:cNvSpPr/>
              <p:nvPr/>
            </p:nvSpPr>
            <p:spPr>
              <a:xfrm rot="19931640" flipH="1">
                <a:off x="8352688" y="4851610"/>
                <a:ext cx="100354" cy="12372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69469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C4E52658-42BB-4751-AD45-DBF99E6546BE}" vid="{DAEF9E1A-844D-45D9-BB7C-945DFF722FA1}"/>
    </a:ext>
  </a:extLst>
</a:theme>
</file>

<file path=ppt/theme/theme2.xml><?xml version="1.0" encoding="utf-8"?>
<a:theme xmlns:a="http://schemas.openxmlformats.org/drawingml/2006/main" name="1_Contents Slide Master">
  <a:themeElements>
    <a:clrScheme name="ALLPPT-ORGANIC FOOD">
      <a:dk1>
        <a:sysClr val="windowText" lastClr="000000"/>
      </a:dk1>
      <a:lt1>
        <a:sysClr val="window" lastClr="FFFFFF"/>
      </a:lt1>
      <a:dk2>
        <a:srgbClr val="44546A"/>
      </a:dk2>
      <a:lt2>
        <a:srgbClr val="E7E6E6"/>
      </a:lt2>
      <a:accent1>
        <a:srgbClr val="BFD594"/>
      </a:accent1>
      <a:accent2>
        <a:srgbClr val="718E37"/>
      </a:accent2>
      <a:accent3>
        <a:srgbClr val="E3AE00"/>
      </a:accent3>
      <a:accent4>
        <a:srgbClr val="9A7037"/>
      </a:accent4>
      <a:accent5>
        <a:srgbClr val="4A5A2B"/>
      </a:accent5>
      <a:accent6>
        <a:srgbClr val="5F473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brushed metal presentation (widescreen)</Template>
  <TotalTime>1400</TotalTime>
  <Words>1708</Words>
  <Application>Microsoft Office PowerPoint</Application>
  <PresentationFormat>Widescreen</PresentationFormat>
  <Paragraphs>144</Paragraphs>
  <Slides>25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Corbel</vt:lpstr>
      <vt:lpstr>Georgia</vt:lpstr>
      <vt:lpstr>Times New Roman</vt:lpstr>
      <vt:lpstr>Wingdings</vt:lpstr>
      <vt:lpstr>Brushed Metal 16x9</vt:lpstr>
      <vt:lpstr>1_Contents Slide Master</vt:lpstr>
      <vt:lpstr>PowerPoint Presentation</vt:lpstr>
      <vt:lpstr>PowerPoint Presentation</vt:lpstr>
      <vt:lpstr>A SECURE IoT BASED MODERN HEALTHCARE SYSTEM USING  BODY SENSOR NETWORK</vt:lpstr>
      <vt:lpstr>INTRODUCTION</vt:lpstr>
      <vt:lpstr>OBJECTIVES &amp; SCOPE</vt:lpstr>
      <vt:lpstr>EXISTING SYSTEM</vt:lpstr>
      <vt:lpstr>DRAWBACKS OF EXISTING SYSTEM</vt:lpstr>
      <vt:lpstr>PowerPoint Presentation</vt:lpstr>
      <vt:lpstr>PROPOSED SYSTEM</vt:lpstr>
      <vt:lpstr>ADVANTAGES OF PROPOSED SYSTEM </vt:lpstr>
      <vt:lpstr>BLOCK DIAGRAM</vt:lpstr>
      <vt:lpstr>STEPS</vt:lpstr>
      <vt:lpstr>STEPS</vt:lpstr>
      <vt:lpstr>UML DIAGRAM BSN Health Care</vt:lpstr>
      <vt:lpstr>PowerPoint Presentation</vt:lpstr>
      <vt:lpstr>PowerPoint Presentation</vt:lpstr>
      <vt:lpstr>DHT 11 Temperature Sensor</vt:lpstr>
      <vt:lpstr>Heart beat pulse sensor Amped</vt:lpstr>
      <vt:lpstr>PowerPoint Presentation</vt:lpstr>
      <vt:lpstr>PowerPoint Presentation</vt:lpstr>
      <vt:lpstr>Thingspeak</vt:lpstr>
      <vt:lpstr>BLYNK APPLICATION</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lekshmisr@outlook.com</dc:creator>
  <cp:lastModifiedBy>lekshmisr@outlook.com</cp:lastModifiedBy>
  <cp:revision>134</cp:revision>
  <dcterms:created xsi:type="dcterms:W3CDTF">2020-06-10T14:43:33Z</dcterms:created>
  <dcterms:modified xsi:type="dcterms:W3CDTF">2020-06-30T18:09:57Z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