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90" autoAdjust="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25-4870-AEB8-0A39E2D057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125-4870-AEB8-0A39E2D0577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25-4870-AEB8-0A39E2D0577A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125-4870-AEB8-0A39E2D05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dLbls>
            <c:dLbl>
              <c:idx val="0"/>
              <c:layout>
                <c:manualLayout>
                  <c:x val="7.2608916738188034E-2"/>
                  <c:y val="0.133312114363499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A0-4D08-B4CB-473E33CE814B}"/>
                </c:ext>
              </c:extLst>
            </c:dLbl>
            <c:dLbl>
              <c:idx val="1"/>
              <c:layout>
                <c:manualLayout>
                  <c:x val="-7.5451386029056308E-2"/>
                  <c:y val="0.26601921242857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A0-4D08-B4CB-473E33CE814B}"/>
                </c:ext>
              </c:extLst>
            </c:dLbl>
            <c:dLbl>
              <c:idx val="2"/>
              <c:layout>
                <c:manualLayout>
                  <c:x val="-0.10179976974120057"/>
                  <c:y val="-0.13671919622339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A0-4D08-B4CB-473E33CE814B}"/>
                </c:ext>
              </c:extLst>
            </c:dLbl>
            <c:dLbl>
              <c:idx val="3"/>
              <c:layout>
                <c:manualLayout>
                  <c:x val="0.13881116435241853"/>
                  <c:y val="-7.8558924535633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A0-4D08-B4CB-473E33CE814B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6/25/2020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389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633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24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05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07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13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0651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294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67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706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75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15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1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16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3.svg"/><Relationship Id="rId11" Type="http://schemas.openxmlformats.org/officeDocument/2006/relationships/image" Target="../media/image57.sv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svg"/><Relationship Id="rId9" Type="http://schemas.openxmlformats.org/officeDocument/2006/relationships/image" Target="../media/image5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1.jpeg"/><Relationship Id="rId7" Type="http://schemas.openxmlformats.org/officeDocument/2006/relationships/image" Target="../media/image6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60.sv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8.jpeg"/><Relationship Id="rId5" Type="http://schemas.openxmlformats.org/officeDocument/2006/relationships/image" Target="../media/image17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Presentation Cover 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9228403" y="344840"/>
            <a:ext cx="1577974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baseline="0" dirty="0">
                <a:solidFill>
                  <a:schemeClr val="bg1"/>
                </a:solidFill>
              </a:rPr>
              <a:t>Contoso</a:t>
            </a:r>
            <a:br>
              <a:rPr lang="en-US" sz="3200" b="1" spc="-150" baseline="0" dirty="0">
                <a:solidFill>
                  <a:schemeClr val="bg1"/>
                </a:solidFill>
              </a:rPr>
            </a:br>
            <a:r>
              <a:rPr lang="en-US" sz="1500" b="0" spc="0" baseline="0" dirty="0">
                <a:solidFill>
                  <a:schemeClr val="bg1"/>
                </a:solidFill>
              </a:rPr>
              <a:t>Pharmaceuticals</a:t>
            </a:r>
          </a:p>
        </p:txBody>
      </p:sp>
      <p:pic>
        <p:nvPicPr>
          <p:cNvPr id="8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A5623504-8209-4343-BC34-F04A5033F9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250"/>
            <a:ext cx="11909425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pic>
        <p:nvPicPr>
          <p:cNvPr id="70" name="Picture Placeholder 24" descr="Bullseye icon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710907" y="2259202"/>
            <a:ext cx="576765" cy="50996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Etiam aliquet eu mi quis lacinia. 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</a:t>
            </a:r>
          </a:p>
          <a:p>
            <a:endParaRPr lang="en-US" dirty="0"/>
          </a:p>
        </p:txBody>
      </p:sp>
      <p:pic>
        <p:nvPicPr>
          <p:cNvPr id="71" name="Picture Placeholder 26" descr="Lecturer at podium icon">
            <a:extLst>
              <a:ext uri="{FF2B5EF4-FFF2-40B4-BE49-F238E27FC236}">
                <a16:creationId xmlns:a16="http://schemas.microsoft.com/office/drawing/2014/main" id="{183C32CC-2A28-074C-AEE5-C5B38EA348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13136" b="-12288"/>
          <a:stretch/>
        </p:blipFill>
        <p:spPr>
          <a:xfrm>
            <a:off x="6005054" y="2152485"/>
            <a:ext cx="576765" cy="72339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C3A6E4-FBBE-4F2E-8B22-4CACF85BE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Ut congue quis tortor eget sodales. Nulla a erat eget nunc hendrerit ultrices eu nec nulla. </a:t>
            </a:r>
          </a:p>
          <a:p>
            <a:r>
              <a:rPr lang="en-US" dirty="0"/>
              <a:t>Donec viverra leo aliquet, auctor quam id, convallis orci.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11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33100"/>
            <a:ext cx="4860000" cy="360000"/>
          </a:xfrm>
        </p:spPr>
        <p:txBody>
          <a:bodyPr/>
          <a:lstStyle/>
          <a:p>
            <a:r>
              <a:rPr lang="en-US" dirty="0"/>
              <a:t>Contoso Pharmaceuticals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65100"/>
            <a:ext cx="4860000" cy="2238897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6B281-9CD0-4712-BC2A-46D16F97EB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15235" y="2333625"/>
            <a:ext cx="4860000" cy="35877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Competitor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15235" y="2765425"/>
            <a:ext cx="4860000" cy="2238375"/>
          </a:xfrm>
        </p:spPr>
        <p:txBody>
          <a:bodyPr/>
          <a:lstStyle/>
          <a:p>
            <a:r>
              <a:rPr lang="en-US" dirty="0"/>
              <a:t>Praesent venenatis quam tortor, id viverra nunc rutrum a.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12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FDEBD8-C7BD-4668-A438-9A4432147573}"/>
              </a:ext>
            </a:extLst>
          </p:cNvPr>
          <p:cNvSpPr txBox="1"/>
          <p:nvPr/>
        </p:nvSpPr>
        <p:spPr>
          <a:xfrm>
            <a:off x="7981393" y="1805340"/>
            <a:ext cx="1577974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baseline="0" dirty="0">
                <a:solidFill>
                  <a:schemeClr val="accent1"/>
                </a:solidFill>
              </a:rPr>
              <a:t>Contoso</a:t>
            </a:r>
            <a:br>
              <a:rPr lang="en-US" sz="3200" b="1" spc="-15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500" b="0" spc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13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1AB1-BCAC-49C5-AF28-BBDC68699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sz="2400" b="1" dirty="0"/>
              <a:t>1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Etiam aliquet eu mi quis lacinia. Ut fermentum a magna ut eleifend. Integer convallis suscipit ante eu varius.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sz="2400" b="1" dirty="0"/>
              <a:t>2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Nulla a erat eget nunc hendrerit ultrices eu nec nulla. 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sz="2400" b="1" dirty="0"/>
              <a:t>3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Donec viverra leo aliquet, auctor quam id, convallis orci. </a:t>
            </a:r>
          </a:p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88C60-F053-401A-BD16-8A23AFE7A8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0144125" cy="25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16F58-BB49-40F1-AE0B-C3A394D46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90116"/>
              </p:ext>
            </p:extLst>
          </p:nvPr>
        </p:nvGraphicFramePr>
        <p:xfrm>
          <a:off x="409775" y="1818756"/>
          <a:ext cx="5876725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75345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6" name="Chart 5" title="Gross Revenue Placeholder Chart">
            <a:extLst>
              <a:ext uri="{FF2B5EF4-FFF2-40B4-BE49-F238E27FC236}">
                <a16:creationId xmlns:a16="http://schemas.microsoft.com/office/drawing/2014/main" id="{5576D10F-DB85-4684-A4D7-BE94D3ABC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023471"/>
              </p:ext>
            </p:extLst>
          </p:nvPr>
        </p:nvGraphicFramePr>
        <p:xfrm>
          <a:off x="6603999" y="1728001"/>
          <a:ext cx="40751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15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0153D4-6BE1-4775-8DB0-AF6F6B6305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2477C-106F-4ACF-9F87-CCEB47554D7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7A9A8B-6D8E-42E6-B030-A2DA0A5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40003" y="2968364"/>
            <a:ext cx="683275" cy="252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31799" y="2190750"/>
            <a:ext cx="1793875" cy="561975"/>
          </a:xfrm>
        </p:spPr>
        <p:txBody>
          <a:bodyPr/>
          <a:lstStyle/>
          <a:p>
            <a:r>
              <a:rPr lang="en-US" dirty="0"/>
              <a:t>Trials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B6AD7A-70B7-44AF-A561-DFBE576D836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83528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D0026-6F51-4C7F-A56C-F65493E9FEA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9CDDE1-0ECF-443E-A45E-D79B9EDB4FA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5BF0B49-1279-413F-A38B-214D38C4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706308" y="4458018"/>
            <a:ext cx="683275" cy="252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1151008" y="4925656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Legislation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1202737" y="5239911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AF48A-4DD0-4ACA-BADE-96E2296C2A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5BD8-098C-49CB-83F5-66A9857795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64AE2D-234B-40D4-914E-50FF870E62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11428CA7-EA35-4774-B45E-74FDBBEC8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06078" y="2968364"/>
            <a:ext cx="683275" cy="252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4450778" y="219075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Marketing</a:t>
            </a:r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4502507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BEB8C77-452E-457C-ABF0-8D888DA65F2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44EAEC-ACDF-4D36-8545-B2E0D64931B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9A5B1C3-7B8C-48F8-8CC2-7A657167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03016" y="4458019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5347716" y="4925657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Investment</a:t>
            </a:r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5399445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1378CA-A7A3-4FDB-9FB3-52E088925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215858D-C865-44F3-942E-150A9567432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4C23D78-11EE-4923-A0DE-F6835790A15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53DB2CA-F228-4CCA-8787-80CD1EABCF1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35AE8A83-3056-47C7-A825-18681A2BB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894251" y="4458020"/>
            <a:ext cx="683275" cy="25200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0DD5FF2-6AB8-4480-BD08-3AE02A14A2A4}"/>
              </a:ext>
            </a:extLst>
          </p:cNvPr>
          <p:cNvSpPr txBox="1">
            <a:spLocks/>
          </p:cNvSpPr>
          <p:nvPr/>
        </p:nvSpPr>
        <p:spPr>
          <a:xfrm>
            <a:off x="7338951" y="4925658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Procurement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F534225C-44A4-4396-8349-B29318EB2FCD}"/>
              </a:ext>
            </a:extLst>
          </p:cNvPr>
          <p:cNvSpPr txBox="1">
            <a:spLocks/>
          </p:cNvSpPr>
          <p:nvPr/>
        </p:nvSpPr>
        <p:spPr>
          <a:xfrm>
            <a:off x="7390680" y="523991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ACD272-4496-43F6-B9E4-DFFBACDDC3C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7CC1FC-4CFD-44F0-B8A0-3FBBA8549F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9C0CB4-E352-430E-A9B3-2AC715BAA58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F3FC6DB-D8A8-4081-9B5F-E9289FF1DB1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72133" y="3597398"/>
            <a:ext cx="377825" cy="201776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41E4DD-E5EB-4682-9AA3-BA23502357C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066E6187-C0CE-477B-BDCE-FF7E75C17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91422" y="2968365"/>
            <a:ext cx="683275" cy="2520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8936613" y="219075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Launch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8988342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2383-EFA4-46C9-8926-B33450EBF2A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16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99C2-32BF-423F-9FCB-C7261C5F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35A28A-9193-410A-BA00-32118BDB1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04418"/>
              </p:ext>
            </p:extLst>
          </p:nvPr>
        </p:nvGraphicFramePr>
        <p:xfrm>
          <a:off x="149087" y="1124680"/>
          <a:ext cx="10803836" cy="53316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60767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70564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705641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534039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69774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3464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54622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35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D47B4-646E-4259-AFAE-31554F3632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17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213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8" name="Picture Placeholder 17" descr="Headshot of man smiling and looking down">
            <a:extLst>
              <a:ext uri="{FF2B5EF4-FFF2-40B4-BE49-F238E27FC236}">
                <a16:creationId xmlns:a16="http://schemas.microsoft.com/office/drawing/2014/main" id="{2366F33C-BFA3-42B7-8B5D-E4922B5C53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Mirjam Nils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 eleifend. Integer convallis suscipit ante eu varius. </a:t>
            </a:r>
          </a:p>
          <a:p>
            <a:endParaRPr lang="en-US" dirty="0"/>
          </a:p>
        </p:txBody>
      </p:sp>
      <p:pic>
        <p:nvPicPr>
          <p:cNvPr id="20" name="Picture Placeholder 19" descr="Headshot of woman looking at camera with a cell phone in her hand">
            <a:extLst>
              <a:ext uri="{FF2B5EF4-FFF2-40B4-BE49-F238E27FC236}">
                <a16:creationId xmlns:a16="http://schemas.microsoft.com/office/drawing/2014/main" id="{A5F71D52-F0EB-46D7-AB91-DC83E3625F08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" b="54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Morbi a purus dolor. Suspendisse sit amet ipsum finibus justo viverra blandit. Ut congue quis tortor eget sodales. Nulla a erat eget nunc hendrerit ultrices eu nec nulla.</a:t>
            </a:r>
          </a:p>
        </p:txBody>
      </p:sp>
      <p:pic>
        <p:nvPicPr>
          <p:cNvPr id="22" name="Picture Placeholder 21" descr="Portrait picture of woman sitting at a bench">
            <a:extLst>
              <a:ext uri="{FF2B5EF4-FFF2-40B4-BE49-F238E27FC236}">
                <a16:creationId xmlns:a16="http://schemas.microsoft.com/office/drawing/2014/main" id="{C0D750E9-1807-4D2C-81D0-2B1FE4D5918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BE34B7-672D-4390-B2F7-050BA6A3BA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Donec viverra leo aliquet, auctor quam id, convallis orci. Sed in molestie est. Cras ornare turpis at ligula posuere, sit amet accumsan neque lobortis.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18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Alternate</a:t>
            </a:r>
          </a:p>
        </p:txBody>
      </p:sp>
      <p:pic>
        <p:nvPicPr>
          <p:cNvPr id="24" name="Picture Placeholder 23" descr="Headshot of man smiling and looking down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6" name="Picture Placeholder 25" descr="Headshot of woman looking at camera with a cell phone in her hand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9" b="5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28" name="Picture Placeholder 27" descr="Portrait of man looking at someone else's laptop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0" name="Picture Placeholder 29" descr="Portrait picture of woman sitting at a bench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32" name="Picture Placeholder 31" descr="Portrait of woman with her hand by her ear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4" name="Picture Placeholder 33" descr="Portrait of woman staring into camera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19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Presentation Cover Option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2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060398" y="1158373"/>
            <a:ext cx="2456706" cy="1634164"/>
            <a:chOff x="635303" y="993330"/>
            <a:chExt cx="2456706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consectetur adipiscing elit. 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3" name="Graphic 12" descr="Network icon" title="Placeholder Icon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8EBE49-96A3-40F1-8428-4AF4B42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658771" y="1805534"/>
            <a:ext cx="779076" cy="340983"/>
            <a:chOff x="10085433" y="2368574"/>
            <a:chExt cx="1482680" cy="64893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77C73D-7D23-4086-9E31-36EA480B9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3A896-E835-4718-8E6D-B9D314B625A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870857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Integer convallis suscipit ante eu varius. Morbi a purus dolor. 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1" name="Graphic 20" descr="Newspaper icon" title="Placeholder Icon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ADA92C-D40B-46C7-9ACC-07A371CA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661050" y="4986109"/>
            <a:ext cx="779076" cy="340983"/>
            <a:chOff x="10085433" y="2368574"/>
            <a:chExt cx="1482680" cy="648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C66FC9-08F4-4F04-A288-760424B64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96D17F-463A-4AB8-AAAE-F553E9A46C9A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73270"/>
              </p:ext>
            </p:extLst>
          </p:nvPr>
        </p:nvGraphicFramePr>
        <p:xfrm>
          <a:off x="3387804" y="2192246"/>
          <a:ext cx="4468016" cy="301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7825953" y="1025022"/>
            <a:ext cx="2391394" cy="1657889"/>
            <a:chOff x="635303" y="4653927"/>
            <a:chExt cx="2391394" cy="1657889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Etiam aliquet eu mi quis lacinia. Ut fermentum a magna ut.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7" name="Graphic 16" descr="Satellite icon" title="Placeholder Icon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F7A2F-659A-4006-8D19-8ED4E02D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49071" y="1827903"/>
            <a:ext cx="835213" cy="340983"/>
            <a:chOff x="10085433" y="2368574"/>
            <a:chExt cx="1470538" cy="648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4E44BF-58C4-4DA8-B6B1-C9E9A39EB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AFC16D-113E-464A-BC6B-A0684D4FEE9D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7825953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Suspendisse sit amet ipsum finibus justo viverra blandit. Ut congue quis tortor eget sodales. 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9" name="Graphic 8" descr="Bullseye icon" title="Placeholder Icon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D62F4C-F7AD-49CD-8499-3FBAD8FF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6905210" y="4984320"/>
            <a:ext cx="779074" cy="340983"/>
            <a:chOff x="10085436" y="2368575"/>
            <a:chExt cx="1482677" cy="648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B22ED-AFEC-489C-B59A-F64E19A09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F32A56-CAD2-4FF2-8BB9-EFF8FE176A19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20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77678" y="135743"/>
            <a:ext cx="5676382" cy="65849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  <a:p>
            <a:r>
              <a:rPr lang="en-US" dirty="0"/>
              <a:t>Ut fermentum a magna ut eleifend. Integer convallis suscipit ante eu varius. Morbi a purus dolor. Suspendisse sit amet ipsum finibus justo viverra blandit. </a:t>
            </a:r>
          </a:p>
          <a:p>
            <a:r>
              <a:rPr lang="en-US" dirty="0"/>
              <a:t>Ut congue quis tortor eget sodales. Nulla a erat eget nunc hendrerit ultrices eu.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968342" y="4608000"/>
            <a:ext cx="2722977" cy="1800000"/>
          </a:xfrm>
        </p:spPr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21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>
          <a:xfrm>
            <a:off x="136525" y="94581"/>
            <a:ext cx="10817535" cy="658495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059754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4" name="Graphic 13" descr="Smart Phone icon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0387065" y="5468514"/>
            <a:ext cx="218900" cy="218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april@contoso.com</a:t>
            </a:r>
          </a:p>
        </p:txBody>
      </p:sp>
      <p:pic>
        <p:nvPicPr>
          <p:cNvPr id="13" name="Graphic 12" descr="Envelope icon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black">
          <a:xfrm>
            <a:off x="10387065" y="5836232"/>
            <a:ext cx="218900" cy="2189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www.contoso.com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black">
          <a:xfrm>
            <a:off x="10370206" y="6203950"/>
            <a:ext cx="244786" cy="2447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6E6F4-EF71-4EE1-B39A-9716A0E2CB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23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1" name="Picture Placeholder 40" descr="Downward trend icon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Declining Market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pic>
        <p:nvPicPr>
          <p:cNvPr id="43" name="Picture Placeholder 42" descr="Coins icon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Financial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 </a:t>
            </a:r>
          </a:p>
          <a:p>
            <a:endParaRPr lang="en-US" dirty="0"/>
          </a:p>
        </p:txBody>
      </p:sp>
      <p:pic>
        <p:nvPicPr>
          <p:cNvPr id="45" name="Picture Placeholder 44" descr="Handshake icon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  <a:p>
            <a:endParaRPr lang="en-US" dirty="0"/>
          </a:p>
        </p:txBody>
      </p:sp>
      <p:pic>
        <p:nvPicPr>
          <p:cNvPr id="47" name="Picture Placeholder 46" descr="Tag icon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Suspendisse sit amet ipsum varius finibus justo viverra blandit. </a:t>
            </a:r>
          </a:p>
          <a:p>
            <a:endParaRPr lang="en-US" dirty="0"/>
          </a:p>
        </p:txBody>
      </p:sp>
      <p:pic>
        <p:nvPicPr>
          <p:cNvPr id="49" name="Picture Placeholder 48" descr="Bar chart icon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Ut congue quis tortor varius eget sodales.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29" name="Picture Placeholder 28" descr="Lecturer at podium icon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 quis lacinia.</a:t>
            </a:r>
          </a:p>
        </p:txBody>
      </p:sp>
      <p:pic>
        <p:nvPicPr>
          <p:cNvPr id="31" name="Picture Placeholder 30" descr="Coins icon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Integer convallis suscipit ante eu varius.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9259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 Etiam aliquet eu mi quis.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 icon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 descr="Lecturer at podium icon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mi. Ut fermentum a magna ut eleifend.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" name="Picture Placeholder 34" descr="Network icon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Integer convallis suscipit eu varius. Morbi a purus dolor.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Megaphone icon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Suspendisse sit amet ipsum varius finibus justo viverra blandit.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7364B-3FFB-4CAE-B936-630FCC5E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 Etiam aliquet eu mi quis.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Nunc tempus, risus sodales hendrerit, arcu dolor commodo libero.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21" name="Picture Placeholder 20" descr="Teacher pointing at screen icon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pic>
        <p:nvPicPr>
          <p:cNvPr id="23" name="Picture Placeholder 22" descr="Group of people icon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 </a:t>
            </a:r>
          </a:p>
        </p:txBody>
      </p:sp>
      <p:pic>
        <p:nvPicPr>
          <p:cNvPr id="25" name="Picture Placeholder 24" descr="Repeat icon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Invest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1311</Words>
  <Application>Microsoft Office PowerPoint</Application>
  <PresentationFormat>Widescreen</PresentationFormat>
  <Paragraphs>325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Office Theme</vt:lpstr>
      <vt:lpstr>Presentation Cover Option 1</vt:lpstr>
      <vt:lpstr>Presentation Cover Option 2</vt:lpstr>
      <vt:lpstr>About Us</vt:lpstr>
      <vt:lpstr>The Problem</vt:lpstr>
      <vt:lpstr>Solution</vt:lpstr>
      <vt:lpstr>Product</vt:lpstr>
      <vt:lpstr>Emphasize your  main benefit</vt:lpstr>
      <vt:lpstr>Section Divider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Team Alternate</vt:lpstr>
      <vt:lpstr>Funding</vt:lpstr>
      <vt:lpstr>Summary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2020-06-05T05:03:55Z</dcterms:created>
  <dcterms:modified xsi:type="dcterms:W3CDTF">2020-06-25T13:45:09Z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