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4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96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87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8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2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10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6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B6611-C9E5-4562-9E93-B4323BCD9B9B}" type="datetimeFigureOut">
              <a:rPr lang="ru-RU" smtClean="0"/>
              <a:t>06.01.2018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760F1-4565-4B3A-91E9-E018E2741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11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95936" y="260648"/>
            <a:ext cx="1656184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LOAD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773484"/>
            <a:ext cx="1152128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84168" y="1737480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764704"/>
            <a:ext cx="33843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DEFINITION</a:t>
            </a:r>
          </a:p>
          <a:p>
            <a:pPr algn="ctr"/>
            <a:r>
              <a:rPr lang="en-US" dirty="0" smtClean="0"/>
              <a:t>CONNECTION ESTEBLISHING</a:t>
            </a:r>
            <a:endParaRPr lang="ru-RU" dirty="0"/>
          </a:p>
        </p:txBody>
      </p:sp>
      <p:sp>
        <p:nvSpPr>
          <p:cNvPr id="8" name="Стрелка вниз 7"/>
          <p:cNvSpPr/>
          <p:nvPr/>
        </p:nvSpPr>
        <p:spPr>
          <a:xfrm>
            <a:off x="4716016" y="530678"/>
            <a:ext cx="288032" cy="180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3419872" y="1439946"/>
            <a:ext cx="216024" cy="198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6084168" y="1439946"/>
            <a:ext cx="216024" cy="198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097220" y="2348880"/>
            <a:ext cx="214718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PLAYERS’ AGREEMENTS</a:t>
            </a:r>
          </a:p>
          <a:p>
            <a:pPr algn="ctr"/>
            <a:r>
              <a:rPr lang="en-US" dirty="0" smtClean="0"/>
              <a:t>TO START GAME</a:t>
            </a:r>
            <a:endParaRPr lang="ru-RU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6141609" y="2054273"/>
            <a:ext cx="216024" cy="198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448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14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G62</dc:creator>
  <cp:lastModifiedBy>G62</cp:lastModifiedBy>
  <cp:revision>2</cp:revision>
  <dcterms:created xsi:type="dcterms:W3CDTF">2018-01-06T21:14:05Z</dcterms:created>
  <dcterms:modified xsi:type="dcterms:W3CDTF">2018-01-07T16:00:02Z</dcterms:modified>
</cp:coreProperties>
</file>