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8C758-68F9-42B9-9042-4FDF9B907AF2}" v="68" dt="2023-12-09T06:09:53.651"/>
    <p1510:client id="{91DB1014-2621-42D4-8FD5-7207DAD3D884}" v="221" dt="2023-12-11T11:54:01.946"/>
    <p1510:client id="{B5DB2441-B300-48B4-A435-2E4D5391BA5C}" v="242" dt="2023-12-11T13:14:55.695"/>
    <p1510:client id="{C864EF9D-48A3-40CF-B4DE-58F85AC3BDA1}" v="297" dt="2023-12-09T20:52:45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6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27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02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95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48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34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44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35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6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6310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4186" y="3428998"/>
            <a:ext cx="6265688" cy="22685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ea typeface="+mj-lt"/>
                <a:cs typeface="+mj-lt"/>
              </a:rPr>
              <a:t>Olalekan Salako</a:t>
            </a:r>
            <a:endParaRPr lang="en-US" dirty="0">
              <a:cs typeface="Arial" panose="020B060402020202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991" y="1880598"/>
            <a:ext cx="5271337" cy="1562778"/>
          </a:xfrm>
        </p:spPr>
        <p:txBody>
          <a:bodyPr>
            <a:noAutofit/>
          </a:bodyPr>
          <a:lstStyle/>
          <a:p>
            <a:r>
              <a:rPr lang="en-US" sz="4000" i="1" dirty="0">
                <a:latin typeface="Franklin Gothic"/>
                <a:ea typeface="+mn-lt"/>
                <a:cs typeface="+mn-lt"/>
              </a:rPr>
              <a:t>Nigeria COVID-19 Data Analysis Using Python</a:t>
            </a:r>
            <a:endParaRPr lang="en-US" sz="4000" dirty="0">
              <a:latin typeface="Frankli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8EDBD-5CD6-6CD2-92A7-B7A1F46C6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054" y="808056"/>
            <a:ext cx="8749085" cy="10772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dirty="0">
                <a:latin typeface="Franklin Gothic"/>
              </a:rPr>
              <a:t>- The rate of daily recovered cases of covid-19 increases from January 2020 until September 2021
   It later dropped sharply to the lowest level and maintained that level till May 2023.</a:t>
            </a:r>
            <a:endParaRPr lang="en-US" sz="2400" dirty="0">
              <a:latin typeface="Franklin Gothic"/>
              <a:cs typeface="Arial" panose="020B0604020202020204"/>
            </a:endParaRPr>
          </a:p>
        </p:txBody>
      </p:sp>
      <p:pic>
        <p:nvPicPr>
          <p:cNvPr id="4" name="Content Placeholder 3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D0D006BD-E3CE-8637-324E-4BC768EFC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160" y="2088880"/>
            <a:ext cx="8742512" cy="4427507"/>
          </a:xfrm>
        </p:spPr>
      </p:pic>
    </p:spTree>
    <p:extLst>
      <p:ext uri="{BB962C8B-B14F-4D97-AF65-F5344CB8AC3E}">
        <p14:creationId xmlns:p14="http://schemas.microsoft.com/office/powerpoint/2010/main" val="580121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AC3B-72BB-8649-1AFC-CF843808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808" y="808056"/>
            <a:ext cx="8720331" cy="10772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dirty="0">
                <a:latin typeface="Franklin Gothic"/>
              </a:rPr>
              <a:t>- The daily death cases increases gradually from January 2020 until January 2022. 
This level was maintained till May 2023.</a:t>
            </a:r>
            <a:endParaRPr lang="en-US" sz="2400" dirty="0">
              <a:latin typeface="Franklin Gothic"/>
              <a:cs typeface="Arial" panose="020B0604020202020204"/>
            </a:endParaRPr>
          </a:p>
        </p:txBody>
      </p:sp>
      <p:pic>
        <p:nvPicPr>
          <p:cNvPr id="4" name="Content Placeholder 3" descr="A graph with a line going up&#10;&#10;Description automatically generated">
            <a:extLst>
              <a:ext uri="{FF2B5EF4-FFF2-40B4-BE49-F238E27FC236}">
                <a16:creationId xmlns:a16="http://schemas.microsoft.com/office/drawing/2014/main" id="{0353354F-E536-E21F-0A5A-A77B852EB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614" y="2088880"/>
            <a:ext cx="8724358" cy="4427507"/>
          </a:xfrm>
        </p:spPr>
      </p:pic>
    </p:spTree>
    <p:extLst>
      <p:ext uri="{BB962C8B-B14F-4D97-AF65-F5344CB8AC3E}">
        <p14:creationId xmlns:p14="http://schemas.microsoft.com/office/powerpoint/2010/main" val="3249341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C313-7B63-3EE3-13AE-52AD5B474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13" y="808056"/>
            <a:ext cx="8849726" cy="1077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latin typeface="Franklin Gothic"/>
              </a:rPr>
              <a:t>- The Daily Infection Rate was over 6000 cases. And this happened in January 2022.</a:t>
            </a:r>
            <a:endParaRPr lang="en-US" sz="2400" dirty="0">
              <a:latin typeface="Franklin Gothic"/>
              <a:cs typeface="Arial" panose="020B0604020202020204"/>
            </a:endParaRPr>
          </a:p>
        </p:txBody>
      </p:sp>
      <p:pic>
        <p:nvPicPr>
          <p:cNvPr id="4" name="Content Placeholder 3" descr="A graph with blue lines&#10;&#10;Description automatically generated">
            <a:extLst>
              <a:ext uri="{FF2B5EF4-FFF2-40B4-BE49-F238E27FC236}">
                <a16:creationId xmlns:a16="http://schemas.microsoft.com/office/drawing/2014/main" id="{9B7E20B5-FF80-251B-6179-9EDBCC7BD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897" y="2088880"/>
            <a:ext cx="8839378" cy="4513771"/>
          </a:xfrm>
        </p:spPr>
      </p:pic>
    </p:spTree>
    <p:extLst>
      <p:ext uri="{BB962C8B-B14F-4D97-AF65-F5344CB8AC3E}">
        <p14:creationId xmlns:p14="http://schemas.microsoft.com/office/powerpoint/2010/main" val="103175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6811-0580-F831-C742-91658BAC4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922" y="808056"/>
            <a:ext cx="8792217" cy="1077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latin typeface="Franklin Gothic"/>
              </a:rPr>
              <a:t>As the Overall Community Vulnerability Index (CCVI) decreases,
  Laboratory Confirmed Cases surge.</a:t>
            </a:r>
            <a:endParaRPr lang="en-US" sz="2400" dirty="0">
              <a:latin typeface="Franklin Gothic"/>
              <a:cs typeface="Arial" panose="020B0604020202020204"/>
            </a:endParaRPr>
          </a:p>
        </p:txBody>
      </p:sp>
      <p:pic>
        <p:nvPicPr>
          <p:cNvPr id="4" name="Content Placeholder 3" descr="A graph with a line and text&#10;&#10;Description automatically generated">
            <a:extLst>
              <a:ext uri="{FF2B5EF4-FFF2-40B4-BE49-F238E27FC236}">
                <a16:creationId xmlns:a16="http://schemas.microsoft.com/office/drawing/2014/main" id="{3B108235-6C54-C1FD-5517-F7F0998FF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380" y="2148284"/>
            <a:ext cx="8784564" cy="4567491"/>
          </a:xfrm>
        </p:spPr>
      </p:pic>
    </p:spTree>
    <p:extLst>
      <p:ext uri="{BB962C8B-B14F-4D97-AF65-F5344CB8AC3E}">
        <p14:creationId xmlns:p14="http://schemas.microsoft.com/office/powerpoint/2010/main" val="2490635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FB55-FBED-EBA7-9ABA-A78F8AF9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790" y="808056"/>
            <a:ext cx="8835349" cy="10772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dirty="0">
                <a:latin typeface="Franklin Gothic"/>
              </a:rPr>
              <a:t>- The initial budgets of States were revised and reduced due to the effects of covid-19.
  And this had adverse effects on the economy.</a:t>
            </a:r>
            <a:endParaRPr lang="en-US" sz="2400" dirty="0">
              <a:latin typeface="Franklin Gothic"/>
              <a:cs typeface="Arial" panose="020B060402020202020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D8CFD6-31FB-FF78-2BD6-A37D52EDA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483" y="1993630"/>
            <a:ext cx="8824131" cy="4862422"/>
          </a:xfrm>
        </p:spPr>
      </p:pic>
    </p:spTree>
    <p:extLst>
      <p:ext uri="{BB962C8B-B14F-4D97-AF65-F5344CB8AC3E}">
        <p14:creationId xmlns:p14="http://schemas.microsoft.com/office/powerpoint/2010/main" val="2194675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3781-667E-9E8E-B78E-E401D446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054" y="808056"/>
            <a:ext cx="8749085" cy="10772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dirty="0">
                <a:latin typeface="Franklin Gothic"/>
              </a:rPr>
              <a:t>As Population density increases(the denser the population density), more people were
  infected with covid-19 virus</a:t>
            </a:r>
            <a:endParaRPr lang="en-US" sz="2400" dirty="0">
              <a:latin typeface="Franklin Gothic"/>
              <a:cs typeface="Arial" panose="020B0604020202020204"/>
            </a:endParaRPr>
          </a:p>
        </p:txBody>
      </p:sp>
      <p:pic>
        <p:nvPicPr>
          <p:cNvPr id="4" name="Content Placeholder 3" descr="A graph with a line and dots&#10;&#10;Description automatically generated">
            <a:extLst>
              <a:ext uri="{FF2B5EF4-FFF2-40B4-BE49-F238E27FC236}">
                <a16:creationId xmlns:a16="http://schemas.microsoft.com/office/drawing/2014/main" id="{3C0592DD-FC92-EB06-CDCF-0D65BA10D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994" y="1998393"/>
            <a:ext cx="8744845" cy="4852897"/>
          </a:xfrm>
        </p:spPr>
      </p:pic>
    </p:spTree>
    <p:extLst>
      <p:ext uri="{BB962C8B-B14F-4D97-AF65-F5344CB8AC3E}">
        <p14:creationId xmlns:p14="http://schemas.microsoft.com/office/powerpoint/2010/main" val="42503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9584-1286-6006-1822-4A33430B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677" y="808056"/>
            <a:ext cx="8763462" cy="1077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cs typeface="Arial"/>
              </a:rPr>
              <a:t>The Real GDP Values were healthy before Q2 2020. And there was no Real GDP Values at all in Q4 2020.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47A6F0-8D9F-DDD1-D3B6-37F3A8739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310" y="1993630"/>
            <a:ext cx="8745080" cy="4934309"/>
          </a:xfrm>
        </p:spPr>
      </p:pic>
    </p:spTree>
    <p:extLst>
      <p:ext uri="{BB962C8B-B14F-4D97-AF65-F5344CB8AC3E}">
        <p14:creationId xmlns:p14="http://schemas.microsoft.com/office/powerpoint/2010/main" val="2829072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0A3C-2F5D-BADF-6898-936A08AA8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054" y="808056"/>
            <a:ext cx="8749085" cy="1077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>
                <a:latin typeface="Franklin Gothic"/>
              </a:rPr>
              <a:t>Conclusion:</a:t>
            </a:r>
            <a:endParaRPr lang="en-US">
              <a:latin typeface="Franklin Gothic"/>
              <a:cs typeface="Arial" panose="020B0604020202020204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1B66C-2AC0-A8B4-4588-FA13AB0BE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694" y="2052116"/>
            <a:ext cx="8745445" cy="3997828"/>
          </a:xfrm>
        </p:spPr>
        <p:txBody>
          <a:bodyPr>
            <a:normAutofit lnSpcReduction="10000"/>
          </a:bodyPr>
          <a:lstStyle/>
          <a:p>
            <a:pPr marL="344170" indent="-344170" algn="ctr"/>
            <a:r>
              <a:rPr lang="en-US" sz="3200" dirty="0">
                <a:latin typeface="Angsana New"/>
                <a:cs typeface="Arial"/>
              </a:rPr>
              <a:t>All the datasets obtained from different sources analyzed for this project pointed to Lagos State as the one seriously hit by covid-19. And since it is the powerhouse of Nigeria's economy, many business activities </a:t>
            </a:r>
            <a:r>
              <a:rPr lang="en-US" sz="3200">
                <a:latin typeface="Angsana New"/>
                <a:cs typeface="Arial"/>
              </a:rPr>
              <a:t>paralyzed due to lockdown of various agencies such as airports,</a:t>
            </a:r>
            <a:r>
              <a:rPr lang="en-US" sz="3200" dirty="0">
                <a:latin typeface="Angsana New"/>
                <a:cs typeface="Arial"/>
              </a:rPr>
              <a:t>
</a:t>
            </a:r>
            <a:r>
              <a:rPr lang="en-US" sz="3200">
                <a:latin typeface="Angsana New"/>
                <a:cs typeface="Arial"/>
              </a:rPr>
              <a:t>  seaports, markets, schools, federal and state government parastatals etc.</a:t>
            </a:r>
            <a:endParaRPr lang="en-US" sz="3200" dirty="0">
              <a:latin typeface="Angsana New"/>
              <a:cs typeface="Arial"/>
            </a:endParaRPr>
          </a:p>
          <a:p>
            <a:pPr marL="344170" indent="-344170"/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7828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7C6F-27CA-A33B-52C8-BE60AF4A3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224" y="808056"/>
            <a:ext cx="9237915" cy="1077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i="1" dirty="0">
                <a:latin typeface="Franklin Gothic"/>
              </a:rPr>
              <a:t>Introduction</a:t>
            </a:r>
            <a:endParaRPr lang="en-US" dirty="0">
              <a:cs typeface="Arial" panose="020B060402020202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1A6DF-269D-B9C3-C91C-2D647F2F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7751" y="2052116"/>
            <a:ext cx="9694350" cy="3997828"/>
          </a:xfrm>
        </p:spPr>
        <p:txBody>
          <a:bodyPr>
            <a:normAutofit/>
          </a:bodyPr>
          <a:lstStyle/>
          <a:p>
            <a:pPr marL="344170" indent="-344170">
              <a:lnSpc>
                <a:spcPct val="110000"/>
              </a:lnSpc>
              <a:spcAft>
                <a:spcPts val="0"/>
              </a:spcAft>
            </a:pPr>
            <a:r>
              <a:rPr lang="en-US" sz="1600" dirty="0">
                <a:latin typeface="Franklin Gothic"/>
              </a:rPr>
              <a:t>- Coronavirus disease (COVID-19) is an infectious disease caused by a newly discovered coronavirus,</a:t>
            </a:r>
            <a:br>
              <a:rPr lang="en-US" sz="1600" dirty="0">
                <a:latin typeface="Franklin Gothic"/>
              </a:rPr>
            </a:br>
            <a:r>
              <a:rPr lang="en-US" sz="1600" dirty="0">
                <a:latin typeface="Franklin Gothic"/>
              </a:rPr>
              <a:t>  and it has affected major parts of the world. Nigeria, a West-African country, has also been</a:t>
            </a:r>
            <a:br>
              <a:rPr lang="en-US" sz="1600" dirty="0">
                <a:latin typeface="Franklin Gothic"/>
              </a:rPr>
            </a:br>
            <a:r>
              <a:rPr lang="en-US" sz="1600" dirty="0">
                <a:latin typeface="Franklin Gothic"/>
              </a:rPr>
              <a:t>  affected by the COVID-19 pandemic after recording its first case on 27th February 2020.</a:t>
            </a:r>
          </a:p>
          <a:p>
            <a:pPr marL="344170" indent="-344170">
              <a:lnSpc>
                <a:spcPct val="110000"/>
              </a:lnSpc>
              <a:spcAft>
                <a:spcPts val="0"/>
              </a:spcAft>
            </a:pPr>
            <a:br>
              <a:rPr lang="en-US" sz="900" dirty="0">
                <a:solidFill>
                  <a:srgbClr val="1F2328"/>
                </a:solidFill>
                <a:latin typeface="Consolas"/>
              </a:rPr>
            </a:br>
            <a:r>
              <a:rPr lang="en-US" sz="1600" dirty="0">
                <a:latin typeface="Franklin Gothic"/>
              </a:rPr>
              <a:t>- Nigeria is a country with 37 states - Federal Capital Territory included- and a fast-growing economic</a:t>
            </a:r>
            <a:br>
              <a:rPr lang="en-US" sz="1600" dirty="0">
                <a:latin typeface="Franklin Gothic"/>
              </a:rPr>
            </a:br>
            <a:r>
              <a:rPr lang="en-US" sz="1600" dirty="0">
                <a:latin typeface="Franklin Gothic"/>
              </a:rPr>
              <a:t>  environment with about 200 million citizens. COVID-19 has affected several country activities as the</a:t>
            </a:r>
            <a:br>
              <a:rPr lang="en-US" sz="1600" dirty="0">
                <a:latin typeface="Franklin Gothic"/>
              </a:rPr>
            </a:br>
            <a:r>
              <a:rPr lang="en-US" sz="1600" dirty="0">
                <a:latin typeface="Franklin Gothic"/>
              </a:rPr>
              <a:t>  country steadily progressed from its first case, to shutting down major airports, state-wide lockdown, curfews, and reviving its economy.</a:t>
            </a:r>
          </a:p>
          <a:p>
            <a:pPr marL="344170" indent="-344170">
              <a:lnSpc>
                <a:spcPct val="110000"/>
              </a:lnSpc>
              <a:spcAft>
                <a:spcPts val="0"/>
              </a:spcAft>
            </a:pPr>
            <a:br>
              <a:rPr lang="en-US" sz="900" dirty="0">
                <a:solidFill>
                  <a:srgbClr val="1F2328"/>
                </a:solidFill>
                <a:latin typeface="Consolas"/>
              </a:rPr>
            </a:br>
            <a:r>
              <a:rPr lang="en-US" sz="1600" dirty="0">
                <a:latin typeface="Franklin Gothic"/>
              </a:rPr>
              <a:t>- The major aim of writing this report is to evaluate the negative impact of covid-19 on Nigeria's</a:t>
            </a:r>
            <a:br>
              <a:rPr lang="en-US" sz="1600" dirty="0">
                <a:latin typeface="Franklin Gothic"/>
              </a:rPr>
            </a:br>
            <a:r>
              <a:rPr lang="en-US" sz="1600" dirty="0">
                <a:latin typeface="Franklin Gothic"/>
              </a:rPr>
              <a:t>  economy and how the country managed to survive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20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E3F7-96CA-2382-127A-7B40A995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620" y="808056"/>
            <a:ext cx="9108519" cy="1077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latin typeface="Franklin Gothic"/>
              </a:rPr>
              <a:t> Lagos State had the highest Laboratory Confirmed cases of covid-19</a:t>
            </a:r>
            <a:endParaRPr lang="en-US" dirty="0">
              <a:cs typeface="Arial" panose="020B0604020202020204"/>
            </a:endParaRPr>
          </a:p>
        </p:txBody>
      </p:sp>
      <p:pic>
        <p:nvPicPr>
          <p:cNvPr id="4" name="Content Placeholder 3" descr="A graph with blue bars&#10;&#10;Description automatically generated">
            <a:extLst>
              <a:ext uri="{FF2B5EF4-FFF2-40B4-BE49-F238E27FC236}">
                <a16:creationId xmlns:a16="http://schemas.microsoft.com/office/drawing/2014/main" id="{2FE3A5F3-2689-E723-CA00-458421110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474" y="1936121"/>
            <a:ext cx="9102448" cy="4862421"/>
          </a:xfrm>
        </p:spPr>
      </p:pic>
    </p:spTree>
    <p:extLst>
      <p:ext uri="{BB962C8B-B14F-4D97-AF65-F5344CB8AC3E}">
        <p14:creationId xmlns:p14="http://schemas.microsoft.com/office/powerpoint/2010/main" val="383060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F3FB-755B-BF0F-789F-BADB1A2DF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695" y="808056"/>
            <a:ext cx="8648444" cy="1077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000" dirty="0">
                <a:latin typeface="Consolas"/>
              </a:rPr>
              <a:t>-</a:t>
            </a:r>
            <a:r>
              <a:rPr lang="en-US" sz="2400" dirty="0">
                <a:latin typeface="Franklin Gothic"/>
              </a:rPr>
              <a:t> Kogi State recorded lowest Laboratory confirmed cases of covid-19</a:t>
            </a:r>
            <a:endParaRPr lang="en-US" sz="2400" dirty="0">
              <a:latin typeface="Franklin Gothic"/>
              <a:cs typeface="Arial" panose="020B0604020202020204"/>
            </a:endParaRPr>
          </a:p>
        </p:txBody>
      </p:sp>
      <p:pic>
        <p:nvPicPr>
          <p:cNvPr id="4" name="Content Placeholder 3" descr="A graph of states with blue bars&#10;&#10;Description automatically generated">
            <a:extLst>
              <a:ext uri="{FF2B5EF4-FFF2-40B4-BE49-F238E27FC236}">
                <a16:creationId xmlns:a16="http://schemas.microsoft.com/office/drawing/2014/main" id="{2ACDC3E4-3AD4-C015-8EF5-7CE12C1AD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611" y="2037248"/>
            <a:ext cx="8638478" cy="4660166"/>
          </a:xfrm>
        </p:spPr>
      </p:pic>
    </p:spTree>
    <p:extLst>
      <p:ext uri="{BB962C8B-B14F-4D97-AF65-F5344CB8AC3E}">
        <p14:creationId xmlns:p14="http://schemas.microsoft.com/office/powerpoint/2010/main" val="280233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95EF-3898-0435-0310-764B0167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809" y="808056"/>
            <a:ext cx="8720330" cy="1077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000" dirty="0">
                <a:latin typeface="Consolas"/>
              </a:rPr>
              <a:t>-</a:t>
            </a:r>
            <a:r>
              <a:rPr lang="en-US" sz="2400" dirty="0">
                <a:latin typeface="Franklin Gothic"/>
              </a:rPr>
              <a:t> Lagos State had the highest Number of Discharged Cases</a:t>
            </a:r>
            <a:endParaRPr lang="en-US" sz="2400" dirty="0">
              <a:latin typeface="Franklin Gothic"/>
              <a:cs typeface="Arial" panose="020B0604020202020204"/>
            </a:endParaRPr>
          </a:p>
        </p:txBody>
      </p:sp>
      <p:pic>
        <p:nvPicPr>
          <p:cNvPr id="4" name="Content Placeholder 3" descr="A graph with blue bars&#10;&#10;Description automatically generated">
            <a:extLst>
              <a:ext uri="{FF2B5EF4-FFF2-40B4-BE49-F238E27FC236}">
                <a16:creationId xmlns:a16="http://schemas.microsoft.com/office/drawing/2014/main" id="{F1F1A9B6-4DE3-7F10-D2AE-DA12F44C5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201" y="1996147"/>
            <a:ext cx="8706432" cy="4914897"/>
          </a:xfrm>
        </p:spPr>
      </p:pic>
    </p:spTree>
    <p:extLst>
      <p:ext uri="{BB962C8B-B14F-4D97-AF65-F5344CB8AC3E}">
        <p14:creationId xmlns:p14="http://schemas.microsoft.com/office/powerpoint/2010/main" val="139290285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1A4D-19CC-CB7A-9B83-6342A308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827" y="808056"/>
            <a:ext cx="8605312" cy="1077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latin typeface="Franklin Gothic"/>
              </a:rPr>
              <a:t>- Kogi State had the lowest No of Discharged Cases</a:t>
            </a:r>
            <a:endParaRPr lang="en-US" sz="1000" dirty="0">
              <a:latin typeface="Consolas"/>
              <a:cs typeface="Arial" panose="020B0604020202020204"/>
            </a:endParaRPr>
          </a:p>
        </p:txBody>
      </p:sp>
      <p:pic>
        <p:nvPicPr>
          <p:cNvPr id="4" name="Content Placeholder 3" descr="A graph of the states with blue bars&#10;&#10;Description automatically generated">
            <a:extLst>
              <a:ext uri="{FF2B5EF4-FFF2-40B4-BE49-F238E27FC236}">
                <a16:creationId xmlns:a16="http://schemas.microsoft.com/office/drawing/2014/main" id="{08E0D9FD-78DC-35C4-6D89-2E357E627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845" y="1822995"/>
            <a:ext cx="8604915" cy="5031164"/>
          </a:xfrm>
        </p:spPr>
      </p:pic>
    </p:spTree>
    <p:extLst>
      <p:ext uri="{BB962C8B-B14F-4D97-AF65-F5344CB8AC3E}">
        <p14:creationId xmlns:p14="http://schemas.microsoft.com/office/powerpoint/2010/main" val="641503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074A-B5CA-2F0F-5871-486F39C4C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526" y="808056"/>
            <a:ext cx="8921613" cy="1077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latin typeface="Franklin Gothic"/>
              </a:rPr>
              <a:t>- Lagos State recorded the highest No of Death Cases</a:t>
            </a:r>
            <a:endParaRPr lang="en-US" sz="2400" dirty="0">
              <a:latin typeface="Franklin Gothic"/>
              <a:cs typeface="Arial" panose="020B0604020202020204"/>
            </a:endParaRPr>
          </a:p>
        </p:txBody>
      </p:sp>
      <p:pic>
        <p:nvPicPr>
          <p:cNvPr id="4" name="Content Placeholder 3" descr="A graph with blue bars&#10;&#10;Description automatically generated">
            <a:extLst>
              <a:ext uri="{FF2B5EF4-FFF2-40B4-BE49-F238E27FC236}">
                <a16:creationId xmlns:a16="http://schemas.microsoft.com/office/drawing/2014/main" id="{B0B81889-9798-B740-0246-B03E36D93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802" y="1887597"/>
            <a:ext cx="8901942" cy="4973846"/>
          </a:xfrm>
        </p:spPr>
      </p:pic>
    </p:spTree>
    <p:extLst>
      <p:ext uri="{BB962C8B-B14F-4D97-AF65-F5344CB8AC3E}">
        <p14:creationId xmlns:p14="http://schemas.microsoft.com/office/powerpoint/2010/main" val="312079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2DF9-1CF9-D606-999F-BB3EEE6B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450" y="808056"/>
            <a:ext cx="8619689" cy="1077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latin typeface="Consolas"/>
                <a:cs typeface="Arial" panose="020B0604020202020204"/>
              </a:rPr>
              <a:t>- Kogi State recorded the lowest No of Death Cases</a:t>
            </a:r>
            <a:endParaRPr lang="en-US" sz="2400" dirty="0"/>
          </a:p>
        </p:txBody>
      </p:sp>
      <p:pic>
        <p:nvPicPr>
          <p:cNvPr id="4" name="Content Placeholder 3" descr="A graph with blue bars and white text&#10;&#10;Description automatically generated">
            <a:extLst>
              <a:ext uri="{FF2B5EF4-FFF2-40B4-BE49-F238E27FC236}">
                <a16:creationId xmlns:a16="http://schemas.microsoft.com/office/drawing/2014/main" id="{CF9B650D-7633-0E2C-3D6E-FABDD7DC3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280" y="1993630"/>
            <a:ext cx="8623666" cy="4862422"/>
          </a:xfrm>
        </p:spPr>
      </p:pic>
    </p:spTree>
    <p:extLst>
      <p:ext uri="{BB962C8B-B14F-4D97-AF65-F5344CB8AC3E}">
        <p14:creationId xmlns:p14="http://schemas.microsoft.com/office/powerpoint/2010/main" val="48166417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298F-837D-9FC0-0AF7-CCA4241D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1" y="808056"/>
            <a:ext cx="8677198" cy="10772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dirty="0">
                <a:latin typeface="Franklin Gothic"/>
                <a:cs typeface="Arial" panose="020B0604020202020204"/>
              </a:rPr>
              <a:t>- The rate of daily confirmed cases increases as date progresses from January 2020 to May 2023.</a:t>
            </a:r>
            <a:endParaRPr lang="en-US" sz="2400" dirty="0">
              <a:latin typeface="Franklin Gothic"/>
            </a:endParaRPr>
          </a:p>
        </p:txBody>
      </p:sp>
      <p:pic>
        <p:nvPicPr>
          <p:cNvPr id="4" name="Content Placeholder 3" descr="A graph with a line going up&#10;&#10;Description automatically generated">
            <a:extLst>
              <a:ext uri="{FF2B5EF4-FFF2-40B4-BE49-F238E27FC236}">
                <a16:creationId xmlns:a16="http://schemas.microsoft.com/office/drawing/2014/main" id="{83B46E05-259E-053D-C57A-FF96504D8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727" y="2088880"/>
            <a:ext cx="8670624" cy="4456262"/>
          </a:xfrm>
        </p:spPr>
      </p:pic>
    </p:spTree>
    <p:extLst>
      <p:ext uri="{BB962C8B-B14F-4D97-AF65-F5344CB8AC3E}">
        <p14:creationId xmlns:p14="http://schemas.microsoft.com/office/powerpoint/2010/main" val="3310622456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Madison</vt:lpstr>
      <vt:lpstr>Olalekan Salako</vt:lpstr>
      <vt:lpstr>Introduction</vt:lpstr>
      <vt:lpstr> Lagos State had the highest Laboratory Confirmed cases of covid-19</vt:lpstr>
      <vt:lpstr>- Kogi State recorded lowest Laboratory confirmed cases of covid-19</vt:lpstr>
      <vt:lpstr>- Lagos State had the highest Number of Discharged Cases</vt:lpstr>
      <vt:lpstr>- Kogi State had the lowest No of Discharged Cases</vt:lpstr>
      <vt:lpstr>- Lagos State recorded the highest No of Death Cases</vt:lpstr>
      <vt:lpstr>- Kogi State recorded the lowest No of Death Cases</vt:lpstr>
      <vt:lpstr>- The rate of daily confirmed cases increases as date progresses from January 2020 to May 2023.</vt:lpstr>
      <vt:lpstr>- The rate of daily recovered cases of covid-19 increases from January 2020 until September 2021
   It later dropped sharply to the lowest level and maintained that level till May 2023.</vt:lpstr>
      <vt:lpstr>- The daily death cases increases gradually from January 2020 until January 2022. 
This level was maintained till May 2023.</vt:lpstr>
      <vt:lpstr>- The Daily Infection Rate was over 6000 cases. And this happened in January 2022.</vt:lpstr>
      <vt:lpstr>As the Overall Community Vulnerability Index (CCVI) decreases,
  Laboratory Confirmed Cases surge.</vt:lpstr>
      <vt:lpstr>- The initial budgets of States were revised and reduced due to the effects of covid-19.
  And this had adverse effects on the economy.</vt:lpstr>
      <vt:lpstr>As Population density increases(the denser the population density), more people were
  infected with covid-19 virus</vt:lpstr>
      <vt:lpstr>The Real GDP Values were healthy before Q2 2020. And there was no Real GDP Values at all in Q4 2020.</vt:lpstr>
      <vt:lpstr>Conclusion: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503</cp:revision>
  <dcterms:created xsi:type="dcterms:W3CDTF">2023-12-09T05:23:38Z</dcterms:created>
  <dcterms:modified xsi:type="dcterms:W3CDTF">2023-12-11T13:31:59Z</dcterms:modified>
</cp:coreProperties>
</file>