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9" r:id="rId3"/>
    <p:sldId id="260" r:id="rId4"/>
    <p:sldId id="261" r:id="rId5"/>
    <p:sldId id="262" r:id="rId6"/>
    <p:sldId id="271" r:id="rId7"/>
    <p:sldId id="272" r:id="rId8"/>
    <p:sldId id="270" r:id="rId9"/>
    <p:sldId id="275" r:id="rId10"/>
    <p:sldId id="274" r:id="rId11"/>
    <p:sldId id="269" r:id="rId12"/>
    <p:sldId id="266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52285A4-82BE-431F-8B17-C87F8DCEBF59}">
          <p14:sldIdLst>
            <p14:sldId id="265"/>
            <p14:sldId id="259"/>
            <p14:sldId id="260"/>
            <p14:sldId id="261"/>
            <p14:sldId id="262"/>
            <p14:sldId id="271"/>
            <p14:sldId id="272"/>
            <p14:sldId id="270"/>
            <p14:sldId id="275"/>
            <p14:sldId id="274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BA17D-7D02-1E44-A2F8-24C73272B7C9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59577-26D4-D840-8329-CD97802ED89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Scrape</a:t>
          </a:r>
        </a:p>
      </dgm:t>
    </dgm:pt>
    <dgm:pt modelId="{72104BAD-1068-254E-9FA0-1CC9502B2510}" type="parTrans" cxnId="{6CAA8BDF-E544-984D-8AE0-E4C66F7183C9}">
      <dgm:prSet/>
      <dgm:spPr/>
      <dgm:t>
        <a:bodyPr/>
        <a:lstStyle/>
        <a:p>
          <a:endParaRPr lang="en-US"/>
        </a:p>
      </dgm:t>
    </dgm:pt>
    <dgm:pt modelId="{11B15AC2-1100-FD48-8EED-18282A956708}" type="sibTrans" cxnId="{6CAA8BDF-E544-984D-8AE0-E4C66F7183C9}">
      <dgm:prSet/>
      <dgm:spPr/>
      <dgm:t>
        <a:bodyPr/>
        <a:lstStyle/>
        <a:p>
          <a:endParaRPr lang="en-US"/>
        </a:p>
      </dgm:t>
    </dgm:pt>
    <dgm:pt modelId="{15ED5F46-58B4-4E4D-A862-8F6F6B5B43B8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Clean and Prep</a:t>
          </a:r>
        </a:p>
      </dgm:t>
    </dgm:pt>
    <dgm:pt modelId="{DC9B3EF4-D7C3-A04E-A9EC-F98B8A79BF14}" type="parTrans" cxnId="{8D78FAA1-529B-164E-8692-1F88E7D3C147}">
      <dgm:prSet/>
      <dgm:spPr/>
      <dgm:t>
        <a:bodyPr/>
        <a:lstStyle/>
        <a:p>
          <a:endParaRPr lang="en-US"/>
        </a:p>
      </dgm:t>
    </dgm:pt>
    <dgm:pt modelId="{31038F53-8288-9541-898E-16E12D6B5AA6}" type="sibTrans" cxnId="{8D78FAA1-529B-164E-8692-1F88E7D3C147}">
      <dgm:prSet/>
      <dgm:spPr/>
      <dgm:t>
        <a:bodyPr/>
        <a:lstStyle/>
        <a:p>
          <a:endParaRPr lang="en-US"/>
        </a:p>
      </dgm:t>
    </dgm:pt>
    <dgm:pt modelId="{734F2258-539F-784C-A6F2-29A2FD807C32}">
      <dgm:prSet/>
      <dgm:spPr/>
      <dgm:t>
        <a:bodyPr/>
        <a:lstStyle/>
        <a:p>
          <a:r>
            <a:rPr lang="en-US" dirty="0"/>
            <a:t>Divide Scrape into N-Gram Phrases</a:t>
          </a:r>
        </a:p>
      </dgm:t>
    </dgm:pt>
    <dgm:pt modelId="{1DB6AB30-B906-6041-B196-971267A44D97}" type="parTrans" cxnId="{FB2240F0-D960-AA47-8CC4-3497A176CBFB}">
      <dgm:prSet/>
      <dgm:spPr/>
      <dgm:t>
        <a:bodyPr/>
        <a:lstStyle/>
        <a:p>
          <a:endParaRPr lang="en-US"/>
        </a:p>
      </dgm:t>
    </dgm:pt>
    <dgm:pt modelId="{3A13E5BB-9221-8948-ADC3-4C80EDA68E86}" type="sibTrans" cxnId="{FB2240F0-D960-AA47-8CC4-3497A176CBFB}">
      <dgm:prSet/>
      <dgm:spPr/>
      <dgm:t>
        <a:bodyPr/>
        <a:lstStyle/>
        <a:p>
          <a:endParaRPr lang="en-US"/>
        </a:p>
      </dgm:t>
    </dgm:pt>
    <dgm:pt modelId="{4340EE3D-2976-AC48-A6CA-193E7C6EC31D}">
      <dgm:prSet/>
      <dgm:spPr/>
      <dgm:t>
        <a:bodyPr/>
        <a:lstStyle/>
        <a:p>
          <a:r>
            <a:rPr lang="en-US" dirty="0"/>
            <a:t>Pull Skills from DB</a:t>
          </a:r>
        </a:p>
      </dgm:t>
    </dgm:pt>
    <dgm:pt modelId="{DDEBE4FE-75B8-014C-B09F-7B979B50FD36}" type="parTrans" cxnId="{8617AA42-C249-2843-9344-1F111C3B53B4}">
      <dgm:prSet/>
      <dgm:spPr/>
      <dgm:t>
        <a:bodyPr/>
        <a:lstStyle/>
        <a:p>
          <a:endParaRPr lang="en-US"/>
        </a:p>
      </dgm:t>
    </dgm:pt>
    <dgm:pt modelId="{96874AE5-A1B7-A949-AB56-9AECD1BD45A3}" type="sibTrans" cxnId="{8617AA42-C249-2843-9344-1F111C3B53B4}">
      <dgm:prSet/>
      <dgm:spPr/>
      <dgm:t>
        <a:bodyPr/>
        <a:lstStyle/>
        <a:p>
          <a:endParaRPr lang="en-US"/>
        </a:p>
      </dgm:t>
    </dgm:pt>
    <dgm:pt modelId="{818DA14D-68FF-DF41-A0CC-BBD1F8CA3F9C}">
      <dgm:prSet/>
      <dgm:spPr/>
      <dgm:t>
        <a:bodyPr/>
        <a:lstStyle/>
        <a:p>
          <a:r>
            <a:rPr lang="en-US" dirty="0"/>
            <a:t>Count Frequency of N-Grams </a:t>
          </a:r>
        </a:p>
      </dgm:t>
    </dgm:pt>
    <dgm:pt modelId="{41464378-7671-154E-91AB-4DF0929E96CE}" type="parTrans" cxnId="{7CA8E356-F7A6-ED45-8E5C-5F96E11DB4C1}">
      <dgm:prSet/>
      <dgm:spPr/>
      <dgm:t>
        <a:bodyPr/>
        <a:lstStyle/>
        <a:p>
          <a:endParaRPr lang="en-US"/>
        </a:p>
      </dgm:t>
    </dgm:pt>
    <dgm:pt modelId="{D87732E4-BD32-9D4B-8ACC-D7CB888BE6B9}" type="sibTrans" cxnId="{7CA8E356-F7A6-ED45-8E5C-5F96E11DB4C1}">
      <dgm:prSet/>
      <dgm:spPr/>
      <dgm:t>
        <a:bodyPr/>
        <a:lstStyle/>
        <a:p>
          <a:endParaRPr lang="en-US"/>
        </a:p>
      </dgm:t>
    </dgm:pt>
    <dgm:pt modelId="{4D393CCB-0393-3F4C-8340-CBB9510F2ABC}">
      <dgm:prSet/>
      <dgm:spPr/>
      <dgm:t>
        <a:bodyPr/>
        <a:lstStyle/>
        <a:p>
          <a:r>
            <a:rPr lang="en-US" dirty="0"/>
            <a:t>Count Frequency of  Skill Occurrences</a:t>
          </a:r>
        </a:p>
      </dgm:t>
    </dgm:pt>
    <dgm:pt modelId="{278C195B-5124-6B48-BB2C-B0EC3153866B}" type="parTrans" cxnId="{5DA47162-2389-1745-91AB-E96CF9B3B099}">
      <dgm:prSet/>
      <dgm:spPr/>
      <dgm:t>
        <a:bodyPr/>
        <a:lstStyle/>
        <a:p>
          <a:endParaRPr lang="en-US"/>
        </a:p>
      </dgm:t>
    </dgm:pt>
    <dgm:pt modelId="{E8BBF6AE-895D-1E41-B30F-B728104F1279}" type="sibTrans" cxnId="{5DA47162-2389-1745-91AB-E96CF9B3B099}">
      <dgm:prSet/>
      <dgm:spPr/>
      <dgm:t>
        <a:bodyPr/>
        <a:lstStyle/>
        <a:p>
          <a:endParaRPr lang="en-US"/>
        </a:p>
      </dgm:t>
    </dgm:pt>
    <dgm:pt modelId="{AF909E58-3364-614E-BF02-8785928119F4}">
      <dgm:prSet/>
      <dgm:spPr/>
      <dgm:t>
        <a:bodyPr/>
        <a:lstStyle/>
        <a:p>
          <a:r>
            <a:rPr lang="en-US" dirty="0"/>
            <a:t>Return top 1000 results</a:t>
          </a:r>
        </a:p>
      </dgm:t>
    </dgm:pt>
    <dgm:pt modelId="{DF4A3C4A-4D42-DE4E-BB0F-253BF02B6480}" type="sibTrans" cxnId="{07464372-39C0-534A-86EA-08FA2F321EB8}">
      <dgm:prSet/>
      <dgm:spPr/>
      <dgm:t>
        <a:bodyPr/>
        <a:lstStyle/>
        <a:p>
          <a:endParaRPr lang="en-US"/>
        </a:p>
      </dgm:t>
    </dgm:pt>
    <dgm:pt modelId="{2945C722-C200-5346-807B-70EB47B06B78}" type="parTrans" cxnId="{07464372-39C0-534A-86EA-08FA2F321EB8}">
      <dgm:prSet/>
      <dgm:spPr/>
      <dgm:t>
        <a:bodyPr/>
        <a:lstStyle/>
        <a:p>
          <a:endParaRPr lang="en-US"/>
        </a:p>
      </dgm:t>
    </dgm:pt>
    <dgm:pt modelId="{AA42F50E-B828-7249-ACED-4EAEE1CF602C}">
      <dgm:prSet/>
      <dgm:spPr/>
      <dgm:t>
        <a:bodyPr/>
        <a:lstStyle/>
        <a:p>
          <a:r>
            <a:rPr lang="en-US" dirty="0"/>
            <a:t>Cluster Analysis</a:t>
          </a:r>
        </a:p>
      </dgm:t>
    </dgm:pt>
    <dgm:pt modelId="{C657F7F3-E5E1-CC4E-8228-FE9500F5B145}" type="parTrans" cxnId="{681E236A-FB56-7845-872D-47F0C7B9EF72}">
      <dgm:prSet/>
      <dgm:spPr/>
      <dgm:t>
        <a:bodyPr/>
        <a:lstStyle/>
        <a:p>
          <a:endParaRPr lang="en-US"/>
        </a:p>
      </dgm:t>
    </dgm:pt>
    <dgm:pt modelId="{FA76041A-C636-F74E-B9D2-478E6A634625}" type="sibTrans" cxnId="{681E236A-FB56-7845-872D-47F0C7B9EF72}">
      <dgm:prSet/>
      <dgm:spPr/>
      <dgm:t>
        <a:bodyPr/>
        <a:lstStyle/>
        <a:p>
          <a:endParaRPr lang="en-US"/>
        </a:p>
      </dgm:t>
    </dgm:pt>
    <dgm:pt modelId="{1758C973-8892-6241-A3A5-9E66F72C3BE2}" type="pres">
      <dgm:prSet presAssocID="{47FBA17D-7D02-1E44-A2F8-24C73272B7C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4EA1EFF2-F26C-7D43-8426-2C09814D430C}" type="pres">
      <dgm:prSet presAssocID="{6F559577-26D4-D840-8329-CD97802ED89B}" presName="hierRoot1" presStyleCnt="0">
        <dgm:presLayoutVars>
          <dgm:hierBranch val="init"/>
        </dgm:presLayoutVars>
      </dgm:prSet>
      <dgm:spPr/>
    </dgm:pt>
    <dgm:pt modelId="{0558BFA7-659B-B042-AA52-CB2299BBD727}" type="pres">
      <dgm:prSet presAssocID="{6F559577-26D4-D840-8329-CD97802ED89B}" presName="rootComposite1" presStyleCnt="0"/>
      <dgm:spPr/>
    </dgm:pt>
    <dgm:pt modelId="{36A46D40-416A-4E4D-A486-5F99E8533230}" type="pres">
      <dgm:prSet presAssocID="{6F559577-26D4-D840-8329-CD97802ED89B}" presName="rootText1" presStyleLbl="node0" presStyleIdx="0" presStyleCnt="1" custLinFactNeighborX="-2266">
        <dgm:presLayoutVars>
          <dgm:chPref val="3"/>
        </dgm:presLayoutVars>
      </dgm:prSet>
      <dgm:spPr/>
    </dgm:pt>
    <dgm:pt modelId="{D10F930F-259B-9D4C-9FDD-B1F77E991C9F}" type="pres">
      <dgm:prSet presAssocID="{6F559577-26D4-D840-8329-CD97802ED89B}" presName="rootConnector1" presStyleLbl="node1" presStyleIdx="0" presStyleCnt="0"/>
      <dgm:spPr/>
    </dgm:pt>
    <dgm:pt modelId="{86E1DEA9-286E-144E-98F4-3146945D39D2}" type="pres">
      <dgm:prSet presAssocID="{6F559577-26D4-D840-8329-CD97802ED89B}" presName="hierChild2" presStyleCnt="0"/>
      <dgm:spPr/>
    </dgm:pt>
    <dgm:pt modelId="{00CEC982-89CB-F046-A8AE-61375C62D667}" type="pres">
      <dgm:prSet presAssocID="{DC9B3EF4-D7C3-A04E-A9EC-F98B8A79BF14}" presName="Name37" presStyleLbl="parChTrans1D2" presStyleIdx="0" presStyleCnt="1"/>
      <dgm:spPr/>
    </dgm:pt>
    <dgm:pt modelId="{6306B431-ED79-2E41-AEE2-C717E10E7FD0}" type="pres">
      <dgm:prSet presAssocID="{15ED5F46-58B4-4E4D-A862-8F6F6B5B43B8}" presName="hierRoot2" presStyleCnt="0">
        <dgm:presLayoutVars>
          <dgm:hierBranch val="init"/>
        </dgm:presLayoutVars>
      </dgm:prSet>
      <dgm:spPr/>
    </dgm:pt>
    <dgm:pt modelId="{D773463E-84E4-E542-B127-D99502ACAC2E}" type="pres">
      <dgm:prSet presAssocID="{15ED5F46-58B4-4E4D-A862-8F6F6B5B43B8}" presName="rootComposite" presStyleCnt="0"/>
      <dgm:spPr/>
    </dgm:pt>
    <dgm:pt modelId="{A48AC822-9A16-5A48-9818-2B50159E8E6E}" type="pres">
      <dgm:prSet presAssocID="{15ED5F46-58B4-4E4D-A862-8F6F6B5B43B8}" presName="rootText" presStyleLbl="node2" presStyleIdx="0" presStyleCnt="1" custLinFactNeighborX="-1070" custLinFactNeighborY="-23012">
        <dgm:presLayoutVars>
          <dgm:chPref val="3"/>
        </dgm:presLayoutVars>
      </dgm:prSet>
      <dgm:spPr/>
    </dgm:pt>
    <dgm:pt modelId="{B92E8694-9CC0-1945-AF6C-F4F74699ADA4}" type="pres">
      <dgm:prSet presAssocID="{15ED5F46-58B4-4E4D-A862-8F6F6B5B43B8}" presName="rootConnector" presStyleLbl="node2" presStyleIdx="0" presStyleCnt="1"/>
      <dgm:spPr/>
    </dgm:pt>
    <dgm:pt modelId="{63C04A9E-67AC-4A47-B877-90BF2EAF1641}" type="pres">
      <dgm:prSet presAssocID="{15ED5F46-58B4-4E4D-A862-8F6F6B5B43B8}" presName="hierChild4" presStyleCnt="0"/>
      <dgm:spPr/>
    </dgm:pt>
    <dgm:pt modelId="{DBD58A68-F34B-8047-9BD8-42CD58FF52EB}" type="pres">
      <dgm:prSet presAssocID="{1DB6AB30-B906-6041-B196-971267A44D97}" presName="Name37" presStyleLbl="parChTrans1D3" presStyleIdx="0" presStyleCnt="2"/>
      <dgm:spPr/>
    </dgm:pt>
    <dgm:pt modelId="{4EBF51D1-5DDA-1B49-84EB-1935760792B6}" type="pres">
      <dgm:prSet presAssocID="{734F2258-539F-784C-A6F2-29A2FD807C32}" presName="hierRoot2" presStyleCnt="0">
        <dgm:presLayoutVars>
          <dgm:hierBranch val="init"/>
        </dgm:presLayoutVars>
      </dgm:prSet>
      <dgm:spPr/>
    </dgm:pt>
    <dgm:pt modelId="{0B7C4209-F44F-A04B-9020-AA6130C69994}" type="pres">
      <dgm:prSet presAssocID="{734F2258-539F-784C-A6F2-29A2FD807C32}" presName="rootComposite" presStyleCnt="0"/>
      <dgm:spPr/>
    </dgm:pt>
    <dgm:pt modelId="{D83036E6-9068-7A4E-9CF1-227A3EB7B3E2}" type="pres">
      <dgm:prSet presAssocID="{734F2258-539F-784C-A6F2-29A2FD807C32}" presName="rootText" presStyleLbl="node3" presStyleIdx="0" presStyleCnt="2" custScaleX="129957" custScaleY="105188" custLinFactX="40460" custLinFactNeighborX="100000" custLinFactNeighborY="3509">
        <dgm:presLayoutVars>
          <dgm:chPref val="3"/>
        </dgm:presLayoutVars>
      </dgm:prSet>
      <dgm:spPr/>
    </dgm:pt>
    <dgm:pt modelId="{B84C0DA2-E0F2-D84F-BF94-98D2BFB1A0CE}" type="pres">
      <dgm:prSet presAssocID="{734F2258-539F-784C-A6F2-29A2FD807C32}" presName="rootConnector" presStyleLbl="node3" presStyleIdx="0" presStyleCnt="2"/>
      <dgm:spPr/>
    </dgm:pt>
    <dgm:pt modelId="{8EE9BC68-8E24-EA46-A675-95FB256D90B0}" type="pres">
      <dgm:prSet presAssocID="{734F2258-539F-784C-A6F2-29A2FD807C32}" presName="hierChild4" presStyleCnt="0"/>
      <dgm:spPr/>
    </dgm:pt>
    <dgm:pt modelId="{046A05AA-D058-DD4D-BB7A-8A15AAA3C24D}" type="pres">
      <dgm:prSet presAssocID="{41464378-7671-154E-91AB-4DF0929E96CE}" presName="Name37" presStyleLbl="parChTrans1D4" presStyleIdx="0" presStyleCnt="4"/>
      <dgm:spPr/>
    </dgm:pt>
    <dgm:pt modelId="{9EE5F7E4-0789-4044-A729-9BF5987135AB}" type="pres">
      <dgm:prSet presAssocID="{818DA14D-68FF-DF41-A0CC-BBD1F8CA3F9C}" presName="hierRoot2" presStyleCnt="0">
        <dgm:presLayoutVars>
          <dgm:hierBranch val="init"/>
        </dgm:presLayoutVars>
      </dgm:prSet>
      <dgm:spPr/>
    </dgm:pt>
    <dgm:pt modelId="{4C614453-0C03-384D-996E-ECBD92A3EF99}" type="pres">
      <dgm:prSet presAssocID="{818DA14D-68FF-DF41-A0CC-BBD1F8CA3F9C}" presName="rootComposite" presStyleCnt="0"/>
      <dgm:spPr/>
    </dgm:pt>
    <dgm:pt modelId="{357C2C2C-2BEB-9F4B-B506-9734E962C2D5}" type="pres">
      <dgm:prSet presAssocID="{818DA14D-68FF-DF41-A0CC-BBD1F8CA3F9C}" presName="rootText" presStyleLbl="node4" presStyleIdx="0" presStyleCnt="4" custScaleX="129598" custScaleY="104157" custLinFactX="40139" custLinFactNeighborX="100000" custLinFactNeighborY="5372">
        <dgm:presLayoutVars>
          <dgm:chPref val="3"/>
        </dgm:presLayoutVars>
      </dgm:prSet>
      <dgm:spPr/>
    </dgm:pt>
    <dgm:pt modelId="{F9DC968D-D51B-7648-8171-086B0764B3E1}" type="pres">
      <dgm:prSet presAssocID="{818DA14D-68FF-DF41-A0CC-BBD1F8CA3F9C}" presName="rootConnector" presStyleLbl="node4" presStyleIdx="0" presStyleCnt="4"/>
      <dgm:spPr/>
    </dgm:pt>
    <dgm:pt modelId="{596A388D-60A9-6946-92A1-0CEB24B6649B}" type="pres">
      <dgm:prSet presAssocID="{818DA14D-68FF-DF41-A0CC-BBD1F8CA3F9C}" presName="hierChild4" presStyleCnt="0"/>
      <dgm:spPr/>
    </dgm:pt>
    <dgm:pt modelId="{53D609EF-45C5-614D-90A2-E34254B6A812}" type="pres">
      <dgm:prSet presAssocID="{2945C722-C200-5346-807B-70EB47B06B78}" presName="Name37" presStyleLbl="parChTrans1D4" presStyleIdx="1" presStyleCnt="4"/>
      <dgm:spPr/>
    </dgm:pt>
    <dgm:pt modelId="{C8609417-2A5E-1348-AF7F-345FCE84BB6E}" type="pres">
      <dgm:prSet presAssocID="{AF909E58-3364-614E-BF02-8785928119F4}" presName="hierRoot2" presStyleCnt="0">
        <dgm:presLayoutVars>
          <dgm:hierBranch val="init"/>
        </dgm:presLayoutVars>
      </dgm:prSet>
      <dgm:spPr/>
    </dgm:pt>
    <dgm:pt modelId="{0E4D4703-0DAA-FD43-B524-32CF62BF94D1}" type="pres">
      <dgm:prSet presAssocID="{AF909E58-3364-614E-BF02-8785928119F4}" presName="rootComposite" presStyleCnt="0"/>
      <dgm:spPr/>
    </dgm:pt>
    <dgm:pt modelId="{5AE5246B-CC61-EB44-B601-F61E3D9B0FE5}" type="pres">
      <dgm:prSet presAssocID="{AF909E58-3364-614E-BF02-8785928119F4}" presName="rootText" presStyleLbl="node4" presStyleIdx="1" presStyleCnt="4" custScaleX="126438" custScaleY="112485" custLinFactX="39547" custLinFactNeighborX="100000" custLinFactNeighborY="7512">
        <dgm:presLayoutVars>
          <dgm:chPref val="3"/>
        </dgm:presLayoutVars>
      </dgm:prSet>
      <dgm:spPr/>
    </dgm:pt>
    <dgm:pt modelId="{82EB4ACB-B00B-0047-BCD8-C9F446545DA7}" type="pres">
      <dgm:prSet presAssocID="{AF909E58-3364-614E-BF02-8785928119F4}" presName="rootConnector" presStyleLbl="node4" presStyleIdx="1" presStyleCnt="4"/>
      <dgm:spPr/>
    </dgm:pt>
    <dgm:pt modelId="{9AA01C4C-9984-3744-B8DE-8F46FA2E7CF8}" type="pres">
      <dgm:prSet presAssocID="{AF909E58-3364-614E-BF02-8785928119F4}" presName="hierChild4" presStyleCnt="0"/>
      <dgm:spPr/>
    </dgm:pt>
    <dgm:pt modelId="{35441D11-21F9-DA4C-A8C7-42CE818C5C5A}" type="pres">
      <dgm:prSet presAssocID="{C657F7F3-E5E1-CC4E-8228-FE9500F5B145}" presName="Name37" presStyleLbl="parChTrans1D4" presStyleIdx="2" presStyleCnt="4"/>
      <dgm:spPr/>
    </dgm:pt>
    <dgm:pt modelId="{23A4C88C-7806-F44D-954B-3F750925A150}" type="pres">
      <dgm:prSet presAssocID="{AA42F50E-B828-7249-ACED-4EAEE1CF602C}" presName="hierRoot2" presStyleCnt="0">
        <dgm:presLayoutVars>
          <dgm:hierBranch val="init"/>
        </dgm:presLayoutVars>
      </dgm:prSet>
      <dgm:spPr/>
    </dgm:pt>
    <dgm:pt modelId="{8E56CAA9-C5CC-A44F-8FA8-E6BDC4238A25}" type="pres">
      <dgm:prSet presAssocID="{AA42F50E-B828-7249-ACED-4EAEE1CF602C}" presName="rootComposite" presStyleCnt="0"/>
      <dgm:spPr/>
    </dgm:pt>
    <dgm:pt modelId="{809E3AB9-2A07-BA4B-8FA0-2AE922E39860}" type="pres">
      <dgm:prSet presAssocID="{AA42F50E-B828-7249-ACED-4EAEE1CF602C}" presName="rootText" presStyleLbl="node4" presStyleIdx="2" presStyleCnt="4">
        <dgm:presLayoutVars>
          <dgm:chPref val="3"/>
        </dgm:presLayoutVars>
      </dgm:prSet>
      <dgm:spPr/>
    </dgm:pt>
    <dgm:pt modelId="{630D7A3D-047E-9341-9CD2-AF94403EDC92}" type="pres">
      <dgm:prSet presAssocID="{AA42F50E-B828-7249-ACED-4EAEE1CF602C}" presName="rootConnector" presStyleLbl="node4" presStyleIdx="2" presStyleCnt="4"/>
      <dgm:spPr/>
    </dgm:pt>
    <dgm:pt modelId="{8A6E0A49-6504-C142-B81B-F452EFA4A0F8}" type="pres">
      <dgm:prSet presAssocID="{AA42F50E-B828-7249-ACED-4EAEE1CF602C}" presName="hierChild4" presStyleCnt="0"/>
      <dgm:spPr/>
    </dgm:pt>
    <dgm:pt modelId="{873FE525-44F2-9147-9C5E-105246DC9151}" type="pres">
      <dgm:prSet presAssocID="{AA42F50E-B828-7249-ACED-4EAEE1CF602C}" presName="hierChild5" presStyleCnt="0"/>
      <dgm:spPr/>
    </dgm:pt>
    <dgm:pt modelId="{2E189789-0B87-0044-9C58-CDA950E4E19D}" type="pres">
      <dgm:prSet presAssocID="{AF909E58-3364-614E-BF02-8785928119F4}" presName="hierChild5" presStyleCnt="0"/>
      <dgm:spPr/>
    </dgm:pt>
    <dgm:pt modelId="{10C0CCF1-6AB8-1249-B220-4188D311B1CA}" type="pres">
      <dgm:prSet presAssocID="{818DA14D-68FF-DF41-A0CC-BBD1F8CA3F9C}" presName="hierChild5" presStyleCnt="0"/>
      <dgm:spPr/>
    </dgm:pt>
    <dgm:pt modelId="{58430CDD-ABFB-B24F-9087-0562C51B7AB3}" type="pres">
      <dgm:prSet presAssocID="{734F2258-539F-784C-A6F2-29A2FD807C32}" presName="hierChild5" presStyleCnt="0"/>
      <dgm:spPr/>
    </dgm:pt>
    <dgm:pt modelId="{F5141610-2511-D943-AE5C-CACF3B775767}" type="pres">
      <dgm:prSet presAssocID="{DDEBE4FE-75B8-014C-B09F-7B979B50FD36}" presName="Name37" presStyleLbl="parChTrans1D3" presStyleIdx="1" presStyleCnt="2"/>
      <dgm:spPr/>
    </dgm:pt>
    <dgm:pt modelId="{FFA4F3C0-E50B-DD4F-A475-84AA04FA2711}" type="pres">
      <dgm:prSet presAssocID="{4340EE3D-2976-AC48-A6CA-193E7C6EC31D}" presName="hierRoot2" presStyleCnt="0">
        <dgm:presLayoutVars>
          <dgm:hierBranch val="init"/>
        </dgm:presLayoutVars>
      </dgm:prSet>
      <dgm:spPr/>
    </dgm:pt>
    <dgm:pt modelId="{4CC66C19-8684-5340-BAD7-B3CED4462F0A}" type="pres">
      <dgm:prSet presAssocID="{4340EE3D-2976-AC48-A6CA-193E7C6EC31D}" presName="rootComposite" presStyleCnt="0"/>
      <dgm:spPr/>
    </dgm:pt>
    <dgm:pt modelId="{6EE82CF5-8AC2-FD44-A34F-1931DA5FDF86}" type="pres">
      <dgm:prSet presAssocID="{4340EE3D-2976-AC48-A6CA-193E7C6EC31D}" presName="rootText" presStyleLbl="node3" presStyleIdx="1" presStyleCnt="2" custScaleX="115698" custScaleY="122979" custLinFactX="-25443" custLinFactNeighborX="-100000" custLinFactNeighborY="3074">
        <dgm:presLayoutVars>
          <dgm:chPref val="3"/>
        </dgm:presLayoutVars>
      </dgm:prSet>
      <dgm:spPr/>
    </dgm:pt>
    <dgm:pt modelId="{DE955B0C-772F-C947-92F9-2656EB00ECAC}" type="pres">
      <dgm:prSet presAssocID="{4340EE3D-2976-AC48-A6CA-193E7C6EC31D}" presName="rootConnector" presStyleLbl="node3" presStyleIdx="1" presStyleCnt="2"/>
      <dgm:spPr/>
    </dgm:pt>
    <dgm:pt modelId="{34955487-63EC-0E40-8ACF-EFFB5EA710CB}" type="pres">
      <dgm:prSet presAssocID="{4340EE3D-2976-AC48-A6CA-193E7C6EC31D}" presName="hierChild4" presStyleCnt="0"/>
      <dgm:spPr/>
    </dgm:pt>
    <dgm:pt modelId="{1EE70D0E-FE10-4148-887D-E185E7239678}" type="pres">
      <dgm:prSet presAssocID="{278C195B-5124-6B48-BB2C-B0EC3153866B}" presName="Name37" presStyleLbl="parChTrans1D4" presStyleIdx="3" presStyleCnt="4"/>
      <dgm:spPr/>
    </dgm:pt>
    <dgm:pt modelId="{2D724FBC-AD55-AB42-941B-4377757B3752}" type="pres">
      <dgm:prSet presAssocID="{4D393CCB-0393-3F4C-8340-CBB9510F2ABC}" presName="hierRoot2" presStyleCnt="0">
        <dgm:presLayoutVars>
          <dgm:hierBranch val="init"/>
        </dgm:presLayoutVars>
      </dgm:prSet>
      <dgm:spPr/>
    </dgm:pt>
    <dgm:pt modelId="{3089938F-8EAA-AA48-A7DF-6BCB892CC07D}" type="pres">
      <dgm:prSet presAssocID="{4D393CCB-0393-3F4C-8340-CBB9510F2ABC}" presName="rootComposite" presStyleCnt="0"/>
      <dgm:spPr/>
    </dgm:pt>
    <dgm:pt modelId="{5431EC42-6159-8C41-A695-139D62F7022B}" type="pres">
      <dgm:prSet presAssocID="{4D393CCB-0393-3F4C-8340-CBB9510F2ABC}" presName="rootText" presStyleLbl="node4" presStyleIdx="3" presStyleCnt="4" custScaleX="122136" custScaleY="118450" custLinFactX="-45035" custLinFactY="100000" custLinFactNeighborX="-100000" custLinFactNeighborY="146402">
        <dgm:presLayoutVars>
          <dgm:chPref val="3"/>
        </dgm:presLayoutVars>
      </dgm:prSet>
      <dgm:spPr/>
    </dgm:pt>
    <dgm:pt modelId="{A159CACB-B460-5A44-9D3E-90B66DCC60F2}" type="pres">
      <dgm:prSet presAssocID="{4D393CCB-0393-3F4C-8340-CBB9510F2ABC}" presName="rootConnector" presStyleLbl="node4" presStyleIdx="3" presStyleCnt="4"/>
      <dgm:spPr/>
    </dgm:pt>
    <dgm:pt modelId="{8F640778-087C-B340-B1A8-D7957F0C270E}" type="pres">
      <dgm:prSet presAssocID="{4D393CCB-0393-3F4C-8340-CBB9510F2ABC}" presName="hierChild4" presStyleCnt="0"/>
      <dgm:spPr/>
    </dgm:pt>
    <dgm:pt modelId="{9D65A4CC-16B3-3649-BA85-7B0220750392}" type="pres">
      <dgm:prSet presAssocID="{4D393CCB-0393-3F4C-8340-CBB9510F2ABC}" presName="hierChild5" presStyleCnt="0"/>
      <dgm:spPr/>
    </dgm:pt>
    <dgm:pt modelId="{E294DE74-59C0-8946-BB19-A1B42508198F}" type="pres">
      <dgm:prSet presAssocID="{4340EE3D-2976-AC48-A6CA-193E7C6EC31D}" presName="hierChild5" presStyleCnt="0"/>
      <dgm:spPr/>
    </dgm:pt>
    <dgm:pt modelId="{DC779E13-90B3-A446-B31F-CA16615AF607}" type="pres">
      <dgm:prSet presAssocID="{15ED5F46-58B4-4E4D-A862-8F6F6B5B43B8}" presName="hierChild5" presStyleCnt="0"/>
      <dgm:spPr/>
    </dgm:pt>
    <dgm:pt modelId="{E91C8FED-6B6E-3842-BB3F-78A45B5E3A87}" type="pres">
      <dgm:prSet presAssocID="{6F559577-26D4-D840-8329-CD97802ED89B}" presName="hierChild3" presStyleCnt="0"/>
      <dgm:spPr/>
    </dgm:pt>
  </dgm:ptLst>
  <dgm:cxnLst>
    <dgm:cxn modelId="{6476213E-C8E3-5E48-8CF9-1BD7CE5EE6E3}" type="presOf" srcId="{6F559577-26D4-D840-8329-CD97802ED89B}" destId="{D10F930F-259B-9D4C-9FDD-B1F77E991C9F}" srcOrd="1" destOrd="0" presId="urn:microsoft.com/office/officeart/2005/8/layout/orgChart1"/>
    <dgm:cxn modelId="{395C63DD-76B2-E046-B0F7-3F885A795058}" type="presOf" srcId="{C657F7F3-E5E1-CC4E-8228-FE9500F5B145}" destId="{35441D11-21F9-DA4C-A8C7-42CE818C5C5A}" srcOrd="0" destOrd="0" presId="urn:microsoft.com/office/officeart/2005/8/layout/orgChart1"/>
    <dgm:cxn modelId="{681E236A-FB56-7845-872D-47F0C7B9EF72}" srcId="{AF909E58-3364-614E-BF02-8785928119F4}" destId="{AA42F50E-B828-7249-ACED-4EAEE1CF602C}" srcOrd="0" destOrd="0" parTransId="{C657F7F3-E5E1-CC4E-8228-FE9500F5B145}" sibTransId="{FA76041A-C636-F74E-B9D2-478E6A634625}"/>
    <dgm:cxn modelId="{65AC168F-7F76-E04F-8153-C2DFA6D5E6D2}" type="presOf" srcId="{47FBA17D-7D02-1E44-A2F8-24C73272B7C9}" destId="{1758C973-8892-6241-A3A5-9E66F72C3BE2}" srcOrd="0" destOrd="0" presId="urn:microsoft.com/office/officeart/2005/8/layout/orgChart1"/>
    <dgm:cxn modelId="{FB2240F0-D960-AA47-8CC4-3497A176CBFB}" srcId="{15ED5F46-58B4-4E4D-A862-8F6F6B5B43B8}" destId="{734F2258-539F-784C-A6F2-29A2FD807C32}" srcOrd="0" destOrd="0" parTransId="{1DB6AB30-B906-6041-B196-971267A44D97}" sibTransId="{3A13E5BB-9221-8948-ADC3-4C80EDA68E86}"/>
    <dgm:cxn modelId="{CD149EDE-38A9-8B4E-90A9-61FA0BB7466A}" type="presOf" srcId="{6F559577-26D4-D840-8329-CD97802ED89B}" destId="{36A46D40-416A-4E4D-A486-5F99E8533230}" srcOrd="0" destOrd="0" presId="urn:microsoft.com/office/officeart/2005/8/layout/orgChart1"/>
    <dgm:cxn modelId="{23879330-4AEE-BC40-8C1B-5841307921BE}" type="presOf" srcId="{278C195B-5124-6B48-BB2C-B0EC3153866B}" destId="{1EE70D0E-FE10-4148-887D-E185E7239678}" srcOrd="0" destOrd="0" presId="urn:microsoft.com/office/officeart/2005/8/layout/orgChart1"/>
    <dgm:cxn modelId="{5DA47162-2389-1745-91AB-E96CF9B3B099}" srcId="{4340EE3D-2976-AC48-A6CA-193E7C6EC31D}" destId="{4D393CCB-0393-3F4C-8340-CBB9510F2ABC}" srcOrd="0" destOrd="0" parTransId="{278C195B-5124-6B48-BB2C-B0EC3153866B}" sibTransId="{E8BBF6AE-895D-1E41-B30F-B728104F1279}"/>
    <dgm:cxn modelId="{07464372-39C0-534A-86EA-08FA2F321EB8}" srcId="{818DA14D-68FF-DF41-A0CC-BBD1F8CA3F9C}" destId="{AF909E58-3364-614E-BF02-8785928119F4}" srcOrd="0" destOrd="0" parTransId="{2945C722-C200-5346-807B-70EB47B06B78}" sibTransId="{DF4A3C4A-4D42-DE4E-BB0F-253BF02B6480}"/>
    <dgm:cxn modelId="{70B9CF75-3DD9-0C44-8016-2557EB422CBE}" type="presOf" srcId="{734F2258-539F-784C-A6F2-29A2FD807C32}" destId="{B84C0DA2-E0F2-D84F-BF94-98D2BFB1A0CE}" srcOrd="1" destOrd="0" presId="urn:microsoft.com/office/officeart/2005/8/layout/orgChart1"/>
    <dgm:cxn modelId="{566DB926-E8DE-B34D-9980-10DBF771FF04}" type="presOf" srcId="{AF909E58-3364-614E-BF02-8785928119F4}" destId="{82EB4ACB-B00B-0047-BCD8-C9F446545DA7}" srcOrd="1" destOrd="0" presId="urn:microsoft.com/office/officeart/2005/8/layout/orgChart1"/>
    <dgm:cxn modelId="{F6AFD5A6-D3D2-C649-AE45-CD9AF0097431}" type="presOf" srcId="{15ED5F46-58B4-4E4D-A862-8F6F6B5B43B8}" destId="{A48AC822-9A16-5A48-9818-2B50159E8E6E}" srcOrd="0" destOrd="0" presId="urn:microsoft.com/office/officeart/2005/8/layout/orgChart1"/>
    <dgm:cxn modelId="{73820C80-9539-2244-A739-27B0DC342D99}" type="presOf" srcId="{15ED5F46-58B4-4E4D-A862-8F6F6B5B43B8}" destId="{B92E8694-9CC0-1945-AF6C-F4F74699ADA4}" srcOrd="1" destOrd="0" presId="urn:microsoft.com/office/officeart/2005/8/layout/orgChart1"/>
    <dgm:cxn modelId="{FD0415EE-8EE9-1F46-AE60-0630BB183189}" type="presOf" srcId="{41464378-7671-154E-91AB-4DF0929E96CE}" destId="{046A05AA-D058-DD4D-BB7A-8A15AAA3C24D}" srcOrd="0" destOrd="0" presId="urn:microsoft.com/office/officeart/2005/8/layout/orgChart1"/>
    <dgm:cxn modelId="{207956BD-F317-AD41-9EBB-861B4A9467DA}" type="presOf" srcId="{DDEBE4FE-75B8-014C-B09F-7B979B50FD36}" destId="{F5141610-2511-D943-AE5C-CACF3B775767}" srcOrd="0" destOrd="0" presId="urn:microsoft.com/office/officeart/2005/8/layout/orgChart1"/>
    <dgm:cxn modelId="{2AAE0BFF-1351-244B-A4B2-1191664F46FB}" type="presOf" srcId="{4D393CCB-0393-3F4C-8340-CBB9510F2ABC}" destId="{A159CACB-B460-5A44-9D3E-90B66DCC60F2}" srcOrd="1" destOrd="0" presId="urn:microsoft.com/office/officeart/2005/8/layout/orgChart1"/>
    <dgm:cxn modelId="{7CA8E356-F7A6-ED45-8E5C-5F96E11DB4C1}" srcId="{734F2258-539F-784C-A6F2-29A2FD807C32}" destId="{818DA14D-68FF-DF41-A0CC-BBD1F8CA3F9C}" srcOrd="0" destOrd="0" parTransId="{41464378-7671-154E-91AB-4DF0929E96CE}" sibTransId="{D87732E4-BD32-9D4B-8ACC-D7CB888BE6B9}"/>
    <dgm:cxn modelId="{8B89117E-9B2B-2640-AD60-915A195C5536}" type="presOf" srcId="{4340EE3D-2976-AC48-A6CA-193E7C6EC31D}" destId="{DE955B0C-772F-C947-92F9-2656EB00ECAC}" srcOrd="1" destOrd="0" presId="urn:microsoft.com/office/officeart/2005/8/layout/orgChart1"/>
    <dgm:cxn modelId="{45D297CB-8F57-5340-9762-49EEF75ECBD2}" type="presOf" srcId="{4340EE3D-2976-AC48-A6CA-193E7C6EC31D}" destId="{6EE82CF5-8AC2-FD44-A34F-1931DA5FDF86}" srcOrd="0" destOrd="0" presId="urn:microsoft.com/office/officeart/2005/8/layout/orgChart1"/>
    <dgm:cxn modelId="{8617AA42-C249-2843-9344-1F111C3B53B4}" srcId="{15ED5F46-58B4-4E4D-A862-8F6F6B5B43B8}" destId="{4340EE3D-2976-AC48-A6CA-193E7C6EC31D}" srcOrd="1" destOrd="0" parTransId="{DDEBE4FE-75B8-014C-B09F-7B979B50FD36}" sibTransId="{96874AE5-A1B7-A949-AB56-9AECD1BD45A3}"/>
    <dgm:cxn modelId="{6CAA8BDF-E544-984D-8AE0-E4C66F7183C9}" srcId="{47FBA17D-7D02-1E44-A2F8-24C73272B7C9}" destId="{6F559577-26D4-D840-8329-CD97802ED89B}" srcOrd="0" destOrd="0" parTransId="{72104BAD-1068-254E-9FA0-1CC9502B2510}" sibTransId="{11B15AC2-1100-FD48-8EED-18282A956708}"/>
    <dgm:cxn modelId="{6C5E7CD0-610A-3F40-8DA4-1C217E81FFD6}" type="presOf" srcId="{AA42F50E-B828-7249-ACED-4EAEE1CF602C}" destId="{630D7A3D-047E-9341-9CD2-AF94403EDC92}" srcOrd="1" destOrd="0" presId="urn:microsoft.com/office/officeart/2005/8/layout/orgChart1"/>
    <dgm:cxn modelId="{35C5E15F-AB80-7841-AA29-AD2B5CA23B3C}" type="presOf" srcId="{2945C722-C200-5346-807B-70EB47B06B78}" destId="{53D609EF-45C5-614D-90A2-E34254B6A812}" srcOrd="0" destOrd="0" presId="urn:microsoft.com/office/officeart/2005/8/layout/orgChart1"/>
    <dgm:cxn modelId="{822A5C54-F3D6-3A4B-8590-78D85C6D74FD}" type="presOf" srcId="{4D393CCB-0393-3F4C-8340-CBB9510F2ABC}" destId="{5431EC42-6159-8C41-A695-139D62F7022B}" srcOrd="0" destOrd="0" presId="urn:microsoft.com/office/officeart/2005/8/layout/orgChart1"/>
    <dgm:cxn modelId="{89777473-CC31-6648-BB67-2C3E9AD80468}" type="presOf" srcId="{818DA14D-68FF-DF41-A0CC-BBD1F8CA3F9C}" destId="{F9DC968D-D51B-7648-8171-086B0764B3E1}" srcOrd="1" destOrd="0" presId="urn:microsoft.com/office/officeart/2005/8/layout/orgChart1"/>
    <dgm:cxn modelId="{12BA3513-E36A-FC42-A57F-8958E30DA43A}" type="presOf" srcId="{818DA14D-68FF-DF41-A0CC-BBD1F8CA3F9C}" destId="{357C2C2C-2BEB-9F4B-B506-9734E962C2D5}" srcOrd="0" destOrd="0" presId="urn:microsoft.com/office/officeart/2005/8/layout/orgChart1"/>
    <dgm:cxn modelId="{F6007B94-5014-2E49-B73B-90E75ED88811}" type="presOf" srcId="{AA42F50E-B828-7249-ACED-4EAEE1CF602C}" destId="{809E3AB9-2A07-BA4B-8FA0-2AE922E39860}" srcOrd="0" destOrd="0" presId="urn:microsoft.com/office/officeart/2005/8/layout/orgChart1"/>
    <dgm:cxn modelId="{A14E1DFB-6594-C24F-83C7-D827BD199096}" type="presOf" srcId="{734F2258-539F-784C-A6F2-29A2FD807C32}" destId="{D83036E6-9068-7A4E-9CF1-227A3EB7B3E2}" srcOrd="0" destOrd="0" presId="urn:microsoft.com/office/officeart/2005/8/layout/orgChart1"/>
    <dgm:cxn modelId="{D5A1456A-828B-B341-98A6-ECB1B7128209}" type="presOf" srcId="{1DB6AB30-B906-6041-B196-971267A44D97}" destId="{DBD58A68-F34B-8047-9BD8-42CD58FF52EB}" srcOrd="0" destOrd="0" presId="urn:microsoft.com/office/officeart/2005/8/layout/orgChart1"/>
    <dgm:cxn modelId="{8D78FAA1-529B-164E-8692-1F88E7D3C147}" srcId="{6F559577-26D4-D840-8329-CD97802ED89B}" destId="{15ED5F46-58B4-4E4D-A862-8F6F6B5B43B8}" srcOrd="0" destOrd="0" parTransId="{DC9B3EF4-D7C3-A04E-A9EC-F98B8A79BF14}" sibTransId="{31038F53-8288-9541-898E-16E12D6B5AA6}"/>
    <dgm:cxn modelId="{65549B51-A913-E94E-8A0B-BA3A93BCB111}" type="presOf" srcId="{AF909E58-3364-614E-BF02-8785928119F4}" destId="{5AE5246B-CC61-EB44-B601-F61E3D9B0FE5}" srcOrd="0" destOrd="0" presId="urn:microsoft.com/office/officeart/2005/8/layout/orgChart1"/>
    <dgm:cxn modelId="{26B8567E-C96F-7744-95AA-AC4304BEB33B}" type="presOf" srcId="{DC9B3EF4-D7C3-A04E-A9EC-F98B8A79BF14}" destId="{00CEC982-89CB-F046-A8AE-61375C62D667}" srcOrd="0" destOrd="0" presId="urn:microsoft.com/office/officeart/2005/8/layout/orgChart1"/>
    <dgm:cxn modelId="{0D197E05-C764-CB4C-847D-4D901ECF9482}" type="presParOf" srcId="{1758C973-8892-6241-A3A5-9E66F72C3BE2}" destId="{4EA1EFF2-F26C-7D43-8426-2C09814D430C}" srcOrd="0" destOrd="0" presId="urn:microsoft.com/office/officeart/2005/8/layout/orgChart1"/>
    <dgm:cxn modelId="{73088AA9-ED5F-D646-89D5-085BC15DE08C}" type="presParOf" srcId="{4EA1EFF2-F26C-7D43-8426-2C09814D430C}" destId="{0558BFA7-659B-B042-AA52-CB2299BBD727}" srcOrd="0" destOrd="0" presId="urn:microsoft.com/office/officeart/2005/8/layout/orgChart1"/>
    <dgm:cxn modelId="{962A4F46-80E4-A24E-ADFA-83AFC29FEBF6}" type="presParOf" srcId="{0558BFA7-659B-B042-AA52-CB2299BBD727}" destId="{36A46D40-416A-4E4D-A486-5F99E8533230}" srcOrd="0" destOrd="0" presId="urn:microsoft.com/office/officeart/2005/8/layout/orgChart1"/>
    <dgm:cxn modelId="{9C3FCA2F-163C-C546-A6AE-D5CB64A6718F}" type="presParOf" srcId="{0558BFA7-659B-B042-AA52-CB2299BBD727}" destId="{D10F930F-259B-9D4C-9FDD-B1F77E991C9F}" srcOrd="1" destOrd="0" presId="urn:microsoft.com/office/officeart/2005/8/layout/orgChart1"/>
    <dgm:cxn modelId="{2DEFF5B4-10C8-7747-96E8-A5B3EA0B9D1A}" type="presParOf" srcId="{4EA1EFF2-F26C-7D43-8426-2C09814D430C}" destId="{86E1DEA9-286E-144E-98F4-3146945D39D2}" srcOrd="1" destOrd="0" presId="urn:microsoft.com/office/officeart/2005/8/layout/orgChart1"/>
    <dgm:cxn modelId="{9990B797-1E85-8F46-B452-6D5278BC4487}" type="presParOf" srcId="{86E1DEA9-286E-144E-98F4-3146945D39D2}" destId="{00CEC982-89CB-F046-A8AE-61375C62D667}" srcOrd="0" destOrd="0" presId="urn:microsoft.com/office/officeart/2005/8/layout/orgChart1"/>
    <dgm:cxn modelId="{12B0FDD7-D5D5-B042-A492-CA0C722B05AF}" type="presParOf" srcId="{86E1DEA9-286E-144E-98F4-3146945D39D2}" destId="{6306B431-ED79-2E41-AEE2-C717E10E7FD0}" srcOrd="1" destOrd="0" presId="urn:microsoft.com/office/officeart/2005/8/layout/orgChart1"/>
    <dgm:cxn modelId="{59A8C2BA-856B-324B-B366-CCD3A515201C}" type="presParOf" srcId="{6306B431-ED79-2E41-AEE2-C717E10E7FD0}" destId="{D773463E-84E4-E542-B127-D99502ACAC2E}" srcOrd="0" destOrd="0" presId="urn:microsoft.com/office/officeart/2005/8/layout/orgChart1"/>
    <dgm:cxn modelId="{AFE233A9-4E52-0C4E-81DC-EED1774C8AB8}" type="presParOf" srcId="{D773463E-84E4-E542-B127-D99502ACAC2E}" destId="{A48AC822-9A16-5A48-9818-2B50159E8E6E}" srcOrd="0" destOrd="0" presId="urn:microsoft.com/office/officeart/2005/8/layout/orgChart1"/>
    <dgm:cxn modelId="{0F7B31BB-14D4-0F42-81D0-772D20447C00}" type="presParOf" srcId="{D773463E-84E4-E542-B127-D99502ACAC2E}" destId="{B92E8694-9CC0-1945-AF6C-F4F74699ADA4}" srcOrd="1" destOrd="0" presId="urn:microsoft.com/office/officeart/2005/8/layout/orgChart1"/>
    <dgm:cxn modelId="{4110375B-AB47-AD42-951D-A251103844D9}" type="presParOf" srcId="{6306B431-ED79-2E41-AEE2-C717E10E7FD0}" destId="{63C04A9E-67AC-4A47-B877-90BF2EAF1641}" srcOrd="1" destOrd="0" presId="urn:microsoft.com/office/officeart/2005/8/layout/orgChart1"/>
    <dgm:cxn modelId="{EB38962B-3556-F644-9AA9-25F549033EDF}" type="presParOf" srcId="{63C04A9E-67AC-4A47-B877-90BF2EAF1641}" destId="{DBD58A68-F34B-8047-9BD8-42CD58FF52EB}" srcOrd="0" destOrd="0" presId="urn:microsoft.com/office/officeart/2005/8/layout/orgChart1"/>
    <dgm:cxn modelId="{E77C3247-194B-E249-BB8E-DE3AD0D7E245}" type="presParOf" srcId="{63C04A9E-67AC-4A47-B877-90BF2EAF1641}" destId="{4EBF51D1-5DDA-1B49-84EB-1935760792B6}" srcOrd="1" destOrd="0" presId="urn:microsoft.com/office/officeart/2005/8/layout/orgChart1"/>
    <dgm:cxn modelId="{6DBCC56E-EC84-EC47-B136-3A35AB592887}" type="presParOf" srcId="{4EBF51D1-5DDA-1B49-84EB-1935760792B6}" destId="{0B7C4209-F44F-A04B-9020-AA6130C69994}" srcOrd="0" destOrd="0" presId="urn:microsoft.com/office/officeart/2005/8/layout/orgChart1"/>
    <dgm:cxn modelId="{FF20B3F9-677F-5840-B508-1B10D09A794A}" type="presParOf" srcId="{0B7C4209-F44F-A04B-9020-AA6130C69994}" destId="{D83036E6-9068-7A4E-9CF1-227A3EB7B3E2}" srcOrd="0" destOrd="0" presId="urn:microsoft.com/office/officeart/2005/8/layout/orgChart1"/>
    <dgm:cxn modelId="{1BCEBCCA-F1D9-6246-B931-066FED26210D}" type="presParOf" srcId="{0B7C4209-F44F-A04B-9020-AA6130C69994}" destId="{B84C0DA2-E0F2-D84F-BF94-98D2BFB1A0CE}" srcOrd="1" destOrd="0" presId="urn:microsoft.com/office/officeart/2005/8/layout/orgChart1"/>
    <dgm:cxn modelId="{8DC8B779-C024-2D42-B7FD-614FF8D9997D}" type="presParOf" srcId="{4EBF51D1-5DDA-1B49-84EB-1935760792B6}" destId="{8EE9BC68-8E24-EA46-A675-95FB256D90B0}" srcOrd="1" destOrd="0" presId="urn:microsoft.com/office/officeart/2005/8/layout/orgChart1"/>
    <dgm:cxn modelId="{35EC5E31-0E2D-8E48-86C4-82BFC6610F9E}" type="presParOf" srcId="{8EE9BC68-8E24-EA46-A675-95FB256D90B0}" destId="{046A05AA-D058-DD4D-BB7A-8A15AAA3C24D}" srcOrd="0" destOrd="0" presId="urn:microsoft.com/office/officeart/2005/8/layout/orgChart1"/>
    <dgm:cxn modelId="{F277FDD8-C782-8545-AC04-B75410557619}" type="presParOf" srcId="{8EE9BC68-8E24-EA46-A675-95FB256D90B0}" destId="{9EE5F7E4-0789-4044-A729-9BF5987135AB}" srcOrd="1" destOrd="0" presId="urn:microsoft.com/office/officeart/2005/8/layout/orgChart1"/>
    <dgm:cxn modelId="{FA99D6B8-C290-CF4B-BEE1-A66E25A63C06}" type="presParOf" srcId="{9EE5F7E4-0789-4044-A729-9BF5987135AB}" destId="{4C614453-0C03-384D-996E-ECBD92A3EF99}" srcOrd="0" destOrd="0" presId="urn:microsoft.com/office/officeart/2005/8/layout/orgChart1"/>
    <dgm:cxn modelId="{72476BFB-6F0A-E643-BCFD-AE9608406B00}" type="presParOf" srcId="{4C614453-0C03-384D-996E-ECBD92A3EF99}" destId="{357C2C2C-2BEB-9F4B-B506-9734E962C2D5}" srcOrd="0" destOrd="0" presId="urn:microsoft.com/office/officeart/2005/8/layout/orgChart1"/>
    <dgm:cxn modelId="{3917643A-66E8-8C49-8131-C9A10F167EE6}" type="presParOf" srcId="{4C614453-0C03-384D-996E-ECBD92A3EF99}" destId="{F9DC968D-D51B-7648-8171-086B0764B3E1}" srcOrd="1" destOrd="0" presId="urn:microsoft.com/office/officeart/2005/8/layout/orgChart1"/>
    <dgm:cxn modelId="{94295FC4-639D-9047-A680-9767F3D541DD}" type="presParOf" srcId="{9EE5F7E4-0789-4044-A729-9BF5987135AB}" destId="{596A388D-60A9-6946-92A1-0CEB24B6649B}" srcOrd="1" destOrd="0" presId="urn:microsoft.com/office/officeart/2005/8/layout/orgChart1"/>
    <dgm:cxn modelId="{2D01278A-CF5B-2941-B299-06824574F242}" type="presParOf" srcId="{596A388D-60A9-6946-92A1-0CEB24B6649B}" destId="{53D609EF-45C5-614D-90A2-E34254B6A812}" srcOrd="0" destOrd="0" presId="urn:microsoft.com/office/officeart/2005/8/layout/orgChart1"/>
    <dgm:cxn modelId="{53E81301-580E-8E4C-8BDB-7F8EBF517F87}" type="presParOf" srcId="{596A388D-60A9-6946-92A1-0CEB24B6649B}" destId="{C8609417-2A5E-1348-AF7F-345FCE84BB6E}" srcOrd="1" destOrd="0" presId="urn:microsoft.com/office/officeart/2005/8/layout/orgChart1"/>
    <dgm:cxn modelId="{CB2E415A-831D-734B-9630-2E367233CEA0}" type="presParOf" srcId="{C8609417-2A5E-1348-AF7F-345FCE84BB6E}" destId="{0E4D4703-0DAA-FD43-B524-32CF62BF94D1}" srcOrd="0" destOrd="0" presId="urn:microsoft.com/office/officeart/2005/8/layout/orgChart1"/>
    <dgm:cxn modelId="{46A43669-CB15-984C-A9B8-07B671E903D5}" type="presParOf" srcId="{0E4D4703-0DAA-FD43-B524-32CF62BF94D1}" destId="{5AE5246B-CC61-EB44-B601-F61E3D9B0FE5}" srcOrd="0" destOrd="0" presId="urn:microsoft.com/office/officeart/2005/8/layout/orgChart1"/>
    <dgm:cxn modelId="{DC632B0C-2844-C542-A396-4B606D64BB09}" type="presParOf" srcId="{0E4D4703-0DAA-FD43-B524-32CF62BF94D1}" destId="{82EB4ACB-B00B-0047-BCD8-C9F446545DA7}" srcOrd="1" destOrd="0" presId="urn:microsoft.com/office/officeart/2005/8/layout/orgChart1"/>
    <dgm:cxn modelId="{246D2FB7-7A74-7446-8467-C44401D96CED}" type="presParOf" srcId="{C8609417-2A5E-1348-AF7F-345FCE84BB6E}" destId="{9AA01C4C-9984-3744-B8DE-8F46FA2E7CF8}" srcOrd="1" destOrd="0" presId="urn:microsoft.com/office/officeart/2005/8/layout/orgChart1"/>
    <dgm:cxn modelId="{F6DE5712-2D1B-4D42-B478-A2D119E50116}" type="presParOf" srcId="{9AA01C4C-9984-3744-B8DE-8F46FA2E7CF8}" destId="{35441D11-21F9-DA4C-A8C7-42CE818C5C5A}" srcOrd="0" destOrd="0" presId="urn:microsoft.com/office/officeart/2005/8/layout/orgChart1"/>
    <dgm:cxn modelId="{D39CED25-006A-9943-851C-D43735DA9E55}" type="presParOf" srcId="{9AA01C4C-9984-3744-B8DE-8F46FA2E7CF8}" destId="{23A4C88C-7806-F44D-954B-3F750925A150}" srcOrd="1" destOrd="0" presId="urn:microsoft.com/office/officeart/2005/8/layout/orgChart1"/>
    <dgm:cxn modelId="{93717EAD-4F0A-2741-9D6A-D458CF992C96}" type="presParOf" srcId="{23A4C88C-7806-F44D-954B-3F750925A150}" destId="{8E56CAA9-C5CC-A44F-8FA8-E6BDC4238A25}" srcOrd="0" destOrd="0" presId="urn:microsoft.com/office/officeart/2005/8/layout/orgChart1"/>
    <dgm:cxn modelId="{9BBA049D-3025-AC4E-9C48-DE21C0A62101}" type="presParOf" srcId="{8E56CAA9-C5CC-A44F-8FA8-E6BDC4238A25}" destId="{809E3AB9-2A07-BA4B-8FA0-2AE922E39860}" srcOrd="0" destOrd="0" presId="urn:microsoft.com/office/officeart/2005/8/layout/orgChart1"/>
    <dgm:cxn modelId="{802FDEED-0CC9-F148-8B81-F2FFF3EE5E72}" type="presParOf" srcId="{8E56CAA9-C5CC-A44F-8FA8-E6BDC4238A25}" destId="{630D7A3D-047E-9341-9CD2-AF94403EDC92}" srcOrd="1" destOrd="0" presId="urn:microsoft.com/office/officeart/2005/8/layout/orgChart1"/>
    <dgm:cxn modelId="{ABA67633-F5A9-BA4C-B28E-C5A05A3F5741}" type="presParOf" srcId="{23A4C88C-7806-F44D-954B-3F750925A150}" destId="{8A6E0A49-6504-C142-B81B-F452EFA4A0F8}" srcOrd="1" destOrd="0" presId="urn:microsoft.com/office/officeart/2005/8/layout/orgChart1"/>
    <dgm:cxn modelId="{1C646F7E-DF83-B745-87DF-9C019AE91113}" type="presParOf" srcId="{23A4C88C-7806-F44D-954B-3F750925A150}" destId="{873FE525-44F2-9147-9C5E-105246DC9151}" srcOrd="2" destOrd="0" presId="urn:microsoft.com/office/officeart/2005/8/layout/orgChart1"/>
    <dgm:cxn modelId="{675745AA-92C3-1648-84E1-677EE05150BC}" type="presParOf" srcId="{C8609417-2A5E-1348-AF7F-345FCE84BB6E}" destId="{2E189789-0B87-0044-9C58-CDA950E4E19D}" srcOrd="2" destOrd="0" presId="urn:microsoft.com/office/officeart/2005/8/layout/orgChart1"/>
    <dgm:cxn modelId="{8E2F75AD-7822-BD48-8C8A-F09D35D7742A}" type="presParOf" srcId="{9EE5F7E4-0789-4044-A729-9BF5987135AB}" destId="{10C0CCF1-6AB8-1249-B220-4188D311B1CA}" srcOrd="2" destOrd="0" presId="urn:microsoft.com/office/officeart/2005/8/layout/orgChart1"/>
    <dgm:cxn modelId="{85B8F0F5-8E3B-0D44-91CF-CEACED975AC9}" type="presParOf" srcId="{4EBF51D1-5DDA-1B49-84EB-1935760792B6}" destId="{58430CDD-ABFB-B24F-9087-0562C51B7AB3}" srcOrd="2" destOrd="0" presId="urn:microsoft.com/office/officeart/2005/8/layout/orgChart1"/>
    <dgm:cxn modelId="{2226AB04-C709-844E-ACED-B08C202CBCA2}" type="presParOf" srcId="{63C04A9E-67AC-4A47-B877-90BF2EAF1641}" destId="{F5141610-2511-D943-AE5C-CACF3B775767}" srcOrd="2" destOrd="0" presId="urn:microsoft.com/office/officeart/2005/8/layout/orgChart1"/>
    <dgm:cxn modelId="{CD0CA208-32DF-8744-9633-A886FC1779E7}" type="presParOf" srcId="{63C04A9E-67AC-4A47-B877-90BF2EAF1641}" destId="{FFA4F3C0-E50B-DD4F-A475-84AA04FA2711}" srcOrd="3" destOrd="0" presId="urn:microsoft.com/office/officeart/2005/8/layout/orgChart1"/>
    <dgm:cxn modelId="{83B4540B-77EE-D149-B3E5-397467C1B944}" type="presParOf" srcId="{FFA4F3C0-E50B-DD4F-A475-84AA04FA2711}" destId="{4CC66C19-8684-5340-BAD7-B3CED4462F0A}" srcOrd="0" destOrd="0" presId="urn:microsoft.com/office/officeart/2005/8/layout/orgChart1"/>
    <dgm:cxn modelId="{50B2C058-061D-EA48-ABCE-275FBE5F4F57}" type="presParOf" srcId="{4CC66C19-8684-5340-BAD7-B3CED4462F0A}" destId="{6EE82CF5-8AC2-FD44-A34F-1931DA5FDF86}" srcOrd="0" destOrd="0" presId="urn:microsoft.com/office/officeart/2005/8/layout/orgChart1"/>
    <dgm:cxn modelId="{25A74668-6FD6-CA44-9DAC-8B8B2766AC8C}" type="presParOf" srcId="{4CC66C19-8684-5340-BAD7-B3CED4462F0A}" destId="{DE955B0C-772F-C947-92F9-2656EB00ECAC}" srcOrd="1" destOrd="0" presId="urn:microsoft.com/office/officeart/2005/8/layout/orgChart1"/>
    <dgm:cxn modelId="{DDC131C4-10A3-5E42-992A-B017CA100901}" type="presParOf" srcId="{FFA4F3C0-E50B-DD4F-A475-84AA04FA2711}" destId="{34955487-63EC-0E40-8ACF-EFFB5EA710CB}" srcOrd="1" destOrd="0" presId="urn:microsoft.com/office/officeart/2005/8/layout/orgChart1"/>
    <dgm:cxn modelId="{74784A34-332D-6048-B244-66B7691F5C2C}" type="presParOf" srcId="{34955487-63EC-0E40-8ACF-EFFB5EA710CB}" destId="{1EE70D0E-FE10-4148-887D-E185E7239678}" srcOrd="0" destOrd="0" presId="urn:microsoft.com/office/officeart/2005/8/layout/orgChart1"/>
    <dgm:cxn modelId="{7267F152-550D-B64F-8DF2-F1013D381DD5}" type="presParOf" srcId="{34955487-63EC-0E40-8ACF-EFFB5EA710CB}" destId="{2D724FBC-AD55-AB42-941B-4377757B3752}" srcOrd="1" destOrd="0" presId="urn:microsoft.com/office/officeart/2005/8/layout/orgChart1"/>
    <dgm:cxn modelId="{9BB4F34E-1F3B-0E4A-BEE7-DAC6B4736720}" type="presParOf" srcId="{2D724FBC-AD55-AB42-941B-4377757B3752}" destId="{3089938F-8EAA-AA48-A7DF-6BCB892CC07D}" srcOrd="0" destOrd="0" presId="urn:microsoft.com/office/officeart/2005/8/layout/orgChart1"/>
    <dgm:cxn modelId="{D1B41568-F90F-E744-9453-22F332269DE8}" type="presParOf" srcId="{3089938F-8EAA-AA48-A7DF-6BCB892CC07D}" destId="{5431EC42-6159-8C41-A695-139D62F7022B}" srcOrd="0" destOrd="0" presId="urn:microsoft.com/office/officeart/2005/8/layout/orgChart1"/>
    <dgm:cxn modelId="{C927EE0A-398D-8240-8FFB-1E2095776F7F}" type="presParOf" srcId="{3089938F-8EAA-AA48-A7DF-6BCB892CC07D}" destId="{A159CACB-B460-5A44-9D3E-90B66DCC60F2}" srcOrd="1" destOrd="0" presId="urn:microsoft.com/office/officeart/2005/8/layout/orgChart1"/>
    <dgm:cxn modelId="{CA661F36-42E9-EB46-8672-554E81552F4D}" type="presParOf" srcId="{2D724FBC-AD55-AB42-941B-4377757B3752}" destId="{8F640778-087C-B340-B1A8-D7957F0C270E}" srcOrd="1" destOrd="0" presId="urn:microsoft.com/office/officeart/2005/8/layout/orgChart1"/>
    <dgm:cxn modelId="{8B83DCAB-824F-C149-9829-CF3BA238D448}" type="presParOf" srcId="{2D724FBC-AD55-AB42-941B-4377757B3752}" destId="{9D65A4CC-16B3-3649-BA85-7B0220750392}" srcOrd="2" destOrd="0" presId="urn:microsoft.com/office/officeart/2005/8/layout/orgChart1"/>
    <dgm:cxn modelId="{CA87A55A-D878-3B47-BC61-B77D9671FB25}" type="presParOf" srcId="{FFA4F3C0-E50B-DD4F-A475-84AA04FA2711}" destId="{E294DE74-59C0-8946-BB19-A1B42508198F}" srcOrd="2" destOrd="0" presId="urn:microsoft.com/office/officeart/2005/8/layout/orgChart1"/>
    <dgm:cxn modelId="{910279E0-0611-1B4A-A7E8-A667C433749D}" type="presParOf" srcId="{6306B431-ED79-2E41-AEE2-C717E10E7FD0}" destId="{DC779E13-90B3-A446-B31F-CA16615AF607}" srcOrd="2" destOrd="0" presId="urn:microsoft.com/office/officeart/2005/8/layout/orgChart1"/>
    <dgm:cxn modelId="{021C1CED-DB50-1E43-A28A-483BFAAEB21A}" type="presParOf" srcId="{4EA1EFF2-F26C-7D43-8426-2C09814D430C}" destId="{E91C8FED-6B6E-3842-BB3F-78A45B5E3A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0D0E-FE10-4148-887D-E185E7239678}">
      <dsp:nvSpPr>
        <dsp:cNvPr id="0" name=""/>
        <dsp:cNvSpPr/>
      </dsp:nvSpPr>
      <dsp:spPr>
        <a:xfrm>
          <a:off x="373162" y="1928574"/>
          <a:ext cx="91440" cy="1620412"/>
        </a:xfrm>
        <a:custGeom>
          <a:avLst/>
          <a:gdLst/>
          <a:ahLst/>
          <a:cxnLst/>
          <a:rect l="0" t="0" r="0" b="0"/>
          <a:pathLst>
            <a:path>
              <a:moveTo>
                <a:pt x="66763" y="0"/>
              </a:moveTo>
              <a:lnTo>
                <a:pt x="45720" y="162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1610-2511-D943-AE5C-CACF3B775767}">
      <dsp:nvSpPr>
        <dsp:cNvPr id="0" name=""/>
        <dsp:cNvSpPr/>
      </dsp:nvSpPr>
      <dsp:spPr>
        <a:xfrm>
          <a:off x="875222" y="1030007"/>
          <a:ext cx="2045242" cy="320204"/>
        </a:xfrm>
        <a:custGeom>
          <a:avLst/>
          <a:gdLst/>
          <a:ahLst/>
          <a:cxnLst/>
          <a:rect l="0" t="0" r="0" b="0"/>
          <a:pathLst>
            <a:path>
              <a:moveTo>
                <a:pt x="2045242" y="0"/>
              </a:moveTo>
              <a:lnTo>
                <a:pt x="2045242" y="221442"/>
              </a:lnTo>
              <a:lnTo>
                <a:pt x="0" y="221442"/>
              </a:lnTo>
              <a:lnTo>
                <a:pt x="0" y="320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1D11-21F9-DA4C-A8C7-42CE818C5C5A}">
      <dsp:nvSpPr>
        <dsp:cNvPr id="0" name=""/>
        <dsp:cNvSpPr/>
      </dsp:nvSpPr>
      <dsp:spPr>
        <a:xfrm>
          <a:off x="4382149" y="3279677"/>
          <a:ext cx="193585" cy="397342"/>
        </a:xfrm>
        <a:custGeom>
          <a:avLst/>
          <a:gdLst/>
          <a:ahLst/>
          <a:cxnLst/>
          <a:rect l="0" t="0" r="0" b="0"/>
          <a:pathLst>
            <a:path>
              <a:moveTo>
                <a:pt x="193585" y="0"/>
              </a:moveTo>
              <a:lnTo>
                <a:pt x="193585" y="397342"/>
              </a:lnTo>
              <a:lnTo>
                <a:pt x="0" y="3973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09EF-45C5-614D-90A2-E34254B6A812}">
      <dsp:nvSpPr>
        <dsp:cNvPr id="0" name=""/>
        <dsp:cNvSpPr/>
      </dsp:nvSpPr>
      <dsp:spPr>
        <a:xfrm>
          <a:off x="5005718" y="2543079"/>
          <a:ext cx="91440" cy="207587"/>
        </a:xfrm>
        <a:custGeom>
          <a:avLst/>
          <a:gdLst/>
          <a:ahLst/>
          <a:cxnLst/>
          <a:rect l="0" t="0" r="0" b="0"/>
          <a:pathLst>
            <a:path>
              <a:moveTo>
                <a:pt x="51288" y="0"/>
              </a:moveTo>
              <a:lnTo>
                <a:pt x="51288" y="108826"/>
              </a:lnTo>
              <a:lnTo>
                <a:pt x="45720" y="108826"/>
              </a:lnTo>
              <a:lnTo>
                <a:pt x="45720" y="2075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05AA-D058-DD4D-BB7A-8A15AAA3C24D}">
      <dsp:nvSpPr>
        <dsp:cNvPr id="0" name=""/>
        <dsp:cNvSpPr/>
      </dsp:nvSpPr>
      <dsp:spPr>
        <a:xfrm>
          <a:off x="5011286" y="1846950"/>
          <a:ext cx="91440" cy="206285"/>
        </a:xfrm>
        <a:custGeom>
          <a:avLst/>
          <a:gdLst/>
          <a:ahLst/>
          <a:cxnLst/>
          <a:rect l="0" t="0" r="0" b="0"/>
          <a:pathLst>
            <a:path>
              <a:moveTo>
                <a:pt x="48739" y="0"/>
              </a:moveTo>
              <a:lnTo>
                <a:pt x="48739" y="107523"/>
              </a:lnTo>
              <a:lnTo>
                <a:pt x="45720" y="107523"/>
              </a:lnTo>
              <a:lnTo>
                <a:pt x="45720" y="20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58A68-F34B-8047-9BD8-42CD58FF52EB}">
      <dsp:nvSpPr>
        <dsp:cNvPr id="0" name=""/>
        <dsp:cNvSpPr/>
      </dsp:nvSpPr>
      <dsp:spPr>
        <a:xfrm>
          <a:off x="2920465" y="1030007"/>
          <a:ext cx="2139560" cy="32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488"/>
              </a:lnTo>
              <a:lnTo>
                <a:pt x="2139560" y="223488"/>
              </a:lnTo>
              <a:lnTo>
                <a:pt x="2139560" y="322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EC982-89CB-F046-A8AE-61375C62D667}">
      <dsp:nvSpPr>
        <dsp:cNvPr id="0" name=""/>
        <dsp:cNvSpPr/>
      </dsp:nvSpPr>
      <dsp:spPr>
        <a:xfrm>
          <a:off x="2863496" y="42469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56969" y="45720"/>
              </a:lnTo>
              <a:lnTo>
                <a:pt x="56969" y="135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46D40-416A-4E4D-A486-5F99E8533230}">
      <dsp:nvSpPr>
        <dsp:cNvPr id="0" name=""/>
        <dsp:cNvSpPr/>
      </dsp:nvSpPr>
      <dsp:spPr>
        <a:xfrm>
          <a:off x="2438922" y="120"/>
          <a:ext cx="940588" cy="470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Scrape</a:t>
          </a:r>
        </a:p>
      </dsp:txBody>
      <dsp:txXfrm>
        <a:off x="2438922" y="120"/>
        <a:ext cx="940588" cy="470294"/>
      </dsp:txXfrm>
    </dsp:sp>
    <dsp:sp modelId="{A48AC822-9A16-5A48-9818-2B50159E8E6E}">
      <dsp:nvSpPr>
        <dsp:cNvPr id="0" name=""/>
        <dsp:cNvSpPr/>
      </dsp:nvSpPr>
      <dsp:spPr>
        <a:xfrm>
          <a:off x="2450171" y="559713"/>
          <a:ext cx="940588" cy="47029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 and Prep</a:t>
          </a:r>
        </a:p>
      </dsp:txBody>
      <dsp:txXfrm>
        <a:off x="2450171" y="559713"/>
        <a:ext cx="940588" cy="470294"/>
      </dsp:txXfrm>
    </dsp:sp>
    <dsp:sp modelId="{D83036E6-9068-7A4E-9CF1-227A3EB7B3E2}">
      <dsp:nvSpPr>
        <dsp:cNvPr id="0" name=""/>
        <dsp:cNvSpPr/>
      </dsp:nvSpPr>
      <dsp:spPr>
        <a:xfrm>
          <a:off x="4448846" y="1352257"/>
          <a:ext cx="1222360" cy="494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Divide Scrape into N-Gram Phrases</a:t>
          </a:r>
        </a:p>
      </dsp:txBody>
      <dsp:txXfrm>
        <a:off x="4448846" y="1352257"/>
        <a:ext cx="1222360" cy="494692"/>
      </dsp:txXfrm>
    </dsp:sp>
    <dsp:sp modelId="{357C2C2C-2BEB-9F4B-B506-9734E962C2D5}">
      <dsp:nvSpPr>
        <dsp:cNvPr id="0" name=""/>
        <dsp:cNvSpPr/>
      </dsp:nvSpPr>
      <dsp:spPr>
        <a:xfrm>
          <a:off x="4447515" y="2053235"/>
          <a:ext cx="1218983" cy="48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Frequency of N-Grams </a:t>
          </a:r>
        </a:p>
      </dsp:txBody>
      <dsp:txXfrm>
        <a:off x="4447515" y="2053235"/>
        <a:ext cx="1218983" cy="489844"/>
      </dsp:txXfrm>
    </dsp:sp>
    <dsp:sp modelId="{5AE5246B-CC61-EB44-B601-F61E3D9B0FE5}">
      <dsp:nvSpPr>
        <dsp:cNvPr id="0" name=""/>
        <dsp:cNvSpPr/>
      </dsp:nvSpPr>
      <dsp:spPr>
        <a:xfrm>
          <a:off x="4456808" y="2750667"/>
          <a:ext cx="1189260" cy="529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Return top 1000 results</a:t>
          </a:r>
        </a:p>
      </dsp:txBody>
      <dsp:txXfrm>
        <a:off x="4456808" y="2750667"/>
        <a:ext cx="1189260" cy="529010"/>
      </dsp:txXfrm>
    </dsp:sp>
    <dsp:sp modelId="{809E3AB9-2A07-BA4B-8FA0-2AE922E39860}">
      <dsp:nvSpPr>
        <dsp:cNvPr id="0" name=""/>
        <dsp:cNvSpPr/>
      </dsp:nvSpPr>
      <dsp:spPr>
        <a:xfrm>
          <a:off x="3441560" y="3441872"/>
          <a:ext cx="940588" cy="470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 Analysis</a:t>
          </a:r>
        </a:p>
      </dsp:txBody>
      <dsp:txXfrm>
        <a:off x="3441560" y="3441872"/>
        <a:ext cx="940588" cy="470294"/>
      </dsp:txXfrm>
    </dsp:sp>
    <dsp:sp modelId="{6EE82CF5-8AC2-FD44-A34F-1931DA5FDF86}">
      <dsp:nvSpPr>
        <dsp:cNvPr id="0" name=""/>
        <dsp:cNvSpPr/>
      </dsp:nvSpPr>
      <dsp:spPr>
        <a:xfrm>
          <a:off x="331102" y="1350211"/>
          <a:ext cx="1088241" cy="578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Pull Skills from DB</a:t>
          </a:r>
        </a:p>
      </dsp:txBody>
      <dsp:txXfrm>
        <a:off x="331102" y="1350211"/>
        <a:ext cx="1088241" cy="578362"/>
      </dsp:txXfrm>
    </dsp:sp>
    <dsp:sp modelId="{5431EC42-6159-8C41-A695-139D62F7022B}">
      <dsp:nvSpPr>
        <dsp:cNvPr id="0" name=""/>
        <dsp:cNvSpPr/>
      </dsp:nvSpPr>
      <dsp:spPr>
        <a:xfrm>
          <a:off x="418882" y="3270455"/>
          <a:ext cx="1148796" cy="557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 Frequency of  Skill Occurrences</a:t>
          </a:r>
        </a:p>
      </dsp:txBody>
      <dsp:txXfrm>
        <a:off x="418882" y="3270455"/>
        <a:ext cx="1148796" cy="55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r">
              <a:defRPr sz="1200"/>
            </a:lvl1pPr>
          </a:lstStyle>
          <a:p>
            <a:fld id="{8A9C823B-B2B7-48C9-BB6C-330258CC4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9" tIns="46590" rIns="93179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9" tIns="46590" rIns="93179" bIns="4659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r">
              <a:defRPr sz="1200"/>
            </a:lvl1pPr>
          </a:lstStyle>
          <a:p>
            <a:fld id="{61181E3A-A1C3-45CC-8DE3-F0AEB51B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1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7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11B1-F4BC-42DD-BB14-1896F21710F7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public.tableau.com/profile/brandon.o.hara#!/vizhome/MostValuableDataScienceSkills/SkillCategoryTreeMap" TargetMode="External"/><Relationship Id="rId4" Type="http://schemas.openxmlformats.org/officeDocument/2006/relationships/hyperlink" Target="http://rpubs.com/stiltsie/22090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raw.githubusercontent.com/RaphaelNash/CUNY-DATA-607-2-Group-Project/master/wordcount.cs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raw.githubusercontent.com/RaphaelNash/CUNY-DATA-607-2-Group-Project/master/ScrapeOutput/scrapeOutput.txt" TargetMode="External"/><Relationship Id="rId4" Type="http://schemas.openxmlformats.org/officeDocument/2006/relationships/hyperlink" Target="http://www.indeed.com/jobs?q=%22data+scientist%22&amp;l=san+francisc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phaelNash/CUNY-DATA-607-2-Group-Project/blob/master/wordcountSuper.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RaphaelNash/CUNY-DATA-607-2-Group-Project/blob/master/Project_3.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aphaelNash/CUNY-DATA-607-2-Group-Project/blob/master/db_layer.r" TargetMode="External"/><Relationship Id="rId5" Type="http://schemas.openxmlformats.org/officeDocument/2006/relationships/hyperlink" Target="https://github.com/RaphaelNash/CUNY-DATA-607-2-Group-Project/blob/master/completeDBScript_NonSuperVer.sql" TargetMode="External"/><Relationship Id="rId10" Type="http://schemas.openxmlformats.org/officeDocument/2006/relationships/hyperlink" Target="https://github.com/RaphaelNash/CUNY-DATA-607-2-Group-Project/blob/master/cluster4upload.R" TargetMode="External"/><Relationship Id="rId4" Type="http://schemas.openxmlformats.org/officeDocument/2006/relationships/hyperlink" Target="https://github.com/RaphaelNash/CUNY-DATA-607-2-Group-Project/blob/master/completeDBScript_SuperVer.sql" TargetMode="External"/><Relationship Id="rId9" Type="http://schemas.openxmlformats.org/officeDocument/2006/relationships/hyperlink" Target="https://github.com/RaphaelNash/CUNY-DATA-607-2-Group-Project/blob/master/wordcount.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public.tableau.com/profile/brandon.o.hara#!/vizhome/MostValuableDataScienceSkills/SkillCategoryTreeMap" TargetMode="External"/><Relationship Id="rId4" Type="http://schemas.openxmlformats.org/officeDocument/2006/relationships/hyperlink" Target="https://raw.githubusercontent.com/RaphaelNash/CUNY-DATA-607-2-Group-Project/master/wordcountSuper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6245" y="302249"/>
            <a:ext cx="58487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3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Fall 2016 – DATA 607	           Oct. 23</a:t>
            </a:r>
            <a:r>
              <a:rPr lang="en-US" b="1" baseline="30000" dirty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653441"/>
            <a:ext cx="11102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“Which are the most </a:t>
            </a:r>
          </a:p>
          <a:p>
            <a:pPr algn="ctr"/>
            <a:r>
              <a:rPr lang="en-US" sz="5400" dirty="0"/>
              <a:t>valued data skills?</a:t>
            </a:r>
          </a:p>
        </p:txBody>
      </p:sp>
    </p:spTree>
    <p:extLst>
      <p:ext uri="{BB962C8B-B14F-4D97-AF65-F5344CB8AC3E}">
        <p14:creationId xmlns:p14="http://schemas.microsoft.com/office/powerpoint/2010/main" val="307958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555183"/>
            <a:ext cx="111021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 (continued)</a:t>
            </a:r>
            <a:r>
              <a:rPr lang="en-US" sz="1600" dirty="0"/>
              <a:t>:</a:t>
            </a:r>
          </a:p>
          <a:p>
            <a:r>
              <a:rPr lang="en-US" sz="1600" i="1" dirty="0"/>
              <a:t>Unsupervised</a:t>
            </a:r>
          </a:p>
          <a:p>
            <a:endParaRPr lang="en-US" sz="800" dirty="0"/>
          </a:p>
          <a:p>
            <a:r>
              <a:rPr lang="en-US" sz="1600" dirty="0"/>
              <a:t>Cluster Analysis – see </a:t>
            </a:r>
            <a:r>
              <a:rPr lang="en-US" sz="1600" dirty="0" err="1"/>
              <a:t>Rpubs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http://rpubs.com/stiltsie/220900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Tableau Visualizations – </a:t>
            </a:r>
            <a:r>
              <a:rPr lang="en-US" sz="1600" dirty="0">
                <a:solidFill>
                  <a:srgbClr val="FF0000"/>
                </a:solidFill>
                <a:hlinkClick r:id="rId5"/>
              </a:rPr>
              <a:t>https://public.tableau.com/profile/brandon.o.hara#!/vizhome/MostValuableDataScienceSkills/SkillCategoryTreeMap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/>
              <a:t>(three tabs: Skill Category Tree Map, Skill Counts, and Skill Word Cloud)</a:t>
            </a:r>
          </a:p>
          <a:p>
            <a:r>
              <a:rPr lang="en-US" sz="1600" dirty="0"/>
              <a:t>	(for Skill Counts and Skill Word Cloud, filter upper right Approach drop-down to “Supervised”)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443" y="3650292"/>
            <a:ext cx="7233214" cy="28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617651"/>
            <a:ext cx="111021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Results (continued)</a:t>
            </a:r>
            <a:r>
              <a:rPr lang="en-US" dirty="0"/>
              <a:t>:</a:t>
            </a:r>
          </a:p>
          <a:p>
            <a:r>
              <a:rPr lang="en-US" sz="1600" i="1" dirty="0"/>
              <a:t>Unsupervised</a:t>
            </a:r>
          </a:p>
          <a:p>
            <a:r>
              <a:rPr lang="en-US" sz="1600" dirty="0"/>
              <a:t>Wordcounts.csv (</a:t>
            </a:r>
            <a:r>
              <a:rPr lang="en-US" sz="1600" dirty="0">
                <a:hlinkClick r:id="rId4"/>
              </a:rPr>
              <a:t>https://raw.githubusercontent.com/RaphaelNash/CUNY-DATA-607-2-Group-Project/master/wordcount.csv</a:t>
            </a:r>
            <a:r>
              <a:rPr lang="en-US" sz="1600" dirty="0"/>
              <a:t>)</a:t>
            </a:r>
          </a:p>
          <a:p>
            <a:r>
              <a:rPr lang="en-US" sz="1600" dirty="0"/>
              <a:t>Word Cloud in R:</a:t>
            </a:r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740" y="2534329"/>
            <a:ext cx="4010660" cy="40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1" y="1466646"/>
            <a:ext cx="11102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Presenters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452" y="1908455"/>
            <a:ext cx="11102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/>
          </a:p>
          <a:p>
            <a:r>
              <a:rPr lang="en-US" sz="2000" dirty="0"/>
              <a:t>Leland Randles – Moderator</a:t>
            </a:r>
          </a:p>
          <a:p>
            <a:r>
              <a:rPr lang="en-US" sz="2000" dirty="0"/>
              <a:t>Todd </a:t>
            </a:r>
            <a:r>
              <a:rPr lang="en-US" sz="2000" dirty="0" err="1"/>
              <a:t>Weigel</a:t>
            </a:r>
            <a:r>
              <a:rPr lang="en-US" sz="2000" dirty="0"/>
              <a:t> – Database Piece</a:t>
            </a:r>
          </a:p>
          <a:p>
            <a:r>
              <a:rPr lang="en-US" sz="2000" dirty="0"/>
              <a:t>Walt Wells – Word Count, Data Mining</a:t>
            </a:r>
          </a:p>
          <a:p>
            <a:r>
              <a:rPr lang="en-US" sz="2000" dirty="0"/>
              <a:t>Brandon O’Hara -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3998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235888"/>
            <a:ext cx="111021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Raphael Nash – Project Manager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Walt Wells – Word Counts, Data Mining</a:t>
            </a:r>
          </a:p>
          <a:p>
            <a:r>
              <a:rPr lang="en-US" sz="2400" dirty="0"/>
              <a:t>Liam Byrne – Indeed scraping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Ravi Kothari – Indeed scraping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Dmitriy</a:t>
            </a:r>
            <a:r>
              <a:rPr lang="en-US" sz="2400" dirty="0"/>
              <a:t> </a:t>
            </a:r>
            <a:r>
              <a:rPr lang="en-US" sz="2400" dirty="0" err="1"/>
              <a:t>Vecheruk</a:t>
            </a:r>
            <a:r>
              <a:rPr lang="en-US" sz="2400" dirty="0"/>
              <a:t> – Word Counts, Word Cloud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Oluwakemi</a:t>
            </a:r>
            <a:r>
              <a:rPr lang="en-US" sz="2400" dirty="0"/>
              <a:t> </a:t>
            </a:r>
            <a:r>
              <a:rPr lang="en-US" sz="2400" dirty="0" err="1"/>
              <a:t>Omotunde</a:t>
            </a:r>
            <a:r>
              <a:rPr lang="en-US" sz="2400" dirty="0"/>
              <a:t> – Domain SME</a:t>
            </a:r>
          </a:p>
          <a:p>
            <a:r>
              <a:rPr lang="en-US" sz="2400" dirty="0"/>
              <a:t>Todd </a:t>
            </a:r>
            <a:r>
              <a:rPr lang="en-US" sz="2400" dirty="0" err="1"/>
              <a:t>Weigel</a:t>
            </a:r>
            <a:r>
              <a:rPr lang="en-US" sz="2400" dirty="0"/>
              <a:t> – Stored Procedures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Ahmed </a:t>
            </a:r>
            <a:r>
              <a:rPr lang="en-US" sz="2400" dirty="0" err="1"/>
              <a:t>Sajjad</a:t>
            </a:r>
            <a:r>
              <a:rPr lang="en-US" sz="2400" dirty="0"/>
              <a:t> – Database Creation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Brandon O’Hara – Tableau Visualizations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Luisa Velasco – Quality Assurance and </a:t>
            </a:r>
            <a:r>
              <a:rPr lang="en-US" sz="2400" dirty="0" err="1"/>
              <a:t>RMarkdown</a:t>
            </a:r>
            <a:endParaRPr lang="en-US" sz="2400" dirty="0"/>
          </a:p>
          <a:p>
            <a:r>
              <a:rPr lang="en-US" sz="2400" dirty="0"/>
              <a:t>Alexander Low – Quality Assurance and </a:t>
            </a:r>
            <a:r>
              <a:rPr lang="en-US" sz="2400" dirty="0" err="1"/>
              <a:t>RMarkdown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Luis Calleja – Cluster Analysis</a:t>
            </a:r>
          </a:p>
          <a:p>
            <a:r>
              <a:rPr lang="en-US" sz="2400" dirty="0"/>
              <a:t>Jonathan Hernandez –  Cluster Analysis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Leland Randles – Documentation and Presentation 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704"/>
            <a:ext cx="11102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u="sng" dirty="0"/>
              <a:t>Tools Used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Slack – collaboration</a:t>
            </a:r>
          </a:p>
          <a:p>
            <a:r>
              <a:rPr lang="en-US" sz="2400" dirty="0"/>
              <a:t>GitHub – </a:t>
            </a:r>
            <a:r>
              <a:rPr lang="fr-FR" sz="2400" dirty="0"/>
              <a:t>file repository, source code management (SCM) </a:t>
            </a:r>
          </a:p>
          <a:p>
            <a:r>
              <a:rPr lang="en-US" sz="2400" dirty="0"/>
              <a:t>R – web scraping, word counts, data mining, visualizations</a:t>
            </a:r>
          </a:p>
          <a:p>
            <a:r>
              <a:rPr lang="en-US" sz="2400" dirty="0"/>
              <a:t>R Markdown – code documentation, reproducibility</a:t>
            </a:r>
          </a:p>
          <a:p>
            <a:r>
              <a:rPr lang="en-US" sz="2400" dirty="0"/>
              <a:t>MySQL – data storage</a:t>
            </a:r>
          </a:p>
          <a:p>
            <a:r>
              <a:rPr lang="en-US" sz="2400" dirty="0"/>
              <a:t>Tableau –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5096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28184"/>
            <a:ext cx="11102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What data we collected, where it can be found, and how we loaded it</a:t>
            </a:r>
            <a:r>
              <a:rPr lang="en-US" sz="2400" dirty="0"/>
              <a:t>:</a:t>
            </a:r>
          </a:p>
          <a:p>
            <a:endParaRPr lang="en-US" sz="1200" dirty="0"/>
          </a:p>
          <a:p>
            <a:r>
              <a:rPr lang="en-US" sz="2000" dirty="0"/>
              <a:t>We collected text from San Francisco job postings on Indeed.com where the words “data science” were in the job title, company name, or were keywords (listed text and bulleted text only):</a:t>
            </a:r>
          </a:p>
          <a:p>
            <a:r>
              <a:rPr lang="en-US" dirty="0">
                <a:hlinkClick r:id="rId4" invalidUrl="http://www.indeed.com/jobs?q=&quot;data+scientist&quot;&amp;l=san+francisco"/>
              </a:rPr>
              <a:t>http://www.indeed.com/jobs?q=%22data+scientist%22&amp;l=san+francisco</a:t>
            </a:r>
            <a:endParaRPr lang="en-US" dirty="0"/>
          </a:p>
          <a:p>
            <a:endParaRPr lang="en-US" sz="1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200" dirty="0"/>
          </a:p>
          <a:p>
            <a:r>
              <a:rPr lang="en-US" sz="2000" dirty="0"/>
              <a:t>The results of the raw scrape can be found in our GitHub repository for the project:  </a:t>
            </a:r>
            <a:r>
              <a:rPr lang="en-US" dirty="0">
                <a:hlinkClick r:id="rId5"/>
              </a:rPr>
              <a:t>https://raw.githubusercontent.com/RaphaelNash/CUNY-DATA-607-2-Group-Project/master/ScrapeOutput/scrapeOutput.txt</a:t>
            </a:r>
            <a:endParaRPr lang="en-US" dirty="0"/>
          </a:p>
          <a:p>
            <a:endParaRPr lang="en-US" sz="1200" dirty="0"/>
          </a:p>
          <a:p>
            <a:r>
              <a:rPr lang="en-US" sz="2000" dirty="0"/>
              <a:t>This data was then cleaned and analyzed via two separate parsing tracks:  a supervised track and an unsupervised track (see subsequent slides for details).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10" y="2954575"/>
            <a:ext cx="6100613" cy="11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9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Code, Documentation,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927198"/>
            <a:ext cx="1110219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</a:t>
            </a:r>
            <a:r>
              <a:rPr lang="en-US" sz="1600" dirty="0" err="1"/>
              <a:t>RMySQL</a:t>
            </a:r>
            <a:r>
              <a:rPr lang="en-US" sz="1600" dirty="0"/>
              <a:t> database and stored procedures for supervised analyses: </a:t>
            </a:r>
            <a:r>
              <a:rPr lang="en-US" sz="1600" dirty="0">
                <a:hlinkClick r:id="rId4"/>
              </a:rPr>
              <a:t>https://github.com/RaphaelNash/CUNY-DATA-607-2-Group-Project/blob/master/completeDBScript_SuperVer.sql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</a:t>
            </a:r>
            <a:r>
              <a:rPr lang="en-US" sz="1600" dirty="0" err="1"/>
              <a:t>RMySQL</a:t>
            </a:r>
            <a:r>
              <a:rPr lang="en-US" sz="1600" dirty="0"/>
              <a:t> database and stored procedures for unsupervised analyses:  </a:t>
            </a:r>
            <a:r>
              <a:rPr lang="en-US" sz="1600" dirty="0">
                <a:hlinkClick r:id="rId5"/>
              </a:rPr>
              <a:t>https://github.com/RaphaelNash/CUNY-DATA-607-2-Group-Project/blob/master/completeDBScript_NonSuperVer.sql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creating R functions that call </a:t>
            </a:r>
            <a:r>
              <a:rPr lang="en-US" sz="1600" dirty="0" err="1"/>
              <a:t>RMySQL</a:t>
            </a:r>
            <a:r>
              <a:rPr lang="en-US" sz="1600" dirty="0"/>
              <a:t> stored procs which either get or insert data into the database: </a:t>
            </a:r>
            <a:r>
              <a:rPr lang="en-US" sz="1600" dirty="0">
                <a:hlinkClick r:id="rId6"/>
              </a:rPr>
              <a:t>https://github.com/RaphaelNash/CUNY-DATA-607-2-Group-Project/blob/master/db_layer.r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that scrapes data from Indeed.com San Francisco data science job listings (listed text or bulleted text only): </a:t>
            </a:r>
            <a:r>
              <a:rPr lang="en-US" sz="1600" dirty="0">
                <a:hlinkClick r:id="rId7"/>
              </a:rPr>
              <a:t>https://github.com/RaphaelNash/CUNY-DATA-607-2-Group-Project/blob/master/Project_3.R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supervised work count analyses: </a:t>
            </a:r>
            <a:r>
              <a:rPr lang="en-US" sz="1600" dirty="0">
                <a:hlinkClick r:id="rId8"/>
              </a:rPr>
              <a:t>https://github.com/RaphaelNash/CUNY-DATA-607-2-Group-Project/blob/master/wordcountSuper.R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unsupervised word count analyses:  </a:t>
            </a:r>
            <a:r>
              <a:rPr lang="en-US" sz="1600" dirty="0">
                <a:hlinkClick r:id="rId9"/>
              </a:rPr>
              <a:t>https://github.com/RaphaelNash/CUNY-DATA-607-2-Group-Project/blob/master/wordcount.R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which performs the cluster analysis: </a:t>
            </a:r>
            <a:r>
              <a:rPr lang="en-US" sz="1600" dirty="0">
                <a:hlinkClick r:id="rId10"/>
              </a:rPr>
              <a:t>https://github.com/RaphaelNash/CUNY-DATA-607-2-Group-Project/blob/master/cluster4upload.R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56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926658"/>
            <a:ext cx="111021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Documentation</a:t>
            </a:r>
            <a:r>
              <a:rPr lang="en-US" sz="2000" dirty="0"/>
              <a:t>: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Parsing Skills:  Two Approaches: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Approach 1:   “Supervised”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SME populates DB with a list of important skills.  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Look through scrape data and count occurrences of those skills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Approach 2:  “Unsupervised”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Use Natural Language Processing (NLP) to determine frequency of skills in listing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Create N-Gram phrases, count phrase frequency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Perform cluster analysis on counts to show relationships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4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4" y="1723159"/>
            <a:ext cx="1110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Documentation (continued)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Supervised vs. Unsupervised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1211587"/>
              </p:ext>
            </p:extLst>
          </p:nvPr>
        </p:nvGraphicFramePr>
        <p:xfrm>
          <a:off x="2478470" y="1949813"/>
          <a:ext cx="5893153" cy="3912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8950460" y="2650573"/>
            <a:ext cx="19450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 to a park"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3718" y="4984211"/>
            <a:ext cx="19450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“went to”</a:t>
            </a:r>
          </a:p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“to a”</a:t>
            </a:r>
          </a:p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 park”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60615" y="3905957"/>
            <a:ext cx="1945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N=2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stCxn id="12" idx="2"/>
            <a:endCxn id="11" idx="0"/>
          </p:cNvCxnSpPr>
          <p:nvPr/>
        </p:nvCxnSpPr>
        <p:spPr>
          <a:xfrm>
            <a:off x="9133163" y="4429177"/>
            <a:ext cx="783103" cy="55503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11603" y="1498274"/>
            <a:ext cx="29882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Making an </a:t>
            </a:r>
          </a:p>
          <a:p>
            <a:pPr algn="ctr"/>
            <a:r>
              <a:rPr lang="en-US" sz="28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“N-Gram”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133163" y="3358459"/>
            <a:ext cx="789845" cy="54749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3" y="1222840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555183"/>
            <a:ext cx="111021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Documentation (continued)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b="1" dirty="0"/>
              <a:t>Database ERD: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52" y="2551097"/>
            <a:ext cx="7029840" cy="1605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068" y="1357727"/>
            <a:ext cx="4288362" cy="47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Documentation, Results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555183"/>
            <a:ext cx="11102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Results</a:t>
            </a:r>
            <a:r>
              <a:rPr lang="en-US" sz="1600" dirty="0"/>
              <a:t>:</a:t>
            </a:r>
          </a:p>
          <a:p>
            <a:r>
              <a:rPr lang="en-US" sz="1600" i="1" dirty="0"/>
              <a:t>Supervised</a:t>
            </a:r>
          </a:p>
          <a:p>
            <a:endParaRPr lang="en-US" sz="1100" dirty="0"/>
          </a:p>
          <a:p>
            <a:r>
              <a:rPr lang="en-US" sz="1600" dirty="0"/>
              <a:t>wordcountSuper.csv - </a:t>
            </a:r>
            <a:r>
              <a:rPr lang="en-US" sz="1600" dirty="0">
                <a:hlinkClick r:id="rId4"/>
              </a:rPr>
              <a:t>https://raw.githubusercontent.com/RaphaelNash/CUNY-DATA-607-2-Group-Project/master/wordcountSuper.csv</a:t>
            </a:r>
            <a:endParaRPr lang="en-US" sz="1600" dirty="0"/>
          </a:p>
          <a:p>
            <a:r>
              <a:rPr lang="en-US" sz="1600" dirty="0"/>
              <a:t>Tableau Visualizations – </a:t>
            </a:r>
            <a:r>
              <a:rPr lang="en-US" sz="1600" dirty="0">
                <a:solidFill>
                  <a:srgbClr val="FF0000"/>
                </a:solidFill>
                <a:hlinkClick r:id="rId5"/>
              </a:rPr>
              <a:t>https://public.tableau.com/profile/brandon.o.hara#!/vizhome/MostValuableDataScienceSkills/SkillCategoryTreeMap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/>
              <a:t>(three tabs: Skill Category Tree Map, Skill Counts, and Skill Word Cloud)</a:t>
            </a:r>
          </a:p>
          <a:p>
            <a:r>
              <a:rPr lang="en-US" sz="1600" dirty="0"/>
              <a:t>	(for Skill Counts and Skill Word Cloud, filter upper right Approach drop-down to “Unsupervised”)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884" y="3863507"/>
            <a:ext cx="9277333" cy="26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648</Words>
  <Application>Microsoft Office PowerPoint</Application>
  <PresentationFormat>Widescreen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Global Payments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Randles, Leland (Atlanta HQ)</dc:creator>
  <cp:lastModifiedBy>Leland.Randles@spsmail.cuny.edu</cp:lastModifiedBy>
  <cp:revision>77</cp:revision>
  <cp:lastPrinted>2016-09-29T20:13:39Z</cp:lastPrinted>
  <dcterms:created xsi:type="dcterms:W3CDTF">2016-09-26T22:15:56Z</dcterms:created>
  <dcterms:modified xsi:type="dcterms:W3CDTF">2016-10-23T21:00:10Z</dcterms:modified>
</cp:coreProperties>
</file>