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365759" cy="6854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309558" y="680477"/>
            <a:ext cx="45719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269072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25001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221767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914400" y="4343400"/>
            <a:ext cx="7772400" cy="19751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9144" rtl="0" algn="l">
              <a:spcBef>
                <a:spcPts val="0"/>
              </a:spcBef>
              <a:buClr>
                <a:schemeClr val="lt2"/>
              </a:buClr>
              <a:buFont typeface="Consolas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914400" y="2834640"/>
            <a:ext cx="7772400" cy="1508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2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2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44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20"/>
              </a:spcBef>
              <a:buClr>
                <a:schemeClr val="accent4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20"/>
              </a:spcBef>
              <a:buClr>
                <a:schemeClr val="accent4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20"/>
              </a:spcBef>
              <a:buClr>
                <a:schemeClr val="accent4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255290" y="5047394"/>
            <a:ext cx="73151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255290" y="4796819"/>
            <a:ext cx="73151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255290" y="4637685"/>
            <a:ext cx="73151" cy="1371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255290" y="4542558"/>
            <a:ext cx="73151" cy="731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2514599" y="18335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marL="411480" rtl="0" algn="l">
              <a:spcBef>
                <a:spcPts val="7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147573" marL="740664" rtl="0" algn="l">
              <a:spcBef>
                <a:spcPts val="520"/>
              </a:spcBef>
              <a:buClr>
                <a:schemeClr val="accent2"/>
              </a:buClr>
              <a:buFont typeface="Noto Symbol"/>
              <a:buChar char="▫"/>
              <a:defRPr/>
            </a:lvl2pPr>
            <a:lvl3pPr indent="-82296" marL="996696" rtl="0" algn="l">
              <a:spcBef>
                <a:spcPts val="480"/>
              </a:spcBef>
              <a:buClr>
                <a:schemeClr val="accent2"/>
              </a:buClr>
              <a:buFont typeface="Noto Symbol"/>
              <a:buChar char="◾"/>
              <a:defRPr/>
            </a:lvl3pPr>
            <a:lvl4pPr indent="-93472" marL="1261872" rtl="0" algn="l">
              <a:spcBef>
                <a:spcPts val="440"/>
              </a:spcBef>
              <a:buClr>
                <a:schemeClr val="accent3"/>
              </a:buClr>
              <a:buFont typeface="Noto Symbol"/>
              <a:buChar char=""/>
              <a:defRPr/>
            </a:lvl4pPr>
            <a:lvl5pPr indent="-84327" marL="1481328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⚫"/>
              <a:defRPr/>
            </a:lvl5pPr>
            <a:lvl6pPr indent="-97027" marL="1709928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6pPr>
            <a:lvl7pPr indent="-85851" marL="1901951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7pPr>
            <a:lvl8pPr indent="-87376" marL="2093976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8pPr>
            <a:lvl9pPr indent="-88900" marL="2286000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5400000">
            <a:off x="4694237" y="2209801"/>
            <a:ext cx="5851525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617537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marL="411480" rtl="0" algn="l">
              <a:spcBef>
                <a:spcPts val="7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147573" marL="740664" rtl="0" algn="l">
              <a:spcBef>
                <a:spcPts val="520"/>
              </a:spcBef>
              <a:buClr>
                <a:schemeClr val="accent2"/>
              </a:buClr>
              <a:buFont typeface="Noto Symbol"/>
              <a:buChar char="▫"/>
              <a:defRPr/>
            </a:lvl2pPr>
            <a:lvl3pPr indent="-82296" marL="996696" rtl="0" algn="l">
              <a:spcBef>
                <a:spcPts val="480"/>
              </a:spcBef>
              <a:buClr>
                <a:schemeClr val="accent2"/>
              </a:buClr>
              <a:buFont typeface="Noto Symbol"/>
              <a:buChar char="◾"/>
              <a:defRPr/>
            </a:lvl3pPr>
            <a:lvl4pPr indent="-93472" marL="1261872" rtl="0" algn="l">
              <a:spcBef>
                <a:spcPts val="440"/>
              </a:spcBef>
              <a:buClr>
                <a:schemeClr val="accent3"/>
              </a:buClr>
              <a:buFont typeface="Noto Symbol"/>
              <a:buChar char=""/>
              <a:defRPr/>
            </a:lvl4pPr>
            <a:lvl5pPr indent="-84327" marL="1481328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⚫"/>
              <a:defRPr/>
            </a:lvl5pPr>
            <a:lvl6pPr indent="-97027" marL="1709928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6pPr>
            <a:lvl7pPr indent="-85851" marL="1901951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7pPr>
            <a:lvl8pPr indent="-87376" marL="2093976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8pPr>
            <a:lvl9pPr indent="-88900" marL="2286000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marL="411480" rtl="0" algn="l">
              <a:spcBef>
                <a:spcPts val="7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147573" marL="740664" rtl="0" algn="l">
              <a:spcBef>
                <a:spcPts val="520"/>
              </a:spcBef>
              <a:buClr>
                <a:schemeClr val="accent2"/>
              </a:buClr>
              <a:buFont typeface="Noto Symbol"/>
              <a:buChar char="▫"/>
              <a:defRPr/>
            </a:lvl2pPr>
            <a:lvl3pPr indent="-82296" marL="996696" rtl="0" algn="l">
              <a:spcBef>
                <a:spcPts val="480"/>
              </a:spcBef>
              <a:buClr>
                <a:schemeClr val="accent2"/>
              </a:buClr>
              <a:buFont typeface="Noto Symbol"/>
              <a:buChar char="◾"/>
              <a:defRPr/>
            </a:lvl3pPr>
            <a:lvl4pPr indent="-93472" marL="1261872" rtl="0" algn="l">
              <a:spcBef>
                <a:spcPts val="440"/>
              </a:spcBef>
              <a:buClr>
                <a:schemeClr val="accent3"/>
              </a:buClr>
              <a:buFont typeface="Noto Symbol"/>
              <a:buChar char=""/>
              <a:defRPr/>
            </a:lvl4pPr>
            <a:lvl5pPr indent="-84327" marL="1481328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⚫"/>
              <a:defRPr/>
            </a:lvl5pPr>
            <a:lvl6pPr indent="-97027" marL="1709928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6pPr>
            <a:lvl7pPr indent="-85851" marL="1901951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7pPr>
            <a:lvl8pPr indent="-87376" marL="2093976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8pPr>
            <a:lvl9pPr indent="-88900" marL="2286000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828951" y="1073887"/>
            <a:ext cx="4322135" cy="5791200"/>
          </a:xfrm>
          <a:custGeom>
            <a:pathLst>
              <a:path extrusionOk="0" h="3648" w="2736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73965" y="0"/>
            <a:ext cx="5514536" cy="6615331"/>
          </a:xfrm>
          <a:custGeom>
            <a:pathLst>
              <a:path extrusionOk="0" h="4128" w="3504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3" name="Shape 43"/>
          <p:cNvSpPr/>
          <p:nvPr/>
        </p:nvSpPr>
        <p:spPr>
          <a:xfrm rot="5236414">
            <a:off x="4462127" y="1483600"/>
            <a:ext cx="4114800" cy="1188719"/>
          </a:xfrm>
          <a:custGeom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70839E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5943600" y="0"/>
            <a:ext cx="2743200" cy="4267200"/>
          </a:xfrm>
          <a:custGeom>
            <a:pathLst>
              <a:path extrusionOk="0" h="2688" w="172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5943600" y="4267200"/>
            <a:ext cx="3200400" cy="1143000"/>
          </a:xfrm>
          <a:custGeom>
            <a:pathLst>
              <a:path extrusionOk="0" h="720" w="2016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5943600" y="0"/>
            <a:ext cx="1371600" cy="4267200"/>
          </a:xfrm>
          <a:custGeom>
            <a:pathLst>
              <a:path extrusionOk="0" h="2688" w="864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5948362" y="4246562"/>
            <a:ext cx="2090736" cy="2611437"/>
          </a:xfrm>
          <a:custGeom>
            <a:pathLst>
              <a:path extrusionOk="0" h="1645" w="1317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5943600" y="4267200"/>
            <a:ext cx="1600200" cy="2590800"/>
          </a:xfrm>
          <a:custGeom>
            <a:pathLst>
              <a:path extrusionOk="0" h="1632" w="1008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5943600" y="1371600"/>
            <a:ext cx="3200400" cy="2895600"/>
          </a:xfrm>
          <a:custGeom>
            <a:pathLst>
              <a:path extrusionOk="0" h="1824" w="2016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5943600" y="1752600"/>
            <a:ext cx="3200400" cy="2514600"/>
          </a:xfrm>
          <a:custGeom>
            <a:pathLst>
              <a:path extrusionOk="0" h="1584" w="2016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90600" y="4267200"/>
            <a:ext cx="4953000" cy="2590800"/>
          </a:xfrm>
          <a:custGeom>
            <a:pathLst>
              <a:path extrusionOk="0" h="1632" w="3120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533400" y="4267200"/>
            <a:ext cx="5334000" cy="2590800"/>
          </a:xfrm>
          <a:custGeom>
            <a:pathLst>
              <a:path extrusionOk="0" h="1632" w="3360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66823" y="2438400"/>
            <a:ext cx="5638800" cy="1828800"/>
          </a:xfrm>
          <a:custGeom>
            <a:pathLst>
              <a:path extrusionOk="0" h="1152" w="35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366823" y="2133600"/>
            <a:ext cx="5638800" cy="2133600"/>
          </a:xfrm>
          <a:custGeom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6E82A0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572000" y="4267200"/>
            <a:ext cx="1371600" cy="2590800"/>
          </a:xfrm>
          <a:custGeom>
            <a:pathLst>
              <a:path extrusionOk="0" h="1632" w="864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rgbClr val="70839E">
              <a:alpha val="29803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706902" y="1351671"/>
            <a:ext cx="5718047" cy="977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" marL="54864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60" name="Shape 60"/>
          <p:cNvSpPr/>
          <p:nvPr/>
        </p:nvSpPr>
        <p:spPr>
          <a:xfrm>
            <a:off x="363160" y="402263"/>
            <a:ext cx="8503920" cy="886264"/>
          </a:xfrm>
          <a:prstGeom prst="rect">
            <a:avLst/>
          </a:prstGeom>
          <a:solidFill>
            <a:srgbClr val="70839E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06902" y="512064"/>
            <a:ext cx="8156448" cy="777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/>
        </p:nvSpPr>
        <p:spPr>
          <a:xfrm flipH="1">
            <a:off x="371537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3" name="Shape 63"/>
          <p:cNvSpPr/>
          <p:nvPr/>
        </p:nvSpPr>
        <p:spPr>
          <a:xfrm flipH="1">
            <a:off x="411109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4" name="Shape 64"/>
          <p:cNvSpPr/>
          <p:nvPr/>
        </p:nvSpPr>
        <p:spPr>
          <a:xfrm flipH="1">
            <a:off x="44844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5" name="Shape 65"/>
          <p:cNvSpPr/>
          <p:nvPr/>
        </p:nvSpPr>
        <p:spPr>
          <a:xfrm flipH="1">
            <a:off x="476701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500477" y="680477"/>
            <a:ext cx="36575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64343" y="17705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55344" y="17705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02264"/>
            <a:ext cx="8867079" cy="886264"/>
          </a:xfrm>
          <a:prstGeom prst="rect">
            <a:avLst/>
          </a:prstGeom>
          <a:solidFill>
            <a:srgbClr val="70839E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80975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9652" marL="73152" rtl="0" algn="l">
              <a:spcBef>
                <a:spcPts val="0"/>
              </a:spcBef>
              <a:buClr>
                <a:schemeClr val="accent2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buFont typeface="Cantarell"/>
              <a:buNone/>
              <a:defRPr/>
            </a:lvl2pPr>
            <a:lvl3pPr rtl="0">
              <a:spcBef>
                <a:spcPts val="0"/>
              </a:spcBef>
              <a:buFont typeface="Cantarell"/>
              <a:buNone/>
              <a:defRPr/>
            </a:lvl3pPr>
            <a:lvl4pPr rtl="0">
              <a:spcBef>
                <a:spcPts val="0"/>
              </a:spcBef>
              <a:buFont typeface="Cantarell"/>
              <a:buNone/>
              <a:defRPr/>
            </a:lvl4pPr>
            <a:lvl5pPr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45025" y="1809750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9652" marL="73152" rtl="0">
              <a:spcBef>
                <a:spcPts val="0"/>
              </a:spcBef>
              <a:buClr>
                <a:schemeClr val="accent2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buFont typeface="Cantarell"/>
              <a:buNone/>
              <a:defRPr/>
            </a:lvl2pPr>
            <a:lvl3pPr rtl="0">
              <a:spcBef>
                <a:spcPts val="0"/>
              </a:spcBef>
              <a:buFont typeface="Cantarell"/>
              <a:buNone/>
              <a:defRPr/>
            </a:lvl3pPr>
            <a:lvl4pPr rtl="0">
              <a:spcBef>
                <a:spcPts val="0"/>
              </a:spcBef>
              <a:buFont typeface="Cantarell"/>
              <a:buNone/>
              <a:defRPr/>
            </a:lvl4pPr>
            <a:lvl5pPr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57200" y="2459036"/>
            <a:ext cx="404018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4" type="body"/>
          </p:nvPr>
        </p:nvSpPr>
        <p:spPr>
          <a:xfrm>
            <a:off x="4645025" y="2459036"/>
            <a:ext cx="4041774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  <p:sp>
        <p:nvSpPr>
          <p:cNvPr id="84" name="Shape 84"/>
          <p:cNvSpPr/>
          <p:nvPr/>
        </p:nvSpPr>
        <p:spPr>
          <a:xfrm>
            <a:off x="87790" y="680477"/>
            <a:ext cx="45719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7304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8251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0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8" name="Shape 88"/>
          <p:cNvSpPr/>
          <p:nvPr/>
        </p:nvSpPr>
        <p:spPr>
          <a:xfrm flipH="1">
            <a:off x="149770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9" name="Shape 89"/>
          <p:cNvSpPr/>
          <p:nvPr/>
        </p:nvSpPr>
        <p:spPr>
          <a:xfrm flipH="1">
            <a:off x="189340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Shape 90"/>
          <p:cNvSpPr/>
          <p:nvPr/>
        </p:nvSpPr>
        <p:spPr>
          <a:xfrm flipH="1">
            <a:off x="226682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1" name="Shape 91"/>
          <p:cNvSpPr/>
          <p:nvPr/>
        </p:nvSpPr>
        <p:spPr>
          <a:xfrm flipH="1">
            <a:off x="254934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278710" y="680477"/>
            <a:ext cx="36575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85800" y="273050"/>
            <a:ext cx="8229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1435100"/>
            <a:ext cx="25145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" marL="54864" rtl="0">
              <a:spcBef>
                <a:spcPts val="0"/>
              </a:spcBef>
              <a:buFont typeface="Cantarell"/>
              <a:buNone/>
              <a:defRPr/>
            </a:lvl1pPr>
            <a:lvl2pPr rtl="0">
              <a:spcBef>
                <a:spcPts val="0"/>
              </a:spcBef>
              <a:buFont typeface="Cantarell"/>
              <a:buNone/>
              <a:defRPr/>
            </a:lvl2pPr>
            <a:lvl3pPr rtl="0">
              <a:spcBef>
                <a:spcPts val="0"/>
              </a:spcBef>
              <a:buFont typeface="Cantarell"/>
              <a:buNone/>
              <a:defRPr/>
            </a:lvl3pPr>
            <a:lvl4pPr rtl="0">
              <a:spcBef>
                <a:spcPts val="0"/>
              </a:spcBef>
              <a:buFont typeface="Cantarell"/>
              <a:buNone/>
              <a:defRPr/>
            </a:lvl4pPr>
            <a:lvl5pPr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3429000" y="1435100"/>
            <a:ext cx="54863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68032" y="0"/>
            <a:ext cx="8778239" cy="18780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363194" y="1885027"/>
            <a:ext cx="878262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12" name="Shape 112"/>
          <p:cNvGrpSpPr/>
          <p:nvPr/>
        </p:nvGrpSpPr>
        <p:grpSpPr>
          <a:xfrm rot="5400000">
            <a:off x="8514581" y="1219199"/>
            <a:ext cx="132762" cy="128466"/>
            <a:chOff x="6668086" y="1297745"/>
            <a:chExt cx="161839" cy="156602"/>
          </a:xfrm>
        </p:grpSpPr>
        <p:cxnSp>
          <p:nvCxnSpPr>
            <p:cNvPr id="113" name="Shape 113"/>
            <p:cNvCxnSpPr/>
            <p:nvPr/>
          </p:nvCxnSpPr>
          <p:spPr>
            <a:xfrm rot="-5400000">
              <a:off x="6664063" y="1301768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flipH="1" rot="5400000">
              <a:off x="6685887" y="1391257"/>
              <a:ext cx="125755" cy="42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Shape 115"/>
            <p:cNvCxnSpPr/>
            <p:nvPr/>
          </p:nvCxnSpPr>
          <p:spPr>
            <a:xfrm flipH="1" rot="5400000">
              <a:off x="6744524" y="1300852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Shape 116"/>
          <p:cNvSpPr txBox="1"/>
          <p:nvPr>
            <p:ph type="title"/>
          </p:nvPr>
        </p:nvSpPr>
        <p:spPr>
          <a:xfrm>
            <a:off x="914400" y="441250"/>
            <a:ext cx="6858000" cy="7017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/>
          <p:nvPr>
            <p:ph idx="2" type="pic"/>
          </p:nvPr>
        </p:nvSpPr>
        <p:spPr>
          <a:xfrm>
            <a:off x="368032" y="1893781"/>
            <a:ext cx="8778239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914400" y="1150144"/>
            <a:ext cx="68580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" marL="27432" rt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19" name="Shape 119"/>
          <p:cNvGrpSpPr/>
          <p:nvPr/>
        </p:nvGrpSpPr>
        <p:grpSpPr>
          <a:xfrm rot="5400000">
            <a:off x="8666981" y="1371599"/>
            <a:ext cx="132762" cy="128466"/>
            <a:chOff x="6668086" y="1297745"/>
            <a:chExt cx="161839" cy="156602"/>
          </a:xfrm>
        </p:grpSpPr>
        <p:cxnSp>
          <p:nvCxnSpPr>
            <p:cNvPr id="120" name="Shape 120"/>
            <p:cNvCxnSpPr/>
            <p:nvPr/>
          </p:nvCxnSpPr>
          <p:spPr>
            <a:xfrm rot="-5400000">
              <a:off x="6664063" y="1301768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Shape 121"/>
            <p:cNvCxnSpPr/>
            <p:nvPr/>
          </p:nvCxnSpPr>
          <p:spPr>
            <a:xfrm flipH="1" rot="5400000">
              <a:off x="6685887" y="1391257"/>
              <a:ext cx="125755" cy="42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Shape 122"/>
            <p:cNvCxnSpPr/>
            <p:nvPr/>
          </p:nvCxnSpPr>
          <p:spPr>
            <a:xfrm flipH="1" rot="5400000">
              <a:off x="6744524" y="1300852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" name="Shape 123"/>
          <p:cNvGrpSpPr/>
          <p:nvPr/>
        </p:nvGrpSpPr>
        <p:grpSpPr>
          <a:xfrm rot="5400000">
            <a:off x="8320088" y="1474762"/>
            <a:ext cx="132762" cy="128466"/>
            <a:chOff x="6668086" y="1297745"/>
            <a:chExt cx="161839" cy="156602"/>
          </a:xfrm>
        </p:grpSpPr>
        <p:cxnSp>
          <p:nvCxnSpPr>
            <p:cNvPr id="124" name="Shape 124"/>
            <p:cNvCxnSpPr/>
            <p:nvPr/>
          </p:nvCxnSpPr>
          <p:spPr>
            <a:xfrm rot="-5400000">
              <a:off x="6664063" y="1301768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Shape 125"/>
            <p:cNvCxnSpPr/>
            <p:nvPr/>
          </p:nvCxnSpPr>
          <p:spPr>
            <a:xfrm flipH="1" rot="5400000">
              <a:off x="6685887" y="1391257"/>
              <a:ext cx="125755" cy="42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Shape 126"/>
            <p:cNvCxnSpPr/>
            <p:nvPr/>
          </p:nvCxnSpPr>
          <p:spPr>
            <a:xfrm flipH="1" rot="5400000">
              <a:off x="6744524" y="1300852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Shape 127"/>
          <p:cNvSpPr txBox="1"/>
          <p:nvPr>
            <p:ph idx="10" type="dt"/>
          </p:nvPr>
        </p:nvSpPr>
        <p:spPr>
          <a:xfrm>
            <a:off x="6477000" y="55498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914400" y="55498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610600" y="55498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7191C5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0"/>
            <a:ext cx="365759" cy="6854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255290" y="5047394"/>
            <a:ext cx="73151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255290" y="4796819"/>
            <a:ext cx="73151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255290" y="4637685"/>
            <a:ext cx="73151" cy="1371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255290" y="4542558"/>
            <a:ext cx="73151" cy="731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309558" y="680477"/>
            <a:ext cx="45719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69072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25001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21767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Consolas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marL="411480" marR="0" rtl="0" algn="l">
              <a:spcBef>
                <a:spcPts val="7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147573" marL="740664" marR="0" rtl="0" algn="l">
              <a:spcBef>
                <a:spcPts val="520"/>
              </a:spcBef>
              <a:buClr>
                <a:schemeClr val="accent2"/>
              </a:buClr>
              <a:buFont typeface="Noto Symbol"/>
              <a:buChar char="▫"/>
              <a:defRPr/>
            </a:lvl2pPr>
            <a:lvl3pPr indent="-82296" marL="996696" marR="0" rtl="0" algn="l">
              <a:spcBef>
                <a:spcPts val="480"/>
              </a:spcBef>
              <a:buClr>
                <a:schemeClr val="accent2"/>
              </a:buClr>
              <a:buFont typeface="Noto Symbol"/>
              <a:buChar char="◾"/>
              <a:defRPr/>
            </a:lvl3pPr>
            <a:lvl4pPr indent="-93472" marL="1261872" marR="0" rtl="0" algn="l">
              <a:spcBef>
                <a:spcPts val="440"/>
              </a:spcBef>
              <a:buClr>
                <a:schemeClr val="accent3"/>
              </a:buClr>
              <a:buFont typeface="Noto Symbol"/>
              <a:buChar char=""/>
              <a:defRPr/>
            </a:lvl4pPr>
            <a:lvl5pPr indent="-84327" marL="1481328" marR="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⚫"/>
              <a:defRPr/>
            </a:lvl5pPr>
            <a:lvl6pPr indent="-97027" marL="1709928" marR="0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6pPr>
            <a:lvl7pPr indent="-85851" marL="1901951" marR="0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7pPr>
            <a:lvl8pPr indent="-87376" marL="2093976" marR="0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8pPr>
            <a:lvl9pPr indent="-88900" marL="2286000" marR="0" rtl="0" algn="l">
              <a:spcBef>
                <a:spcPts val="320"/>
              </a:spcBef>
              <a:buClr>
                <a:schemeClr val="accent4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914400" y="2370175"/>
            <a:ext cx="7772400" cy="236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9144" rtl="0" algn="l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b="1" lang="ru-RU" sz="4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Разработка браузерной версии логической игры Sherlock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187624" y="5157192"/>
            <a:ext cx="7772400" cy="1508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b="0" baseline="0" i="0" lang="ru-RU" sz="20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Курсовая работа студента группы КБ-</a:t>
            </a:r>
            <a:r>
              <a:rPr b="0" baseline="0" i="0" lang="ru-RU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401</a:t>
            </a:r>
            <a:r>
              <a:rPr b="0" baseline="0" i="0" lang="ru-RU" sz="20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 Маценко Ольги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b="0" baseline="0" i="0" lang="ru-RU" sz="4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Цель игры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spcBef>
                <a:spcPts val="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b="0" baseline="0" i="0" lang="ru-RU" sz="30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Расположить карты на игровом поле так, чтобы они не противоречили ключам.</a:t>
            </a:r>
          </a:p>
          <a:p>
            <a:pPr indent="-347980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b="0" baseline="0" i="0" lang="ru-RU" sz="30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Уложится в минимальное время (для интереса)</a:t>
            </a:r>
          </a:p>
          <a:p>
            <a:pPr indent="-167005" lvl="0" marL="411480" marR="0" rtl="0" algn="l">
              <a:spcBef>
                <a:spcPts val="700"/>
              </a:spcBef>
              <a:buClr>
                <a:schemeClr val="lt2"/>
              </a:buClr>
              <a:buFont typeface="Noto Symbol"/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b="0" baseline="0" i="0" lang="ru-RU" sz="4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Запуск файла</a:t>
            </a:r>
          </a:p>
        </p:txBody>
      </p:sp>
      <p:pic>
        <p:nvPicPr>
          <p:cNvPr id="156" name="Shape 1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124744"/>
            <a:ext cx="7200799" cy="5541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b="0" baseline="0" i="0" lang="ru-RU" sz="4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Старт новой игры</a:t>
            </a:r>
          </a:p>
        </p:txBody>
      </p:sp>
      <p:pic>
        <p:nvPicPr>
          <p:cNvPr id="162" name="Shape 1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268759"/>
            <a:ext cx="6891783" cy="5303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b="0" baseline="0" i="0" lang="ru-RU" sz="4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Процесс игры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99591" y="1484783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spcBef>
                <a:spcPts val="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b="0" baseline="0" i="0" lang="ru-RU" sz="30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Пользователь располагает карты, в соответствии ключам.</a:t>
            </a:r>
          </a:p>
          <a:p>
            <a:pPr indent="-347980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b="0" baseline="0" i="0" lang="ru-RU" sz="30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Если возникли трудности, то можно воспользоваться подсказкой.</a:t>
            </a:r>
          </a:p>
          <a:p>
            <a:pPr indent="-347980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b="0" baseline="0" i="0" lang="ru-RU" sz="30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При расположении всех карт на поле,  проверяется верна ли раскладка или нет.</a:t>
            </a:r>
          </a:p>
          <a:p>
            <a:pPr indent="-347980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b="0" baseline="0" i="0" lang="ru-RU" sz="30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Если есть ошибки, то можно произвести откат ходов, до последнего верного.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b="0" baseline="0" i="0" lang="ru-RU" sz="4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Интерактивные подсказки</a:t>
            </a:r>
          </a:p>
        </p:txBody>
      </p:sp>
      <p:pic>
        <p:nvPicPr>
          <p:cNvPr id="174" name="Shape 1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124744"/>
            <a:ext cx="7128792" cy="548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Метро">
  <a:themeElements>
    <a:clrScheme name="Метро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