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440952-8D9A-4B1E-BC31-8A6A45404138}" type="datetimeFigureOut">
              <a:rPr lang="ru-RU" smtClean="0"/>
              <a:t>16.06.2015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E3047A-0C18-4538-B073-A9BBA45079F6}" type="slidenum">
              <a:rPr lang="ru-RU" smtClean="0"/>
              <a:t>‹#›</a:t>
            </a:fld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Прямоугольник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56" name="Прямоугольник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Прямоугольник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Прямоугольник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Прямоугольник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440952-8D9A-4B1E-BC31-8A6A45404138}" type="datetimeFigureOut">
              <a:rPr lang="ru-RU" smtClean="0"/>
              <a:t>16.06.2015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E3047A-0C18-4538-B073-A9BBA45079F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440952-8D9A-4B1E-BC31-8A6A45404138}" type="datetimeFigureOut">
              <a:rPr lang="ru-RU" smtClean="0"/>
              <a:t>16.06.2015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E3047A-0C18-4538-B073-A9BBA45079F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440952-8D9A-4B1E-BC31-8A6A45404138}" type="datetimeFigureOut">
              <a:rPr lang="ru-RU" smtClean="0"/>
              <a:t>16.06.2015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E3047A-0C18-4538-B073-A9BBA45079F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олилиния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Полилиния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Полилиния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Полилиния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Полилиния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Полилиния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Полилиния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Полилиния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Полилиния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Полилиния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Полилиния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Полилиния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Полилиния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Полилиния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440952-8D9A-4B1E-BC31-8A6A45404138}" type="datetimeFigureOut">
              <a:rPr lang="ru-RU" smtClean="0"/>
              <a:t>16.06.2015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E3047A-0C18-4538-B073-A9BBA45079F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Прямоугольник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Прямоугольник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440952-8D9A-4B1E-BC31-8A6A45404138}" type="datetimeFigureOut">
              <a:rPr lang="ru-RU" smtClean="0"/>
              <a:t>16.06.2015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E3047A-0C18-4538-B073-A9BBA45079F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440952-8D9A-4B1E-BC31-8A6A45404138}" type="datetimeFigureOut">
              <a:rPr lang="ru-RU" smtClean="0"/>
              <a:t>16.06.2015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E3047A-0C18-4538-B073-A9BBA45079F6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Прямоугольник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Прямоугольник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Прямоугольник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440952-8D9A-4B1E-BC31-8A6A45404138}" type="datetimeFigureOut">
              <a:rPr lang="ru-RU" smtClean="0"/>
              <a:t>16.06.2015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E3047A-0C18-4538-B073-A9BBA45079F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440952-8D9A-4B1E-BC31-8A6A45404138}" type="datetimeFigureOut">
              <a:rPr lang="ru-RU" smtClean="0"/>
              <a:t>16.06.2015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E3047A-0C18-4538-B073-A9BBA45079F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440952-8D9A-4B1E-BC31-8A6A45404138}" type="datetimeFigureOut">
              <a:rPr lang="ru-RU" smtClean="0"/>
              <a:t>16.06.2015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E3047A-0C18-4538-B073-A9BBA45079F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Группа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Прямая соединительная линия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grpSp>
        <p:nvGrpSpPr>
          <p:cNvPr id="14" name="Группа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Прямая соединительная линия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Группа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Прямая соединительная линия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5C440952-8D9A-4B1E-BC31-8A6A45404138}" type="datetimeFigureOut">
              <a:rPr lang="ru-RU" smtClean="0"/>
              <a:t>16.06.2015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9BE3047A-0C18-4538-B073-A9BBA45079F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5C440952-8D9A-4B1E-BC31-8A6A45404138}" type="datetimeFigureOut">
              <a:rPr lang="ru-RU" smtClean="0"/>
              <a:t>16.06.2015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9BE3047A-0C18-4538-B073-A9BBA45079F6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Игра «Шерлок»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87624" y="5157192"/>
            <a:ext cx="7772400" cy="1508760"/>
          </a:xfrm>
        </p:spPr>
        <p:txBody>
          <a:bodyPr/>
          <a:lstStyle/>
          <a:p>
            <a:r>
              <a:rPr lang="ru-RU" dirty="0" smtClean="0"/>
              <a:t>Курсовая работа студента группы КБ-</a:t>
            </a:r>
            <a:r>
              <a:rPr lang="ru-RU" dirty="0" smtClean="0">
                <a:latin typeface="+mj-lt"/>
              </a:rPr>
              <a:t>401</a:t>
            </a:r>
            <a:r>
              <a:rPr lang="ru-RU" dirty="0" smtClean="0"/>
              <a:t> </a:t>
            </a:r>
            <a:r>
              <a:rPr lang="ru-RU" dirty="0" err="1" smtClean="0"/>
              <a:t>Маценко</a:t>
            </a:r>
            <a:r>
              <a:rPr lang="ru-RU" dirty="0" smtClean="0"/>
              <a:t> Ольги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игры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Расположить карты на игровом поле так, чтобы они не противоречили ключам.</a:t>
            </a:r>
          </a:p>
          <a:p>
            <a:r>
              <a:rPr lang="ru-RU" dirty="0" smtClean="0"/>
              <a:t>Уложится в минимальное время (для интереса)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Запуск файла</a:t>
            </a:r>
            <a:endParaRPr lang="ru-RU" dirty="0"/>
          </a:p>
        </p:txBody>
      </p:sp>
      <p:pic>
        <p:nvPicPr>
          <p:cNvPr id="4" name="Содержимое 3" descr="старт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15616" y="1124744"/>
            <a:ext cx="7200800" cy="5541419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Старт новой игры</a:t>
            </a:r>
            <a:endParaRPr lang="ru-RU" dirty="0"/>
          </a:p>
        </p:txBody>
      </p:sp>
      <p:pic>
        <p:nvPicPr>
          <p:cNvPr id="4" name="Содержимое 3" descr="level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15616" y="1268760"/>
            <a:ext cx="6891784" cy="5303614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 игры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99592" y="1484784"/>
            <a:ext cx="7772400" cy="4572000"/>
          </a:xfrm>
        </p:spPr>
        <p:txBody>
          <a:bodyPr>
            <a:normAutofit/>
          </a:bodyPr>
          <a:lstStyle/>
          <a:p>
            <a:r>
              <a:rPr lang="ru-RU" dirty="0" smtClean="0"/>
              <a:t>П</a:t>
            </a:r>
            <a:r>
              <a:rPr lang="ru-RU" dirty="0" smtClean="0"/>
              <a:t>ользователь располагает карты, в соответствии ключам.</a:t>
            </a:r>
          </a:p>
          <a:p>
            <a:r>
              <a:rPr lang="ru-RU" dirty="0" smtClean="0"/>
              <a:t>Если возникли трудности, то можно воспользоваться подсказкой.</a:t>
            </a:r>
          </a:p>
          <a:p>
            <a:r>
              <a:rPr lang="ru-RU" dirty="0" smtClean="0"/>
              <a:t>При расположении всех карт на поле,  проверяется верна ли раскладка или нет.</a:t>
            </a:r>
          </a:p>
          <a:p>
            <a:r>
              <a:rPr lang="ru-RU" dirty="0" smtClean="0"/>
              <a:t>Если есть ошибки, то можно произвести откат ходов, до последнего верного.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Интерактивные подсказки</a:t>
            </a:r>
            <a:endParaRPr lang="ru-RU" dirty="0"/>
          </a:p>
        </p:txBody>
      </p:sp>
      <p:pic>
        <p:nvPicPr>
          <p:cNvPr id="4" name="Содержимое 3" descr="hin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43608" y="1124744"/>
            <a:ext cx="7128792" cy="5486005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етро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Метро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Метро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10</TotalTime>
  <Words>88</Words>
  <Application>Microsoft Office PowerPoint</Application>
  <PresentationFormat>Экран (4:3)</PresentationFormat>
  <Paragraphs>13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Метро</vt:lpstr>
      <vt:lpstr>Игра «Шерлок»</vt:lpstr>
      <vt:lpstr>Цель игры</vt:lpstr>
      <vt:lpstr>Запуск файла</vt:lpstr>
      <vt:lpstr>Старт новой игры</vt:lpstr>
      <vt:lpstr>Процесс игры</vt:lpstr>
      <vt:lpstr>Интерактивные подсказки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«Шерлок»</dc:title>
  <dc:creator>Ольга</dc:creator>
  <cp:lastModifiedBy>Ольга</cp:lastModifiedBy>
  <cp:revision>2</cp:revision>
  <dcterms:created xsi:type="dcterms:W3CDTF">2015-06-16T00:01:58Z</dcterms:created>
  <dcterms:modified xsi:type="dcterms:W3CDTF">2015-06-16T00:12:49Z</dcterms:modified>
</cp:coreProperties>
</file>