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73" r:id="rId6"/>
    <p:sldId id="274" r:id="rId7"/>
    <p:sldId id="275" r:id="rId8"/>
    <p:sldId id="276" r:id="rId9"/>
    <p:sldId id="27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1462A-186C-410D-9AA5-F69F1205FDA5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A4C1-F7F2-4ACC-921C-5AFD8F9F4E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15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5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28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69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72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404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8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97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67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2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3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07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2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78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B3827E-CD90-45C7-844A-4012733A4B4E}" type="datetimeFigureOut">
              <a:rPr lang="it-IT" smtClean="0"/>
              <a:t>14/07/2024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DCF6C-16B2-4B69-82FE-D02CD15D658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071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14B36-27F9-B79D-E5AE-E6B128B2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INTRODUZIONE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F35886-A75D-E48B-C4FB-46AD14B1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informatica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09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16A0C-2492-1109-320E-0304362B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CONGRATULAZIONI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32EC537-27A6-1FAE-D0E4-3F28268B9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AVETE APPENA FATTO UN’ORA DI INFORMATICA. </a:t>
            </a:r>
            <a:r>
              <a:rPr lang="it-IT" b="1" dirty="0">
                <a:solidFill>
                  <a:srgbClr val="FF0000"/>
                </a:solidFill>
              </a:rPr>
              <a:t>DOVE?!</a:t>
            </a:r>
          </a:p>
        </p:txBody>
      </p:sp>
    </p:spTree>
    <p:extLst>
      <p:ext uri="{BB962C8B-B14F-4D97-AF65-F5344CB8AC3E}">
        <p14:creationId xmlns:p14="http://schemas.microsoft.com/office/powerpoint/2010/main" val="85649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98611" y="1681377"/>
            <a:ext cx="11008661" cy="516485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305365" y="1029748"/>
            <a:ext cx="668632" cy="125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8268850" y="660416"/>
            <a:ext cx="341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SEGUITO UN «ALGORITMO»</a:t>
            </a: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5104D483-06D8-B691-1879-3875253FDC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203392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1578567" y="2380128"/>
            <a:ext cx="3410293" cy="7547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</p:cNvCxnSpPr>
          <p:nvPr/>
        </p:nvCxnSpPr>
        <p:spPr>
          <a:xfrm flipH="1">
            <a:off x="3283713" y="1035209"/>
            <a:ext cx="668632" cy="12562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3283713" y="703337"/>
            <a:ext cx="405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CREATO REGOLE E DEFINIZIONI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EF26E0F4-BB3F-8D58-DFF7-F90C09CECC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217469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4773705" y="2837328"/>
            <a:ext cx="4410636" cy="75471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</p:cNvCxnSpPr>
          <p:nvPr/>
        </p:nvCxnSpPr>
        <p:spPr>
          <a:xfrm flipH="1">
            <a:off x="7089231" y="1183341"/>
            <a:ext cx="911769" cy="15140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5903258" y="797466"/>
            <a:ext cx="571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CREATO SELEZIONI LOGICHE: CAUSA EFFETTO</a:t>
            </a:r>
          </a:p>
        </p:txBody>
      </p:sp>
      <p:sp>
        <p:nvSpPr>
          <p:cNvPr id="9" name="Segnaposto contenuto 3">
            <a:extLst>
              <a:ext uri="{FF2B5EF4-FFF2-40B4-BE49-F238E27FC236}">
                <a16:creationId xmlns:a16="http://schemas.microsoft.com/office/drawing/2014/main" id="{C195D18D-4541-B69C-1A4C-F3FC568BA1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2448202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2760035" y="3369040"/>
            <a:ext cx="4410636" cy="652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</p:cNvCxnSpPr>
          <p:nvPr/>
        </p:nvCxnSpPr>
        <p:spPr>
          <a:xfrm flipH="1">
            <a:off x="6831269" y="2285999"/>
            <a:ext cx="828705" cy="12075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5141259" y="1916667"/>
            <a:ext cx="6102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UTILIZZATO UNA CODIFICA DELL’INFORMAZIONE</a:t>
            </a:r>
          </a:p>
        </p:txBody>
      </p:sp>
      <p:sp>
        <p:nvSpPr>
          <p:cNvPr id="16" name="Segnaposto contenuto 3">
            <a:extLst>
              <a:ext uri="{FF2B5EF4-FFF2-40B4-BE49-F238E27FC236}">
                <a16:creationId xmlns:a16="http://schemas.microsoft.com/office/drawing/2014/main" id="{E648B332-CF38-5662-FEC6-2E6386B6B1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2023696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6884231" y="3900099"/>
            <a:ext cx="4538273" cy="486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</p:cNvCxnSpPr>
          <p:nvPr/>
        </p:nvCxnSpPr>
        <p:spPr>
          <a:xfrm>
            <a:off x="9473784" y="2285999"/>
            <a:ext cx="885338" cy="1510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3490154" y="1867733"/>
            <a:ext cx="816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UTILIZZATO UN MEZZO DI COMUNICAZIONE DELL’INFORMAZIONE</a:t>
            </a:r>
          </a:p>
        </p:txBody>
      </p:sp>
      <p:sp>
        <p:nvSpPr>
          <p:cNvPr id="12" name="Segnaposto contenuto 3">
            <a:extLst>
              <a:ext uri="{FF2B5EF4-FFF2-40B4-BE49-F238E27FC236}">
                <a16:creationId xmlns:a16="http://schemas.microsoft.com/office/drawing/2014/main" id="{599B01CC-9547-B7E7-F816-45DCAF8E26F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2207488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5DEB61-A30B-EC8F-0C5A-B2476EB01863}"/>
              </a:ext>
            </a:extLst>
          </p:cNvPr>
          <p:cNvSpPr/>
          <p:nvPr/>
        </p:nvSpPr>
        <p:spPr>
          <a:xfrm>
            <a:off x="4901453" y="4699693"/>
            <a:ext cx="2389094" cy="48611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B35F7EB-B2C4-5D6D-3499-34F9CF403CA1}"/>
              </a:ext>
            </a:extLst>
          </p:cNvPr>
          <p:cNvCxnSpPr>
            <a:cxnSpLocks/>
          </p:cNvCxnSpPr>
          <p:nvPr/>
        </p:nvCxnSpPr>
        <p:spPr>
          <a:xfrm flipH="1">
            <a:off x="6443382" y="2276830"/>
            <a:ext cx="706926" cy="2325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9E112B-E69F-2BCD-F401-3E4086799567}"/>
              </a:ext>
            </a:extLst>
          </p:cNvPr>
          <p:cNvSpPr txBox="1"/>
          <p:nvPr/>
        </p:nvSpPr>
        <p:spPr>
          <a:xfrm>
            <a:off x="3413128" y="1953665"/>
            <a:ext cx="6446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UTILIZZATO UNA DECODIFICA DELL’INFORMAZIONE</a:t>
            </a:r>
          </a:p>
          <a:p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0" name="Segnaposto contenuto 3">
            <a:extLst>
              <a:ext uri="{FF2B5EF4-FFF2-40B4-BE49-F238E27FC236}">
                <a16:creationId xmlns:a16="http://schemas.microsoft.com/office/drawing/2014/main" id="{869BA2CA-03D8-E065-5DEE-5D0FBB1873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12787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F26AC-DB90-4892-6A42-2B2FEEA7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parole associ al termine informatica?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1100F5-77D7-8A85-32A1-0D9A2B3E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/>
              <a:t>DATI, INFORMAZIONI E INTERPRETAZIONE DEI DATI</a:t>
            </a:r>
          </a:p>
          <a:p>
            <a:pPr algn="just"/>
            <a:r>
              <a:rPr lang="it-IT" dirty="0"/>
              <a:t>RAPPRESENTAZIONE DEI DATI: CODIFICA E DECODIFICA</a:t>
            </a:r>
          </a:p>
          <a:p>
            <a:pPr algn="just"/>
            <a:r>
              <a:rPr lang="it-IT" dirty="0"/>
              <a:t>ALGORITMI, DEFINIZIONI E SIMBOLI FORMALI</a:t>
            </a:r>
          </a:p>
          <a:p>
            <a:pPr algn="just"/>
            <a:r>
              <a:rPr lang="it-IT" dirty="0"/>
              <a:t>LOGICA, ASTRAZIONE E PROGRAMMAZIONE</a:t>
            </a:r>
          </a:p>
          <a:p>
            <a:pPr algn="just"/>
            <a:r>
              <a:rPr lang="it-IT" dirty="0"/>
              <a:t>COMUNICAZIONE E RISOLUZIONE DI PROBLEMI</a:t>
            </a:r>
          </a:p>
          <a:p>
            <a:pPr algn="just"/>
            <a:r>
              <a:rPr lang="it-IT" dirty="0"/>
              <a:t>ELABORAZIONE AUTOMATICA DELL’INFORMAZIONE</a:t>
            </a:r>
          </a:p>
          <a:p>
            <a:pPr marL="0" indent="0" algn="just">
              <a:buNone/>
            </a:pPr>
            <a:endParaRPr lang="it-IT" dirty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239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14B36-27F9-B79D-E5AE-E6B128B2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F35886-A75D-E48B-C4FB-46AD14B1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happy hacking</a:t>
            </a:r>
          </a:p>
        </p:txBody>
      </p:sp>
    </p:spTree>
    <p:extLst>
      <p:ext uri="{BB962C8B-B14F-4D97-AF65-F5344CB8AC3E}">
        <p14:creationId xmlns:p14="http://schemas.microsoft.com/office/powerpoint/2010/main" val="274552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07AE2-8894-EC4B-5F84-4FD833ED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parole associ al termine informatica?</a:t>
            </a:r>
          </a:p>
        </p:txBody>
      </p:sp>
    </p:spTree>
    <p:extLst>
      <p:ext uri="{BB962C8B-B14F-4D97-AF65-F5344CB8AC3E}">
        <p14:creationId xmlns:p14="http://schemas.microsoft.com/office/powerpoint/2010/main" val="14996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14B36-27F9-B79D-E5AE-E6B128B21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REGOLE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F35886-A75D-E48B-C4FB-46AD14B1B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gioco</a:t>
            </a:r>
          </a:p>
        </p:txBody>
      </p:sp>
    </p:spTree>
    <p:extLst>
      <p:ext uri="{BB962C8B-B14F-4D97-AF65-F5344CB8AC3E}">
        <p14:creationId xmlns:p14="http://schemas.microsoft.com/office/powerpoint/2010/main" val="304392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</p:txBody>
      </p:sp>
    </p:spTree>
    <p:extLst>
      <p:ext uri="{BB962C8B-B14F-4D97-AF65-F5344CB8AC3E}">
        <p14:creationId xmlns:p14="http://schemas.microsoft.com/office/powerpoint/2010/main" val="56595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</p:txBody>
      </p:sp>
    </p:spTree>
    <p:extLst>
      <p:ext uri="{BB962C8B-B14F-4D97-AF65-F5344CB8AC3E}">
        <p14:creationId xmlns:p14="http://schemas.microsoft.com/office/powerpoint/2010/main" val="236744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134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</p:txBody>
      </p:sp>
    </p:spTree>
    <p:extLst>
      <p:ext uri="{BB962C8B-B14F-4D97-AF65-F5344CB8AC3E}">
        <p14:creationId xmlns:p14="http://schemas.microsoft.com/office/powerpoint/2010/main" val="132128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213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</p:txBody>
      </p:sp>
    </p:spTree>
    <p:extLst>
      <p:ext uri="{BB962C8B-B14F-4D97-AF65-F5344CB8AC3E}">
        <p14:creationId xmlns:p14="http://schemas.microsoft.com/office/powerpoint/2010/main" val="1319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292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</p:txBody>
      </p:sp>
    </p:spTree>
    <p:extLst>
      <p:ext uri="{BB962C8B-B14F-4D97-AF65-F5344CB8AC3E}">
        <p14:creationId xmlns:p14="http://schemas.microsoft.com/office/powerpoint/2010/main" val="428839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D51F31-8951-C23F-3E47-4EAA79D4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DELLA CLASSE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E316F4-DF35-A219-C997-571DA57D2E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49509" y="2557463"/>
            <a:ext cx="10672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DEFINIRE UNA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PROPORRE 3 DIVERSE CONSEGUENZE SE LA REGOLA NON VIENE RISPETTATA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ASSOCIARE UN IDENTIFICATIVO UNIVOCO PER OGNI CONSEGUENZA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VOTARE LA CONSEGUENZA PREFERITA SCRIVENDONE L’IDENTIFICATIVO UNIVOCO SU UN PEZZO DI CARTA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EFFETTUARE LO SPOGLIO E DETERMINARE LA CONSEGUENZA PIÙ VOTATA PER LA REGOLA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it-IT" sz="2100" dirty="0"/>
              <a:t>CREARE TRE REGOLE</a:t>
            </a:r>
          </a:p>
        </p:txBody>
      </p:sp>
    </p:spTree>
    <p:extLst>
      <p:ext uri="{BB962C8B-B14F-4D97-AF65-F5344CB8AC3E}">
        <p14:creationId xmlns:p14="http://schemas.microsoft.com/office/powerpoint/2010/main" val="104609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o">
  <a:themeElements>
    <a:clrScheme name="Orga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570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Garamond</vt:lpstr>
      <vt:lpstr>Organico</vt:lpstr>
      <vt:lpstr>INTRODUZIONE</vt:lpstr>
      <vt:lpstr>Che parole associ al termine informatica?</vt:lpstr>
      <vt:lpstr>REGOLE</vt:lpstr>
      <vt:lpstr>REGOLE DELLA CLASSE</vt:lpstr>
      <vt:lpstr>REGOLE DELLA CLASSE</vt:lpstr>
      <vt:lpstr>REGOLE DELLA CLASSE</vt:lpstr>
      <vt:lpstr>REGOLE DELLA CLASSE</vt:lpstr>
      <vt:lpstr>REGOLE DELLA CLASSE</vt:lpstr>
      <vt:lpstr>REGOLE DELLA CLASSE</vt:lpstr>
      <vt:lpstr>CONGRATULAZIONI</vt:lpstr>
      <vt:lpstr>REGOLE DELLA CLASSE</vt:lpstr>
      <vt:lpstr>REGOLE DELLA CLASSE</vt:lpstr>
      <vt:lpstr>REGOLE DELLA CLASSE</vt:lpstr>
      <vt:lpstr>REGOLE DELLA CLASSE</vt:lpstr>
      <vt:lpstr>REGOLE DELLA CLASSE</vt:lpstr>
      <vt:lpstr>REGOLE DELLA CLASSE</vt:lpstr>
      <vt:lpstr>Che parole associ al termine informatica?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</dc:title>
  <dc:creator>Gabriele Alessandro Cazzaniga</dc:creator>
  <cp:lastModifiedBy>Gabriele Alessandro Cazzaniga</cp:lastModifiedBy>
  <cp:revision>4</cp:revision>
  <dcterms:created xsi:type="dcterms:W3CDTF">2023-09-17T14:34:56Z</dcterms:created>
  <dcterms:modified xsi:type="dcterms:W3CDTF">2024-07-14T17:29:15Z</dcterms:modified>
</cp:coreProperties>
</file>