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9" r:id="rId2"/>
    <p:sldId id="260" r:id="rId3"/>
    <p:sldId id="261" r:id="rId4"/>
    <p:sldId id="262" r:id="rId5"/>
    <p:sldId id="263" r:id="rId6"/>
    <p:sldId id="265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5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3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6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8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63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0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59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832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09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10/3/2024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0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22AAE67-A3ED-787C-8F77-60E035E66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39763"/>
            <a:ext cx="6021207" cy="3227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chemeClr val="tx1"/>
                </a:solidFill>
              </a:rPr>
              <a:t>MEMORIA E BINARIO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0DF7C-88F0-40A5-96EC-BABE7A4A3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7534655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ccuino">
            <a:extLst>
              <a:ext uri="{FF2B5EF4-FFF2-40B4-BE49-F238E27FC236}">
                <a16:creationId xmlns:a16="http://schemas.microsoft.com/office/drawing/2014/main" id="{2409F8FB-CEDF-2D07-1FD0-8A945CF6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85" r="35484" b="-1"/>
          <a:stretch/>
        </p:blipFill>
        <p:spPr>
          <a:xfrm>
            <a:off x="7534655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0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BINARIO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068223"/>
              </p:ext>
            </p:extLst>
          </p:nvPr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C59DCB4-659C-2AE8-05FA-DAD7A0B87767}"/>
              </a:ext>
            </a:extLst>
          </p:cNvPr>
          <p:cNvSpPr txBox="1"/>
          <p:nvPr/>
        </p:nvSpPr>
        <p:spPr>
          <a:xfrm>
            <a:off x="858572" y="302889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EA34759-99BB-31DD-175F-8C89E7F079C2}"/>
              </a:ext>
            </a:extLst>
          </p:cNvPr>
          <p:cNvSpPr txBox="1"/>
          <p:nvPr/>
        </p:nvSpPr>
        <p:spPr>
          <a:xfrm>
            <a:off x="858572" y="3930798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817E42-AF2D-E550-BF60-3685207F4023}"/>
              </a:ext>
            </a:extLst>
          </p:cNvPr>
          <p:cNvSpPr txBox="1"/>
          <p:nvPr/>
        </p:nvSpPr>
        <p:spPr>
          <a:xfrm>
            <a:off x="858572" y="483270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03C2051-F0E2-93F4-22AC-54DB0DC45C2B}"/>
              </a:ext>
            </a:extLst>
          </p:cNvPr>
          <p:cNvSpPr txBox="1"/>
          <p:nvPr/>
        </p:nvSpPr>
        <p:spPr>
          <a:xfrm>
            <a:off x="858572" y="5734614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</p:spTree>
    <p:extLst>
      <p:ext uri="{BB962C8B-B14F-4D97-AF65-F5344CB8AC3E}">
        <p14:creationId xmlns:p14="http://schemas.microsoft.com/office/powerpoint/2010/main" val="98107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BBAE08-EB15-7E91-B774-6755A04D3621}"/>
              </a:ext>
            </a:extLst>
          </p:cNvPr>
          <p:cNvSpPr txBox="1"/>
          <p:nvPr/>
        </p:nvSpPr>
        <p:spPr>
          <a:xfrm>
            <a:off x="0" y="4131517"/>
            <a:ext cx="121919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32 BIT </a:t>
            </a:r>
            <a:r>
              <a:rPr lang="it-IT" sz="4000" dirty="0"/>
              <a:t>→ 10110101000111001100001000110100</a:t>
            </a:r>
            <a:r>
              <a:rPr lang="it-IT" sz="40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453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MEMORIA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CDFC33A-C84D-74A7-497F-17F3E46C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47395"/>
              </p:ext>
            </p:extLst>
          </p:nvPr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54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LETTURA MEMORIA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D0D3C4-BB68-4A02-B2BF-B02BCEEBD7F9}"/>
              </a:ext>
            </a:extLst>
          </p:cNvPr>
          <p:cNvSpPr txBox="1"/>
          <p:nvPr/>
        </p:nvSpPr>
        <p:spPr>
          <a:xfrm>
            <a:off x="0" y="4300794"/>
            <a:ext cx="12192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sz="4000" dirty="0"/>
              <a:t>10110101000111001100001000110100</a:t>
            </a:r>
          </a:p>
        </p:txBody>
      </p:sp>
    </p:spTree>
    <p:extLst>
      <p:ext uri="{BB962C8B-B14F-4D97-AF65-F5344CB8AC3E}">
        <p14:creationId xmlns:p14="http://schemas.microsoft.com/office/powerpoint/2010/main" val="3850161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SCRITTURA MEMORIA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7D0D3C4-BB68-4A02-B2BF-B02BCEEBD7F9}"/>
              </a:ext>
            </a:extLst>
          </p:cNvPr>
          <p:cNvSpPr txBox="1"/>
          <p:nvPr/>
        </p:nvSpPr>
        <p:spPr>
          <a:xfrm>
            <a:off x="0" y="4300794"/>
            <a:ext cx="121920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it-IT" sz="4000" dirty="0"/>
              <a:t>10110101000111001100001000110100</a:t>
            </a:r>
          </a:p>
        </p:txBody>
      </p:sp>
    </p:spTree>
    <p:extLst>
      <p:ext uri="{BB962C8B-B14F-4D97-AF65-F5344CB8AC3E}">
        <p14:creationId xmlns:p14="http://schemas.microsoft.com/office/powerpoint/2010/main" val="241676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SCRITTURA MEMORIA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334E6BE-3D5F-7303-583B-FC0BD6483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757330"/>
              </p:ext>
            </p:extLst>
          </p:nvPr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98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01379"/>
              </p:ext>
            </p:extLst>
          </p:nvPr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6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/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  <p:sp>
        <p:nvSpPr>
          <p:cNvPr id="3" name="Ovale 2">
            <a:extLst>
              <a:ext uri="{FF2B5EF4-FFF2-40B4-BE49-F238E27FC236}">
                <a16:creationId xmlns:a16="http://schemas.microsoft.com/office/drawing/2014/main" id="{A6720849-9698-F11A-E47A-F3F82616AD3B}"/>
              </a:ext>
            </a:extLst>
          </p:cNvPr>
          <p:cNvSpPr/>
          <p:nvPr/>
        </p:nvSpPr>
        <p:spPr>
          <a:xfrm>
            <a:off x="1455018" y="2559571"/>
            <a:ext cx="1483054" cy="1319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4BD583-061A-4C7B-3F22-66B227B0D82B}"/>
              </a:ext>
            </a:extLst>
          </p:cNvPr>
          <p:cNvSpPr txBox="1"/>
          <p:nvPr/>
        </p:nvSpPr>
        <p:spPr>
          <a:xfrm>
            <a:off x="1790824" y="3034472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CELLA</a:t>
            </a:r>
          </a:p>
        </p:txBody>
      </p:sp>
    </p:spTree>
    <p:extLst>
      <p:ext uri="{BB962C8B-B14F-4D97-AF65-F5344CB8AC3E}">
        <p14:creationId xmlns:p14="http://schemas.microsoft.com/office/powerpoint/2010/main" val="28544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73131"/>
              </p:ext>
            </p:extLst>
          </p:nvPr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it-IT" sz="4000" dirty="0"/>
                        <a:t>ACCESA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it-IT" sz="4000" dirty="0"/>
                        <a:t>SPENTA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03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1178"/>
              </p:ext>
            </p:extLst>
          </p:nvPr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it-IT" sz="4000" dirty="0"/>
                        <a:t>ACCESA → 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it-IT" sz="4000" dirty="0"/>
                        <a:t>SPENTA →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9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/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it-IT" sz="4000" dirty="0"/>
                        <a:t>ACCESA → 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it-IT" sz="4000" dirty="0"/>
                        <a:t>SPENTA →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  <p:sp>
        <p:nvSpPr>
          <p:cNvPr id="3" name="Ovale 2">
            <a:extLst>
              <a:ext uri="{FF2B5EF4-FFF2-40B4-BE49-F238E27FC236}">
                <a16:creationId xmlns:a16="http://schemas.microsoft.com/office/drawing/2014/main" id="{9F8F2D4F-20D9-8F76-378F-4379F2AAF5C4}"/>
              </a:ext>
            </a:extLst>
          </p:cNvPr>
          <p:cNvSpPr/>
          <p:nvPr/>
        </p:nvSpPr>
        <p:spPr>
          <a:xfrm>
            <a:off x="7252648" y="2613524"/>
            <a:ext cx="1483054" cy="1319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55BB934-ABC6-3463-91DD-8DBB8FDB65D4}"/>
              </a:ext>
            </a:extLst>
          </p:cNvPr>
          <p:cNvSpPr/>
          <p:nvPr/>
        </p:nvSpPr>
        <p:spPr>
          <a:xfrm>
            <a:off x="7252648" y="4469687"/>
            <a:ext cx="1483054" cy="1319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4B6870-0E89-8E4C-7792-DFB54E0CBBF9}"/>
              </a:ext>
            </a:extLst>
          </p:cNvPr>
          <p:cNvSpPr txBox="1"/>
          <p:nvPr/>
        </p:nvSpPr>
        <p:spPr>
          <a:xfrm>
            <a:off x="7727916" y="4030066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8571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/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CE6ABC5D-6CF4-0637-53D5-E8C306466F02}"/>
              </a:ext>
            </a:extLst>
          </p:cNvPr>
          <p:cNvSpPr txBox="1"/>
          <p:nvPr/>
        </p:nvSpPr>
        <p:spPr>
          <a:xfrm>
            <a:off x="858572" y="302889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E5D3630-6EF2-9B4F-1181-7E31B5F289DB}"/>
              </a:ext>
            </a:extLst>
          </p:cNvPr>
          <p:cNvSpPr txBox="1"/>
          <p:nvPr/>
        </p:nvSpPr>
        <p:spPr>
          <a:xfrm>
            <a:off x="858572" y="3930798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977DE4-BA51-9343-96A1-04272B3E5072}"/>
              </a:ext>
            </a:extLst>
          </p:cNvPr>
          <p:cNvSpPr txBox="1"/>
          <p:nvPr/>
        </p:nvSpPr>
        <p:spPr>
          <a:xfrm>
            <a:off x="858572" y="483270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D2CC9B-EE6D-F31B-7393-1B2424294077}"/>
              </a:ext>
            </a:extLst>
          </p:cNvPr>
          <p:cNvSpPr txBox="1"/>
          <p:nvPr/>
        </p:nvSpPr>
        <p:spPr>
          <a:xfrm>
            <a:off x="858572" y="5734614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</p:spTree>
    <p:extLst>
      <p:ext uri="{BB962C8B-B14F-4D97-AF65-F5344CB8AC3E}">
        <p14:creationId xmlns:p14="http://schemas.microsoft.com/office/powerpoint/2010/main" val="18908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821"/>
              </p:ext>
            </p:extLst>
          </p:nvPr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889F7-5863-FCDE-1B96-4E1BE7D91779}"/>
              </a:ext>
            </a:extLst>
          </p:cNvPr>
          <p:cNvSpPr txBox="1"/>
          <p:nvPr/>
        </p:nvSpPr>
        <p:spPr>
          <a:xfrm>
            <a:off x="858572" y="302889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5190D3-0140-2BE6-678E-F1724778B185}"/>
              </a:ext>
            </a:extLst>
          </p:cNvPr>
          <p:cNvSpPr txBox="1"/>
          <p:nvPr/>
        </p:nvSpPr>
        <p:spPr>
          <a:xfrm>
            <a:off x="858572" y="3930798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574FCE-23C2-127B-FE6A-18883330E5F9}"/>
              </a:ext>
            </a:extLst>
          </p:cNvPr>
          <p:cNvSpPr txBox="1"/>
          <p:nvPr/>
        </p:nvSpPr>
        <p:spPr>
          <a:xfrm>
            <a:off x="858572" y="483270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3CC43BA-D3DA-6DBD-5845-0F324B8C32FE}"/>
              </a:ext>
            </a:extLst>
          </p:cNvPr>
          <p:cNvSpPr txBox="1"/>
          <p:nvPr/>
        </p:nvSpPr>
        <p:spPr>
          <a:xfrm>
            <a:off x="858572" y="5734614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</p:spTree>
    <p:extLst>
      <p:ext uri="{BB962C8B-B14F-4D97-AF65-F5344CB8AC3E}">
        <p14:creationId xmlns:p14="http://schemas.microsoft.com/office/powerpoint/2010/main" val="245145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A8B11-9EC3-2163-182A-41432654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MEMORIA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A5C99AB-8E53-B844-711D-F8D6D30D3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19269"/>
              </p:ext>
            </p:extLst>
          </p:nvPr>
        </p:nvGraphicFramePr>
        <p:xfrm>
          <a:off x="1634900" y="2773179"/>
          <a:ext cx="8919152" cy="3552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894">
                  <a:extLst>
                    <a:ext uri="{9D8B030D-6E8A-4147-A177-3AD203B41FA5}">
                      <a16:colId xmlns:a16="http://schemas.microsoft.com/office/drawing/2014/main" val="183020154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75169013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918057499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972048344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3370774696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4194697502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1146127385"/>
                    </a:ext>
                  </a:extLst>
                </a:gridCol>
                <a:gridCol w="1114894">
                  <a:extLst>
                    <a:ext uri="{9D8B030D-6E8A-4147-A177-3AD203B41FA5}">
                      <a16:colId xmlns:a16="http://schemas.microsoft.com/office/drawing/2014/main" val="856466375"/>
                    </a:ext>
                  </a:extLst>
                </a:gridCol>
              </a:tblGrid>
              <a:tr h="888168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633947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994338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142550"/>
                  </a:ext>
                </a:extLst>
              </a:tr>
              <a:tr h="888168"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40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1275500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22C44F-3721-906E-799E-ABCAB8AAE82F}"/>
              </a:ext>
            </a:extLst>
          </p:cNvPr>
          <p:cNvSpPr txBox="1"/>
          <p:nvPr/>
        </p:nvSpPr>
        <p:spPr>
          <a:xfrm>
            <a:off x="858572" y="302889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301D5A-50EF-BDE0-CEAC-4B347768C7CB}"/>
              </a:ext>
            </a:extLst>
          </p:cNvPr>
          <p:cNvSpPr txBox="1"/>
          <p:nvPr/>
        </p:nvSpPr>
        <p:spPr>
          <a:xfrm>
            <a:off x="858572" y="3930798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D70C7D6-31A6-267B-0EFA-B649B613F355}"/>
              </a:ext>
            </a:extLst>
          </p:cNvPr>
          <p:cNvSpPr txBox="1"/>
          <p:nvPr/>
        </p:nvSpPr>
        <p:spPr>
          <a:xfrm>
            <a:off x="858572" y="483270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FC8302-A204-1923-EA62-6580EDD83B72}"/>
              </a:ext>
            </a:extLst>
          </p:cNvPr>
          <p:cNvSpPr txBox="1"/>
          <p:nvPr/>
        </p:nvSpPr>
        <p:spPr>
          <a:xfrm>
            <a:off x="858572" y="5734614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rgbClr val="FF0000"/>
                </a:solidFill>
              </a:rPr>
              <a:t>8 BIT</a:t>
            </a:r>
          </a:p>
        </p:txBody>
      </p:sp>
    </p:spTree>
    <p:extLst>
      <p:ext uri="{BB962C8B-B14F-4D97-AF65-F5344CB8AC3E}">
        <p14:creationId xmlns:p14="http://schemas.microsoft.com/office/powerpoint/2010/main" val="247612203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LightSeedRightStep">
      <a:dk1>
        <a:srgbClr val="000000"/>
      </a:dk1>
      <a:lt1>
        <a:srgbClr val="FFFFFF"/>
      </a:lt1>
      <a:dk2>
        <a:srgbClr val="3C3122"/>
      </a:dk2>
      <a:lt2>
        <a:srgbClr val="E2E5E8"/>
      </a:lt2>
      <a:accent1>
        <a:srgbClr val="B99C7E"/>
      </a:accent1>
      <a:accent2>
        <a:srgbClr val="A7A372"/>
      </a:accent2>
      <a:accent3>
        <a:srgbClr val="98A67E"/>
      </a:accent3>
      <a:accent4>
        <a:srgbClr val="83AD76"/>
      </a:accent4>
      <a:accent5>
        <a:srgbClr val="82AB89"/>
      </a:accent5>
      <a:accent6>
        <a:srgbClr val="76AD97"/>
      </a:accent6>
      <a:hlink>
        <a:srgbClr val="6084A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139</Words>
  <Application>Microsoft Office PowerPoint</Application>
  <PresentationFormat>Widescreen</PresentationFormat>
  <Paragraphs>106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Franklin Gothic Demi Cond</vt:lpstr>
      <vt:lpstr>Franklin Gothic Medium</vt:lpstr>
      <vt:lpstr>Wingdings</vt:lpstr>
      <vt:lpstr>JuxtaposeVTI</vt:lpstr>
      <vt:lpstr>MEMORIA E BINARIO</vt:lpstr>
      <vt:lpstr>MEMORIA</vt:lpstr>
      <vt:lpstr>MEMORIA</vt:lpstr>
      <vt:lpstr>MEMORIA</vt:lpstr>
      <vt:lpstr>MEMORIA</vt:lpstr>
      <vt:lpstr>MEMORIA</vt:lpstr>
      <vt:lpstr>MEMORIA</vt:lpstr>
      <vt:lpstr>MEMORIA</vt:lpstr>
      <vt:lpstr>MEMORIA</vt:lpstr>
      <vt:lpstr>BINARIO</vt:lpstr>
      <vt:lpstr>BINARIO</vt:lpstr>
      <vt:lpstr>LETTURA MEMORIA</vt:lpstr>
      <vt:lpstr>LETTURA MEMORIA</vt:lpstr>
      <vt:lpstr>SCRITTURA MEMORIA</vt:lpstr>
      <vt:lpstr>SCRITTURA MEMORIA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Alessandro Cazzaniga</dc:creator>
  <cp:lastModifiedBy>Gabriele Alessandro Cazzaniga</cp:lastModifiedBy>
  <cp:revision>9</cp:revision>
  <dcterms:created xsi:type="dcterms:W3CDTF">2024-10-03T15:43:13Z</dcterms:created>
  <dcterms:modified xsi:type="dcterms:W3CDTF">2024-10-03T16:26:14Z</dcterms:modified>
</cp:coreProperties>
</file>