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2"/>
  </p:notesMasterIdLst>
  <p:sldIdLst>
    <p:sldId id="256" r:id="rId2"/>
    <p:sldId id="258" r:id="rId3"/>
    <p:sldId id="257" r:id="rId4"/>
    <p:sldId id="274" r:id="rId5"/>
    <p:sldId id="277" r:id="rId6"/>
    <p:sldId id="275" r:id="rId7"/>
    <p:sldId id="278" r:id="rId8"/>
    <p:sldId id="276" r:id="rId9"/>
    <p:sldId id="279" r:id="rId10"/>
    <p:sldId id="280" r:id="rId11"/>
    <p:sldId id="262" r:id="rId12"/>
    <p:sldId id="281" r:id="rId13"/>
    <p:sldId id="284" r:id="rId14"/>
    <p:sldId id="283" r:id="rId15"/>
    <p:sldId id="285" r:id="rId16"/>
    <p:sldId id="263" r:id="rId17"/>
    <p:sldId id="282" r:id="rId18"/>
    <p:sldId id="264" r:id="rId19"/>
    <p:sldId id="265" r:id="rId20"/>
    <p:sldId id="287" r:id="rId21"/>
    <p:sldId id="286" r:id="rId22"/>
    <p:sldId id="268" r:id="rId23"/>
    <p:sldId id="288" r:id="rId24"/>
    <p:sldId id="289" r:id="rId25"/>
    <p:sldId id="269" r:id="rId26"/>
    <p:sldId id="290" r:id="rId27"/>
    <p:sldId id="271" r:id="rId28"/>
    <p:sldId id="291" r:id="rId29"/>
    <p:sldId id="272" r:id="rId30"/>
    <p:sldId id="273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74" autoAdjust="0"/>
  </p:normalViewPr>
  <p:slideViewPr>
    <p:cSldViewPr snapToGrid="0">
      <p:cViewPr>
        <p:scale>
          <a:sx n="50" d="100"/>
          <a:sy n="50" d="100"/>
        </p:scale>
        <p:origin x="918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3D5E18-4940-41D6-B827-1608840CADC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8BA6375-7144-4474-B77E-DB9577EF6D1B}">
      <dgm:prSet phldrT="[Testo]"/>
      <dgm:spPr/>
      <dgm:t>
        <a:bodyPr/>
        <a:lstStyle/>
        <a:p>
          <a:r>
            <a:rPr lang="it-IT" dirty="0"/>
            <a:t>1960</a:t>
          </a:r>
        </a:p>
      </dgm:t>
    </dgm:pt>
    <dgm:pt modelId="{1A049D27-70AF-4B72-B459-ED982D3E8229}" type="parTrans" cxnId="{F6697AC9-E5D8-4538-A9BE-C48103C2189C}">
      <dgm:prSet/>
      <dgm:spPr/>
      <dgm:t>
        <a:bodyPr/>
        <a:lstStyle/>
        <a:p>
          <a:endParaRPr lang="it-IT"/>
        </a:p>
      </dgm:t>
    </dgm:pt>
    <dgm:pt modelId="{0FCF168E-E311-4A63-AA01-DE91F781ACB1}" type="sibTrans" cxnId="{F6697AC9-E5D8-4538-A9BE-C48103C2189C}">
      <dgm:prSet/>
      <dgm:spPr/>
      <dgm:t>
        <a:bodyPr/>
        <a:lstStyle/>
        <a:p>
          <a:endParaRPr lang="it-IT"/>
        </a:p>
      </dgm:t>
    </dgm:pt>
    <dgm:pt modelId="{E3B709D6-B632-4A12-8B0A-B38C308EB943}">
      <dgm:prSet phldrT="[Testo]"/>
      <dgm:spPr/>
      <dgm:t>
        <a:bodyPr/>
        <a:lstStyle/>
        <a:p>
          <a:r>
            <a:rPr lang="it-IT" b="0" i="0" dirty="0"/>
            <a:t>1969</a:t>
          </a:r>
          <a:endParaRPr lang="it-IT" dirty="0"/>
        </a:p>
      </dgm:t>
    </dgm:pt>
    <dgm:pt modelId="{B3350FED-8B88-46FA-AD99-8B27D63797BE}" type="parTrans" cxnId="{5E29F49B-3AE1-41FC-9FD0-52EA2AC4A93A}">
      <dgm:prSet/>
      <dgm:spPr/>
      <dgm:t>
        <a:bodyPr/>
        <a:lstStyle/>
        <a:p>
          <a:endParaRPr lang="it-IT"/>
        </a:p>
      </dgm:t>
    </dgm:pt>
    <dgm:pt modelId="{BC300A06-97CC-4060-ACD9-B0584F1539F3}" type="sibTrans" cxnId="{5E29F49B-3AE1-41FC-9FD0-52EA2AC4A93A}">
      <dgm:prSet/>
      <dgm:spPr/>
      <dgm:t>
        <a:bodyPr/>
        <a:lstStyle/>
        <a:p>
          <a:endParaRPr lang="it-IT"/>
        </a:p>
      </dgm:t>
    </dgm:pt>
    <dgm:pt modelId="{8C7FA411-4ED1-4BD2-939B-CC81BAA90F0A}">
      <dgm:prSet phldrT="[Testo]"/>
      <dgm:spPr/>
      <dgm:t>
        <a:bodyPr/>
        <a:lstStyle/>
        <a:p>
          <a:r>
            <a:rPr lang="it-IT" dirty="0"/>
            <a:t>1971</a:t>
          </a:r>
        </a:p>
      </dgm:t>
    </dgm:pt>
    <dgm:pt modelId="{99A9C068-DCD4-4017-8058-A612892B22CE}" type="parTrans" cxnId="{ED40F5D4-C2A1-4936-B9EC-57CC6A265C0F}">
      <dgm:prSet/>
      <dgm:spPr/>
      <dgm:t>
        <a:bodyPr/>
        <a:lstStyle/>
        <a:p>
          <a:endParaRPr lang="it-IT"/>
        </a:p>
      </dgm:t>
    </dgm:pt>
    <dgm:pt modelId="{BB5C55CA-CF0B-4855-BC49-1B11EBCC139F}" type="sibTrans" cxnId="{ED40F5D4-C2A1-4936-B9EC-57CC6A265C0F}">
      <dgm:prSet/>
      <dgm:spPr/>
      <dgm:t>
        <a:bodyPr/>
        <a:lstStyle/>
        <a:p>
          <a:endParaRPr lang="it-IT"/>
        </a:p>
      </dgm:t>
    </dgm:pt>
    <dgm:pt modelId="{08371E54-186B-42E5-801E-39C87E718C64}">
      <dgm:prSet phldrT="[Testo]"/>
      <dgm:spPr/>
      <dgm:t>
        <a:bodyPr/>
        <a:lstStyle/>
        <a:p>
          <a:r>
            <a:rPr lang="it-IT" dirty="0"/>
            <a:t>1991</a:t>
          </a:r>
        </a:p>
      </dgm:t>
    </dgm:pt>
    <dgm:pt modelId="{208874C5-0426-4FB4-B236-A4AAA7F3CD68}" type="parTrans" cxnId="{B1CD2B7D-66AF-4301-991E-4E88AC964D10}">
      <dgm:prSet/>
      <dgm:spPr/>
      <dgm:t>
        <a:bodyPr/>
        <a:lstStyle/>
        <a:p>
          <a:endParaRPr lang="it-IT"/>
        </a:p>
      </dgm:t>
    </dgm:pt>
    <dgm:pt modelId="{D4A4B96E-226C-4EE8-813F-0E6B507E100F}" type="sibTrans" cxnId="{B1CD2B7D-66AF-4301-991E-4E88AC964D10}">
      <dgm:prSet/>
      <dgm:spPr/>
      <dgm:t>
        <a:bodyPr/>
        <a:lstStyle/>
        <a:p>
          <a:endParaRPr lang="it-IT"/>
        </a:p>
      </dgm:t>
    </dgm:pt>
    <dgm:pt modelId="{1E1CEE27-3530-4A71-B025-FFDD56DFEFF3}">
      <dgm:prSet phldrT="[Testo]" custT="1"/>
      <dgm:spPr/>
      <dgm:t>
        <a:bodyPr/>
        <a:lstStyle/>
        <a:p>
          <a:pPr>
            <a:buFontTx/>
            <a:buNone/>
          </a:pPr>
          <a:r>
            <a:rPr lang="it-IT" sz="1500" b="1" dirty="0"/>
            <a:t>DARPA</a:t>
          </a:r>
          <a:r>
            <a:rPr lang="it-IT" sz="1500" dirty="0"/>
            <a:t> (Defense Advanced Research Projects Agency)</a:t>
          </a:r>
        </a:p>
      </dgm:t>
    </dgm:pt>
    <dgm:pt modelId="{B1795AC1-0F75-46F4-850A-24D28D0F8C3B}" type="parTrans" cxnId="{C10340CF-CBC8-41B8-8C4C-8DDFBB81FC56}">
      <dgm:prSet/>
      <dgm:spPr/>
      <dgm:t>
        <a:bodyPr/>
        <a:lstStyle/>
        <a:p>
          <a:endParaRPr lang="it-IT"/>
        </a:p>
      </dgm:t>
    </dgm:pt>
    <dgm:pt modelId="{81327A86-41C2-432F-B5CF-A664D964F7CD}" type="sibTrans" cxnId="{C10340CF-CBC8-41B8-8C4C-8DDFBB81FC56}">
      <dgm:prSet/>
      <dgm:spPr/>
      <dgm:t>
        <a:bodyPr/>
        <a:lstStyle/>
        <a:p>
          <a:endParaRPr lang="it-IT"/>
        </a:p>
      </dgm:t>
    </dgm:pt>
    <dgm:pt modelId="{195E1064-6463-4617-A0BE-D3A6056A3254}">
      <dgm:prSet phldrT="[Testo]"/>
      <dgm:spPr/>
      <dgm:t>
        <a:bodyPr/>
        <a:lstStyle/>
        <a:p>
          <a:r>
            <a:rPr lang="it-IT" dirty="0"/>
            <a:t>1993</a:t>
          </a:r>
        </a:p>
      </dgm:t>
    </dgm:pt>
    <dgm:pt modelId="{79CABB5F-6D8B-4AF8-B649-27E6E4C32B2E}" type="parTrans" cxnId="{B1F2952D-BF5B-4D84-AAAA-EADD9069C443}">
      <dgm:prSet/>
      <dgm:spPr/>
      <dgm:t>
        <a:bodyPr/>
        <a:lstStyle/>
        <a:p>
          <a:endParaRPr lang="it-IT"/>
        </a:p>
      </dgm:t>
    </dgm:pt>
    <dgm:pt modelId="{F4EE6CC8-D04C-4592-8E04-496F4EE951C6}" type="sibTrans" cxnId="{B1F2952D-BF5B-4D84-AAAA-EADD9069C443}">
      <dgm:prSet/>
      <dgm:spPr/>
      <dgm:t>
        <a:bodyPr/>
        <a:lstStyle/>
        <a:p>
          <a:endParaRPr lang="it-IT"/>
        </a:p>
      </dgm:t>
    </dgm:pt>
    <dgm:pt modelId="{E203781E-A5E6-4AED-BB03-AEDA23A47985}">
      <dgm:prSet phldrT="[Testo]" custT="1"/>
      <dgm:spPr/>
      <dgm:t>
        <a:bodyPr/>
        <a:lstStyle/>
        <a:p>
          <a:pPr>
            <a:buFontTx/>
            <a:buNone/>
          </a:pPr>
          <a:r>
            <a:rPr lang="it-IT" sz="1500" dirty="0"/>
            <a:t>Primo progetto sulle reti a commutazione di pacchetto</a:t>
          </a:r>
        </a:p>
      </dgm:t>
    </dgm:pt>
    <dgm:pt modelId="{2D6DA1B6-29C6-4AD7-B7BF-75E30098DB9B}" type="parTrans" cxnId="{F864AF73-0AF8-41E6-B837-02EDE4F3C148}">
      <dgm:prSet/>
      <dgm:spPr/>
      <dgm:t>
        <a:bodyPr/>
        <a:lstStyle/>
        <a:p>
          <a:endParaRPr lang="it-IT"/>
        </a:p>
      </dgm:t>
    </dgm:pt>
    <dgm:pt modelId="{B25D2C98-2448-4252-87AC-1EBAC10B8CD4}" type="sibTrans" cxnId="{F864AF73-0AF8-41E6-B837-02EDE4F3C148}">
      <dgm:prSet/>
      <dgm:spPr/>
      <dgm:t>
        <a:bodyPr/>
        <a:lstStyle/>
        <a:p>
          <a:endParaRPr lang="it-IT"/>
        </a:p>
      </dgm:t>
    </dgm:pt>
    <dgm:pt modelId="{B75A4675-DDA2-44A9-BE78-F28B3327779F}">
      <dgm:prSet phldrT="[Testo]"/>
      <dgm:spPr/>
      <dgm:t>
        <a:bodyPr/>
        <a:lstStyle/>
        <a:p>
          <a:r>
            <a:rPr lang="it-IT" dirty="0"/>
            <a:t>2023</a:t>
          </a:r>
        </a:p>
      </dgm:t>
    </dgm:pt>
    <dgm:pt modelId="{826FD49A-72D0-4675-B001-DD1FC3CBD2BF}" type="sibTrans" cxnId="{5A2A6599-2383-4DEF-9E45-D9879796258B}">
      <dgm:prSet/>
      <dgm:spPr/>
      <dgm:t>
        <a:bodyPr/>
        <a:lstStyle/>
        <a:p>
          <a:endParaRPr lang="it-IT"/>
        </a:p>
      </dgm:t>
    </dgm:pt>
    <dgm:pt modelId="{D092943A-3328-4087-BB6F-09C0313A53FA}" type="parTrans" cxnId="{5A2A6599-2383-4DEF-9E45-D9879796258B}">
      <dgm:prSet/>
      <dgm:spPr/>
      <dgm:t>
        <a:bodyPr/>
        <a:lstStyle/>
        <a:p>
          <a:endParaRPr lang="it-IT"/>
        </a:p>
      </dgm:t>
    </dgm:pt>
    <dgm:pt modelId="{28DBC015-B20F-41C7-AB8F-AF58111287C2}" type="pres">
      <dgm:prSet presAssocID="{FF3D5E18-4940-41D6-B827-1608840CADC1}" presName="linearFlow" presStyleCnt="0">
        <dgm:presLayoutVars>
          <dgm:dir/>
          <dgm:animLvl val="lvl"/>
          <dgm:resizeHandles val="exact"/>
        </dgm:presLayoutVars>
      </dgm:prSet>
      <dgm:spPr/>
    </dgm:pt>
    <dgm:pt modelId="{2FFCBC63-0BB9-4CD4-A20C-C91B78298279}" type="pres">
      <dgm:prSet presAssocID="{68BA6375-7144-4474-B77E-DB9577EF6D1B}" presName="composite" presStyleCnt="0"/>
      <dgm:spPr/>
    </dgm:pt>
    <dgm:pt modelId="{0ABAAEAC-EFE4-48C5-B339-AFB7FC711DCE}" type="pres">
      <dgm:prSet presAssocID="{68BA6375-7144-4474-B77E-DB9577EF6D1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A6EBF2B1-3FD0-41C2-96F1-7B90E5EC8F59}" type="pres">
      <dgm:prSet presAssocID="{68BA6375-7144-4474-B77E-DB9577EF6D1B}" presName="descendantText" presStyleLbl="alignAcc1" presStyleIdx="0" presStyleCnt="6">
        <dgm:presLayoutVars>
          <dgm:bulletEnabled val="1"/>
        </dgm:presLayoutVars>
      </dgm:prSet>
      <dgm:spPr/>
    </dgm:pt>
    <dgm:pt modelId="{DE89DF6D-9FAC-4303-B986-01AA3F68A62B}" type="pres">
      <dgm:prSet presAssocID="{0FCF168E-E311-4A63-AA01-DE91F781ACB1}" presName="sp" presStyleCnt="0"/>
      <dgm:spPr/>
    </dgm:pt>
    <dgm:pt modelId="{94482822-E97A-4ECC-A5AE-9584AC5C947E}" type="pres">
      <dgm:prSet presAssocID="{E3B709D6-B632-4A12-8B0A-B38C308EB943}" presName="composite" presStyleCnt="0"/>
      <dgm:spPr/>
    </dgm:pt>
    <dgm:pt modelId="{AC827785-852D-45C1-99E2-CD03A5E8B51A}" type="pres">
      <dgm:prSet presAssocID="{E3B709D6-B632-4A12-8B0A-B38C308EB943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8B4B4FDB-CEF4-49FD-8626-C447F4F23DE9}" type="pres">
      <dgm:prSet presAssocID="{E3B709D6-B632-4A12-8B0A-B38C308EB943}" presName="descendantText" presStyleLbl="alignAcc1" presStyleIdx="1" presStyleCnt="6">
        <dgm:presLayoutVars>
          <dgm:bulletEnabled val="1"/>
        </dgm:presLayoutVars>
      </dgm:prSet>
      <dgm:spPr/>
    </dgm:pt>
    <dgm:pt modelId="{F7B50DA0-51AF-4BFC-A5DA-87DDDDD3BD61}" type="pres">
      <dgm:prSet presAssocID="{BC300A06-97CC-4060-ACD9-B0584F1539F3}" presName="sp" presStyleCnt="0"/>
      <dgm:spPr/>
    </dgm:pt>
    <dgm:pt modelId="{1362F2B0-F46C-43BD-938D-684E8A5BAB45}" type="pres">
      <dgm:prSet presAssocID="{8C7FA411-4ED1-4BD2-939B-CC81BAA90F0A}" presName="composite" presStyleCnt="0"/>
      <dgm:spPr/>
    </dgm:pt>
    <dgm:pt modelId="{907A20CC-3E22-4C69-B7FD-921AFACB0BD1}" type="pres">
      <dgm:prSet presAssocID="{8C7FA411-4ED1-4BD2-939B-CC81BAA90F0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4704859-E846-48A7-8EAE-24DC46A01C56}" type="pres">
      <dgm:prSet presAssocID="{8C7FA411-4ED1-4BD2-939B-CC81BAA90F0A}" presName="descendantText" presStyleLbl="alignAcc1" presStyleIdx="2" presStyleCnt="6">
        <dgm:presLayoutVars>
          <dgm:bulletEnabled val="1"/>
        </dgm:presLayoutVars>
      </dgm:prSet>
      <dgm:spPr/>
    </dgm:pt>
    <dgm:pt modelId="{16020E43-F53F-403D-B3B2-4B9EF1E70A8D}" type="pres">
      <dgm:prSet presAssocID="{BB5C55CA-CF0B-4855-BC49-1B11EBCC139F}" presName="sp" presStyleCnt="0"/>
      <dgm:spPr/>
    </dgm:pt>
    <dgm:pt modelId="{D5F4C0A7-D59F-47E8-BC46-B5925A8FD81A}" type="pres">
      <dgm:prSet presAssocID="{08371E54-186B-42E5-801E-39C87E718C64}" presName="composite" presStyleCnt="0"/>
      <dgm:spPr/>
    </dgm:pt>
    <dgm:pt modelId="{EBD5934F-9F26-495B-8934-74658FC135E2}" type="pres">
      <dgm:prSet presAssocID="{08371E54-186B-42E5-801E-39C87E718C64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76C46A3D-DA3F-4C23-A880-209EDFD2E3D7}" type="pres">
      <dgm:prSet presAssocID="{08371E54-186B-42E5-801E-39C87E718C64}" presName="descendantText" presStyleLbl="alignAcc1" presStyleIdx="3" presStyleCnt="6">
        <dgm:presLayoutVars>
          <dgm:bulletEnabled val="1"/>
        </dgm:presLayoutVars>
      </dgm:prSet>
      <dgm:spPr/>
    </dgm:pt>
    <dgm:pt modelId="{03620FFA-9E0E-482C-9A3F-08679B682F75}" type="pres">
      <dgm:prSet presAssocID="{D4A4B96E-226C-4EE8-813F-0E6B507E100F}" presName="sp" presStyleCnt="0"/>
      <dgm:spPr/>
    </dgm:pt>
    <dgm:pt modelId="{879DF6E1-8682-422D-9FF5-E2F216F7EDB4}" type="pres">
      <dgm:prSet presAssocID="{195E1064-6463-4617-A0BE-D3A6056A3254}" presName="composite" presStyleCnt="0"/>
      <dgm:spPr/>
    </dgm:pt>
    <dgm:pt modelId="{1EC5EAAF-75DF-491E-92F4-3C046EF6FDCE}" type="pres">
      <dgm:prSet presAssocID="{195E1064-6463-4617-A0BE-D3A6056A3254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61B44CD0-0C41-469F-83AB-6D99DF48DD29}" type="pres">
      <dgm:prSet presAssocID="{195E1064-6463-4617-A0BE-D3A6056A3254}" presName="descendantText" presStyleLbl="alignAcc1" presStyleIdx="4" presStyleCnt="6">
        <dgm:presLayoutVars>
          <dgm:bulletEnabled val="1"/>
        </dgm:presLayoutVars>
      </dgm:prSet>
      <dgm:spPr/>
    </dgm:pt>
    <dgm:pt modelId="{B6F40DDA-E51D-4B18-B916-9394311629B2}" type="pres">
      <dgm:prSet presAssocID="{F4EE6CC8-D04C-4592-8E04-496F4EE951C6}" presName="sp" presStyleCnt="0"/>
      <dgm:spPr/>
    </dgm:pt>
    <dgm:pt modelId="{25432859-A033-4C5E-AE70-D0EBEC9C363C}" type="pres">
      <dgm:prSet presAssocID="{B75A4675-DDA2-44A9-BE78-F28B3327779F}" presName="composite" presStyleCnt="0"/>
      <dgm:spPr/>
    </dgm:pt>
    <dgm:pt modelId="{B807BF2E-3C84-44FC-9CE4-93381C98105B}" type="pres">
      <dgm:prSet presAssocID="{B75A4675-DDA2-44A9-BE78-F28B3327779F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B13A9738-6C43-4C21-950A-9D6D27DF498B}" type="pres">
      <dgm:prSet presAssocID="{B75A4675-DDA2-44A9-BE78-F28B3327779F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6034E709-C472-4EE0-8221-37108A957C2C}" type="presOf" srcId="{FF3D5E18-4940-41D6-B827-1608840CADC1}" destId="{28DBC015-B20F-41C7-AB8F-AF58111287C2}" srcOrd="0" destOrd="0" presId="urn:microsoft.com/office/officeart/2005/8/layout/chevron2"/>
    <dgm:cxn modelId="{968D370B-3D87-4EE2-8F90-BA21C87506AA}" type="presOf" srcId="{68BA6375-7144-4474-B77E-DB9577EF6D1B}" destId="{0ABAAEAC-EFE4-48C5-B339-AFB7FC711DCE}" srcOrd="0" destOrd="0" presId="urn:microsoft.com/office/officeart/2005/8/layout/chevron2"/>
    <dgm:cxn modelId="{B1F2952D-BF5B-4D84-AAAA-EADD9069C443}" srcId="{FF3D5E18-4940-41D6-B827-1608840CADC1}" destId="{195E1064-6463-4617-A0BE-D3A6056A3254}" srcOrd="4" destOrd="0" parTransId="{79CABB5F-6D8B-4AF8-B649-27E6E4C32B2E}" sibTransId="{F4EE6CC8-D04C-4592-8E04-496F4EE951C6}"/>
    <dgm:cxn modelId="{10D4A72E-82F6-46D6-B2D3-25F9050A30DC}" type="presOf" srcId="{1E1CEE27-3530-4A71-B025-FFDD56DFEFF3}" destId="{A6EBF2B1-3FD0-41C2-96F1-7B90E5EC8F59}" srcOrd="0" destOrd="0" presId="urn:microsoft.com/office/officeart/2005/8/layout/chevron2"/>
    <dgm:cxn modelId="{B26EFB4A-15A0-40A5-9CB0-915B2CD5A425}" type="presOf" srcId="{08371E54-186B-42E5-801E-39C87E718C64}" destId="{EBD5934F-9F26-495B-8934-74658FC135E2}" srcOrd="0" destOrd="0" presId="urn:microsoft.com/office/officeart/2005/8/layout/chevron2"/>
    <dgm:cxn modelId="{9CB9D44D-7ED7-4BA9-8EB0-2AB6DD4BB51F}" type="presOf" srcId="{E203781E-A5E6-4AED-BB03-AEDA23A47985}" destId="{A6EBF2B1-3FD0-41C2-96F1-7B90E5EC8F59}" srcOrd="0" destOrd="1" presId="urn:microsoft.com/office/officeart/2005/8/layout/chevron2"/>
    <dgm:cxn modelId="{F864AF73-0AF8-41E6-B837-02EDE4F3C148}" srcId="{68BA6375-7144-4474-B77E-DB9577EF6D1B}" destId="{E203781E-A5E6-4AED-BB03-AEDA23A47985}" srcOrd="1" destOrd="0" parTransId="{2D6DA1B6-29C6-4AD7-B7BF-75E30098DB9B}" sibTransId="{B25D2C98-2448-4252-87AC-1EBAC10B8CD4}"/>
    <dgm:cxn modelId="{B1CD2B7D-66AF-4301-991E-4E88AC964D10}" srcId="{FF3D5E18-4940-41D6-B827-1608840CADC1}" destId="{08371E54-186B-42E5-801E-39C87E718C64}" srcOrd="3" destOrd="0" parTransId="{208874C5-0426-4FB4-B236-A4AAA7F3CD68}" sibTransId="{D4A4B96E-226C-4EE8-813F-0E6B507E100F}"/>
    <dgm:cxn modelId="{5A2A6599-2383-4DEF-9E45-D9879796258B}" srcId="{FF3D5E18-4940-41D6-B827-1608840CADC1}" destId="{B75A4675-DDA2-44A9-BE78-F28B3327779F}" srcOrd="5" destOrd="0" parTransId="{D092943A-3328-4087-BB6F-09C0313A53FA}" sibTransId="{826FD49A-72D0-4675-B001-DD1FC3CBD2BF}"/>
    <dgm:cxn modelId="{5E29F49B-3AE1-41FC-9FD0-52EA2AC4A93A}" srcId="{FF3D5E18-4940-41D6-B827-1608840CADC1}" destId="{E3B709D6-B632-4A12-8B0A-B38C308EB943}" srcOrd="1" destOrd="0" parTransId="{B3350FED-8B88-46FA-AD99-8B27D63797BE}" sibTransId="{BC300A06-97CC-4060-ACD9-B0584F1539F3}"/>
    <dgm:cxn modelId="{942DEDB5-6EDF-4657-B345-B79758646B47}" type="presOf" srcId="{8C7FA411-4ED1-4BD2-939B-CC81BAA90F0A}" destId="{907A20CC-3E22-4C69-B7FD-921AFACB0BD1}" srcOrd="0" destOrd="0" presId="urn:microsoft.com/office/officeart/2005/8/layout/chevron2"/>
    <dgm:cxn modelId="{C5A3A4C2-D8A8-466C-B144-8FAF82DE04DF}" type="presOf" srcId="{195E1064-6463-4617-A0BE-D3A6056A3254}" destId="{1EC5EAAF-75DF-491E-92F4-3C046EF6FDCE}" srcOrd="0" destOrd="0" presId="urn:microsoft.com/office/officeart/2005/8/layout/chevron2"/>
    <dgm:cxn modelId="{F6697AC9-E5D8-4538-A9BE-C48103C2189C}" srcId="{FF3D5E18-4940-41D6-B827-1608840CADC1}" destId="{68BA6375-7144-4474-B77E-DB9577EF6D1B}" srcOrd="0" destOrd="0" parTransId="{1A049D27-70AF-4B72-B459-ED982D3E8229}" sibTransId="{0FCF168E-E311-4A63-AA01-DE91F781ACB1}"/>
    <dgm:cxn modelId="{AE80AACA-1E76-4E6C-B8EA-DDD29E950F0D}" type="presOf" srcId="{E3B709D6-B632-4A12-8B0A-B38C308EB943}" destId="{AC827785-852D-45C1-99E2-CD03A5E8B51A}" srcOrd="0" destOrd="0" presId="urn:microsoft.com/office/officeart/2005/8/layout/chevron2"/>
    <dgm:cxn modelId="{C10340CF-CBC8-41B8-8C4C-8DDFBB81FC56}" srcId="{68BA6375-7144-4474-B77E-DB9577EF6D1B}" destId="{1E1CEE27-3530-4A71-B025-FFDD56DFEFF3}" srcOrd="0" destOrd="0" parTransId="{B1795AC1-0F75-46F4-850A-24D28D0F8C3B}" sibTransId="{81327A86-41C2-432F-B5CF-A664D964F7CD}"/>
    <dgm:cxn modelId="{ED40F5D4-C2A1-4936-B9EC-57CC6A265C0F}" srcId="{FF3D5E18-4940-41D6-B827-1608840CADC1}" destId="{8C7FA411-4ED1-4BD2-939B-CC81BAA90F0A}" srcOrd="2" destOrd="0" parTransId="{99A9C068-DCD4-4017-8058-A612892B22CE}" sibTransId="{BB5C55CA-CF0B-4855-BC49-1B11EBCC139F}"/>
    <dgm:cxn modelId="{99CF93EC-272A-42E9-983D-2950C6C9B300}" type="presOf" srcId="{B75A4675-DDA2-44A9-BE78-F28B3327779F}" destId="{B807BF2E-3C84-44FC-9CE4-93381C98105B}" srcOrd="0" destOrd="0" presId="urn:microsoft.com/office/officeart/2005/8/layout/chevron2"/>
    <dgm:cxn modelId="{C0F3E6DE-22C0-423A-B7B9-5114ABBEDDBF}" type="presParOf" srcId="{28DBC015-B20F-41C7-AB8F-AF58111287C2}" destId="{2FFCBC63-0BB9-4CD4-A20C-C91B78298279}" srcOrd="0" destOrd="0" presId="urn:microsoft.com/office/officeart/2005/8/layout/chevron2"/>
    <dgm:cxn modelId="{F4CA6B73-19B3-4D02-84C2-7D8F486909AC}" type="presParOf" srcId="{2FFCBC63-0BB9-4CD4-A20C-C91B78298279}" destId="{0ABAAEAC-EFE4-48C5-B339-AFB7FC711DCE}" srcOrd="0" destOrd="0" presId="urn:microsoft.com/office/officeart/2005/8/layout/chevron2"/>
    <dgm:cxn modelId="{827759E3-1D58-45B1-A4B3-2EB3C21C96FD}" type="presParOf" srcId="{2FFCBC63-0BB9-4CD4-A20C-C91B78298279}" destId="{A6EBF2B1-3FD0-41C2-96F1-7B90E5EC8F59}" srcOrd="1" destOrd="0" presId="urn:microsoft.com/office/officeart/2005/8/layout/chevron2"/>
    <dgm:cxn modelId="{5BB76C77-07B9-451C-98F5-8B961951E265}" type="presParOf" srcId="{28DBC015-B20F-41C7-AB8F-AF58111287C2}" destId="{DE89DF6D-9FAC-4303-B986-01AA3F68A62B}" srcOrd="1" destOrd="0" presId="urn:microsoft.com/office/officeart/2005/8/layout/chevron2"/>
    <dgm:cxn modelId="{AC9866C2-1CAC-4E38-8D28-6F3ABB0DC483}" type="presParOf" srcId="{28DBC015-B20F-41C7-AB8F-AF58111287C2}" destId="{94482822-E97A-4ECC-A5AE-9584AC5C947E}" srcOrd="2" destOrd="0" presId="urn:microsoft.com/office/officeart/2005/8/layout/chevron2"/>
    <dgm:cxn modelId="{7BEB2321-6E37-4088-80C2-F97D05BEE669}" type="presParOf" srcId="{94482822-E97A-4ECC-A5AE-9584AC5C947E}" destId="{AC827785-852D-45C1-99E2-CD03A5E8B51A}" srcOrd="0" destOrd="0" presId="urn:microsoft.com/office/officeart/2005/8/layout/chevron2"/>
    <dgm:cxn modelId="{92DCADAC-DE34-464A-ADB6-4172BE4F2C6C}" type="presParOf" srcId="{94482822-E97A-4ECC-A5AE-9584AC5C947E}" destId="{8B4B4FDB-CEF4-49FD-8626-C447F4F23DE9}" srcOrd="1" destOrd="0" presId="urn:microsoft.com/office/officeart/2005/8/layout/chevron2"/>
    <dgm:cxn modelId="{43D3DD6E-E250-441F-9C0F-211DF94A81FB}" type="presParOf" srcId="{28DBC015-B20F-41C7-AB8F-AF58111287C2}" destId="{F7B50DA0-51AF-4BFC-A5DA-87DDDDD3BD61}" srcOrd="3" destOrd="0" presId="urn:microsoft.com/office/officeart/2005/8/layout/chevron2"/>
    <dgm:cxn modelId="{AEAD7FD9-9E45-4782-A9EB-BDBB0ED074EF}" type="presParOf" srcId="{28DBC015-B20F-41C7-AB8F-AF58111287C2}" destId="{1362F2B0-F46C-43BD-938D-684E8A5BAB45}" srcOrd="4" destOrd="0" presId="urn:microsoft.com/office/officeart/2005/8/layout/chevron2"/>
    <dgm:cxn modelId="{7721E086-7573-4EB9-9BB6-CC47C348F4A7}" type="presParOf" srcId="{1362F2B0-F46C-43BD-938D-684E8A5BAB45}" destId="{907A20CC-3E22-4C69-B7FD-921AFACB0BD1}" srcOrd="0" destOrd="0" presId="urn:microsoft.com/office/officeart/2005/8/layout/chevron2"/>
    <dgm:cxn modelId="{E8A15DFA-9BF3-4AFD-B48D-AF2EC1D4AEAA}" type="presParOf" srcId="{1362F2B0-F46C-43BD-938D-684E8A5BAB45}" destId="{54704859-E846-48A7-8EAE-24DC46A01C56}" srcOrd="1" destOrd="0" presId="urn:microsoft.com/office/officeart/2005/8/layout/chevron2"/>
    <dgm:cxn modelId="{DCA18995-B02C-4704-9727-32A95D43B966}" type="presParOf" srcId="{28DBC015-B20F-41C7-AB8F-AF58111287C2}" destId="{16020E43-F53F-403D-B3B2-4B9EF1E70A8D}" srcOrd="5" destOrd="0" presId="urn:microsoft.com/office/officeart/2005/8/layout/chevron2"/>
    <dgm:cxn modelId="{618FF50F-5FE0-4935-9846-09180D1D35D3}" type="presParOf" srcId="{28DBC015-B20F-41C7-AB8F-AF58111287C2}" destId="{D5F4C0A7-D59F-47E8-BC46-B5925A8FD81A}" srcOrd="6" destOrd="0" presId="urn:microsoft.com/office/officeart/2005/8/layout/chevron2"/>
    <dgm:cxn modelId="{543709D1-1622-491B-B938-FE66370EC268}" type="presParOf" srcId="{D5F4C0A7-D59F-47E8-BC46-B5925A8FD81A}" destId="{EBD5934F-9F26-495B-8934-74658FC135E2}" srcOrd="0" destOrd="0" presId="urn:microsoft.com/office/officeart/2005/8/layout/chevron2"/>
    <dgm:cxn modelId="{E7EDB02B-10C1-4839-A5B2-FE22210AD2E1}" type="presParOf" srcId="{D5F4C0A7-D59F-47E8-BC46-B5925A8FD81A}" destId="{76C46A3D-DA3F-4C23-A880-209EDFD2E3D7}" srcOrd="1" destOrd="0" presId="urn:microsoft.com/office/officeart/2005/8/layout/chevron2"/>
    <dgm:cxn modelId="{A18F908E-33F2-4CBF-9EDE-D17D9BC05F43}" type="presParOf" srcId="{28DBC015-B20F-41C7-AB8F-AF58111287C2}" destId="{03620FFA-9E0E-482C-9A3F-08679B682F75}" srcOrd="7" destOrd="0" presId="urn:microsoft.com/office/officeart/2005/8/layout/chevron2"/>
    <dgm:cxn modelId="{61D49137-DD34-4C5F-908C-B47B34A71D54}" type="presParOf" srcId="{28DBC015-B20F-41C7-AB8F-AF58111287C2}" destId="{879DF6E1-8682-422D-9FF5-E2F216F7EDB4}" srcOrd="8" destOrd="0" presId="urn:microsoft.com/office/officeart/2005/8/layout/chevron2"/>
    <dgm:cxn modelId="{53135A57-E3BE-4842-9590-0ABED3F34FFF}" type="presParOf" srcId="{879DF6E1-8682-422D-9FF5-E2F216F7EDB4}" destId="{1EC5EAAF-75DF-491E-92F4-3C046EF6FDCE}" srcOrd="0" destOrd="0" presId="urn:microsoft.com/office/officeart/2005/8/layout/chevron2"/>
    <dgm:cxn modelId="{AE512FA2-1F7D-41B9-B7EE-D642A7C3BB65}" type="presParOf" srcId="{879DF6E1-8682-422D-9FF5-E2F216F7EDB4}" destId="{61B44CD0-0C41-469F-83AB-6D99DF48DD29}" srcOrd="1" destOrd="0" presId="urn:microsoft.com/office/officeart/2005/8/layout/chevron2"/>
    <dgm:cxn modelId="{574E61C1-128E-4BEF-B198-95EFA44BE7C1}" type="presParOf" srcId="{28DBC015-B20F-41C7-AB8F-AF58111287C2}" destId="{B6F40DDA-E51D-4B18-B916-9394311629B2}" srcOrd="9" destOrd="0" presId="urn:microsoft.com/office/officeart/2005/8/layout/chevron2"/>
    <dgm:cxn modelId="{B7CBD32D-785E-406C-AF49-0059DED06FFA}" type="presParOf" srcId="{28DBC015-B20F-41C7-AB8F-AF58111287C2}" destId="{25432859-A033-4C5E-AE70-D0EBEC9C363C}" srcOrd="10" destOrd="0" presId="urn:microsoft.com/office/officeart/2005/8/layout/chevron2"/>
    <dgm:cxn modelId="{76877987-BB7D-4588-AC87-062022C51505}" type="presParOf" srcId="{25432859-A033-4C5E-AE70-D0EBEC9C363C}" destId="{B807BF2E-3C84-44FC-9CE4-93381C98105B}" srcOrd="0" destOrd="0" presId="urn:microsoft.com/office/officeart/2005/8/layout/chevron2"/>
    <dgm:cxn modelId="{27D5DE5A-C823-433D-B35B-98C1930851C7}" type="presParOf" srcId="{25432859-A033-4C5E-AE70-D0EBEC9C363C}" destId="{B13A9738-6C43-4C21-950A-9D6D27DF498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3D5E18-4940-41D6-B827-1608840CADC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8BA6375-7144-4474-B77E-DB9577EF6D1B}">
      <dgm:prSet phldrT="[Testo]"/>
      <dgm:spPr/>
      <dgm:t>
        <a:bodyPr/>
        <a:lstStyle/>
        <a:p>
          <a:r>
            <a:rPr lang="it-IT" dirty="0"/>
            <a:t>1960</a:t>
          </a:r>
        </a:p>
      </dgm:t>
    </dgm:pt>
    <dgm:pt modelId="{1A049D27-70AF-4B72-B459-ED982D3E8229}" type="parTrans" cxnId="{F6697AC9-E5D8-4538-A9BE-C48103C2189C}">
      <dgm:prSet/>
      <dgm:spPr/>
      <dgm:t>
        <a:bodyPr/>
        <a:lstStyle/>
        <a:p>
          <a:endParaRPr lang="it-IT"/>
        </a:p>
      </dgm:t>
    </dgm:pt>
    <dgm:pt modelId="{0FCF168E-E311-4A63-AA01-DE91F781ACB1}" type="sibTrans" cxnId="{F6697AC9-E5D8-4538-A9BE-C48103C2189C}">
      <dgm:prSet/>
      <dgm:spPr/>
      <dgm:t>
        <a:bodyPr/>
        <a:lstStyle/>
        <a:p>
          <a:endParaRPr lang="it-IT"/>
        </a:p>
      </dgm:t>
    </dgm:pt>
    <dgm:pt modelId="{E3B709D6-B632-4A12-8B0A-B38C308EB943}">
      <dgm:prSet phldrT="[Testo]"/>
      <dgm:spPr/>
      <dgm:t>
        <a:bodyPr/>
        <a:lstStyle/>
        <a:p>
          <a:r>
            <a:rPr lang="it-IT" b="0" i="0" dirty="0"/>
            <a:t>1969</a:t>
          </a:r>
          <a:endParaRPr lang="it-IT" dirty="0"/>
        </a:p>
      </dgm:t>
    </dgm:pt>
    <dgm:pt modelId="{B3350FED-8B88-46FA-AD99-8B27D63797BE}" type="parTrans" cxnId="{5E29F49B-3AE1-41FC-9FD0-52EA2AC4A93A}">
      <dgm:prSet/>
      <dgm:spPr/>
      <dgm:t>
        <a:bodyPr/>
        <a:lstStyle/>
        <a:p>
          <a:endParaRPr lang="it-IT"/>
        </a:p>
      </dgm:t>
    </dgm:pt>
    <dgm:pt modelId="{BC300A06-97CC-4060-ACD9-B0584F1539F3}" type="sibTrans" cxnId="{5E29F49B-3AE1-41FC-9FD0-52EA2AC4A93A}">
      <dgm:prSet/>
      <dgm:spPr/>
      <dgm:t>
        <a:bodyPr/>
        <a:lstStyle/>
        <a:p>
          <a:endParaRPr lang="it-IT"/>
        </a:p>
      </dgm:t>
    </dgm:pt>
    <dgm:pt modelId="{D792B071-92DE-4AE9-B47E-09575050BCA2}">
      <dgm:prSet phldrT="[Testo]"/>
      <dgm:spPr/>
      <dgm:t>
        <a:bodyPr/>
        <a:lstStyle/>
        <a:p>
          <a:pPr>
            <a:buNone/>
          </a:pPr>
          <a:r>
            <a:rPr lang="it-IT" b="1" i="0" dirty="0"/>
            <a:t>ARPANET </a:t>
          </a:r>
          <a:r>
            <a:rPr lang="it-IT" b="0" i="0" dirty="0"/>
            <a:t>(Advanced Research Projects Agency NETwork)</a:t>
          </a:r>
          <a:endParaRPr lang="it-IT" dirty="0"/>
        </a:p>
      </dgm:t>
    </dgm:pt>
    <dgm:pt modelId="{212066FE-601E-4F4D-A389-851B535E22AE}" type="parTrans" cxnId="{BB6ED7F5-BF10-4996-ACBF-B3C9BD1A41A4}">
      <dgm:prSet/>
      <dgm:spPr/>
      <dgm:t>
        <a:bodyPr/>
        <a:lstStyle/>
        <a:p>
          <a:endParaRPr lang="it-IT"/>
        </a:p>
      </dgm:t>
    </dgm:pt>
    <dgm:pt modelId="{10B66F70-C9A2-48DC-810E-0DAC9C13F2C2}" type="sibTrans" cxnId="{BB6ED7F5-BF10-4996-ACBF-B3C9BD1A41A4}">
      <dgm:prSet/>
      <dgm:spPr/>
      <dgm:t>
        <a:bodyPr/>
        <a:lstStyle/>
        <a:p>
          <a:endParaRPr lang="it-IT"/>
        </a:p>
      </dgm:t>
    </dgm:pt>
    <dgm:pt modelId="{75A25853-BAC1-45C2-91F1-DC14ABF78531}">
      <dgm:prSet phldrT="[Testo]"/>
      <dgm:spPr/>
      <dgm:t>
        <a:bodyPr/>
        <a:lstStyle/>
        <a:p>
          <a:pPr>
            <a:buNone/>
          </a:pPr>
          <a:r>
            <a:rPr lang="it-IT" dirty="0"/>
            <a:t>Primo effettivo collegamento tra quattro università</a:t>
          </a:r>
        </a:p>
      </dgm:t>
    </dgm:pt>
    <dgm:pt modelId="{6F98687C-0282-4639-A684-ABA8422C8626}" type="parTrans" cxnId="{07EFB727-D814-4F5B-B99D-326A7DF7DADC}">
      <dgm:prSet/>
      <dgm:spPr/>
      <dgm:t>
        <a:bodyPr/>
        <a:lstStyle/>
        <a:p>
          <a:endParaRPr lang="it-IT"/>
        </a:p>
      </dgm:t>
    </dgm:pt>
    <dgm:pt modelId="{B4E9DAEE-9DA7-4E12-A10D-FAC95B00E000}" type="sibTrans" cxnId="{07EFB727-D814-4F5B-B99D-326A7DF7DADC}">
      <dgm:prSet/>
      <dgm:spPr/>
      <dgm:t>
        <a:bodyPr/>
        <a:lstStyle/>
        <a:p>
          <a:endParaRPr lang="it-IT"/>
        </a:p>
      </dgm:t>
    </dgm:pt>
    <dgm:pt modelId="{8C7FA411-4ED1-4BD2-939B-CC81BAA90F0A}">
      <dgm:prSet phldrT="[Testo]"/>
      <dgm:spPr/>
      <dgm:t>
        <a:bodyPr/>
        <a:lstStyle/>
        <a:p>
          <a:r>
            <a:rPr lang="it-IT" dirty="0"/>
            <a:t>1971</a:t>
          </a:r>
        </a:p>
      </dgm:t>
    </dgm:pt>
    <dgm:pt modelId="{99A9C068-DCD4-4017-8058-A612892B22CE}" type="parTrans" cxnId="{ED40F5D4-C2A1-4936-B9EC-57CC6A265C0F}">
      <dgm:prSet/>
      <dgm:spPr/>
      <dgm:t>
        <a:bodyPr/>
        <a:lstStyle/>
        <a:p>
          <a:endParaRPr lang="it-IT"/>
        </a:p>
      </dgm:t>
    </dgm:pt>
    <dgm:pt modelId="{BB5C55CA-CF0B-4855-BC49-1B11EBCC139F}" type="sibTrans" cxnId="{ED40F5D4-C2A1-4936-B9EC-57CC6A265C0F}">
      <dgm:prSet/>
      <dgm:spPr/>
      <dgm:t>
        <a:bodyPr/>
        <a:lstStyle/>
        <a:p>
          <a:endParaRPr lang="it-IT"/>
        </a:p>
      </dgm:t>
    </dgm:pt>
    <dgm:pt modelId="{08371E54-186B-42E5-801E-39C87E718C64}">
      <dgm:prSet phldrT="[Testo]"/>
      <dgm:spPr/>
      <dgm:t>
        <a:bodyPr/>
        <a:lstStyle/>
        <a:p>
          <a:r>
            <a:rPr lang="it-IT" dirty="0"/>
            <a:t>1991</a:t>
          </a:r>
        </a:p>
      </dgm:t>
    </dgm:pt>
    <dgm:pt modelId="{208874C5-0426-4FB4-B236-A4AAA7F3CD68}" type="parTrans" cxnId="{B1CD2B7D-66AF-4301-991E-4E88AC964D10}">
      <dgm:prSet/>
      <dgm:spPr/>
      <dgm:t>
        <a:bodyPr/>
        <a:lstStyle/>
        <a:p>
          <a:endParaRPr lang="it-IT"/>
        </a:p>
      </dgm:t>
    </dgm:pt>
    <dgm:pt modelId="{D4A4B96E-226C-4EE8-813F-0E6B507E100F}" type="sibTrans" cxnId="{B1CD2B7D-66AF-4301-991E-4E88AC964D10}">
      <dgm:prSet/>
      <dgm:spPr/>
      <dgm:t>
        <a:bodyPr/>
        <a:lstStyle/>
        <a:p>
          <a:endParaRPr lang="it-IT"/>
        </a:p>
      </dgm:t>
    </dgm:pt>
    <dgm:pt modelId="{1E1CEE27-3530-4A71-B025-FFDD56DFEFF3}">
      <dgm:prSet phldrT="[Testo]"/>
      <dgm:spPr/>
      <dgm:t>
        <a:bodyPr/>
        <a:lstStyle/>
        <a:p>
          <a:pPr>
            <a:buFontTx/>
            <a:buNone/>
          </a:pPr>
          <a:r>
            <a:rPr lang="it-IT" b="1" dirty="0"/>
            <a:t>DARPA</a:t>
          </a:r>
          <a:r>
            <a:rPr lang="it-IT" dirty="0"/>
            <a:t> (Defense Advanced Research Projects Agency)</a:t>
          </a:r>
        </a:p>
      </dgm:t>
    </dgm:pt>
    <dgm:pt modelId="{B1795AC1-0F75-46F4-850A-24D28D0F8C3B}" type="parTrans" cxnId="{C10340CF-CBC8-41B8-8C4C-8DDFBB81FC56}">
      <dgm:prSet/>
      <dgm:spPr/>
      <dgm:t>
        <a:bodyPr/>
        <a:lstStyle/>
        <a:p>
          <a:endParaRPr lang="it-IT"/>
        </a:p>
      </dgm:t>
    </dgm:pt>
    <dgm:pt modelId="{81327A86-41C2-432F-B5CF-A664D964F7CD}" type="sibTrans" cxnId="{C10340CF-CBC8-41B8-8C4C-8DDFBB81FC56}">
      <dgm:prSet/>
      <dgm:spPr/>
      <dgm:t>
        <a:bodyPr/>
        <a:lstStyle/>
        <a:p>
          <a:endParaRPr lang="it-IT"/>
        </a:p>
      </dgm:t>
    </dgm:pt>
    <dgm:pt modelId="{B75A4675-DDA2-44A9-BE78-F28B3327779F}">
      <dgm:prSet phldrT="[Testo]"/>
      <dgm:spPr/>
      <dgm:t>
        <a:bodyPr/>
        <a:lstStyle/>
        <a:p>
          <a:r>
            <a:rPr lang="it-IT" dirty="0"/>
            <a:t>2023</a:t>
          </a:r>
        </a:p>
      </dgm:t>
    </dgm:pt>
    <dgm:pt modelId="{D092943A-3328-4087-BB6F-09C0313A53FA}" type="parTrans" cxnId="{5A2A6599-2383-4DEF-9E45-D9879796258B}">
      <dgm:prSet/>
      <dgm:spPr/>
      <dgm:t>
        <a:bodyPr/>
        <a:lstStyle/>
        <a:p>
          <a:endParaRPr lang="it-IT"/>
        </a:p>
      </dgm:t>
    </dgm:pt>
    <dgm:pt modelId="{826FD49A-72D0-4675-B001-DD1FC3CBD2BF}" type="sibTrans" cxnId="{5A2A6599-2383-4DEF-9E45-D9879796258B}">
      <dgm:prSet/>
      <dgm:spPr/>
      <dgm:t>
        <a:bodyPr/>
        <a:lstStyle/>
        <a:p>
          <a:endParaRPr lang="it-IT"/>
        </a:p>
      </dgm:t>
    </dgm:pt>
    <dgm:pt modelId="{195E1064-6463-4617-A0BE-D3A6056A3254}">
      <dgm:prSet phldrT="[Testo]"/>
      <dgm:spPr/>
      <dgm:t>
        <a:bodyPr/>
        <a:lstStyle/>
        <a:p>
          <a:r>
            <a:rPr lang="it-IT" dirty="0"/>
            <a:t>1993</a:t>
          </a:r>
        </a:p>
      </dgm:t>
    </dgm:pt>
    <dgm:pt modelId="{79CABB5F-6D8B-4AF8-B649-27E6E4C32B2E}" type="parTrans" cxnId="{B1F2952D-BF5B-4D84-AAAA-EADD9069C443}">
      <dgm:prSet/>
      <dgm:spPr/>
      <dgm:t>
        <a:bodyPr/>
        <a:lstStyle/>
        <a:p>
          <a:endParaRPr lang="it-IT"/>
        </a:p>
      </dgm:t>
    </dgm:pt>
    <dgm:pt modelId="{F4EE6CC8-D04C-4592-8E04-496F4EE951C6}" type="sibTrans" cxnId="{B1F2952D-BF5B-4D84-AAAA-EADD9069C443}">
      <dgm:prSet/>
      <dgm:spPr/>
      <dgm:t>
        <a:bodyPr/>
        <a:lstStyle/>
        <a:p>
          <a:endParaRPr lang="it-IT"/>
        </a:p>
      </dgm:t>
    </dgm:pt>
    <dgm:pt modelId="{E203781E-A5E6-4AED-BB03-AEDA23A47985}">
      <dgm:prSet phldrT="[Testo]"/>
      <dgm:spPr/>
      <dgm:t>
        <a:bodyPr/>
        <a:lstStyle/>
        <a:p>
          <a:pPr>
            <a:buFontTx/>
            <a:buNone/>
          </a:pPr>
          <a:r>
            <a:rPr lang="it-IT" dirty="0"/>
            <a:t>Primo progetto sulle reti a commutazione di pacchetto</a:t>
          </a:r>
        </a:p>
      </dgm:t>
    </dgm:pt>
    <dgm:pt modelId="{2D6DA1B6-29C6-4AD7-B7BF-75E30098DB9B}" type="parTrans" cxnId="{F864AF73-0AF8-41E6-B837-02EDE4F3C148}">
      <dgm:prSet/>
      <dgm:spPr/>
      <dgm:t>
        <a:bodyPr/>
        <a:lstStyle/>
        <a:p>
          <a:endParaRPr lang="it-IT"/>
        </a:p>
      </dgm:t>
    </dgm:pt>
    <dgm:pt modelId="{B25D2C98-2448-4252-87AC-1EBAC10B8CD4}" type="sibTrans" cxnId="{F864AF73-0AF8-41E6-B837-02EDE4F3C148}">
      <dgm:prSet/>
      <dgm:spPr/>
      <dgm:t>
        <a:bodyPr/>
        <a:lstStyle/>
        <a:p>
          <a:endParaRPr lang="it-IT"/>
        </a:p>
      </dgm:t>
    </dgm:pt>
    <dgm:pt modelId="{28DBC015-B20F-41C7-AB8F-AF58111287C2}" type="pres">
      <dgm:prSet presAssocID="{FF3D5E18-4940-41D6-B827-1608840CADC1}" presName="linearFlow" presStyleCnt="0">
        <dgm:presLayoutVars>
          <dgm:dir/>
          <dgm:animLvl val="lvl"/>
          <dgm:resizeHandles val="exact"/>
        </dgm:presLayoutVars>
      </dgm:prSet>
      <dgm:spPr/>
    </dgm:pt>
    <dgm:pt modelId="{2FFCBC63-0BB9-4CD4-A20C-C91B78298279}" type="pres">
      <dgm:prSet presAssocID="{68BA6375-7144-4474-B77E-DB9577EF6D1B}" presName="composite" presStyleCnt="0"/>
      <dgm:spPr/>
    </dgm:pt>
    <dgm:pt modelId="{0ABAAEAC-EFE4-48C5-B339-AFB7FC711DCE}" type="pres">
      <dgm:prSet presAssocID="{68BA6375-7144-4474-B77E-DB9577EF6D1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A6EBF2B1-3FD0-41C2-96F1-7B90E5EC8F59}" type="pres">
      <dgm:prSet presAssocID="{68BA6375-7144-4474-B77E-DB9577EF6D1B}" presName="descendantText" presStyleLbl="alignAcc1" presStyleIdx="0" presStyleCnt="6">
        <dgm:presLayoutVars>
          <dgm:bulletEnabled val="1"/>
        </dgm:presLayoutVars>
      </dgm:prSet>
      <dgm:spPr/>
    </dgm:pt>
    <dgm:pt modelId="{DE89DF6D-9FAC-4303-B986-01AA3F68A62B}" type="pres">
      <dgm:prSet presAssocID="{0FCF168E-E311-4A63-AA01-DE91F781ACB1}" presName="sp" presStyleCnt="0"/>
      <dgm:spPr/>
    </dgm:pt>
    <dgm:pt modelId="{94482822-E97A-4ECC-A5AE-9584AC5C947E}" type="pres">
      <dgm:prSet presAssocID="{E3B709D6-B632-4A12-8B0A-B38C308EB943}" presName="composite" presStyleCnt="0"/>
      <dgm:spPr/>
    </dgm:pt>
    <dgm:pt modelId="{AC827785-852D-45C1-99E2-CD03A5E8B51A}" type="pres">
      <dgm:prSet presAssocID="{E3B709D6-B632-4A12-8B0A-B38C308EB943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8B4B4FDB-CEF4-49FD-8626-C447F4F23DE9}" type="pres">
      <dgm:prSet presAssocID="{E3B709D6-B632-4A12-8B0A-B38C308EB943}" presName="descendantText" presStyleLbl="alignAcc1" presStyleIdx="1" presStyleCnt="6">
        <dgm:presLayoutVars>
          <dgm:bulletEnabled val="1"/>
        </dgm:presLayoutVars>
      </dgm:prSet>
      <dgm:spPr/>
    </dgm:pt>
    <dgm:pt modelId="{F7B50DA0-51AF-4BFC-A5DA-87DDDDD3BD61}" type="pres">
      <dgm:prSet presAssocID="{BC300A06-97CC-4060-ACD9-B0584F1539F3}" presName="sp" presStyleCnt="0"/>
      <dgm:spPr/>
    </dgm:pt>
    <dgm:pt modelId="{1362F2B0-F46C-43BD-938D-684E8A5BAB45}" type="pres">
      <dgm:prSet presAssocID="{8C7FA411-4ED1-4BD2-939B-CC81BAA90F0A}" presName="composite" presStyleCnt="0"/>
      <dgm:spPr/>
    </dgm:pt>
    <dgm:pt modelId="{907A20CC-3E22-4C69-B7FD-921AFACB0BD1}" type="pres">
      <dgm:prSet presAssocID="{8C7FA411-4ED1-4BD2-939B-CC81BAA90F0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4704859-E846-48A7-8EAE-24DC46A01C56}" type="pres">
      <dgm:prSet presAssocID="{8C7FA411-4ED1-4BD2-939B-CC81BAA90F0A}" presName="descendantText" presStyleLbl="alignAcc1" presStyleIdx="2" presStyleCnt="6">
        <dgm:presLayoutVars>
          <dgm:bulletEnabled val="1"/>
        </dgm:presLayoutVars>
      </dgm:prSet>
      <dgm:spPr/>
    </dgm:pt>
    <dgm:pt modelId="{16020E43-F53F-403D-B3B2-4B9EF1E70A8D}" type="pres">
      <dgm:prSet presAssocID="{BB5C55CA-CF0B-4855-BC49-1B11EBCC139F}" presName="sp" presStyleCnt="0"/>
      <dgm:spPr/>
    </dgm:pt>
    <dgm:pt modelId="{D5F4C0A7-D59F-47E8-BC46-B5925A8FD81A}" type="pres">
      <dgm:prSet presAssocID="{08371E54-186B-42E5-801E-39C87E718C64}" presName="composite" presStyleCnt="0"/>
      <dgm:spPr/>
    </dgm:pt>
    <dgm:pt modelId="{EBD5934F-9F26-495B-8934-74658FC135E2}" type="pres">
      <dgm:prSet presAssocID="{08371E54-186B-42E5-801E-39C87E718C64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76C46A3D-DA3F-4C23-A880-209EDFD2E3D7}" type="pres">
      <dgm:prSet presAssocID="{08371E54-186B-42E5-801E-39C87E718C64}" presName="descendantText" presStyleLbl="alignAcc1" presStyleIdx="3" presStyleCnt="6">
        <dgm:presLayoutVars>
          <dgm:bulletEnabled val="1"/>
        </dgm:presLayoutVars>
      </dgm:prSet>
      <dgm:spPr/>
    </dgm:pt>
    <dgm:pt modelId="{03620FFA-9E0E-482C-9A3F-08679B682F75}" type="pres">
      <dgm:prSet presAssocID="{D4A4B96E-226C-4EE8-813F-0E6B507E100F}" presName="sp" presStyleCnt="0"/>
      <dgm:spPr/>
    </dgm:pt>
    <dgm:pt modelId="{879DF6E1-8682-422D-9FF5-E2F216F7EDB4}" type="pres">
      <dgm:prSet presAssocID="{195E1064-6463-4617-A0BE-D3A6056A3254}" presName="composite" presStyleCnt="0"/>
      <dgm:spPr/>
    </dgm:pt>
    <dgm:pt modelId="{1EC5EAAF-75DF-491E-92F4-3C046EF6FDCE}" type="pres">
      <dgm:prSet presAssocID="{195E1064-6463-4617-A0BE-D3A6056A3254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61B44CD0-0C41-469F-83AB-6D99DF48DD29}" type="pres">
      <dgm:prSet presAssocID="{195E1064-6463-4617-A0BE-D3A6056A3254}" presName="descendantText" presStyleLbl="alignAcc1" presStyleIdx="4" presStyleCnt="6">
        <dgm:presLayoutVars>
          <dgm:bulletEnabled val="1"/>
        </dgm:presLayoutVars>
      </dgm:prSet>
      <dgm:spPr/>
    </dgm:pt>
    <dgm:pt modelId="{B6F40DDA-E51D-4B18-B916-9394311629B2}" type="pres">
      <dgm:prSet presAssocID="{F4EE6CC8-D04C-4592-8E04-496F4EE951C6}" presName="sp" presStyleCnt="0"/>
      <dgm:spPr/>
    </dgm:pt>
    <dgm:pt modelId="{25432859-A033-4C5E-AE70-D0EBEC9C363C}" type="pres">
      <dgm:prSet presAssocID="{B75A4675-DDA2-44A9-BE78-F28B3327779F}" presName="composite" presStyleCnt="0"/>
      <dgm:spPr/>
    </dgm:pt>
    <dgm:pt modelId="{B807BF2E-3C84-44FC-9CE4-93381C98105B}" type="pres">
      <dgm:prSet presAssocID="{B75A4675-DDA2-44A9-BE78-F28B3327779F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B13A9738-6C43-4C21-950A-9D6D27DF498B}" type="pres">
      <dgm:prSet presAssocID="{B75A4675-DDA2-44A9-BE78-F28B3327779F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6034E709-C472-4EE0-8221-37108A957C2C}" type="presOf" srcId="{FF3D5E18-4940-41D6-B827-1608840CADC1}" destId="{28DBC015-B20F-41C7-AB8F-AF58111287C2}" srcOrd="0" destOrd="0" presId="urn:microsoft.com/office/officeart/2005/8/layout/chevron2"/>
    <dgm:cxn modelId="{968D370B-3D87-4EE2-8F90-BA21C87506AA}" type="presOf" srcId="{68BA6375-7144-4474-B77E-DB9577EF6D1B}" destId="{0ABAAEAC-EFE4-48C5-B339-AFB7FC711DCE}" srcOrd="0" destOrd="0" presId="urn:microsoft.com/office/officeart/2005/8/layout/chevron2"/>
    <dgm:cxn modelId="{47F41813-462B-4A35-86C0-0D3CB4E6422D}" type="presOf" srcId="{D792B071-92DE-4AE9-B47E-09575050BCA2}" destId="{8B4B4FDB-CEF4-49FD-8626-C447F4F23DE9}" srcOrd="0" destOrd="0" presId="urn:microsoft.com/office/officeart/2005/8/layout/chevron2"/>
    <dgm:cxn modelId="{07EFB727-D814-4F5B-B99D-326A7DF7DADC}" srcId="{E3B709D6-B632-4A12-8B0A-B38C308EB943}" destId="{75A25853-BAC1-45C2-91F1-DC14ABF78531}" srcOrd="1" destOrd="0" parTransId="{6F98687C-0282-4639-A684-ABA8422C8626}" sibTransId="{B4E9DAEE-9DA7-4E12-A10D-FAC95B00E000}"/>
    <dgm:cxn modelId="{B1F2952D-BF5B-4D84-AAAA-EADD9069C443}" srcId="{FF3D5E18-4940-41D6-B827-1608840CADC1}" destId="{195E1064-6463-4617-A0BE-D3A6056A3254}" srcOrd="4" destOrd="0" parTransId="{79CABB5F-6D8B-4AF8-B649-27E6E4C32B2E}" sibTransId="{F4EE6CC8-D04C-4592-8E04-496F4EE951C6}"/>
    <dgm:cxn modelId="{10D4A72E-82F6-46D6-B2D3-25F9050A30DC}" type="presOf" srcId="{1E1CEE27-3530-4A71-B025-FFDD56DFEFF3}" destId="{A6EBF2B1-3FD0-41C2-96F1-7B90E5EC8F59}" srcOrd="0" destOrd="0" presId="urn:microsoft.com/office/officeart/2005/8/layout/chevron2"/>
    <dgm:cxn modelId="{B26EFB4A-15A0-40A5-9CB0-915B2CD5A425}" type="presOf" srcId="{08371E54-186B-42E5-801E-39C87E718C64}" destId="{EBD5934F-9F26-495B-8934-74658FC135E2}" srcOrd="0" destOrd="0" presId="urn:microsoft.com/office/officeart/2005/8/layout/chevron2"/>
    <dgm:cxn modelId="{9CB9D44D-7ED7-4BA9-8EB0-2AB6DD4BB51F}" type="presOf" srcId="{E203781E-A5E6-4AED-BB03-AEDA23A47985}" destId="{A6EBF2B1-3FD0-41C2-96F1-7B90E5EC8F59}" srcOrd="0" destOrd="1" presId="urn:microsoft.com/office/officeart/2005/8/layout/chevron2"/>
    <dgm:cxn modelId="{F864AF73-0AF8-41E6-B837-02EDE4F3C148}" srcId="{68BA6375-7144-4474-B77E-DB9577EF6D1B}" destId="{E203781E-A5E6-4AED-BB03-AEDA23A47985}" srcOrd="1" destOrd="0" parTransId="{2D6DA1B6-29C6-4AD7-B7BF-75E30098DB9B}" sibTransId="{B25D2C98-2448-4252-87AC-1EBAC10B8CD4}"/>
    <dgm:cxn modelId="{B1CD2B7D-66AF-4301-991E-4E88AC964D10}" srcId="{FF3D5E18-4940-41D6-B827-1608840CADC1}" destId="{08371E54-186B-42E5-801E-39C87E718C64}" srcOrd="3" destOrd="0" parTransId="{208874C5-0426-4FB4-B236-A4AAA7F3CD68}" sibTransId="{D4A4B96E-226C-4EE8-813F-0E6B507E100F}"/>
    <dgm:cxn modelId="{5A2A6599-2383-4DEF-9E45-D9879796258B}" srcId="{FF3D5E18-4940-41D6-B827-1608840CADC1}" destId="{B75A4675-DDA2-44A9-BE78-F28B3327779F}" srcOrd="5" destOrd="0" parTransId="{D092943A-3328-4087-BB6F-09C0313A53FA}" sibTransId="{826FD49A-72D0-4675-B001-DD1FC3CBD2BF}"/>
    <dgm:cxn modelId="{5E29F49B-3AE1-41FC-9FD0-52EA2AC4A93A}" srcId="{FF3D5E18-4940-41D6-B827-1608840CADC1}" destId="{E3B709D6-B632-4A12-8B0A-B38C308EB943}" srcOrd="1" destOrd="0" parTransId="{B3350FED-8B88-46FA-AD99-8B27D63797BE}" sibTransId="{BC300A06-97CC-4060-ACD9-B0584F1539F3}"/>
    <dgm:cxn modelId="{942DEDB5-6EDF-4657-B345-B79758646B47}" type="presOf" srcId="{8C7FA411-4ED1-4BD2-939B-CC81BAA90F0A}" destId="{907A20CC-3E22-4C69-B7FD-921AFACB0BD1}" srcOrd="0" destOrd="0" presId="urn:microsoft.com/office/officeart/2005/8/layout/chevron2"/>
    <dgm:cxn modelId="{C5A3A4C2-D8A8-466C-B144-8FAF82DE04DF}" type="presOf" srcId="{195E1064-6463-4617-A0BE-D3A6056A3254}" destId="{1EC5EAAF-75DF-491E-92F4-3C046EF6FDCE}" srcOrd="0" destOrd="0" presId="urn:microsoft.com/office/officeart/2005/8/layout/chevron2"/>
    <dgm:cxn modelId="{5B4211C9-7C15-4EE5-9998-0100DAC853CE}" type="presOf" srcId="{75A25853-BAC1-45C2-91F1-DC14ABF78531}" destId="{8B4B4FDB-CEF4-49FD-8626-C447F4F23DE9}" srcOrd="0" destOrd="1" presId="urn:microsoft.com/office/officeart/2005/8/layout/chevron2"/>
    <dgm:cxn modelId="{F6697AC9-E5D8-4538-A9BE-C48103C2189C}" srcId="{FF3D5E18-4940-41D6-B827-1608840CADC1}" destId="{68BA6375-7144-4474-B77E-DB9577EF6D1B}" srcOrd="0" destOrd="0" parTransId="{1A049D27-70AF-4B72-B459-ED982D3E8229}" sibTransId="{0FCF168E-E311-4A63-AA01-DE91F781ACB1}"/>
    <dgm:cxn modelId="{AE80AACA-1E76-4E6C-B8EA-DDD29E950F0D}" type="presOf" srcId="{E3B709D6-B632-4A12-8B0A-B38C308EB943}" destId="{AC827785-852D-45C1-99E2-CD03A5E8B51A}" srcOrd="0" destOrd="0" presId="urn:microsoft.com/office/officeart/2005/8/layout/chevron2"/>
    <dgm:cxn modelId="{C10340CF-CBC8-41B8-8C4C-8DDFBB81FC56}" srcId="{68BA6375-7144-4474-B77E-DB9577EF6D1B}" destId="{1E1CEE27-3530-4A71-B025-FFDD56DFEFF3}" srcOrd="0" destOrd="0" parTransId="{B1795AC1-0F75-46F4-850A-24D28D0F8C3B}" sibTransId="{81327A86-41C2-432F-B5CF-A664D964F7CD}"/>
    <dgm:cxn modelId="{ED40F5D4-C2A1-4936-B9EC-57CC6A265C0F}" srcId="{FF3D5E18-4940-41D6-B827-1608840CADC1}" destId="{8C7FA411-4ED1-4BD2-939B-CC81BAA90F0A}" srcOrd="2" destOrd="0" parTransId="{99A9C068-DCD4-4017-8058-A612892B22CE}" sibTransId="{BB5C55CA-CF0B-4855-BC49-1B11EBCC139F}"/>
    <dgm:cxn modelId="{99CF93EC-272A-42E9-983D-2950C6C9B300}" type="presOf" srcId="{B75A4675-DDA2-44A9-BE78-F28B3327779F}" destId="{B807BF2E-3C84-44FC-9CE4-93381C98105B}" srcOrd="0" destOrd="0" presId="urn:microsoft.com/office/officeart/2005/8/layout/chevron2"/>
    <dgm:cxn modelId="{BB6ED7F5-BF10-4996-ACBF-B3C9BD1A41A4}" srcId="{E3B709D6-B632-4A12-8B0A-B38C308EB943}" destId="{D792B071-92DE-4AE9-B47E-09575050BCA2}" srcOrd="0" destOrd="0" parTransId="{212066FE-601E-4F4D-A389-851B535E22AE}" sibTransId="{10B66F70-C9A2-48DC-810E-0DAC9C13F2C2}"/>
    <dgm:cxn modelId="{C0F3E6DE-22C0-423A-B7B9-5114ABBEDDBF}" type="presParOf" srcId="{28DBC015-B20F-41C7-AB8F-AF58111287C2}" destId="{2FFCBC63-0BB9-4CD4-A20C-C91B78298279}" srcOrd="0" destOrd="0" presId="urn:microsoft.com/office/officeart/2005/8/layout/chevron2"/>
    <dgm:cxn modelId="{F4CA6B73-19B3-4D02-84C2-7D8F486909AC}" type="presParOf" srcId="{2FFCBC63-0BB9-4CD4-A20C-C91B78298279}" destId="{0ABAAEAC-EFE4-48C5-B339-AFB7FC711DCE}" srcOrd="0" destOrd="0" presId="urn:microsoft.com/office/officeart/2005/8/layout/chevron2"/>
    <dgm:cxn modelId="{827759E3-1D58-45B1-A4B3-2EB3C21C96FD}" type="presParOf" srcId="{2FFCBC63-0BB9-4CD4-A20C-C91B78298279}" destId="{A6EBF2B1-3FD0-41C2-96F1-7B90E5EC8F59}" srcOrd="1" destOrd="0" presId="urn:microsoft.com/office/officeart/2005/8/layout/chevron2"/>
    <dgm:cxn modelId="{5BB76C77-07B9-451C-98F5-8B961951E265}" type="presParOf" srcId="{28DBC015-B20F-41C7-AB8F-AF58111287C2}" destId="{DE89DF6D-9FAC-4303-B986-01AA3F68A62B}" srcOrd="1" destOrd="0" presId="urn:microsoft.com/office/officeart/2005/8/layout/chevron2"/>
    <dgm:cxn modelId="{AC9866C2-1CAC-4E38-8D28-6F3ABB0DC483}" type="presParOf" srcId="{28DBC015-B20F-41C7-AB8F-AF58111287C2}" destId="{94482822-E97A-4ECC-A5AE-9584AC5C947E}" srcOrd="2" destOrd="0" presId="urn:microsoft.com/office/officeart/2005/8/layout/chevron2"/>
    <dgm:cxn modelId="{7BEB2321-6E37-4088-80C2-F97D05BEE669}" type="presParOf" srcId="{94482822-E97A-4ECC-A5AE-9584AC5C947E}" destId="{AC827785-852D-45C1-99E2-CD03A5E8B51A}" srcOrd="0" destOrd="0" presId="urn:microsoft.com/office/officeart/2005/8/layout/chevron2"/>
    <dgm:cxn modelId="{92DCADAC-DE34-464A-ADB6-4172BE4F2C6C}" type="presParOf" srcId="{94482822-E97A-4ECC-A5AE-9584AC5C947E}" destId="{8B4B4FDB-CEF4-49FD-8626-C447F4F23DE9}" srcOrd="1" destOrd="0" presId="urn:microsoft.com/office/officeart/2005/8/layout/chevron2"/>
    <dgm:cxn modelId="{43D3DD6E-E250-441F-9C0F-211DF94A81FB}" type="presParOf" srcId="{28DBC015-B20F-41C7-AB8F-AF58111287C2}" destId="{F7B50DA0-51AF-4BFC-A5DA-87DDDDD3BD61}" srcOrd="3" destOrd="0" presId="urn:microsoft.com/office/officeart/2005/8/layout/chevron2"/>
    <dgm:cxn modelId="{AEAD7FD9-9E45-4782-A9EB-BDBB0ED074EF}" type="presParOf" srcId="{28DBC015-B20F-41C7-AB8F-AF58111287C2}" destId="{1362F2B0-F46C-43BD-938D-684E8A5BAB45}" srcOrd="4" destOrd="0" presId="urn:microsoft.com/office/officeart/2005/8/layout/chevron2"/>
    <dgm:cxn modelId="{7721E086-7573-4EB9-9BB6-CC47C348F4A7}" type="presParOf" srcId="{1362F2B0-F46C-43BD-938D-684E8A5BAB45}" destId="{907A20CC-3E22-4C69-B7FD-921AFACB0BD1}" srcOrd="0" destOrd="0" presId="urn:microsoft.com/office/officeart/2005/8/layout/chevron2"/>
    <dgm:cxn modelId="{E8A15DFA-9BF3-4AFD-B48D-AF2EC1D4AEAA}" type="presParOf" srcId="{1362F2B0-F46C-43BD-938D-684E8A5BAB45}" destId="{54704859-E846-48A7-8EAE-24DC46A01C56}" srcOrd="1" destOrd="0" presId="urn:microsoft.com/office/officeart/2005/8/layout/chevron2"/>
    <dgm:cxn modelId="{DCA18995-B02C-4704-9727-32A95D43B966}" type="presParOf" srcId="{28DBC015-B20F-41C7-AB8F-AF58111287C2}" destId="{16020E43-F53F-403D-B3B2-4B9EF1E70A8D}" srcOrd="5" destOrd="0" presId="urn:microsoft.com/office/officeart/2005/8/layout/chevron2"/>
    <dgm:cxn modelId="{618FF50F-5FE0-4935-9846-09180D1D35D3}" type="presParOf" srcId="{28DBC015-B20F-41C7-AB8F-AF58111287C2}" destId="{D5F4C0A7-D59F-47E8-BC46-B5925A8FD81A}" srcOrd="6" destOrd="0" presId="urn:microsoft.com/office/officeart/2005/8/layout/chevron2"/>
    <dgm:cxn modelId="{543709D1-1622-491B-B938-FE66370EC268}" type="presParOf" srcId="{D5F4C0A7-D59F-47E8-BC46-B5925A8FD81A}" destId="{EBD5934F-9F26-495B-8934-74658FC135E2}" srcOrd="0" destOrd="0" presId="urn:microsoft.com/office/officeart/2005/8/layout/chevron2"/>
    <dgm:cxn modelId="{E7EDB02B-10C1-4839-A5B2-FE22210AD2E1}" type="presParOf" srcId="{D5F4C0A7-D59F-47E8-BC46-B5925A8FD81A}" destId="{76C46A3D-DA3F-4C23-A880-209EDFD2E3D7}" srcOrd="1" destOrd="0" presId="urn:microsoft.com/office/officeart/2005/8/layout/chevron2"/>
    <dgm:cxn modelId="{A18F908E-33F2-4CBF-9EDE-D17D9BC05F43}" type="presParOf" srcId="{28DBC015-B20F-41C7-AB8F-AF58111287C2}" destId="{03620FFA-9E0E-482C-9A3F-08679B682F75}" srcOrd="7" destOrd="0" presId="urn:microsoft.com/office/officeart/2005/8/layout/chevron2"/>
    <dgm:cxn modelId="{61D49137-DD34-4C5F-908C-B47B34A71D54}" type="presParOf" srcId="{28DBC015-B20F-41C7-AB8F-AF58111287C2}" destId="{879DF6E1-8682-422D-9FF5-E2F216F7EDB4}" srcOrd="8" destOrd="0" presId="urn:microsoft.com/office/officeart/2005/8/layout/chevron2"/>
    <dgm:cxn modelId="{53135A57-E3BE-4842-9590-0ABED3F34FFF}" type="presParOf" srcId="{879DF6E1-8682-422D-9FF5-E2F216F7EDB4}" destId="{1EC5EAAF-75DF-491E-92F4-3C046EF6FDCE}" srcOrd="0" destOrd="0" presId="urn:microsoft.com/office/officeart/2005/8/layout/chevron2"/>
    <dgm:cxn modelId="{AE512FA2-1F7D-41B9-B7EE-D642A7C3BB65}" type="presParOf" srcId="{879DF6E1-8682-422D-9FF5-E2F216F7EDB4}" destId="{61B44CD0-0C41-469F-83AB-6D99DF48DD29}" srcOrd="1" destOrd="0" presId="urn:microsoft.com/office/officeart/2005/8/layout/chevron2"/>
    <dgm:cxn modelId="{574E61C1-128E-4BEF-B198-95EFA44BE7C1}" type="presParOf" srcId="{28DBC015-B20F-41C7-AB8F-AF58111287C2}" destId="{B6F40DDA-E51D-4B18-B916-9394311629B2}" srcOrd="9" destOrd="0" presId="urn:microsoft.com/office/officeart/2005/8/layout/chevron2"/>
    <dgm:cxn modelId="{B7CBD32D-785E-406C-AF49-0059DED06FFA}" type="presParOf" srcId="{28DBC015-B20F-41C7-AB8F-AF58111287C2}" destId="{25432859-A033-4C5E-AE70-D0EBEC9C363C}" srcOrd="10" destOrd="0" presId="urn:microsoft.com/office/officeart/2005/8/layout/chevron2"/>
    <dgm:cxn modelId="{76877987-BB7D-4588-AC87-062022C51505}" type="presParOf" srcId="{25432859-A033-4C5E-AE70-D0EBEC9C363C}" destId="{B807BF2E-3C84-44FC-9CE4-93381C98105B}" srcOrd="0" destOrd="0" presId="urn:microsoft.com/office/officeart/2005/8/layout/chevron2"/>
    <dgm:cxn modelId="{27D5DE5A-C823-433D-B35B-98C1930851C7}" type="presParOf" srcId="{25432859-A033-4C5E-AE70-D0EBEC9C363C}" destId="{B13A9738-6C43-4C21-950A-9D6D27DF498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3D5E18-4940-41D6-B827-1608840CADC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8BA6375-7144-4474-B77E-DB9577EF6D1B}">
      <dgm:prSet phldrT="[Testo]"/>
      <dgm:spPr/>
      <dgm:t>
        <a:bodyPr/>
        <a:lstStyle/>
        <a:p>
          <a:r>
            <a:rPr lang="it-IT" dirty="0"/>
            <a:t>1960</a:t>
          </a:r>
        </a:p>
      </dgm:t>
    </dgm:pt>
    <dgm:pt modelId="{1A049D27-70AF-4B72-B459-ED982D3E8229}" type="parTrans" cxnId="{F6697AC9-E5D8-4538-A9BE-C48103C2189C}">
      <dgm:prSet/>
      <dgm:spPr/>
      <dgm:t>
        <a:bodyPr/>
        <a:lstStyle/>
        <a:p>
          <a:endParaRPr lang="it-IT"/>
        </a:p>
      </dgm:t>
    </dgm:pt>
    <dgm:pt modelId="{0FCF168E-E311-4A63-AA01-DE91F781ACB1}" type="sibTrans" cxnId="{F6697AC9-E5D8-4538-A9BE-C48103C2189C}">
      <dgm:prSet/>
      <dgm:spPr/>
      <dgm:t>
        <a:bodyPr/>
        <a:lstStyle/>
        <a:p>
          <a:endParaRPr lang="it-IT"/>
        </a:p>
      </dgm:t>
    </dgm:pt>
    <dgm:pt modelId="{E3B709D6-B632-4A12-8B0A-B38C308EB943}">
      <dgm:prSet phldrT="[Testo]"/>
      <dgm:spPr/>
      <dgm:t>
        <a:bodyPr/>
        <a:lstStyle/>
        <a:p>
          <a:r>
            <a:rPr lang="it-IT" b="0" i="0" dirty="0"/>
            <a:t>1969</a:t>
          </a:r>
          <a:endParaRPr lang="it-IT" dirty="0"/>
        </a:p>
      </dgm:t>
    </dgm:pt>
    <dgm:pt modelId="{B3350FED-8B88-46FA-AD99-8B27D63797BE}" type="parTrans" cxnId="{5E29F49B-3AE1-41FC-9FD0-52EA2AC4A93A}">
      <dgm:prSet/>
      <dgm:spPr/>
      <dgm:t>
        <a:bodyPr/>
        <a:lstStyle/>
        <a:p>
          <a:endParaRPr lang="it-IT"/>
        </a:p>
      </dgm:t>
    </dgm:pt>
    <dgm:pt modelId="{BC300A06-97CC-4060-ACD9-B0584F1539F3}" type="sibTrans" cxnId="{5E29F49B-3AE1-41FC-9FD0-52EA2AC4A93A}">
      <dgm:prSet/>
      <dgm:spPr/>
      <dgm:t>
        <a:bodyPr/>
        <a:lstStyle/>
        <a:p>
          <a:endParaRPr lang="it-IT"/>
        </a:p>
      </dgm:t>
    </dgm:pt>
    <dgm:pt modelId="{D792B071-92DE-4AE9-B47E-09575050BCA2}">
      <dgm:prSet phldrT="[Testo]"/>
      <dgm:spPr/>
      <dgm:t>
        <a:bodyPr/>
        <a:lstStyle/>
        <a:p>
          <a:pPr>
            <a:buNone/>
          </a:pPr>
          <a:r>
            <a:rPr lang="it-IT" b="1" i="0" dirty="0"/>
            <a:t>ARPANET </a:t>
          </a:r>
          <a:r>
            <a:rPr lang="it-IT" b="0" i="0" dirty="0"/>
            <a:t>(Advanced Research Projects Agency NETwork)</a:t>
          </a:r>
          <a:endParaRPr lang="it-IT" dirty="0"/>
        </a:p>
      </dgm:t>
    </dgm:pt>
    <dgm:pt modelId="{212066FE-601E-4F4D-A389-851B535E22AE}" type="parTrans" cxnId="{BB6ED7F5-BF10-4996-ACBF-B3C9BD1A41A4}">
      <dgm:prSet/>
      <dgm:spPr/>
      <dgm:t>
        <a:bodyPr/>
        <a:lstStyle/>
        <a:p>
          <a:endParaRPr lang="it-IT"/>
        </a:p>
      </dgm:t>
    </dgm:pt>
    <dgm:pt modelId="{10B66F70-C9A2-48DC-810E-0DAC9C13F2C2}" type="sibTrans" cxnId="{BB6ED7F5-BF10-4996-ACBF-B3C9BD1A41A4}">
      <dgm:prSet/>
      <dgm:spPr/>
      <dgm:t>
        <a:bodyPr/>
        <a:lstStyle/>
        <a:p>
          <a:endParaRPr lang="it-IT"/>
        </a:p>
      </dgm:t>
    </dgm:pt>
    <dgm:pt modelId="{75A25853-BAC1-45C2-91F1-DC14ABF78531}">
      <dgm:prSet phldrT="[Testo]"/>
      <dgm:spPr/>
      <dgm:t>
        <a:bodyPr/>
        <a:lstStyle/>
        <a:p>
          <a:pPr>
            <a:buNone/>
          </a:pPr>
          <a:r>
            <a:rPr lang="it-IT" dirty="0"/>
            <a:t>Primo effettivo collegamento tra quattro università</a:t>
          </a:r>
        </a:p>
      </dgm:t>
    </dgm:pt>
    <dgm:pt modelId="{6F98687C-0282-4639-A684-ABA8422C8626}" type="parTrans" cxnId="{07EFB727-D814-4F5B-B99D-326A7DF7DADC}">
      <dgm:prSet/>
      <dgm:spPr/>
      <dgm:t>
        <a:bodyPr/>
        <a:lstStyle/>
        <a:p>
          <a:endParaRPr lang="it-IT"/>
        </a:p>
      </dgm:t>
    </dgm:pt>
    <dgm:pt modelId="{B4E9DAEE-9DA7-4E12-A10D-FAC95B00E000}" type="sibTrans" cxnId="{07EFB727-D814-4F5B-B99D-326A7DF7DADC}">
      <dgm:prSet/>
      <dgm:spPr/>
      <dgm:t>
        <a:bodyPr/>
        <a:lstStyle/>
        <a:p>
          <a:endParaRPr lang="it-IT"/>
        </a:p>
      </dgm:t>
    </dgm:pt>
    <dgm:pt modelId="{8C7FA411-4ED1-4BD2-939B-CC81BAA90F0A}">
      <dgm:prSet phldrT="[Testo]"/>
      <dgm:spPr/>
      <dgm:t>
        <a:bodyPr/>
        <a:lstStyle/>
        <a:p>
          <a:r>
            <a:rPr lang="it-IT" dirty="0"/>
            <a:t>1971</a:t>
          </a:r>
        </a:p>
      </dgm:t>
    </dgm:pt>
    <dgm:pt modelId="{99A9C068-DCD4-4017-8058-A612892B22CE}" type="parTrans" cxnId="{ED40F5D4-C2A1-4936-B9EC-57CC6A265C0F}">
      <dgm:prSet/>
      <dgm:spPr/>
      <dgm:t>
        <a:bodyPr/>
        <a:lstStyle/>
        <a:p>
          <a:endParaRPr lang="it-IT"/>
        </a:p>
      </dgm:t>
    </dgm:pt>
    <dgm:pt modelId="{BB5C55CA-CF0B-4855-BC49-1B11EBCC139F}" type="sibTrans" cxnId="{ED40F5D4-C2A1-4936-B9EC-57CC6A265C0F}">
      <dgm:prSet/>
      <dgm:spPr/>
      <dgm:t>
        <a:bodyPr/>
        <a:lstStyle/>
        <a:p>
          <a:endParaRPr lang="it-IT"/>
        </a:p>
      </dgm:t>
    </dgm:pt>
    <dgm:pt modelId="{252FE80C-292B-49B2-A55B-8BCF1683707D}">
      <dgm:prSet phldrT="[Testo]"/>
      <dgm:spPr/>
      <dgm:t>
        <a:bodyPr/>
        <a:lstStyle/>
        <a:p>
          <a:pPr>
            <a:buNone/>
          </a:pPr>
          <a:r>
            <a:rPr lang="it-IT" b="1" dirty="0"/>
            <a:t>ARPANET</a:t>
          </a:r>
          <a:r>
            <a:rPr lang="it-IT" dirty="0"/>
            <a:t> si estende</a:t>
          </a:r>
        </a:p>
      </dgm:t>
    </dgm:pt>
    <dgm:pt modelId="{B232E1AA-5032-4AB8-90B1-DC21E91C5286}" type="parTrans" cxnId="{F420C2E8-C1E6-42B3-9283-22DA7C0E0A56}">
      <dgm:prSet/>
      <dgm:spPr/>
      <dgm:t>
        <a:bodyPr/>
        <a:lstStyle/>
        <a:p>
          <a:endParaRPr lang="it-IT"/>
        </a:p>
      </dgm:t>
    </dgm:pt>
    <dgm:pt modelId="{51AD8E99-CC4C-43ED-AD62-A43C83B01398}" type="sibTrans" cxnId="{F420C2E8-C1E6-42B3-9283-22DA7C0E0A56}">
      <dgm:prSet/>
      <dgm:spPr/>
      <dgm:t>
        <a:bodyPr/>
        <a:lstStyle/>
        <a:p>
          <a:endParaRPr lang="it-IT"/>
        </a:p>
      </dgm:t>
    </dgm:pt>
    <dgm:pt modelId="{ABCDC9DB-158A-4309-8AFC-C6195F0F15EE}">
      <dgm:prSet phldrT="[Testo]"/>
      <dgm:spPr/>
      <dgm:t>
        <a:bodyPr/>
        <a:lstStyle/>
        <a:p>
          <a:pPr>
            <a:buNone/>
          </a:pPr>
          <a:r>
            <a:rPr lang="it-IT" dirty="0"/>
            <a:t>Collegamento di 23 computer dislocati in tutto il paese</a:t>
          </a:r>
        </a:p>
      </dgm:t>
    </dgm:pt>
    <dgm:pt modelId="{0B26960C-B8A8-4652-802F-C71AA035F337}" type="parTrans" cxnId="{B8F88ED5-2E63-4CF9-A0EB-36E0EE90518D}">
      <dgm:prSet/>
      <dgm:spPr/>
      <dgm:t>
        <a:bodyPr/>
        <a:lstStyle/>
        <a:p>
          <a:endParaRPr lang="it-IT"/>
        </a:p>
      </dgm:t>
    </dgm:pt>
    <dgm:pt modelId="{75BE617B-6BF8-4A8A-B161-70C111BD3DD5}" type="sibTrans" cxnId="{B8F88ED5-2E63-4CF9-A0EB-36E0EE90518D}">
      <dgm:prSet/>
      <dgm:spPr/>
      <dgm:t>
        <a:bodyPr/>
        <a:lstStyle/>
        <a:p>
          <a:endParaRPr lang="it-IT"/>
        </a:p>
      </dgm:t>
    </dgm:pt>
    <dgm:pt modelId="{08371E54-186B-42E5-801E-39C87E718C64}">
      <dgm:prSet phldrT="[Testo]"/>
      <dgm:spPr/>
      <dgm:t>
        <a:bodyPr/>
        <a:lstStyle/>
        <a:p>
          <a:r>
            <a:rPr lang="it-IT" dirty="0"/>
            <a:t>1991</a:t>
          </a:r>
        </a:p>
      </dgm:t>
    </dgm:pt>
    <dgm:pt modelId="{208874C5-0426-4FB4-B236-A4AAA7F3CD68}" type="parTrans" cxnId="{B1CD2B7D-66AF-4301-991E-4E88AC964D10}">
      <dgm:prSet/>
      <dgm:spPr/>
      <dgm:t>
        <a:bodyPr/>
        <a:lstStyle/>
        <a:p>
          <a:endParaRPr lang="it-IT"/>
        </a:p>
      </dgm:t>
    </dgm:pt>
    <dgm:pt modelId="{D4A4B96E-226C-4EE8-813F-0E6B507E100F}" type="sibTrans" cxnId="{B1CD2B7D-66AF-4301-991E-4E88AC964D10}">
      <dgm:prSet/>
      <dgm:spPr/>
      <dgm:t>
        <a:bodyPr/>
        <a:lstStyle/>
        <a:p>
          <a:endParaRPr lang="it-IT"/>
        </a:p>
      </dgm:t>
    </dgm:pt>
    <dgm:pt modelId="{1E1CEE27-3530-4A71-B025-FFDD56DFEFF3}">
      <dgm:prSet phldrT="[Testo]"/>
      <dgm:spPr/>
      <dgm:t>
        <a:bodyPr/>
        <a:lstStyle/>
        <a:p>
          <a:pPr>
            <a:buFontTx/>
            <a:buNone/>
          </a:pPr>
          <a:r>
            <a:rPr lang="it-IT" b="1" dirty="0"/>
            <a:t>DARPA</a:t>
          </a:r>
          <a:r>
            <a:rPr lang="it-IT" dirty="0"/>
            <a:t> (Defense Advanced Research Projects Agency)</a:t>
          </a:r>
        </a:p>
      </dgm:t>
    </dgm:pt>
    <dgm:pt modelId="{B1795AC1-0F75-46F4-850A-24D28D0F8C3B}" type="parTrans" cxnId="{C10340CF-CBC8-41B8-8C4C-8DDFBB81FC56}">
      <dgm:prSet/>
      <dgm:spPr/>
      <dgm:t>
        <a:bodyPr/>
        <a:lstStyle/>
        <a:p>
          <a:endParaRPr lang="it-IT"/>
        </a:p>
      </dgm:t>
    </dgm:pt>
    <dgm:pt modelId="{81327A86-41C2-432F-B5CF-A664D964F7CD}" type="sibTrans" cxnId="{C10340CF-CBC8-41B8-8C4C-8DDFBB81FC56}">
      <dgm:prSet/>
      <dgm:spPr/>
      <dgm:t>
        <a:bodyPr/>
        <a:lstStyle/>
        <a:p>
          <a:endParaRPr lang="it-IT"/>
        </a:p>
      </dgm:t>
    </dgm:pt>
    <dgm:pt modelId="{B75A4675-DDA2-44A9-BE78-F28B3327779F}">
      <dgm:prSet phldrT="[Testo]"/>
      <dgm:spPr/>
      <dgm:t>
        <a:bodyPr/>
        <a:lstStyle/>
        <a:p>
          <a:r>
            <a:rPr lang="it-IT" dirty="0"/>
            <a:t>2023</a:t>
          </a:r>
        </a:p>
      </dgm:t>
    </dgm:pt>
    <dgm:pt modelId="{D092943A-3328-4087-BB6F-09C0313A53FA}" type="parTrans" cxnId="{5A2A6599-2383-4DEF-9E45-D9879796258B}">
      <dgm:prSet/>
      <dgm:spPr/>
      <dgm:t>
        <a:bodyPr/>
        <a:lstStyle/>
        <a:p>
          <a:endParaRPr lang="it-IT"/>
        </a:p>
      </dgm:t>
    </dgm:pt>
    <dgm:pt modelId="{826FD49A-72D0-4675-B001-DD1FC3CBD2BF}" type="sibTrans" cxnId="{5A2A6599-2383-4DEF-9E45-D9879796258B}">
      <dgm:prSet/>
      <dgm:spPr/>
      <dgm:t>
        <a:bodyPr/>
        <a:lstStyle/>
        <a:p>
          <a:endParaRPr lang="it-IT"/>
        </a:p>
      </dgm:t>
    </dgm:pt>
    <dgm:pt modelId="{195E1064-6463-4617-A0BE-D3A6056A3254}">
      <dgm:prSet phldrT="[Testo]"/>
      <dgm:spPr/>
      <dgm:t>
        <a:bodyPr/>
        <a:lstStyle/>
        <a:p>
          <a:r>
            <a:rPr lang="it-IT" dirty="0"/>
            <a:t>1993</a:t>
          </a:r>
        </a:p>
      </dgm:t>
    </dgm:pt>
    <dgm:pt modelId="{79CABB5F-6D8B-4AF8-B649-27E6E4C32B2E}" type="parTrans" cxnId="{B1F2952D-BF5B-4D84-AAAA-EADD9069C443}">
      <dgm:prSet/>
      <dgm:spPr/>
      <dgm:t>
        <a:bodyPr/>
        <a:lstStyle/>
        <a:p>
          <a:endParaRPr lang="it-IT"/>
        </a:p>
      </dgm:t>
    </dgm:pt>
    <dgm:pt modelId="{F4EE6CC8-D04C-4592-8E04-496F4EE951C6}" type="sibTrans" cxnId="{B1F2952D-BF5B-4D84-AAAA-EADD9069C443}">
      <dgm:prSet/>
      <dgm:spPr/>
      <dgm:t>
        <a:bodyPr/>
        <a:lstStyle/>
        <a:p>
          <a:endParaRPr lang="it-IT"/>
        </a:p>
      </dgm:t>
    </dgm:pt>
    <dgm:pt modelId="{E203781E-A5E6-4AED-BB03-AEDA23A47985}">
      <dgm:prSet phldrT="[Testo]"/>
      <dgm:spPr/>
      <dgm:t>
        <a:bodyPr/>
        <a:lstStyle/>
        <a:p>
          <a:pPr>
            <a:buFontTx/>
            <a:buNone/>
          </a:pPr>
          <a:r>
            <a:rPr lang="it-IT" dirty="0"/>
            <a:t>Primo progetto sulle reti a commutazione di pacchetto</a:t>
          </a:r>
        </a:p>
      </dgm:t>
    </dgm:pt>
    <dgm:pt modelId="{2D6DA1B6-29C6-4AD7-B7BF-75E30098DB9B}" type="parTrans" cxnId="{F864AF73-0AF8-41E6-B837-02EDE4F3C148}">
      <dgm:prSet/>
      <dgm:spPr/>
      <dgm:t>
        <a:bodyPr/>
        <a:lstStyle/>
        <a:p>
          <a:endParaRPr lang="it-IT"/>
        </a:p>
      </dgm:t>
    </dgm:pt>
    <dgm:pt modelId="{B25D2C98-2448-4252-87AC-1EBAC10B8CD4}" type="sibTrans" cxnId="{F864AF73-0AF8-41E6-B837-02EDE4F3C148}">
      <dgm:prSet/>
      <dgm:spPr/>
      <dgm:t>
        <a:bodyPr/>
        <a:lstStyle/>
        <a:p>
          <a:endParaRPr lang="it-IT"/>
        </a:p>
      </dgm:t>
    </dgm:pt>
    <dgm:pt modelId="{28DBC015-B20F-41C7-AB8F-AF58111287C2}" type="pres">
      <dgm:prSet presAssocID="{FF3D5E18-4940-41D6-B827-1608840CADC1}" presName="linearFlow" presStyleCnt="0">
        <dgm:presLayoutVars>
          <dgm:dir/>
          <dgm:animLvl val="lvl"/>
          <dgm:resizeHandles val="exact"/>
        </dgm:presLayoutVars>
      </dgm:prSet>
      <dgm:spPr/>
    </dgm:pt>
    <dgm:pt modelId="{2FFCBC63-0BB9-4CD4-A20C-C91B78298279}" type="pres">
      <dgm:prSet presAssocID="{68BA6375-7144-4474-B77E-DB9577EF6D1B}" presName="composite" presStyleCnt="0"/>
      <dgm:spPr/>
    </dgm:pt>
    <dgm:pt modelId="{0ABAAEAC-EFE4-48C5-B339-AFB7FC711DCE}" type="pres">
      <dgm:prSet presAssocID="{68BA6375-7144-4474-B77E-DB9577EF6D1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A6EBF2B1-3FD0-41C2-96F1-7B90E5EC8F59}" type="pres">
      <dgm:prSet presAssocID="{68BA6375-7144-4474-B77E-DB9577EF6D1B}" presName="descendantText" presStyleLbl="alignAcc1" presStyleIdx="0" presStyleCnt="6">
        <dgm:presLayoutVars>
          <dgm:bulletEnabled val="1"/>
        </dgm:presLayoutVars>
      </dgm:prSet>
      <dgm:spPr/>
    </dgm:pt>
    <dgm:pt modelId="{DE89DF6D-9FAC-4303-B986-01AA3F68A62B}" type="pres">
      <dgm:prSet presAssocID="{0FCF168E-E311-4A63-AA01-DE91F781ACB1}" presName="sp" presStyleCnt="0"/>
      <dgm:spPr/>
    </dgm:pt>
    <dgm:pt modelId="{94482822-E97A-4ECC-A5AE-9584AC5C947E}" type="pres">
      <dgm:prSet presAssocID="{E3B709D6-B632-4A12-8B0A-B38C308EB943}" presName="composite" presStyleCnt="0"/>
      <dgm:spPr/>
    </dgm:pt>
    <dgm:pt modelId="{AC827785-852D-45C1-99E2-CD03A5E8B51A}" type="pres">
      <dgm:prSet presAssocID="{E3B709D6-B632-4A12-8B0A-B38C308EB943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8B4B4FDB-CEF4-49FD-8626-C447F4F23DE9}" type="pres">
      <dgm:prSet presAssocID="{E3B709D6-B632-4A12-8B0A-B38C308EB943}" presName="descendantText" presStyleLbl="alignAcc1" presStyleIdx="1" presStyleCnt="6">
        <dgm:presLayoutVars>
          <dgm:bulletEnabled val="1"/>
        </dgm:presLayoutVars>
      </dgm:prSet>
      <dgm:spPr/>
    </dgm:pt>
    <dgm:pt modelId="{F7B50DA0-51AF-4BFC-A5DA-87DDDDD3BD61}" type="pres">
      <dgm:prSet presAssocID="{BC300A06-97CC-4060-ACD9-B0584F1539F3}" presName="sp" presStyleCnt="0"/>
      <dgm:spPr/>
    </dgm:pt>
    <dgm:pt modelId="{1362F2B0-F46C-43BD-938D-684E8A5BAB45}" type="pres">
      <dgm:prSet presAssocID="{8C7FA411-4ED1-4BD2-939B-CC81BAA90F0A}" presName="composite" presStyleCnt="0"/>
      <dgm:spPr/>
    </dgm:pt>
    <dgm:pt modelId="{907A20CC-3E22-4C69-B7FD-921AFACB0BD1}" type="pres">
      <dgm:prSet presAssocID="{8C7FA411-4ED1-4BD2-939B-CC81BAA90F0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4704859-E846-48A7-8EAE-24DC46A01C56}" type="pres">
      <dgm:prSet presAssocID="{8C7FA411-4ED1-4BD2-939B-CC81BAA90F0A}" presName="descendantText" presStyleLbl="alignAcc1" presStyleIdx="2" presStyleCnt="6">
        <dgm:presLayoutVars>
          <dgm:bulletEnabled val="1"/>
        </dgm:presLayoutVars>
      </dgm:prSet>
      <dgm:spPr/>
    </dgm:pt>
    <dgm:pt modelId="{16020E43-F53F-403D-B3B2-4B9EF1E70A8D}" type="pres">
      <dgm:prSet presAssocID="{BB5C55CA-CF0B-4855-BC49-1B11EBCC139F}" presName="sp" presStyleCnt="0"/>
      <dgm:spPr/>
    </dgm:pt>
    <dgm:pt modelId="{D5F4C0A7-D59F-47E8-BC46-B5925A8FD81A}" type="pres">
      <dgm:prSet presAssocID="{08371E54-186B-42E5-801E-39C87E718C64}" presName="composite" presStyleCnt="0"/>
      <dgm:spPr/>
    </dgm:pt>
    <dgm:pt modelId="{EBD5934F-9F26-495B-8934-74658FC135E2}" type="pres">
      <dgm:prSet presAssocID="{08371E54-186B-42E5-801E-39C87E718C64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76C46A3D-DA3F-4C23-A880-209EDFD2E3D7}" type="pres">
      <dgm:prSet presAssocID="{08371E54-186B-42E5-801E-39C87E718C64}" presName="descendantText" presStyleLbl="alignAcc1" presStyleIdx="3" presStyleCnt="6">
        <dgm:presLayoutVars>
          <dgm:bulletEnabled val="1"/>
        </dgm:presLayoutVars>
      </dgm:prSet>
      <dgm:spPr/>
    </dgm:pt>
    <dgm:pt modelId="{03620FFA-9E0E-482C-9A3F-08679B682F75}" type="pres">
      <dgm:prSet presAssocID="{D4A4B96E-226C-4EE8-813F-0E6B507E100F}" presName="sp" presStyleCnt="0"/>
      <dgm:spPr/>
    </dgm:pt>
    <dgm:pt modelId="{879DF6E1-8682-422D-9FF5-E2F216F7EDB4}" type="pres">
      <dgm:prSet presAssocID="{195E1064-6463-4617-A0BE-D3A6056A3254}" presName="composite" presStyleCnt="0"/>
      <dgm:spPr/>
    </dgm:pt>
    <dgm:pt modelId="{1EC5EAAF-75DF-491E-92F4-3C046EF6FDCE}" type="pres">
      <dgm:prSet presAssocID="{195E1064-6463-4617-A0BE-D3A6056A3254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61B44CD0-0C41-469F-83AB-6D99DF48DD29}" type="pres">
      <dgm:prSet presAssocID="{195E1064-6463-4617-A0BE-D3A6056A3254}" presName="descendantText" presStyleLbl="alignAcc1" presStyleIdx="4" presStyleCnt="6">
        <dgm:presLayoutVars>
          <dgm:bulletEnabled val="1"/>
        </dgm:presLayoutVars>
      </dgm:prSet>
      <dgm:spPr/>
    </dgm:pt>
    <dgm:pt modelId="{B6F40DDA-E51D-4B18-B916-9394311629B2}" type="pres">
      <dgm:prSet presAssocID="{F4EE6CC8-D04C-4592-8E04-496F4EE951C6}" presName="sp" presStyleCnt="0"/>
      <dgm:spPr/>
    </dgm:pt>
    <dgm:pt modelId="{25432859-A033-4C5E-AE70-D0EBEC9C363C}" type="pres">
      <dgm:prSet presAssocID="{B75A4675-DDA2-44A9-BE78-F28B3327779F}" presName="composite" presStyleCnt="0"/>
      <dgm:spPr/>
    </dgm:pt>
    <dgm:pt modelId="{B807BF2E-3C84-44FC-9CE4-93381C98105B}" type="pres">
      <dgm:prSet presAssocID="{B75A4675-DDA2-44A9-BE78-F28B3327779F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B13A9738-6C43-4C21-950A-9D6D27DF498B}" type="pres">
      <dgm:prSet presAssocID="{B75A4675-DDA2-44A9-BE78-F28B3327779F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6034E709-C472-4EE0-8221-37108A957C2C}" type="presOf" srcId="{FF3D5E18-4940-41D6-B827-1608840CADC1}" destId="{28DBC015-B20F-41C7-AB8F-AF58111287C2}" srcOrd="0" destOrd="0" presId="urn:microsoft.com/office/officeart/2005/8/layout/chevron2"/>
    <dgm:cxn modelId="{968D370B-3D87-4EE2-8F90-BA21C87506AA}" type="presOf" srcId="{68BA6375-7144-4474-B77E-DB9577EF6D1B}" destId="{0ABAAEAC-EFE4-48C5-B339-AFB7FC711DCE}" srcOrd="0" destOrd="0" presId="urn:microsoft.com/office/officeart/2005/8/layout/chevron2"/>
    <dgm:cxn modelId="{47F41813-462B-4A35-86C0-0D3CB4E6422D}" type="presOf" srcId="{D792B071-92DE-4AE9-B47E-09575050BCA2}" destId="{8B4B4FDB-CEF4-49FD-8626-C447F4F23DE9}" srcOrd="0" destOrd="0" presId="urn:microsoft.com/office/officeart/2005/8/layout/chevron2"/>
    <dgm:cxn modelId="{D2115324-0E7B-4728-B3DB-5B4E4A1A02E3}" type="presOf" srcId="{ABCDC9DB-158A-4309-8AFC-C6195F0F15EE}" destId="{54704859-E846-48A7-8EAE-24DC46A01C56}" srcOrd="0" destOrd="1" presId="urn:microsoft.com/office/officeart/2005/8/layout/chevron2"/>
    <dgm:cxn modelId="{07EFB727-D814-4F5B-B99D-326A7DF7DADC}" srcId="{E3B709D6-B632-4A12-8B0A-B38C308EB943}" destId="{75A25853-BAC1-45C2-91F1-DC14ABF78531}" srcOrd="1" destOrd="0" parTransId="{6F98687C-0282-4639-A684-ABA8422C8626}" sibTransId="{B4E9DAEE-9DA7-4E12-A10D-FAC95B00E000}"/>
    <dgm:cxn modelId="{B1F2952D-BF5B-4D84-AAAA-EADD9069C443}" srcId="{FF3D5E18-4940-41D6-B827-1608840CADC1}" destId="{195E1064-6463-4617-A0BE-D3A6056A3254}" srcOrd="4" destOrd="0" parTransId="{79CABB5F-6D8B-4AF8-B649-27E6E4C32B2E}" sibTransId="{F4EE6CC8-D04C-4592-8E04-496F4EE951C6}"/>
    <dgm:cxn modelId="{10D4A72E-82F6-46D6-B2D3-25F9050A30DC}" type="presOf" srcId="{1E1CEE27-3530-4A71-B025-FFDD56DFEFF3}" destId="{A6EBF2B1-3FD0-41C2-96F1-7B90E5EC8F59}" srcOrd="0" destOrd="0" presId="urn:microsoft.com/office/officeart/2005/8/layout/chevron2"/>
    <dgm:cxn modelId="{B26EFB4A-15A0-40A5-9CB0-915B2CD5A425}" type="presOf" srcId="{08371E54-186B-42E5-801E-39C87E718C64}" destId="{EBD5934F-9F26-495B-8934-74658FC135E2}" srcOrd="0" destOrd="0" presId="urn:microsoft.com/office/officeart/2005/8/layout/chevron2"/>
    <dgm:cxn modelId="{9CB9D44D-7ED7-4BA9-8EB0-2AB6DD4BB51F}" type="presOf" srcId="{E203781E-A5E6-4AED-BB03-AEDA23A47985}" destId="{A6EBF2B1-3FD0-41C2-96F1-7B90E5EC8F59}" srcOrd="0" destOrd="1" presId="urn:microsoft.com/office/officeart/2005/8/layout/chevron2"/>
    <dgm:cxn modelId="{F864AF73-0AF8-41E6-B837-02EDE4F3C148}" srcId="{68BA6375-7144-4474-B77E-DB9577EF6D1B}" destId="{E203781E-A5E6-4AED-BB03-AEDA23A47985}" srcOrd="1" destOrd="0" parTransId="{2D6DA1B6-29C6-4AD7-B7BF-75E30098DB9B}" sibTransId="{B25D2C98-2448-4252-87AC-1EBAC10B8CD4}"/>
    <dgm:cxn modelId="{B1CD2B7D-66AF-4301-991E-4E88AC964D10}" srcId="{FF3D5E18-4940-41D6-B827-1608840CADC1}" destId="{08371E54-186B-42E5-801E-39C87E718C64}" srcOrd="3" destOrd="0" parTransId="{208874C5-0426-4FB4-B236-A4AAA7F3CD68}" sibTransId="{D4A4B96E-226C-4EE8-813F-0E6B507E100F}"/>
    <dgm:cxn modelId="{CFC43F80-9A7D-4CF2-9A39-F6AD58D03F4C}" type="presOf" srcId="{252FE80C-292B-49B2-A55B-8BCF1683707D}" destId="{54704859-E846-48A7-8EAE-24DC46A01C56}" srcOrd="0" destOrd="0" presId="urn:microsoft.com/office/officeart/2005/8/layout/chevron2"/>
    <dgm:cxn modelId="{5A2A6599-2383-4DEF-9E45-D9879796258B}" srcId="{FF3D5E18-4940-41D6-B827-1608840CADC1}" destId="{B75A4675-DDA2-44A9-BE78-F28B3327779F}" srcOrd="5" destOrd="0" parTransId="{D092943A-3328-4087-BB6F-09C0313A53FA}" sibTransId="{826FD49A-72D0-4675-B001-DD1FC3CBD2BF}"/>
    <dgm:cxn modelId="{5E29F49B-3AE1-41FC-9FD0-52EA2AC4A93A}" srcId="{FF3D5E18-4940-41D6-B827-1608840CADC1}" destId="{E3B709D6-B632-4A12-8B0A-B38C308EB943}" srcOrd="1" destOrd="0" parTransId="{B3350FED-8B88-46FA-AD99-8B27D63797BE}" sibTransId="{BC300A06-97CC-4060-ACD9-B0584F1539F3}"/>
    <dgm:cxn modelId="{942DEDB5-6EDF-4657-B345-B79758646B47}" type="presOf" srcId="{8C7FA411-4ED1-4BD2-939B-CC81BAA90F0A}" destId="{907A20CC-3E22-4C69-B7FD-921AFACB0BD1}" srcOrd="0" destOrd="0" presId="urn:microsoft.com/office/officeart/2005/8/layout/chevron2"/>
    <dgm:cxn modelId="{C5A3A4C2-D8A8-466C-B144-8FAF82DE04DF}" type="presOf" srcId="{195E1064-6463-4617-A0BE-D3A6056A3254}" destId="{1EC5EAAF-75DF-491E-92F4-3C046EF6FDCE}" srcOrd="0" destOrd="0" presId="urn:microsoft.com/office/officeart/2005/8/layout/chevron2"/>
    <dgm:cxn modelId="{5B4211C9-7C15-4EE5-9998-0100DAC853CE}" type="presOf" srcId="{75A25853-BAC1-45C2-91F1-DC14ABF78531}" destId="{8B4B4FDB-CEF4-49FD-8626-C447F4F23DE9}" srcOrd="0" destOrd="1" presId="urn:microsoft.com/office/officeart/2005/8/layout/chevron2"/>
    <dgm:cxn modelId="{F6697AC9-E5D8-4538-A9BE-C48103C2189C}" srcId="{FF3D5E18-4940-41D6-B827-1608840CADC1}" destId="{68BA6375-7144-4474-B77E-DB9577EF6D1B}" srcOrd="0" destOrd="0" parTransId="{1A049D27-70AF-4B72-B459-ED982D3E8229}" sibTransId="{0FCF168E-E311-4A63-AA01-DE91F781ACB1}"/>
    <dgm:cxn modelId="{AE80AACA-1E76-4E6C-B8EA-DDD29E950F0D}" type="presOf" srcId="{E3B709D6-B632-4A12-8B0A-B38C308EB943}" destId="{AC827785-852D-45C1-99E2-CD03A5E8B51A}" srcOrd="0" destOrd="0" presId="urn:microsoft.com/office/officeart/2005/8/layout/chevron2"/>
    <dgm:cxn modelId="{C10340CF-CBC8-41B8-8C4C-8DDFBB81FC56}" srcId="{68BA6375-7144-4474-B77E-DB9577EF6D1B}" destId="{1E1CEE27-3530-4A71-B025-FFDD56DFEFF3}" srcOrd="0" destOrd="0" parTransId="{B1795AC1-0F75-46F4-850A-24D28D0F8C3B}" sibTransId="{81327A86-41C2-432F-B5CF-A664D964F7CD}"/>
    <dgm:cxn modelId="{ED40F5D4-C2A1-4936-B9EC-57CC6A265C0F}" srcId="{FF3D5E18-4940-41D6-B827-1608840CADC1}" destId="{8C7FA411-4ED1-4BD2-939B-CC81BAA90F0A}" srcOrd="2" destOrd="0" parTransId="{99A9C068-DCD4-4017-8058-A612892B22CE}" sibTransId="{BB5C55CA-CF0B-4855-BC49-1B11EBCC139F}"/>
    <dgm:cxn modelId="{B8F88ED5-2E63-4CF9-A0EB-36E0EE90518D}" srcId="{8C7FA411-4ED1-4BD2-939B-CC81BAA90F0A}" destId="{ABCDC9DB-158A-4309-8AFC-C6195F0F15EE}" srcOrd="1" destOrd="0" parTransId="{0B26960C-B8A8-4652-802F-C71AA035F337}" sibTransId="{75BE617B-6BF8-4A8A-B161-70C111BD3DD5}"/>
    <dgm:cxn modelId="{F420C2E8-C1E6-42B3-9283-22DA7C0E0A56}" srcId="{8C7FA411-4ED1-4BD2-939B-CC81BAA90F0A}" destId="{252FE80C-292B-49B2-A55B-8BCF1683707D}" srcOrd="0" destOrd="0" parTransId="{B232E1AA-5032-4AB8-90B1-DC21E91C5286}" sibTransId="{51AD8E99-CC4C-43ED-AD62-A43C83B01398}"/>
    <dgm:cxn modelId="{99CF93EC-272A-42E9-983D-2950C6C9B300}" type="presOf" srcId="{B75A4675-DDA2-44A9-BE78-F28B3327779F}" destId="{B807BF2E-3C84-44FC-9CE4-93381C98105B}" srcOrd="0" destOrd="0" presId="urn:microsoft.com/office/officeart/2005/8/layout/chevron2"/>
    <dgm:cxn modelId="{BB6ED7F5-BF10-4996-ACBF-B3C9BD1A41A4}" srcId="{E3B709D6-B632-4A12-8B0A-B38C308EB943}" destId="{D792B071-92DE-4AE9-B47E-09575050BCA2}" srcOrd="0" destOrd="0" parTransId="{212066FE-601E-4F4D-A389-851B535E22AE}" sibTransId="{10B66F70-C9A2-48DC-810E-0DAC9C13F2C2}"/>
    <dgm:cxn modelId="{C0F3E6DE-22C0-423A-B7B9-5114ABBEDDBF}" type="presParOf" srcId="{28DBC015-B20F-41C7-AB8F-AF58111287C2}" destId="{2FFCBC63-0BB9-4CD4-A20C-C91B78298279}" srcOrd="0" destOrd="0" presId="urn:microsoft.com/office/officeart/2005/8/layout/chevron2"/>
    <dgm:cxn modelId="{F4CA6B73-19B3-4D02-84C2-7D8F486909AC}" type="presParOf" srcId="{2FFCBC63-0BB9-4CD4-A20C-C91B78298279}" destId="{0ABAAEAC-EFE4-48C5-B339-AFB7FC711DCE}" srcOrd="0" destOrd="0" presId="urn:microsoft.com/office/officeart/2005/8/layout/chevron2"/>
    <dgm:cxn modelId="{827759E3-1D58-45B1-A4B3-2EB3C21C96FD}" type="presParOf" srcId="{2FFCBC63-0BB9-4CD4-A20C-C91B78298279}" destId="{A6EBF2B1-3FD0-41C2-96F1-7B90E5EC8F59}" srcOrd="1" destOrd="0" presId="urn:microsoft.com/office/officeart/2005/8/layout/chevron2"/>
    <dgm:cxn modelId="{5BB76C77-07B9-451C-98F5-8B961951E265}" type="presParOf" srcId="{28DBC015-B20F-41C7-AB8F-AF58111287C2}" destId="{DE89DF6D-9FAC-4303-B986-01AA3F68A62B}" srcOrd="1" destOrd="0" presId="urn:microsoft.com/office/officeart/2005/8/layout/chevron2"/>
    <dgm:cxn modelId="{AC9866C2-1CAC-4E38-8D28-6F3ABB0DC483}" type="presParOf" srcId="{28DBC015-B20F-41C7-AB8F-AF58111287C2}" destId="{94482822-E97A-4ECC-A5AE-9584AC5C947E}" srcOrd="2" destOrd="0" presId="urn:microsoft.com/office/officeart/2005/8/layout/chevron2"/>
    <dgm:cxn modelId="{7BEB2321-6E37-4088-80C2-F97D05BEE669}" type="presParOf" srcId="{94482822-E97A-4ECC-A5AE-9584AC5C947E}" destId="{AC827785-852D-45C1-99E2-CD03A5E8B51A}" srcOrd="0" destOrd="0" presId="urn:microsoft.com/office/officeart/2005/8/layout/chevron2"/>
    <dgm:cxn modelId="{92DCADAC-DE34-464A-ADB6-4172BE4F2C6C}" type="presParOf" srcId="{94482822-E97A-4ECC-A5AE-9584AC5C947E}" destId="{8B4B4FDB-CEF4-49FD-8626-C447F4F23DE9}" srcOrd="1" destOrd="0" presId="urn:microsoft.com/office/officeart/2005/8/layout/chevron2"/>
    <dgm:cxn modelId="{43D3DD6E-E250-441F-9C0F-211DF94A81FB}" type="presParOf" srcId="{28DBC015-B20F-41C7-AB8F-AF58111287C2}" destId="{F7B50DA0-51AF-4BFC-A5DA-87DDDDD3BD61}" srcOrd="3" destOrd="0" presId="urn:microsoft.com/office/officeart/2005/8/layout/chevron2"/>
    <dgm:cxn modelId="{AEAD7FD9-9E45-4782-A9EB-BDBB0ED074EF}" type="presParOf" srcId="{28DBC015-B20F-41C7-AB8F-AF58111287C2}" destId="{1362F2B0-F46C-43BD-938D-684E8A5BAB45}" srcOrd="4" destOrd="0" presId="urn:microsoft.com/office/officeart/2005/8/layout/chevron2"/>
    <dgm:cxn modelId="{7721E086-7573-4EB9-9BB6-CC47C348F4A7}" type="presParOf" srcId="{1362F2B0-F46C-43BD-938D-684E8A5BAB45}" destId="{907A20CC-3E22-4C69-B7FD-921AFACB0BD1}" srcOrd="0" destOrd="0" presId="urn:microsoft.com/office/officeart/2005/8/layout/chevron2"/>
    <dgm:cxn modelId="{E8A15DFA-9BF3-4AFD-B48D-AF2EC1D4AEAA}" type="presParOf" srcId="{1362F2B0-F46C-43BD-938D-684E8A5BAB45}" destId="{54704859-E846-48A7-8EAE-24DC46A01C56}" srcOrd="1" destOrd="0" presId="urn:microsoft.com/office/officeart/2005/8/layout/chevron2"/>
    <dgm:cxn modelId="{DCA18995-B02C-4704-9727-32A95D43B966}" type="presParOf" srcId="{28DBC015-B20F-41C7-AB8F-AF58111287C2}" destId="{16020E43-F53F-403D-B3B2-4B9EF1E70A8D}" srcOrd="5" destOrd="0" presId="urn:microsoft.com/office/officeart/2005/8/layout/chevron2"/>
    <dgm:cxn modelId="{618FF50F-5FE0-4935-9846-09180D1D35D3}" type="presParOf" srcId="{28DBC015-B20F-41C7-AB8F-AF58111287C2}" destId="{D5F4C0A7-D59F-47E8-BC46-B5925A8FD81A}" srcOrd="6" destOrd="0" presId="urn:microsoft.com/office/officeart/2005/8/layout/chevron2"/>
    <dgm:cxn modelId="{543709D1-1622-491B-B938-FE66370EC268}" type="presParOf" srcId="{D5F4C0A7-D59F-47E8-BC46-B5925A8FD81A}" destId="{EBD5934F-9F26-495B-8934-74658FC135E2}" srcOrd="0" destOrd="0" presId="urn:microsoft.com/office/officeart/2005/8/layout/chevron2"/>
    <dgm:cxn modelId="{E7EDB02B-10C1-4839-A5B2-FE22210AD2E1}" type="presParOf" srcId="{D5F4C0A7-D59F-47E8-BC46-B5925A8FD81A}" destId="{76C46A3D-DA3F-4C23-A880-209EDFD2E3D7}" srcOrd="1" destOrd="0" presId="urn:microsoft.com/office/officeart/2005/8/layout/chevron2"/>
    <dgm:cxn modelId="{A18F908E-33F2-4CBF-9EDE-D17D9BC05F43}" type="presParOf" srcId="{28DBC015-B20F-41C7-AB8F-AF58111287C2}" destId="{03620FFA-9E0E-482C-9A3F-08679B682F75}" srcOrd="7" destOrd="0" presId="urn:microsoft.com/office/officeart/2005/8/layout/chevron2"/>
    <dgm:cxn modelId="{61D49137-DD34-4C5F-908C-B47B34A71D54}" type="presParOf" srcId="{28DBC015-B20F-41C7-AB8F-AF58111287C2}" destId="{879DF6E1-8682-422D-9FF5-E2F216F7EDB4}" srcOrd="8" destOrd="0" presId="urn:microsoft.com/office/officeart/2005/8/layout/chevron2"/>
    <dgm:cxn modelId="{53135A57-E3BE-4842-9590-0ABED3F34FFF}" type="presParOf" srcId="{879DF6E1-8682-422D-9FF5-E2F216F7EDB4}" destId="{1EC5EAAF-75DF-491E-92F4-3C046EF6FDCE}" srcOrd="0" destOrd="0" presId="urn:microsoft.com/office/officeart/2005/8/layout/chevron2"/>
    <dgm:cxn modelId="{AE512FA2-1F7D-41B9-B7EE-D642A7C3BB65}" type="presParOf" srcId="{879DF6E1-8682-422D-9FF5-E2F216F7EDB4}" destId="{61B44CD0-0C41-469F-83AB-6D99DF48DD29}" srcOrd="1" destOrd="0" presId="urn:microsoft.com/office/officeart/2005/8/layout/chevron2"/>
    <dgm:cxn modelId="{574E61C1-128E-4BEF-B198-95EFA44BE7C1}" type="presParOf" srcId="{28DBC015-B20F-41C7-AB8F-AF58111287C2}" destId="{B6F40DDA-E51D-4B18-B916-9394311629B2}" srcOrd="9" destOrd="0" presId="urn:microsoft.com/office/officeart/2005/8/layout/chevron2"/>
    <dgm:cxn modelId="{B7CBD32D-785E-406C-AF49-0059DED06FFA}" type="presParOf" srcId="{28DBC015-B20F-41C7-AB8F-AF58111287C2}" destId="{25432859-A033-4C5E-AE70-D0EBEC9C363C}" srcOrd="10" destOrd="0" presId="urn:microsoft.com/office/officeart/2005/8/layout/chevron2"/>
    <dgm:cxn modelId="{76877987-BB7D-4588-AC87-062022C51505}" type="presParOf" srcId="{25432859-A033-4C5E-AE70-D0EBEC9C363C}" destId="{B807BF2E-3C84-44FC-9CE4-93381C98105B}" srcOrd="0" destOrd="0" presId="urn:microsoft.com/office/officeart/2005/8/layout/chevron2"/>
    <dgm:cxn modelId="{27D5DE5A-C823-433D-B35B-98C1930851C7}" type="presParOf" srcId="{25432859-A033-4C5E-AE70-D0EBEC9C363C}" destId="{B13A9738-6C43-4C21-950A-9D6D27DF498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3D5E18-4940-41D6-B827-1608840CADC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8BA6375-7144-4474-B77E-DB9577EF6D1B}">
      <dgm:prSet phldrT="[Testo]"/>
      <dgm:spPr/>
      <dgm:t>
        <a:bodyPr/>
        <a:lstStyle/>
        <a:p>
          <a:r>
            <a:rPr lang="it-IT" dirty="0"/>
            <a:t>1960</a:t>
          </a:r>
        </a:p>
      </dgm:t>
    </dgm:pt>
    <dgm:pt modelId="{1A049D27-70AF-4B72-B459-ED982D3E8229}" type="parTrans" cxnId="{F6697AC9-E5D8-4538-A9BE-C48103C2189C}">
      <dgm:prSet/>
      <dgm:spPr/>
      <dgm:t>
        <a:bodyPr/>
        <a:lstStyle/>
        <a:p>
          <a:endParaRPr lang="it-IT"/>
        </a:p>
      </dgm:t>
    </dgm:pt>
    <dgm:pt modelId="{0FCF168E-E311-4A63-AA01-DE91F781ACB1}" type="sibTrans" cxnId="{F6697AC9-E5D8-4538-A9BE-C48103C2189C}">
      <dgm:prSet/>
      <dgm:spPr/>
      <dgm:t>
        <a:bodyPr/>
        <a:lstStyle/>
        <a:p>
          <a:endParaRPr lang="it-IT"/>
        </a:p>
      </dgm:t>
    </dgm:pt>
    <dgm:pt modelId="{E3B709D6-B632-4A12-8B0A-B38C308EB943}">
      <dgm:prSet phldrT="[Testo]"/>
      <dgm:spPr/>
      <dgm:t>
        <a:bodyPr/>
        <a:lstStyle/>
        <a:p>
          <a:r>
            <a:rPr lang="it-IT" b="0" i="0" dirty="0"/>
            <a:t>1969</a:t>
          </a:r>
          <a:endParaRPr lang="it-IT" dirty="0"/>
        </a:p>
      </dgm:t>
    </dgm:pt>
    <dgm:pt modelId="{B3350FED-8B88-46FA-AD99-8B27D63797BE}" type="parTrans" cxnId="{5E29F49B-3AE1-41FC-9FD0-52EA2AC4A93A}">
      <dgm:prSet/>
      <dgm:spPr/>
      <dgm:t>
        <a:bodyPr/>
        <a:lstStyle/>
        <a:p>
          <a:endParaRPr lang="it-IT"/>
        </a:p>
      </dgm:t>
    </dgm:pt>
    <dgm:pt modelId="{BC300A06-97CC-4060-ACD9-B0584F1539F3}" type="sibTrans" cxnId="{5E29F49B-3AE1-41FC-9FD0-52EA2AC4A93A}">
      <dgm:prSet/>
      <dgm:spPr/>
      <dgm:t>
        <a:bodyPr/>
        <a:lstStyle/>
        <a:p>
          <a:endParaRPr lang="it-IT"/>
        </a:p>
      </dgm:t>
    </dgm:pt>
    <dgm:pt modelId="{D792B071-92DE-4AE9-B47E-09575050BCA2}">
      <dgm:prSet phldrT="[Testo]"/>
      <dgm:spPr/>
      <dgm:t>
        <a:bodyPr/>
        <a:lstStyle/>
        <a:p>
          <a:pPr>
            <a:buNone/>
          </a:pPr>
          <a:r>
            <a:rPr lang="it-IT" b="1" i="0" dirty="0"/>
            <a:t>ARPANET </a:t>
          </a:r>
          <a:r>
            <a:rPr lang="it-IT" b="0" i="0" dirty="0"/>
            <a:t>(Advanced Research Projects Agency NETwork)</a:t>
          </a:r>
          <a:endParaRPr lang="it-IT" dirty="0"/>
        </a:p>
      </dgm:t>
    </dgm:pt>
    <dgm:pt modelId="{212066FE-601E-4F4D-A389-851B535E22AE}" type="parTrans" cxnId="{BB6ED7F5-BF10-4996-ACBF-B3C9BD1A41A4}">
      <dgm:prSet/>
      <dgm:spPr/>
      <dgm:t>
        <a:bodyPr/>
        <a:lstStyle/>
        <a:p>
          <a:endParaRPr lang="it-IT"/>
        </a:p>
      </dgm:t>
    </dgm:pt>
    <dgm:pt modelId="{10B66F70-C9A2-48DC-810E-0DAC9C13F2C2}" type="sibTrans" cxnId="{BB6ED7F5-BF10-4996-ACBF-B3C9BD1A41A4}">
      <dgm:prSet/>
      <dgm:spPr/>
      <dgm:t>
        <a:bodyPr/>
        <a:lstStyle/>
        <a:p>
          <a:endParaRPr lang="it-IT"/>
        </a:p>
      </dgm:t>
    </dgm:pt>
    <dgm:pt modelId="{75A25853-BAC1-45C2-91F1-DC14ABF78531}">
      <dgm:prSet phldrT="[Testo]"/>
      <dgm:spPr/>
      <dgm:t>
        <a:bodyPr/>
        <a:lstStyle/>
        <a:p>
          <a:pPr>
            <a:buNone/>
          </a:pPr>
          <a:r>
            <a:rPr lang="it-IT" dirty="0"/>
            <a:t>Primo effettivo collegamento tra quattro università</a:t>
          </a:r>
        </a:p>
      </dgm:t>
    </dgm:pt>
    <dgm:pt modelId="{6F98687C-0282-4639-A684-ABA8422C8626}" type="parTrans" cxnId="{07EFB727-D814-4F5B-B99D-326A7DF7DADC}">
      <dgm:prSet/>
      <dgm:spPr/>
      <dgm:t>
        <a:bodyPr/>
        <a:lstStyle/>
        <a:p>
          <a:endParaRPr lang="it-IT"/>
        </a:p>
      </dgm:t>
    </dgm:pt>
    <dgm:pt modelId="{B4E9DAEE-9DA7-4E12-A10D-FAC95B00E000}" type="sibTrans" cxnId="{07EFB727-D814-4F5B-B99D-326A7DF7DADC}">
      <dgm:prSet/>
      <dgm:spPr/>
      <dgm:t>
        <a:bodyPr/>
        <a:lstStyle/>
        <a:p>
          <a:endParaRPr lang="it-IT"/>
        </a:p>
      </dgm:t>
    </dgm:pt>
    <dgm:pt modelId="{8C7FA411-4ED1-4BD2-939B-CC81BAA90F0A}">
      <dgm:prSet phldrT="[Testo]"/>
      <dgm:spPr/>
      <dgm:t>
        <a:bodyPr/>
        <a:lstStyle/>
        <a:p>
          <a:r>
            <a:rPr lang="it-IT" dirty="0"/>
            <a:t>1971</a:t>
          </a:r>
        </a:p>
      </dgm:t>
    </dgm:pt>
    <dgm:pt modelId="{99A9C068-DCD4-4017-8058-A612892B22CE}" type="parTrans" cxnId="{ED40F5D4-C2A1-4936-B9EC-57CC6A265C0F}">
      <dgm:prSet/>
      <dgm:spPr/>
      <dgm:t>
        <a:bodyPr/>
        <a:lstStyle/>
        <a:p>
          <a:endParaRPr lang="it-IT"/>
        </a:p>
      </dgm:t>
    </dgm:pt>
    <dgm:pt modelId="{BB5C55CA-CF0B-4855-BC49-1B11EBCC139F}" type="sibTrans" cxnId="{ED40F5D4-C2A1-4936-B9EC-57CC6A265C0F}">
      <dgm:prSet/>
      <dgm:spPr/>
      <dgm:t>
        <a:bodyPr/>
        <a:lstStyle/>
        <a:p>
          <a:endParaRPr lang="it-IT"/>
        </a:p>
      </dgm:t>
    </dgm:pt>
    <dgm:pt modelId="{252FE80C-292B-49B2-A55B-8BCF1683707D}">
      <dgm:prSet phldrT="[Testo]"/>
      <dgm:spPr/>
      <dgm:t>
        <a:bodyPr/>
        <a:lstStyle/>
        <a:p>
          <a:pPr>
            <a:buNone/>
          </a:pPr>
          <a:r>
            <a:rPr lang="it-IT" b="1" dirty="0"/>
            <a:t>ARPANET</a:t>
          </a:r>
          <a:r>
            <a:rPr lang="it-IT" dirty="0"/>
            <a:t> si estende</a:t>
          </a:r>
        </a:p>
      </dgm:t>
    </dgm:pt>
    <dgm:pt modelId="{B232E1AA-5032-4AB8-90B1-DC21E91C5286}" type="parTrans" cxnId="{F420C2E8-C1E6-42B3-9283-22DA7C0E0A56}">
      <dgm:prSet/>
      <dgm:spPr/>
      <dgm:t>
        <a:bodyPr/>
        <a:lstStyle/>
        <a:p>
          <a:endParaRPr lang="it-IT"/>
        </a:p>
      </dgm:t>
    </dgm:pt>
    <dgm:pt modelId="{51AD8E99-CC4C-43ED-AD62-A43C83B01398}" type="sibTrans" cxnId="{F420C2E8-C1E6-42B3-9283-22DA7C0E0A56}">
      <dgm:prSet/>
      <dgm:spPr/>
      <dgm:t>
        <a:bodyPr/>
        <a:lstStyle/>
        <a:p>
          <a:endParaRPr lang="it-IT"/>
        </a:p>
      </dgm:t>
    </dgm:pt>
    <dgm:pt modelId="{ABCDC9DB-158A-4309-8AFC-C6195F0F15EE}">
      <dgm:prSet phldrT="[Testo]"/>
      <dgm:spPr/>
      <dgm:t>
        <a:bodyPr/>
        <a:lstStyle/>
        <a:p>
          <a:pPr>
            <a:buNone/>
          </a:pPr>
          <a:r>
            <a:rPr lang="it-IT" dirty="0"/>
            <a:t>Collegamento di 23 computer dislocati in tutto il paese</a:t>
          </a:r>
        </a:p>
      </dgm:t>
    </dgm:pt>
    <dgm:pt modelId="{0B26960C-B8A8-4652-802F-C71AA035F337}" type="parTrans" cxnId="{B8F88ED5-2E63-4CF9-A0EB-36E0EE90518D}">
      <dgm:prSet/>
      <dgm:spPr/>
      <dgm:t>
        <a:bodyPr/>
        <a:lstStyle/>
        <a:p>
          <a:endParaRPr lang="it-IT"/>
        </a:p>
      </dgm:t>
    </dgm:pt>
    <dgm:pt modelId="{75BE617B-6BF8-4A8A-B161-70C111BD3DD5}" type="sibTrans" cxnId="{B8F88ED5-2E63-4CF9-A0EB-36E0EE90518D}">
      <dgm:prSet/>
      <dgm:spPr/>
      <dgm:t>
        <a:bodyPr/>
        <a:lstStyle/>
        <a:p>
          <a:endParaRPr lang="it-IT"/>
        </a:p>
      </dgm:t>
    </dgm:pt>
    <dgm:pt modelId="{08371E54-186B-42E5-801E-39C87E718C64}">
      <dgm:prSet phldrT="[Testo]"/>
      <dgm:spPr/>
      <dgm:t>
        <a:bodyPr/>
        <a:lstStyle/>
        <a:p>
          <a:r>
            <a:rPr lang="it-IT" dirty="0"/>
            <a:t>1991</a:t>
          </a:r>
        </a:p>
      </dgm:t>
    </dgm:pt>
    <dgm:pt modelId="{208874C5-0426-4FB4-B236-A4AAA7F3CD68}" type="parTrans" cxnId="{B1CD2B7D-66AF-4301-991E-4E88AC964D10}">
      <dgm:prSet/>
      <dgm:spPr/>
      <dgm:t>
        <a:bodyPr/>
        <a:lstStyle/>
        <a:p>
          <a:endParaRPr lang="it-IT"/>
        </a:p>
      </dgm:t>
    </dgm:pt>
    <dgm:pt modelId="{D4A4B96E-226C-4EE8-813F-0E6B507E100F}" type="sibTrans" cxnId="{B1CD2B7D-66AF-4301-991E-4E88AC964D10}">
      <dgm:prSet/>
      <dgm:spPr/>
      <dgm:t>
        <a:bodyPr/>
        <a:lstStyle/>
        <a:p>
          <a:endParaRPr lang="it-IT"/>
        </a:p>
      </dgm:t>
    </dgm:pt>
    <dgm:pt modelId="{A7478F8B-4DD7-4EE6-AD84-5535951C9D76}">
      <dgm:prSet phldrT="[Testo]"/>
      <dgm:spPr/>
      <dgm:t>
        <a:bodyPr/>
        <a:lstStyle/>
        <a:p>
          <a:pPr>
            <a:buNone/>
          </a:pPr>
          <a:r>
            <a:rPr lang="it-IT" b="1" dirty="0"/>
            <a:t>WWW</a:t>
          </a:r>
          <a:r>
            <a:rPr lang="it-IT" dirty="0"/>
            <a:t> (World Wide Web)</a:t>
          </a:r>
        </a:p>
      </dgm:t>
    </dgm:pt>
    <dgm:pt modelId="{D4685F57-F0D3-4055-BABC-59A08A0AE899}" type="parTrans" cxnId="{CAB8EB33-A5BC-4D90-BDF3-8A3316FEE1D5}">
      <dgm:prSet/>
      <dgm:spPr/>
      <dgm:t>
        <a:bodyPr/>
        <a:lstStyle/>
        <a:p>
          <a:endParaRPr lang="it-IT"/>
        </a:p>
      </dgm:t>
    </dgm:pt>
    <dgm:pt modelId="{85D94669-AF63-41B5-A3A5-8A3417FAFA63}" type="sibTrans" cxnId="{CAB8EB33-A5BC-4D90-BDF3-8A3316FEE1D5}">
      <dgm:prSet/>
      <dgm:spPr/>
      <dgm:t>
        <a:bodyPr/>
        <a:lstStyle/>
        <a:p>
          <a:endParaRPr lang="it-IT"/>
        </a:p>
      </dgm:t>
    </dgm:pt>
    <dgm:pt modelId="{1E1CEE27-3530-4A71-B025-FFDD56DFEFF3}">
      <dgm:prSet phldrT="[Testo]"/>
      <dgm:spPr/>
      <dgm:t>
        <a:bodyPr/>
        <a:lstStyle/>
        <a:p>
          <a:pPr>
            <a:buFontTx/>
            <a:buNone/>
          </a:pPr>
          <a:r>
            <a:rPr lang="it-IT" b="1" dirty="0"/>
            <a:t>DARPA</a:t>
          </a:r>
          <a:r>
            <a:rPr lang="it-IT" dirty="0"/>
            <a:t> (Defense Advanced Research Projects Agency)</a:t>
          </a:r>
        </a:p>
      </dgm:t>
    </dgm:pt>
    <dgm:pt modelId="{B1795AC1-0F75-46F4-850A-24D28D0F8C3B}" type="parTrans" cxnId="{C10340CF-CBC8-41B8-8C4C-8DDFBB81FC56}">
      <dgm:prSet/>
      <dgm:spPr/>
      <dgm:t>
        <a:bodyPr/>
        <a:lstStyle/>
        <a:p>
          <a:endParaRPr lang="it-IT"/>
        </a:p>
      </dgm:t>
    </dgm:pt>
    <dgm:pt modelId="{81327A86-41C2-432F-B5CF-A664D964F7CD}" type="sibTrans" cxnId="{C10340CF-CBC8-41B8-8C4C-8DDFBB81FC56}">
      <dgm:prSet/>
      <dgm:spPr/>
      <dgm:t>
        <a:bodyPr/>
        <a:lstStyle/>
        <a:p>
          <a:endParaRPr lang="it-IT"/>
        </a:p>
      </dgm:t>
    </dgm:pt>
    <dgm:pt modelId="{4E33DCC1-EDB0-4E49-8838-15A5ECEF1CD8}">
      <dgm:prSet phldrT="[Testo]"/>
      <dgm:spPr/>
      <dgm:t>
        <a:bodyPr/>
        <a:lstStyle/>
        <a:p>
          <a:pPr>
            <a:buNone/>
          </a:pPr>
          <a:r>
            <a:rPr lang="it-IT" dirty="0"/>
            <a:t>Dopo la nascita del </a:t>
          </a:r>
          <a:r>
            <a:rPr lang="it-IT" b="0" i="0" dirty="0"/>
            <a:t>protocollo </a:t>
          </a:r>
          <a:r>
            <a:rPr lang="it-IT" b="1" i="0" dirty="0"/>
            <a:t>HTTP</a:t>
          </a:r>
          <a:r>
            <a:rPr lang="it-IT" b="0" i="0" dirty="0"/>
            <a:t> e del linguaggio </a:t>
          </a:r>
          <a:r>
            <a:rPr lang="it-IT" b="1" i="0" dirty="0"/>
            <a:t>HTML</a:t>
          </a:r>
          <a:endParaRPr lang="it-IT" b="1" dirty="0"/>
        </a:p>
      </dgm:t>
    </dgm:pt>
    <dgm:pt modelId="{A8644E55-3559-4FDC-B57F-E5F1F54CD2B7}" type="parTrans" cxnId="{AC563056-C58E-4347-89DC-0D84965981BF}">
      <dgm:prSet/>
      <dgm:spPr/>
      <dgm:t>
        <a:bodyPr/>
        <a:lstStyle/>
        <a:p>
          <a:endParaRPr lang="it-IT"/>
        </a:p>
      </dgm:t>
    </dgm:pt>
    <dgm:pt modelId="{35BDC453-83D9-440B-A34E-0A4C04DCB08C}" type="sibTrans" cxnId="{AC563056-C58E-4347-89DC-0D84965981BF}">
      <dgm:prSet/>
      <dgm:spPr/>
      <dgm:t>
        <a:bodyPr/>
        <a:lstStyle/>
        <a:p>
          <a:endParaRPr lang="it-IT"/>
        </a:p>
      </dgm:t>
    </dgm:pt>
    <dgm:pt modelId="{B75A4675-DDA2-44A9-BE78-F28B3327779F}">
      <dgm:prSet phldrT="[Testo]"/>
      <dgm:spPr/>
      <dgm:t>
        <a:bodyPr/>
        <a:lstStyle/>
        <a:p>
          <a:r>
            <a:rPr lang="it-IT" dirty="0"/>
            <a:t>2023</a:t>
          </a:r>
        </a:p>
      </dgm:t>
    </dgm:pt>
    <dgm:pt modelId="{D092943A-3328-4087-BB6F-09C0313A53FA}" type="parTrans" cxnId="{5A2A6599-2383-4DEF-9E45-D9879796258B}">
      <dgm:prSet/>
      <dgm:spPr/>
      <dgm:t>
        <a:bodyPr/>
        <a:lstStyle/>
        <a:p>
          <a:endParaRPr lang="it-IT"/>
        </a:p>
      </dgm:t>
    </dgm:pt>
    <dgm:pt modelId="{826FD49A-72D0-4675-B001-DD1FC3CBD2BF}" type="sibTrans" cxnId="{5A2A6599-2383-4DEF-9E45-D9879796258B}">
      <dgm:prSet/>
      <dgm:spPr/>
      <dgm:t>
        <a:bodyPr/>
        <a:lstStyle/>
        <a:p>
          <a:endParaRPr lang="it-IT"/>
        </a:p>
      </dgm:t>
    </dgm:pt>
    <dgm:pt modelId="{195E1064-6463-4617-A0BE-D3A6056A3254}">
      <dgm:prSet phldrT="[Testo]"/>
      <dgm:spPr/>
      <dgm:t>
        <a:bodyPr/>
        <a:lstStyle/>
        <a:p>
          <a:r>
            <a:rPr lang="it-IT" dirty="0"/>
            <a:t>1993</a:t>
          </a:r>
        </a:p>
      </dgm:t>
    </dgm:pt>
    <dgm:pt modelId="{79CABB5F-6D8B-4AF8-B649-27E6E4C32B2E}" type="parTrans" cxnId="{B1F2952D-BF5B-4D84-AAAA-EADD9069C443}">
      <dgm:prSet/>
      <dgm:spPr/>
      <dgm:t>
        <a:bodyPr/>
        <a:lstStyle/>
        <a:p>
          <a:endParaRPr lang="it-IT"/>
        </a:p>
      </dgm:t>
    </dgm:pt>
    <dgm:pt modelId="{F4EE6CC8-D04C-4592-8E04-496F4EE951C6}" type="sibTrans" cxnId="{B1F2952D-BF5B-4D84-AAAA-EADD9069C443}">
      <dgm:prSet/>
      <dgm:spPr/>
      <dgm:t>
        <a:bodyPr/>
        <a:lstStyle/>
        <a:p>
          <a:endParaRPr lang="it-IT"/>
        </a:p>
      </dgm:t>
    </dgm:pt>
    <dgm:pt modelId="{E203781E-A5E6-4AED-BB03-AEDA23A47985}">
      <dgm:prSet phldrT="[Testo]"/>
      <dgm:spPr/>
      <dgm:t>
        <a:bodyPr/>
        <a:lstStyle/>
        <a:p>
          <a:pPr>
            <a:buFontTx/>
            <a:buNone/>
          </a:pPr>
          <a:r>
            <a:rPr lang="it-IT" dirty="0"/>
            <a:t>Primo progetto sulle reti a commutazione di pacchetto</a:t>
          </a:r>
        </a:p>
      </dgm:t>
    </dgm:pt>
    <dgm:pt modelId="{2D6DA1B6-29C6-4AD7-B7BF-75E30098DB9B}" type="parTrans" cxnId="{F864AF73-0AF8-41E6-B837-02EDE4F3C148}">
      <dgm:prSet/>
      <dgm:spPr/>
      <dgm:t>
        <a:bodyPr/>
        <a:lstStyle/>
        <a:p>
          <a:endParaRPr lang="it-IT"/>
        </a:p>
      </dgm:t>
    </dgm:pt>
    <dgm:pt modelId="{B25D2C98-2448-4252-87AC-1EBAC10B8CD4}" type="sibTrans" cxnId="{F864AF73-0AF8-41E6-B837-02EDE4F3C148}">
      <dgm:prSet/>
      <dgm:spPr/>
      <dgm:t>
        <a:bodyPr/>
        <a:lstStyle/>
        <a:p>
          <a:endParaRPr lang="it-IT"/>
        </a:p>
      </dgm:t>
    </dgm:pt>
    <dgm:pt modelId="{28DBC015-B20F-41C7-AB8F-AF58111287C2}" type="pres">
      <dgm:prSet presAssocID="{FF3D5E18-4940-41D6-B827-1608840CADC1}" presName="linearFlow" presStyleCnt="0">
        <dgm:presLayoutVars>
          <dgm:dir/>
          <dgm:animLvl val="lvl"/>
          <dgm:resizeHandles val="exact"/>
        </dgm:presLayoutVars>
      </dgm:prSet>
      <dgm:spPr/>
    </dgm:pt>
    <dgm:pt modelId="{2FFCBC63-0BB9-4CD4-A20C-C91B78298279}" type="pres">
      <dgm:prSet presAssocID="{68BA6375-7144-4474-B77E-DB9577EF6D1B}" presName="composite" presStyleCnt="0"/>
      <dgm:spPr/>
    </dgm:pt>
    <dgm:pt modelId="{0ABAAEAC-EFE4-48C5-B339-AFB7FC711DCE}" type="pres">
      <dgm:prSet presAssocID="{68BA6375-7144-4474-B77E-DB9577EF6D1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A6EBF2B1-3FD0-41C2-96F1-7B90E5EC8F59}" type="pres">
      <dgm:prSet presAssocID="{68BA6375-7144-4474-B77E-DB9577EF6D1B}" presName="descendantText" presStyleLbl="alignAcc1" presStyleIdx="0" presStyleCnt="6">
        <dgm:presLayoutVars>
          <dgm:bulletEnabled val="1"/>
        </dgm:presLayoutVars>
      </dgm:prSet>
      <dgm:spPr/>
    </dgm:pt>
    <dgm:pt modelId="{DE89DF6D-9FAC-4303-B986-01AA3F68A62B}" type="pres">
      <dgm:prSet presAssocID="{0FCF168E-E311-4A63-AA01-DE91F781ACB1}" presName="sp" presStyleCnt="0"/>
      <dgm:spPr/>
    </dgm:pt>
    <dgm:pt modelId="{94482822-E97A-4ECC-A5AE-9584AC5C947E}" type="pres">
      <dgm:prSet presAssocID="{E3B709D6-B632-4A12-8B0A-B38C308EB943}" presName="composite" presStyleCnt="0"/>
      <dgm:spPr/>
    </dgm:pt>
    <dgm:pt modelId="{AC827785-852D-45C1-99E2-CD03A5E8B51A}" type="pres">
      <dgm:prSet presAssocID="{E3B709D6-B632-4A12-8B0A-B38C308EB943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8B4B4FDB-CEF4-49FD-8626-C447F4F23DE9}" type="pres">
      <dgm:prSet presAssocID="{E3B709D6-B632-4A12-8B0A-B38C308EB943}" presName="descendantText" presStyleLbl="alignAcc1" presStyleIdx="1" presStyleCnt="6">
        <dgm:presLayoutVars>
          <dgm:bulletEnabled val="1"/>
        </dgm:presLayoutVars>
      </dgm:prSet>
      <dgm:spPr/>
    </dgm:pt>
    <dgm:pt modelId="{F7B50DA0-51AF-4BFC-A5DA-87DDDDD3BD61}" type="pres">
      <dgm:prSet presAssocID="{BC300A06-97CC-4060-ACD9-B0584F1539F3}" presName="sp" presStyleCnt="0"/>
      <dgm:spPr/>
    </dgm:pt>
    <dgm:pt modelId="{1362F2B0-F46C-43BD-938D-684E8A5BAB45}" type="pres">
      <dgm:prSet presAssocID="{8C7FA411-4ED1-4BD2-939B-CC81BAA90F0A}" presName="composite" presStyleCnt="0"/>
      <dgm:spPr/>
    </dgm:pt>
    <dgm:pt modelId="{907A20CC-3E22-4C69-B7FD-921AFACB0BD1}" type="pres">
      <dgm:prSet presAssocID="{8C7FA411-4ED1-4BD2-939B-CC81BAA90F0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4704859-E846-48A7-8EAE-24DC46A01C56}" type="pres">
      <dgm:prSet presAssocID="{8C7FA411-4ED1-4BD2-939B-CC81BAA90F0A}" presName="descendantText" presStyleLbl="alignAcc1" presStyleIdx="2" presStyleCnt="6">
        <dgm:presLayoutVars>
          <dgm:bulletEnabled val="1"/>
        </dgm:presLayoutVars>
      </dgm:prSet>
      <dgm:spPr/>
    </dgm:pt>
    <dgm:pt modelId="{16020E43-F53F-403D-B3B2-4B9EF1E70A8D}" type="pres">
      <dgm:prSet presAssocID="{BB5C55CA-CF0B-4855-BC49-1B11EBCC139F}" presName="sp" presStyleCnt="0"/>
      <dgm:spPr/>
    </dgm:pt>
    <dgm:pt modelId="{D5F4C0A7-D59F-47E8-BC46-B5925A8FD81A}" type="pres">
      <dgm:prSet presAssocID="{08371E54-186B-42E5-801E-39C87E718C64}" presName="composite" presStyleCnt="0"/>
      <dgm:spPr/>
    </dgm:pt>
    <dgm:pt modelId="{EBD5934F-9F26-495B-8934-74658FC135E2}" type="pres">
      <dgm:prSet presAssocID="{08371E54-186B-42E5-801E-39C87E718C64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76C46A3D-DA3F-4C23-A880-209EDFD2E3D7}" type="pres">
      <dgm:prSet presAssocID="{08371E54-186B-42E5-801E-39C87E718C64}" presName="descendantText" presStyleLbl="alignAcc1" presStyleIdx="3" presStyleCnt="6">
        <dgm:presLayoutVars>
          <dgm:bulletEnabled val="1"/>
        </dgm:presLayoutVars>
      </dgm:prSet>
      <dgm:spPr/>
    </dgm:pt>
    <dgm:pt modelId="{03620FFA-9E0E-482C-9A3F-08679B682F75}" type="pres">
      <dgm:prSet presAssocID="{D4A4B96E-226C-4EE8-813F-0E6B507E100F}" presName="sp" presStyleCnt="0"/>
      <dgm:spPr/>
    </dgm:pt>
    <dgm:pt modelId="{879DF6E1-8682-422D-9FF5-E2F216F7EDB4}" type="pres">
      <dgm:prSet presAssocID="{195E1064-6463-4617-A0BE-D3A6056A3254}" presName="composite" presStyleCnt="0"/>
      <dgm:spPr/>
    </dgm:pt>
    <dgm:pt modelId="{1EC5EAAF-75DF-491E-92F4-3C046EF6FDCE}" type="pres">
      <dgm:prSet presAssocID="{195E1064-6463-4617-A0BE-D3A6056A3254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61B44CD0-0C41-469F-83AB-6D99DF48DD29}" type="pres">
      <dgm:prSet presAssocID="{195E1064-6463-4617-A0BE-D3A6056A3254}" presName="descendantText" presStyleLbl="alignAcc1" presStyleIdx="4" presStyleCnt="6">
        <dgm:presLayoutVars>
          <dgm:bulletEnabled val="1"/>
        </dgm:presLayoutVars>
      </dgm:prSet>
      <dgm:spPr/>
    </dgm:pt>
    <dgm:pt modelId="{B6F40DDA-E51D-4B18-B916-9394311629B2}" type="pres">
      <dgm:prSet presAssocID="{F4EE6CC8-D04C-4592-8E04-496F4EE951C6}" presName="sp" presStyleCnt="0"/>
      <dgm:spPr/>
    </dgm:pt>
    <dgm:pt modelId="{25432859-A033-4C5E-AE70-D0EBEC9C363C}" type="pres">
      <dgm:prSet presAssocID="{B75A4675-DDA2-44A9-BE78-F28B3327779F}" presName="composite" presStyleCnt="0"/>
      <dgm:spPr/>
    </dgm:pt>
    <dgm:pt modelId="{B807BF2E-3C84-44FC-9CE4-93381C98105B}" type="pres">
      <dgm:prSet presAssocID="{B75A4675-DDA2-44A9-BE78-F28B3327779F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B13A9738-6C43-4C21-950A-9D6D27DF498B}" type="pres">
      <dgm:prSet presAssocID="{B75A4675-DDA2-44A9-BE78-F28B3327779F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6034E709-C472-4EE0-8221-37108A957C2C}" type="presOf" srcId="{FF3D5E18-4940-41D6-B827-1608840CADC1}" destId="{28DBC015-B20F-41C7-AB8F-AF58111287C2}" srcOrd="0" destOrd="0" presId="urn:microsoft.com/office/officeart/2005/8/layout/chevron2"/>
    <dgm:cxn modelId="{968D370B-3D87-4EE2-8F90-BA21C87506AA}" type="presOf" srcId="{68BA6375-7144-4474-B77E-DB9577EF6D1B}" destId="{0ABAAEAC-EFE4-48C5-B339-AFB7FC711DCE}" srcOrd="0" destOrd="0" presId="urn:microsoft.com/office/officeart/2005/8/layout/chevron2"/>
    <dgm:cxn modelId="{47F41813-462B-4A35-86C0-0D3CB4E6422D}" type="presOf" srcId="{D792B071-92DE-4AE9-B47E-09575050BCA2}" destId="{8B4B4FDB-CEF4-49FD-8626-C447F4F23DE9}" srcOrd="0" destOrd="0" presId="urn:microsoft.com/office/officeart/2005/8/layout/chevron2"/>
    <dgm:cxn modelId="{D2115324-0E7B-4728-B3DB-5B4E4A1A02E3}" type="presOf" srcId="{ABCDC9DB-158A-4309-8AFC-C6195F0F15EE}" destId="{54704859-E846-48A7-8EAE-24DC46A01C56}" srcOrd="0" destOrd="1" presId="urn:microsoft.com/office/officeart/2005/8/layout/chevron2"/>
    <dgm:cxn modelId="{07EFB727-D814-4F5B-B99D-326A7DF7DADC}" srcId="{E3B709D6-B632-4A12-8B0A-B38C308EB943}" destId="{75A25853-BAC1-45C2-91F1-DC14ABF78531}" srcOrd="1" destOrd="0" parTransId="{6F98687C-0282-4639-A684-ABA8422C8626}" sibTransId="{B4E9DAEE-9DA7-4E12-A10D-FAC95B00E000}"/>
    <dgm:cxn modelId="{B1F2952D-BF5B-4D84-AAAA-EADD9069C443}" srcId="{FF3D5E18-4940-41D6-B827-1608840CADC1}" destId="{195E1064-6463-4617-A0BE-D3A6056A3254}" srcOrd="4" destOrd="0" parTransId="{79CABB5F-6D8B-4AF8-B649-27E6E4C32B2E}" sibTransId="{F4EE6CC8-D04C-4592-8E04-496F4EE951C6}"/>
    <dgm:cxn modelId="{10D4A72E-82F6-46D6-B2D3-25F9050A30DC}" type="presOf" srcId="{1E1CEE27-3530-4A71-B025-FFDD56DFEFF3}" destId="{A6EBF2B1-3FD0-41C2-96F1-7B90E5EC8F59}" srcOrd="0" destOrd="0" presId="urn:microsoft.com/office/officeart/2005/8/layout/chevron2"/>
    <dgm:cxn modelId="{CAB8EB33-A5BC-4D90-BDF3-8A3316FEE1D5}" srcId="{08371E54-186B-42E5-801E-39C87E718C64}" destId="{A7478F8B-4DD7-4EE6-AD84-5535951C9D76}" srcOrd="0" destOrd="0" parTransId="{D4685F57-F0D3-4055-BABC-59A08A0AE899}" sibTransId="{85D94669-AF63-41B5-A3A5-8A3417FAFA63}"/>
    <dgm:cxn modelId="{563CC66A-7089-4698-9A03-483208E92C83}" type="presOf" srcId="{4E33DCC1-EDB0-4E49-8838-15A5ECEF1CD8}" destId="{76C46A3D-DA3F-4C23-A880-209EDFD2E3D7}" srcOrd="0" destOrd="1" presId="urn:microsoft.com/office/officeart/2005/8/layout/chevron2"/>
    <dgm:cxn modelId="{B26EFB4A-15A0-40A5-9CB0-915B2CD5A425}" type="presOf" srcId="{08371E54-186B-42E5-801E-39C87E718C64}" destId="{EBD5934F-9F26-495B-8934-74658FC135E2}" srcOrd="0" destOrd="0" presId="urn:microsoft.com/office/officeart/2005/8/layout/chevron2"/>
    <dgm:cxn modelId="{9CB9D44D-7ED7-4BA9-8EB0-2AB6DD4BB51F}" type="presOf" srcId="{E203781E-A5E6-4AED-BB03-AEDA23A47985}" destId="{A6EBF2B1-3FD0-41C2-96F1-7B90E5EC8F59}" srcOrd="0" destOrd="1" presId="urn:microsoft.com/office/officeart/2005/8/layout/chevron2"/>
    <dgm:cxn modelId="{F864AF73-0AF8-41E6-B837-02EDE4F3C148}" srcId="{68BA6375-7144-4474-B77E-DB9577EF6D1B}" destId="{E203781E-A5E6-4AED-BB03-AEDA23A47985}" srcOrd="1" destOrd="0" parTransId="{2D6DA1B6-29C6-4AD7-B7BF-75E30098DB9B}" sibTransId="{B25D2C98-2448-4252-87AC-1EBAC10B8CD4}"/>
    <dgm:cxn modelId="{AC563056-C58E-4347-89DC-0D84965981BF}" srcId="{08371E54-186B-42E5-801E-39C87E718C64}" destId="{4E33DCC1-EDB0-4E49-8838-15A5ECEF1CD8}" srcOrd="1" destOrd="0" parTransId="{A8644E55-3559-4FDC-B57F-E5F1F54CD2B7}" sibTransId="{35BDC453-83D9-440B-A34E-0A4C04DCB08C}"/>
    <dgm:cxn modelId="{B1CD2B7D-66AF-4301-991E-4E88AC964D10}" srcId="{FF3D5E18-4940-41D6-B827-1608840CADC1}" destId="{08371E54-186B-42E5-801E-39C87E718C64}" srcOrd="3" destOrd="0" parTransId="{208874C5-0426-4FB4-B236-A4AAA7F3CD68}" sibTransId="{D4A4B96E-226C-4EE8-813F-0E6B507E100F}"/>
    <dgm:cxn modelId="{CFC43F80-9A7D-4CF2-9A39-F6AD58D03F4C}" type="presOf" srcId="{252FE80C-292B-49B2-A55B-8BCF1683707D}" destId="{54704859-E846-48A7-8EAE-24DC46A01C56}" srcOrd="0" destOrd="0" presId="urn:microsoft.com/office/officeart/2005/8/layout/chevron2"/>
    <dgm:cxn modelId="{5A2A6599-2383-4DEF-9E45-D9879796258B}" srcId="{FF3D5E18-4940-41D6-B827-1608840CADC1}" destId="{B75A4675-DDA2-44A9-BE78-F28B3327779F}" srcOrd="5" destOrd="0" parTransId="{D092943A-3328-4087-BB6F-09C0313A53FA}" sibTransId="{826FD49A-72D0-4675-B001-DD1FC3CBD2BF}"/>
    <dgm:cxn modelId="{5E29F49B-3AE1-41FC-9FD0-52EA2AC4A93A}" srcId="{FF3D5E18-4940-41D6-B827-1608840CADC1}" destId="{E3B709D6-B632-4A12-8B0A-B38C308EB943}" srcOrd="1" destOrd="0" parTransId="{B3350FED-8B88-46FA-AD99-8B27D63797BE}" sibTransId="{BC300A06-97CC-4060-ACD9-B0584F1539F3}"/>
    <dgm:cxn modelId="{942DEDB5-6EDF-4657-B345-B79758646B47}" type="presOf" srcId="{8C7FA411-4ED1-4BD2-939B-CC81BAA90F0A}" destId="{907A20CC-3E22-4C69-B7FD-921AFACB0BD1}" srcOrd="0" destOrd="0" presId="urn:microsoft.com/office/officeart/2005/8/layout/chevron2"/>
    <dgm:cxn modelId="{C5A3A4C2-D8A8-466C-B144-8FAF82DE04DF}" type="presOf" srcId="{195E1064-6463-4617-A0BE-D3A6056A3254}" destId="{1EC5EAAF-75DF-491E-92F4-3C046EF6FDCE}" srcOrd="0" destOrd="0" presId="urn:microsoft.com/office/officeart/2005/8/layout/chevron2"/>
    <dgm:cxn modelId="{5B4211C9-7C15-4EE5-9998-0100DAC853CE}" type="presOf" srcId="{75A25853-BAC1-45C2-91F1-DC14ABF78531}" destId="{8B4B4FDB-CEF4-49FD-8626-C447F4F23DE9}" srcOrd="0" destOrd="1" presId="urn:microsoft.com/office/officeart/2005/8/layout/chevron2"/>
    <dgm:cxn modelId="{F6697AC9-E5D8-4538-A9BE-C48103C2189C}" srcId="{FF3D5E18-4940-41D6-B827-1608840CADC1}" destId="{68BA6375-7144-4474-B77E-DB9577EF6D1B}" srcOrd="0" destOrd="0" parTransId="{1A049D27-70AF-4B72-B459-ED982D3E8229}" sibTransId="{0FCF168E-E311-4A63-AA01-DE91F781ACB1}"/>
    <dgm:cxn modelId="{AE80AACA-1E76-4E6C-B8EA-DDD29E950F0D}" type="presOf" srcId="{E3B709D6-B632-4A12-8B0A-B38C308EB943}" destId="{AC827785-852D-45C1-99E2-CD03A5E8B51A}" srcOrd="0" destOrd="0" presId="urn:microsoft.com/office/officeart/2005/8/layout/chevron2"/>
    <dgm:cxn modelId="{C10340CF-CBC8-41B8-8C4C-8DDFBB81FC56}" srcId="{68BA6375-7144-4474-B77E-DB9577EF6D1B}" destId="{1E1CEE27-3530-4A71-B025-FFDD56DFEFF3}" srcOrd="0" destOrd="0" parTransId="{B1795AC1-0F75-46F4-850A-24D28D0F8C3B}" sibTransId="{81327A86-41C2-432F-B5CF-A664D964F7CD}"/>
    <dgm:cxn modelId="{ED40F5D4-C2A1-4936-B9EC-57CC6A265C0F}" srcId="{FF3D5E18-4940-41D6-B827-1608840CADC1}" destId="{8C7FA411-4ED1-4BD2-939B-CC81BAA90F0A}" srcOrd="2" destOrd="0" parTransId="{99A9C068-DCD4-4017-8058-A612892B22CE}" sibTransId="{BB5C55CA-CF0B-4855-BC49-1B11EBCC139F}"/>
    <dgm:cxn modelId="{B8F88ED5-2E63-4CF9-A0EB-36E0EE90518D}" srcId="{8C7FA411-4ED1-4BD2-939B-CC81BAA90F0A}" destId="{ABCDC9DB-158A-4309-8AFC-C6195F0F15EE}" srcOrd="1" destOrd="0" parTransId="{0B26960C-B8A8-4652-802F-C71AA035F337}" sibTransId="{75BE617B-6BF8-4A8A-B161-70C111BD3DD5}"/>
    <dgm:cxn modelId="{F420C2E8-C1E6-42B3-9283-22DA7C0E0A56}" srcId="{8C7FA411-4ED1-4BD2-939B-CC81BAA90F0A}" destId="{252FE80C-292B-49B2-A55B-8BCF1683707D}" srcOrd="0" destOrd="0" parTransId="{B232E1AA-5032-4AB8-90B1-DC21E91C5286}" sibTransId="{51AD8E99-CC4C-43ED-AD62-A43C83B01398}"/>
    <dgm:cxn modelId="{99CF93EC-272A-42E9-983D-2950C6C9B300}" type="presOf" srcId="{B75A4675-DDA2-44A9-BE78-F28B3327779F}" destId="{B807BF2E-3C84-44FC-9CE4-93381C98105B}" srcOrd="0" destOrd="0" presId="urn:microsoft.com/office/officeart/2005/8/layout/chevron2"/>
    <dgm:cxn modelId="{BB6ED7F5-BF10-4996-ACBF-B3C9BD1A41A4}" srcId="{E3B709D6-B632-4A12-8B0A-B38C308EB943}" destId="{D792B071-92DE-4AE9-B47E-09575050BCA2}" srcOrd="0" destOrd="0" parTransId="{212066FE-601E-4F4D-A389-851B535E22AE}" sibTransId="{10B66F70-C9A2-48DC-810E-0DAC9C13F2C2}"/>
    <dgm:cxn modelId="{AE1F03F7-F2F2-4341-99B3-5161770AAB26}" type="presOf" srcId="{A7478F8B-4DD7-4EE6-AD84-5535951C9D76}" destId="{76C46A3D-DA3F-4C23-A880-209EDFD2E3D7}" srcOrd="0" destOrd="0" presId="urn:microsoft.com/office/officeart/2005/8/layout/chevron2"/>
    <dgm:cxn modelId="{C0F3E6DE-22C0-423A-B7B9-5114ABBEDDBF}" type="presParOf" srcId="{28DBC015-B20F-41C7-AB8F-AF58111287C2}" destId="{2FFCBC63-0BB9-4CD4-A20C-C91B78298279}" srcOrd="0" destOrd="0" presId="urn:microsoft.com/office/officeart/2005/8/layout/chevron2"/>
    <dgm:cxn modelId="{F4CA6B73-19B3-4D02-84C2-7D8F486909AC}" type="presParOf" srcId="{2FFCBC63-0BB9-4CD4-A20C-C91B78298279}" destId="{0ABAAEAC-EFE4-48C5-B339-AFB7FC711DCE}" srcOrd="0" destOrd="0" presId="urn:microsoft.com/office/officeart/2005/8/layout/chevron2"/>
    <dgm:cxn modelId="{827759E3-1D58-45B1-A4B3-2EB3C21C96FD}" type="presParOf" srcId="{2FFCBC63-0BB9-4CD4-A20C-C91B78298279}" destId="{A6EBF2B1-3FD0-41C2-96F1-7B90E5EC8F59}" srcOrd="1" destOrd="0" presId="urn:microsoft.com/office/officeart/2005/8/layout/chevron2"/>
    <dgm:cxn modelId="{5BB76C77-07B9-451C-98F5-8B961951E265}" type="presParOf" srcId="{28DBC015-B20F-41C7-AB8F-AF58111287C2}" destId="{DE89DF6D-9FAC-4303-B986-01AA3F68A62B}" srcOrd="1" destOrd="0" presId="urn:microsoft.com/office/officeart/2005/8/layout/chevron2"/>
    <dgm:cxn modelId="{AC9866C2-1CAC-4E38-8D28-6F3ABB0DC483}" type="presParOf" srcId="{28DBC015-B20F-41C7-AB8F-AF58111287C2}" destId="{94482822-E97A-4ECC-A5AE-9584AC5C947E}" srcOrd="2" destOrd="0" presId="urn:microsoft.com/office/officeart/2005/8/layout/chevron2"/>
    <dgm:cxn modelId="{7BEB2321-6E37-4088-80C2-F97D05BEE669}" type="presParOf" srcId="{94482822-E97A-4ECC-A5AE-9584AC5C947E}" destId="{AC827785-852D-45C1-99E2-CD03A5E8B51A}" srcOrd="0" destOrd="0" presId="urn:microsoft.com/office/officeart/2005/8/layout/chevron2"/>
    <dgm:cxn modelId="{92DCADAC-DE34-464A-ADB6-4172BE4F2C6C}" type="presParOf" srcId="{94482822-E97A-4ECC-A5AE-9584AC5C947E}" destId="{8B4B4FDB-CEF4-49FD-8626-C447F4F23DE9}" srcOrd="1" destOrd="0" presId="urn:microsoft.com/office/officeart/2005/8/layout/chevron2"/>
    <dgm:cxn modelId="{43D3DD6E-E250-441F-9C0F-211DF94A81FB}" type="presParOf" srcId="{28DBC015-B20F-41C7-AB8F-AF58111287C2}" destId="{F7B50DA0-51AF-4BFC-A5DA-87DDDDD3BD61}" srcOrd="3" destOrd="0" presId="urn:microsoft.com/office/officeart/2005/8/layout/chevron2"/>
    <dgm:cxn modelId="{AEAD7FD9-9E45-4782-A9EB-BDBB0ED074EF}" type="presParOf" srcId="{28DBC015-B20F-41C7-AB8F-AF58111287C2}" destId="{1362F2B0-F46C-43BD-938D-684E8A5BAB45}" srcOrd="4" destOrd="0" presId="urn:microsoft.com/office/officeart/2005/8/layout/chevron2"/>
    <dgm:cxn modelId="{7721E086-7573-4EB9-9BB6-CC47C348F4A7}" type="presParOf" srcId="{1362F2B0-F46C-43BD-938D-684E8A5BAB45}" destId="{907A20CC-3E22-4C69-B7FD-921AFACB0BD1}" srcOrd="0" destOrd="0" presId="urn:microsoft.com/office/officeart/2005/8/layout/chevron2"/>
    <dgm:cxn modelId="{E8A15DFA-9BF3-4AFD-B48D-AF2EC1D4AEAA}" type="presParOf" srcId="{1362F2B0-F46C-43BD-938D-684E8A5BAB45}" destId="{54704859-E846-48A7-8EAE-24DC46A01C56}" srcOrd="1" destOrd="0" presId="urn:microsoft.com/office/officeart/2005/8/layout/chevron2"/>
    <dgm:cxn modelId="{DCA18995-B02C-4704-9727-32A95D43B966}" type="presParOf" srcId="{28DBC015-B20F-41C7-AB8F-AF58111287C2}" destId="{16020E43-F53F-403D-B3B2-4B9EF1E70A8D}" srcOrd="5" destOrd="0" presId="urn:microsoft.com/office/officeart/2005/8/layout/chevron2"/>
    <dgm:cxn modelId="{618FF50F-5FE0-4935-9846-09180D1D35D3}" type="presParOf" srcId="{28DBC015-B20F-41C7-AB8F-AF58111287C2}" destId="{D5F4C0A7-D59F-47E8-BC46-B5925A8FD81A}" srcOrd="6" destOrd="0" presId="urn:microsoft.com/office/officeart/2005/8/layout/chevron2"/>
    <dgm:cxn modelId="{543709D1-1622-491B-B938-FE66370EC268}" type="presParOf" srcId="{D5F4C0A7-D59F-47E8-BC46-B5925A8FD81A}" destId="{EBD5934F-9F26-495B-8934-74658FC135E2}" srcOrd="0" destOrd="0" presId="urn:microsoft.com/office/officeart/2005/8/layout/chevron2"/>
    <dgm:cxn modelId="{E7EDB02B-10C1-4839-A5B2-FE22210AD2E1}" type="presParOf" srcId="{D5F4C0A7-D59F-47E8-BC46-B5925A8FD81A}" destId="{76C46A3D-DA3F-4C23-A880-209EDFD2E3D7}" srcOrd="1" destOrd="0" presId="urn:microsoft.com/office/officeart/2005/8/layout/chevron2"/>
    <dgm:cxn modelId="{A18F908E-33F2-4CBF-9EDE-D17D9BC05F43}" type="presParOf" srcId="{28DBC015-B20F-41C7-AB8F-AF58111287C2}" destId="{03620FFA-9E0E-482C-9A3F-08679B682F75}" srcOrd="7" destOrd="0" presId="urn:microsoft.com/office/officeart/2005/8/layout/chevron2"/>
    <dgm:cxn modelId="{61D49137-DD34-4C5F-908C-B47B34A71D54}" type="presParOf" srcId="{28DBC015-B20F-41C7-AB8F-AF58111287C2}" destId="{879DF6E1-8682-422D-9FF5-E2F216F7EDB4}" srcOrd="8" destOrd="0" presId="urn:microsoft.com/office/officeart/2005/8/layout/chevron2"/>
    <dgm:cxn modelId="{53135A57-E3BE-4842-9590-0ABED3F34FFF}" type="presParOf" srcId="{879DF6E1-8682-422D-9FF5-E2F216F7EDB4}" destId="{1EC5EAAF-75DF-491E-92F4-3C046EF6FDCE}" srcOrd="0" destOrd="0" presId="urn:microsoft.com/office/officeart/2005/8/layout/chevron2"/>
    <dgm:cxn modelId="{AE512FA2-1F7D-41B9-B7EE-D642A7C3BB65}" type="presParOf" srcId="{879DF6E1-8682-422D-9FF5-E2F216F7EDB4}" destId="{61B44CD0-0C41-469F-83AB-6D99DF48DD29}" srcOrd="1" destOrd="0" presId="urn:microsoft.com/office/officeart/2005/8/layout/chevron2"/>
    <dgm:cxn modelId="{574E61C1-128E-4BEF-B198-95EFA44BE7C1}" type="presParOf" srcId="{28DBC015-B20F-41C7-AB8F-AF58111287C2}" destId="{B6F40DDA-E51D-4B18-B916-9394311629B2}" srcOrd="9" destOrd="0" presId="urn:microsoft.com/office/officeart/2005/8/layout/chevron2"/>
    <dgm:cxn modelId="{B7CBD32D-785E-406C-AF49-0059DED06FFA}" type="presParOf" srcId="{28DBC015-B20F-41C7-AB8F-AF58111287C2}" destId="{25432859-A033-4C5E-AE70-D0EBEC9C363C}" srcOrd="10" destOrd="0" presId="urn:microsoft.com/office/officeart/2005/8/layout/chevron2"/>
    <dgm:cxn modelId="{76877987-BB7D-4588-AC87-062022C51505}" type="presParOf" srcId="{25432859-A033-4C5E-AE70-D0EBEC9C363C}" destId="{B807BF2E-3C84-44FC-9CE4-93381C98105B}" srcOrd="0" destOrd="0" presId="urn:microsoft.com/office/officeart/2005/8/layout/chevron2"/>
    <dgm:cxn modelId="{27D5DE5A-C823-433D-B35B-98C1930851C7}" type="presParOf" srcId="{25432859-A033-4C5E-AE70-D0EBEC9C363C}" destId="{B13A9738-6C43-4C21-950A-9D6D27DF498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3D5E18-4940-41D6-B827-1608840CADC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8BA6375-7144-4474-B77E-DB9577EF6D1B}">
      <dgm:prSet phldrT="[Testo]"/>
      <dgm:spPr/>
      <dgm:t>
        <a:bodyPr/>
        <a:lstStyle/>
        <a:p>
          <a:r>
            <a:rPr lang="it-IT" dirty="0"/>
            <a:t>1960</a:t>
          </a:r>
        </a:p>
      </dgm:t>
    </dgm:pt>
    <dgm:pt modelId="{1A049D27-70AF-4B72-B459-ED982D3E8229}" type="parTrans" cxnId="{F6697AC9-E5D8-4538-A9BE-C48103C2189C}">
      <dgm:prSet/>
      <dgm:spPr/>
      <dgm:t>
        <a:bodyPr/>
        <a:lstStyle/>
        <a:p>
          <a:endParaRPr lang="it-IT"/>
        </a:p>
      </dgm:t>
    </dgm:pt>
    <dgm:pt modelId="{0FCF168E-E311-4A63-AA01-DE91F781ACB1}" type="sibTrans" cxnId="{F6697AC9-E5D8-4538-A9BE-C48103C2189C}">
      <dgm:prSet/>
      <dgm:spPr/>
      <dgm:t>
        <a:bodyPr/>
        <a:lstStyle/>
        <a:p>
          <a:endParaRPr lang="it-IT"/>
        </a:p>
      </dgm:t>
    </dgm:pt>
    <dgm:pt modelId="{E3B709D6-B632-4A12-8B0A-B38C308EB943}">
      <dgm:prSet phldrT="[Testo]"/>
      <dgm:spPr/>
      <dgm:t>
        <a:bodyPr/>
        <a:lstStyle/>
        <a:p>
          <a:r>
            <a:rPr lang="it-IT" b="0" i="0" dirty="0"/>
            <a:t>1969</a:t>
          </a:r>
          <a:endParaRPr lang="it-IT" dirty="0"/>
        </a:p>
      </dgm:t>
    </dgm:pt>
    <dgm:pt modelId="{B3350FED-8B88-46FA-AD99-8B27D63797BE}" type="parTrans" cxnId="{5E29F49B-3AE1-41FC-9FD0-52EA2AC4A93A}">
      <dgm:prSet/>
      <dgm:spPr/>
      <dgm:t>
        <a:bodyPr/>
        <a:lstStyle/>
        <a:p>
          <a:endParaRPr lang="it-IT"/>
        </a:p>
      </dgm:t>
    </dgm:pt>
    <dgm:pt modelId="{BC300A06-97CC-4060-ACD9-B0584F1539F3}" type="sibTrans" cxnId="{5E29F49B-3AE1-41FC-9FD0-52EA2AC4A93A}">
      <dgm:prSet/>
      <dgm:spPr/>
      <dgm:t>
        <a:bodyPr/>
        <a:lstStyle/>
        <a:p>
          <a:endParaRPr lang="it-IT"/>
        </a:p>
      </dgm:t>
    </dgm:pt>
    <dgm:pt modelId="{D792B071-92DE-4AE9-B47E-09575050BCA2}">
      <dgm:prSet phldrT="[Testo]"/>
      <dgm:spPr/>
      <dgm:t>
        <a:bodyPr/>
        <a:lstStyle/>
        <a:p>
          <a:pPr>
            <a:buNone/>
          </a:pPr>
          <a:r>
            <a:rPr lang="it-IT" b="1" i="0" dirty="0"/>
            <a:t>ARPANET </a:t>
          </a:r>
          <a:r>
            <a:rPr lang="it-IT" b="0" i="0" dirty="0"/>
            <a:t>(Advanced Research Projects Agency NETwork)</a:t>
          </a:r>
          <a:endParaRPr lang="it-IT" dirty="0"/>
        </a:p>
      </dgm:t>
    </dgm:pt>
    <dgm:pt modelId="{212066FE-601E-4F4D-A389-851B535E22AE}" type="parTrans" cxnId="{BB6ED7F5-BF10-4996-ACBF-B3C9BD1A41A4}">
      <dgm:prSet/>
      <dgm:spPr/>
      <dgm:t>
        <a:bodyPr/>
        <a:lstStyle/>
        <a:p>
          <a:endParaRPr lang="it-IT"/>
        </a:p>
      </dgm:t>
    </dgm:pt>
    <dgm:pt modelId="{10B66F70-C9A2-48DC-810E-0DAC9C13F2C2}" type="sibTrans" cxnId="{BB6ED7F5-BF10-4996-ACBF-B3C9BD1A41A4}">
      <dgm:prSet/>
      <dgm:spPr/>
      <dgm:t>
        <a:bodyPr/>
        <a:lstStyle/>
        <a:p>
          <a:endParaRPr lang="it-IT"/>
        </a:p>
      </dgm:t>
    </dgm:pt>
    <dgm:pt modelId="{75A25853-BAC1-45C2-91F1-DC14ABF78531}">
      <dgm:prSet phldrT="[Testo]"/>
      <dgm:spPr/>
      <dgm:t>
        <a:bodyPr/>
        <a:lstStyle/>
        <a:p>
          <a:pPr>
            <a:buNone/>
          </a:pPr>
          <a:r>
            <a:rPr lang="it-IT" dirty="0"/>
            <a:t>Primo effettivo collegamento tra quattro università</a:t>
          </a:r>
        </a:p>
      </dgm:t>
    </dgm:pt>
    <dgm:pt modelId="{6F98687C-0282-4639-A684-ABA8422C8626}" type="parTrans" cxnId="{07EFB727-D814-4F5B-B99D-326A7DF7DADC}">
      <dgm:prSet/>
      <dgm:spPr/>
      <dgm:t>
        <a:bodyPr/>
        <a:lstStyle/>
        <a:p>
          <a:endParaRPr lang="it-IT"/>
        </a:p>
      </dgm:t>
    </dgm:pt>
    <dgm:pt modelId="{B4E9DAEE-9DA7-4E12-A10D-FAC95B00E000}" type="sibTrans" cxnId="{07EFB727-D814-4F5B-B99D-326A7DF7DADC}">
      <dgm:prSet/>
      <dgm:spPr/>
      <dgm:t>
        <a:bodyPr/>
        <a:lstStyle/>
        <a:p>
          <a:endParaRPr lang="it-IT"/>
        </a:p>
      </dgm:t>
    </dgm:pt>
    <dgm:pt modelId="{8C7FA411-4ED1-4BD2-939B-CC81BAA90F0A}">
      <dgm:prSet phldrT="[Testo]"/>
      <dgm:spPr/>
      <dgm:t>
        <a:bodyPr/>
        <a:lstStyle/>
        <a:p>
          <a:r>
            <a:rPr lang="it-IT" dirty="0"/>
            <a:t>1971</a:t>
          </a:r>
        </a:p>
      </dgm:t>
    </dgm:pt>
    <dgm:pt modelId="{99A9C068-DCD4-4017-8058-A612892B22CE}" type="parTrans" cxnId="{ED40F5D4-C2A1-4936-B9EC-57CC6A265C0F}">
      <dgm:prSet/>
      <dgm:spPr/>
      <dgm:t>
        <a:bodyPr/>
        <a:lstStyle/>
        <a:p>
          <a:endParaRPr lang="it-IT"/>
        </a:p>
      </dgm:t>
    </dgm:pt>
    <dgm:pt modelId="{BB5C55CA-CF0B-4855-BC49-1B11EBCC139F}" type="sibTrans" cxnId="{ED40F5D4-C2A1-4936-B9EC-57CC6A265C0F}">
      <dgm:prSet/>
      <dgm:spPr/>
      <dgm:t>
        <a:bodyPr/>
        <a:lstStyle/>
        <a:p>
          <a:endParaRPr lang="it-IT"/>
        </a:p>
      </dgm:t>
    </dgm:pt>
    <dgm:pt modelId="{252FE80C-292B-49B2-A55B-8BCF1683707D}">
      <dgm:prSet phldrT="[Testo]"/>
      <dgm:spPr/>
      <dgm:t>
        <a:bodyPr/>
        <a:lstStyle/>
        <a:p>
          <a:pPr>
            <a:buNone/>
          </a:pPr>
          <a:r>
            <a:rPr lang="it-IT" b="1" dirty="0"/>
            <a:t>ARPANET</a:t>
          </a:r>
          <a:r>
            <a:rPr lang="it-IT" dirty="0"/>
            <a:t> si estende</a:t>
          </a:r>
        </a:p>
      </dgm:t>
    </dgm:pt>
    <dgm:pt modelId="{B232E1AA-5032-4AB8-90B1-DC21E91C5286}" type="parTrans" cxnId="{F420C2E8-C1E6-42B3-9283-22DA7C0E0A56}">
      <dgm:prSet/>
      <dgm:spPr/>
      <dgm:t>
        <a:bodyPr/>
        <a:lstStyle/>
        <a:p>
          <a:endParaRPr lang="it-IT"/>
        </a:p>
      </dgm:t>
    </dgm:pt>
    <dgm:pt modelId="{51AD8E99-CC4C-43ED-AD62-A43C83B01398}" type="sibTrans" cxnId="{F420C2E8-C1E6-42B3-9283-22DA7C0E0A56}">
      <dgm:prSet/>
      <dgm:spPr/>
      <dgm:t>
        <a:bodyPr/>
        <a:lstStyle/>
        <a:p>
          <a:endParaRPr lang="it-IT"/>
        </a:p>
      </dgm:t>
    </dgm:pt>
    <dgm:pt modelId="{ABCDC9DB-158A-4309-8AFC-C6195F0F15EE}">
      <dgm:prSet phldrT="[Testo]"/>
      <dgm:spPr/>
      <dgm:t>
        <a:bodyPr/>
        <a:lstStyle/>
        <a:p>
          <a:pPr>
            <a:buNone/>
          </a:pPr>
          <a:r>
            <a:rPr lang="it-IT" dirty="0"/>
            <a:t>Collegamento di 23 computer dislocati in tutto il paese</a:t>
          </a:r>
        </a:p>
      </dgm:t>
    </dgm:pt>
    <dgm:pt modelId="{0B26960C-B8A8-4652-802F-C71AA035F337}" type="parTrans" cxnId="{B8F88ED5-2E63-4CF9-A0EB-36E0EE90518D}">
      <dgm:prSet/>
      <dgm:spPr/>
      <dgm:t>
        <a:bodyPr/>
        <a:lstStyle/>
        <a:p>
          <a:endParaRPr lang="it-IT"/>
        </a:p>
      </dgm:t>
    </dgm:pt>
    <dgm:pt modelId="{75BE617B-6BF8-4A8A-B161-70C111BD3DD5}" type="sibTrans" cxnId="{B8F88ED5-2E63-4CF9-A0EB-36E0EE90518D}">
      <dgm:prSet/>
      <dgm:spPr/>
      <dgm:t>
        <a:bodyPr/>
        <a:lstStyle/>
        <a:p>
          <a:endParaRPr lang="it-IT"/>
        </a:p>
      </dgm:t>
    </dgm:pt>
    <dgm:pt modelId="{08371E54-186B-42E5-801E-39C87E718C64}">
      <dgm:prSet phldrT="[Testo]"/>
      <dgm:spPr/>
      <dgm:t>
        <a:bodyPr/>
        <a:lstStyle/>
        <a:p>
          <a:r>
            <a:rPr lang="it-IT" dirty="0"/>
            <a:t>1991</a:t>
          </a:r>
        </a:p>
      </dgm:t>
    </dgm:pt>
    <dgm:pt modelId="{208874C5-0426-4FB4-B236-A4AAA7F3CD68}" type="parTrans" cxnId="{B1CD2B7D-66AF-4301-991E-4E88AC964D10}">
      <dgm:prSet/>
      <dgm:spPr/>
      <dgm:t>
        <a:bodyPr/>
        <a:lstStyle/>
        <a:p>
          <a:endParaRPr lang="it-IT"/>
        </a:p>
      </dgm:t>
    </dgm:pt>
    <dgm:pt modelId="{D4A4B96E-226C-4EE8-813F-0E6B507E100F}" type="sibTrans" cxnId="{B1CD2B7D-66AF-4301-991E-4E88AC964D10}">
      <dgm:prSet/>
      <dgm:spPr/>
      <dgm:t>
        <a:bodyPr/>
        <a:lstStyle/>
        <a:p>
          <a:endParaRPr lang="it-IT"/>
        </a:p>
      </dgm:t>
    </dgm:pt>
    <dgm:pt modelId="{A7478F8B-4DD7-4EE6-AD84-5535951C9D76}">
      <dgm:prSet phldrT="[Testo]"/>
      <dgm:spPr/>
      <dgm:t>
        <a:bodyPr/>
        <a:lstStyle/>
        <a:p>
          <a:pPr>
            <a:buNone/>
          </a:pPr>
          <a:r>
            <a:rPr lang="it-IT" b="1" dirty="0"/>
            <a:t>WWW</a:t>
          </a:r>
          <a:r>
            <a:rPr lang="it-IT" dirty="0"/>
            <a:t> (World Wide Web)</a:t>
          </a:r>
        </a:p>
      </dgm:t>
    </dgm:pt>
    <dgm:pt modelId="{D4685F57-F0D3-4055-BABC-59A08A0AE899}" type="parTrans" cxnId="{CAB8EB33-A5BC-4D90-BDF3-8A3316FEE1D5}">
      <dgm:prSet/>
      <dgm:spPr/>
      <dgm:t>
        <a:bodyPr/>
        <a:lstStyle/>
        <a:p>
          <a:endParaRPr lang="it-IT"/>
        </a:p>
      </dgm:t>
    </dgm:pt>
    <dgm:pt modelId="{85D94669-AF63-41B5-A3A5-8A3417FAFA63}" type="sibTrans" cxnId="{CAB8EB33-A5BC-4D90-BDF3-8A3316FEE1D5}">
      <dgm:prSet/>
      <dgm:spPr/>
      <dgm:t>
        <a:bodyPr/>
        <a:lstStyle/>
        <a:p>
          <a:endParaRPr lang="it-IT"/>
        </a:p>
      </dgm:t>
    </dgm:pt>
    <dgm:pt modelId="{1E1CEE27-3530-4A71-B025-FFDD56DFEFF3}">
      <dgm:prSet phldrT="[Testo]"/>
      <dgm:spPr/>
      <dgm:t>
        <a:bodyPr/>
        <a:lstStyle/>
        <a:p>
          <a:pPr>
            <a:buFontTx/>
            <a:buNone/>
          </a:pPr>
          <a:r>
            <a:rPr lang="it-IT" b="1" dirty="0"/>
            <a:t>DARPA</a:t>
          </a:r>
          <a:r>
            <a:rPr lang="it-IT" dirty="0"/>
            <a:t> (Defense Advanced Research Projects Agency)</a:t>
          </a:r>
        </a:p>
      </dgm:t>
    </dgm:pt>
    <dgm:pt modelId="{B1795AC1-0F75-46F4-850A-24D28D0F8C3B}" type="parTrans" cxnId="{C10340CF-CBC8-41B8-8C4C-8DDFBB81FC56}">
      <dgm:prSet/>
      <dgm:spPr/>
      <dgm:t>
        <a:bodyPr/>
        <a:lstStyle/>
        <a:p>
          <a:endParaRPr lang="it-IT"/>
        </a:p>
      </dgm:t>
    </dgm:pt>
    <dgm:pt modelId="{81327A86-41C2-432F-B5CF-A664D964F7CD}" type="sibTrans" cxnId="{C10340CF-CBC8-41B8-8C4C-8DDFBB81FC56}">
      <dgm:prSet/>
      <dgm:spPr/>
      <dgm:t>
        <a:bodyPr/>
        <a:lstStyle/>
        <a:p>
          <a:endParaRPr lang="it-IT"/>
        </a:p>
      </dgm:t>
    </dgm:pt>
    <dgm:pt modelId="{4E33DCC1-EDB0-4E49-8838-15A5ECEF1CD8}">
      <dgm:prSet phldrT="[Testo]"/>
      <dgm:spPr/>
      <dgm:t>
        <a:bodyPr/>
        <a:lstStyle/>
        <a:p>
          <a:pPr>
            <a:buNone/>
          </a:pPr>
          <a:r>
            <a:rPr lang="it-IT" dirty="0"/>
            <a:t>Dopo la nascita del </a:t>
          </a:r>
          <a:r>
            <a:rPr lang="it-IT" b="0" i="0" dirty="0"/>
            <a:t>protocollo </a:t>
          </a:r>
          <a:r>
            <a:rPr lang="it-IT" b="1" i="0" dirty="0"/>
            <a:t>HTTP</a:t>
          </a:r>
          <a:r>
            <a:rPr lang="it-IT" b="0" i="0" dirty="0"/>
            <a:t> e del linguaggio </a:t>
          </a:r>
          <a:r>
            <a:rPr lang="it-IT" b="1" i="0" dirty="0"/>
            <a:t>HTML</a:t>
          </a:r>
          <a:endParaRPr lang="it-IT" b="1" dirty="0"/>
        </a:p>
      </dgm:t>
    </dgm:pt>
    <dgm:pt modelId="{A8644E55-3559-4FDC-B57F-E5F1F54CD2B7}" type="parTrans" cxnId="{AC563056-C58E-4347-89DC-0D84965981BF}">
      <dgm:prSet/>
      <dgm:spPr/>
      <dgm:t>
        <a:bodyPr/>
        <a:lstStyle/>
        <a:p>
          <a:endParaRPr lang="it-IT"/>
        </a:p>
      </dgm:t>
    </dgm:pt>
    <dgm:pt modelId="{35BDC453-83D9-440B-A34E-0A4C04DCB08C}" type="sibTrans" cxnId="{AC563056-C58E-4347-89DC-0D84965981BF}">
      <dgm:prSet/>
      <dgm:spPr/>
      <dgm:t>
        <a:bodyPr/>
        <a:lstStyle/>
        <a:p>
          <a:endParaRPr lang="it-IT"/>
        </a:p>
      </dgm:t>
    </dgm:pt>
    <dgm:pt modelId="{B75A4675-DDA2-44A9-BE78-F28B3327779F}">
      <dgm:prSet phldrT="[Testo]"/>
      <dgm:spPr/>
      <dgm:t>
        <a:bodyPr/>
        <a:lstStyle/>
        <a:p>
          <a:r>
            <a:rPr lang="it-IT" dirty="0"/>
            <a:t>2023</a:t>
          </a:r>
        </a:p>
      </dgm:t>
    </dgm:pt>
    <dgm:pt modelId="{D092943A-3328-4087-BB6F-09C0313A53FA}" type="parTrans" cxnId="{5A2A6599-2383-4DEF-9E45-D9879796258B}">
      <dgm:prSet/>
      <dgm:spPr/>
      <dgm:t>
        <a:bodyPr/>
        <a:lstStyle/>
        <a:p>
          <a:endParaRPr lang="it-IT"/>
        </a:p>
      </dgm:t>
    </dgm:pt>
    <dgm:pt modelId="{826FD49A-72D0-4675-B001-DD1FC3CBD2BF}" type="sibTrans" cxnId="{5A2A6599-2383-4DEF-9E45-D9879796258B}">
      <dgm:prSet/>
      <dgm:spPr/>
      <dgm:t>
        <a:bodyPr/>
        <a:lstStyle/>
        <a:p>
          <a:endParaRPr lang="it-IT"/>
        </a:p>
      </dgm:t>
    </dgm:pt>
    <dgm:pt modelId="{195E1064-6463-4617-A0BE-D3A6056A3254}">
      <dgm:prSet phldrT="[Testo]"/>
      <dgm:spPr/>
      <dgm:t>
        <a:bodyPr/>
        <a:lstStyle/>
        <a:p>
          <a:r>
            <a:rPr lang="it-IT" dirty="0"/>
            <a:t>1993</a:t>
          </a:r>
        </a:p>
      </dgm:t>
    </dgm:pt>
    <dgm:pt modelId="{79CABB5F-6D8B-4AF8-B649-27E6E4C32B2E}" type="parTrans" cxnId="{B1F2952D-BF5B-4D84-AAAA-EADD9069C443}">
      <dgm:prSet/>
      <dgm:spPr/>
      <dgm:t>
        <a:bodyPr/>
        <a:lstStyle/>
        <a:p>
          <a:endParaRPr lang="it-IT"/>
        </a:p>
      </dgm:t>
    </dgm:pt>
    <dgm:pt modelId="{F4EE6CC8-D04C-4592-8E04-496F4EE951C6}" type="sibTrans" cxnId="{B1F2952D-BF5B-4D84-AAAA-EADD9069C443}">
      <dgm:prSet/>
      <dgm:spPr/>
      <dgm:t>
        <a:bodyPr/>
        <a:lstStyle/>
        <a:p>
          <a:endParaRPr lang="it-IT"/>
        </a:p>
      </dgm:t>
    </dgm:pt>
    <dgm:pt modelId="{35A8A507-47B9-4A47-A991-86CB2D4B0400}">
      <dgm:prSet phldrT="[Testo]"/>
      <dgm:spPr/>
      <dgm:t>
        <a:bodyPr/>
        <a:lstStyle/>
        <a:p>
          <a:pPr>
            <a:buNone/>
          </a:pPr>
          <a:r>
            <a:rPr lang="it-IT" b="1" dirty="0"/>
            <a:t>BROWSER</a:t>
          </a:r>
          <a:r>
            <a:rPr lang="it-IT" dirty="0"/>
            <a:t> </a:t>
          </a:r>
        </a:p>
      </dgm:t>
    </dgm:pt>
    <dgm:pt modelId="{51EE334D-F6BA-463F-9E67-7D661ECC32F9}" type="parTrans" cxnId="{59E25301-E689-4324-92E5-A994B8F08242}">
      <dgm:prSet/>
      <dgm:spPr/>
      <dgm:t>
        <a:bodyPr/>
        <a:lstStyle/>
        <a:p>
          <a:endParaRPr lang="it-IT"/>
        </a:p>
      </dgm:t>
    </dgm:pt>
    <dgm:pt modelId="{5728CF5A-37AE-4F21-A1C3-B4639E04535A}" type="sibTrans" cxnId="{59E25301-E689-4324-92E5-A994B8F08242}">
      <dgm:prSet/>
      <dgm:spPr/>
      <dgm:t>
        <a:bodyPr/>
        <a:lstStyle/>
        <a:p>
          <a:endParaRPr lang="it-IT"/>
        </a:p>
      </dgm:t>
    </dgm:pt>
    <dgm:pt modelId="{ECBF4D47-CCC9-45FD-B99C-4440F38FB1C3}">
      <dgm:prSet phldrT="[Testo]"/>
      <dgm:spPr/>
      <dgm:t>
        <a:bodyPr/>
        <a:lstStyle/>
        <a:p>
          <a:pPr>
            <a:buNone/>
          </a:pPr>
          <a:r>
            <a:rPr lang="it-IT" dirty="0"/>
            <a:t>Diffusione della killer </a:t>
          </a:r>
          <a:r>
            <a:rPr lang="it-IT" dirty="0" err="1"/>
            <a:t>application</a:t>
          </a:r>
          <a:r>
            <a:rPr lang="it-IT" dirty="0"/>
            <a:t>: </a:t>
          </a:r>
          <a:r>
            <a:rPr lang="it-IT" b="1" dirty="0" err="1"/>
            <a:t>Mosaic</a:t>
          </a:r>
          <a:r>
            <a:rPr lang="it-IT" dirty="0"/>
            <a:t> </a:t>
          </a:r>
        </a:p>
      </dgm:t>
    </dgm:pt>
    <dgm:pt modelId="{C251DE3B-5DA2-4F34-A05D-66FF823249C5}" type="parTrans" cxnId="{48756969-8726-4C77-949B-F01E5F3B1961}">
      <dgm:prSet/>
      <dgm:spPr/>
      <dgm:t>
        <a:bodyPr/>
        <a:lstStyle/>
        <a:p>
          <a:endParaRPr lang="it-IT"/>
        </a:p>
      </dgm:t>
    </dgm:pt>
    <dgm:pt modelId="{05610FB0-1DD4-42D9-B941-A67D0F9F6C54}" type="sibTrans" cxnId="{48756969-8726-4C77-949B-F01E5F3B1961}">
      <dgm:prSet/>
      <dgm:spPr/>
      <dgm:t>
        <a:bodyPr/>
        <a:lstStyle/>
        <a:p>
          <a:endParaRPr lang="it-IT"/>
        </a:p>
      </dgm:t>
    </dgm:pt>
    <dgm:pt modelId="{E203781E-A5E6-4AED-BB03-AEDA23A47985}">
      <dgm:prSet phldrT="[Testo]"/>
      <dgm:spPr/>
      <dgm:t>
        <a:bodyPr/>
        <a:lstStyle/>
        <a:p>
          <a:pPr>
            <a:buFontTx/>
            <a:buNone/>
          </a:pPr>
          <a:r>
            <a:rPr lang="it-IT" dirty="0"/>
            <a:t>Primo progetto sulle reti a commutazione di pacchetto</a:t>
          </a:r>
        </a:p>
      </dgm:t>
    </dgm:pt>
    <dgm:pt modelId="{2D6DA1B6-29C6-4AD7-B7BF-75E30098DB9B}" type="parTrans" cxnId="{F864AF73-0AF8-41E6-B837-02EDE4F3C148}">
      <dgm:prSet/>
      <dgm:spPr/>
      <dgm:t>
        <a:bodyPr/>
        <a:lstStyle/>
        <a:p>
          <a:endParaRPr lang="it-IT"/>
        </a:p>
      </dgm:t>
    </dgm:pt>
    <dgm:pt modelId="{B25D2C98-2448-4252-87AC-1EBAC10B8CD4}" type="sibTrans" cxnId="{F864AF73-0AF8-41E6-B837-02EDE4F3C148}">
      <dgm:prSet/>
      <dgm:spPr/>
      <dgm:t>
        <a:bodyPr/>
        <a:lstStyle/>
        <a:p>
          <a:endParaRPr lang="it-IT"/>
        </a:p>
      </dgm:t>
    </dgm:pt>
    <dgm:pt modelId="{28DBC015-B20F-41C7-AB8F-AF58111287C2}" type="pres">
      <dgm:prSet presAssocID="{FF3D5E18-4940-41D6-B827-1608840CADC1}" presName="linearFlow" presStyleCnt="0">
        <dgm:presLayoutVars>
          <dgm:dir/>
          <dgm:animLvl val="lvl"/>
          <dgm:resizeHandles val="exact"/>
        </dgm:presLayoutVars>
      </dgm:prSet>
      <dgm:spPr/>
    </dgm:pt>
    <dgm:pt modelId="{2FFCBC63-0BB9-4CD4-A20C-C91B78298279}" type="pres">
      <dgm:prSet presAssocID="{68BA6375-7144-4474-B77E-DB9577EF6D1B}" presName="composite" presStyleCnt="0"/>
      <dgm:spPr/>
    </dgm:pt>
    <dgm:pt modelId="{0ABAAEAC-EFE4-48C5-B339-AFB7FC711DCE}" type="pres">
      <dgm:prSet presAssocID="{68BA6375-7144-4474-B77E-DB9577EF6D1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A6EBF2B1-3FD0-41C2-96F1-7B90E5EC8F59}" type="pres">
      <dgm:prSet presAssocID="{68BA6375-7144-4474-B77E-DB9577EF6D1B}" presName="descendantText" presStyleLbl="alignAcc1" presStyleIdx="0" presStyleCnt="6">
        <dgm:presLayoutVars>
          <dgm:bulletEnabled val="1"/>
        </dgm:presLayoutVars>
      </dgm:prSet>
      <dgm:spPr/>
    </dgm:pt>
    <dgm:pt modelId="{DE89DF6D-9FAC-4303-B986-01AA3F68A62B}" type="pres">
      <dgm:prSet presAssocID="{0FCF168E-E311-4A63-AA01-DE91F781ACB1}" presName="sp" presStyleCnt="0"/>
      <dgm:spPr/>
    </dgm:pt>
    <dgm:pt modelId="{94482822-E97A-4ECC-A5AE-9584AC5C947E}" type="pres">
      <dgm:prSet presAssocID="{E3B709D6-B632-4A12-8B0A-B38C308EB943}" presName="composite" presStyleCnt="0"/>
      <dgm:spPr/>
    </dgm:pt>
    <dgm:pt modelId="{AC827785-852D-45C1-99E2-CD03A5E8B51A}" type="pres">
      <dgm:prSet presAssocID="{E3B709D6-B632-4A12-8B0A-B38C308EB943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8B4B4FDB-CEF4-49FD-8626-C447F4F23DE9}" type="pres">
      <dgm:prSet presAssocID="{E3B709D6-B632-4A12-8B0A-B38C308EB943}" presName="descendantText" presStyleLbl="alignAcc1" presStyleIdx="1" presStyleCnt="6">
        <dgm:presLayoutVars>
          <dgm:bulletEnabled val="1"/>
        </dgm:presLayoutVars>
      </dgm:prSet>
      <dgm:spPr/>
    </dgm:pt>
    <dgm:pt modelId="{F7B50DA0-51AF-4BFC-A5DA-87DDDDD3BD61}" type="pres">
      <dgm:prSet presAssocID="{BC300A06-97CC-4060-ACD9-B0584F1539F3}" presName="sp" presStyleCnt="0"/>
      <dgm:spPr/>
    </dgm:pt>
    <dgm:pt modelId="{1362F2B0-F46C-43BD-938D-684E8A5BAB45}" type="pres">
      <dgm:prSet presAssocID="{8C7FA411-4ED1-4BD2-939B-CC81BAA90F0A}" presName="composite" presStyleCnt="0"/>
      <dgm:spPr/>
    </dgm:pt>
    <dgm:pt modelId="{907A20CC-3E22-4C69-B7FD-921AFACB0BD1}" type="pres">
      <dgm:prSet presAssocID="{8C7FA411-4ED1-4BD2-939B-CC81BAA90F0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4704859-E846-48A7-8EAE-24DC46A01C56}" type="pres">
      <dgm:prSet presAssocID="{8C7FA411-4ED1-4BD2-939B-CC81BAA90F0A}" presName="descendantText" presStyleLbl="alignAcc1" presStyleIdx="2" presStyleCnt="6">
        <dgm:presLayoutVars>
          <dgm:bulletEnabled val="1"/>
        </dgm:presLayoutVars>
      </dgm:prSet>
      <dgm:spPr/>
    </dgm:pt>
    <dgm:pt modelId="{16020E43-F53F-403D-B3B2-4B9EF1E70A8D}" type="pres">
      <dgm:prSet presAssocID="{BB5C55CA-CF0B-4855-BC49-1B11EBCC139F}" presName="sp" presStyleCnt="0"/>
      <dgm:spPr/>
    </dgm:pt>
    <dgm:pt modelId="{D5F4C0A7-D59F-47E8-BC46-B5925A8FD81A}" type="pres">
      <dgm:prSet presAssocID="{08371E54-186B-42E5-801E-39C87E718C64}" presName="composite" presStyleCnt="0"/>
      <dgm:spPr/>
    </dgm:pt>
    <dgm:pt modelId="{EBD5934F-9F26-495B-8934-74658FC135E2}" type="pres">
      <dgm:prSet presAssocID="{08371E54-186B-42E5-801E-39C87E718C64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76C46A3D-DA3F-4C23-A880-209EDFD2E3D7}" type="pres">
      <dgm:prSet presAssocID="{08371E54-186B-42E5-801E-39C87E718C64}" presName="descendantText" presStyleLbl="alignAcc1" presStyleIdx="3" presStyleCnt="6">
        <dgm:presLayoutVars>
          <dgm:bulletEnabled val="1"/>
        </dgm:presLayoutVars>
      </dgm:prSet>
      <dgm:spPr/>
    </dgm:pt>
    <dgm:pt modelId="{03620FFA-9E0E-482C-9A3F-08679B682F75}" type="pres">
      <dgm:prSet presAssocID="{D4A4B96E-226C-4EE8-813F-0E6B507E100F}" presName="sp" presStyleCnt="0"/>
      <dgm:spPr/>
    </dgm:pt>
    <dgm:pt modelId="{879DF6E1-8682-422D-9FF5-E2F216F7EDB4}" type="pres">
      <dgm:prSet presAssocID="{195E1064-6463-4617-A0BE-D3A6056A3254}" presName="composite" presStyleCnt="0"/>
      <dgm:spPr/>
    </dgm:pt>
    <dgm:pt modelId="{1EC5EAAF-75DF-491E-92F4-3C046EF6FDCE}" type="pres">
      <dgm:prSet presAssocID="{195E1064-6463-4617-A0BE-D3A6056A3254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61B44CD0-0C41-469F-83AB-6D99DF48DD29}" type="pres">
      <dgm:prSet presAssocID="{195E1064-6463-4617-A0BE-D3A6056A3254}" presName="descendantText" presStyleLbl="alignAcc1" presStyleIdx="4" presStyleCnt="6">
        <dgm:presLayoutVars>
          <dgm:bulletEnabled val="1"/>
        </dgm:presLayoutVars>
      </dgm:prSet>
      <dgm:spPr/>
    </dgm:pt>
    <dgm:pt modelId="{B6F40DDA-E51D-4B18-B916-9394311629B2}" type="pres">
      <dgm:prSet presAssocID="{F4EE6CC8-D04C-4592-8E04-496F4EE951C6}" presName="sp" presStyleCnt="0"/>
      <dgm:spPr/>
    </dgm:pt>
    <dgm:pt modelId="{25432859-A033-4C5E-AE70-D0EBEC9C363C}" type="pres">
      <dgm:prSet presAssocID="{B75A4675-DDA2-44A9-BE78-F28B3327779F}" presName="composite" presStyleCnt="0"/>
      <dgm:spPr/>
    </dgm:pt>
    <dgm:pt modelId="{B807BF2E-3C84-44FC-9CE4-93381C98105B}" type="pres">
      <dgm:prSet presAssocID="{B75A4675-DDA2-44A9-BE78-F28B3327779F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B13A9738-6C43-4C21-950A-9D6D27DF498B}" type="pres">
      <dgm:prSet presAssocID="{B75A4675-DDA2-44A9-BE78-F28B3327779F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59E25301-E689-4324-92E5-A994B8F08242}" srcId="{195E1064-6463-4617-A0BE-D3A6056A3254}" destId="{35A8A507-47B9-4A47-A991-86CB2D4B0400}" srcOrd="0" destOrd="0" parTransId="{51EE334D-F6BA-463F-9E67-7D661ECC32F9}" sibTransId="{5728CF5A-37AE-4F21-A1C3-B4639E04535A}"/>
    <dgm:cxn modelId="{6034E709-C472-4EE0-8221-37108A957C2C}" type="presOf" srcId="{FF3D5E18-4940-41D6-B827-1608840CADC1}" destId="{28DBC015-B20F-41C7-AB8F-AF58111287C2}" srcOrd="0" destOrd="0" presId="urn:microsoft.com/office/officeart/2005/8/layout/chevron2"/>
    <dgm:cxn modelId="{968D370B-3D87-4EE2-8F90-BA21C87506AA}" type="presOf" srcId="{68BA6375-7144-4474-B77E-DB9577EF6D1B}" destId="{0ABAAEAC-EFE4-48C5-B339-AFB7FC711DCE}" srcOrd="0" destOrd="0" presId="urn:microsoft.com/office/officeart/2005/8/layout/chevron2"/>
    <dgm:cxn modelId="{47F41813-462B-4A35-86C0-0D3CB4E6422D}" type="presOf" srcId="{D792B071-92DE-4AE9-B47E-09575050BCA2}" destId="{8B4B4FDB-CEF4-49FD-8626-C447F4F23DE9}" srcOrd="0" destOrd="0" presId="urn:microsoft.com/office/officeart/2005/8/layout/chevron2"/>
    <dgm:cxn modelId="{D2115324-0E7B-4728-B3DB-5B4E4A1A02E3}" type="presOf" srcId="{ABCDC9DB-158A-4309-8AFC-C6195F0F15EE}" destId="{54704859-E846-48A7-8EAE-24DC46A01C56}" srcOrd="0" destOrd="1" presId="urn:microsoft.com/office/officeart/2005/8/layout/chevron2"/>
    <dgm:cxn modelId="{07EFB727-D814-4F5B-B99D-326A7DF7DADC}" srcId="{E3B709D6-B632-4A12-8B0A-B38C308EB943}" destId="{75A25853-BAC1-45C2-91F1-DC14ABF78531}" srcOrd="1" destOrd="0" parTransId="{6F98687C-0282-4639-A684-ABA8422C8626}" sibTransId="{B4E9DAEE-9DA7-4E12-A10D-FAC95B00E000}"/>
    <dgm:cxn modelId="{B1F2952D-BF5B-4D84-AAAA-EADD9069C443}" srcId="{FF3D5E18-4940-41D6-B827-1608840CADC1}" destId="{195E1064-6463-4617-A0BE-D3A6056A3254}" srcOrd="4" destOrd="0" parTransId="{79CABB5F-6D8B-4AF8-B649-27E6E4C32B2E}" sibTransId="{F4EE6CC8-D04C-4592-8E04-496F4EE951C6}"/>
    <dgm:cxn modelId="{10D4A72E-82F6-46D6-B2D3-25F9050A30DC}" type="presOf" srcId="{1E1CEE27-3530-4A71-B025-FFDD56DFEFF3}" destId="{A6EBF2B1-3FD0-41C2-96F1-7B90E5EC8F59}" srcOrd="0" destOrd="0" presId="urn:microsoft.com/office/officeart/2005/8/layout/chevron2"/>
    <dgm:cxn modelId="{CAB8EB33-A5BC-4D90-BDF3-8A3316FEE1D5}" srcId="{08371E54-186B-42E5-801E-39C87E718C64}" destId="{A7478F8B-4DD7-4EE6-AD84-5535951C9D76}" srcOrd="0" destOrd="0" parTransId="{D4685F57-F0D3-4055-BABC-59A08A0AE899}" sibTransId="{85D94669-AF63-41B5-A3A5-8A3417FAFA63}"/>
    <dgm:cxn modelId="{48756969-8726-4C77-949B-F01E5F3B1961}" srcId="{195E1064-6463-4617-A0BE-D3A6056A3254}" destId="{ECBF4D47-CCC9-45FD-B99C-4440F38FB1C3}" srcOrd="1" destOrd="0" parTransId="{C251DE3B-5DA2-4F34-A05D-66FF823249C5}" sibTransId="{05610FB0-1DD4-42D9-B941-A67D0F9F6C54}"/>
    <dgm:cxn modelId="{563CC66A-7089-4698-9A03-483208E92C83}" type="presOf" srcId="{4E33DCC1-EDB0-4E49-8838-15A5ECEF1CD8}" destId="{76C46A3D-DA3F-4C23-A880-209EDFD2E3D7}" srcOrd="0" destOrd="1" presId="urn:microsoft.com/office/officeart/2005/8/layout/chevron2"/>
    <dgm:cxn modelId="{B26EFB4A-15A0-40A5-9CB0-915B2CD5A425}" type="presOf" srcId="{08371E54-186B-42E5-801E-39C87E718C64}" destId="{EBD5934F-9F26-495B-8934-74658FC135E2}" srcOrd="0" destOrd="0" presId="urn:microsoft.com/office/officeart/2005/8/layout/chevron2"/>
    <dgm:cxn modelId="{9CB9D44D-7ED7-4BA9-8EB0-2AB6DD4BB51F}" type="presOf" srcId="{E203781E-A5E6-4AED-BB03-AEDA23A47985}" destId="{A6EBF2B1-3FD0-41C2-96F1-7B90E5EC8F59}" srcOrd="0" destOrd="1" presId="urn:microsoft.com/office/officeart/2005/8/layout/chevron2"/>
    <dgm:cxn modelId="{5CF61E71-FE4C-475A-8CEE-1D8560365158}" type="presOf" srcId="{ECBF4D47-CCC9-45FD-B99C-4440F38FB1C3}" destId="{61B44CD0-0C41-469F-83AB-6D99DF48DD29}" srcOrd="0" destOrd="1" presId="urn:microsoft.com/office/officeart/2005/8/layout/chevron2"/>
    <dgm:cxn modelId="{F93BAF53-8DAB-4D9A-B63D-F1A3EBA40197}" type="presOf" srcId="{35A8A507-47B9-4A47-A991-86CB2D4B0400}" destId="{61B44CD0-0C41-469F-83AB-6D99DF48DD29}" srcOrd="0" destOrd="0" presId="urn:microsoft.com/office/officeart/2005/8/layout/chevron2"/>
    <dgm:cxn modelId="{F864AF73-0AF8-41E6-B837-02EDE4F3C148}" srcId="{68BA6375-7144-4474-B77E-DB9577EF6D1B}" destId="{E203781E-A5E6-4AED-BB03-AEDA23A47985}" srcOrd="1" destOrd="0" parTransId="{2D6DA1B6-29C6-4AD7-B7BF-75E30098DB9B}" sibTransId="{B25D2C98-2448-4252-87AC-1EBAC10B8CD4}"/>
    <dgm:cxn modelId="{AC563056-C58E-4347-89DC-0D84965981BF}" srcId="{08371E54-186B-42E5-801E-39C87E718C64}" destId="{4E33DCC1-EDB0-4E49-8838-15A5ECEF1CD8}" srcOrd="1" destOrd="0" parTransId="{A8644E55-3559-4FDC-B57F-E5F1F54CD2B7}" sibTransId="{35BDC453-83D9-440B-A34E-0A4C04DCB08C}"/>
    <dgm:cxn modelId="{B1CD2B7D-66AF-4301-991E-4E88AC964D10}" srcId="{FF3D5E18-4940-41D6-B827-1608840CADC1}" destId="{08371E54-186B-42E5-801E-39C87E718C64}" srcOrd="3" destOrd="0" parTransId="{208874C5-0426-4FB4-B236-A4AAA7F3CD68}" sibTransId="{D4A4B96E-226C-4EE8-813F-0E6B507E100F}"/>
    <dgm:cxn modelId="{CFC43F80-9A7D-4CF2-9A39-F6AD58D03F4C}" type="presOf" srcId="{252FE80C-292B-49B2-A55B-8BCF1683707D}" destId="{54704859-E846-48A7-8EAE-24DC46A01C56}" srcOrd="0" destOrd="0" presId="urn:microsoft.com/office/officeart/2005/8/layout/chevron2"/>
    <dgm:cxn modelId="{5A2A6599-2383-4DEF-9E45-D9879796258B}" srcId="{FF3D5E18-4940-41D6-B827-1608840CADC1}" destId="{B75A4675-DDA2-44A9-BE78-F28B3327779F}" srcOrd="5" destOrd="0" parTransId="{D092943A-3328-4087-BB6F-09C0313A53FA}" sibTransId="{826FD49A-72D0-4675-B001-DD1FC3CBD2BF}"/>
    <dgm:cxn modelId="{5E29F49B-3AE1-41FC-9FD0-52EA2AC4A93A}" srcId="{FF3D5E18-4940-41D6-B827-1608840CADC1}" destId="{E3B709D6-B632-4A12-8B0A-B38C308EB943}" srcOrd="1" destOrd="0" parTransId="{B3350FED-8B88-46FA-AD99-8B27D63797BE}" sibTransId="{BC300A06-97CC-4060-ACD9-B0584F1539F3}"/>
    <dgm:cxn modelId="{942DEDB5-6EDF-4657-B345-B79758646B47}" type="presOf" srcId="{8C7FA411-4ED1-4BD2-939B-CC81BAA90F0A}" destId="{907A20CC-3E22-4C69-B7FD-921AFACB0BD1}" srcOrd="0" destOrd="0" presId="urn:microsoft.com/office/officeart/2005/8/layout/chevron2"/>
    <dgm:cxn modelId="{C5A3A4C2-D8A8-466C-B144-8FAF82DE04DF}" type="presOf" srcId="{195E1064-6463-4617-A0BE-D3A6056A3254}" destId="{1EC5EAAF-75DF-491E-92F4-3C046EF6FDCE}" srcOrd="0" destOrd="0" presId="urn:microsoft.com/office/officeart/2005/8/layout/chevron2"/>
    <dgm:cxn modelId="{5B4211C9-7C15-4EE5-9998-0100DAC853CE}" type="presOf" srcId="{75A25853-BAC1-45C2-91F1-DC14ABF78531}" destId="{8B4B4FDB-CEF4-49FD-8626-C447F4F23DE9}" srcOrd="0" destOrd="1" presId="urn:microsoft.com/office/officeart/2005/8/layout/chevron2"/>
    <dgm:cxn modelId="{F6697AC9-E5D8-4538-A9BE-C48103C2189C}" srcId="{FF3D5E18-4940-41D6-B827-1608840CADC1}" destId="{68BA6375-7144-4474-B77E-DB9577EF6D1B}" srcOrd="0" destOrd="0" parTransId="{1A049D27-70AF-4B72-B459-ED982D3E8229}" sibTransId="{0FCF168E-E311-4A63-AA01-DE91F781ACB1}"/>
    <dgm:cxn modelId="{AE80AACA-1E76-4E6C-B8EA-DDD29E950F0D}" type="presOf" srcId="{E3B709D6-B632-4A12-8B0A-B38C308EB943}" destId="{AC827785-852D-45C1-99E2-CD03A5E8B51A}" srcOrd="0" destOrd="0" presId="urn:microsoft.com/office/officeart/2005/8/layout/chevron2"/>
    <dgm:cxn modelId="{C10340CF-CBC8-41B8-8C4C-8DDFBB81FC56}" srcId="{68BA6375-7144-4474-B77E-DB9577EF6D1B}" destId="{1E1CEE27-3530-4A71-B025-FFDD56DFEFF3}" srcOrd="0" destOrd="0" parTransId="{B1795AC1-0F75-46F4-850A-24D28D0F8C3B}" sibTransId="{81327A86-41C2-432F-B5CF-A664D964F7CD}"/>
    <dgm:cxn modelId="{ED40F5D4-C2A1-4936-B9EC-57CC6A265C0F}" srcId="{FF3D5E18-4940-41D6-B827-1608840CADC1}" destId="{8C7FA411-4ED1-4BD2-939B-CC81BAA90F0A}" srcOrd="2" destOrd="0" parTransId="{99A9C068-DCD4-4017-8058-A612892B22CE}" sibTransId="{BB5C55CA-CF0B-4855-BC49-1B11EBCC139F}"/>
    <dgm:cxn modelId="{B8F88ED5-2E63-4CF9-A0EB-36E0EE90518D}" srcId="{8C7FA411-4ED1-4BD2-939B-CC81BAA90F0A}" destId="{ABCDC9DB-158A-4309-8AFC-C6195F0F15EE}" srcOrd="1" destOrd="0" parTransId="{0B26960C-B8A8-4652-802F-C71AA035F337}" sibTransId="{75BE617B-6BF8-4A8A-B161-70C111BD3DD5}"/>
    <dgm:cxn modelId="{F420C2E8-C1E6-42B3-9283-22DA7C0E0A56}" srcId="{8C7FA411-4ED1-4BD2-939B-CC81BAA90F0A}" destId="{252FE80C-292B-49B2-A55B-8BCF1683707D}" srcOrd="0" destOrd="0" parTransId="{B232E1AA-5032-4AB8-90B1-DC21E91C5286}" sibTransId="{51AD8E99-CC4C-43ED-AD62-A43C83B01398}"/>
    <dgm:cxn modelId="{99CF93EC-272A-42E9-983D-2950C6C9B300}" type="presOf" srcId="{B75A4675-DDA2-44A9-BE78-F28B3327779F}" destId="{B807BF2E-3C84-44FC-9CE4-93381C98105B}" srcOrd="0" destOrd="0" presId="urn:microsoft.com/office/officeart/2005/8/layout/chevron2"/>
    <dgm:cxn modelId="{BB6ED7F5-BF10-4996-ACBF-B3C9BD1A41A4}" srcId="{E3B709D6-B632-4A12-8B0A-B38C308EB943}" destId="{D792B071-92DE-4AE9-B47E-09575050BCA2}" srcOrd="0" destOrd="0" parTransId="{212066FE-601E-4F4D-A389-851B535E22AE}" sibTransId="{10B66F70-C9A2-48DC-810E-0DAC9C13F2C2}"/>
    <dgm:cxn modelId="{AE1F03F7-F2F2-4341-99B3-5161770AAB26}" type="presOf" srcId="{A7478F8B-4DD7-4EE6-AD84-5535951C9D76}" destId="{76C46A3D-DA3F-4C23-A880-209EDFD2E3D7}" srcOrd="0" destOrd="0" presId="urn:microsoft.com/office/officeart/2005/8/layout/chevron2"/>
    <dgm:cxn modelId="{C0F3E6DE-22C0-423A-B7B9-5114ABBEDDBF}" type="presParOf" srcId="{28DBC015-B20F-41C7-AB8F-AF58111287C2}" destId="{2FFCBC63-0BB9-4CD4-A20C-C91B78298279}" srcOrd="0" destOrd="0" presId="urn:microsoft.com/office/officeart/2005/8/layout/chevron2"/>
    <dgm:cxn modelId="{F4CA6B73-19B3-4D02-84C2-7D8F486909AC}" type="presParOf" srcId="{2FFCBC63-0BB9-4CD4-A20C-C91B78298279}" destId="{0ABAAEAC-EFE4-48C5-B339-AFB7FC711DCE}" srcOrd="0" destOrd="0" presId="urn:microsoft.com/office/officeart/2005/8/layout/chevron2"/>
    <dgm:cxn modelId="{827759E3-1D58-45B1-A4B3-2EB3C21C96FD}" type="presParOf" srcId="{2FFCBC63-0BB9-4CD4-A20C-C91B78298279}" destId="{A6EBF2B1-3FD0-41C2-96F1-7B90E5EC8F59}" srcOrd="1" destOrd="0" presId="urn:microsoft.com/office/officeart/2005/8/layout/chevron2"/>
    <dgm:cxn modelId="{5BB76C77-07B9-451C-98F5-8B961951E265}" type="presParOf" srcId="{28DBC015-B20F-41C7-AB8F-AF58111287C2}" destId="{DE89DF6D-9FAC-4303-B986-01AA3F68A62B}" srcOrd="1" destOrd="0" presId="urn:microsoft.com/office/officeart/2005/8/layout/chevron2"/>
    <dgm:cxn modelId="{AC9866C2-1CAC-4E38-8D28-6F3ABB0DC483}" type="presParOf" srcId="{28DBC015-B20F-41C7-AB8F-AF58111287C2}" destId="{94482822-E97A-4ECC-A5AE-9584AC5C947E}" srcOrd="2" destOrd="0" presId="urn:microsoft.com/office/officeart/2005/8/layout/chevron2"/>
    <dgm:cxn modelId="{7BEB2321-6E37-4088-80C2-F97D05BEE669}" type="presParOf" srcId="{94482822-E97A-4ECC-A5AE-9584AC5C947E}" destId="{AC827785-852D-45C1-99E2-CD03A5E8B51A}" srcOrd="0" destOrd="0" presId="urn:microsoft.com/office/officeart/2005/8/layout/chevron2"/>
    <dgm:cxn modelId="{92DCADAC-DE34-464A-ADB6-4172BE4F2C6C}" type="presParOf" srcId="{94482822-E97A-4ECC-A5AE-9584AC5C947E}" destId="{8B4B4FDB-CEF4-49FD-8626-C447F4F23DE9}" srcOrd="1" destOrd="0" presId="urn:microsoft.com/office/officeart/2005/8/layout/chevron2"/>
    <dgm:cxn modelId="{43D3DD6E-E250-441F-9C0F-211DF94A81FB}" type="presParOf" srcId="{28DBC015-B20F-41C7-AB8F-AF58111287C2}" destId="{F7B50DA0-51AF-4BFC-A5DA-87DDDDD3BD61}" srcOrd="3" destOrd="0" presId="urn:microsoft.com/office/officeart/2005/8/layout/chevron2"/>
    <dgm:cxn modelId="{AEAD7FD9-9E45-4782-A9EB-BDBB0ED074EF}" type="presParOf" srcId="{28DBC015-B20F-41C7-AB8F-AF58111287C2}" destId="{1362F2B0-F46C-43BD-938D-684E8A5BAB45}" srcOrd="4" destOrd="0" presId="urn:microsoft.com/office/officeart/2005/8/layout/chevron2"/>
    <dgm:cxn modelId="{7721E086-7573-4EB9-9BB6-CC47C348F4A7}" type="presParOf" srcId="{1362F2B0-F46C-43BD-938D-684E8A5BAB45}" destId="{907A20CC-3E22-4C69-B7FD-921AFACB0BD1}" srcOrd="0" destOrd="0" presId="urn:microsoft.com/office/officeart/2005/8/layout/chevron2"/>
    <dgm:cxn modelId="{E8A15DFA-9BF3-4AFD-B48D-AF2EC1D4AEAA}" type="presParOf" srcId="{1362F2B0-F46C-43BD-938D-684E8A5BAB45}" destId="{54704859-E846-48A7-8EAE-24DC46A01C56}" srcOrd="1" destOrd="0" presId="urn:microsoft.com/office/officeart/2005/8/layout/chevron2"/>
    <dgm:cxn modelId="{DCA18995-B02C-4704-9727-32A95D43B966}" type="presParOf" srcId="{28DBC015-B20F-41C7-AB8F-AF58111287C2}" destId="{16020E43-F53F-403D-B3B2-4B9EF1E70A8D}" srcOrd="5" destOrd="0" presId="urn:microsoft.com/office/officeart/2005/8/layout/chevron2"/>
    <dgm:cxn modelId="{618FF50F-5FE0-4935-9846-09180D1D35D3}" type="presParOf" srcId="{28DBC015-B20F-41C7-AB8F-AF58111287C2}" destId="{D5F4C0A7-D59F-47E8-BC46-B5925A8FD81A}" srcOrd="6" destOrd="0" presId="urn:microsoft.com/office/officeart/2005/8/layout/chevron2"/>
    <dgm:cxn modelId="{543709D1-1622-491B-B938-FE66370EC268}" type="presParOf" srcId="{D5F4C0A7-D59F-47E8-BC46-B5925A8FD81A}" destId="{EBD5934F-9F26-495B-8934-74658FC135E2}" srcOrd="0" destOrd="0" presId="urn:microsoft.com/office/officeart/2005/8/layout/chevron2"/>
    <dgm:cxn modelId="{E7EDB02B-10C1-4839-A5B2-FE22210AD2E1}" type="presParOf" srcId="{D5F4C0A7-D59F-47E8-BC46-B5925A8FD81A}" destId="{76C46A3D-DA3F-4C23-A880-209EDFD2E3D7}" srcOrd="1" destOrd="0" presId="urn:microsoft.com/office/officeart/2005/8/layout/chevron2"/>
    <dgm:cxn modelId="{A18F908E-33F2-4CBF-9EDE-D17D9BC05F43}" type="presParOf" srcId="{28DBC015-B20F-41C7-AB8F-AF58111287C2}" destId="{03620FFA-9E0E-482C-9A3F-08679B682F75}" srcOrd="7" destOrd="0" presId="urn:microsoft.com/office/officeart/2005/8/layout/chevron2"/>
    <dgm:cxn modelId="{61D49137-DD34-4C5F-908C-B47B34A71D54}" type="presParOf" srcId="{28DBC015-B20F-41C7-AB8F-AF58111287C2}" destId="{879DF6E1-8682-422D-9FF5-E2F216F7EDB4}" srcOrd="8" destOrd="0" presId="urn:microsoft.com/office/officeart/2005/8/layout/chevron2"/>
    <dgm:cxn modelId="{53135A57-E3BE-4842-9590-0ABED3F34FFF}" type="presParOf" srcId="{879DF6E1-8682-422D-9FF5-E2F216F7EDB4}" destId="{1EC5EAAF-75DF-491E-92F4-3C046EF6FDCE}" srcOrd="0" destOrd="0" presId="urn:microsoft.com/office/officeart/2005/8/layout/chevron2"/>
    <dgm:cxn modelId="{AE512FA2-1F7D-41B9-B7EE-D642A7C3BB65}" type="presParOf" srcId="{879DF6E1-8682-422D-9FF5-E2F216F7EDB4}" destId="{61B44CD0-0C41-469F-83AB-6D99DF48DD29}" srcOrd="1" destOrd="0" presId="urn:microsoft.com/office/officeart/2005/8/layout/chevron2"/>
    <dgm:cxn modelId="{574E61C1-128E-4BEF-B198-95EFA44BE7C1}" type="presParOf" srcId="{28DBC015-B20F-41C7-AB8F-AF58111287C2}" destId="{B6F40DDA-E51D-4B18-B916-9394311629B2}" srcOrd="9" destOrd="0" presId="urn:microsoft.com/office/officeart/2005/8/layout/chevron2"/>
    <dgm:cxn modelId="{B7CBD32D-785E-406C-AF49-0059DED06FFA}" type="presParOf" srcId="{28DBC015-B20F-41C7-AB8F-AF58111287C2}" destId="{25432859-A033-4C5E-AE70-D0EBEC9C363C}" srcOrd="10" destOrd="0" presId="urn:microsoft.com/office/officeart/2005/8/layout/chevron2"/>
    <dgm:cxn modelId="{76877987-BB7D-4588-AC87-062022C51505}" type="presParOf" srcId="{25432859-A033-4C5E-AE70-D0EBEC9C363C}" destId="{B807BF2E-3C84-44FC-9CE4-93381C98105B}" srcOrd="0" destOrd="0" presId="urn:microsoft.com/office/officeart/2005/8/layout/chevron2"/>
    <dgm:cxn modelId="{27D5DE5A-C823-433D-B35B-98C1930851C7}" type="presParOf" srcId="{25432859-A033-4C5E-AE70-D0EBEC9C363C}" destId="{B13A9738-6C43-4C21-950A-9D6D27DF498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3D5E18-4940-41D6-B827-1608840CADC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8BA6375-7144-4474-B77E-DB9577EF6D1B}">
      <dgm:prSet phldrT="[Testo]"/>
      <dgm:spPr/>
      <dgm:t>
        <a:bodyPr/>
        <a:lstStyle/>
        <a:p>
          <a:r>
            <a:rPr lang="it-IT" dirty="0"/>
            <a:t>1960</a:t>
          </a:r>
        </a:p>
      </dgm:t>
    </dgm:pt>
    <dgm:pt modelId="{1A049D27-70AF-4B72-B459-ED982D3E8229}" type="parTrans" cxnId="{F6697AC9-E5D8-4538-A9BE-C48103C2189C}">
      <dgm:prSet/>
      <dgm:spPr/>
      <dgm:t>
        <a:bodyPr/>
        <a:lstStyle/>
        <a:p>
          <a:endParaRPr lang="it-IT"/>
        </a:p>
      </dgm:t>
    </dgm:pt>
    <dgm:pt modelId="{0FCF168E-E311-4A63-AA01-DE91F781ACB1}" type="sibTrans" cxnId="{F6697AC9-E5D8-4538-A9BE-C48103C2189C}">
      <dgm:prSet/>
      <dgm:spPr/>
      <dgm:t>
        <a:bodyPr/>
        <a:lstStyle/>
        <a:p>
          <a:endParaRPr lang="it-IT"/>
        </a:p>
      </dgm:t>
    </dgm:pt>
    <dgm:pt modelId="{E3B709D6-B632-4A12-8B0A-B38C308EB943}">
      <dgm:prSet phldrT="[Testo]"/>
      <dgm:spPr/>
      <dgm:t>
        <a:bodyPr/>
        <a:lstStyle/>
        <a:p>
          <a:r>
            <a:rPr lang="it-IT" b="0" i="0" dirty="0"/>
            <a:t>1969</a:t>
          </a:r>
          <a:endParaRPr lang="it-IT" dirty="0"/>
        </a:p>
      </dgm:t>
    </dgm:pt>
    <dgm:pt modelId="{B3350FED-8B88-46FA-AD99-8B27D63797BE}" type="parTrans" cxnId="{5E29F49B-3AE1-41FC-9FD0-52EA2AC4A93A}">
      <dgm:prSet/>
      <dgm:spPr/>
      <dgm:t>
        <a:bodyPr/>
        <a:lstStyle/>
        <a:p>
          <a:endParaRPr lang="it-IT"/>
        </a:p>
      </dgm:t>
    </dgm:pt>
    <dgm:pt modelId="{BC300A06-97CC-4060-ACD9-B0584F1539F3}" type="sibTrans" cxnId="{5E29F49B-3AE1-41FC-9FD0-52EA2AC4A93A}">
      <dgm:prSet/>
      <dgm:spPr/>
      <dgm:t>
        <a:bodyPr/>
        <a:lstStyle/>
        <a:p>
          <a:endParaRPr lang="it-IT"/>
        </a:p>
      </dgm:t>
    </dgm:pt>
    <dgm:pt modelId="{D792B071-92DE-4AE9-B47E-09575050BCA2}">
      <dgm:prSet phldrT="[Testo]"/>
      <dgm:spPr/>
      <dgm:t>
        <a:bodyPr/>
        <a:lstStyle/>
        <a:p>
          <a:pPr>
            <a:buNone/>
          </a:pPr>
          <a:r>
            <a:rPr lang="it-IT" b="1" i="0" dirty="0"/>
            <a:t>ARPANET </a:t>
          </a:r>
          <a:r>
            <a:rPr lang="it-IT" b="0" i="0" dirty="0"/>
            <a:t>(Advanced Research Projects Agency NETwork)</a:t>
          </a:r>
          <a:endParaRPr lang="it-IT" dirty="0"/>
        </a:p>
      </dgm:t>
    </dgm:pt>
    <dgm:pt modelId="{212066FE-601E-4F4D-A389-851B535E22AE}" type="parTrans" cxnId="{BB6ED7F5-BF10-4996-ACBF-B3C9BD1A41A4}">
      <dgm:prSet/>
      <dgm:spPr/>
      <dgm:t>
        <a:bodyPr/>
        <a:lstStyle/>
        <a:p>
          <a:endParaRPr lang="it-IT"/>
        </a:p>
      </dgm:t>
    </dgm:pt>
    <dgm:pt modelId="{10B66F70-C9A2-48DC-810E-0DAC9C13F2C2}" type="sibTrans" cxnId="{BB6ED7F5-BF10-4996-ACBF-B3C9BD1A41A4}">
      <dgm:prSet/>
      <dgm:spPr/>
      <dgm:t>
        <a:bodyPr/>
        <a:lstStyle/>
        <a:p>
          <a:endParaRPr lang="it-IT"/>
        </a:p>
      </dgm:t>
    </dgm:pt>
    <dgm:pt modelId="{75A25853-BAC1-45C2-91F1-DC14ABF78531}">
      <dgm:prSet phldrT="[Testo]"/>
      <dgm:spPr/>
      <dgm:t>
        <a:bodyPr/>
        <a:lstStyle/>
        <a:p>
          <a:pPr>
            <a:buNone/>
          </a:pPr>
          <a:r>
            <a:rPr lang="it-IT" dirty="0"/>
            <a:t>Primo effettivo collegamento tra quattro università</a:t>
          </a:r>
        </a:p>
      </dgm:t>
    </dgm:pt>
    <dgm:pt modelId="{6F98687C-0282-4639-A684-ABA8422C8626}" type="parTrans" cxnId="{07EFB727-D814-4F5B-B99D-326A7DF7DADC}">
      <dgm:prSet/>
      <dgm:spPr/>
      <dgm:t>
        <a:bodyPr/>
        <a:lstStyle/>
        <a:p>
          <a:endParaRPr lang="it-IT"/>
        </a:p>
      </dgm:t>
    </dgm:pt>
    <dgm:pt modelId="{B4E9DAEE-9DA7-4E12-A10D-FAC95B00E000}" type="sibTrans" cxnId="{07EFB727-D814-4F5B-B99D-326A7DF7DADC}">
      <dgm:prSet/>
      <dgm:spPr/>
      <dgm:t>
        <a:bodyPr/>
        <a:lstStyle/>
        <a:p>
          <a:endParaRPr lang="it-IT"/>
        </a:p>
      </dgm:t>
    </dgm:pt>
    <dgm:pt modelId="{8C7FA411-4ED1-4BD2-939B-CC81BAA90F0A}">
      <dgm:prSet phldrT="[Testo]"/>
      <dgm:spPr/>
      <dgm:t>
        <a:bodyPr/>
        <a:lstStyle/>
        <a:p>
          <a:r>
            <a:rPr lang="it-IT" dirty="0"/>
            <a:t>1971</a:t>
          </a:r>
        </a:p>
      </dgm:t>
    </dgm:pt>
    <dgm:pt modelId="{99A9C068-DCD4-4017-8058-A612892B22CE}" type="parTrans" cxnId="{ED40F5D4-C2A1-4936-B9EC-57CC6A265C0F}">
      <dgm:prSet/>
      <dgm:spPr/>
      <dgm:t>
        <a:bodyPr/>
        <a:lstStyle/>
        <a:p>
          <a:endParaRPr lang="it-IT"/>
        </a:p>
      </dgm:t>
    </dgm:pt>
    <dgm:pt modelId="{BB5C55CA-CF0B-4855-BC49-1B11EBCC139F}" type="sibTrans" cxnId="{ED40F5D4-C2A1-4936-B9EC-57CC6A265C0F}">
      <dgm:prSet/>
      <dgm:spPr/>
      <dgm:t>
        <a:bodyPr/>
        <a:lstStyle/>
        <a:p>
          <a:endParaRPr lang="it-IT"/>
        </a:p>
      </dgm:t>
    </dgm:pt>
    <dgm:pt modelId="{252FE80C-292B-49B2-A55B-8BCF1683707D}">
      <dgm:prSet phldrT="[Testo]"/>
      <dgm:spPr/>
      <dgm:t>
        <a:bodyPr/>
        <a:lstStyle/>
        <a:p>
          <a:pPr>
            <a:buNone/>
          </a:pPr>
          <a:r>
            <a:rPr lang="it-IT" b="1" dirty="0"/>
            <a:t>ARPANET</a:t>
          </a:r>
          <a:r>
            <a:rPr lang="it-IT" dirty="0"/>
            <a:t> si estende</a:t>
          </a:r>
        </a:p>
      </dgm:t>
    </dgm:pt>
    <dgm:pt modelId="{B232E1AA-5032-4AB8-90B1-DC21E91C5286}" type="parTrans" cxnId="{F420C2E8-C1E6-42B3-9283-22DA7C0E0A56}">
      <dgm:prSet/>
      <dgm:spPr/>
      <dgm:t>
        <a:bodyPr/>
        <a:lstStyle/>
        <a:p>
          <a:endParaRPr lang="it-IT"/>
        </a:p>
      </dgm:t>
    </dgm:pt>
    <dgm:pt modelId="{51AD8E99-CC4C-43ED-AD62-A43C83B01398}" type="sibTrans" cxnId="{F420C2E8-C1E6-42B3-9283-22DA7C0E0A56}">
      <dgm:prSet/>
      <dgm:spPr/>
      <dgm:t>
        <a:bodyPr/>
        <a:lstStyle/>
        <a:p>
          <a:endParaRPr lang="it-IT"/>
        </a:p>
      </dgm:t>
    </dgm:pt>
    <dgm:pt modelId="{ABCDC9DB-158A-4309-8AFC-C6195F0F15EE}">
      <dgm:prSet phldrT="[Testo]"/>
      <dgm:spPr/>
      <dgm:t>
        <a:bodyPr/>
        <a:lstStyle/>
        <a:p>
          <a:pPr>
            <a:buNone/>
          </a:pPr>
          <a:r>
            <a:rPr lang="it-IT" dirty="0"/>
            <a:t>Collegamento di 23 computer dislocati in tutto il paese</a:t>
          </a:r>
        </a:p>
      </dgm:t>
    </dgm:pt>
    <dgm:pt modelId="{0B26960C-B8A8-4652-802F-C71AA035F337}" type="parTrans" cxnId="{B8F88ED5-2E63-4CF9-A0EB-36E0EE90518D}">
      <dgm:prSet/>
      <dgm:spPr/>
      <dgm:t>
        <a:bodyPr/>
        <a:lstStyle/>
        <a:p>
          <a:endParaRPr lang="it-IT"/>
        </a:p>
      </dgm:t>
    </dgm:pt>
    <dgm:pt modelId="{75BE617B-6BF8-4A8A-B161-70C111BD3DD5}" type="sibTrans" cxnId="{B8F88ED5-2E63-4CF9-A0EB-36E0EE90518D}">
      <dgm:prSet/>
      <dgm:spPr/>
      <dgm:t>
        <a:bodyPr/>
        <a:lstStyle/>
        <a:p>
          <a:endParaRPr lang="it-IT"/>
        </a:p>
      </dgm:t>
    </dgm:pt>
    <dgm:pt modelId="{08371E54-186B-42E5-801E-39C87E718C64}">
      <dgm:prSet phldrT="[Testo]"/>
      <dgm:spPr/>
      <dgm:t>
        <a:bodyPr/>
        <a:lstStyle/>
        <a:p>
          <a:r>
            <a:rPr lang="it-IT" dirty="0"/>
            <a:t>1991</a:t>
          </a:r>
        </a:p>
      </dgm:t>
    </dgm:pt>
    <dgm:pt modelId="{208874C5-0426-4FB4-B236-A4AAA7F3CD68}" type="parTrans" cxnId="{B1CD2B7D-66AF-4301-991E-4E88AC964D10}">
      <dgm:prSet/>
      <dgm:spPr/>
      <dgm:t>
        <a:bodyPr/>
        <a:lstStyle/>
        <a:p>
          <a:endParaRPr lang="it-IT"/>
        </a:p>
      </dgm:t>
    </dgm:pt>
    <dgm:pt modelId="{D4A4B96E-226C-4EE8-813F-0E6B507E100F}" type="sibTrans" cxnId="{B1CD2B7D-66AF-4301-991E-4E88AC964D10}">
      <dgm:prSet/>
      <dgm:spPr/>
      <dgm:t>
        <a:bodyPr/>
        <a:lstStyle/>
        <a:p>
          <a:endParaRPr lang="it-IT"/>
        </a:p>
      </dgm:t>
    </dgm:pt>
    <dgm:pt modelId="{A7478F8B-4DD7-4EE6-AD84-5535951C9D76}">
      <dgm:prSet phldrT="[Testo]"/>
      <dgm:spPr/>
      <dgm:t>
        <a:bodyPr/>
        <a:lstStyle/>
        <a:p>
          <a:pPr>
            <a:buNone/>
          </a:pPr>
          <a:r>
            <a:rPr lang="it-IT" b="1" dirty="0"/>
            <a:t>WWW</a:t>
          </a:r>
          <a:r>
            <a:rPr lang="it-IT" dirty="0"/>
            <a:t> (World Wide Web)</a:t>
          </a:r>
        </a:p>
      </dgm:t>
    </dgm:pt>
    <dgm:pt modelId="{D4685F57-F0D3-4055-BABC-59A08A0AE899}" type="parTrans" cxnId="{CAB8EB33-A5BC-4D90-BDF3-8A3316FEE1D5}">
      <dgm:prSet/>
      <dgm:spPr/>
      <dgm:t>
        <a:bodyPr/>
        <a:lstStyle/>
        <a:p>
          <a:endParaRPr lang="it-IT"/>
        </a:p>
      </dgm:t>
    </dgm:pt>
    <dgm:pt modelId="{85D94669-AF63-41B5-A3A5-8A3417FAFA63}" type="sibTrans" cxnId="{CAB8EB33-A5BC-4D90-BDF3-8A3316FEE1D5}">
      <dgm:prSet/>
      <dgm:spPr/>
      <dgm:t>
        <a:bodyPr/>
        <a:lstStyle/>
        <a:p>
          <a:endParaRPr lang="it-IT"/>
        </a:p>
      </dgm:t>
    </dgm:pt>
    <dgm:pt modelId="{1E1CEE27-3530-4A71-B025-FFDD56DFEFF3}">
      <dgm:prSet phldrT="[Testo]"/>
      <dgm:spPr/>
      <dgm:t>
        <a:bodyPr/>
        <a:lstStyle/>
        <a:p>
          <a:pPr>
            <a:buFontTx/>
            <a:buNone/>
          </a:pPr>
          <a:r>
            <a:rPr lang="it-IT" b="1" dirty="0"/>
            <a:t>DARPA</a:t>
          </a:r>
          <a:r>
            <a:rPr lang="it-IT" dirty="0"/>
            <a:t> (Defense Advanced Research Projects Agency)</a:t>
          </a:r>
        </a:p>
      </dgm:t>
    </dgm:pt>
    <dgm:pt modelId="{B1795AC1-0F75-46F4-850A-24D28D0F8C3B}" type="parTrans" cxnId="{C10340CF-CBC8-41B8-8C4C-8DDFBB81FC56}">
      <dgm:prSet/>
      <dgm:spPr/>
      <dgm:t>
        <a:bodyPr/>
        <a:lstStyle/>
        <a:p>
          <a:endParaRPr lang="it-IT"/>
        </a:p>
      </dgm:t>
    </dgm:pt>
    <dgm:pt modelId="{81327A86-41C2-432F-B5CF-A664D964F7CD}" type="sibTrans" cxnId="{C10340CF-CBC8-41B8-8C4C-8DDFBB81FC56}">
      <dgm:prSet/>
      <dgm:spPr/>
      <dgm:t>
        <a:bodyPr/>
        <a:lstStyle/>
        <a:p>
          <a:endParaRPr lang="it-IT"/>
        </a:p>
      </dgm:t>
    </dgm:pt>
    <dgm:pt modelId="{4E33DCC1-EDB0-4E49-8838-15A5ECEF1CD8}">
      <dgm:prSet phldrT="[Testo]"/>
      <dgm:spPr/>
      <dgm:t>
        <a:bodyPr/>
        <a:lstStyle/>
        <a:p>
          <a:pPr>
            <a:buNone/>
          </a:pPr>
          <a:r>
            <a:rPr lang="it-IT" dirty="0"/>
            <a:t>Dopo la nascita del </a:t>
          </a:r>
          <a:r>
            <a:rPr lang="it-IT" b="0" i="0" dirty="0"/>
            <a:t>protocollo </a:t>
          </a:r>
          <a:r>
            <a:rPr lang="it-IT" b="1" i="0" dirty="0"/>
            <a:t>HTTP</a:t>
          </a:r>
          <a:r>
            <a:rPr lang="it-IT" b="0" i="0" dirty="0"/>
            <a:t> e del linguaggio </a:t>
          </a:r>
          <a:r>
            <a:rPr lang="it-IT" b="1" i="0" dirty="0"/>
            <a:t>HTML</a:t>
          </a:r>
          <a:endParaRPr lang="it-IT" b="1" dirty="0"/>
        </a:p>
      </dgm:t>
    </dgm:pt>
    <dgm:pt modelId="{A8644E55-3559-4FDC-B57F-E5F1F54CD2B7}" type="parTrans" cxnId="{AC563056-C58E-4347-89DC-0D84965981BF}">
      <dgm:prSet/>
      <dgm:spPr/>
      <dgm:t>
        <a:bodyPr/>
        <a:lstStyle/>
        <a:p>
          <a:endParaRPr lang="it-IT"/>
        </a:p>
      </dgm:t>
    </dgm:pt>
    <dgm:pt modelId="{35BDC453-83D9-440B-A34E-0A4C04DCB08C}" type="sibTrans" cxnId="{AC563056-C58E-4347-89DC-0D84965981BF}">
      <dgm:prSet/>
      <dgm:spPr/>
      <dgm:t>
        <a:bodyPr/>
        <a:lstStyle/>
        <a:p>
          <a:endParaRPr lang="it-IT"/>
        </a:p>
      </dgm:t>
    </dgm:pt>
    <dgm:pt modelId="{B75A4675-DDA2-44A9-BE78-F28B3327779F}">
      <dgm:prSet phldrT="[Testo]"/>
      <dgm:spPr/>
      <dgm:t>
        <a:bodyPr/>
        <a:lstStyle/>
        <a:p>
          <a:r>
            <a:rPr lang="it-IT" dirty="0"/>
            <a:t>2023</a:t>
          </a:r>
        </a:p>
      </dgm:t>
    </dgm:pt>
    <dgm:pt modelId="{D092943A-3328-4087-BB6F-09C0313A53FA}" type="parTrans" cxnId="{5A2A6599-2383-4DEF-9E45-D9879796258B}">
      <dgm:prSet/>
      <dgm:spPr/>
      <dgm:t>
        <a:bodyPr/>
        <a:lstStyle/>
        <a:p>
          <a:endParaRPr lang="it-IT"/>
        </a:p>
      </dgm:t>
    </dgm:pt>
    <dgm:pt modelId="{826FD49A-72D0-4675-B001-DD1FC3CBD2BF}" type="sibTrans" cxnId="{5A2A6599-2383-4DEF-9E45-D9879796258B}">
      <dgm:prSet/>
      <dgm:spPr/>
      <dgm:t>
        <a:bodyPr/>
        <a:lstStyle/>
        <a:p>
          <a:endParaRPr lang="it-IT"/>
        </a:p>
      </dgm:t>
    </dgm:pt>
    <dgm:pt modelId="{195E1064-6463-4617-A0BE-D3A6056A3254}">
      <dgm:prSet phldrT="[Testo]"/>
      <dgm:spPr/>
      <dgm:t>
        <a:bodyPr/>
        <a:lstStyle/>
        <a:p>
          <a:r>
            <a:rPr lang="it-IT" dirty="0"/>
            <a:t>1993</a:t>
          </a:r>
        </a:p>
      </dgm:t>
    </dgm:pt>
    <dgm:pt modelId="{79CABB5F-6D8B-4AF8-B649-27E6E4C32B2E}" type="parTrans" cxnId="{B1F2952D-BF5B-4D84-AAAA-EADD9069C443}">
      <dgm:prSet/>
      <dgm:spPr/>
      <dgm:t>
        <a:bodyPr/>
        <a:lstStyle/>
        <a:p>
          <a:endParaRPr lang="it-IT"/>
        </a:p>
      </dgm:t>
    </dgm:pt>
    <dgm:pt modelId="{F4EE6CC8-D04C-4592-8E04-496F4EE951C6}" type="sibTrans" cxnId="{B1F2952D-BF5B-4D84-AAAA-EADD9069C443}">
      <dgm:prSet/>
      <dgm:spPr/>
      <dgm:t>
        <a:bodyPr/>
        <a:lstStyle/>
        <a:p>
          <a:endParaRPr lang="it-IT"/>
        </a:p>
      </dgm:t>
    </dgm:pt>
    <dgm:pt modelId="{35A8A507-47B9-4A47-A991-86CB2D4B0400}">
      <dgm:prSet phldrT="[Testo]"/>
      <dgm:spPr/>
      <dgm:t>
        <a:bodyPr/>
        <a:lstStyle/>
        <a:p>
          <a:pPr>
            <a:buNone/>
          </a:pPr>
          <a:r>
            <a:rPr lang="it-IT" b="1" dirty="0"/>
            <a:t>BROWSER</a:t>
          </a:r>
          <a:r>
            <a:rPr lang="it-IT" dirty="0"/>
            <a:t> </a:t>
          </a:r>
        </a:p>
      </dgm:t>
    </dgm:pt>
    <dgm:pt modelId="{51EE334D-F6BA-463F-9E67-7D661ECC32F9}" type="parTrans" cxnId="{59E25301-E689-4324-92E5-A994B8F08242}">
      <dgm:prSet/>
      <dgm:spPr/>
      <dgm:t>
        <a:bodyPr/>
        <a:lstStyle/>
        <a:p>
          <a:endParaRPr lang="it-IT"/>
        </a:p>
      </dgm:t>
    </dgm:pt>
    <dgm:pt modelId="{5728CF5A-37AE-4F21-A1C3-B4639E04535A}" type="sibTrans" cxnId="{59E25301-E689-4324-92E5-A994B8F08242}">
      <dgm:prSet/>
      <dgm:spPr/>
      <dgm:t>
        <a:bodyPr/>
        <a:lstStyle/>
        <a:p>
          <a:endParaRPr lang="it-IT"/>
        </a:p>
      </dgm:t>
    </dgm:pt>
    <dgm:pt modelId="{ECBF4D47-CCC9-45FD-B99C-4440F38FB1C3}">
      <dgm:prSet phldrT="[Testo]"/>
      <dgm:spPr/>
      <dgm:t>
        <a:bodyPr/>
        <a:lstStyle/>
        <a:p>
          <a:pPr>
            <a:buNone/>
          </a:pPr>
          <a:r>
            <a:rPr lang="it-IT" dirty="0"/>
            <a:t>Diffusione della killer </a:t>
          </a:r>
          <a:r>
            <a:rPr lang="it-IT" dirty="0" err="1"/>
            <a:t>application</a:t>
          </a:r>
          <a:r>
            <a:rPr lang="it-IT" dirty="0"/>
            <a:t>: </a:t>
          </a:r>
          <a:r>
            <a:rPr lang="it-IT" b="1" dirty="0" err="1"/>
            <a:t>Mosaic</a:t>
          </a:r>
          <a:r>
            <a:rPr lang="it-IT" dirty="0"/>
            <a:t> </a:t>
          </a:r>
        </a:p>
      </dgm:t>
    </dgm:pt>
    <dgm:pt modelId="{C251DE3B-5DA2-4F34-A05D-66FF823249C5}" type="parTrans" cxnId="{48756969-8726-4C77-949B-F01E5F3B1961}">
      <dgm:prSet/>
      <dgm:spPr/>
      <dgm:t>
        <a:bodyPr/>
        <a:lstStyle/>
        <a:p>
          <a:endParaRPr lang="it-IT"/>
        </a:p>
      </dgm:t>
    </dgm:pt>
    <dgm:pt modelId="{05610FB0-1DD4-42D9-B941-A67D0F9F6C54}" type="sibTrans" cxnId="{48756969-8726-4C77-949B-F01E5F3B1961}">
      <dgm:prSet/>
      <dgm:spPr/>
      <dgm:t>
        <a:bodyPr/>
        <a:lstStyle/>
        <a:p>
          <a:endParaRPr lang="it-IT"/>
        </a:p>
      </dgm:t>
    </dgm:pt>
    <dgm:pt modelId="{E203781E-A5E6-4AED-BB03-AEDA23A47985}">
      <dgm:prSet phldrT="[Testo]"/>
      <dgm:spPr/>
      <dgm:t>
        <a:bodyPr/>
        <a:lstStyle/>
        <a:p>
          <a:pPr>
            <a:buFontTx/>
            <a:buNone/>
          </a:pPr>
          <a:r>
            <a:rPr lang="it-IT" dirty="0"/>
            <a:t>Primo progetto sulle reti a commutazione di pacchetto</a:t>
          </a:r>
        </a:p>
      </dgm:t>
    </dgm:pt>
    <dgm:pt modelId="{2D6DA1B6-29C6-4AD7-B7BF-75E30098DB9B}" type="parTrans" cxnId="{F864AF73-0AF8-41E6-B837-02EDE4F3C148}">
      <dgm:prSet/>
      <dgm:spPr/>
      <dgm:t>
        <a:bodyPr/>
        <a:lstStyle/>
        <a:p>
          <a:endParaRPr lang="it-IT"/>
        </a:p>
      </dgm:t>
    </dgm:pt>
    <dgm:pt modelId="{B25D2C98-2448-4252-87AC-1EBAC10B8CD4}" type="sibTrans" cxnId="{F864AF73-0AF8-41E6-B837-02EDE4F3C148}">
      <dgm:prSet/>
      <dgm:spPr/>
      <dgm:t>
        <a:bodyPr/>
        <a:lstStyle/>
        <a:p>
          <a:endParaRPr lang="it-IT"/>
        </a:p>
      </dgm:t>
    </dgm:pt>
    <dgm:pt modelId="{A6CA2749-F606-4557-9DFA-9376AF85D172}">
      <dgm:prSet phldrT="[Testo]"/>
      <dgm:spPr/>
      <dgm:t>
        <a:bodyPr/>
        <a:lstStyle/>
        <a:p>
          <a:pPr>
            <a:buNone/>
          </a:pPr>
          <a:r>
            <a:rPr lang="it-IT" b="1" i="0" dirty="0"/>
            <a:t>5,16</a:t>
          </a:r>
          <a:r>
            <a:rPr lang="it-IT" b="0" i="0" dirty="0"/>
            <a:t> miliardi utenti: il </a:t>
          </a:r>
          <a:r>
            <a:rPr lang="it-IT" b="1" i="0" dirty="0"/>
            <a:t>64,4% </a:t>
          </a:r>
          <a:r>
            <a:rPr lang="it-IT" b="0" i="0" dirty="0"/>
            <a:t>della popolazione mondiale</a:t>
          </a:r>
          <a:endParaRPr lang="it-IT" dirty="0"/>
        </a:p>
      </dgm:t>
    </dgm:pt>
    <dgm:pt modelId="{9D7AC219-1CAA-47DD-A85B-BC9224D5A7B4}" type="parTrans" cxnId="{EFEBB1D2-92AC-4F53-BD2A-56222B90DA49}">
      <dgm:prSet/>
      <dgm:spPr/>
      <dgm:t>
        <a:bodyPr/>
        <a:lstStyle/>
        <a:p>
          <a:endParaRPr lang="it-IT"/>
        </a:p>
      </dgm:t>
    </dgm:pt>
    <dgm:pt modelId="{10119EF6-03ED-4C46-AEF9-9BEB999C9003}" type="sibTrans" cxnId="{EFEBB1D2-92AC-4F53-BD2A-56222B90DA49}">
      <dgm:prSet/>
      <dgm:spPr/>
      <dgm:t>
        <a:bodyPr/>
        <a:lstStyle/>
        <a:p>
          <a:endParaRPr lang="it-IT"/>
        </a:p>
      </dgm:t>
    </dgm:pt>
    <dgm:pt modelId="{8137D973-6E3F-4CD3-B3E8-6E7F75432B68}">
      <dgm:prSet phldrT="[Testo]"/>
      <dgm:spPr/>
      <dgm:t>
        <a:bodyPr/>
        <a:lstStyle/>
        <a:p>
          <a:pPr>
            <a:buNone/>
          </a:pPr>
          <a:r>
            <a:rPr lang="it-IT" b="1" dirty="0"/>
            <a:t>INTERNET</a:t>
          </a:r>
        </a:p>
      </dgm:t>
    </dgm:pt>
    <dgm:pt modelId="{6A822512-0962-4005-AAAF-607341CBDDAD}" type="parTrans" cxnId="{BA3D2411-CEF7-419D-AE65-83BC8EC95101}">
      <dgm:prSet/>
      <dgm:spPr/>
      <dgm:t>
        <a:bodyPr/>
        <a:lstStyle/>
        <a:p>
          <a:endParaRPr lang="it-IT"/>
        </a:p>
      </dgm:t>
    </dgm:pt>
    <dgm:pt modelId="{3DDD2F55-12EC-417E-8386-449E1816532B}" type="sibTrans" cxnId="{BA3D2411-CEF7-419D-AE65-83BC8EC95101}">
      <dgm:prSet/>
      <dgm:spPr/>
      <dgm:t>
        <a:bodyPr/>
        <a:lstStyle/>
        <a:p>
          <a:endParaRPr lang="it-IT"/>
        </a:p>
      </dgm:t>
    </dgm:pt>
    <dgm:pt modelId="{28DBC015-B20F-41C7-AB8F-AF58111287C2}" type="pres">
      <dgm:prSet presAssocID="{FF3D5E18-4940-41D6-B827-1608840CADC1}" presName="linearFlow" presStyleCnt="0">
        <dgm:presLayoutVars>
          <dgm:dir/>
          <dgm:animLvl val="lvl"/>
          <dgm:resizeHandles val="exact"/>
        </dgm:presLayoutVars>
      </dgm:prSet>
      <dgm:spPr/>
    </dgm:pt>
    <dgm:pt modelId="{2FFCBC63-0BB9-4CD4-A20C-C91B78298279}" type="pres">
      <dgm:prSet presAssocID="{68BA6375-7144-4474-B77E-DB9577EF6D1B}" presName="composite" presStyleCnt="0"/>
      <dgm:spPr/>
    </dgm:pt>
    <dgm:pt modelId="{0ABAAEAC-EFE4-48C5-B339-AFB7FC711DCE}" type="pres">
      <dgm:prSet presAssocID="{68BA6375-7144-4474-B77E-DB9577EF6D1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A6EBF2B1-3FD0-41C2-96F1-7B90E5EC8F59}" type="pres">
      <dgm:prSet presAssocID="{68BA6375-7144-4474-B77E-DB9577EF6D1B}" presName="descendantText" presStyleLbl="alignAcc1" presStyleIdx="0" presStyleCnt="6">
        <dgm:presLayoutVars>
          <dgm:bulletEnabled val="1"/>
        </dgm:presLayoutVars>
      </dgm:prSet>
      <dgm:spPr/>
    </dgm:pt>
    <dgm:pt modelId="{DE89DF6D-9FAC-4303-B986-01AA3F68A62B}" type="pres">
      <dgm:prSet presAssocID="{0FCF168E-E311-4A63-AA01-DE91F781ACB1}" presName="sp" presStyleCnt="0"/>
      <dgm:spPr/>
    </dgm:pt>
    <dgm:pt modelId="{94482822-E97A-4ECC-A5AE-9584AC5C947E}" type="pres">
      <dgm:prSet presAssocID="{E3B709D6-B632-4A12-8B0A-B38C308EB943}" presName="composite" presStyleCnt="0"/>
      <dgm:spPr/>
    </dgm:pt>
    <dgm:pt modelId="{AC827785-852D-45C1-99E2-CD03A5E8B51A}" type="pres">
      <dgm:prSet presAssocID="{E3B709D6-B632-4A12-8B0A-B38C308EB943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8B4B4FDB-CEF4-49FD-8626-C447F4F23DE9}" type="pres">
      <dgm:prSet presAssocID="{E3B709D6-B632-4A12-8B0A-B38C308EB943}" presName="descendantText" presStyleLbl="alignAcc1" presStyleIdx="1" presStyleCnt="6">
        <dgm:presLayoutVars>
          <dgm:bulletEnabled val="1"/>
        </dgm:presLayoutVars>
      </dgm:prSet>
      <dgm:spPr/>
    </dgm:pt>
    <dgm:pt modelId="{F7B50DA0-51AF-4BFC-A5DA-87DDDDD3BD61}" type="pres">
      <dgm:prSet presAssocID="{BC300A06-97CC-4060-ACD9-B0584F1539F3}" presName="sp" presStyleCnt="0"/>
      <dgm:spPr/>
    </dgm:pt>
    <dgm:pt modelId="{1362F2B0-F46C-43BD-938D-684E8A5BAB45}" type="pres">
      <dgm:prSet presAssocID="{8C7FA411-4ED1-4BD2-939B-CC81BAA90F0A}" presName="composite" presStyleCnt="0"/>
      <dgm:spPr/>
    </dgm:pt>
    <dgm:pt modelId="{907A20CC-3E22-4C69-B7FD-921AFACB0BD1}" type="pres">
      <dgm:prSet presAssocID="{8C7FA411-4ED1-4BD2-939B-CC81BAA90F0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4704859-E846-48A7-8EAE-24DC46A01C56}" type="pres">
      <dgm:prSet presAssocID="{8C7FA411-4ED1-4BD2-939B-CC81BAA90F0A}" presName="descendantText" presStyleLbl="alignAcc1" presStyleIdx="2" presStyleCnt="6">
        <dgm:presLayoutVars>
          <dgm:bulletEnabled val="1"/>
        </dgm:presLayoutVars>
      </dgm:prSet>
      <dgm:spPr/>
    </dgm:pt>
    <dgm:pt modelId="{16020E43-F53F-403D-B3B2-4B9EF1E70A8D}" type="pres">
      <dgm:prSet presAssocID="{BB5C55CA-CF0B-4855-BC49-1B11EBCC139F}" presName="sp" presStyleCnt="0"/>
      <dgm:spPr/>
    </dgm:pt>
    <dgm:pt modelId="{D5F4C0A7-D59F-47E8-BC46-B5925A8FD81A}" type="pres">
      <dgm:prSet presAssocID="{08371E54-186B-42E5-801E-39C87E718C64}" presName="composite" presStyleCnt="0"/>
      <dgm:spPr/>
    </dgm:pt>
    <dgm:pt modelId="{EBD5934F-9F26-495B-8934-74658FC135E2}" type="pres">
      <dgm:prSet presAssocID="{08371E54-186B-42E5-801E-39C87E718C64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76C46A3D-DA3F-4C23-A880-209EDFD2E3D7}" type="pres">
      <dgm:prSet presAssocID="{08371E54-186B-42E5-801E-39C87E718C64}" presName="descendantText" presStyleLbl="alignAcc1" presStyleIdx="3" presStyleCnt="6">
        <dgm:presLayoutVars>
          <dgm:bulletEnabled val="1"/>
        </dgm:presLayoutVars>
      </dgm:prSet>
      <dgm:spPr/>
    </dgm:pt>
    <dgm:pt modelId="{03620FFA-9E0E-482C-9A3F-08679B682F75}" type="pres">
      <dgm:prSet presAssocID="{D4A4B96E-226C-4EE8-813F-0E6B507E100F}" presName="sp" presStyleCnt="0"/>
      <dgm:spPr/>
    </dgm:pt>
    <dgm:pt modelId="{879DF6E1-8682-422D-9FF5-E2F216F7EDB4}" type="pres">
      <dgm:prSet presAssocID="{195E1064-6463-4617-A0BE-D3A6056A3254}" presName="composite" presStyleCnt="0"/>
      <dgm:spPr/>
    </dgm:pt>
    <dgm:pt modelId="{1EC5EAAF-75DF-491E-92F4-3C046EF6FDCE}" type="pres">
      <dgm:prSet presAssocID="{195E1064-6463-4617-A0BE-D3A6056A3254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61B44CD0-0C41-469F-83AB-6D99DF48DD29}" type="pres">
      <dgm:prSet presAssocID="{195E1064-6463-4617-A0BE-D3A6056A3254}" presName="descendantText" presStyleLbl="alignAcc1" presStyleIdx="4" presStyleCnt="6">
        <dgm:presLayoutVars>
          <dgm:bulletEnabled val="1"/>
        </dgm:presLayoutVars>
      </dgm:prSet>
      <dgm:spPr/>
    </dgm:pt>
    <dgm:pt modelId="{B6F40DDA-E51D-4B18-B916-9394311629B2}" type="pres">
      <dgm:prSet presAssocID="{F4EE6CC8-D04C-4592-8E04-496F4EE951C6}" presName="sp" presStyleCnt="0"/>
      <dgm:spPr/>
    </dgm:pt>
    <dgm:pt modelId="{25432859-A033-4C5E-AE70-D0EBEC9C363C}" type="pres">
      <dgm:prSet presAssocID="{B75A4675-DDA2-44A9-BE78-F28B3327779F}" presName="composite" presStyleCnt="0"/>
      <dgm:spPr/>
    </dgm:pt>
    <dgm:pt modelId="{B807BF2E-3C84-44FC-9CE4-93381C98105B}" type="pres">
      <dgm:prSet presAssocID="{B75A4675-DDA2-44A9-BE78-F28B3327779F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B13A9738-6C43-4C21-950A-9D6D27DF498B}" type="pres">
      <dgm:prSet presAssocID="{B75A4675-DDA2-44A9-BE78-F28B3327779F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59E25301-E689-4324-92E5-A994B8F08242}" srcId="{195E1064-6463-4617-A0BE-D3A6056A3254}" destId="{35A8A507-47B9-4A47-A991-86CB2D4B0400}" srcOrd="0" destOrd="0" parTransId="{51EE334D-F6BA-463F-9E67-7D661ECC32F9}" sibTransId="{5728CF5A-37AE-4F21-A1C3-B4639E04535A}"/>
    <dgm:cxn modelId="{6034E709-C472-4EE0-8221-37108A957C2C}" type="presOf" srcId="{FF3D5E18-4940-41D6-B827-1608840CADC1}" destId="{28DBC015-B20F-41C7-AB8F-AF58111287C2}" srcOrd="0" destOrd="0" presId="urn:microsoft.com/office/officeart/2005/8/layout/chevron2"/>
    <dgm:cxn modelId="{968D370B-3D87-4EE2-8F90-BA21C87506AA}" type="presOf" srcId="{68BA6375-7144-4474-B77E-DB9577EF6D1B}" destId="{0ABAAEAC-EFE4-48C5-B339-AFB7FC711DCE}" srcOrd="0" destOrd="0" presId="urn:microsoft.com/office/officeart/2005/8/layout/chevron2"/>
    <dgm:cxn modelId="{BA3D2411-CEF7-419D-AE65-83BC8EC95101}" srcId="{B75A4675-DDA2-44A9-BE78-F28B3327779F}" destId="{8137D973-6E3F-4CD3-B3E8-6E7F75432B68}" srcOrd="0" destOrd="0" parTransId="{6A822512-0962-4005-AAAF-607341CBDDAD}" sibTransId="{3DDD2F55-12EC-417E-8386-449E1816532B}"/>
    <dgm:cxn modelId="{47F41813-462B-4A35-86C0-0D3CB4E6422D}" type="presOf" srcId="{D792B071-92DE-4AE9-B47E-09575050BCA2}" destId="{8B4B4FDB-CEF4-49FD-8626-C447F4F23DE9}" srcOrd="0" destOrd="0" presId="urn:microsoft.com/office/officeart/2005/8/layout/chevron2"/>
    <dgm:cxn modelId="{D2115324-0E7B-4728-B3DB-5B4E4A1A02E3}" type="presOf" srcId="{ABCDC9DB-158A-4309-8AFC-C6195F0F15EE}" destId="{54704859-E846-48A7-8EAE-24DC46A01C56}" srcOrd="0" destOrd="1" presId="urn:microsoft.com/office/officeart/2005/8/layout/chevron2"/>
    <dgm:cxn modelId="{07EFB727-D814-4F5B-B99D-326A7DF7DADC}" srcId="{E3B709D6-B632-4A12-8B0A-B38C308EB943}" destId="{75A25853-BAC1-45C2-91F1-DC14ABF78531}" srcOrd="1" destOrd="0" parTransId="{6F98687C-0282-4639-A684-ABA8422C8626}" sibTransId="{B4E9DAEE-9DA7-4E12-A10D-FAC95B00E000}"/>
    <dgm:cxn modelId="{B1F2952D-BF5B-4D84-AAAA-EADD9069C443}" srcId="{FF3D5E18-4940-41D6-B827-1608840CADC1}" destId="{195E1064-6463-4617-A0BE-D3A6056A3254}" srcOrd="4" destOrd="0" parTransId="{79CABB5F-6D8B-4AF8-B649-27E6E4C32B2E}" sibTransId="{F4EE6CC8-D04C-4592-8E04-496F4EE951C6}"/>
    <dgm:cxn modelId="{10D4A72E-82F6-46D6-B2D3-25F9050A30DC}" type="presOf" srcId="{1E1CEE27-3530-4A71-B025-FFDD56DFEFF3}" destId="{A6EBF2B1-3FD0-41C2-96F1-7B90E5EC8F59}" srcOrd="0" destOrd="0" presId="urn:microsoft.com/office/officeart/2005/8/layout/chevron2"/>
    <dgm:cxn modelId="{CAB8EB33-A5BC-4D90-BDF3-8A3316FEE1D5}" srcId="{08371E54-186B-42E5-801E-39C87E718C64}" destId="{A7478F8B-4DD7-4EE6-AD84-5535951C9D76}" srcOrd="0" destOrd="0" parTransId="{D4685F57-F0D3-4055-BABC-59A08A0AE899}" sibTransId="{85D94669-AF63-41B5-A3A5-8A3417FAFA63}"/>
    <dgm:cxn modelId="{48756969-8726-4C77-949B-F01E5F3B1961}" srcId="{195E1064-6463-4617-A0BE-D3A6056A3254}" destId="{ECBF4D47-CCC9-45FD-B99C-4440F38FB1C3}" srcOrd="1" destOrd="0" parTransId="{C251DE3B-5DA2-4F34-A05D-66FF823249C5}" sibTransId="{05610FB0-1DD4-42D9-B941-A67D0F9F6C54}"/>
    <dgm:cxn modelId="{563CC66A-7089-4698-9A03-483208E92C83}" type="presOf" srcId="{4E33DCC1-EDB0-4E49-8838-15A5ECEF1CD8}" destId="{76C46A3D-DA3F-4C23-A880-209EDFD2E3D7}" srcOrd="0" destOrd="1" presId="urn:microsoft.com/office/officeart/2005/8/layout/chevron2"/>
    <dgm:cxn modelId="{B26EFB4A-15A0-40A5-9CB0-915B2CD5A425}" type="presOf" srcId="{08371E54-186B-42E5-801E-39C87E718C64}" destId="{EBD5934F-9F26-495B-8934-74658FC135E2}" srcOrd="0" destOrd="0" presId="urn:microsoft.com/office/officeart/2005/8/layout/chevron2"/>
    <dgm:cxn modelId="{9CB9D44D-7ED7-4BA9-8EB0-2AB6DD4BB51F}" type="presOf" srcId="{E203781E-A5E6-4AED-BB03-AEDA23A47985}" destId="{A6EBF2B1-3FD0-41C2-96F1-7B90E5EC8F59}" srcOrd="0" destOrd="1" presId="urn:microsoft.com/office/officeart/2005/8/layout/chevron2"/>
    <dgm:cxn modelId="{E313306E-04F1-4DBA-ADD6-A147E6B6527F}" type="presOf" srcId="{8137D973-6E3F-4CD3-B3E8-6E7F75432B68}" destId="{B13A9738-6C43-4C21-950A-9D6D27DF498B}" srcOrd="0" destOrd="0" presId="urn:microsoft.com/office/officeart/2005/8/layout/chevron2"/>
    <dgm:cxn modelId="{5CF61E71-FE4C-475A-8CEE-1D8560365158}" type="presOf" srcId="{ECBF4D47-CCC9-45FD-B99C-4440F38FB1C3}" destId="{61B44CD0-0C41-469F-83AB-6D99DF48DD29}" srcOrd="0" destOrd="1" presId="urn:microsoft.com/office/officeart/2005/8/layout/chevron2"/>
    <dgm:cxn modelId="{F93BAF53-8DAB-4D9A-B63D-F1A3EBA40197}" type="presOf" srcId="{35A8A507-47B9-4A47-A991-86CB2D4B0400}" destId="{61B44CD0-0C41-469F-83AB-6D99DF48DD29}" srcOrd="0" destOrd="0" presId="urn:microsoft.com/office/officeart/2005/8/layout/chevron2"/>
    <dgm:cxn modelId="{F864AF73-0AF8-41E6-B837-02EDE4F3C148}" srcId="{68BA6375-7144-4474-B77E-DB9577EF6D1B}" destId="{E203781E-A5E6-4AED-BB03-AEDA23A47985}" srcOrd="1" destOrd="0" parTransId="{2D6DA1B6-29C6-4AD7-B7BF-75E30098DB9B}" sibTransId="{B25D2C98-2448-4252-87AC-1EBAC10B8CD4}"/>
    <dgm:cxn modelId="{AC563056-C58E-4347-89DC-0D84965981BF}" srcId="{08371E54-186B-42E5-801E-39C87E718C64}" destId="{4E33DCC1-EDB0-4E49-8838-15A5ECEF1CD8}" srcOrd="1" destOrd="0" parTransId="{A8644E55-3559-4FDC-B57F-E5F1F54CD2B7}" sibTransId="{35BDC453-83D9-440B-A34E-0A4C04DCB08C}"/>
    <dgm:cxn modelId="{B1CD2B7D-66AF-4301-991E-4E88AC964D10}" srcId="{FF3D5E18-4940-41D6-B827-1608840CADC1}" destId="{08371E54-186B-42E5-801E-39C87E718C64}" srcOrd="3" destOrd="0" parTransId="{208874C5-0426-4FB4-B236-A4AAA7F3CD68}" sibTransId="{D4A4B96E-226C-4EE8-813F-0E6B507E100F}"/>
    <dgm:cxn modelId="{CFC43F80-9A7D-4CF2-9A39-F6AD58D03F4C}" type="presOf" srcId="{252FE80C-292B-49B2-A55B-8BCF1683707D}" destId="{54704859-E846-48A7-8EAE-24DC46A01C56}" srcOrd="0" destOrd="0" presId="urn:microsoft.com/office/officeart/2005/8/layout/chevron2"/>
    <dgm:cxn modelId="{5A2A6599-2383-4DEF-9E45-D9879796258B}" srcId="{FF3D5E18-4940-41D6-B827-1608840CADC1}" destId="{B75A4675-DDA2-44A9-BE78-F28B3327779F}" srcOrd="5" destOrd="0" parTransId="{D092943A-3328-4087-BB6F-09C0313A53FA}" sibTransId="{826FD49A-72D0-4675-B001-DD1FC3CBD2BF}"/>
    <dgm:cxn modelId="{5E29F49B-3AE1-41FC-9FD0-52EA2AC4A93A}" srcId="{FF3D5E18-4940-41D6-B827-1608840CADC1}" destId="{E3B709D6-B632-4A12-8B0A-B38C308EB943}" srcOrd="1" destOrd="0" parTransId="{B3350FED-8B88-46FA-AD99-8B27D63797BE}" sibTransId="{BC300A06-97CC-4060-ACD9-B0584F1539F3}"/>
    <dgm:cxn modelId="{504AD5B5-10A4-4EE1-8F16-5ADA61707F80}" type="presOf" srcId="{A6CA2749-F606-4557-9DFA-9376AF85D172}" destId="{B13A9738-6C43-4C21-950A-9D6D27DF498B}" srcOrd="0" destOrd="1" presId="urn:microsoft.com/office/officeart/2005/8/layout/chevron2"/>
    <dgm:cxn modelId="{942DEDB5-6EDF-4657-B345-B79758646B47}" type="presOf" srcId="{8C7FA411-4ED1-4BD2-939B-CC81BAA90F0A}" destId="{907A20CC-3E22-4C69-B7FD-921AFACB0BD1}" srcOrd="0" destOrd="0" presId="urn:microsoft.com/office/officeart/2005/8/layout/chevron2"/>
    <dgm:cxn modelId="{C5A3A4C2-D8A8-466C-B144-8FAF82DE04DF}" type="presOf" srcId="{195E1064-6463-4617-A0BE-D3A6056A3254}" destId="{1EC5EAAF-75DF-491E-92F4-3C046EF6FDCE}" srcOrd="0" destOrd="0" presId="urn:microsoft.com/office/officeart/2005/8/layout/chevron2"/>
    <dgm:cxn modelId="{5B4211C9-7C15-4EE5-9998-0100DAC853CE}" type="presOf" srcId="{75A25853-BAC1-45C2-91F1-DC14ABF78531}" destId="{8B4B4FDB-CEF4-49FD-8626-C447F4F23DE9}" srcOrd="0" destOrd="1" presId="urn:microsoft.com/office/officeart/2005/8/layout/chevron2"/>
    <dgm:cxn modelId="{F6697AC9-E5D8-4538-A9BE-C48103C2189C}" srcId="{FF3D5E18-4940-41D6-B827-1608840CADC1}" destId="{68BA6375-7144-4474-B77E-DB9577EF6D1B}" srcOrd="0" destOrd="0" parTransId="{1A049D27-70AF-4B72-B459-ED982D3E8229}" sibTransId="{0FCF168E-E311-4A63-AA01-DE91F781ACB1}"/>
    <dgm:cxn modelId="{AE80AACA-1E76-4E6C-B8EA-DDD29E950F0D}" type="presOf" srcId="{E3B709D6-B632-4A12-8B0A-B38C308EB943}" destId="{AC827785-852D-45C1-99E2-CD03A5E8B51A}" srcOrd="0" destOrd="0" presId="urn:microsoft.com/office/officeart/2005/8/layout/chevron2"/>
    <dgm:cxn modelId="{C10340CF-CBC8-41B8-8C4C-8DDFBB81FC56}" srcId="{68BA6375-7144-4474-B77E-DB9577EF6D1B}" destId="{1E1CEE27-3530-4A71-B025-FFDD56DFEFF3}" srcOrd="0" destOrd="0" parTransId="{B1795AC1-0F75-46F4-850A-24D28D0F8C3B}" sibTransId="{81327A86-41C2-432F-B5CF-A664D964F7CD}"/>
    <dgm:cxn modelId="{EFEBB1D2-92AC-4F53-BD2A-56222B90DA49}" srcId="{B75A4675-DDA2-44A9-BE78-F28B3327779F}" destId="{A6CA2749-F606-4557-9DFA-9376AF85D172}" srcOrd="1" destOrd="0" parTransId="{9D7AC219-1CAA-47DD-A85B-BC9224D5A7B4}" sibTransId="{10119EF6-03ED-4C46-AEF9-9BEB999C9003}"/>
    <dgm:cxn modelId="{ED40F5D4-C2A1-4936-B9EC-57CC6A265C0F}" srcId="{FF3D5E18-4940-41D6-B827-1608840CADC1}" destId="{8C7FA411-4ED1-4BD2-939B-CC81BAA90F0A}" srcOrd="2" destOrd="0" parTransId="{99A9C068-DCD4-4017-8058-A612892B22CE}" sibTransId="{BB5C55CA-CF0B-4855-BC49-1B11EBCC139F}"/>
    <dgm:cxn modelId="{B8F88ED5-2E63-4CF9-A0EB-36E0EE90518D}" srcId="{8C7FA411-4ED1-4BD2-939B-CC81BAA90F0A}" destId="{ABCDC9DB-158A-4309-8AFC-C6195F0F15EE}" srcOrd="1" destOrd="0" parTransId="{0B26960C-B8A8-4652-802F-C71AA035F337}" sibTransId="{75BE617B-6BF8-4A8A-B161-70C111BD3DD5}"/>
    <dgm:cxn modelId="{F420C2E8-C1E6-42B3-9283-22DA7C0E0A56}" srcId="{8C7FA411-4ED1-4BD2-939B-CC81BAA90F0A}" destId="{252FE80C-292B-49B2-A55B-8BCF1683707D}" srcOrd="0" destOrd="0" parTransId="{B232E1AA-5032-4AB8-90B1-DC21E91C5286}" sibTransId="{51AD8E99-CC4C-43ED-AD62-A43C83B01398}"/>
    <dgm:cxn modelId="{99CF93EC-272A-42E9-983D-2950C6C9B300}" type="presOf" srcId="{B75A4675-DDA2-44A9-BE78-F28B3327779F}" destId="{B807BF2E-3C84-44FC-9CE4-93381C98105B}" srcOrd="0" destOrd="0" presId="urn:microsoft.com/office/officeart/2005/8/layout/chevron2"/>
    <dgm:cxn modelId="{BB6ED7F5-BF10-4996-ACBF-B3C9BD1A41A4}" srcId="{E3B709D6-B632-4A12-8B0A-B38C308EB943}" destId="{D792B071-92DE-4AE9-B47E-09575050BCA2}" srcOrd="0" destOrd="0" parTransId="{212066FE-601E-4F4D-A389-851B535E22AE}" sibTransId="{10B66F70-C9A2-48DC-810E-0DAC9C13F2C2}"/>
    <dgm:cxn modelId="{AE1F03F7-F2F2-4341-99B3-5161770AAB26}" type="presOf" srcId="{A7478F8B-4DD7-4EE6-AD84-5535951C9D76}" destId="{76C46A3D-DA3F-4C23-A880-209EDFD2E3D7}" srcOrd="0" destOrd="0" presId="urn:microsoft.com/office/officeart/2005/8/layout/chevron2"/>
    <dgm:cxn modelId="{C0F3E6DE-22C0-423A-B7B9-5114ABBEDDBF}" type="presParOf" srcId="{28DBC015-B20F-41C7-AB8F-AF58111287C2}" destId="{2FFCBC63-0BB9-4CD4-A20C-C91B78298279}" srcOrd="0" destOrd="0" presId="urn:microsoft.com/office/officeart/2005/8/layout/chevron2"/>
    <dgm:cxn modelId="{F4CA6B73-19B3-4D02-84C2-7D8F486909AC}" type="presParOf" srcId="{2FFCBC63-0BB9-4CD4-A20C-C91B78298279}" destId="{0ABAAEAC-EFE4-48C5-B339-AFB7FC711DCE}" srcOrd="0" destOrd="0" presId="urn:microsoft.com/office/officeart/2005/8/layout/chevron2"/>
    <dgm:cxn modelId="{827759E3-1D58-45B1-A4B3-2EB3C21C96FD}" type="presParOf" srcId="{2FFCBC63-0BB9-4CD4-A20C-C91B78298279}" destId="{A6EBF2B1-3FD0-41C2-96F1-7B90E5EC8F59}" srcOrd="1" destOrd="0" presId="urn:microsoft.com/office/officeart/2005/8/layout/chevron2"/>
    <dgm:cxn modelId="{5BB76C77-07B9-451C-98F5-8B961951E265}" type="presParOf" srcId="{28DBC015-B20F-41C7-AB8F-AF58111287C2}" destId="{DE89DF6D-9FAC-4303-B986-01AA3F68A62B}" srcOrd="1" destOrd="0" presId="urn:microsoft.com/office/officeart/2005/8/layout/chevron2"/>
    <dgm:cxn modelId="{AC9866C2-1CAC-4E38-8D28-6F3ABB0DC483}" type="presParOf" srcId="{28DBC015-B20F-41C7-AB8F-AF58111287C2}" destId="{94482822-E97A-4ECC-A5AE-9584AC5C947E}" srcOrd="2" destOrd="0" presId="urn:microsoft.com/office/officeart/2005/8/layout/chevron2"/>
    <dgm:cxn modelId="{7BEB2321-6E37-4088-80C2-F97D05BEE669}" type="presParOf" srcId="{94482822-E97A-4ECC-A5AE-9584AC5C947E}" destId="{AC827785-852D-45C1-99E2-CD03A5E8B51A}" srcOrd="0" destOrd="0" presId="urn:microsoft.com/office/officeart/2005/8/layout/chevron2"/>
    <dgm:cxn modelId="{92DCADAC-DE34-464A-ADB6-4172BE4F2C6C}" type="presParOf" srcId="{94482822-E97A-4ECC-A5AE-9584AC5C947E}" destId="{8B4B4FDB-CEF4-49FD-8626-C447F4F23DE9}" srcOrd="1" destOrd="0" presId="urn:microsoft.com/office/officeart/2005/8/layout/chevron2"/>
    <dgm:cxn modelId="{43D3DD6E-E250-441F-9C0F-211DF94A81FB}" type="presParOf" srcId="{28DBC015-B20F-41C7-AB8F-AF58111287C2}" destId="{F7B50DA0-51AF-4BFC-A5DA-87DDDDD3BD61}" srcOrd="3" destOrd="0" presId="urn:microsoft.com/office/officeart/2005/8/layout/chevron2"/>
    <dgm:cxn modelId="{AEAD7FD9-9E45-4782-A9EB-BDBB0ED074EF}" type="presParOf" srcId="{28DBC015-B20F-41C7-AB8F-AF58111287C2}" destId="{1362F2B0-F46C-43BD-938D-684E8A5BAB45}" srcOrd="4" destOrd="0" presId="urn:microsoft.com/office/officeart/2005/8/layout/chevron2"/>
    <dgm:cxn modelId="{7721E086-7573-4EB9-9BB6-CC47C348F4A7}" type="presParOf" srcId="{1362F2B0-F46C-43BD-938D-684E8A5BAB45}" destId="{907A20CC-3E22-4C69-B7FD-921AFACB0BD1}" srcOrd="0" destOrd="0" presId="urn:microsoft.com/office/officeart/2005/8/layout/chevron2"/>
    <dgm:cxn modelId="{E8A15DFA-9BF3-4AFD-B48D-AF2EC1D4AEAA}" type="presParOf" srcId="{1362F2B0-F46C-43BD-938D-684E8A5BAB45}" destId="{54704859-E846-48A7-8EAE-24DC46A01C56}" srcOrd="1" destOrd="0" presId="urn:microsoft.com/office/officeart/2005/8/layout/chevron2"/>
    <dgm:cxn modelId="{DCA18995-B02C-4704-9727-32A95D43B966}" type="presParOf" srcId="{28DBC015-B20F-41C7-AB8F-AF58111287C2}" destId="{16020E43-F53F-403D-B3B2-4B9EF1E70A8D}" srcOrd="5" destOrd="0" presId="urn:microsoft.com/office/officeart/2005/8/layout/chevron2"/>
    <dgm:cxn modelId="{618FF50F-5FE0-4935-9846-09180D1D35D3}" type="presParOf" srcId="{28DBC015-B20F-41C7-AB8F-AF58111287C2}" destId="{D5F4C0A7-D59F-47E8-BC46-B5925A8FD81A}" srcOrd="6" destOrd="0" presId="urn:microsoft.com/office/officeart/2005/8/layout/chevron2"/>
    <dgm:cxn modelId="{543709D1-1622-491B-B938-FE66370EC268}" type="presParOf" srcId="{D5F4C0A7-D59F-47E8-BC46-B5925A8FD81A}" destId="{EBD5934F-9F26-495B-8934-74658FC135E2}" srcOrd="0" destOrd="0" presId="urn:microsoft.com/office/officeart/2005/8/layout/chevron2"/>
    <dgm:cxn modelId="{E7EDB02B-10C1-4839-A5B2-FE22210AD2E1}" type="presParOf" srcId="{D5F4C0A7-D59F-47E8-BC46-B5925A8FD81A}" destId="{76C46A3D-DA3F-4C23-A880-209EDFD2E3D7}" srcOrd="1" destOrd="0" presId="urn:microsoft.com/office/officeart/2005/8/layout/chevron2"/>
    <dgm:cxn modelId="{A18F908E-33F2-4CBF-9EDE-D17D9BC05F43}" type="presParOf" srcId="{28DBC015-B20F-41C7-AB8F-AF58111287C2}" destId="{03620FFA-9E0E-482C-9A3F-08679B682F75}" srcOrd="7" destOrd="0" presId="urn:microsoft.com/office/officeart/2005/8/layout/chevron2"/>
    <dgm:cxn modelId="{61D49137-DD34-4C5F-908C-B47B34A71D54}" type="presParOf" srcId="{28DBC015-B20F-41C7-AB8F-AF58111287C2}" destId="{879DF6E1-8682-422D-9FF5-E2F216F7EDB4}" srcOrd="8" destOrd="0" presId="urn:microsoft.com/office/officeart/2005/8/layout/chevron2"/>
    <dgm:cxn modelId="{53135A57-E3BE-4842-9590-0ABED3F34FFF}" type="presParOf" srcId="{879DF6E1-8682-422D-9FF5-E2F216F7EDB4}" destId="{1EC5EAAF-75DF-491E-92F4-3C046EF6FDCE}" srcOrd="0" destOrd="0" presId="urn:microsoft.com/office/officeart/2005/8/layout/chevron2"/>
    <dgm:cxn modelId="{AE512FA2-1F7D-41B9-B7EE-D642A7C3BB65}" type="presParOf" srcId="{879DF6E1-8682-422D-9FF5-E2F216F7EDB4}" destId="{61B44CD0-0C41-469F-83AB-6D99DF48DD29}" srcOrd="1" destOrd="0" presId="urn:microsoft.com/office/officeart/2005/8/layout/chevron2"/>
    <dgm:cxn modelId="{574E61C1-128E-4BEF-B198-95EFA44BE7C1}" type="presParOf" srcId="{28DBC015-B20F-41C7-AB8F-AF58111287C2}" destId="{B6F40DDA-E51D-4B18-B916-9394311629B2}" srcOrd="9" destOrd="0" presId="urn:microsoft.com/office/officeart/2005/8/layout/chevron2"/>
    <dgm:cxn modelId="{B7CBD32D-785E-406C-AF49-0059DED06FFA}" type="presParOf" srcId="{28DBC015-B20F-41C7-AB8F-AF58111287C2}" destId="{25432859-A033-4C5E-AE70-D0EBEC9C363C}" srcOrd="10" destOrd="0" presId="urn:microsoft.com/office/officeart/2005/8/layout/chevron2"/>
    <dgm:cxn modelId="{76877987-BB7D-4588-AC87-062022C51505}" type="presParOf" srcId="{25432859-A033-4C5E-AE70-D0EBEC9C363C}" destId="{B807BF2E-3C84-44FC-9CE4-93381C98105B}" srcOrd="0" destOrd="0" presId="urn:microsoft.com/office/officeart/2005/8/layout/chevron2"/>
    <dgm:cxn modelId="{27D5DE5A-C823-433D-B35B-98C1930851C7}" type="presParOf" srcId="{25432859-A033-4C5E-AE70-D0EBEC9C363C}" destId="{B13A9738-6C43-4C21-950A-9D6D27DF498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AAEAC-EFE4-48C5-B339-AFB7FC711DCE}">
      <dsp:nvSpPr>
        <dsp:cNvPr id="0" name=""/>
        <dsp:cNvSpPr/>
      </dsp:nvSpPr>
      <dsp:spPr>
        <a:xfrm rot="5400000">
          <a:off x="-140198" y="142948"/>
          <a:ext cx="934657" cy="654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1960</a:t>
          </a:r>
        </a:p>
      </dsp:txBody>
      <dsp:txXfrm rot="-5400000">
        <a:off x="2" y="329879"/>
        <a:ext cx="654259" cy="280398"/>
      </dsp:txXfrm>
    </dsp:sp>
    <dsp:sp modelId="{A6EBF2B1-3FD0-41C2-96F1-7B90E5EC8F59}">
      <dsp:nvSpPr>
        <dsp:cNvPr id="0" name=""/>
        <dsp:cNvSpPr/>
      </dsp:nvSpPr>
      <dsp:spPr>
        <a:xfrm rot="5400000">
          <a:off x="2749632" y="-2092623"/>
          <a:ext cx="607527" cy="4798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it-IT" sz="1500" b="1" kern="1200" dirty="0"/>
            <a:t>DARPA</a:t>
          </a:r>
          <a:r>
            <a:rPr lang="it-IT" sz="1500" kern="1200" dirty="0"/>
            <a:t> (Defense Advanced Research Projects Agency)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it-IT" sz="1500" kern="1200" dirty="0"/>
            <a:t>Primo progetto sulle reti a commutazione di pacchetto</a:t>
          </a:r>
        </a:p>
      </dsp:txBody>
      <dsp:txXfrm rot="-5400000">
        <a:off x="654260" y="32406"/>
        <a:ext cx="4768616" cy="548213"/>
      </dsp:txXfrm>
    </dsp:sp>
    <dsp:sp modelId="{AC827785-852D-45C1-99E2-CD03A5E8B51A}">
      <dsp:nvSpPr>
        <dsp:cNvPr id="0" name=""/>
        <dsp:cNvSpPr/>
      </dsp:nvSpPr>
      <dsp:spPr>
        <a:xfrm rot="5400000">
          <a:off x="-140198" y="979911"/>
          <a:ext cx="934657" cy="654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i="0" kern="1200" dirty="0"/>
            <a:t>1969</a:t>
          </a:r>
          <a:endParaRPr lang="it-IT" sz="1800" kern="1200" dirty="0"/>
        </a:p>
      </dsp:txBody>
      <dsp:txXfrm rot="-5400000">
        <a:off x="2" y="1166842"/>
        <a:ext cx="654259" cy="280398"/>
      </dsp:txXfrm>
    </dsp:sp>
    <dsp:sp modelId="{8B4B4FDB-CEF4-49FD-8626-C447F4F23DE9}">
      <dsp:nvSpPr>
        <dsp:cNvPr id="0" name=""/>
        <dsp:cNvSpPr/>
      </dsp:nvSpPr>
      <dsp:spPr>
        <a:xfrm rot="5400000">
          <a:off x="2749632" y="-1255659"/>
          <a:ext cx="607527" cy="4798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7A20CC-3E22-4C69-B7FD-921AFACB0BD1}">
      <dsp:nvSpPr>
        <dsp:cNvPr id="0" name=""/>
        <dsp:cNvSpPr/>
      </dsp:nvSpPr>
      <dsp:spPr>
        <a:xfrm rot="5400000">
          <a:off x="-140198" y="1816875"/>
          <a:ext cx="934657" cy="654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1971</a:t>
          </a:r>
        </a:p>
      </dsp:txBody>
      <dsp:txXfrm rot="-5400000">
        <a:off x="2" y="2003806"/>
        <a:ext cx="654259" cy="280398"/>
      </dsp:txXfrm>
    </dsp:sp>
    <dsp:sp modelId="{54704859-E846-48A7-8EAE-24DC46A01C56}">
      <dsp:nvSpPr>
        <dsp:cNvPr id="0" name=""/>
        <dsp:cNvSpPr/>
      </dsp:nvSpPr>
      <dsp:spPr>
        <a:xfrm rot="5400000">
          <a:off x="2749632" y="-418696"/>
          <a:ext cx="607527" cy="4798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D5934F-9F26-495B-8934-74658FC135E2}">
      <dsp:nvSpPr>
        <dsp:cNvPr id="0" name=""/>
        <dsp:cNvSpPr/>
      </dsp:nvSpPr>
      <dsp:spPr>
        <a:xfrm rot="5400000">
          <a:off x="-140198" y="2653838"/>
          <a:ext cx="934657" cy="654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1991</a:t>
          </a:r>
        </a:p>
      </dsp:txBody>
      <dsp:txXfrm rot="-5400000">
        <a:off x="2" y="2840769"/>
        <a:ext cx="654259" cy="280398"/>
      </dsp:txXfrm>
    </dsp:sp>
    <dsp:sp modelId="{76C46A3D-DA3F-4C23-A880-209EDFD2E3D7}">
      <dsp:nvSpPr>
        <dsp:cNvPr id="0" name=""/>
        <dsp:cNvSpPr/>
      </dsp:nvSpPr>
      <dsp:spPr>
        <a:xfrm rot="5400000">
          <a:off x="2749632" y="418267"/>
          <a:ext cx="607527" cy="4798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C5EAAF-75DF-491E-92F4-3C046EF6FDCE}">
      <dsp:nvSpPr>
        <dsp:cNvPr id="0" name=""/>
        <dsp:cNvSpPr/>
      </dsp:nvSpPr>
      <dsp:spPr>
        <a:xfrm rot="5400000">
          <a:off x="-140198" y="3490802"/>
          <a:ext cx="934657" cy="654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1993</a:t>
          </a:r>
        </a:p>
      </dsp:txBody>
      <dsp:txXfrm rot="-5400000">
        <a:off x="2" y="3677733"/>
        <a:ext cx="654259" cy="280398"/>
      </dsp:txXfrm>
    </dsp:sp>
    <dsp:sp modelId="{61B44CD0-0C41-469F-83AB-6D99DF48DD29}">
      <dsp:nvSpPr>
        <dsp:cNvPr id="0" name=""/>
        <dsp:cNvSpPr/>
      </dsp:nvSpPr>
      <dsp:spPr>
        <a:xfrm rot="5400000">
          <a:off x="2749632" y="1255230"/>
          <a:ext cx="607527" cy="4798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7BF2E-3C84-44FC-9CE4-93381C98105B}">
      <dsp:nvSpPr>
        <dsp:cNvPr id="0" name=""/>
        <dsp:cNvSpPr/>
      </dsp:nvSpPr>
      <dsp:spPr>
        <a:xfrm rot="5400000">
          <a:off x="-140198" y="4327765"/>
          <a:ext cx="934657" cy="654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2023</a:t>
          </a:r>
        </a:p>
      </dsp:txBody>
      <dsp:txXfrm rot="-5400000">
        <a:off x="2" y="4514696"/>
        <a:ext cx="654259" cy="280398"/>
      </dsp:txXfrm>
    </dsp:sp>
    <dsp:sp modelId="{B13A9738-6C43-4C21-950A-9D6D27DF498B}">
      <dsp:nvSpPr>
        <dsp:cNvPr id="0" name=""/>
        <dsp:cNvSpPr/>
      </dsp:nvSpPr>
      <dsp:spPr>
        <a:xfrm rot="5400000">
          <a:off x="2749632" y="2092194"/>
          <a:ext cx="607527" cy="4798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AAEAC-EFE4-48C5-B339-AFB7FC711DCE}">
      <dsp:nvSpPr>
        <dsp:cNvPr id="0" name=""/>
        <dsp:cNvSpPr/>
      </dsp:nvSpPr>
      <dsp:spPr>
        <a:xfrm rot="5400000">
          <a:off x="-140198" y="142948"/>
          <a:ext cx="934657" cy="654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1960</a:t>
          </a:r>
        </a:p>
      </dsp:txBody>
      <dsp:txXfrm rot="-5400000">
        <a:off x="2" y="329879"/>
        <a:ext cx="654259" cy="280398"/>
      </dsp:txXfrm>
    </dsp:sp>
    <dsp:sp modelId="{A6EBF2B1-3FD0-41C2-96F1-7B90E5EC8F59}">
      <dsp:nvSpPr>
        <dsp:cNvPr id="0" name=""/>
        <dsp:cNvSpPr/>
      </dsp:nvSpPr>
      <dsp:spPr>
        <a:xfrm rot="5400000">
          <a:off x="2749632" y="-2092623"/>
          <a:ext cx="607527" cy="4798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it-IT" sz="1500" b="1" kern="1200" dirty="0"/>
            <a:t>DARPA</a:t>
          </a:r>
          <a:r>
            <a:rPr lang="it-IT" sz="1500" kern="1200" dirty="0"/>
            <a:t> (Defense Advanced Research Projects Agency)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it-IT" sz="1500" kern="1200" dirty="0"/>
            <a:t>Primo progetto sulle reti a commutazione di pacchetto</a:t>
          </a:r>
        </a:p>
      </dsp:txBody>
      <dsp:txXfrm rot="-5400000">
        <a:off x="654260" y="32406"/>
        <a:ext cx="4768616" cy="548213"/>
      </dsp:txXfrm>
    </dsp:sp>
    <dsp:sp modelId="{AC827785-852D-45C1-99E2-CD03A5E8B51A}">
      <dsp:nvSpPr>
        <dsp:cNvPr id="0" name=""/>
        <dsp:cNvSpPr/>
      </dsp:nvSpPr>
      <dsp:spPr>
        <a:xfrm rot="5400000">
          <a:off x="-140198" y="979911"/>
          <a:ext cx="934657" cy="654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i="0" kern="1200" dirty="0"/>
            <a:t>1969</a:t>
          </a:r>
          <a:endParaRPr lang="it-IT" sz="1800" kern="1200" dirty="0"/>
        </a:p>
      </dsp:txBody>
      <dsp:txXfrm rot="-5400000">
        <a:off x="2" y="1166842"/>
        <a:ext cx="654259" cy="280398"/>
      </dsp:txXfrm>
    </dsp:sp>
    <dsp:sp modelId="{8B4B4FDB-CEF4-49FD-8626-C447F4F23DE9}">
      <dsp:nvSpPr>
        <dsp:cNvPr id="0" name=""/>
        <dsp:cNvSpPr/>
      </dsp:nvSpPr>
      <dsp:spPr>
        <a:xfrm rot="5400000">
          <a:off x="2749632" y="-1255659"/>
          <a:ext cx="607527" cy="4798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500" b="1" i="0" kern="1200" dirty="0"/>
            <a:t>ARPANET </a:t>
          </a:r>
          <a:r>
            <a:rPr lang="it-IT" sz="1500" b="0" i="0" kern="1200" dirty="0"/>
            <a:t>(Advanced Research Projects Agency NETwork)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500" kern="1200" dirty="0"/>
            <a:t>Primo effettivo collegamento tra quattro università</a:t>
          </a:r>
        </a:p>
      </dsp:txBody>
      <dsp:txXfrm rot="-5400000">
        <a:off x="654260" y="869370"/>
        <a:ext cx="4768616" cy="548213"/>
      </dsp:txXfrm>
    </dsp:sp>
    <dsp:sp modelId="{907A20CC-3E22-4C69-B7FD-921AFACB0BD1}">
      <dsp:nvSpPr>
        <dsp:cNvPr id="0" name=""/>
        <dsp:cNvSpPr/>
      </dsp:nvSpPr>
      <dsp:spPr>
        <a:xfrm rot="5400000">
          <a:off x="-140198" y="1816875"/>
          <a:ext cx="934657" cy="654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1971</a:t>
          </a:r>
        </a:p>
      </dsp:txBody>
      <dsp:txXfrm rot="-5400000">
        <a:off x="2" y="2003806"/>
        <a:ext cx="654259" cy="280398"/>
      </dsp:txXfrm>
    </dsp:sp>
    <dsp:sp modelId="{54704859-E846-48A7-8EAE-24DC46A01C56}">
      <dsp:nvSpPr>
        <dsp:cNvPr id="0" name=""/>
        <dsp:cNvSpPr/>
      </dsp:nvSpPr>
      <dsp:spPr>
        <a:xfrm rot="5400000">
          <a:off x="2749632" y="-418696"/>
          <a:ext cx="607527" cy="4798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D5934F-9F26-495B-8934-74658FC135E2}">
      <dsp:nvSpPr>
        <dsp:cNvPr id="0" name=""/>
        <dsp:cNvSpPr/>
      </dsp:nvSpPr>
      <dsp:spPr>
        <a:xfrm rot="5400000">
          <a:off x="-140198" y="2653838"/>
          <a:ext cx="934657" cy="654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1991</a:t>
          </a:r>
        </a:p>
      </dsp:txBody>
      <dsp:txXfrm rot="-5400000">
        <a:off x="2" y="2840769"/>
        <a:ext cx="654259" cy="280398"/>
      </dsp:txXfrm>
    </dsp:sp>
    <dsp:sp modelId="{76C46A3D-DA3F-4C23-A880-209EDFD2E3D7}">
      <dsp:nvSpPr>
        <dsp:cNvPr id="0" name=""/>
        <dsp:cNvSpPr/>
      </dsp:nvSpPr>
      <dsp:spPr>
        <a:xfrm rot="5400000">
          <a:off x="2749632" y="418267"/>
          <a:ext cx="607527" cy="4798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C5EAAF-75DF-491E-92F4-3C046EF6FDCE}">
      <dsp:nvSpPr>
        <dsp:cNvPr id="0" name=""/>
        <dsp:cNvSpPr/>
      </dsp:nvSpPr>
      <dsp:spPr>
        <a:xfrm rot="5400000">
          <a:off x="-140198" y="3490802"/>
          <a:ext cx="934657" cy="654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1993</a:t>
          </a:r>
        </a:p>
      </dsp:txBody>
      <dsp:txXfrm rot="-5400000">
        <a:off x="2" y="3677733"/>
        <a:ext cx="654259" cy="280398"/>
      </dsp:txXfrm>
    </dsp:sp>
    <dsp:sp modelId="{61B44CD0-0C41-469F-83AB-6D99DF48DD29}">
      <dsp:nvSpPr>
        <dsp:cNvPr id="0" name=""/>
        <dsp:cNvSpPr/>
      </dsp:nvSpPr>
      <dsp:spPr>
        <a:xfrm rot="5400000">
          <a:off x="2749632" y="1255230"/>
          <a:ext cx="607527" cy="4798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7BF2E-3C84-44FC-9CE4-93381C98105B}">
      <dsp:nvSpPr>
        <dsp:cNvPr id="0" name=""/>
        <dsp:cNvSpPr/>
      </dsp:nvSpPr>
      <dsp:spPr>
        <a:xfrm rot="5400000">
          <a:off x="-140198" y="4327765"/>
          <a:ext cx="934657" cy="654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2023</a:t>
          </a:r>
        </a:p>
      </dsp:txBody>
      <dsp:txXfrm rot="-5400000">
        <a:off x="2" y="4514696"/>
        <a:ext cx="654259" cy="280398"/>
      </dsp:txXfrm>
    </dsp:sp>
    <dsp:sp modelId="{B13A9738-6C43-4C21-950A-9D6D27DF498B}">
      <dsp:nvSpPr>
        <dsp:cNvPr id="0" name=""/>
        <dsp:cNvSpPr/>
      </dsp:nvSpPr>
      <dsp:spPr>
        <a:xfrm rot="5400000">
          <a:off x="2749632" y="2092194"/>
          <a:ext cx="607527" cy="4798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AAEAC-EFE4-48C5-B339-AFB7FC711DCE}">
      <dsp:nvSpPr>
        <dsp:cNvPr id="0" name=""/>
        <dsp:cNvSpPr/>
      </dsp:nvSpPr>
      <dsp:spPr>
        <a:xfrm rot="5400000">
          <a:off x="-140198" y="142948"/>
          <a:ext cx="934657" cy="654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1960</a:t>
          </a:r>
        </a:p>
      </dsp:txBody>
      <dsp:txXfrm rot="-5400000">
        <a:off x="2" y="329879"/>
        <a:ext cx="654259" cy="280398"/>
      </dsp:txXfrm>
    </dsp:sp>
    <dsp:sp modelId="{A6EBF2B1-3FD0-41C2-96F1-7B90E5EC8F59}">
      <dsp:nvSpPr>
        <dsp:cNvPr id="0" name=""/>
        <dsp:cNvSpPr/>
      </dsp:nvSpPr>
      <dsp:spPr>
        <a:xfrm rot="5400000">
          <a:off x="2749632" y="-2092623"/>
          <a:ext cx="607527" cy="4798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it-IT" sz="1500" b="1" kern="1200" dirty="0"/>
            <a:t>DARPA</a:t>
          </a:r>
          <a:r>
            <a:rPr lang="it-IT" sz="1500" kern="1200" dirty="0"/>
            <a:t> (Defense Advanced Research Projects Agency)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it-IT" sz="1500" kern="1200" dirty="0"/>
            <a:t>Primo progetto sulle reti a commutazione di pacchetto</a:t>
          </a:r>
        </a:p>
      </dsp:txBody>
      <dsp:txXfrm rot="-5400000">
        <a:off x="654260" y="32406"/>
        <a:ext cx="4768616" cy="548213"/>
      </dsp:txXfrm>
    </dsp:sp>
    <dsp:sp modelId="{AC827785-852D-45C1-99E2-CD03A5E8B51A}">
      <dsp:nvSpPr>
        <dsp:cNvPr id="0" name=""/>
        <dsp:cNvSpPr/>
      </dsp:nvSpPr>
      <dsp:spPr>
        <a:xfrm rot="5400000">
          <a:off x="-140198" y="979911"/>
          <a:ext cx="934657" cy="654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i="0" kern="1200" dirty="0"/>
            <a:t>1969</a:t>
          </a:r>
          <a:endParaRPr lang="it-IT" sz="1800" kern="1200" dirty="0"/>
        </a:p>
      </dsp:txBody>
      <dsp:txXfrm rot="-5400000">
        <a:off x="2" y="1166842"/>
        <a:ext cx="654259" cy="280398"/>
      </dsp:txXfrm>
    </dsp:sp>
    <dsp:sp modelId="{8B4B4FDB-CEF4-49FD-8626-C447F4F23DE9}">
      <dsp:nvSpPr>
        <dsp:cNvPr id="0" name=""/>
        <dsp:cNvSpPr/>
      </dsp:nvSpPr>
      <dsp:spPr>
        <a:xfrm rot="5400000">
          <a:off x="2749632" y="-1255659"/>
          <a:ext cx="607527" cy="4798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500" b="1" i="0" kern="1200" dirty="0"/>
            <a:t>ARPANET </a:t>
          </a:r>
          <a:r>
            <a:rPr lang="it-IT" sz="1500" b="0" i="0" kern="1200" dirty="0"/>
            <a:t>(Advanced Research Projects Agency NETwork)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500" kern="1200" dirty="0"/>
            <a:t>Primo effettivo collegamento tra quattro università</a:t>
          </a:r>
        </a:p>
      </dsp:txBody>
      <dsp:txXfrm rot="-5400000">
        <a:off x="654260" y="869370"/>
        <a:ext cx="4768616" cy="548213"/>
      </dsp:txXfrm>
    </dsp:sp>
    <dsp:sp modelId="{907A20CC-3E22-4C69-B7FD-921AFACB0BD1}">
      <dsp:nvSpPr>
        <dsp:cNvPr id="0" name=""/>
        <dsp:cNvSpPr/>
      </dsp:nvSpPr>
      <dsp:spPr>
        <a:xfrm rot="5400000">
          <a:off x="-140198" y="1816875"/>
          <a:ext cx="934657" cy="654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1971</a:t>
          </a:r>
        </a:p>
      </dsp:txBody>
      <dsp:txXfrm rot="-5400000">
        <a:off x="2" y="2003806"/>
        <a:ext cx="654259" cy="280398"/>
      </dsp:txXfrm>
    </dsp:sp>
    <dsp:sp modelId="{54704859-E846-48A7-8EAE-24DC46A01C56}">
      <dsp:nvSpPr>
        <dsp:cNvPr id="0" name=""/>
        <dsp:cNvSpPr/>
      </dsp:nvSpPr>
      <dsp:spPr>
        <a:xfrm rot="5400000">
          <a:off x="2749632" y="-418696"/>
          <a:ext cx="607527" cy="4798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500" b="1" kern="1200" dirty="0"/>
            <a:t>ARPANET</a:t>
          </a:r>
          <a:r>
            <a:rPr lang="it-IT" sz="1500" kern="1200" dirty="0"/>
            <a:t> si estende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500" kern="1200" dirty="0"/>
            <a:t>Collegamento di 23 computer dislocati in tutto il paese</a:t>
          </a:r>
        </a:p>
      </dsp:txBody>
      <dsp:txXfrm rot="-5400000">
        <a:off x="654260" y="1706333"/>
        <a:ext cx="4768616" cy="548213"/>
      </dsp:txXfrm>
    </dsp:sp>
    <dsp:sp modelId="{EBD5934F-9F26-495B-8934-74658FC135E2}">
      <dsp:nvSpPr>
        <dsp:cNvPr id="0" name=""/>
        <dsp:cNvSpPr/>
      </dsp:nvSpPr>
      <dsp:spPr>
        <a:xfrm rot="5400000">
          <a:off x="-140198" y="2653838"/>
          <a:ext cx="934657" cy="654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1991</a:t>
          </a:r>
        </a:p>
      </dsp:txBody>
      <dsp:txXfrm rot="-5400000">
        <a:off x="2" y="2840769"/>
        <a:ext cx="654259" cy="280398"/>
      </dsp:txXfrm>
    </dsp:sp>
    <dsp:sp modelId="{76C46A3D-DA3F-4C23-A880-209EDFD2E3D7}">
      <dsp:nvSpPr>
        <dsp:cNvPr id="0" name=""/>
        <dsp:cNvSpPr/>
      </dsp:nvSpPr>
      <dsp:spPr>
        <a:xfrm rot="5400000">
          <a:off x="2749632" y="418267"/>
          <a:ext cx="607527" cy="4798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C5EAAF-75DF-491E-92F4-3C046EF6FDCE}">
      <dsp:nvSpPr>
        <dsp:cNvPr id="0" name=""/>
        <dsp:cNvSpPr/>
      </dsp:nvSpPr>
      <dsp:spPr>
        <a:xfrm rot="5400000">
          <a:off x="-140198" y="3490802"/>
          <a:ext cx="934657" cy="654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1993</a:t>
          </a:r>
        </a:p>
      </dsp:txBody>
      <dsp:txXfrm rot="-5400000">
        <a:off x="2" y="3677733"/>
        <a:ext cx="654259" cy="280398"/>
      </dsp:txXfrm>
    </dsp:sp>
    <dsp:sp modelId="{61B44CD0-0C41-469F-83AB-6D99DF48DD29}">
      <dsp:nvSpPr>
        <dsp:cNvPr id="0" name=""/>
        <dsp:cNvSpPr/>
      </dsp:nvSpPr>
      <dsp:spPr>
        <a:xfrm rot="5400000">
          <a:off x="2749632" y="1255230"/>
          <a:ext cx="607527" cy="4798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7BF2E-3C84-44FC-9CE4-93381C98105B}">
      <dsp:nvSpPr>
        <dsp:cNvPr id="0" name=""/>
        <dsp:cNvSpPr/>
      </dsp:nvSpPr>
      <dsp:spPr>
        <a:xfrm rot="5400000">
          <a:off x="-140198" y="4327765"/>
          <a:ext cx="934657" cy="654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2023</a:t>
          </a:r>
        </a:p>
      </dsp:txBody>
      <dsp:txXfrm rot="-5400000">
        <a:off x="2" y="4514696"/>
        <a:ext cx="654259" cy="280398"/>
      </dsp:txXfrm>
    </dsp:sp>
    <dsp:sp modelId="{B13A9738-6C43-4C21-950A-9D6D27DF498B}">
      <dsp:nvSpPr>
        <dsp:cNvPr id="0" name=""/>
        <dsp:cNvSpPr/>
      </dsp:nvSpPr>
      <dsp:spPr>
        <a:xfrm rot="5400000">
          <a:off x="2749632" y="2092194"/>
          <a:ext cx="607527" cy="4798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AAEAC-EFE4-48C5-B339-AFB7FC711DCE}">
      <dsp:nvSpPr>
        <dsp:cNvPr id="0" name=""/>
        <dsp:cNvSpPr/>
      </dsp:nvSpPr>
      <dsp:spPr>
        <a:xfrm rot="5400000">
          <a:off x="-140198" y="142948"/>
          <a:ext cx="934657" cy="654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1960</a:t>
          </a:r>
        </a:p>
      </dsp:txBody>
      <dsp:txXfrm rot="-5400000">
        <a:off x="2" y="329879"/>
        <a:ext cx="654259" cy="280398"/>
      </dsp:txXfrm>
    </dsp:sp>
    <dsp:sp modelId="{A6EBF2B1-3FD0-41C2-96F1-7B90E5EC8F59}">
      <dsp:nvSpPr>
        <dsp:cNvPr id="0" name=""/>
        <dsp:cNvSpPr/>
      </dsp:nvSpPr>
      <dsp:spPr>
        <a:xfrm rot="5400000">
          <a:off x="2749632" y="-2092623"/>
          <a:ext cx="607527" cy="4798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it-IT" sz="1500" b="1" kern="1200" dirty="0"/>
            <a:t>DARPA</a:t>
          </a:r>
          <a:r>
            <a:rPr lang="it-IT" sz="1500" kern="1200" dirty="0"/>
            <a:t> (Defense Advanced Research Projects Agency)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it-IT" sz="1500" kern="1200" dirty="0"/>
            <a:t>Primo progetto sulle reti a commutazione di pacchetto</a:t>
          </a:r>
        </a:p>
      </dsp:txBody>
      <dsp:txXfrm rot="-5400000">
        <a:off x="654260" y="32406"/>
        <a:ext cx="4768616" cy="548213"/>
      </dsp:txXfrm>
    </dsp:sp>
    <dsp:sp modelId="{AC827785-852D-45C1-99E2-CD03A5E8B51A}">
      <dsp:nvSpPr>
        <dsp:cNvPr id="0" name=""/>
        <dsp:cNvSpPr/>
      </dsp:nvSpPr>
      <dsp:spPr>
        <a:xfrm rot="5400000">
          <a:off x="-140198" y="979911"/>
          <a:ext cx="934657" cy="654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i="0" kern="1200" dirty="0"/>
            <a:t>1969</a:t>
          </a:r>
          <a:endParaRPr lang="it-IT" sz="1800" kern="1200" dirty="0"/>
        </a:p>
      </dsp:txBody>
      <dsp:txXfrm rot="-5400000">
        <a:off x="2" y="1166842"/>
        <a:ext cx="654259" cy="280398"/>
      </dsp:txXfrm>
    </dsp:sp>
    <dsp:sp modelId="{8B4B4FDB-CEF4-49FD-8626-C447F4F23DE9}">
      <dsp:nvSpPr>
        <dsp:cNvPr id="0" name=""/>
        <dsp:cNvSpPr/>
      </dsp:nvSpPr>
      <dsp:spPr>
        <a:xfrm rot="5400000">
          <a:off x="2749632" y="-1255659"/>
          <a:ext cx="607527" cy="4798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500" b="1" i="0" kern="1200" dirty="0"/>
            <a:t>ARPANET </a:t>
          </a:r>
          <a:r>
            <a:rPr lang="it-IT" sz="1500" b="0" i="0" kern="1200" dirty="0"/>
            <a:t>(Advanced Research Projects Agency NETwork)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500" kern="1200" dirty="0"/>
            <a:t>Primo effettivo collegamento tra quattro università</a:t>
          </a:r>
        </a:p>
      </dsp:txBody>
      <dsp:txXfrm rot="-5400000">
        <a:off x="654260" y="869370"/>
        <a:ext cx="4768616" cy="548213"/>
      </dsp:txXfrm>
    </dsp:sp>
    <dsp:sp modelId="{907A20CC-3E22-4C69-B7FD-921AFACB0BD1}">
      <dsp:nvSpPr>
        <dsp:cNvPr id="0" name=""/>
        <dsp:cNvSpPr/>
      </dsp:nvSpPr>
      <dsp:spPr>
        <a:xfrm rot="5400000">
          <a:off x="-140198" y="1816875"/>
          <a:ext cx="934657" cy="654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1971</a:t>
          </a:r>
        </a:p>
      </dsp:txBody>
      <dsp:txXfrm rot="-5400000">
        <a:off x="2" y="2003806"/>
        <a:ext cx="654259" cy="280398"/>
      </dsp:txXfrm>
    </dsp:sp>
    <dsp:sp modelId="{54704859-E846-48A7-8EAE-24DC46A01C56}">
      <dsp:nvSpPr>
        <dsp:cNvPr id="0" name=""/>
        <dsp:cNvSpPr/>
      </dsp:nvSpPr>
      <dsp:spPr>
        <a:xfrm rot="5400000">
          <a:off x="2749632" y="-418696"/>
          <a:ext cx="607527" cy="4798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500" b="1" kern="1200" dirty="0"/>
            <a:t>ARPANET</a:t>
          </a:r>
          <a:r>
            <a:rPr lang="it-IT" sz="1500" kern="1200" dirty="0"/>
            <a:t> si estende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500" kern="1200" dirty="0"/>
            <a:t>Collegamento di 23 computer dislocati in tutto il paese</a:t>
          </a:r>
        </a:p>
      </dsp:txBody>
      <dsp:txXfrm rot="-5400000">
        <a:off x="654260" y="1706333"/>
        <a:ext cx="4768616" cy="548213"/>
      </dsp:txXfrm>
    </dsp:sp>
    <dsp:sp modelId="{EBD5934F-9F26-495B-8934-74658FC135E2}">
      <dsp:nvSpPr>
        <dsp:cNvPr id="0" name=""/>
        <dsp:cNvSpPr/>
      </dsp:nvSpPr>
      <dsp:spPr>
        <a:xfrm rot="5400000">
          <a:off x="-140198" y="2653838"/>
          <a:ext cx="934657" cy="654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1991</a:t>
          </a:r>
        </a:p>
      </dsp:txBody>
      <dsp:txXfrm rot="-5400000">
        <a:off x="2" y="2840769"/>
        <a:ext cx="654259" cy="280398"/>
      </dsp:txXfrm>
    </dsp:sp>
    <dsp:sp modelId="{76C46A3D-DA3F-4C23-A880-209EDFD2E3D7}">
      <dsp:nvSpPr>
        <dsp:cNvPr id="0" name=""/>
        <dsp:cNvSpPr/>
      </dsp:nvSpPr>
      <dsp:spPr>
        <a:xfrm rot="5400000">
          <a:off x="2749632" y="418267"/>
          <a:ext cx="607527" cy="4798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500" b="1" kern="1200" dirty="0"/>
            <a:t>WWW</a:t>
          </a:r>
          <a:r>
            <a:rPr lang="it-IT" sz="1500" kern="1200" dirty="0"/>
            <a:t> (World Wide Web)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500" kern="1200" dirty="0"/>
            <a:t>Dopo la nascita del </a:t>
          </a:r>
          <a:r>
            <a:rPr lang="it-IT" sz="1500" b="0" i="0" kern="1200" dirty="0"/>
            <a:t>protocollo </a:t>
          </a:r>
          <a:r>
            <a:rPr lang="it-IT" sz="1500" b="1" i="0" kern="1200" dirty="0"/>
            <a:t>HTTP</a:t>
          </a:r>
          <a:r>
            <a:rPr lang="it-IT" sz="1500" b="0" i="0" kern="1200" dirty="0"/>
            <a:t> e del linguaggio </a:t>
          </a:r>
          <a:r>
            <a:rPr lang="it-IT" sz="1500" b="1" i="0" kern="1200" dirty="0"/>
            <a:t>HTML</a:t>
          </a:r>
          <a:endParaRPr lang="it-IT" sz="1500" b="1" kern="1200" dirty="0"/>
        </a:p>
      </dsp:txBody>
      <dsp:txXfrm rot="-5400000">
        <a:off x="654260" y="2543297"/>
        <a:ext cx="4768616" cy="548213"/>
      </dsp:txXfrm>
    </dsp:sp>
    <dsp:sp modelId="{1EC5EAAF-75DF-491E-92F4-3C046EF6FDCE}">
      <dsp:nvSpPr>
        <dsp:cNvPr id="0" name=""/>
        <dsp:cNvSpPr/>
      </dsp:nvSpPr>
      <dsp:spPr>
        <a:xfrm rot="5400000">
          <a:off x="-140198" y="3490802"/>
          <a:ext cx="934657" cy="654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1993</a:t>
          </a:r>
        </a:p>
      </dsp:txBody>
      <dsp:txXfrm rot="-5400000">
        <a:off x="2" y="3677733"/>
        <a:ext cx="654259" cy="280398"/>
      </dsp:txXfrm>
    </dsp:sp>
    <dsp:sp modelId="{61B44CD0-0C41-469F-83AB-6D99DF48DD29}">
      <dsp:nvSpPr>
        <dsp:cNvPr id="0" name=""/>
        <dsp:cNvSpPr/>
      </dsp:nvSpPr>
      <dsp:spPr>
        <a:xfrm rot="5400000">
          <a:off x="2749632" y="1255230"/>
          <a:ext cx="607527" cy="4798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7BF2E-3C84-44FC-9CE4-93381C98105B}">
      <dsp:nvSpPr>
        <dsp:cNvPr id="0" name=""/>
        <dsp:cNvSpPr/>
      </dsp:nvSpPr>
      <dsp:spPr>
        <a:xfrm rot="5400000">
          <a:off x="-140198" y="4327765"/>
          <a:ext cx="934657" cy="654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2023</a:t>
          </a:r>
        </a:p>
      </dsp:txBody>
      <dsp:txXfrm rot="-5400000">
        <a:off x="2" y="4514696"/>
        <a:ext cx="654259" cy="280398"/>
      </dsp:txXfrm>
    </dsp:sp>
    <dsp:sp modelId="{B13A9738-6C43-4C21-950A-9D6D27DF498B}">
      <dsp:nvSpPr>
        <dsp:cNvPr id="0" name=""/>
        <dsp:cNvSpPr/>
      </dsp:nvSpPr>
      <dsp:spPr>
        <a:xfrm rot="5400000">
          <a:off x="2749632" y="2092194"/>
          <a:ext cx="607527" cy="4798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AAEAC-EFE4-48C5-B339-AFB7FC711DCE}">
      <dsp:nvSpPr>
        <dsp:cNvPr id="0" name=""/>
        <dsp:cNvSpPr/>
      </dsp:nvSpPr>
      <dsp:spPr>
        <a:xfrm rot="5400000">
          <a:off x="-140198" y="142948"/>
          <a:ext cx="934657" cy="654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1960</a:t>
          </a:r>
        </a:p>
      </dsp:txBody>
      <dsp:txXfrm rot="-5400000">
        <a:off x="2" y="329879"/>
        <a:ext cx="654259" cy="280398"/>
      </dsp:txXfrm>
    </dsp:sp>
    <dsp:sp modelId="{A6EBF2B1-3FD0-41C2-96F1-7B90E5EC8F59}">
      <dsp:nvSpPr>
        <dsp:cNvPr id="0" name=""/>
        <dsp:cNvSpPr/>
      </dsp:nvSpPr>
      <dsp:spPr>
        <a:xfrm rot="5400000">
          <a:off x="2749632" y="-2092623"/>
          <a:ext cx="607527" cy="4798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it-IT" sz="1500" b="1" kern="1200" dirty="0"/>
            <a:t>DARPA</a:t>
          </a:r>
          <a:r>
            <a:rPr lang="it-IT" sz="1500" kern="1200" dirty="0"/>
            <a:t> (Defense Advanced Research Projects Agency)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it-IT" sz="1500" kern="1200" dirty="0"/>
            <a:t>Primo progetto sulle reti a commutazione di pacchetto</a:t>
          </a:r>
        </a:p>
      </dsp:txBody>
      <dsp:txXfrm rot="-5400000">
        <a:off x="654260" y="32406"/>
        <a:ext cx="4768616" cy="548213"/>
      </dsp:txXfrm>
    </dsp:sp>
    <dsp:sp modelId="{AC827785-852D-45C1-99E2-CD03A5E8B51A}">
      <dsp:nvSpPr>
        <dsp:cNvPr id="0" name=""/>
        <dsp:cNvSpPr/>
      </dsp:nvSpPr>
      <dsp:spPr>
        <a:xfrm rot="5400000">
          <a:off x="-140198" y="979911"/>
          <a:ext cx="934657" cy="654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i="0" kern="1200" dirty="0"/>
            <a:t>1969</a:t>
          </a:r>
          <a:endParaRPr lang="it-IT" sz="1800" kern="1200" dirty="0"/>
        </a:p>
      </dsp:txBody>
      <dsp:txXfrm rot="-5400000">
        <a:off x="2" y="1166842"/>
        <a:ext cx="654259" cy="280398"/>
      </dsp:txXfrm>
    </dsp:sp>
    <dsp:sp modelId="{8B4B4FDB-CEF4-49FD-8626-C447F4F23DE9}">
      <dsp:nvSpPr>
        <dsp:cNvPr id="0" name=""/>
        <dsp:cNvSpPr/>
      </dsp:nvSpPr>
      <dsp:spPr>
        <a:xfrm rot="5400000">
          <a:off x="2749632" y="-1255659"/>
          <a:ext cx="607527" cy="4798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500" b="1" i="0" kern="1200" dirty="0"/>
            <a:t>ARPANET </a:t>
          </a:r>
          <a:r>
            <a:rPr lang="it-IT" sz="1500" b="0" i="0" kern="1200" dirty="0"/>
            <a:t>(Advanced Research Projects Agency NETwork)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500" kern="1200" dirty="0"/>
            <a:t>Primo effettivo collegamento tra quattro università</a:t>
          </a:r>
        </a:p>
      </dsp:txBody>
      <dsp:txXfrm rot="-5400000">
        <a:off x="654260" y="869370"/>
        <a:ext cx="4768616" cy="548213"/>
      </dsp:txXfrm>
    </dsp:sp>
    <dsp:sp modelId="{907A20CC-3E22-4C69-B7FD-921AFACB0BD1}">
      <dsp:nvSpPr>
        <dsp:cNvPr id="0" name=""/>
        <dsp:cNvSpPr/>
      </dsp:nvSpPr>
      <dsp:spPr>
        <a:xfrm rot="5400000">
          <a:off x="-140198" y="1816875"/>
          <a:ext cx="934657" cy="654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1971</a:t>
          </a:r>
        </a:p>
      </dsp:txBody>
      <dsp:txXfrm rot="-5400000">
        <a:off x="2" y="2003806"/>
        <a:ext cx="654259" cy="280398"/>
      </dsp:txXfrm>
    </dsp:sp>
    <dsp:sp modelId="{54704859-E846-48A7-8EAE-24DC46A01C56}">
      <dsp:nvSpPr>
        <dsp:cNvPr id="0" name=""/>
        <dsp:cNvSpPr/>
      </dsp:nvSpPr>
      <dsp:spPr>
        <a:xfrm rot="5400000">
          <a:off x="2749632" y="-418696"/>
          <a:ext cx="607527" cy="4798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500" b="1" kern="1200" dirty="0"/>
            <a:t>ARPANET</a:t>
          </a:r>
          <a:r>
            <a:rPr lang="it-IT" sz="1500" kern="1200" dirty="0"/>
            <a:t> si estende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500" kern="1200" dirty="0"/>
            <a:t>Collegamento di 23 computer dislocati in tutto il paese</a:t>
          </a:r>
        </a:p>
      </dsp:txBody>
      <dsp:txXfrm rot="-5400000">
        <a:off x="654260" y="1706333"/>
        <a:ext cx="4768616" cy="548213"/>
      </dsp:txXfrm>
    </dsp:sp>
    <dsp:sp modelId="{EBD5934F-9F26-495B-8934-74658FC135E2}">
      <dsp:nvSpPr>
        <dsp:cNvPr id="0" name=""/>
        <dsp:cNvSpPr/>
      </dsp:nvSpPr>
      <dsp:spPr>
        <a:xfrm rot="5400000">
          <a:off x="-140198" y="2653838"/>
          <a:ext cx="934657" cy="654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1991</a:t>
          </a:r>
        </a:p>
      </dsp:txBody>
      <dsp:txXfrm rot="-5400000">
        <a:off x="2" y="2840769"/>
        <a:ext cx="654259" cy="280398"/>
      </dsp:txXfrm>
    </dsp:sp>
    <dsp:sp modelId="{76C46A3D-DA3F-4C23-A880-209EDFD2E3D7}">
      <dsp:nvSpPr>
        <dsp:cNvPr id="0" name=""/>
        <dsp:cNvSpPr/>
      </dsp:nvSpPr>
      <dsp:spPr>
        <a:xfrm rot="5400000">
          <a:off x="2749632" y="418267"/>
          <a:ext cx="607527" cy="4798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500" b="1" kern="1200" dirty="0"/>
            <a:t>WWW</a:t>
          </a:r>
          <a:r>
            <a:rPr lang="it-IT" sz="1500" kern="1200" dirty="0"/>
            <a:t> (World Wide Web)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500" kern="1200" dirty="0"/>
            <a:t>Dopo la nascita del </a:t>
          </a:r>
          <a:r>
            <a:rPr lang="it-IT" sz="1500" b="0" i="0" kern="1200" dirty="0"/>
            <a:t>protocollo </a:t>
          </a:r>
          <a:r>
            <a:rPr lang="it-IT" sz="1500" b="1" i="0" kern="1200" dirty="0"/>
            <a:t>HTTP</a:t>
          </a:r>
          <a:r>
            <a:rPr lang="it-IT" sz="1500" b="0" i="0" kern="1200" dirty="0"/>
            <a:t> e del linguaggio </a:t>
          </a:r>
          <a:r>
            <a:rPr lang="it-IT" sz="1500" b="1" i="0" kern="1200" dirty="0"/>
            <a:t>HTML</a:t>
          </a:r>
          <a:endParaRPr lang="it-IT" sz="1500" b="1" kern="1200" dirty="0"/>
        </a:p>
      </dsp:txBody>
      <dsp:txXfrm rot="-5400000">
        <a:off x="654260" y="2543297"/>
        <a:ext cx="4768616" cy="548213"/>
      </dsp:txXfrm>
    </dsp:sp>
    <dsp:sp modelId="{1EC5EAAF-75DF-491E-92F4-3C046EF6FDCE}">
      <dsp:nvSpPr>
        <dsp:cNvPr id="0" name=""/>
        <dsp:cNvSpPr/>
      </dsp:nvSpPr>
      <dsp:spPr>
        <a:xfrm rot="5400000">
          <a:off x="-140198" y="3490802"/>
          <a:ext cx="934657" cy="654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1993</a:t>
          </a:r>
        </a:p>
      </dsp:txBody>
      <dsp:txXfrm rot="-5400000">
        <a:off x="2" y="3677733"/>
        <a:ext cx="654259" cy="280398"/>
      </dsp:txXfrm>
    </dsp:sp>
    <dsp:sp modelId="{61B44CD0-0C41-469F-83AB-6D99DF48DD29}">
      <dsp:nvSpPr>
        <dsp:cNvPr id="0" name=""/>
        <dsp:cNvSpPr/>
      </dsp:nvSpPr>
      <dsp:spPr>
        <a:xfrm rot="5400000">
          <a:off x="2749632" y="1255230"/>
          <a:ext cx="607527" cy="4798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500" b="1" kern="1200" dirty="0"/>
            <a:t>BROWSER</a:t>
          </a:r>
          <a:r>
            <a:rPr lang="it-IT" sz="1500" kern="1200" dirty="0"/>
            <a:t>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500" kern="1200" dirty="0"/>
            <a:t>Diffusione della killer </a:t>
          </a:r>
          <a:r>
            <a:rPr lang="it-IT" sz="1500" kern="1200" dirty="0" err="1"/>
            <a:t>application</a:t>
          </a:r>
          <a:r>
            <a:rPr lang="it-IT" sz="1500" kern="1200" dirty="0"/>
            <a:t>: </a:t>
          </a:r>
          <a:r>
            <a:rPr lang="it-IT" sz="1500" b="1" kern="1200" dirty="0" err="1"/>
            <a:t>Mosaic</a:t>
          </a:r>
          <a:r>
            <a:rPr lang="it-IT" sz="1500" kern="1200" dirty="0"/>
            <a:t> </a:t>
          </a:r>
        </a:p>
      </dsp:txBody>
      <dsp:txXfrm rot="-5400000">
        <a:off x="654260" y="3380260"/>
        <a:ext cx="4768616" cy="548213"/>
      </dsp:txXfrm>
    </dsp:sp>
    <dsp:sp modelId="{B807BF2E-3C84-44FC-9CE4-93381C98105B}">
      <dsp:nvSpPr>
        <dsp:cNvPr id="0" name=""/>
        <dsp:cNvSpPr/>
      </dsp:nvSpPr>
      <dsp:spPr>
        <a:xfrm rot="5400000">
          <a:off x="-140198" y="4327765"/>
          <a:ext cx="934657" cy="654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2023</a:t>
          </a:r>
        </a:p>
      </dsp:txBody>
      <dsp:txXfrm rot="-5400000">
        <a:off x="2" y="4514696"/>
        <a:ext cx="654259" cy="280398"/>
      </dsp:txXfrm>
    </dsp:sp>
    <dsp:sp modelId="{B13A9738-6C43-4C21-950A-9D6D27DF498B}">
      <dsp:nvSpPr>
        <dsp:cNvPr id="0" name=""/>
        <dsp:cNvSpPr/>
      </dsp:nvSpPr>
      <dsp:spPr>
        <a:xfrm rot="5400000">
          <a:off x="2749632" y="2092194"/>
          <a:ext cx="607527" cy="4798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AAEAC-EFE4-48C5-B339-AFB7FC711DCE}">
      <dsp:nvSpPr>
        <dsp:cNvPr id="0" name=""/>
        <dsp:cNvSpPr/>
      </dsp:nvSpPr>
      <dsp:spPr>
        <a:xfrm rot="5400000">
          <a:off x="-140198" y="142948"/>
          <a:ext cx="934657" cy="654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1960</a:t>
          </a:r>
        </a:p>
      </dsp:txBody>
      <dsp:txXfrm rot="-5400000">
        <a:off x="2" y="329879"/>
        <a:ext cx="654259" cy="280398"/>
      </dsp:txXfrm>
    </dsp:sp>
    <dsp:sp modelId="{A6EBF2B1-3FD0-41C2-96F1-7B90E5EC8F59}">
      <dsp:nvSpPr>
        <dsp:cNvPr id="0" name=""/>
        <dsp:cNvSpPr/>
      </dsp:nvSpPr>
      <dsp:spPr>
        <a:xfrm rot="5400000">
          <a:off x="2749632" y="-2092623"/>
          <a:ext cx="607527" cy="4798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it-IT" sz="1500" b="1" kern="1200" dirty="0"/>
            <a:t>DARPA</a:t>
          </a:r>
          <a:r>
            <a:rPr lang="it-IT" sz="1500" kern="1200" dirty="0"/>
            <a:t> (Defense Advanced Research Projects Agency)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it-IT" sz="1500" kern="1200" dirty="0"/>
            <a:t>Primo progetto sulle reti a commutazione di pacchetto</a:t>
          </a:r>
        </a:p>
      </dsp:txBody>
      <dsp:txXfrm rot="-5400000">
        <a:off x="654260" y="32406"/>
        <a:ext cx="4768616" cy="548213"/>
      </dsp:txXfrm>
    </dsp:sp>
    <dsp:sp modelId="{AC827785-852D-45C1-99E2-CD03A5E8B51A}">
      <dsp:nvSpPr>
        <dsp:cNvPr id="0" name=""/>
        <dsp:cNvSpPr/>
      </dsp:nvSpPr>
      <dsp:spPr>
        <a:xfrm rot="5400000">
          <a:off x="-140198" y="979911"/>
          <a:ext cx="934657" cy="654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i="0" kern="1200" dirty="0"/>
            <a:t>1969</a:t>
          </a:r>
          <a:endParaRPr lang="it-IT" sz="1800" kern="1200" dirty="0"/>
        </a:p>
      </dsp:txBody>
      <dsp:txXfrm rot="-5400000">
        <a:off x="2" y="1166842"/>
        <a:ext cx="654259" cy="280398"/>
      </dsp:txXfrm>
    </dsp:sp>
    <dsp:sp modelId="{8B4B4FDB-CEF4-49FD-8626-C447F4F23DE9}">
      <dsp:nvSpPr>
        <dsp:cNvPr id="0" name=""/>
        <dsp:cNvSpPr/>
      </dsp:nvSpPr>
      <dsp:spPr>
        <a:xfrm rot="5400000">
          <a:off x="2749632" y="-1255659"/>
          <a:ext cx="607527" cy="4798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500" b="1" i="0" kern="1200" dirty="0"/>
            <a:t>ARPANET </a:t>
          </a:r>
          <a:r>
            <a:rPr lang="it-IT" sz="1500" b="0" i="0" kern="1200" dirty="0"/>
            <a:t>(Advanced Research Projects Agency NETwork)</a:t>
          </a:r>
          <a:endParaRPr lang="it-IT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500" kern="1200" dirty="0"/>
            <a:t>Primo effettivo collegamento tra quattro università</a:t>
          </a:r>
        </a:p>
      </dsp:txBody>
      <dsp:txXfrm rot="-5400000">
        <a:off x="654260" y="869370"/>
        <a:ext cx="4768616" cy="548213"/>
      </dsp:txXfrm>
    </dsp:sp>
    <dsp:sp modelId="{907A20CC-3E22-4C69-B7FD-921AFACB0BD1}">
      <dsp:nvSpPr>
        <dsp:cNvPr id="0" name=""/>
        <dsp:cNvSpPr/>
      </dsp:nvSpPr>
      <dsp:spPr>
        <a:xfrm rot="5400000">
          <a:off x="-140198" y="1816875"/>
          <a:ext cx="934657" cy="654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1971</a:t>
          </a:r>
        </a:p>
      </dsp:txBody>
      <dsp:txXfrm rot="-5400000">
        <a:off x="2" y="2003806"/>
        <a:ext cx="654259" cy="280398"/>
      </dsp:txXfrm>
    </dsp:sp>
    <dsp:sp modelId="{54704859-E846-48A7-8EAE-24DC46A01C56}">
      <dsp:nvSpPr>
        <dsp:cNvPr id="0" name=""/>
        <dsp:cNvSpPr/>
      </dsp:nvSpPr>
      <dsp:spPr>
        <a:xfrm rot="5400000">
          <a:off x="2749632" y="-418696"/>
          <a:ext cx="607527" cy="4798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500" b="1" kern="1200" dirty="0"/>
            <a:t>ARPANET</a:t>
          </a:r>
          <a:r>
            <a:rPr lang="it-IT" sz="1500" kern="1200" dirty="0"/>
            <a:t> si estende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500" kern="1200" dirty="0"/>
            <a:t>Collegamento di 23 computer dislocati in tutto il paese</a:t>
          </a:r>
        </a:p>
      </dsp:txBody>
      <dsp:txXfrm rot="-5400000">
        <a:off x="654260" y="1706333"/>
        <a:ext cx="4768616" cy="548213"/>
      </dsp:txXfrm>
    </dsp:sp>
    <dsp:sp modelId="{EBD5934F-9F26-495B-8934-74658FC135E2}">
      <dsp:nvSpPr>
        <dsp:cNvPr id="0" name=""/>
        <dsp:cNvSpPr/>
      </dsp:nvSpPr>
      <dsp:spPr>
        <a:xfrm rot="5400000">
          <a:off x="-140198" y="2653838"/>
          <a:ext cx="934657" cy="654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1991</a:t>
          </a:r>
        </a:p>
      </dsp:txBody>
      <dsp:txXfrm rot="-5400000">
        <a:off x="2" y="2840769"/>
        <a:ext cx="654259" cy="280398"/>
      </dsp:txXfrm>
    </dsp:sp>
    <dsp:sp modelId="{76C46A3D-DA3F-4C23-A880-209EDFD2E3D7}">
      <dsp:nvSpPr>
        <dsp:cNvPr id="0" name=""/>
        <dsp:cNvSpPr/>
      </dsp:nvSpPr>
      <dsp:spPr>
        <a:xfrm rot="5400000">
          <a:off x="2749632" y="418267"/>
          <a:ext cx="607527" cy="4798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500" b="1" kern="1200" dirty="0"/>
            <a:t>WWW</a:t>
          </a:r>
          <a:r>
            <a:rPr lang="it-IT" sz="1500" kern="1200" dirty="0"/>
            <a:t> (World Wide Web)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500" kern="1200" dirty="0"/>
            <a:t>Dopo la nascita del </a:t>
          </a:r>
          <a:r>
            <a:rPr lang="it-IT" sz="1500" b="0" i="0" kern="1200" dirty="0"/>
            <a:t>protocollo </a:t>
          </a:r>
          <a:r>
            <a:rPr lang="it-IT" sz="1500" b="1" i="0" kern="1200" dirty="0"/>
            <a:t>HTTP</a:t>
          </a:r>
          <a:r>
            <a:rPr lang="it-IT" sz="1500" b="0" i="0" kern="1200" dirty="0"/>
            <a:t> e del linguaggio </a:t>
          </a:r>
          <a:r>
            <a:rPr lang="it-IT" sz="1500" b="1" i="0" kern="1200" dirty="0"/>
            <a:t>HTML</a:t>
          </a:r>
          <a:endParaRPr lang="it-IT" sz="1500" b="1" kern="1200" dirty="0"/>
        </a:p>
      </dsp:txBody>
      <dsp:txXfrm rot="-5400000">
        <a:off x="654260" y="2543297"/>
        <a:ext cx="4768616" cy="548213"/>
      </dsp:txXfrm>
    </dsp:sp>
    <dsp:sp modelId="{1EC5EAAF-75DF-491E-92F4-3C046EF6FDCE}">
      <dsp:nvSpPr>
        <dsp:cNvPr id="0" name=""/>
        <dsp:cNvSpPr/>
      </dsp:nvSpPr>
      <dsp:spPr>
        <a:xfrm rot="5400000">
          <a:off x="-140198" y="3490802"/>
          <a:ext cx="934657" cy="654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1993</a:t>
          </a:r>
        </a:p>
      </dsp:txBody>
      <dsp:txXfrm rot="-5400000">
        <a:off x="2" y="3677733"/>
        <a:ext cx="654259" cy="280398"/>
      </dsp:txXfrm>
    </dsp:sp>
    <dsp:sp modelId="{61B44CD0-0C41-469F-83AB-6D99DF48DD29}">
      <dsp:nvSpPr>
        <dsp:cNvPr id="0" name=""/>
        <dsp:cNvSpPr/>
      </dsp:nvSpPr>
      <dsp:spPr>
        <a:xfrm rot="5400000">
          <a:off x="2749632" y="1255230"/>
          <a:ext cx="607527" cy="4798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500" b="1" kern="1200" dirty="0"/>
            <a:t>BROWSER</a:t>
          </a:r>
          <a:r>
            <a:rPr lang="it-IT" sz="1500" kern="1200" dirty="0"/>
            <a:t>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500" kern="1200" dirty="0"/>
            <a:t>Diffusione della killer </a:t>
          </a:r>
          <a:r>
            <a:rPr lang="it-IT" sz="1500" kern="1200" dirty="0" err="1"/>
            <a:t>application</a:t>
          </a:r>
          <a:r>
            <a:rPr lang="it-IT" sz="1500" kern="1200" dirty="0"/>
            <a:t>: </a:t>
          </a:r>
          <a:r>
            <a:rPr lang="it-IT" sz="1500" b="1" kern="1200" dirty="0" err="1"/>
            <a:t>Mosaic</a:t>
          </a:r>
          <a:r>
            <a:rPr lang="it-IT" sz="1500" kern="1200" dirty="0"/>
            <a:t> </a:t>
          </a:r>
        </a:p>
      </dsp:txBody>
      <dsp:txXfrm rot="-5400000">
        <a:off x="654260" y="3380260"/>
        <a:ext cx="4768616" cy="548213"/>
      </dsp:txXfrm>
    </dsp:sp>
    <dsp:sp modelId="{B807BF2E-3C84-44FC-9CE4-93381C98105B}">
      <dsp:nvSpPr>
        <dsp:cNvPr id="0" name=""/>
        <dsp:cNvSpPr/>
      </dsp:nvSpPr>
      <dsp:spPr>
        <a:xfrm rot="5400000">
          <a:off x="-140198" y="4327765"/>
          <a:ext cx="934657" cy="6542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2023</a:t>
          </a:r>
        </a:p>
      </dsp:txBody>
      <dsp:txXfrm rot="-5400000">
        <a:off x="2" y="4514696"/>
        <a:ext cx="654259" cy="280398"/>
      </dsp:txXfrm>
    </dsp:sp>
    <dsp:sp modelId="{B13A9738-6C43-4C21-950A-9D6D27DF498B}">
      <dsp:nvSpPr>
        <dsp:cNvPr id="0" name=""/>
        <dsp:cNvSpPr/>
      </dsp:nvSpPr>
      <dsp:spPr>
        <a:xfrm rot="5400000">
          <a:off x="2749632" y="2092194"/>
          <a:ext cx="607527" cy="47982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500" b="1" kern="1200" dirty="0"/>
            <a:t>INTERNET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500" b="1" i="0" kern="1200" dirty="0"/>
            <a:t>5,16</a:t>
          </a:r>
          <a:r>
            <a:rPr lang="it-IT" sz="1500" b="0" i="0" kern="1200" dirty="0"/>
            <a:t> miliardi utenti: il </a:t>
          </a:r>
          <a:r>
            <a:rPr lang="it-IT" sz="1500" b="1" i="0" kern="1200" dirty="0"/>
            <a:t>64,4% </a:t>
          </a:r>
          <a:r>
            <a:rPr lang="it-IT" sz="1500" b="0" i="0" kern="1200" dirty="0"/>
            <a:t>della popolazione mondiale</a:t>
          </a:r>
          <a:endParaRPr lang="it-IT" sz="1500" kern="1200" dirty="0"/>
        </a:p>
      </dsp:txBody>
      <dsp:txXfrm rot="-5400000">
        <a:off x="654260" y="4217224"/>
        <a:ext cx="4768616" cy="548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BE094-97A4-4DFF-8838-5F65C67ED23A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E5542-A0C3-475F-B101-B6D4CDB9282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79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AB652F-F07A-90C6-52B2-EA046A99D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188F45C-96E6-925A-50A3-F5ED47BA6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6B0001-C73C-12F1-FCD4-22E9C2F8B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098A25-11BD-8325-C9F6-533F5930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629079-B02D-95FF-B242-9A237AF3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2332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2ACCEC-E4CA-916D-AF89-EA13BADD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AB353E5-A92A-1099-6222-B0E8201A7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70F03E-F080-51A9-3006-BC2218C5F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5C8D8B-DCA9-6C6D-E19E-A9B97FE2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A23868-B977-77DE-BD11-137D0C06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094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2F033F9-D0C2-B33C-2FCC-1BDE011DD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E7F7050-9962-2E66-68E1-5A9EB40B7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C594AC-6793-7462-22A8-DD2EFE97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979198-6898-AF95-3F34-5FA7EA99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573131-3C50-E789-D771-EC78B817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6628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A22357-E6DF-D4DF-7274-FB68FDFB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032374-9755-8252-9679-CD0058D2C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ACEA59-5DE3-ACF2-BFED-B32E35B4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A3C8B2-3770-9940-1FD8-57A303BC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7D86CC-8A2A-A3B8-730B-2E3C321E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532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8D3547-B635-9E1E-A299-BF1FF29A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55CA6C-11C0-09E2-74CF-D080ECEFF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BA1197-FB96-EC63-4A86-D027DD4A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932FF2-1319-5512-860C-77AD48FE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D91F16-39AE-6898-2A10-58AFD188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250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9DAE1D-AE7F-B709-35C7-7F8071E6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AF2CD3-D20F-CE71-4CDF-A4E944970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63C9D7E-FEFF-E304-516C-88A1785F7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0E01A12-F8F9-60A7-0EF5-072BCE71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0CEE9F-D876-8188-5E2E-C3D7760E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2D2DC4-353D-B81F-C433-24FACD89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8854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005D76-B696-CF71-88EC-65D3A6AF3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91EC9AB-980F-93CE-C383-FCF612B6E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97C2F4-CEC1-A53B-291B-5783EEDCD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390343D-B311-3C01-EFCE-863F74D33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A07A01-3EBB-650E-9B6D-BAA6EAA28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7C0EA98-2AAE-1556-6FA3-7A493D8D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9DEA3F7-16BA-50B8-CD35-2951ADBAC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1ED7D29-1296-40A4-AF30-0DA22DDA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078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16D538-9483-FCBA-BBE3-14AA49F7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B11FDAE-A3DC-F8F1-37FB-6DDA8D68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C1126-D9BB-69D1-0711-6DE7C23A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4606CB9-3C5B-5F7F-1C91-AADD7A9C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546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DE3A3E1-D662-31A7-62F6-A87352836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D59272B-3F8D-2F7E-304A-9CE4E902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543C371-E907-7E70-24B3-2D5055E7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4916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619A48-E04A-609A-07DA-A072AFA2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B00F95-3CBC-4363-0318-A90C3326A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A2EFE2D-B453-C227-8EC9-D22FC8BE9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4D3841-0EE7-BC1A-E59C-6704A70B8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7E8FA4E-69E8-C3BD-8424-F3F1D8644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4F9233-794C-90A7-BEDE-FFFFCAA4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811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2EB243-D71F-6058-8C47-015D4F124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7FB717D-1518-1C6A-9013-00D88C499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0917813-394D-80D5-E5B9-34FCD13B0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C974484-41E7-137D-19D5-993D6BA35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C16D599-7950-9DC9-E196-20CB33251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3BE19CA-C7DF-2A69-58D3-C0A3E878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741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68F05BF-87E0-0F9A-657C-4F36061F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4A227B9-7B2C-905B-E304-ACA9E95D2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E99363-96F1-FA0A-9B0C-93A0FA04B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1A142-DA77-4A5F-AD1F-14E6C18F0F5F}" type="datetime1">
              <a:rPr lang="en-US" smtClean="0"/>
              <a:t>7/1/2024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ED9017-4049-5334-0C2D-684DCB5C5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B98E3E-916B-6213-C158-BC01145CE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qvPzUAeWZZY?feature=oembed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dafone.it/eshop/contenuti/rete-vodafone/copertura-mobile.html?icmp=LP_rete_5g" TargetMode="External"/><Relationship Id="rId2" Type="http://schemas.openxmlformats.org/officeDocument/2006/relationships/hyperlink" Target="https://lteitaly.it/it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BBFAFA-5012-266E-49EB-96916F50A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868964"/>
            <a:ext cx="5598097" cy="2819626"/>
          </a:xfrm>
        </p:spPr>
        <p:txBody>
          <a:bodyPr>
            <a:normAutofit/>
          </a:bodyPr>
          <a:lstStyle/>
          <a:p>
            <a:r>
              <a:rPr lang="it-IT" b="1" dirty="0"/>
              <a:t>INTERNET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43834E1-3ACE-F33F-36EF-C38B1C152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902206"/>
            <a:ext cx="5598097" cy="2240529"/>
          </a:xfrm>
        </p:spPr>
        <p:txBody>
          <a:bodyPr>
            <a:normAutofit/>
          </a:bodyPr>
          <a:lstStyle/>
          <a:p>
            <a:r>
              <a:rPr lang="it-IT" dirty="0"/>
              <a:t>STORIA</a:t>
            </a:r>
          </a:p>
        </p:txBody>
      </p:sp>
      <p:pic>
        <p:nvPicPr>
          <p:cNvPr id="4" name="Picture 3" descr="Cerchio 3D fosforescente">
            <a:extLst>
              <a:ext uri="{FF2B5EF4-FFF2-40B4-BE49-F238E27FC236}">
                <a16:creationId xmlns:a16="http://schemas.microsoft.com/office/drawing/2014/main" id="{8BFD2474-3ED2-D0BD-7E13-BD4923D1B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89" r="19006"/>
          <a:stretch/>
        </p:blipFill>
        <p:spPr>
          <a:xfrm>
            <a:off x="6480316" y="1"/>
            <a:ext cx="5726654" cy="6857999"/>
          </a:xfrm>
          <a:custGeom>
            <a:avLst/>
            <a:gdLst/>
            <a:ahLst/>
            <a:cxnLst/>
            <a:rect l="l" t="t" r="r" b="b"/>
            <a:pathLst>
              <a:path w="5726654" h="6857999">
                <a:moveTo>
                  <a:pt x="615191" y="3536634"/>
                </a:moveTo>
                <a:cubicBezTo>
                  <a:pt x="896629" y="3536634"/>
                  <a:pt x="1124779" y="3764784"/>
                  <a:pt x="1124779" y="4046222"/>
                </a:cubicBezTo>
                <a:cubicBezTo>
                  <a:pt x="1124779" y="4327660"/>
                  <a:pt x="896629" y="4555810"/>
                  <a:pt x="615191" y="4555810"/>
                </a:cubicBezTo>
                <a:cubicBezTo>
                  <a:pt x="333753" y="4555810"/>
                  <a:pt x="105603" y="4327660"/>
                  <a:pt x="105603" y="4046222"/>
                </a:cubicBezTo>
                <a:cubicBezTo>
                  <a:pt x="105603" y="3764784"/>
                  <a:pt x="333753" y="3536634"/>
                  <a:pt x="615191" y="3536634"/>
                </a:cubicBezTo>
                <a:close/>
                <a:moveTo>
                  <a:pt x="1497781" y="0"/>
                </a:moveTo>
                <a:lnTo>
                  <a:pt x="5726654" y="0"/>
                </a:lnTo>
                <a:lnTo>
                  <a:pt x="5726654" y="6857999"/>
                </a:lnTo>
                <a:lnTo>
                  <a:pt x="311758" y="6857999"/>
                </a:lnTo>
                <a:lnTo>
                  <a:pt x="314131" y="6707669"/>
                </a:lnTo>
                <a:cubicBezTo>
                  <a:pt x="335133" y="6366408"/>
                  <a:pt x="433652" y="6019041"/>
                  <a:pt x="599703" y="5670857"/>
                </a:cubicBezTo>
                <a:cubicBezTo>
                  <a:pt x="770258" y="5311555"/>
                  <a:pt x="1010814" y="4986831"/>
                  <a:pt x="1211434" y="4641254"/>
                </a:cubicBezTo>
                <a:cubicBezTo>
                  <a:pt x="1493037" y="4154455"/>
                  <a:pt x="1511836" y="3622743"/>
                  <a:pt x="1053042" y="3164268"/>
                </a:cubicBezTo>
                <a:cubicBezTo>
                  <a:pt x="881978" y="2993263"/>
                  <a:pt x="700423" y="2805522"/>
                  <a:pt x="607049" y="2589404"/>
                </a:cubicBezTo>
                <a:cubicBezTo>
                  <a:pt x="366280" y="2032157"/>
                  <a:pt x="541126" y="1508060"/>
                  <a:pt x="1054916" y="1068098"/>
                </a:cubicBezTo>
                <a:cubicBezTo>
                  <a:pt x="1261028" y="891534"/>
                  <a:pt x="1489689" y="709487"/>
                  <a:pt x="1502878" y="419994"/>
                </a:cubicBezTo>
                <a:cubicBezTo>
                  <a:pt x="1506390" y="341909"/>
                  <a:pt x="1507263" y="263519"/>
                  <a:pt x="1505905" y="184995"/>
                </a:cubicBezTo>
                <a:close/>
                <a:moveTo>
                  <a:pt x="14544" y="0"/>
                </a:moveTo>
                <a:lnTo>
                  <a:pt x="879353" y="0"/>
                </a:lnTo>
                <a:lnTo>
                  <a:pt x="892054" y="78051"/>
                </a:lnTo>
                <a:cubicBezTo>
                  <a:pt x="904493" y="285270"/>
                  <a:pt x="770272" y="479620"/>
                  <a:pt x="561941" y="535442"/>
                </a:cubicBezTo>
                <a:cubicBezTo>
                  <a:pt x="323847" y="599239"/>
                  <a:pt x="79117" y="457944"/>
                  <a:pt x="15320" y="219851"/>
                </a:cubicBezTo>
                <a:cubicBezTo>
                  <a:pt x="-630" y="160328"/>
                  <a:pt x="-3761" y="100390"/>
                  <a:pt x="4235" y="4296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5624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BBFAFA-5012-266E-49EB-96916F50A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417075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it-IT" sz="4400" b="1" dirty="0"/>
              <a:t>STORIA</a:t>
            </a:r>
          </a:p>
        </p:txBody>
      </p:sp>
      <p:pic>
        <p:nvPicPr>
          <p:cNvPr id="4" name="Picture 3" descr="Cerchio 3D fosforescente">
            <a:extLst>
              <a:ext uri="{FF2B5EF4-FFF2-40B4-BE49-F238E27FC236}">
                <a16:creationId xmlns:a16="http://schemas.microsoft.com/office/drawing/2014/main" id="{8BFD2474-3ED2-D0BD-7E13-BD4923D1B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58" r="17776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6EDE1005-EBFF-4E8A-BEBE-A80E74C3CE83}"/>
              </a:ext>
            </a:extLst>
          </p:cNvPr>
          <p:cNvGraphicFramePr/>
          <p:nvPr/>
        </p:nvGraphicFramePr>
        <p:xfrm>
          <a:off x="643467" y="1315951"/>
          <a:ext cx="5452533" cy="512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2447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BBFAFA-5012-266E-49EB-96916F50A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868964"/>
            <a:ext cx="5598097" cy="2819626"/>
          </a:xfrm>
        </p:spPr>
        <p:txBody>
          <a:bodyPr>
            <a:normAutofit/>
          </a:bodyPr>
          <a:lstStyle/>
          <a:p>
            <a:r>
              <a:rPr lang="it-IT" b="1" dirty="0"/>
              <a:t>INTERNET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43834E1-3ACE-F33F-36EF-C38B1C152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902206"/>
            <a:ext cx="5598097" cy="2240529"/>
          </a:xfrm>
        </p:spPr>
        <p:txBody>
          <a:bodyPr>
            <a:normAutofit/>
          </a:bodyPr>
          <a:lstStyle/>
          <a:p>
            <a:r>
              <a:rPr lang="it-IT" dirty="0"/>
              <a:t>STRUTTURA</a:t>
            </a:r>
          </a:p>
        </p:txBody>
      </p:sp>
      <p:pic>
        <p:nvPicPr>
          <p:cNvPr id="4" name="Picture 3" descr="Cerchio 3D fosforescente">
            <a:extLst>
              <a:ext uri="{FF2B5EF4-FFF2-40B4-BE49-F238E27FC236}">
                <a16:creationId xmlns:a16="http://schemas.microsoft.com/office/drawing/2014/main" id="{8BFD2474-3ED2-D0BD-7E13-BD4923D1B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89" r="19006"/>
          <a:stretch/>
        </p:blipFill>
        <p:spPr>
          <a:xfrm>
            <a:off x="6480316" y="1"/>
            <a:ext cx="5726654" cy="6857999"/>
          </a:xfrm>
          <a:custGeom>
            <a:avLst/>
            <a:gdLst/>
            <a:ahLst/>
            <a:cxnLst/>
            <a:rect l="l" t="t" r="r" b="b"/>
            <a:pathLst>
              <a:path w="5726654" h="6857999">
                <a:moveTo>
                  <a:pt x="615191" y="3536634"/>
                </a:moveTo>
                <a:cubicBezTo>
                  <a:pt x="896629" y="3536634"/>
                  <a:pt x="1124779" y="3764784"/>
                  <a:pt x="1124779" y="4046222"/>
                </a:cubicBezTo>
                <a:cubicBezTo>
                  <a:pt x="1124779" y="4327660"/>
                  <a:pt x="896629" y="4555810"/>
                  <a:pt x="615191" y="4555810"/>
                </a:cubicBezTo>
                <a:cubicBezTo>
                  <a:pt x="333753" y="4555810"/>
                  <a:pt x="105603" y="4327660"/>
                  <a:pt x="105603" y="4046222"/>
                </a:cubicBezTo>
                <a:cubicBezTo>
                  <a:pt x="105603" y="3764784"/>
                  <a:pt x="333753" y="3536634"/>
                  <a:pt x="615191" y="3536634"/>
                </a:cubicBezTo>
                <a:close/>
                <a:moveTo>
                  <a:pt x="1497781" y="0"/>
                </a:moveTo>
                <a:lnTo>
                  <a:pt x="5726654" y="0"/>
                </a:lnTo>
                <a:lnTo>
                  <a:pt x="5726654" y="6857999"/>
                </a:lnTo>
                <a:lnTo>
                  <a:pt x="311758" y="6857999"/>
                </a:lnTo>
                <a:lnTo>
                  <a:pt x="314131" y="6707669"/>
                </a:lnTo>
                <a:cubicBezTo>
                  <a:pt x="335133" y="6366408"/>
                  <a:pt x="433652" y="6019041"/>
                  <a:pt x="599703" y="5670857"/>
                </a:cubicBezTo>
                <a:cubicBezTo>
                  <a:pt x="770258" y="5311555"/>
                  <a:pt x="1010814" y="4986831"/>
                  <a:pt x="1211434" y="4641254"/>
                </a:cubicBezTo>
                <a:cubicBezTo>
                  <a:pt x="1493037" y="4154455"/>
                  <a:pt x="1511836" y="3622743"/>
                  <a:pt x="1053042" y="3164268"/>
                </a:cubicBezTo>
                <a:cubicBezTo>
                  <a:pt x="881978" y="2993263"/>
                  <a:pt x="700423" y="2805522"/>
                  <a:pt x="607049" y="2589404"/>
                </a:cubicBezTo>
                <a:cubicBezTo>
                  <a:pt x="366280" y="2032157"/>
                  <a:pt x="541126" y="1508060"/>
                  <a:pt x="1054916" y="1068098"/>
                </a:cubicBezTo>
                <a:cubicBezTo>
                  <a:pt x="1261028" y="891534"/>
                  <a:pt x="1489689" y="709487"/>
                  <a:pt x="1502878" y="419994"/>
                </a:cubicBezTo>
                <a:cubicBezTo>
                  <a:pt x="1506390" y="341909"/>
                  <a:pt x="1507263" y="263519"/>
                  <a:pt x="1505905" y="184995"/>
                </a:cubicBezTo>
                <a:close/>
                <a:moveTo>
                  <a:pt x="14544" y="0"/>
                </a:moveTo>
                <a:lnTo>
                  <a:pt x="879353" y="0"/>
                </a:lnTo>
                <a:lnTo>
                  <a:pt x="892054" y="78051"/>
                </a:lnTo>
                <a:cubicBezTo>
                  <a:pt x="904493" y="285270"/>
                  <a:pt x="770272" y="479620"/>
                  <a:pt x="561941" y="535442"/>
                </a:cubicBezTo>
                <a:cubicBezTo>
                  <a:pt x="323847" y="599239"/>
                  <a:pt x="79117" y="457944"/>
                  <a:pt x="15320" y="219851"/>
                </a:cubicBezTo>
                <a:cubicBezTo>
                  <a:pt x="-630" y="160328"/>
                  <a:pt x="-3761" y="100390"/>
                  <a:pt x="4235" y="4296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48908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707713F9-D170-A9A2-BFD4-BF3B022AD0A1}"/>
              </a:ext>
            </a:extLst>
          </p:cNvPr>
          <p:cNvSpPr txBox="1"/>
          <p:nvPr/>
        </p:nvSpPr>
        <p:spPr>
          <a:xfrm>
            <a:off x="1376083" y="1558525"/>
            <a:ext cx="6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LAN</a:t>
            </a:r>
          </a:p>
        </p:txBody>
      </p:sp>
      <p:pic>
        <p:nvPicPr>
          <p:cNvPr id="5" name="Elemento grafico 4" descr="Home con riempimento a tinta unita">
            <a:extLst>
              <a:ext uri="{FF2B5EF4-FFF2-40B4-BE49-F238E27FC236}">
                <a16:creationId xmlns:a16="http://schemas.microsoft.com/office/drawing/2014/main" id="{C615458F-A715-9222-2FD2-7426B4FFB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8165" y="6441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76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707713F9-D170-A9A2-BFD4-BF3B022AD0A1}"/>
              </a:ext>
            </a:extLst>
          </p:cNvPr>
          <p:cNvSpPr txBox="1"/>
          <p:nvPr/>
        </p:nvSpPr>
        <p:spPr>
          <a:xfrm>
            <a:off x="1376083" y="1558525"/>
            <a:ext cx="6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LAN</a:t>
            </a:r>
          </a:p>
        </p:txBody>
      </p:sp>
      <p:pic>
        <p:nvPicPr>
          <p:cNvPr id="5" name="Elemento grafico 4" descr="Home con riempimento a tinta unita">
            <a:extLst>
              <a:ext uri="{FF2B5EF4-FFF2-40B4-BE49-F238E27FC236}">
                <a16:creationId xmlns:a16="http://schemas.microsoft.com/office/drawing/2014/main" id="{C615458F-A715-9222-2FD2-7426B4FFB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8165" y="644125"/>
            <a:ext cx="914400" cy="9144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EF250C9-2B1E-320A-318D-16B6D7BD0357}"/>
              </a:ext>
            </a:extLst>
          </p:cNvPr>
          <p:cNvSpPr txBox="1"/>
          <p:nvPr/>
        </p:nvSpPr>
        <p:spPr>
          <a:xfrm>
            <a:off x="838200" y="1189193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IP</a:t>
            </a:r>
          </a:p>
        </p:txBody>
      </p:sp>
    </p:spTree>
    <p:extLst>
      <p:ext uri="{BB962C8B-B14F-4D97-AF65-F5344CB8AC3E}">
        <p14:creationId xmlns:p14="http://schemas.microsoft.com/office/powerpoint/2010/main" val="41411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707713F9-D170-A9A2-BFD4-BF3B022AD0A1}"/>
              </a:ext>
            </a:extLst>
          </p:cNvPr>
          <p:cNvSpPr txBox="1"/>
          <p:nvPr/>
        </p:nvSpPr>
        <p:spPr>
          <a:xfrm>
            <a:off x="1376083" y="1558525"/>
            <a:ext cx="6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LAN</a:t>
            </a:r>
          </a:p>
        </p:txBody>
      </p:sp>
      <p:pic>
        <p:nvPicPr>
          <p:cNvPr id="9" name="Elemento grafico 8" descr="Home con riempimento a tinta unita">
            <a:extLst>
              <a:ext uri="{FF2B5EF4-FFF2-40B4-BE49-F238E27FC236}">
                <a16:creationId xmlns:a16="http://schemas.microsoft.com/office/drawing/2014/main" id="{08A0DEE4-C595-29E6-02C8-FD6630FF5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8165" y="2707119"/>
            <a:ext cx="914400" cy="9144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F9C407A-9637-A6EC-7B38-468E5B4C8CD9}"/>
              </a:ext>
            </a:extLst>
          </p:cNvPr>
          <p:cNvSpPr txBox="1"/>
          <p:nvPr/>
        </p:nvSpPr>
        <p:spPr>
          <a:xfrm>
            <a:off x="1376083" y="3621519"/>
            <a:ext cx="6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LAN</a:t>
            </a:r>
          </a:p>
        </p:txBody>
      </p:sp>
      <p:pic>
        <p:nvPicPr>
          <p:cNvPr id="13" name="Elemento grafico 12" descr="Home con riempimento a tinta unita">
            <a:extLst>
              <a:ext uri="{FF2B5EF4-FFF2-40B4-BE49-F238E27FC236}">
                <a16:creationId xmlns:a16="http://schemas.microsoft.com/office/drawing/2014/main" id="{8956DBC8-EB6A-A1CE-EAB8-2FDCAEF7E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8165" y="4770113"/>
            <a:ext cx="914400" cy="9144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B400B50-5BB3-B61F-8ED6-A72C8E171B12}"/>
              </a:ext>
            </a:extLst>
          </p:cNvPr>
          <p:cNvSpPr txBox="1"/>
          <p:nvPr/>
        </p:nvSpPr>
        <p:spPr>
          <a:xfrm>
            <a:off x="1376083" y="5684513"/>
            <a:ext cx="6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LAN</a:t>
            </a:r>
          </a:p>
        </p:txBody>
      </p:sp>
      <p:pic>
        <p:nvPicPr>
          <p:cNvPr id="5" name="Elemento grafico 4" descr="Home con riempimento a tinta unita">
            <a:extLst>
              <a:ext uri="{FF2B5EF4-FFF2-40B4-BE49-F238E27FC236}">
                <a16:creationId xmlns:a16="http://schemas.microsoft.com/office/drawing/2014/main" id="{C615458F-A715-9222-2FD2-7426B4FFB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8165" y="644125"/>
            <a:ext cx="914400" cy="9144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D66498-4BD8-885B-F2E5-8295A935604C}"/>
              </a:ext>
            </a:extLst>
          </p:cNvPr>
          <p:cNvSpPr txBox="1"/>
          <p:nvPr/>
        </p:nvSpPr>
        <p:spPr>
          <a:xfrm>
            <a:off x="838200" y="3436853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IP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2F3DAA-F859-F806-DBC3-8E9936A3F75E}"/>
              </a:ext>
            </a:extLst>
          </p:cNvPr>
          <p:cNvSpPr txBox="1"/>
          <p:nvPr/>
        </p:nvSpPr>
        <p:spPr>
          <a:xfrm>
            <a:off x="838200" y="5319441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IP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4FFE90E-FB9F-365A-6665-FD389DA89BFB}"/>
              </a:ext>
            </a:extLst>
          </p:cNvPr>
          <p:cNvSpPr txBox="1"/>
          <p:nvPr/>
        </p:nvSpPr>
        <p:spPr>
          <a:xfrm>
            <a:off x="838200" y="1189193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IP</a:t>
            </a:r>
          </a:p>
        </p:txBody>
      </p:sp>
    </p:spTree>
    <p:extLst>
      <p:ext uri="{BB962C8B-B14F-4D97-AF65-F5344CB8AC3E}">
        <p14:creationId xmlns:p14="http://schemas.microsoft.com/office/powerpoint/2010/main" val="2855756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707713F9-D170-A9A2-BFD4-BF3B022AD0A1}"/>
              </a:ext>
            </a:extLst>
          </p:cNvPr>
          <p:cNvSpPr txBox="1"/>
          <p:nvPr/>
        </p:nvSpPr>
        <p:spPr>
          <a:xfrm>
            <a:off x="1376083" y="1558525"/>
            <a:ext cx="6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LAN</a:t>
            </a:r>
          </a:p>
        </p:txBody>
      </p:sp>
      <p:pic>
        <p:nvPicPr>
          <p:cNvPr id="9" name="Elemento grafico 8" descr="Home con riempimento a tinta unita">
            <a:extLst>
              <a:ext uri="{FF2B5EF4-FFF2-40B4-BE49-F238E27FC236}">
                <a16:creationId xmlns:a16="http://schemas.microsoft.com/office/drawing/2014/main" id="{08A0DEE4-C595-29E6-02C8-FD6630FF5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8165" y="2707119"/>
            <a:ext cx="914400" cy="9144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F9C407A-9637-A6EC-7B38-468E5B4C8CD9}"/>
              </a:ext>
            </a:extLst>
          </p:cNvPr>
          <p:cNvSpPr txBox="1"/>
          <p:nvPr/>
        </p:nvSpPr>
        <p:spPr>
          <a:xfrm>
            <a:off x="1376083" y="3621519"/>
            <a:ext cx="6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LAN</a:t>
            </a:r>
          </a:p>
        </p:txBody>
      </p:sp>
      <p:pic>
        <p:nvPicPr>
          <p:cNvPr id="13" name="Elemento grafico 12" descr="Home con riempimento a tinta unita">
            <a:extLst>
              <a:ext uri="{FF2B5EF4-FFF2-40B4-BE49-F238E27FC236}">
                <a16:creationId xmlns:a16="http://schemas.microsoft.com/office/drawing/2014/main" id="{8956DBC8-EB6A-A1CE-EAB8-2FDCAEF7E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8165" y="4770113"/>
            <a:ext cx="914400" cy="9144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B400B50-5BB3-B61F-8ED6-A72C8E171B12}"/>
              </a:ext>
            </a:extLst>
          </p:cNvPr>
          <p:cNvSpPr txBox="1"/>
          <p:nvPr/>
        </p:nvSpPr>
        <p:spPr>
          <a:xfrm>
            <a:off x="1376083" y="5684513"/>
            <a:ext cx="6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LAN</a:t>
            </a:r>
          </a:p>
        </p:txBody>
      </p:sp>
      <p:pic>
        <p:nvPicPr>
          <p:cNvPr id="5" name="Elemento grafico 4" descr="Home con riempimento a tinta unita">
            <a:extLst>
              <a:ext uri="{FF2B5EF4-FFF2-40B4-BE49-F238E27FC236}">
                <a16:creationId xmlns:a16="http://schemas.microsoft.com/office/drawing/2014/main" id="{C615458F-A715-9222-2FD2-7426B4FFB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8165" y="644125"/>
            <a:ext cx="914400" cy="9144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D66498-4BD8-885B-F2E5-8295A935604C}"/>
              </a:ext>
            </a:extLst>
          </p:cNvPr>
          <p:cNvSpPr txBox="1"/>
          <p:nvPr/>
        </p:nvSpPr>
        <p:spPr>
          <a:xfrm>
            <a:off x="838200" y="3436853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IP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2F3DAA-F859-F806-DBC3-8E9936A3F75E}"/>
              </a:ext>
            </a:extLst>
          </p:cNvPr>
          <p:cNvSpPr txBox="1"/>
          <p:nvPr/>
        </p:nvSpPr>
        <p:spPr>
          <a:xfrm>
            <a:off x="838200" y="5319441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IP</a:t>
            </a:r>
          </a:p>
        </p:txBody>
      </p:sp>
      <p:pic>
        <p:nvPicPr>
          <p:cNvPr id="4" name="Elemento grafico 3" descr="Home con riempimento a tinta unita">
            <a:extLst>
              <a:ext uri="{FF2B5EF4-FFF2-40B4-BE49-F238E27FC236}">
                <a16:creationId xmlns:a16="http://schemas.microsoft.com/office/drawing/2014/main" id="{24B239E1-FB3F-395E-AE1E-BC3236069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049435" y="644125"/>
            <a:ext cx="914400" cy="9144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C18D27F-C2C5-1F07-049F-EBE5FB59F435}"/>
              </a:ext>
            </a:extLst>
          </p:cNvPr>
          <p:cNvSpPr txBox="1"/>
          <p:nvPr/>
        </p:nvSpPr>
        <p:spPr>
          <a:xfrm flipH="1">
            <a:off x="10197353" y="1558525"/>
            <a:ext cx="6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LAN</a:t>
            </a:r>
          </a:p>
        </p:txBody>
      </p:sp>
      <p:pic>
        <p:nvPicPr>
          <p:cNvPr id="8" name="Elemento grafico 7" descr="Home con riempimento a tinta unita">
            <a:extLst>
              <a:ext uri="{FF2B5EF4-FFF2-40B4-BE49-F238E27FC236}">
                <a16:creationId xmlns:a16="http://schemas.microsoft.com/office/drawing/2014/main" id="{D9D8CE30-8B02-2541-A982-C1E726A8D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049435" y="2707119"/>
            <a:ext cx="914400" cy="9144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B83DE1F-927B-C468-E9A1-DA789F705DAF}"/>
              </a:ext>
            </a:extLst>
          </p:cNvPr>
          <p:cNvSpPr txBox="1"/>
          <p:nvPr/>
        </p:nvSpPr>
        <p:spPr>
          <a:xfrm flipH="1">
            <a:off x="10197353" y="3621519"/>
            <a:ext cx="6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LAN</a:t>
            </a:r>
          </a:p>
        </p:txBody>
      </p:sp>
      <p:pic>
        <p:nvPicPr>
          <p:cNvPr id="12" name="Elemento grafico 11" descr="Home con riempimento a tinta unita">
            <a:extLst>
              <a:ext uri="{FF2B5EF4-FFF2-40B4-BE49-F238E27FC236}">
                <a16:creationId xmlns:a16="http://schemas.microsoft.com/office/drawing/2014/main" id="{45B476F5-4498-38DC-B4F3-490A219F7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049435" y="4770113"/>
            <a:ext cx="914400" cy="9144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18D026B-CA85-3992-2ED1-A1846A20703C}"/>
              </a:ext>
            </a:extLst>
          </p:cNvPr>
          <p:cNvSpPr txBox="1"/>
          <p:nvPr/>
        </p:nvSpPr>
        <p:spPr>
          <a:xfrm flipH="1">
            <a:off x="10197353" y="5684513"/>
            <a:ext cx="6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LAN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9991665-CFAC-1ED5-49C1-1ECBF3EBCB58}"/>
              </a:ext>
            </a:extLst>
          </p:cNvPr>
          <p:cNvSpPr txBox="1"/>
          <p:nvPr/>
        </p:nvSpPr>
        <p:spPr>
          <a:xfrm flipH="1">
            <a:off x="10963833" y="1197046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IP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465A4F2-89D2-67AB-D284-6A9B6CD630CE}"/>
              </a:ext>
            </a:extLst>
          </p:cNvPr>
          <p:cNvSpPr txBox="1"/>
          <p:nvPr/>
        </p:nvSpPr>
        <p:spPr>
          <a:xfrm flipH="1">
            <a:off x="10963832" y="3277916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IP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16AE15C-8285-F3F0-BE99-B11A9429FFAB}"/>
              </a:ext>
            </a:extLst>
          </p:cNvPr>
          <p:cNvSpPr txBox="1"/>
          <p:nvPr/>
        </p:nvSpPr>
        <p:spPr>
          <a:xfrm flipH="1">
            <a:off x="10963832" y="5323034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IP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1DF74D1-3361-2384-8555-D4EDCF211ED7}"/>
              </a:ext>
            </a:extLst>
          </p:cNvPr>
          <p:cNvSpPr txBox="1"/>
          <p:nvPr/>
        </p:nvSpPr>
        <p:spPr>
          <a:xfrm>
            <a:off x="838200" y="1189193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IP</a:t>
            </a:r>
          </a:p>
        </p:txBody>
      </p:sp>
    </p:spTree>
    <p:extLst>
      <p:ext uri="{BB962C8B-B14F-4D97-AF65-F5344CB8AC3E}">
        <p14:creationId xmlns:p14="http://schemas.microsoft.com/office/powerpoint/2010/main" val="2139555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 descr="Diagramma di rete con riempimento a tinta unita">
            <a:extLst>
              <a:ext uri="{FF2B5EF4-FFF2-40B4-BE49-F238E27FC236}">
                <a16:creationId xmlns:a16="http://schemas.microsoft.com/office/drawing/2014/main" id="{EA17DE6D-39BC-5BA7-75F9-DF3E1EB66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181" y="7853"/>
            <a:ext cx="4749053" cy="685799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07713F9-D170-A9A2-BFD4-BF3B022AD0A1}"/>
              </a:ext>
            </a:extLst>
          </p:cNvPr>
          <p:cNvSpPr txBox="1"/>
          <p:nvPr/>
        </p:nvSpPr>
        <p:spPr>
          <a:xfrm>
            <a:off x="1376083" y="1558525"/>
            <a:ext cx="6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LAN</a:t>
            </a:r>
          </a:p>
        </p:txBody>
      </p:sp>
      <p:pic>
        <p:nvPicPr>
          <p:cNvPr id="9" name="Elemento grafico 8" descr="Home con riempimento a tinta unita">
            <a:extLst>
              <a:ext uri="{FF2B5EF4-FFF2-40B4-BE49-F238E27FC236}">
                <a16:creationId xmlns:a16="http://schemas.microsoft.com/office/drawing/2014/main" id="{08A0DEE4-C595-29E6-02C8-FD6630FF5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8165" y="2707119"/>
            <a:ext cx="914400" cy="9144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F9C407A-9637-A6EC-7B38-468E5B4C8CD9}"/>
              </a:ext>
            </a:extLst>
          </p:cNvPr>
          <p:cNvSpPr txBox="1"/>
          <p:nvPr/>
        </p:nvSpPr>
        <p:spPr>
          <a:xfrm>
            <a:off x="1376083" y="3621519"/>
            <a:ext cx="6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LAN</a:t>
            </a:r>
          </a:p>
        </p:txBody>
      </p:sp>
      <p:pic>
        <p:nvPicPr>
          <p:cNvPr id="13" name="Elemento grafico 12" descr="Home con riempimento a tinta unita">
            <a:extLst>
              <a:ext uri="{FF2B5EF4-FFF2-40B4-BE49-F238E27FC236}">
                <a16:creationId xmlns:a16="http://schemas.microsoft.com/office/drawing/2014/main" id="{8956DBC8-EB6A-A1CE-EAB8-2FDCAEF7E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8165" y="4770113"/>
            <a:ext cx="914400" cy="9144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B400B50-5BB3-B61F-8ED6-A72C8E171B12}"/>
              </a:ext>
            </a:extLst>
          </p:cNvPr>
          <p:cNvSpPr txBox="1"/>
          <p:nvPr/>
        </p:nvSpPr>
        <p:spPr>
          <a:xfrm>
            <a:off x="1376083" y="5684513"/>
            <a:ext cx="6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LAN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5CAF4EB-264C-5C0F-E116-388EAF5AC796}"/>
              </a:ext>
            </a:extLst>
          </p:cNvPr>
          <p:cNvSpPr txBox="1"/>
          <p:nvPr/>
        </p:nvSpPr>
        <p:spPr>
          <a:xfrm>
            <a:off x="838200" y="1189193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IP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0FBF4EF-4B75-C038-73DE-7D40486D63E1}"/>
              </a:ext>
            </a:extLst>
          </p:cNvPr>
          <p:cNvSpPr txBox="1"/>
          <p:nvPr/>
        </p:nvSpPr>
        <p:spPr>
          <a:xfrm>
            <a:off x="838200" y="3436853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IP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FCAFDB0-C9AD-9109-F88B-B6B7842D05DD}"/>
              </a:ext>
            </a:extLst>
          </p:cNvPr>
          <p:cNvSpPr txBox="1"/>
          <p:nvPr/>
        </p:nvSpPr>
        <p:spPr>
          <a:xfrm>
            <a:off x="838200" y="5319441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IP</a:t>
            </a:r>
          </a:p>
        </p:txBody>
      </p:sp>
      <p:pic>
        <p:nvPicPr>
          <p:cNvPr id="21" name="Elemento grafico 20" descr="Home con riempimento a tinta unita">
            <a:extLst>
              <a:ext uri="{FF2B5EF4-FFF2-40B4-BE49-F238E27FC236}">
                <a16:creationId xmlns:a16="http://schemas.microsoft.com/office/drawing/2014/main" id="{A2755D1B-32F7-2E06-086E-04A25E553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049435" y="644125"/>
            <a:ext cx="914400" cy="914400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9D94E44-BE3C-5E63-AF63-B95114F2D834}"/>
              </a:ext>
            </a:extLst>
          </p:cNvPr>
          <p:cNvSpPr txBox="1"/>
          <p:nvPr/>
        </p:nvSpPr>
        <p:spPr>
          <a:xfrm flipH="1">
            <a:off x="10197353" y="1558525"/>
            <a:ext cx="6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LAN</a:t>
            </a:r>
          </a:p>
        </p:txBody>
      </p:sp>
      <p:pic>
        <p:nvPicPr>
          <p:cNvPr id="24" name="Elemento grafico 23" descr="Home con riempimento a tinta unita">
            <a:extLst>
              <a:ext uri="{FF2B5EF4-FFF2-40B4-BE49-F238E27FC236}">
                <a16:creationId xmlns:a16="http://schemas.microsoft.com/office/drawing/2014/main" id="{CDF78660-06F9-FE3F-5939-646DB07B4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049435" y="2707119"/>
            <a:ext cx="914400" cy="914400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67B3E27-3768-7010-C0A5-EA653F65B06F}"/>
              </a:ext>
            </a:extLst>
          </p:cNvPr>
          <p:cNvSpPr txBox="1"/>
          <p:nvPr/>
        </p:nvSpPr>
        <p:spPr>
          <a:xfrm flipH="1">
            <a:off x="10197353" y="3621519"/>
            <a:ext cx="6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LAN</a:t>
            </a:r>
          </a:p>
        </p:txBody>
      </p:sp>
      <p:pic>
        <p:nvPicPr>
          <p:cNvPr id="26" name="Elemento grafico 25" descr="Home con riempimento a tinta unita">
            <a:extLst>
              <a:ext uri="{FF2B5EF4-FFF2-40B4-BE49-F238E27FC236}">
                <a16:creationId xmlns:a16="http://schemas.microsoft.com/office/drawing/2014/main" id="{E892DCFE-ABCE-2BDA-536A-BC699AE70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049435" y="4770113"/>
            <a:ext cx="914400" cy="914400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5685471-9DC9-9B98-B702-3EE7F5A73199}"/>
              </a:ext>
            </a:extLst>
          </p:cNvPr>
          <p:cNvSpPr txBox="1"/>
          <p:nvPr/>
        </p:nvSpPr>
        <p:spPr>
          <a:xfrm flipH="1">
            <a:off x="10197353" y="5684513"/>
            <a:ext cx="6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LAN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ECA85C1-71EF-3F30-D2F4-410DBF2C7E77}"/>
              </a:ext>
            </a:extLst>
          </p:cNvPr>
          <p:cNvSpPr txBox="1"/>
          <p:nvPr/>
        </p:nvSpPr>
        <p:spPr>
          <a:xfrm flipH="1">
            <a:off x="10963833" y="1197046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IP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99E203E7-0998-63D1-210F-7A1EDB9FB6EF}"/>
              </a:ext>
            </a:extLst>
          </p:cNvPr>
          <p:cNvSpPr txBox="1"/>
          <p:nvPr/>
        </p:nvSpPr>
        <p:spPr>
          <a:xfrm flipH="1">
            <a:off x="10963832" y="3277916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IP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3B6CF064-CAC2-250C-D523-0FF3CF2BD78E}"/>
              </a:ext>
            </a:extLst>
          </p:cNvPr>
          <p:cNvSpPr txBox="1"/>
          <p:nvPr/>
        </p:nvSpPr>
        <p:spPr>
          <a:xfrm flipH="1">
            <a:off x="10963832" y="5323034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IP</a:t>
            </a:r>
          </a:p>
        </p:txBody>
      </p:sp>
      <p:pic>
        <p:nvPicPr>
          <p:cNvPr id="5" name="Elemento grafico 4" descr="Home con riempimento a tinta unita">
            <a:extLst>
              <a:ext uri="{FF2B5EF4-FFF2-40B4-BE49-F238E27FC236}">
                <a16:creationId xmlns:a16="http://schemas.microsoft.com/office/drawing/2014/main" id="{C615458F-A715-9222-2FD2-7426B4FFB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8165" y="6441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74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Elemento grafico 30" descr="Diagramma di rete con riempimento a tinta unita">
            <a:extLst>
              <a:ext uri="{FF2B5EF4-FFF2-40B4-BE49-F238E27FC236}">
                <a16:creationId xmlns:a16="http://schemas.microsoft.com/office/drawing/2014/main" id="{C8F23070-2163-E8C7-55C2-D5A4ADC80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409761" y="0"/>
            <a:ext cx="4749053" cy="6857999"/>
          </a:xfrm>
          <a:prstGeom prst="rect">
            <a:avLst/>
          </a:prstGeom>
        </p:spPr>
      </p:pic>
      <p:pic>
        <p:nvPicPr>
          <p:cNvPr id="8" name="Elemento grafico 7" descr="Diagramma di rete con riempimento a tinta unita">
            <a:extLst>
              <a:ext uri="{FF2B5EF4-FFF2-40B4-BE49-F238E27FC236}">
                <a16:creationId xmlns:a16="http://schemas.microsoft.com/office/drawing/2014/main" id="{EA17DE6D-39BC-5BA7-75F9-DF3E1EB66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181" y="7853"/>
            <a:ext cx="4749053" cy="685799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07713F9-D170-A9A2-BFD4-BF3B022AD0A1}"/>
              </a:ext>
            </a:extLst>
          </p:cNvPr>
          <p:cNvSpPr txBox="1"/>
          <p:nvPr/>
        </p:nvSpPr>
        <p:spPr>
          <a:xfrm>
            <a:off x="1376083" y="1558525"/>
            <a:ext cx="6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LAN</a:t>
            </a:r>
          </a:p>
        </p:txBody>
      </p:sp>
      <p:pic>
        <p:nvPicPr>
          <p:cNvPr id="9" name="Elemento grafico 8" descr="Home con riempimento a tinta unita">
            <a:extLst>
              <a:ext uri="{FF2B5EF4-FFF2-40B4-BE49-F238E27FC236}">
                <a16:creationId xmlns:a16="http://schemas.microsoft.com/office/drawing/2014/main" id="{08A0DEE4-C595-29E6-02C8-FD6630FF5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8165" y="2707119"/>
            <a:ext cx="914400" cy="9144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F9C407A-9637-A6EC-7B38-468E5B4C8CD9}"/>
              </a:ext>
            </a:extLst>
          </p:cNvPr>
          <p:cNvSpPr txBox="1"/>
          <p:nvPr/>
        </p:nvSpPr>
        <p:spPr>
          <a:xfrm>
            <a:off x="1376083" y="3621519"/>
            <a:ext cx="6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LAN</a:t>
            </a:r>
          </a:p>
        </p:txBody>
      </p:sp>
      <p:pic>
        <p:nvPicPr>
          <p:cNvPr id="13" name="Elemento grafico 12" descr="Home con riempimento a tinta unita">
            <a:extLst>
              <a:ext uri="{FF2B5EF4-FFF2-40B4-BE49-F238E27FC236}">
                <a16:creationId xmlns:a16="http://schemas.microsoft.com/office/drawing/2014/main" id="{8956DBC8-EB6A-A1CE-EAB8-2FDCAEF7E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8165" y="4770113"/>
            <a:ext cx="914400" cy="9144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B400B50-5BB3-B61F-8ED6-A72C8E171B12}"/>
              </a:ext>
            </a:extLst>
          </p:cNvPr>
          <p:cNvSpPr txBox="1"/>
          <p:nvPr/>
        </p:nvSpPr>
        <p:spPr>
          <a:xfrm>
            <a:off x="1376083" y="5684513"/>
            <a:ext cx="6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LAN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5CAF4EB-264C-5C0F-E116-388EAF5AC796}"/>
              </a:ext>
            </a:extLst>
          </p:cNvPr>
          <p:cNvSpPr txBox="1"/>
          <p:nvPr/>
        </p:nvSpPr>
        <p:spPr>
          <a:xfrm>
            <a:off x="838200" y="1189193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IP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0FBF4EF-4B75-C038-73DE-7D40486D63E1}"/>
              </a:ext>
            </a:extLst>
          </p:cNvPr>
          <p:cNvSpPr txBox="1"/>
          <p:nvPr/>
        </p:nvSpPr>
        <p:spPr>
          <a:xfrm>
            <a:off x="838200" y="3436853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IP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FCAFDB0-C9AD-9109-F88B-B6B7842D05DD}"/>
              </a:ext>
            </a:extLst>
          </p:cNvPr>
          <p:cNvSpPr txBox="1"/>
          <p:nvPr/>
        </p:nvSpPr>
        <p:spPr>
          <a:xfrm>
            <a:off x="838200" y="5319441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IP</a:t>
            </a:r>
          </a:p>
        </p:txBody>
      </p:sp>
      <p:pic>
        <p:nvPicPr>
          <p:cNvPr id="21" name="Elemento grafico 20" descr="Home con riempimento a tinta unita">
            <a:extLst>
              <a:ext uri="{FF2B5EF4-FFF2-40B4-BE49-F238E27FC236}">
                <a16:creationId xmlns:a16="http://schemas.microsoft.com/office/drawing/2014/main" id="{A2755D1B-32F7-2E06-086E-04A25E553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049435" y="644125"/>
            <a:ext cx="914400" cy="914400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9D94E44-BE3C-5E63-AF63-B95114F2D834}"/>
              </a:ext>
            </a:extLst>
          </p:cNvPr>
          <p:cNvSpPr txBox="1"/>
          <p:nvPr/>
        </p:nvSpPr>
        <p:spPr>
          <a:xfrm flipH="1">
            <a:off x="10197353" y="1558525"/>
            <a:ext cx="6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LAN</a:t>
            </a:r>
          </a:p>
        </p:txBody>
      </p:sp>
      <p:pic>
        <p:nvPicPr>
          <p:cNvPr id="24" name="Elemento grafico 23" descr="Home con riempimento a tinta unita">
            <a:extLst>
              <a:ext uri="{FF2B5EF4-FFF2-40B4-BE49-F238E27FC236}">
                <a16:creationId xmlns:a16="http://schemas.microsoft.com/office/drawing/2014/main" id="{CDF78660-06F9-FE3F-5939-646DB07B4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049435" y="2707119"/>
            <a:ext cx="914400" cy="914400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67B3E27-3768-7010-C0A5-EA653F65B06F}"/>
              </a:ext>
            </a:extLst>
          </p:cNvPr>
          <p:cNvSpPr txBox="1"/>
          <p:nvPr/>
        </p:nvSpPr>
        <p:spPr>
          <a:xfrm flipH="1">
            <a:off x="10197353" y="3621519"/>
            <a:ext cx="6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LAN</a:t>
            </a:r>
          </a:p>
        </p:txBody>
      </p:sp>
      <p:pic>
        <p:nvPicPr>
          <p:cNvPr id="26" name="Elemento grafico 25" descr="Home con riempimento a tinta unita">
            <a:extLst>
              <a:ext uri="{FF2B5EF4-FFF2-40B4-BE49-F238E27FC236}">
                <a16:creationId xmlns:a16="http://schemas.microsoft.com/office/drawing/2014/main" id="{E892DCFE-ABCE-2BDA-536A-BC699AE70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049435" y="4770113"/>
            <a:ext cx="914400" cy="914400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5685471-9DC9-9B98-B702-3EE7F5A73199}"/>
              </a:ext>
            </a:extLst>
          </p:cNvPr>
          <p:cNvSpPr txBox="1"/>
          <p:nvPr/>
        </p:nvSpPr>
        <p:spPr>
          <a:xfrm flipH="1">
            <a:off x="10197353" y="5684513"/>
            <a:ext cx="6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LAN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ECA85C1-71EF-3F30-D2F4-410DBF2C7E77}"/>
              </a:ext>
            </a:extLst>
          </p:cNvPr>
          <p:cNvSpPr txBox="1"/>
          <p:nvPr/>
        </p:nvSpPr>
        <p:spPr>
          <a:xfrm flipH="1">
            <a:off x="10963833" y="1197046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IP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99E203E7-0998-63D1-210F-7A1EDB9FB6EF}"/>
              </a:ext>
            </a:extLst>
          </p:cNvPr>
          <p:cNvSpPr txBox="1"/>
          <p:nvPr/>
        </p:nvSpPr>
        <p:spPr>
          <a:xfrm flipH="1">
            <a:off x="10963832" y="3277916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IP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3B6CF064-CAC2-250C-D523-0FF3CF2BD78E}"/>
              </a:ext>
            </a:extLst>
          </p:cNvPr>
          <p:cNvSpPr txBox="1"/>
          <p:nvPr/>
        </p:nvSpPr>
        <p:spPr>
          <a:xfrm flipH="1">
            <a:off x="10963832" y="5323034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IP</a:t>
            </a:r>
          </a:p>
        </p:txBody>
      </p:sp>
      <p:pic>
        <p:nvPicPr>
          <p:cNvPr id="5" name="Elemento grafico 4" descr="Home con riempimento a tinta unita">
            <a:extLst>
              <a:ext uri="{FF2B5EF4-FFF2-40B4-BE49-F238E27FC236}">
                <a16:creationId xmlns:a16="http://schemas.microsoft.com/office/drawing/2014/main" id="{C615458F-A715-9222-2FD2-7426B4FFB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8165" y="6441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33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OMANDA - Passaggio da una centrale Telecom (principale) all'armadio  ripartilinee di zona con Dslam Ethernet 1 | Tom's Hardware Forum Italia">
            <a:extLst>
              <a:ext uri="{FF2B5EF4-FFF2-40B4-BE49-F238E27FC236}">
                <a16:creationId xmlns:a16="http://schemas.microsoft.com/office/drawing/2014/main" id="{E46E8479-835C-7C5F-8817-C25F7D2754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22"/>
          <a:stretch/>
        </p:blipFill>
        <p:spPr bwMode="auto">
          <a:xfrm>
            <a:off x="0" y="103632"/>
            <a:ext cx="12192000" cy="665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722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madio stradle tim 3 | Lecco News - Quotidiano di Lecco - Notizie  dell'ultima ora di Lecco, lago di Como, Resegone, Valsassina, Brianza.  Eventi, traffico">
            <a:extLst>
              <a:ext uri="{FF2B5EF4-FFF2-40B4-BE49-F238E27FC236}">
                <a16:creationId xmlns:a16="http://schemas.microsoft.com/office/drawing/2014/main" id="{5DF6ACDF-E825-B11B-19AA-F983C6F1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45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'armadio rimane aperto e la fibra salta a Pontedera, risoluzione  programmata">
            <a:extLst>
              <a:ext uri="{FF2B5EF4-FFF2-40B4-BE49-F238E27FC236}">
                <a16:creationId xmlns:a16="http://schemas.microsoft.com/office/drawing/2014/main" id="{ADE144E0-BD62-D14F-2F66-48110EFAB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429" y="695325"/>
            <a:ext cx="729615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17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lementi multimediali online 5" title="Launch of Sputnik 1 - October 4, 1957">
            <a:hlinkClick r:id="" action="ppaction://media"/>
            <a:extLst>
              <a:ext uri="{FF2B5EF4-FFF2-40B4-BE49-F238E27FC236}">
                <a16:creationId xmlns:a16="http://schemas.microsoft.com/office/drawing/2014/main" id="{5A7650CB-D9CB-BBEE-9149-ACF40675D31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 rotWithShape="1">
          <a:blip r:embed="rId3">
            <a:lum bright="-1000"/>
          </a:blip>
          <a:srcRect t="2" b="263"/>
          <a:stretch/>
        </p:blipFill>
        <p:spPr>
          <a:xfrm>
            <a:off x="1523999" y="0"/>
            <a:ext cx="9144001" cy="6840000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1673452137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Elemento grafico 30" descr="Diagramma di rete con riempimento a tinta unita">
            <a:extLst>
              <a:ext uri="{FF2B5EF4-FFF2-40B4-BE49-F238E27FC236}">
                <a16:creationId xmlns:a16="http://schemas.microsoft.com/office/drawing/2014/main" id="{C8F23070-2163-E8C7-55C2-D5A4ADC80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409761" y="0"/>
            <a:ext cx="4749053" cy="6857999"/>
          </a:xfrm>
          <a:prstGeom prst="rect">
            <a:avLst/>
          </a:prstGeom>
        </p:spPr>
      </p:pic>
      <p:pic>
        <p:nvPicPr>
          <p:cNvPr id="8" name="Elemento grafico 7" descr="Diagramma di rete con riempimento a tinta unita">
            <a:extLst>
              <a:ext uri="{FF2B5EF4-FFF2-40B4-BE49-F238E27FC236}">
                <a16:creationId xmlns:a16="http://schemas.microsoft.com/office/drawing/2014/main" id="{EA17DE6D-39BC-5BA7-75F9-DF3E1EB66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181" y="7853"/>
            <a:ext cx="4749053" cy="685799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07713F9-D170-A9A2-BFD4-BF3B022AD0A1}"/>
              </a:ext>
            </a:extLst>
          </p:cNvPr>
          <p:cNvSpPr txBox="1"/>
          <p:nvPr/>
        </p:nvSpPr>
        <p:spPr>
          <a:xfrm>
            <a:off x="1376083" y="1558525"/>
            <a:ext cx="6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LAN</a:t>
            </a:r>
          </a:p>
        </p:txBody>
      </p:sp>
      <p:pic>
        <p:nvPicPr>
          <p:cNvPr id="9" name="Elemento grafico 8" descr="Home con riempimento a tinta unita">
            <a:extLst>
              <a:ext uri="{FF2B5EF4-FFF2-40B4-BE49-F238E27FC236}">
                <a16:creationId xmlns:a16="http://schemas.microsoft.com/office/drawing/2014/main" id="{08A0DEE4-C595-29E6-02C8-FD6630FF5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8165" y="2707119"/>
            <a:ext cx="914400" cy="9144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F9C407A-9637-A6EC-7B38-468E5B4C8CD9}"/>
              </a:ext>
            </a:extLst>
          </p:cNvPr>
          <p:cNvSpPr txBox="1"/>
          <p:nvPr/>
        </p:nvSpPr>
        <p:spPr>
          <a:xfrm>
            <a:off x="1376083" y="3621519"/>
            <a:ext cx="6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LAN</a:t>
            </a:r>
          </a:p>
        </p:txBody>
      </p:sp>
      <p:pic>
        <p:nvPicPr>
          <p:cNvPr id="13" name="Elemento grafico 12" descr="Home con riempimento a tinta unita">
            <a:extLst>
              <a:ext uri="{FF2B5EF4-FFF2-40B4-BE49-F238E27FC236}">
                <a16:creationId xmlns:a16="http://schemas.microsoft.com/office/drawing/2014/main" id="{8956DBC8-EB6A-A1CE-EAB8-2FDCAEF7E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8165" y="4770113"/>
            <a:ext cx="914400" cy="9144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B400B50-5BB3-B61F-8ED6-A72C8E171B12}"/>
              </a:ext>
            </a:extLst>
          </p:cNvPr>
          <p:cNvSpPr txBox="1"/>
          <p:nvPr/>
        </p:nvSpPr>
        <p:spPr>
          <a:xfrm>
            <a:off x="1376083" y="5684513"/>
            <a:ext cx="6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LAN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5CAF4EB-264C-5C0F-E116-388EAF5AC796}"/>
              </a:ext>
            </a:extLst>
          </p:cNvPr>
          <p:cNvSpPr txBox="1"/>
          <p:nvPr/>
        </p:nvSpPr>
        <p:spPr>
          <a:xfrm>
            <a:off x="838200" y="1189193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IP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0FBF4EF-4B75-C038-73DE-7D40486D63E1}"/>
              </a:ext>
            </a:extLst>
          </p:cNvPr>
          <p:cNvSpPr txBox="1"/>
          <p:nvPr/>
        </p:nvSpPr>
        <p:spPr>
          <a:xfrm>
            <a:off x="838200" y="3436853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IP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FCAFDB0-C9AD-9109-F88B-B6B7842D05DD}"/>
              </a:ext>
            </a:extLst>
          </p:cNvPr>
          <p:cNvSpPr txBox="1"/>
          <p:nvPr/>
        </p:nvSpPr>
        <p:spPr>
          <a:xfrm>
            <a:off x="838200" y="5319441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IP</a:t>
            </a:r>
          </a:p>
        </p:txBody>
      </p:sp>
      <p:pic>
        <p:nvPicPr>
          <p:cNvPr id="21" name="Elemento grafico 20" descr="Home con riempimento a tinta unita">
            <a:extLst>
              <a:ext uri="{FF2B5EF4-FFF2-40B4-BE49-F238E27FC236}">
                <a16:creationId xmlns:a16="http://schemas.microsoft.com/office/drawing/2014/main" id="{A2755D1B-32F7-2E06-086E-04A25E553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049435" y="644125"/>
            <a:ext cx="914400" cy="914400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9D94E44-BE3C-5E63-AF63-B95114F2D834}"/>
              </a:ext>
            </a:extLst>
          </p:cNvPr>
          <p:cNvSpPr txBox="1"/>
          <p:nvPr/>
        </p:nvSpPr>
        <p:spPr>
          <a:xfrm flipH="1">
            <a:off x="10197353" y="1558525"/>
            <a:ext cx="6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LAN</a:t>
            </a:r>
          </a:p>
        </p:txBody>
      </p:sp>
      <p:pic>
        <p:nvPicPr>
          <p:cNvPr id="24" name="Elemento grafico 23" descr="Home con riempimento a tinta unita">
            <a:extLst>
              <a:ext uri="{FF2B5EF4-FFF2-40B4-BE49-F238E27FC236}">
                <a16:creationId xmlns:a16="http://schemas.microsoft.com/office/drawing/2014/main" id="{CDF78660-06F9-FE3F-5939-646DB07B4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049435" y="2707119"/>
            <a:ext cx="914400" cy="914400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67B3E27-3768-7010-C0A5-EA653F65B06F}"/>
              </a:ext>
            </a:extLst>
          </p:cNvPr>
          <p:cNvSpPr txBox="1"/>
          <p:nvPr/>
        </p:nvSpPr>
        <p:spPr>
          <a:xfrm flipH="1">
            <a:off x="10197353" y="3621519"/>
            <a:ext cx="6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LAN</a:t>
            </a:r>
          </a:p>
        </p:txBody>
      </p:sp>
      <p:pic>
        <p:nvPicPr>
          <p:cNvPr id="26" name="Elemento grafico 25" descr="Home con riempimento a tinta unita">
            <a:extLst>
              <a:ext uri="{FF2B5EF4-FFF2-40B4-BE49-F238E27FC236}">
                <a16:creationId xmlns:a16="http://schemas.microsoft.com/office/drawing/2014/main" id="{E892DCFE-ABCE-2BDA-536A-BC699AE70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049435" y="4770113"/>
            <a:ext cx="914400" cy="914400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5685471-9DC9-9B98-B702-3EE7F5A73199}"/>
              </a:ext>
            </a:extLst>
          </p:cNvPr>
          <p:cNvSpPr txBox="1"/>
          <p:nvPr/>
        </p:nvSpPr>
        <p:spPr>
          <a:xfrm flipH="1">
            <a:off x="10197353" y="5684513"/>
            <a:ext cx="6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LAN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ECA85C1-71EF-3F30-D2F4-410DBF2C7E77}"/>
              </a:ext>
            </a:extLst>
          </p:cNvPr>
          <p:cNvSpPr txBox="1"/>
          <p:nvPr/>
        </p:nvSpPr>
        <p:spPr>
          <a:xfrm flipH="1">
            <a:off x="10963833" y="1197046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IP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99E203E7-0998-63D1-210F-7A1EDB9FB6EF}"/>
              </a:ext>
            </a:extLst>
          </p:cNvPr>
          <p:cNvSpPr txBox="1"/>
          <p:nvPr/>
        </p:nvSpPr>
        <p:spPr>
          <a:xfrm flipH="1">
            <a:off x="10963832" y="3277916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IP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3B6CF064-CAC2-250C-D523-0FF3CF2BD78E}"/>
              </a:ext>
            </a:extLst>
          </p:cNvPr>
          <p:cNvSpPr txBox="1"/>
          <p:nvPr/>
        </p:nvSpPr>
        <p:spPr>
          <a:xfrm flipH="1">
            <a:off x="10963832" y="5323034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IP</a:t>
            </a:r>
          </a:p>
        </p:txBody>
      </p:sp>
      <p:pic>
        <p:nvPicPr>
          <p:cNvPr id="5" name="Elemento grafico 4" descr="Home con riempimento a tinta unita">
            <a:extLst>
              <a:ext uri="{FF2B5EF4-FFF2-40B4-BE49-F238E27FC236}">
                <a16:creationId xmlns:a16="http://schemas.microsoft.com/office/drawing/2014/main" id="{C615458F-A715-9222-2FD2-7426B4FFB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8165" y="6441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61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Elemento grafico 30" descr="Diagramma di rete con riempimento a tinta unita">
            <a:extLst>
              <a:ext uri="{FF2B5EF4-FFF2-40B4-BE49-F238E27FC236}">
                <a16:creationId xmlns:a16="http://schemas.microsoft.com/office/drawing/2014/main" id="{C8F23070-2163-E8C7-55C2-D5A4ADC80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409761" y="0"/>
            <a:ext cx="4749053" cy="6857999"/>
          </a:xfrm>
          <a:prstGeom prst="rect">
            <a:avLst/>
          </a:prstGeom>
        </p:spPr>
      </p:pic>
      <p:pic>
        <p:nvPicPr>
          <p:cNvPr id="8" name="Elemento grafico 7" descr="Diagramma di rete con riempimento a tinta unita">
            <a:extLst>
              <a:ext uri="{FF2B5EF4-FFF2-40B4-BE49-F238E27FC236}">
                <a16:creationId xmlns:a16="http://schemas.microsoft.com/office/drawing/2014/main" id="{EA17DE6D-39BC-5BA7-75F9-DF3E1EB66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181" y="7853"/>
            <a:ext cx="4749053" cy="685799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07713F9-D170-A9A2-BFD4-BF3B022AD0A1}"/>
              </a:ext>
            </a:extLst>
          </p:cNvPr>
          <p:cNvSpPr txBox="1"/>
          <p:nvPr/>
        </p:nvSpPr>
        <p:spPr>
          <a:xfrm>
            <a:off x="1376083" y="1558525"/>
            <a:ext cx="6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LAN</a:t>
            </a:r>
          </a:p>
        </p:txBody>
      </p:sp>
      <p:pic>
        <p:nvPicPr>
          <p:cNvPr id="9" name="Elemento grafico 8" descr="Home con riempimento a tinta unita">
            <a:extLst>
              <a:ext uri="{FF2B5EF4-FFF2-40B4-BE49-F238E27FC236}">
                <a16:creationId xmlns:a16="http://schemas.microsoft.com/office/drawing/2014/main" id="{08A0DEE4-C595-29E6-02C8-FD6630FF5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8165" y="2707119"/>
            <a:ext cx="914400" cy="9144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F9C407A-9637-A6EC-7B38-468E5B4C8CD9}"/>
              </a:ext>
            </a:extLst>
          </p:cNvPr>
          <p:cNvSpPr txBox="1"/>
          <p:nvPr/>
        </p:nvSpPr>
        <p:spPr>
          <a:xfrm>
            <a:off x="1376083" y="3621519"/>
            <a:ext cx="6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LAN</a:t>
            </a:r>
          </a:p>
        </p:txBody>
      </p:sp>
      <p:pic>
        <p:nvPicPr>
          <p:cNvPr id="13" name="Elemento grafico 12" descr="Home con riempimento a tinta unita">
            <a:extLst>
              <a:ext uri="{FF2B5EF4-FFF2-40B4-BE49-F238E27FC236}">
                <a16:creationId xmlns:a16="http://schemas.microsoft.com/office/drawing/2014/main" id="{8956DBC8-EB6A-A1CE-EAB8-2FDCAEF7E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8165" y="4770113"/>
            <a:ext cx="914400" cy="9144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B400B50-5BB3-B61F-8ED6-A72C8E171B12}"/>
              </a:ext>
            </a:extLst>
          </p:cNvPr>
          <p:cNvSpPr txBox="1"/>
          <p:nvPr/>
        </p:nvSpPr>
        <p:spPr>
          <a:xfrm>
            <a:off x="1376083" y="5684513"/>
            <a:ext cx="6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LAN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5CAF4EB-264C-5C0F-E116-388EAF5AC796}"/>
              </a:ext>
            </a:extLst>
          </p:cNvPr>
          <p:cNvSpPr txBox="1"/>
          <p:nvPr/>
        </p:nvSpPr>
        <p:spPr>
          <a:xfrm>
            <a:off x="838200" y="1189193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IP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0FBF4EF-4B75-C038-73DE-7D40486D63E1}"/>
              </a:ext>
            </a:extLst>
          </p:cNvPr>
          <p:cNvSpPr txBox="1"/>
          <p:nvPr/>
        </p:nvSpPr>
        <p:spPr>
          <a:xfrm>
            <a:off x="838200" y="3436853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IP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FCAFDB0-C9AD-9109-F88B-B6B7842D05DD}"/>
              </a:ext>
            </a:extLst>
          </p:cNvPr>
          <p:cNvSpPr txBox="1"/>
          <p:nvPr/>
        </p:nvSpPr>
        <p:spPr>
          <a:xfrm>
            <a:off x="838200" y="5319441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IP</a:t>
            </a:r>
          </a:p>
        </p:txBody>
      </p:sp>
      <p:pic>
        <p:nvPicPr>
          <p:cNvPr id="21" name="Elemento grafico 20" descr="Home con riempimento a tinta unita">
            <a:extLst>
              <a:ext uri="{FF2B5EF4-FFF2-40B4-BE49-F238E27FC236}">
                <a16:creationId xmlns:a16="http://schemas.microsoft.com/office/drawing/2014/main" id="{A2755D1B-32F7-2E06-086E-04A25E553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049435" y="644125"/>
            <a:ext cx="914400" cy="914400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9D94E44-BE3C-5E63-AF63-B95114F2D834}"/>
              </a:ext>
            </a:extLst>
          </p:cNvPr>
          <p:cNvSpPr txBox="1"/>
          <p:nvPr/>
        </p:nvSpPr>
        <p:spPr>
          <a:xfrm flipH="1">
            <a:off x="10197353" y="1558525"/>
            <a:ext cx="6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LAN</a:t>
            </a:r>
          </a:p>
        </p:txBody>
      </p:sp>
      <p:pic>
        <p:nvPicPr>
          <p:cNvPr id="24" name="Elemento grafico 23" descr="Home con riempimento a tinta unita">
            <a:extLst>
              <a:ext uri="{FF2B5EF4-FFF2-40B4-BE49-F238E27FC236}">
                <a16:creationId xmlns:a16="http://schemas.microsoft.com/office/drawing/2014/main" id="{CDF78660-06F9-FE3F-5939-646DB07B4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049435" y="2707119"/>
            <a:ext cx="914400" cy="914400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67B3E27-3768-7010-C0A5-EA653F65B06F}"/>
              </a:ext>
            </a:extLst>
          </p:cNvPr>
          <p:cNvSpPr txBox="1"/>
          <p:nvPr/>
        </p:nvSpPr>
        <p:spPr>
          <a:xfrm flipH="1">
            <a:off x="10197353" y="3621519"/>
            <a:ext cx="6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LAN</a:t>
            </a:r>
          </a:p>
        </p:txBody>
      </p:sp>
      <p:pic>
        <p:nvPicPr>
          <p:cNvPr id="26" name="Elemento grafico 25" descr="Home con riempimento a tinta unita">
            <a:extLst>
              <a:ext uri="{FF2B5EF4-FFF2-40B4-BE49-F238E27FC236}">
                <a16:creationId xmlns:a16="http://schemas.microsoft.com/office/drawing/2014/main" id="{E892DCFE-ABCE-2BDA-536A-BC699AE70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049435" y="4770113"/>
            <a:ext cx="914400" cy="914400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5685471-9DC9-9B98-B702-3EE7F5A73199}"/>
              </a:ext>
            </a:extLst>
          </p:cNvPr>
          <p:cNvSpPr txBox="1"/>
          <p:nvPr/>
        </p:nvSpPr>
        <p:spPr>
          <a:xfrm flipH="1">
            <a:off x="10197353" y="5684513"/>
            <a:ext cx="61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LAN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ECA85C1-71EF-3F30-D2F4-410DBF2C7E77}"/>
              </a:ext>
            </a:extLst>
          </p:cNvPr>
          <p:cNvSpPr txBox="1"/>
          <p:nvPr/>
        </p:nvSpPr>
        <p:spPr>
          <a:xfrm flipH="1">
            <a:off x="10963833" y="1197046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IP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99E203E7-0998-63D1-210F-7A1EDB9FB6EF}"/>
              </a:ext>
            </a:extLst>
          </p:cNvPr>
          <p:cNvSpPr txBox="1"/>
          <p:nvPr/>
        </p:nvSpPr>
        <p:spPr>
          <a:xfrm flipH="1">
            <a:off x="10963832" y="3277916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IP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3B6CF064-CAC2-250C-D523-0FF3CF2BD78E}"/>
              </a:ext>
            </a:extLst>
          </p:cNvPr>
          <p:cNvSpPr txBox="1"/>
          <p:nvPr/>
        </p:nvSpPr>
        <p:spPr>
          <a:xfrm flipH="1">
            <a:off x="10963832" y="5323034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B050"/>
                </a:solidFill>
              </a:rPr>
              <a:t>IP</a:t>
            </a:r>
          </a:p>
        </p:txBody>
      </p:sp>
      <p:pic>
        <p:nvPicPr>
          <p:cNvPr id="5" name="Elemento grafico 4" descr="Home con riempimento a tinta unita">
            <a:extLst>
              <a:ext uri="{FF2B5EF4-FFF2-40B4-BE49-F238E27FC236}">
                <a16:creationId xmlns:a16="http://schemas.microsoft.com/office/drawing/2014/main" id="{C615458F-A715-9222-2FD2-7426B4FFB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28165" y="644125"/>
            <a:ext cx="914400" cy="91440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1B403825-1F8C-7195-61F5-F7CEADB0E390}"/>
              </a:ext>
            </a:extLst>
          </p:cNvPr>
          <p:cNvSpPr/>
          <p:nvPr/>
        </p:nvSpPr>
        <p:spPr>
          <a:xfrm>
            <a:off x="4610100" y="3216248"/>
            <a:ext cx="2952750" cy="26538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5044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B4E6E7E4-A2F4-5ED5-8AD9-7F58FE229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69" y="448709"/>
            <a:ext cx="2866485" cy="149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34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1D4F8E1-F11F-759C-DDEF-A7C253A09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69" y="4918363"/>
            <a:ext cx="2866485" cy="149092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5183DFD-49E1-7E03-DA5B-594B1896E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69" y="2683536"/>
            <a:ext cx="2866485" cy="149092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4E6E7E4-A2F4-5ED5-8AD9-7F58FE229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69" y="448709"/>
            <a:ext cx="2866485" cy="149092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8308C66-4BA5-BC7A-E608-2C75945F0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478" y="451503"/>
            <a:ext cx="2866485" cy="149092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A5227DF-A372-AD2F-DFF3-F0E68A1AC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478" y="2683535"/>
            <a:ext cx="2866485" cy="149092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9B115E4-CC23-84A7-B6DE-C3D529A9E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288" y="4915567"/>
            <a:ext cx="2866485" cy="149092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6A1FF23-57FE-650C-17D2-A2441BA69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757" y="448708"/>
            <a:ext cx="2866485" cy="149092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D31EA34-1F71-557D-1792-85B9CD9B7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427" y="2683535"/>
            <a:ext cx="2866485" cy="149092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97A1205-E4CF-91C3-336D-8C8995663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757" y="4908191"/>
            <a:ext cx="2866485" cy="149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66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1D4F8E1-F11F-759C-DDEF-A7C253A09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69" y="4918363"/>
            <a:ext cx="2866485" cy="149092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5183DFD-49E1-7E03-DA5B-594B1896E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69" y="2683536"/>
            <a:ext cx="2866485" cy="149092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4E6E7E4-A2F4-5ED5-8AD9-7F58FE229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69" y="448709"/>
            <a:ext cx="2866485" cy="149092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8308C66-4BA5-BC7A-E608-2C75945F0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478" y="451503"/>
            <a:ext cx="2866485" cy="149092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A5227DF-A372-AD2F-DFF3-F0E68A1AC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478" y="2683535"/>
            <a:ext cx="2866485" cy="149092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9B115E4-CC23-84A7-B6DE-C3D529A9E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288" y="4915567"/>
            <a:ext cx="2866485" cy="149092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6A1FF23-57FE-650C-17D2-A2441BA69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757" y="448708"/>
            <a:ext cx="2866485" cy="149092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D31EA34-1F71-557D-1792-85B9CD9B7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427" y="2683535"/>
            <a:ext cx="2866485" cy="149092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D97A1205-E4CF-91C3-336D-8C8995663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757" y="4908191"/>
            <a:ext cx="2866485" cy="1490927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ADA356C1-D9B9-AFE6-D8A3-6FC218861880}"/>
              </a:ext>
            </a:extLst>
          </p:cNvPr>
          <p:cNvSpPr/>
          <p:nvPr/>
        </p:nvSpPr>
        <p:spPr>
          <a:xfrm>
            <a:off x="1620982" y="0"/>
            <a:ext cx="1524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937A03F8-27FF-2550-B5A5-4915F0B1191C}"/>
              </a:ext>
            </a:extLst>
          </p:cNvPr>
          <p:cNvSpPr/>
          <p:nvPr/>
        </p:nvSpPr>
        <p:spPr>
          <a:xfrm>
            <a:off x="6012872" y="-2"/>
            <a:ext cx="1524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21F04260-BE93-EA78-E45A-9F7EB93446C9}"/>
              </a:ext>
            </a:extLst>
          </p:cNvPr>
          <p:cNvSpPr/>
          <p:nvPr/>
        </p:nvSpPr>
        <p:spPr>
          <a:xfrm>
            <a:off x="9908448" y="-2"/>
            <a:ext cx="1524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74322B6C-DDA4-43A4-A626-77DD54E5AF44}"/>
              </a:ext>
            </a:extLst>
          </p:cNvPr>
          <p:cNvSpPr/>
          <p:nvPr/>
        </p:nvSpPr>
        <p:spPr>
          <a:xfrm>
            <a:off x="0" y="2188736"/>
            <a:ext cx="12192000" cy="188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1E9753D6-C501-7F7E-F009-BE49D23F0576}"/>
              </a:ext>
            </a:extLst>
          </p:cNvPr>
          <p:cNvSpPr/>
          <p:nvPr/>
        </p:nvSpPr>
        <p:spPr>
          <a:xfrm>
            <a:off x="-39331" y="4478429"/>
            <a:ext cx="12192000" cy="188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0F804FC6-544B-54FB-FBA4-43D1C0C066B7}"/>
              </a:ext>
            </a:extLst>
          </p:cNvPr>
          <p:cNvSpPr/>
          <p:nvPr/>
        </p:nvSpPr>
        <p:spPr>
          <a:xfrm>
            <a:off x="1370160" y="1967928"/>
            <a:ext cx="654044" cy="6296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F1112306-40BA-AFF5-C834-55731AC6A761}"/>
              </a:ext>
            </a:extLst>
          </p:cNvPr>
          <p:cNvSpPr/>
          <p:nvPr/>
        </p:nvSpPr>
        <p:spPr>
          <a:xfrm>
            <a:off x="5762050" y="1939635"/>
            <a:ext cx="654044" cy="6296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789D8E09-5575-61A4-AD9F-BD5628468FB9}"/>
              </a:ext>
            </a:extLst>
          </p:cNvPr>
          <p:cNvSpPr/>
          <p:nvPr/>
        </p:nvSpPr>
        <p:spPr>
          <a:xfrm>
            <a:off x="9657626" y="1967928"/>
            <a:ext cx="654044" cy="6296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693F276C-C44E-F968-ED98-606A01B27702}"/>
              </a:ext>
            </a:extLst>
          </p:cNvPr>
          <p:cNvSpPr/>
          <p:nvPr/>
        </p:nvSpPr>
        <p:spPr>
          <a:xfrm>
            <a:off x="1357189" y="4240383"/>
            <a:ext cx="654044" cy="6296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772CF058-3656-9ABB-11BF-4FECAD8B839E}"/>
              </a:ext>
            </a:extLst>
          </p:cNvPr>
          <p:cNvSpPr/>
          <p:nvPr/>
        </p:nvSpPr>
        <p:spPr>
          <a:xfrm>
            <a:off x="5762050" y="4236932"/>
            <a:ext cx="654044" cy="6296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15FFCD1F-3041-BE3E-7F2F-1E551828AA12}"/>
              </a:ext>
            </a:extLst>
          </p:cNvPr>
          <p:cNvSpPr/>
          <p:nvPr/>
        </p:nvSpPr>
        <p:spPr>
          <a:xfrm>
            <a:off x="9657626" y="4236932"/>
            <a:ext cx="654044" cy="6296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1447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8BE1AD24-593B-B746-9DE0-6C1AE0F25AC9}"/>
              </a:ext>
            </a:extLst>
          </p:cNvPr>
          <p:cNvGrpSpPr/>
          <p:nvPr/>
        </p:nvGrpSpPr>
        <p:grpSpPr>
          <a:xfrm>
            <a:off x="646469" y="4286118"/>
            <a:ext cx="3601681" cy="2019432"/>
            <a:chOff x="-39331" y="-2"/>
            <a:chExt cx="12231331" cy="6858002"/>
          </a:xfrm>
        </p:grpSpPr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3E0C4578-55D2-59C3-6F0C-BCE8ED15423F}"/>
                </a:ext>
              </a:extLst>
            </p:cNvPr>
            <p:cNvGrpSpPr/>
            <p:nvPr/>
          </p:nvGrpSpPr>
          <p:grpSpPr>
            <a:xfrm>
              <a:off x="-39331" y="-2"/>
              <a:ext cx="12231331" cy="6858002"/>
              <a:chOff x="-39331" y="-2"/>
              <a:chExt cx="12231331" cy="6858002"/>
            </a:xfrm>
          </p:grpSpPr>
          <p:pic>
            <p:nvPicPr>
              <p:cNvPr id="5" name="Immagine 4">
                <a:extLst>
                  <a:ext uri="{FF2B5EF4-FFF2-40B4-BE49-F238E27FC236}">
                    <a16:creationId xmlns:a16="http://schemas.microsoft.com/office/drawing/2014/main" id="{81D4F8E1-F11F-759C-DDEF-A7C253A09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0969" y="4918363"/>
                <a:ext cx="2866485" cy="1490927"/>
              </a:xfrm>
              <a:prstGeom prst="rect">
                <a:avLst/>
              </a:prstGeom>
            </p:spPr>
          </p:pic>
          <p:pic>
            <p:nvPicPr>
              <p:cNvPr id="6" name="Immagine 5">
                <a:extLst>
                  <a:ext uri="{FF2B5EF4-FFF2-40B4-BE49-F238E27FC236}">
                    <a16:creationId xmlns:a16="http://schemas.microsoft.com/office/drawing/2014/main" id="{55183DFD-49E1-7E03-DA5B-594B1896EC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0969" y="2683536"/>
                <a:ext cx="2866485" cy="1490927"/>
              </a:xfrm>
              <a:prstGeom prst="rect">
                <a:avLst/>
              </a:prstGeom>
            </p:spPr>
          </p:pic>
          <p:pic>
            <p:nvPicPr>
              <p:cNvPr id="7" name="Immagine 6">
                <a:extLst>
                  <a:ext uri="{FF2B5EF4-FFF2-40B4-BE49-F238E27FC236}">
                    <a16:creationId xmlns:a16="http://schemas.microsoft.com/office/drawing/2014/main" id="{B4E6E7E4-A2F4-5ED5-8AD9-7F58FE229B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0969" y="448709"/>
                <a:ext cx="2866485" cy="1490927"/>
              </a:xfrm>
              <a:prstGeom prst="rect">
                <a:avLst/>
              </a:prstGeom>
            </p:spPr>
          </p:pic>
          <p:pic>
            <p:nvPicPr>
              <p:cNvPr id="8" name="Immagine 7">
                <a:extLst>
                  <a:ext uri="{FF2B5EF4-FFF2-40B4-BE49-F238E27FC236}">
                    <a16:creationId xmlns:a16="http://schemas.microsoft.com/office/drawing/2014/main" id="{28308C66-4BA5-BC7A-E608-2C75945F02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44478" y="451503"/>
                <a:ext cx="2866485" cy="1490927"/>
              </a:xfrm>
              <a:prstGeom prst="rect">
                <a:avLst/>
              </a:prstGeom>
            </p:spPr>
          </p:pic>
          <p:pic>
            <p:nvPicPr>
              <p:cNvPr id="9" name="Immagine 8">
                <a:extLst>
                  <a:ext uri="{FF2B5EF4-FFF2-40B4-BE49-F238E27FC236}">
                    <a16:creationId xmlns:a16="http://schemas.microsoft.com/office/drawing/2014/main" id="{0A5227DF-A372-AD2F-DFF3-F0E68A1ACE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44478" y="2683535"/>
                <a:ext cx="2866485" cy="1490927"/>
              </a:xfrm>
              <a:prstGeom prst="rect">
                <a:avLst/>
              </a:prstGeom>
            </p:spPr>
          </p:pic>
          <p:pic>
            <p:nvPicPr>
              <p:cNvPr id="10" name="Immagine 9">
                <a:extLst>
                  <a:ext uri="{FF2B5EF4-FFF2-40B4-BE49-F238E27FC236}">
                    <a16:creationId xmlns:a16="http://schemas.microsoft.com/office/drawing/2014/main" id="{19B115E4-CC23-84A7-B6DE-C3D529A9E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52288" y="4915567"/>
                <a:ext cx="2866485" cy="1490927"/>
              </a:xfrm>
              <a:prstGeom prst="rect">
                <a:avLst/>
              </a:prstGeom>
            </p:spPr>
          </p:pic>
          <p:pic>
            <p:nvPicPr>
              <p:cNvPr id="11" name="Immagine 10">
                <a:extLst>
                  <a:ext uri="{FF2B5EF4-FFF2-40B4-BE49-F238E27FC236}">
                    <a16:creationId xmlns:a16="http://schemas.microsoft.com/office/drawing/2014/main" id="{B6A1FF23-57FE-650C-17D2-A2441BA697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62757" y="448708"/>
                <a:ext cx="2866485" cy="1490927"/>
              </a:xfrm>
              <a:prstGeom prst="rect">
                <a:avLst/>
              </a:prstGeom>
            </p:spPr>
          </p:pic>
          <p:pic>
            <p:nvPicPr>
              <p:cNvPr id="12" name="Immagine 11">
                <a:extLst>
                  <a:ext uri="{FF2B5EF4-FFF2-40B4-BE49-F238E27FC236}">
                    <a16:creationId xmlns:a16="http://schemas.microsoft.com/office/drawing/2014/main" id="{3D31EA34-1F71-557D-1792-85B9CD9B7D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23427" y="2683535"/>
                <a:ext cx="2866485" cy="1490927"/>
              </a:xfrm>
              <a:prstGeom prst="rect">
                <a:avLst/>
              </a:prstGeom>
            </p:spPr>
          </p:pic>
          <p:pic>
            <p:nvPicPr>
              <p:cNvPr id="13" name="Immagine 12">
                <a:extLst>
                  <a:ext uri="{FF2B5EF4-FFF2-40B4-BE49-F238E27FC236}">
                    <a16:creationId xmlns:a16="http://schemas.microsoft.com/office/drawing/2014/main" id="{D97A1205-E4CF-91C3-336D-8C8995663C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62757" y="4908191"/>
                <a:ext cx="2866485" cy="1490927"/>
              </a:xfrm>
              <a:prstGeom prst="rect">
                <a:avLst/>
              </a:prstGeom>
            </p:spPr>
          </p:pic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ADA356C1-D9B9-AFE6-D8A3-6FC218861880}"/>
                  </a:ext>
                </a:extLst>
              </p:cNvPr>
              <p:cNvSpPr/>
              <p:nvPr/>
            </p:nvSpPr>
            <p:spPr>
              <a:xfrm>
                <a:off x="1620982" y="0"/>
                <a:ext cx="152400" cy="6858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5" name="Rettangolo 14">
                <a:extLst>
                  <a:ext uri="{FF2B5EF4-FFF2-40B4-BE49-F238E27FC236}">
                    <a16:creationId xmlns:a16="http://schemas.microsoft.com/office/drawing/2014/main" id="{937A03F8-27FF-2550-B5A5-4915F0B1191C}"/>
                  </a:ext>
                </a:extLst>
              </p:cNvPr>
              <p:cNvSpPr/>
              <p:nvPr/>
            </p:nvSpPr>
            <p:spPr>
              <a:xfrm>
                <a:off x="6012872" y="-2"/>
                <a:ext cx="152400" cy="6858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21F04260-BE93-EA78-E45A-9F7EB93446C9}"/>
                  </a:ext>
                </a:extLst>
              </p:cNvPr>
              <p:cNvSpPr/>
              <p:nvPr/>
            </p:nvSpPr>
            <p:spPr>
              <a:xfrm>
                <a:off x="9908448" y="-2"/>
                <a:ext cx="152400" cy="6858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74322B6C-DDA4-43A4-A626-77DD54E5AF44}"/>
                  </a:ext>
                </a:extLst>
              </p:cNvPr>
              <p:cNvSpPr/>
              <p:nvPr/>
            </p:nvSpPr>
            <p:spPr>
              <a:xfrm>
                <a:off x="0" y="2188736"/>
                <a:ext cx="12192000" cy="18803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1E9753D6-C501-7F7E-F009-BE49D23F0576}"/>
                  </a:ext>
                </a:extLst>
              </p:cNvPr>
              <p:cNvSpPr/>
              <p:nvPr/>
            </p:nvSpPr>
            <p:spPr>
              <a:xfrm>
                <a:off x="-39331" y="4478429"/>
                <a:ext cx="12192000" cy="18803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B3376CAA-9BFE-12C3-0913-9C96CE3FCBB7}"/>
                </a:ext>
              </a:extLst>
            </p:cNvPr>
            <p:cNvSpPr/>
            <p:nvPr/>
          </p:nvSpPr>
          <p:spPr>
            <a:xfrm>
              <a:off x="1370160" y="1967928"/>
              <a:ext cx="654044" cy="62965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08F46FF4-C584-28D2-85F1-13CAC033161E}"/>
                </a:ext>
              </a:extLst>
            </p:cNvPr>
            <p:cNvSpPr/>
            <p:nvPr/>
          </p:nvSpPr>
          <p:spPr>
            <a:xfrm>
              <a:off x="5762050" y="1939635"/>
              <a:ext cx="654044" cy="62965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079F5FCE-463F-ED58-53AB-6362F7EA2CE6}"/>
                </a:ext>
              </a:extLst>
            </p:cNvPr>
            <p:cNvSpPr/>
            <p:nvPr/>
          </p:nvSpPr>
          <p:spPr>
            <a:xfrm>
              <a:off x="9657626" y="1967928"/>
              <a:ext cx="654044" cy="62965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5E5E2A3C-CB46-E30C-BA56-4EDEF2C51CEF}"/>
                </a:ext>
              </a:extLst>
            </p:cNvPr>
            <p:cNvSpPr/>
            <p:nvPr/>
          </p:nvSpPr>
          <p:spPr>
            <a:xfrm>
              <a:off x="1357189" y="4240383"/>
              <a:ext cx="654044" cy="62965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B34B108D-E146-E11A-593A-E562D71F6D22}"/>
                </a:ext>
              </a:extLst>
            </p:cNvPr>
            <p:cNvSpPr/>
            <p:nvPr/>
          </p:nvSpPr>
          <p:spPr>
            <a:xfrm>
              <a:off x="5762050" y="4236932"/>
              <a:ext cx="654044" cy="62965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00B1F157-1404-C3B4-0423-B38C93AFCB75}"/>
                </a:ext>
              </a:extLst>
            </p:cNvPr>
            <p:cNvSpPr/>
            <p:nvPr/>
          </p:nvSpPr>
          <p:spPr>
            <a:xfrm>
              <a:off x="9657626" y="4236932"/>
              <a:ext cx="654044" cy="62965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520496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te nazionale">
            <a:extLst>
              <a:ext uri="{FF2B5EF4-FFF2-40B4-BE49-F238E27FC236}">
                <a16:creationId xmlns:a16="http://schemas.microsoft.com/office/drawing/2014/main" id="{7144FBEA-D7E2-848D-F708-B62CCCD8D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253" y="0"/>
            <a:ext cx="63944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686A1C8-A294-4EC8-0048-BE9B6CE36B32}"/>
              </a:ext>
            </a:extLst>
          </p:cNvPr>
          <p:cNvSpPr txBox="1"/>
          <p:nvPr/>
        </p:nvSpPr>
        <p:spPr>
          <a:xfrm>
            <a:off x="371636" y="2282754"/>
            <a:ext cx="63944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b="1" dirty="0"/>
              <a:t>DORSALI DI RETE</a:t>
            </a:r>
          </a:p>
        </p:txBody>
      </p: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DE7A58EB-7143-D818-9D04-6220695DA3CC}"/>
              </a:ext>
            </a:extLst>
          </p:cNvPr>
          <p:cNvGrpSpPr/>
          <p:nvPr/>
        </p:nvGrpSpPr>
        <p:grpSpPr>
          <a:xfrm>
            <a:off x="646469" y="4286118"/>
            <a:ext cx="3601681" cy="2019432"/>
            <a:chOff x="-39331" y="-2"/>
            <a:chExt cx="12231331" cy="6858002"/>
          </a:xfrm>
        </p:grpSpPr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EC0D3975-FBA3-C127-FDD2-46D897A3C9BC}"/>
                </a:ext>
              </a:extLst>
            </p:cNvPr>
            <p:cNvGrpSpPr/>
            <p:nvPr/>
          </p:nvGrpSpPr>
          <p:grpSpPr>
            <a:xfrm>
              <a:off x="-39331" y="-2"/>
              <a:ext cx="12231331" cy="6858002"/>
              <a:chOff x="-39331" y="-2"/>
              <a:chExt cx="12231331" cy="6858002"/>
            </a:xfrm>
          </p:grpSpPr>
          <p:pic>
            <p:nvPicPr>
              <p:cNvPr id="34" name="Immagine 33">
                <a:extLst>
                  <a:ext uri="{FF2B5EF4-FFF2-40B4-BE49-F238E27FC236}">
                    <a16:creationId xmlns:a16="http://schemas.microsoft.com/office/drawing/2014/main" id="{43E281A0-699A-F54B-42F2-0F331F89AE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969" y="4918363"/>
                <a:ext cx="2866485" cy="1490927"/>
              </a:xfrm>
              <a:prstGeom prst="rect">
                <a:avLst/>
              </a:prstGeom>
            </p:spPr>
          </p:pic>
          <p:pic>
            <p:nvPicPr>
              <p:cNvPr id="35" name="Immagine 34">
                <a:extLst>
                  <a:ext uri="{FF2B5EF4-FFF2-40B4-BE49-F238E27FC236}">
                    <a16:creationId xmlns:a16="http://schemas.microsoft.com/office/drawing/2014/main" id="{C2C246F0-2325-ED78-D1B8-102FC9AF6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969" y="2683536"/>
                <a:ext cx="2866485" cy="1490927"/>
              </a:xfrm>
              <a:prstGeom prst="rect">
                <a:avLst/>
              </a:prstGeom>
            </p:spPr>
          </p:pic>
          <p:pic>
            <p:nvPicPr>
              <p:cNvPr id="36" name="Immagine 35">
                <a:extLst>
                  <a:ext uri="{FF2B5EF4-FFF2-40B4-BE49-F238E27FC236}">
                    <a16:creationId xmlns:a16="http://schemas.microsoft.com/office/drawing/2014/main" id="{1B232C40-9F1D-8973-DB1F-61ED6ACF85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969" y="448709"/>
                <a:ext cx="2866485" cy="1490927"/>
              </a:xfrm>
              <a:prstGeom prst="rect">
                <a:avLst/>
              </a:prstGeom>
            </p:spPr>
          </p:pic>
          <p:pic>
            <p:nvPicPr>
              <p:cNvPr id="37" name="Immagine 36">
                <a:extLst>
                  <a:ext uri="{FF2B5EF4-FFF2-40B4-BE49-F238E27FC236}">
                    <a16:creationId xmlns:a16="http://schemas.microsoft.com/office/drawing/2014/main" id="{DBA75A5D-B312-DD15-10BB-EB1BDC2204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4478" y="451503"/>
                <a:ext cx="2866485" cy="1490927"/>
              </a:xfrm>
              <a:prstGeom prst="rect">
                <a:avLst/>
              </a:prstGeom>
            </p:spPr>
          </p:pic>
          <p:pic>
            <p:nvPicPr>
              <p:cNvPr id="38" name="Immagine 37">
                <a:extLst>
                  <a:ext uri="{FF2B5EF4-FFF2-40B4-BE49-F238E27FC236}">
                    <a16:creationId xmlns:a16="http://schemas.microsoft.com/office/drawing/2014/main" id="{B54934B1-4F73-BE23-8A07-56119E7B06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4478" y="2683535"/>
                <a:ext cx="2866485" cy="1490927"/>
              </a:xfrm>
              <a:prstGeom prst="rect">
                <a:avLst/>
              </a:prstGeom>
            </p:spPr>
          </p:pic>
          <p:pic>
            <p:nvPicPr>
              <p:cNvPr id="39" name="Immagine 38">
                <a:extLst>
                  <a:ext uri="{FF2B5EF4-FFF2-40B4-BE49-F238E27FC236}">
                    <a16:creationId xmlns:a16="http://schemas.microsoft.com/office/drawing/2014/main" id="{C2798C1F-BCC7-AE68-3846-A3A2B15ED5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52288" y="4915567"/>
                <a:ext cx="2866485" cy="1490927"/>
              </a:xfrm>
              <a:prstGeom prst="rect">
                <a:avLst/>
              </a:prstGeom>
            </p:spPr>
          </p:pic>
          <p:pic>
            <p:nvPicPr>
              <p:cNvPr id="40" name="Immagine 39">
                <a:extLst>
                  <a:ext uri="{FF2B5EF4-FFF2-40B4-BE49-F238E27FC236}">
                    <a16:creationId xmlns:a16="http://schemas.microsoft.com/office/drawing/2014/main" id="{70684CBD-E069-BE2E-1529-B0AA284DBF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2757" y="448708"/>
                <a:ext cx="2866485" cy="1490927"/>
              </a:xfrm>
              <a:prstGeom prst="rect">
                <a:avLst/>
              </a:prstGeom>
            </p:spPr>
          </p:pic>
          <p:pic>
            <p:nvPicPr>
              <p:cNvPr id="41" name="Immagine 40">
                <a:extLst>
                  <a:ext uri="{FF2B5EF4-FFF2-40B4-BE49-F238E27FC236}">
                    <a16:creationId xmlns:a16="http://schemas.microsoft.com/office/drawing/2014/main" id="{1C63053F-4748-F524-F779-87A152C123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3427" y="2683535"/>
                <a:ext cx="2866485" cy="1490927"/>
              </a:xfrm>
              <a:prstGeom prst="rect">
                <a:avLst/>
              </a:prstGeom>
            </p:spPr>
          </p:pic>
          <p:pic>
            <p:nvPicPr>
              <p:cNvPr id="42" name="Immagine 41">
                <a:extLst>
                  <a:ext uri="{FF2B5EF4-FFF2-40B4-BE49-F238E27FC236}">
                    <a16:creationId xmlns:a16="http://schemas.microsoft.com/office/drawing/2014/main" id="{51411B98-A671-6360-00E6-E404E1CC0C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2757" y="4908191"/>
                <a:ext cx="2866485" cy="1490927"/>
              </a:xfrm>
              <a:prstGeom prst="rect">
                <a:avLst/>
              </a:prstGeom>
            </p:spPr>
          </p:pic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BC7F7377-0938-C699-EAEB-C0E357598105}"/>
                  </a:ext>
                </a:extLst>
              </p:cNvPr>
              <p:cNvSpPr/>
              <p:nvPr/>
            </p:nvSpPr>
            <p:spPr>
              <a:xfrm>
                <a:off x="1620982" y="0"/>
                <a:ext cx="152400" cy="6858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47127FBB-93E1-F837-26B4-B375664FADAA}"/>
                  </a:ext>
                </a:extLst>
              </p:cNvPr>
              <p:cNvSpPr/>
              <p:nvPr/>
            </p:nvSpPr>
            <p:spPr>
              <a:xfrm>
                <a:off x="6012872" y="-2"/>
                <a:ext cx="152400" cy="6858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5" name="Rettangolo 44">
                <a:extLst>
                  <a:ext uri="{FF2B5EF4-FFF2-40B4-BE49-F238E27FC236}">
                    <a16:creationId xmlns:a16="http://schemas.microsoft.com/office/drawing/2014/main" id="{EC9BD867-4BE1-9FA3-64EA-7BBC85BAED56}"/>
                  </a:ext>
                </a:extLst>
              </p:cNvPr>
              <p:cNvSpPr/>
              <p:nvPr/>
            </p:nvSpPr>
            <p:spPr>
              <a:xfrm>
                <a:off x="9908448" y="-2"/>
                <a:ext cx="152400" cy="6858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6" name="Rettangolo 45">
                <a:extLst>
                  <a:ext uri="{FF2B5EF4-FFF2-40B4-BE49-F238E27FC236}">
                    <a16:creationId xmlns:a16="http://schemas.microsoft.com/office/drawing/2014/main" id="{90FD6570-2D48-6B04-0481-CC029CA9F791}"/>
                  </a:ext>
                </a:extLst>
              </p:cNvPr>
              <p:cNvSpPr/>
              <p:nvPr/>
            </p:nvSpPr>
            <p:spPr>
              <a:xfrm>
                <a:off x="0" y="2188736"/>
                <a:ext cx="12192000" cy="18803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47" name="Rettangolo 46">
                <a:extLst>
                  <a:ext uri="{FF2B5EF4-FFF2-40B4-BE49-F238E27FC236}">
                    <a16:creationId xmlns:a16="http://schemas.microsoft.com/office/drawing/2014/main" id="{326A796E-BD0C-25FD-EFC1-C633800D0D44}"/>
                  </a:ext>
                </a:extLst>
              </p:cNvPr>
              <p:cNvSpPr/>
              <p:nvPr/>
            </p:nvSpPr>
            <p:spPr>
              <a:xfrm>
                <a:off x="-39331" y="4478429"/>
                <a:ext cx="12192000" cy="18803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7623D164-17A1-087E-ACA8-A14B490B33BF}"/>
                </a:ext>
              </a:extLst>
            </p:cNvPr>
            <p:cNvSpPr/>
            <p:nvPr/>
          </p:nvSpPr>
          <p:spPr>
            <a:xfrm>
              <a:off x="1370160" y="1967928"/>
              <a:ext cx="654044" cy="62965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8E3DCC66-BC1D-357A-0988-C0E66DA99CE8}"/>
                </a:ext>
              </a:extLst>
            </p:cNvPr>
            <p:cNvSpPr/>
            <p:nvPr/>
          </p:nvSpPr>
          <p:spPr>
            <a:xfrm>
              <a:off x="5762050" y="1939635"/>
              <a:ext cx="654044" cy="62965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Ovale 29">
              <a:extLst>
                <a:ext uri="{FF2B5EF4-FFF2-40B4-BE49-F238E27FC236}">
                  <a16:creationId xmlns:a16="http://schemas.microsoft.com/office/drawing/2014/main" id="{04EE5A13-B495-767A-3E5C-A2C5A85885E7}"/>
                </a:ext>
              </a:extLst>
            </p:cNvPr>
            <p:cNvSpPr/>
            <p:nvPr/>
          </p:nvSpPr>
          <p:spPr>
            <a:xfrm>
              <a:off x="9657626" y="1967928"/>
              <a:ext cx="654044" cy="62965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Ovale 30">
              <a:extLst>
                <a:ext uri="{FF2B5EF4-FFF2-40B4-BE49-F238E27FC236}">
                  <a16:creationId xmlns:a16="http://schemas.microsoft.com/office/drawing/2014/main" id="{D6849CF9-7D4D-E1AC-1E28-2C18AF7A29DD}"/>
                </a:ext>
              </a:extLst>
            </p:cNvPr>
            <p:cNvSpPr/>
            <p:nvPr/>
          </p:nvSpPr>
          <p:spPr>
            <a:xfrm>
              <a:off x="1357189" y="4240383"/>
              <a:ext cx="654044" cy="62965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2BEA30CE-FF0A-34F2-6E2A-4C9A93F264C2}"/>
                </a:ext>
              </a:extLst>
            </p:cNvPr>
            <p:cNvSpPr/>
            <p:nvPr/>
          </p:nvSpPr>
          <p:spPr>
            <a:xfrm>
              <a:off x="5762050" y="4236932"/>
              <a:ext cx="654044" cy="62965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Ovale 32">
              <a:extLst>
                <a:ext uri="{FF2B5EF4-FFF2-40B4-BE49-F238E27FC236}">
                  <a16:creationId xmlns:a16="http://schemas.microsoft.com/office/drawing/2014/main" id="{5EDCBF10-E981-7C95-0C08-33200C26CB1A}"/>
                </a:ext>
              </a:extLst>
            </p:cNvPr>
            <p:cNvSpPr/>
            <p:nvPr/>
          </p:nvSpPr>
          <p:spPr>
            <a:xfrm>
              <a:off x="9657626" y="4236932"/>
              <a:ext cx="654044" cy="62965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2107951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170" name="Picture 2" descr="L'incubo del sabotaggio delle reti sottomarine. &quot;La Russia ne approfitta,  ma è la Cina a preoccupare&quot; - HuffPost Italia">
            <a:extLst>
              <a:ext uri="{FF2B5EF4-FFF2-40B4-BE49-F238E27FC236}">
                <a16:creationId xmlns:a16="http://schemas.microsoft.com/office/drawing/2014/main" id="{F34B2634-40F5-52D0-3419-89D17DE91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356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undefined">
            <a:extLst>
              <a:ext uri="{FF2B5EF4-FFF2-40B4-BE49-F238E27FC236}">
                <a16:creationId xmlns:a16="http://schemas.microsoft.com/office/drawing/2014/main" id="{C4B6FE9F-09D7-8F58-F217-B3532A6C9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452"/>
            <a:ext cx="12192000" cy="489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693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undefined">
            <a:extLst>
              <a:ext uri="{FF2B5EF4-FFF2-40B4-BE49-F238E27FC236}">
                <a16:creationId xmlns:a16="http://schemas.microsoft.com/office/drawing/2014/main" id="{C4B6FE9F-09D7-8F58-F217-B3532A6C9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452"/>
            <a:ext cx="12192000" cy="489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01DB50B-503E-5CE3-AAF6-AC7732BF03AC}"/>
              </a:ext>
            </a:extLst>
          </p:cNvPr>
          <p:cNvSpPr txBox="1"/>
          <p:nvPr/>
        </p:nvSpPr>
        <p:spPr>
          <a:xfrm>
            <a:off x="5208494" y="5392270"/>
            <a:ext cx="1775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b="1" dirty="0"/>
              <a:t>1858</a:t>
            </a:r>
          </a:p>
        </p:txBody>
      </p:sp>
    </p:spTree>
    <p:extLst>
      <p:ext uri="{BB962C8B-B14F-4D97-AF65-F5344CB8AC3E}">
        <p14:creationId xmlns:p14="http://schemas.microsoft.com/office/powerpoint/2010/main" val="403984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BBFAFA-5012-266E-49EB-96916F50A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417075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it-IT" sz="4400" b="1" dirty="0"/>
              <a:t>STORIA</a:t>
            </a:r>
          </a:p>
        </p:txBody>
      </p:sp>
      <p:pic>
        <p:nvPicPr>
          <p:cNvPr id="4" name="Picture 3" descr="Cerchio 3D fosforescente">
            <a:extLst>
              <a:ext uri="{FF2B5EF4-FFF2-40B4-BE49-F238E27FC236}">
                <a16:creationId xmlns:a16="http://schemas.microsoft.com/office/drawing/2014/main" id="{8BFD2474-3ED2-D0BD-7E13-BD4923D1B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58" r="17776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6EDE1005-EBFF-4E8A-BEBE-A80E74C3CE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2352417"/>
              </p:ext>
            </p:extLst>
          </p:nvPr>
        </p:nvGraphicFramePr>
        <p:xfrm>
          <a:off x="643467" y="1315951"/>
          <a:ext cx="5452533" cy="512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6123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BBFAFA-5012-266E-49EB-96916F50A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868964"/>
            <a:ext cx="5598097" cy="2819626"/>
          </a:xfrm>
        </p:spPr>
        <p:txBody>
          <a:bodyPr>
            <a:normAutofit/>
          </a:bodyPr>
          <a:lstStyle/>
          <a:p>
            <a:r>
              <a:rPr lang="it-IT" b="1" dirty="0"/>
              <a:t>INTERNET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43834E1-3ACE-F33F-36EF-C38B1C152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902206"/>
            <a:ext cx="5598097" cy="2955794"/>
          </a:xfrm>
        </p:spPr>
        <p:txBody>
          <a:bodyPr>
            <a:normAutofit/>
          </a:bodyPr>
          <a:lstStyle/>
          <a:p>
            <a:r>
              <a:rPr lang="it-IT" dirty="0"/>
              <a:t>RETI MOBILI</a:t>
            </a:r>
          </a:p>
          <a:p>
            <a:endParaRPr lang="it-IT" dirty="0"/>
          </a:p>
          <a:p>
            <a:r>
              <a:rPr lang="it-IT" b="1" dirty="0">
                <a:hlinkClick r:id="rId2"/>
              </a:rPr>
              <a:t>MAPPA ANTENNE </a:t>
            </a:r>
            <a:br>
              <a:rPr lang="it-IT" b="1" dirty="0"/>
            </a:br>
            <a:br>
              <a:rPr lang="it-IT" b="1" dirty="0"/>
            </a:br>
            <a:r>
              <a:rPr lang="it-IT" b="1" dirty="0">
                <a:hlinkClick r:id="rId3"/>
              </a:rPr>
              <a:t>MAPPA 5G</a:t>
            </a:r>
            <a:endParaRPr lang="it-IT" dirty="0"/>
          </a:p>
        </p:txBody>
      </p:sp>
      <p:pic>
        <p:nvPicPr>
          <p:cNvPr id="4" name="Picture 3" descr="Cerchio 3D fosforescente">
            <a:extLst>
              <a:ext uri="{FF2B5EF4-FFF2-40B4-BE49-F238E27FC236}">
                <a16:creationId xmlns:a16="http://schemas.microsoft.com/office/drawing/2014/main" id="{8BFD2474-3ED2-D0BD-7E13-BD4923D1B1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289" r="19006"/>
          <a:stretch/>
        </p:blipFill>
        <p:spPr>
          <a:xfrm>
            <a:off x="6480316" y="1"/>
            <a:ext cx="5726654" cy="6857999"/>
          </a:xfrm>
          <a:custGeom>
            <a:avLst/>
            <a:gdLst/>
            <a:ahLst/>
            <a:cxnLst/>
            <a:rect l="l" t="t" r="r" b="b"/>
            <a:pathLst>
              <a:path w="5726654" h="6857999">
                <a:moveTo>
                  <a:pt x="615191" y="3536634"/>
                </a:moveTo>
                <a:cubicBezTo>
                  <a:pt x="896629" y="3536634"/>
                  <a:pt x="1124779" y="3764784"/>
                  <a:pt x="1124779" y="4046222"/>
                </a:cubicBezTo>
                <a:cubicBezTo>
                  <a:pt x="1124779" y="4327660"/>
                  <a:pt x="896629" y="4555810"/>
                  <a:pt x="615191" y="4555810"/>
                </a:cubicBezTo>
                <a:cubicBezTo>
                  <a:pt x="333753" y="4555810"/>
                  <a:pt x="105603" y="4327660"/>
                  <a:pt x="105603" y="4046222"/>
                </a:cubicBezTo>
                <a:cubicBezTo>
                  <a:pt x="105603" y="3764784"/>
                  <a:pt x="333753" y="3536634"/>
                  <a:pt x="615191" y="3536634"/>
                </a:cubicBezTo>
                <a:close/>
                <a:moveTo>
                  <a:pt x="1497781" y="0"/>
                </a:moveTo>
                <a:lnTo>
                  <a:pt x="5726654" y="0"/>
                </a:lnTo>
                <a:lnTo>
                  <a:pt x="5726654" y="6857999"/>
                </a:lnTo>
                <a:lnTo>
                  <a:pt x="311758" y="6857999"/>
                </a:lnTo>
                <a:lnTo>
                  <a:pt x="314131" y="6707669"/>
                </a:lnTo>
                <a:cubicBezTo>
                  <a:pt x="335133" y="6366408"/>
                  <a:pt x="433652" y="6019041"/>
                  <a:pt x="599703" y="5670857"/>
                </a:cubicBezTo>
                <a:cubicBezTo>
                  <a:pt x="770258" y="5311555"/>
                  <a:pt x="1010814" y="4986831"/>
                  <a:pt x="1211434" y="4641254"/>
                </a:cubicBezTo>
                <a:cubicBezTo>
                  <a:pt x="1493037" y="4154455"/>
                  <a:pt x="1511836" y="3622743"/>
                  <a:pt x="1053042" y="3164268"/>
                </a:cubicBezTo>
                <a:cubicBezTo>
                  <a:pt x="881978" y="2993263"/>
                  <a:pt x="700423" y="2805522"/>
                  <a:pt x="607049" y="2589404"/>
                </a:cubicBezTo>
                <a:cubicBezTo>
                  <a:pt x="366280" y="2032157"/>
                  <a:pt x="541126" y="1508060"/>
                  <a:pt x="1054916" y="1068098"/>
                </a:cubicBezTo>
                <a:cubicBezTo>
                  <a:pt x="1261028" y="891534"/>
                  <a:pt x="1489689" y="709487"/>
                  <a:pt x="1502878" y="419994"/>
                </a:cubicBezTo>
                <a:cubicBezTo>
                  <a:pt x="1506390" y="341909"/>
                  <a:pt x="1507263" y="263519"/>
                  <a:pt x="1505905" y="184995"/>
                </a:cubicBezTo>
                <a:close/>
                <a:moveTo>
                  <a:pt x="14544" y="0"/>
                </a:moveTo>
                <a:lnTo>
                  <a:pt x="879353" y="0"/>
                </a:lnTo>
                <a:lnTo>
                  <a:pt x="892054" y="78051"/>
                </a:lnTo>
                <a:cubicBezTo>
                  <a:pt x="904493" y="285270"/>
                  <a:pt x="770272" y="479620"/>
                  <a:pt x="561941" y="535442"/>
                </a:cubicBezTo>
                <a:cubicBezTo>
                  <a:pt x="323847" y="599239"/>
                  <a:pt x="79117" y="457944"/>
                  <a:pt x="15320" y="219851"/>
                </a:cubicBezTo>
                <a:cubicBezTo>
                  <a:pt x="-630" y="160328"/>
                  <a:pt x="-3761" y="100390"/>
                  <a:pt x="4235" y="4296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6596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BBFAFA-5012-266E-49EB-96916F50A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417075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it-IT" sz="4400" b="1" dirty="0"/>
              <a:t>STORIA</a:t>
            </a:r>
          </a:p>
        </p:txBody>
      </p:sp>
      <p:pic>
        <p:nvPicPr>
          <p:cNvPr id="4" name="Picture 3" descr="Cerchio 3D fosforescente">
            <a:extLst>
              <a:ext uri="{FF2B5EF4-FFF2-40B4-BE49-F238E27FC236}">
                <a16:creationId xmlns:a16="http://schemas.microsoft.com/office/drawing/2014/main" id="{8BFD2474-3ED2-D0BD-7E13-BD4923D1B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58" r="17776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6EDE1005-EBFF-4E8A-BEBE-A80E74C3CE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4988419"/>
              </p:ext>
            </p:extLst>
          </p:nvPr>
        </p:nvGraphicFramePr>
        <p:xfrm>
          <a:off x="643467" y="1315951"/>
          <a:ext cx="5452533" cy="512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292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BBFAFA-5012-266E-49EB-96916F50A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417075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it-IT" sz="4400" b="1"/>
              <a:t>STORIA</a:t>
            </a:r>
            <a:endParaRPr lang="it-IT" sz="4400" b="1" dirty="0"/>
          </a:p>
        </p:txBody>
      </p:sp>
      <p:pic>
        <p:nvPicPr>
          <p:cNvPr id="3" name="Picture 2" descr="ARPANNET nel 1969">
            <a:extLst>
              <a:ext uri="{FF2B5EF4-FFF2-40B4-BE49-F238E27FC236}">
                <a16:creationId xmlns:a16="http://schemas.microsoft.com/office/drawing/2014/main" id="{098C1D94-03EE-73D6-72D8-3671DCBDCE26}"/>
              </a:ext>
            </a:extLst>
          </p:cNvPr>
          <p:cNvPicPr/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795" y="1192569"/>
            <a:ext cx="8316410" cy="534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71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BBFAFA-5012-266E-49EB-96916F50A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417075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it-IT" sz="4400" b="1" dirty="0"/>
              <a:t>STORIA</a:t>
            </a:r>
          </a:p>
        </p:txBody>
      </p:sp>
      <p:pic>
        <p:nvPicPr>
          <p:cNvPr id="4" name="Picture 3" descr="Cerchio 3D fosforescente">
            <a:extLst>
              <a:ext uri="{FF2B5EF4-FFF2-40B4-BE49-F238E27FC236}">
                <a16:creationId xmlns:a16="http://schemas.microsoft.com/office/drawing/2014/main" id="{8BFD2474-3ED2-D0BD-7E13-BD4923D1B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58" r="17776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6EDE1005-EBFF-4E8A-BEBE-A80E74C3CE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5310929"/>
              </p:ext>
            </p:extLst>
          </p:nvPr>
        </p:nvGraphicFramePr>
        <p:xfrm>
          <a:off x="643467" y="1315951"/>
          <a:ext cx="5452533" cy="512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6516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BBFAFA-5012-266E-49EB-96916F50A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417075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it-IT" sz="4400" b="1"/>
              <a:t>STORIA</a:t>
            </a:r>
            <a:endParaRPr lang="it-IT" sz="4400" b="1" dirty="0"/>
          </a:p>
        </p:txBody>
      </p:sp>
      <p:pic>
        <p:nvPicPr>
          <p:cNvPr id="4" name="Picture 4" descr="undefined">
            <a:extLst>
              <a:ext uri="{FF2B5EF4-FFF2-40B4-BE49-F238E27FC236}">
                <a16:creationId xmlns:a16="http://schemas.microsoft.com/office/drawing/2014/main" id="{827E8AFB-D60C-E934-00F1-29ADC4315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797" y="1192569"/>
            <a:ext cx="8416405" cy="530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96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BBFAFA-5012-266E-49EB-96916F50A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417075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it-IT" sz="4400" b="1" dirty="0"/>
              <a:t>STORIA</a:t>
            </a:r>
          </a:p>
        </p:txBody>
      </p:sp>
      <p:pic>
        <p:nvPicPr>
          <p:cNvPr id="4" name="Picture 3" descr="Cerchio 3D fosforescente">
            <a:extLst>
              <a:ext uri="{FF2B5EF4-FFF2-40B4-BE49-F238E27FC236}">
                <a16:creationId xmlns:a16="http://schemas.microsoft.com/office/drawing/2014/main" id="{8BFD2474-3ED2-D0BD-7E13-BD4923D1B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58" r="17776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6EDE1005-EBFF-4E8A-BEBE-A80E74C3CE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2086466"/>
              </p:ext>
            </p:extLst>
          </p:nvPr>
        </p:nvGraphicFramePr>
        <p:xfrm>
          <a:off x="643467" y="1315951"/>
          <a:ext cx="5452533" cy="512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133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BBFAFA-5012-266E-49EB-96916F50A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417075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it-IT" sz="4400" b="1" dirty="0"/>
              <a:t>STORIA</a:t>
            </a:r>
          </a:p>
        </p:txBody>
      </p:sp>
      <p:pic>
        <p:nvPicPr>
          <p:cNvPr id="4" name="Picture 3" descr="Cerchio 3D fosforescente">
            <a:extLst>
              <a:ext uri="{FF2B5EF4-FFF2-40B4-BE49-F238E27FC236}">
                <a16:creationId xmlns:a16="http://schemas.microsoft.com/office/drawing/2014/main" id="{8BFD2474-3ED2-D0BD-7E13-BD4923D1B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58" r="17776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6EDE1005-EBFF-4E8A-BEBE-A80E74C3CE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7115642"/>
              </p:ext>
            </p:extLst>
          </p:nvPr>
        </p:nvGraphicFramePr>
        <p:xfrm>
          <a:off x="643467" y="1315951"/>
          <a:ext cx="5452533" cy="512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4885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</TotalTime>
  <Words>417</Words>
  <Application>Microsoft Office PowerPoint</Application>
  <PresentationFormat>Widescreen</PresentationFormat>
  <Paragraphs>165</Paragraphs>
  <Slides>30</Slides>
  <Notes>0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Tema di Office</vt:lpstr>
      <vt:lpstr>INTERNET</vt:lpstr>
      <vt:lpstr>Presentazione standard di PowerPoint</vt:lpstr>
      <vt:lpstr>STORIA</vt:lpstr>
      <vt:lpstr>STORIA</vt:lpstr>
      <vt:lpstr>STORIA</vt:lpstr>
      <vt:lpstr>STORIA</vt:lpstr>
      <vt:lpstr>STORIA</vt:lpstr>
      <vt:lpstr>STORIA</vt:lpstr>
      <vt:lpstr>STORIA</vt:lpstr>
      <vt:lpstr>STORIA</vt:lpstr>
      <vt:lpstr>INTERNET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INTERNET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TIPOLOGIE DI RETE</dc:title>
  <dc:creator>Gabriele Alessandro Cazzaniga</dc:creator>
  <cp:lastModifiedBy>Gabriele Alessandro Cazzaniga</cp:lastModifiedBy>
  <cp:revision>9</cp:revision>
  <dcterms:created xsi:type="dcterms:W3CDTF">2023-09-22T13:17:40Z</dcterms:created>
  <dcterms:modified xsi:type="dcterms:W3CDTF">2024-07-01T11:00:21Z</dcterms:modified>
</cp:coreProperties>
</file>