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60" r:id="rId3"/>
    <p:sldId id="259" r:id="rId4"/>
    <p:sldId id="261" r:id="rId5"/>
    <p:sldId id="262" r:id="rId6"/>
    <p:sldId id="263" r:id="rId7"/>
    <p:sldId id="264" r:id="rId8"/>
    <p:sldId id="265" r:id="rId9"/>
    <p:sldId id="267" r:id="rId10"/>
    <p:sldId id="269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2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0505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5838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2901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08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33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737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995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981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05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700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9002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11/23/2023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‹N›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65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10minutemil.com/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ivacytools.io/privacy-vpn" TargetMode="Externa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ide.me/it/proxy" TargetMode="Externa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phishingquiz.withgoogle.com/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D095B41-7312-4603-9F0F-93387C3531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Immagine che contiene aqua, nebbia, Turchese, Verde acqua&#10;&#10;Descrizione generata automaticamente">
            <a:extLst>
              <a:ext uri="{FF2B5EF4-FFF2-40B4-BE49-F238E27FC236}">
                <a16:creationId xmlns:a16="http://schemas.microsoft.com/office/drawing/2014/main" id="{A011495E-0E44-AD6F-1956-C31B6E6D666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rcRect t="9882" r="-1" b="33866"/>
          <a:stretch/>
        </p:blipFill>
        <p:spPr>
          <a:xfrm>
            <a:off x="305" y="10"/>
            <a:ext cx="12191695" cy="6857990"/>
          </a:xfrm>
          <a:prstGeom prst="rect">
            <a:avLst/>
          </a:prstGeom>
        </p:spPr>
      </p:pic>
      <p:sp>
        <p:nvSpPr>
          <p:cNvPr id="7" name="Rectangle 10">
            <a:extLst>
              <a:ext uri="{FF2B5EF4-FFF2-40B4-BE49-F238E27FC236}">
                <a16:creationId xmlns:a16="http://schemas.microsoft.com/office/drawing/2014/main" id="{1042C936-444C-4F0D-9737-291EAFE1E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A24CF42-49E3-D603-DC8A-C38977B00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>
            <a:normAutofit/>
          </a:bodyPr>
          <a:lstStyle/>
          <a:p>
            <a:r>
              <a:rPr lang="it-IT" dirty="0"/>
              <a:t>Tips&amp;Tricks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01EB26-EEC8-6594-C794-52D6DB6D7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>
            <a:normAutofit/>
          </a:bodyPr>
          <a:lstStyle/>
          <a:p>
            <a:r>
              <a:rPr lang="it-IT" dirty="0"/>
              <a:t>utilità e buone abitudini </a:t>
            </a:r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B61C4D9F-F4AF-4ED2-9310-56EB2E19C0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2417780" y="3528543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" name="Picture 14">
            <a:extLst>
              <a:ext uri="{FF2B5EF4-FFF2-40B4-BE49-F238E27FC236}">
                <a16:creationId xmlns:a16="http://schemas.microsoft.com/office/drawing/2014/main" id="{419FDB25-3050-4009-9806-3000DDD1C0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8063EF0F-7BC0-4CFB-AB98-20A8DD91D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0720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ix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UTILIZZA UN ACCOUNT OSPITE CON LA NAVIGAZIONE IN INCOGNITO PER NON MEMORIZZARE SUL DISPOSITIVO COOKIES, ACCOUNT E CRONOLOGIA DELLE RICERCHE EFFETTUATE.</a:t>
            </a:r>
          </a:p>
        </p:txBody>
      </p:sp>
    </p:spTree>
    <p:extLst>
      <p:ext uri="{BB962C8B-B14F-4D97-AF65-F5344CB8AC3E}">
        <p14:creationId xmlns:p14="http://schemas.microsoft.com/office/powerpoint/2010/main" val="2160286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NON FIDARTI DI QUELLO CHE LEGGI ONLINE, CHIUNQUE PUÒ REALIZZARE UN SITO WEB O DIFFONDERE NOTIZIE FALSE. CONFRONTA DIVERSE FONTI ANALIZZANDOLE CON OCCHIO CRITICO. </a:t>
            </a:r>
          </a:p>
        </p:txBody>
      </p:sp>
    </p:spTree>
    <p:extLst>
      <p:ext uri="{BB962C8B-B14F-4D97-AF65-F5344CB8AC3E}">
        <p14:creationId xmlns:p14="http://schemas.microsoft.com/office/powerpoint/2010/main" val="2972101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just">
              <a:buAutoNum type="arabicParenR"/>
            </a:pPr>
            <a:r>
              <a:rPr lang="it-IT" sz="2000" dirty="0"/>
              <a:t>ELIMINARE TUTTI GLI ACCOUNT INUTILIZZATI;</a:t>
            </a:r>
          </a:p>
          <a:p>
            <a:pPr marL="342900" indent="-342900" algn="just">
              <a:buAutoNum type="arabicParenR"/>
            </a:pPr>
            <a:r>
              <a:rPr lang="it-IT" sz="2000" dirty="0"/>
              <a:t>ELIMINARE TUTTE LE APPLICAZIONI INUTILIZZATE;</a:t>
            </a:r>
          </a:p>
          <a:p>
            <a:pPr marL="342900" indent="-342900" algn="just">
              <a:buAutoNum type="arabicParenR"/>
            </a:pPr>
            <a:r>
              <a:rPr lang="it-IT" sz="2000" dirty="0"/>
              <a:t>CAMBIARE PASSWORD A TUTTI GLI ACCOUNT RIMASTI E UTILIZZARE UN PASSWORD MANAGER;</a:t>
            </a:r>
          </a:p>
          <a:p>
            <a:pPr marL="342900" indent="-342900" algn="just">
              <a:buAutoNum type="arabicParenR"/>
            </a:pPr>
            <a:r>
              <a:rPr lang="it-IT" sz="2000" dirty="0"/>
              <a:t>DISATTIVARE DALLE IMPOSTAZIONI DI OGNI ACCOUNT RIMASTO TUTTE LE OPZIONI DI RACCOLTA DI DATI PERSONALI.</a:t>
            </a:r>
          </a:p>
        </p:txBody>
      </p:sp>
    </p:spTree>
    <p:extLst>
      <p:ext uri="{BB962C8B-B14F-4D97-AF65-F5344CB8AC3E}">
        <p14:creationId xmlns:p14="http://schemas.microsoft.com/office/powerpoint/2010/main" val="328275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QUANDO TI ISCRIVI AD UN SITO WEB, RIMUOVI TUTTE LE SPUNTE PRE-SELEZIONATE E INSERISCI SOLO I DATI OBBLIGATORI (*), POI PROCEDI. LE INFORMAZIONI STRETTAMENTE NECESSARIE VI VERRANNO NOTIFICATE;</a:t>
            </a:r>
          </a:p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EVITARE DI ISCRIVERSI ALLA NEWSLETTER SE NON INTERESSATI;</a:t>
            </a:r>
          </a:p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SE PUOI,  ACCETTA SOLO I COOKIES STRETTAMENTE NECESSARI.</a:t>
            </a:r>
          </a:p>
        </p:txBody>
      </p:sp>
    </p:spTree>
    <p:extLst>
      <p:ext uri="{BB962C8B-B14F-4D97-AF65-F5344CB8AC3E}">
        <p14:creationId xmlns:p14="http://schemas.microsoft.com/office/powerpoint/2010/main" val="2771712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iii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PULISCI LA POSTA ELETTRONICA DISISCRIVENDOTI DALLE NEWSLETTERS NON DESIDERATE (in fondo alla mail trovi un tasto per la disiscrizione);</a:t>
            </a:r>
          </a:p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DICHIARA COME SPAM MAIL INDESIDERATE CHE NON VENGONO FILTRATE DAL SISTEMA.</a:t>
            </a:r>
          </a:p>
        </p:txBody>
      </p:sp>
    </p:spTree>
    <p:extLst>
      <p:ext uri="{BB962C8B-B14F-4D97-AF65-F5344CB8AC3E}">
        <p14:creationId xmlns:p14="http://schemas.microsoft.com/office/powerpoint/2010/main" val="13325840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iv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SE TI CHIAMA UNA COMPAGNIA PUBBLICITARIA, NON RIATTACCARE:</a:t>
            </a:r>
          </a:p>
          <a:p>
            <a:pPr marL="800100" lvl="1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DICHIARA: «non voglio ricevere più chiamate e desidero ottenere l’eliminazione di tutti i miei dati personali dai vostri server»</a:t>
            </a:r>
          </a:p>
          <a:p>
            <a:pPr marL="800100" lvl="1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S	EGNALA LA CHIAMATA COME SPAM E BLOCCA IL CONTATTO</a:t>
            </a:r>
          </a:p>
        </p:txBody>
      </p:sp>
    </p:spTree>
    <p:extLst>
      <p:ext uri="{BB962C8B-B14F-4D97-AF65-F5344CB8AC3E}">
        <p14:creationId xmlns:p14="http://schemas.microsoft.com/office/powerpoint/2010/main" val="159031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v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GENERA INDIRIZZI MAIL FAKE DA USARE PER ESPLORARE UN SITO PRIMA DELL’ISCRIZIONE «VERA»: </a:t>
            </a:r>
            <a:r>
              <a:rPr lang="it-IT" dirty="0">
                <a:solidFill>
                  <a:srgbClr val="24292E"/>
                </a:solidFill>
                <a:hlinkClick r:id="rId2"/>
              </a:rPr>
              <a:t>https://10minutemil.com/</a:t>
            </a:r>
            <a:endParaRPr lang="it-IT" dirty="0">
              <a:solidFill>
                <a:srgbClr val="24292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19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vi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UTILIZZA SOFTWARE ALTERNATIVI AI CLASSICI PER OTTENERE UNA NAVIGAZIONE PIÙ SICURA: </a:t>
            </a:r>
            <a:r>
              <a:rPr lang="it-IT" dirty="0">
                <a:solidFill>
                  <a:srgbClr val="24292E"/>
                </a:solidFill>
                <a:hlinkClick r:id="rId2"/>
              </a:rPr>
              <a:t>https://www.privacytools.io/privacy-vpn</a:t>
            </a:r>
            <a:r>
              <a:rPr lang="it-IT" dirty="0">
                <a:solidFill>
                  <a:srgbClr val="24292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0431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vii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UTILIZZA UN INTERMEDIARIO PROXY PER VISUALIZZARE PAGINE WEB (ANCHE NON FACILMENTE RAGGIUNGIBILI) IN MODO «PIÙ ANONIMO»: </a:t>
            </a:r>
            <a:r>
              <a:rPr lang="it-IT" dirty="0">
                <a:solidFill>
                  <a:srgbClr val="24292E"/>
                </a:solidFill>
                <a:hlinkClick r:id="rId2"/>
              </a:rPr>
              <a:t>https://hide.me/it/proxy</a:t>
            </a:r>
            <a:r>
              <a:rPr lang="it-IT" dirty="0">
                <a:solidFill>
                  <a:srgbClr val="24292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42796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D7098C6-819A-5BE8-09E9-56F727C6F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it-IT" sz="8000" dirty="0"/>
              <a:t>Viii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C64693-D53E-3924-A5A8-277E70C37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NON INVIARE DATI CONFIDENZIALI TRAMITE E-MAIL (password, numero della carta di credito, informazioni sensibili, etc…) PERCHÉ POTREBBERO NON ESSERE CRIPTATE.</a:t>
            </a:r>
          </a:p>
          <a:p>
            <a:pPr marL="342900" indent="-342900" algn="just">
              <a:buAutoNum type="arabicParenR"/>
            </a:pPr>
            <a:r>
              <a:rPr lang="it-IT" dirty="0">
                <a:solidFill>
                  <a:srgbClr val="24292E"/>
                </a:solidFill>
              </a:rPr>
              <a:t>FAI ATTENZIONE ALLE MAIL DI PHISHING: </a:t>
            </a:r>
            <a:r>
              <a:rPr lang="it-IT" dirty="0">
                <a:solidFill>
                  <a:srgbClr val="24292E"/>
                </a:solidFill>
                <a:hlinkClick r:id="rId2"/>
              </a:rPr>
              <a:t>https://phishingquiz.withgoogle.com/</a:t>
            </a:r>
            <a:r>
              <a:rPr lang="it-IT" dirty="0">
                <a:solidFill>
                  <a:srgbClr val="24292E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5922983"/>
      </p:ext>
    </p:extLst>
  </p:cSld>
  <p:clrMapOvr>
    <a:masterClrMapping/>
  </p:clrMapOvr>
</p:sld>
</file>

<file path=ppt/theme/theme1.xml><?xml version="1.0" encoding="utf-8"?>
<a:theme xmlns:a="http://schemas.openxmlformats.org/drawingml/2006/main" name="Raccolta">
  <a:themeElements>
    <a:clrScheme name="Raccolt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Raccolt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accolt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52</TotalTime>
  <Words>346</Words>
  <Application>Microsoft Office PowerPoint</Application>
  <PresentationFormat>Widescreen</PresentationFormat>
  <Paragraphs>31</Paragraphs>
  <Slides>11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Raccolta</vt:lpstr>
      <vt:lpstr>Tips&amp;Tricks</vt:lpstr>
      <vt:lpstr>I</vt:lpstr>
      <vt:lpstr>ii</vt:lpstr>
      <vt:lpstr>iii</vt:lpstr>
      <vt:lpstr>iv</vt:lpstr>
      <vt:lpstr>v</vt:lpstr>
      <vt:lpstr>vi</vt:lpstr>
      <vt:lpstr>vii</vt:lpstr>
      <vt:lpstr>Viii</vt:lpstr>
      <vt:lpstr>ix</vt:lpstr>
      <vt:lpstr>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Tips&amp;Tricks</dc:title>
  <dc:creator>Gabriele Alessandro Cazzaniga</dc:creator>
  <cp:lastModifiedBy>Gabriele Alessandro Cazzaniga</cp:lastModifiedBy>
  <cp:revision>2</cp:revision>
  <dcterms:created xsi:type="dcterms:W3CDTF">2023-11-23T16:31:10Z</dcterms:created>
  <dcterms:modified xsi:type="dcterms:W3CDTF">2023-11-23T17:23:14Z</dcterms:modified>
</cp:coreProperties>
</file>