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roxima Nova" panose="020B060402020202020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8fc4431f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8fc4431f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a8fc4431f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a8fc4431f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8fc4431f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8fc4431f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8fc4431f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8fc4431f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8fc4431f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8fc4431f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8fc4431f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8fc4431f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ove.bg/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www.remove.bg/it" TargetMode="External"/><Relationship Id="rId4" Type="http://schemas.openxmlformats.org/officeDocument/2006/relationships/hyperlink" Target="https://fixthephoto.com/it/gimp-onlin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colorpicke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google.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it-it/windows/scelte-rapide-da-tastiera-in-windows-dcc61a57-8ff0-cffe-9796-cb9706c75ee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HACK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Semplici trucchi del mestiere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Rimuovere lo sfondo a un’immagine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 dirty="0">
                <a:solidFill>
                  <a:schemeClr val="hlink"/>
                </a:solidFill>
                <a:hlinkClick r:id="rId3"/>
              </a:rPr>
              <a:t>https://www.remove.bg/it</a:t>
            </a:r>
            <a:endParaRPr lang="it" u="sng" dirty="0">
              <a:solidFill>
                <a:schemeClr val="hlink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" u="sng" dirty="0">
              <a:solidFill>
                <a:schemeClr val="hlink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u="sng" dirty="0">
                <a:solidFill>
                  <a:schemeClr val="hlink"/>
                </a:solidFill>
                <a:hlinkClick r:id="rId4"/>
              </a:rPr>
              <a:t>https://fixthephoto.com/it/gimp-online.html</a:t>
            </a:r>
            <a:endParaRPr u="sng" dirty="0">
              <a:solidFill>
                <a:schemeClr val="hlink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it"/>
              <a:t>Copia l’indirizzo dell’immagine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it"/>
              <a:t>Vai sul sito </a:t>
            </a:r>
            <a:r>
              <a:rPr lang="it" u="sng">
                <a:solidFill>
                  <a:schemeClr val="hlink"/>
                </a:solidFill>
                <a:hlinkClick r:id="rId5"/>
              </a:rPr>
              <a:t>remove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it"/>
              <a:t>Clicca sul link </a:t>
            </a:r>
            <a:r>
              <a:rPr lang="it" u="sng"/>
              <a:t>un URL</a:t>
            </a:r>
            <a:endParaRPr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it"/>
              <a:t>Inserisci l’indirizzo copiato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it"/>
              <a:t>Clicca su Download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Utilizzare lo stesso colore di un’immagine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https://imagecolorpicker.com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it"/>
              <a:t>Copia l’indirizzo dell’immagine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it"/>
              <a:t>Vai sul sito </a:t>
            </a:r>
            <a:r>
              <a:rPr lang="it" u="sng">
                <a:solidFill>
                  <a:schemeClr val="hlink"/>
                </a:solidFill>
                <a:hlinkClick r:id="rId3"/>
              </a:rPr>
              <a:t>imagecolorpicker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it"/>
              <a:t>Clicca su </a:t>
            </a:r>
            <a:r>
              <a:rPr lang="it" u="sng"/>
              <a:t>Use Your Image</a:t>
            </a:r>
            <a:endParaRPr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it"/>
              <a:t>Clicca su </a:t>
            </a:r>
            <a:r>
              <a:rPr lang="it" u="sng"/>
              <a:t>Image Url</a:t>
            </a:r>
            <a:endParaRPr u="sng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it"/>
              <a:t>Inserisci l’indirizzo copiato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it"/>
              <a:t>Seleziona il colore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it"/>
              <a:t>Copia il codice HEX del colore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Nascondere contenuti indesiderati 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Google Presentazioni o Canva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it"/>
              <a:t>Creare una forma geometrica che copra il contenuto da nascondere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it"/>
              <a:t>Colorare la forma geometrica con lo stesso colore dello sfondo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Aggiungere collegamenti ad oggetti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Presentazioni o Canva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it"/>
              <a:t>Creare una forma geometrica trasparente sopra all’oggetto desiderato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it"/>
              <a:t>Aggiungere il collegamento al sito desiderato</a:t>
            </a:r>
            <a:endParaRPr/>
          </a:p>
        </p:txBody>
      </p:sp>
      <p:sp>
        <p:nvSpPr>
          <p:cNvPr id="89" name="Google Shape;89;p17">
            <a:hlinkClick r:id="rId4"/>
          </p:cNvPr>
          <p:cNvSpPr/>
          <p:nvPr/>
        </p:nvSpPr>
        <p:spPr>
          <a:xfrm>
            <a:off x="4846100" y="4419300"/>
            <a:ext cx="839700" cy="1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Posizionare oggetti su più slides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Google Presentazioni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it"/>
              <a:t>Inserire l’oggetto nella posizione desiderata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it"/>
              <a:t>Cliccare sul righello in alto e trascinare verso il basso per posizionare la linea guida orizzontale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it"/>
              <a:t>Cliccare sul righello a sinistra e trascinare verso destra per posizionare la linea guida verticale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it"/>
              <a:t>cambiare slide e allineare il nuovo oggetto alle linee guida create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Comandi rapidi windows</a:t>
            </a: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https://support.microsoft.com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selezionare tutto: CTRL + 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copiare un oggetto: CTRL + 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incollare un oggetto: CTRL + V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tagliare un oggetto: CTRL + X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annullare un’azione: CTRL + Z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spostarsi tra le app: ALT + TAB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rinominare un elemento: F2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ricaricare la pagina web: F5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252</Words>
  <Application>Microsoft Office PowerPoint</Application>
  <PresentationFormat>Presentazione su schermo (16:9)</PresentationFormat>
  <Paragraphs>44</Paragraphs>
  <Slides>7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Arial</vt:lpstr>
      <vt:lpstr>Proxima Nova</vt:lpstr>
      <vt:lpstr>Spearmint</vt:lpstr>
      <vt:lpstr>HACK</vt:lpstr>
      <vt:lpstr>Rimuovere lo sfondo a un’immagine</vt:lpstr>
      <vt:lpstr>Utilizzare lo stesso colore di un’immagine</vt:lpstr>
      <vt:lpstr>Nascondere contenuti indesiderati </vt:lpstr>
      <vt:lpstr>Aggiungere collegamenti ad oggetti</vt:lpstr>
      <vt:lpstr>Posizionare oggetti su più slides</vt:lpstr>
      <vt:lpstr>Comandi rapidi windows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</dc:title>
  <cp:lastModifiedBy>Gabriele Alessandro Cazzaniga</cp:lastModifiedBy>
  <cp:revision>2</cp:revision>
  <dcterms:modified xsi:type="dcterms:W3CDTF">2024-06-24T14:29:44Z</dcterms:modified>
</cp:coreProperties>
</file>