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E8F61A-6B60-4E67-B68E-F74C13E3F742}">
  <a:tblStyle styleId="{1BE8F61A-6B60-4E67-B68E-F74C13E3F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91ce8f365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91ce8f365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1ce8f365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1ce8f365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1ce8f365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91ce8f365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1ce8f3651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91ce8f3651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91ce8f365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91ce8f365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91ce8f3651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91ce8f3651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91ce8f365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91ce8f365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91ce8f3651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91ce8f3651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1ce8f3651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1ce8f3651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91ce8f3651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91ce8f365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91ce8f3651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91ce8f3651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1ce8f365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1ce8f365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91ce8f365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91ce8f365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91ce8f3651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91ce8f3651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VIRTUALIZZAZIONE CPU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TIME SHARING &amp; CONTEXT SWITCH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0" name="Google Shape;200;p22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01" name="Google Shape;201;p22"/>
          <p:cNvCxnSpPr/>
          <p:nvPr/>
        </p:nvCxnSpPr>
        <p:spPr>
          <a:xfrm>
            <a:off x="162000" y="3729800"/>
            <a:ext cx="70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2"/>
          <p:cNvSpPr txBox="1"/>
          <p:nvPr>
            <p:ph idx="4294967295" type="subTitle"/>
          </p:nvPr>
        </p:nvSpPr>
        <p:spPr>
          <a:xfrm>
            <a:off x="162000" y="3729800"/>
            <a:ext cx="7058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TEMPO</a:t>
            </a:r>
            <a:endParaRPr/>
          </a:p>
        </p:txBody>
      </p:sp>
      <p:sp>
        <p:nvSpPr>
          <p:cNvPr id="203" name="Google Shape;203;p22"/>
          <p:cNvSpPr txBox="1"/>
          <p:nvPr>
            <p:ph idx="4294967295" type="title"/>
          </p:nvPr>
        </p:nvSpPr>
        <p:spPr>
          <a:xfrm>
            <a:off x="162000" y="1169550"/>
            <a:ext cx="2414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</a:t>
            </a:r>
            <a:endParaRPr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990000" y="3444788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1</a:t>
            </a:r>
            <a:endParaRPr b="1" sz="717"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25723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2</a:t>
            </a:r>
            <a:endParaRPr b="1" sz="717"/>
          </a:p>
        </p:txBody>
      </p:sp>
      <p:cxnSp>
        <p:nvCxnSpPr>
          <p:cNvPr id="206" name="Google Shape;206;p22"/>
          <p:cNvCxnSpPr>
            <a:endCxn id="207" idx="1"/>
          </p:cNvCxnSpPr>
          <p:nvPr/>
        </p:nvCxnSpPr>
        <p:spPr>
          <a:xfrm flipH="1" rot="10800000">
            <a:off x="2576775" y="704575"/>
            <a:ext cx="27873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7" name="Google Shape;207;p22"/>
          <p:cNvSpPr txBox="1"/>
          <p:nvPr>
            <p:ph idx="1" type="body"/>
          </p:nvPr>
        </p:nvSpPr>
        <p:spPr>
          <a:xfrm>
            <a:off x="5364075" y="474325"/>
            <a:ext cx="1674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CONTEXT SWITCH</a:t>
            </a:r>
            <a:endParaRPr b="1"/>
          </a:p>
        </p:txBody>
      </p:sp>
      <p:sp>
        <p:nvSpPr>
          <p:cNvPr id="208" name="Google Shape;208;p22"/>
          <p:cNvSpPr txBox="1"/>
          <p:nvPr>
            <p:ph idx="1" type="body"/>
          </p:nvPr>
        </p:nvSpPr>
        <p:spPr>
          <a:xfrm>
            <a:off x="315450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3</a:t>
            </a:r>
            <a:endParaRPr b="1" sz="717"/>
          </a:p>
        </p:txBody>
      </p:sp>
      <p:cxnSp>
        <p:nvCxnSpPr>
          <p:cNvPr id="209" name="Google Shape;209;p22"/>
          <p:cNvCxnSpPr>
            <a:stCxn id="207" idx="1"/>
          </p:cNvCxnSpPr>
          <p:nvPr/>
        </p:nvCxnSpPr>
        <p:spPr>
          <a:xfrm flipH="1">
            <a:off x="3178275" y="704575"/>
            <a:ext cx="21858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373675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4</a:t>
            </a:r>
            <a:endParaRPr b="1" sz="717"/>
          </a:p>
        </p:txBody>
      </p:sp>
      <p:cxnSp>
        <p:nvCxnSpPr>
          <p:cNvPr id="211" name="Google Shape;211;p22"/>
          <p:cNvCxnSpPr>
            <a:stCxn id="207" idx="1"/>
          </p:cNvCxnSpPr>
          <p:nvPr/>
        </p:nvCxnSpPr>
        <p:spPr>
          <a:xfrm flipH="1">
            <a:off x="3749775" y="704575"/>
            <a:ext cx="16143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2"/>
          <p:cNvCxnSpPr/>
          <p:nvPr/>
        </p:nvCxnSpPr>
        <p:spPr>
          <a:xfrm flipH="1">
            <a:off x="4351575" y="704575"/>
            <a:ext cx="10125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43190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5</a:t>
            </a:r>
            <a:endParaRPr b="1" sz="717"/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" name="Google Shape;219;p23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20" name="Google Shape;220;p23"/>
          <p:cNvCxnSpPr/>
          <p:nvPr/>
        </p:nvCxnSpPr>
        <p:spPr>
          <a:xfrm>
            <a:off x="162000" y="3729800"/>
            <a:ext cx="70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3"/>
          <p:cNvSpPr txBox="1"/>
          <p:nvPr>
            <p:ph idx="4294967295" type="subTitle"/>
          </p:nvPr>
        </p:nvSpPr>
        <p:spPr>
          <a:xfrm>
            <a:off x="162000" y="3729800"/>
            <a:ext cx="7058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TEMPO</a:t>
            </a:r>
            <a:endParaRPr/>
          </a:p>
        </p:txBody>
      </p:sp>
      <p:sp>
        <p:nvSpPr>
          <p:cNvPr id="222" name="Google Shape;222;p23"/>
          <p:cNvSpPr txBox="1"/>
          <p:nvPr>
            <p:ph idx="4294967295" type="title"/>
          </p:nvPr>
        </p:nvSpPr>
        <p:spPr>
          <a:xfrm>
            <a:off x="162000" y="1169550"/>
            <a:ext cx="2414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</a:t>
            </a:r>
            <a:endParaRPr/>
          </a:p>
        </p:txBody>
      </p:sp>
      <p:sp>
        <p:nvSpPr>
          <p:cNvPr id="223" name="Google Shape;223;p23"/>
          <p:cNvSpPr txBox="1"/>
          <p:nvPr>
            <p:ph idx="1" type="body"/>
          </p:nvPr>
        </p:nvSpPr>
        <p:spPr>
          <a:xfrm>
            <a:off x="1990000" y="3444788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1</a:t>
            </a:r>
            <a:endParaRPr b="1" sz="717"/>
          </a:p>
        </p:txBody>
      </p:sp>
      <p:sp>
        <p:nvSpPr>
          <p:cNvPr id="224" name="Google Shape;224;p23"/>
          <p:cNvSpPr txBox="1"/>
          <p:nvPr>
            <p:ph idx="1" type="body"/>
          </p:nvPr>
        </p:nvSpPr>
        <p:spPr>
          <a:xfrm>
            <a:off x="25723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2</a:t>
            </a:r>
            <a:endParaRPr b="1" sz="717"/>
          </a:p>
        </p:txBody>
      </p:sp>
      <p:cxnSp>
        <p:nvCxnSpPr>
          <p:cNvPr id="225" name="Google Shape;225;p23"/>
          <p:cNvCxnSpPr>
            <a:endCxn id="226" idx="1"/>
          </p:cNvCxnSpPr>
          <p:nvPr/>
        </p:nvCxnSpPr>
        <p:spPr>
          <a:xfrm flipH="1" rot="10800000">
            <a:off x="2576775" y="704575"/>
            <a:ext cx="27873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5364075" y="474325"/>
            <a:ext cx="1674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CONTEXT SWITCH</a:t>
            </a:r>
            <a:endParaRPr b="1"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315450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3</a:t>
            </a:r>
            <a:endParaRPr b="1" sz="717"/>
          </a:p>
        </p:txBody>
      </p:sp>
      <p:cxnSp>
        <p:nvCxnSpPr>
          <p:cNvPr id="228" name="Google Shape;228;p23"/>
          <p:cNvCxnSpPr>
            <a:stCxn id="226" idx="1"/>
          </p:cNvCxnSpPr>
          <p:nvPr/>
        </p:nvCxnSpPr>
        <p:spPr>
          <a:xfrm flipH="1">
            <a:off x="3178275" y="704575"/>
            <a:ext cx="21858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373675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4</a:t>
            </a:r>
            <a:endParaRPr b="1" sz="717"/>
          </a:p>
        </p:txBody>
      </p:sp>
      <p:cxnSp>
        <p:nvCxnSpPr>
          <p:cNvPr id="230" name="Google Shape;230;p23"/>
          <p:cNvCxnSpPr>
            <a:stCxn id="226" idx="1"/>
          </p:cNvCxnSpPr>
          <p:nvPr/>
        </p:nvCxnSpPr>
        <p:spPr>
          <a:xfrm flipH="1">
            <a:off x="3749775" y="704575"/>
            <a:ext cx="16143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3"/>
          <p:cNvSpPr txBox="1"/>
          <p:nvPr>
            <p:ph idx="1" type="body"/>
          </p:nvPr>
        </p:nvSpPr>
        <p:spPr>
          <a:xfrm>
            <a:off x="43190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5</a:t>
            </a:r>
            <a:endParaRPr b="1" sz="717"/>
          </a:p>
        </p:txBody>
      </p:sp>
      <p:cxnSp>
        <p:nvCxnSpPr>
          <p:cNvPr id="232" name="Google Shape;232;p23"/>
          <p:cNvCxnSpPr>
            <a:stCxn id="226" idx="1"/>
          </p:cNvCxnSpPr>
          <p:nvPr/>
        </p:nvCxnSpPr>
        <p:spPr>
          <a:xfrm flipH="1">
            <a:off x="4351575" y="704575"/>
            <a:ext cx="10125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490120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6</a:t>
            </a:r>
            <a:endParaRPr b="1" sz="717"/>
          </a:p>
        </p:txBody>
      </p:sp>
      <p:cxnSp>
        <p:nvCxnSpPr>
          <p:cNvPr id="234" name="Google Shape;234;p23"/>
          <p:cNvCxnSpPr>
            <a:stCxn id="226" idx="1"/>
          </p:cNvCxnSpPr>
          <p:nvPr/>
        </p:nvCxnSpPr>
        <p:spPr>
          <a:xfrm flipH="1">
            <a:off x="4902975" y="704575"/>
            <a:ext cx="4611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3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4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41" name="Google Shape;241;p24"/>
          <p:cNvCxnSpPr/>
          <p:nvPr/>
        </p:nvCxnSpPr>
        <p:spPr>
          <a:xfrm>
            <a:off x="162000" y="3729800"/>
            <a:ext cx="70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4"/>
          <p:cNvSpPr txBox="1"/>
          <p:nvPr>
            <p:ph idx="4294967295" type="subTitle"/>
          </p:nvPr>
        </p:nvSpPr>
        <p:spPr>
          <a:xfrm>
            <a:off x="162000" y="3729800"/>
            <a:ext cx="7058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TEMPO</a:t>
            </a:r>
            <a:endParaRPr/>
          </a:p>
        </p:txBody>
      </p:sp>
      <p:sp>
        <p:nvSpPr>
          <p:cNvPr id="243" name="Google Shape;243;p24"/>
          <p:cNvSpPr txBox="1"/>
          <p:nvPr>
            <p:ph idx="4294967295" type="title"/>
          </p:nvPr>
        </p:nvSpPr>
        <p:spPr>
          <a:xfrm>
            <a:off x="162000" y="1169550"/>
            <a:ext cx="2414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</a:t>
            </a:r>
            <a:endParaRPr/>
          </a:p>
        </p:txBody>
      </p:sp>
      <p:sp>
        <p:nvSpPr>
          <p:cNvPr id="244" name="Google Shape;244;p24"/>
          <p:cNvSpPr txBox="1"/>
          <p:nvPr>
            <p:ph idx="1" type="body"/>
          </p:nvPr>
        </p:nvSpPr>
        <p:spPr>
          <a:xfrm>
            <a:off x="1990000" y="3444788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1</a:t>
            </a:r>
            <a:endParaRPr b="1" sz="717"/>
          </a:p>
        </p:txBody>
      </p:sp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25723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2</a:t>
            </a:r>
            <a:endParaRPr b="1" sz="717"/>
          </a:p>
        </p:txBody>
      </p:sp>
      <p:cxnSp>
        <p:nvCxnSpPr>
          <p:cNvPr id="246" name="Google Shape;246;p24"/>
          <p:cNvCxnSpPr>
            <a:endCxn id="247" idx="1"/>
          </p:cNvCxnSpPr>
          <p:nvPr/>
        </p:nvCxnSpPr>
        <p:spPr>
          <a:xfrm flipH="1" rot="10800000">
            <a:off x="2576775" y="704575"/>
            <a:ext cx="27873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47" name="Google Shape;247;p24"/>
          <p:cNvSpPr txBox="1"/>
          <p:nvPr>
            <p:ph idx="1" type="body"/>
          </p:nvPr>
        </p:nvSpPr>
        <p:spPr>
          <a:xfrm>
            <a:off x="5364075" y="474325"/>
            <a:ext cx="1674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CONTEXT SWITCH</a:t>
            </a:r>
            <a:endParaRPr b="1"/>
          </a:p>
        </p:txBody>
      </p:sp>
      <p:sp>
        <p:nvSpPr>
          <p:cNvPr id="248" name="Google Shape;248;p24"/>
          <p:cNvSpPr txBox="1"/>
          <p:nvPr>
            <p:ph idx="1" type="body"/>
          </p:nvPr>
        </p:nvSpPr>
        <p:spPr>
          <a:xfrm>
            <a:off x="315450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3</a:t>
            </a:r>
            <a:endParaRPr b="1" sz="717"/>
          </a:p>
        </p:txBody>
      </p:sp>
      <p:cxnSp>
        <p:nvCxnSpPr>
          <p:cNvPr id="249" name="Google Shape;249;p24"/>
          <p:cNvCxnSpPr>
            <a:stCxn id="247" idx="1"/>
          </p:cNvCxnSpPr>
          <p:nvPr/>
        </p:nvCxnSpPr>
        <p:spPr>
          <a:xfrm flipH="1">
            <a:off x="3178275" y="704575"/>
            <a:ext cx="21858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4"/>
          <p:cNvSpPr txBox="1"/>
          <p:nvPr>
            <p:ph idx="1" type="body"/>
          </p:nvPr>
        </p:nvSpPr>
        <p:spPr>
          <a:xfrm>
            <a:off x="373675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4</a:t>
            </a:r>
            <a:endParaRPr b="1" sz="717"/>
          </a:p>
        </p:txBody>
      </p:sp>
      <p:cxnSp>
        <p:nvCxnSpPr>
          <p:cNvPr id="251" name="Google Shape;251;p24"/>
          <p:cNvCxnSpPr>
            <a:stCxn id="247" idx="1"/>
          </p:cNvCxnSpPr>
          <p:nvPr/>
        </p:nvCxnSpPr>
        <p:spPr>
          <a:xfrm flipH="1">
            <a:off x="3749775" y="704575"/>
            <a:ext cx="16143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43190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5</a:t>
            </a:r>
            <a:endParaRPr b="1" sz="717"/>
          </a:p>
        </p:txBody>
      </p:sp>
      <p:cxnSp>
        <p:nvCxnSpPr>
          <p:cNvPr id="253" name="Google Shape;253;p24"/>
          <p:cNvCxnSpPr>
            <a:stCxn id="247" idx="1"/>
          </p:cNvCxnSpPr>
          <p:nvPr/>
        </p:nvCxnSpPr>
        <p:spPr>
          <a:xfrm flipH="1">
            <a:off x="4351575" y="704575"/>
            <a:ext cx="10125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" name="Google Shape;254;p24"/>
          <p:cNvSpPr txBox="1"/>
          <p:nvPr>
            <p:ph idx="1" type="body"/>
          </p:nvPr>
        </p:nvSpPr>
        <p:spPr>
          <a:xfrm>
            <a:off x="490120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6</a:t>
            </a:r>
            <a:endParaRPr b="1" sz="717"/>
          </a:p>
        </p:txBody>
      </p:sp>
      <p:cxnSp>
        <p:nvCxnSpPr>
          <p:cNvPr id="255" name="Google Shape;255;p24"/>
          <p:cNvCxnSpPr>
            <a:stCxn id="247" idx="1"/>
          </p:cNvCxnSpPr>
          <p:nvPr/>
        </p:nvCxnSpPr>
        <p:spPr>
          <a:xfrm flipH="1">
            <a:off x="4902975" y="704575"/>
            <a:ext cx="4611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4"/>
          <p:cNvCxnSpPr>
            <a:stCxn id="247" idx="1"/>
          </p:cNvCxnSpPr>
          <p:nvPr/>
        </p:nvCxnSpPr>
        <p:spPr>
          <a:xfrm>
            <a:off x="5364075" y="704575"/>
            <a:ext cx="1203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54835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7</a:t>
            </a:r>
            <a:endParaRPr b="1" sz="717"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3" name="Google Shape;263;p25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64" name="Google Shape;264;p25"/>
          <p:cNvCxnSpPr/>
          <p:nvPr/>
        </p:nvCxnSpPr>
        <p:spPr>
          <a:xfrm>
            <a:off x="162000" y="3729800"/>
            <a:ext cx="70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5"/>
          <p:cNvSpPr txBox="1"/>
          <p:nvPr>
            <p:ph idx="4294967295" type="subTitle"/>
          </p:nvPr>
        </p:nvSpPr>
        <p:spPr>
          <a:xfrm>
            <a:off x="162000" y="3729800"/>
            <a:ext cx="7058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TEMPO</a:t>
            </a:r>
            <a:endParaRPr/>
          </a:p>
        </p:txBody>
      </p:sp>
      <p:sp>
        <p:nvSpPr>
          <p:cNvPr id="266" name="Google Shape;266;p25"/>
          <p:cNvSpPr txBox="1"/>
          <p:nvPr>
            <p:ph idx="4294967295" type="title"/>
          </p:nvPr>
        </p:nvSpPr>
        <p:spPr>
          <a:xfrm>
            <a:off x="162000" y="1169550"/>
            <a:ext cx="2414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</a:t>
            </a:r>
            <a:endParaRPr/>
          </a:p>
        </p:txBody>
      </p:sp>
      <p:sp>
        <p:nvSpPr>
          <p:cNvPr id="267" name="Google Shape;267;p25"/>
          <p:cNvSpPr txBox="1"/>
          <p:nvPr>
            <p:ph idx="1" type="body"/>
          </p:nvPr>
        </p:nvSpPr>
        <p:spPr>
          <a:xfrm>
            <a:off x="1990000" y="3444788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1</a:t>
            </a:r>
            <a:endParaRPr b="1" sz="717"/>
          </a:p>
        </p:txBody>
      </p:sp>
      <p:sp>
        <p:nvSpPr>
          <p:cNvPr id="268" name="Google Shape;268;p25"/>
          <p:cNvSpPr txBox="1"/>
          <p:nvPr>
            <p:ph idx="1" type="body"/>
          </p:nvPr>
        </p:nvSpPr>
        <p:spPr>
          <a:xfrm>
            <a:off x="25723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2</a:t>
            </a:r>
            <a:endParaRPr b="1" sz="717"/>
          </a:p>
        </p:txBody>
      </p:sp>
      <p:cxnSp>
        <p:nvCxnSpPr>
          <p:cNvPr id="269" name="Google Shape;269;p25"/>
          <p:cNvCxnSpPr>
            <a:endCxn id="270" idx="1"/>
          </p:cNvCxnSpPr>
          <p:nvPr/>
        </p:nvCxnSpPr>
        <p:spPr>
          <a:xfrm flipH="1" rot="10800000">
            <a:off x="2576775" y="704575"/>
            <a:ext cx="27873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5364075" y="474325"/>
            <a:ext cx="1674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CONTEXT SWITCH</a:t>
            </a:r>
            <a:endParaRPr b="1"/>
          </a:p>
        </p:txBody>
      </p:sp>
      <p:sp>
        <p:nvSpPr>
          <p:cNvPr id="271" name="Google Shape;271;p25"/>
          <p:cNvSpPr txBox="1"/>
          <p:nvPr>
            <p:ph idx="1" type="body"/>
          </p:nvPr>
        </p:nvSpPr>
        <p:spPr>
          <a:xfrm>
            <a:off x="315450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3</a:t>
            </a:r>
            <a:endParaRPr b="1" sz="717"/>
          </a:p>
        </p:txBody>
      </p:sp>
      <p:cxnSp>
        <p:nvCxnSpPr>
          <p:cNvPr id="272" name="Google Shape;272;p25"/>
          <p:cNvCxnSpPr>
            <a:stCxn id="270" idx="1"/>
          </p:cNvCxnSpPr>
          <p:nvPr/>
        </p:nvCxnSpPr>
        <p:spPr>
          <a:xfrm flipH="1">
            <a:off x="3178275" y="704575"/>
            <a:ext cx="21858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25"/>
          <p:cNvSpPr txBox="1"/>
          <p:nvPr>
            <p:ph idx="1" type="body"/>
          </p:nvPr>
        </p:nvSpPr>
        <p:spPr>
          <a:xfrm>
            <a:off x="373675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4</a:t>
            </a:r>
            <a:endParaRPr b="1" sz="717"/>
          </a:p>
        </p:txBody>
      </p:sp>
      <p:cxnSp>
        <p:nvCxnSpPr>
          <p:cNvPr id="274" name="Google Shape;274;p25"/>
          <p:cNvCxnSpPr>
            <a:stCxn id="270" idx="1"/>
          </p:cNvCxnSpPr>
          <p:nvPr/>
        </p:nvCxnSpPr>
        <p:spPr>
          <a:xfrm flipH="1">
            <a:off x="3749775" y="704575"/>
            <a:ext cx="16143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43190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5</a:t>
            </a:r>
            <a:endParaRPr b="1" sz="717"/>
          </a:p>
        </p:txBody>
      </p:sp>
      <p:cxnSp>
        <p:nvCxnSpPr>
          <p:cNvPr id="276" name="Google Shape;276;p25"/>
          <p:cNvCxnSpPr>
            <a:stCxn id="270" idx="1"/>
          </p:cNvCxnSpPr>
          <p:nvPr/>
        </p:nvCxnSpPr>
        <p:spPr>
          <a:xfrm flipH="1">
            <a:off x="4351575" y="704575"/>
            <a:ext cx="10125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25"/>
          <p:cNvSpPr txBox="1"/>
          <p:nvPr>
            <p:ph idx="1" type="body"/>
          </p:nvPr>
        </p:nvSpPr>
        <p:spPr>
          <a:xfrm>
            <a:off x="490120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6</a:t>
            </a:r>
            <a:endParaRPr b="1" sz="717"/>
          </a:p>
        </p:txBody>
      </p:sp>
      <p:cxnSp>
        <p:nvCxnSpPr>
          <p:cNvPr id="278" name="Google Shape;278;p25"/>
          <p:cNvCxnSpPr>
            <a:stCxn id="270" idx="1"/>
          </p:cNvCxnSpPr>
          <p:nvPr/>
        </p:nvCxnSpPr>
        <p:spPr>
          <a:xfrm flipH="1">
            <a:off x="4902975" y="704575"/>
            <a:ext cx="4611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25"/>
          <p:cNvCxnSpPr>
            <a:stCxn id="270" idx="1"/>
          </p:cNvCxnSpPr>
          <p:nvPr/>
        </p:nvCxnSpPr>
        <p:spPr>
          <a:xfrm>
            <a:off x="5364075" y="704575"/>
            <a:ext cx="1203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25"/>
          <p:cNvSpPr txBox="1"/>
          <p:nvPr>
            <p:ph idx="1" type="body"/>
          </p:nvPr>
        </p:nvSpPr>
        <p:spPr>
          <a:xfrm>
            <a:off x="54835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7</a:t>
            </a:r>
            <a:endParaRPr b="1" sz="717"/>
          </a:p>
        </p:txBody>
      </p:sp>
      <p:cxnSp>
        <p:nvCxnSpPr>
          <p:cNvPr id="281" name="Google Shape;281;p25"/>
          <p:cNvCxnSpPr>
            <a:stCxn id="270" idx="1"/>
          </p:cNvCxnSpPr>
          <p:nvPr/>
        </p:nvCxnSpPr>
        <p:spPr>
          <a:xfrm>
            <a:off x="5364075" y="704575"/>
            <a:ext cx="7020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2" name="Google Shape;282;p25"/>
          <p:cNvSpPr txBox="1"/>
          <p:nvPr>
            <p:ph idx="1" type="body"/>
          </p:nvPr>
        </p:nvSpPr>
        <p:spPr>
          <a:xfrm>
            <a:off x="606565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8</a:t>
            </a:r>
            <a:endParaRPr b="1" sz="717"/>
          </a:p>
        </p:txBody>
      </p:sp>
      <p:sp>
        <p:nvSpPr>
          <p:cNvPr id="283" name="Google Shape;283;p2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26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cxnSp>
        <p:nvCxnSpPr>
          <p:cNvPr id="289" name="Google Shape;289;p26"/>
          <p:cNvCxnSpPr/>
          <p:nvPr/>
        </p:nvCxnSpPr>
        <p:spPr>
          <a:xfrm>
            <a:off x="162000" y="3729800"/>
            <a:ext cx="70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26"/>
          <p:cNvSpPr txBox="1"/>
          <p:nvPr>
            <p:ph idx="4294967295" type="subTitle"/>
          </p:nvPr>
        </p:nvSpPr>
        <p:spPr>
          <a:xfrm>
            <a:off x="162000" y="3729800"/>
            <a:ext cx="7058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TEMPO</a:t>
            </a:r>
            <a:endParaRPr/>
          </a:p>
        </p:txBody>
      </p:sp>
      <p:sp>
        <p:nvSpPr>
          <p:cNvPr id="291" name="Google Shape;291;p26"/>
          <p:cNvSpPr txBox="1"/>
          <p:nvPr>
            <p:ph idx="4294967295" type="title"/>
          </p:nvPr>
        </p:nvSpPr>
        <p:spPr>
          <a:xfrm>
            <a:off x="162000" y="1169550"/>
            <a:ext cx="24147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</a:t>
            </a:r>
            <a:endParaRPr/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1990000" y="3444788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1</a:t>
            </a:r>
            <a:endParaRPr b="1" sz="717"/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25723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2</a:t>
            </a:r>
            <a:endParaRPr b="1" sz="717"/>
          </a:p>
        </p:txBody>
      </p:sp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315450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3</a:t>
            </a:r>
            <a:endParaRPr b="1" sz="717"/>
          </a:p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373675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4</a:t>
            </a:r>
            <a:endParaRPr b="1" sz="717"/>
          </a:p>
        </p:txBody>
      </p:sp>
      <p:sp>
        <p:nvSpPr>
          <p:cNvPr id="296" name="Google Shape;296;p26"/>
          <p:cNvSpPr txBox="1"/>
          <p:nvPr>
            <p:ph idx="1" type="body"/>
          </p:nvPr>
        </p:nvSpPr>
        <p:spPr>
          <a:xfrm>
            <a:off x="43190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5</a:t>
            </a:r>
            <a:endParaRPr b="1" sz="717"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490120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6</a:t>
            </a:r>
            <a:endParaRPr b="1" sz="717"/>
          </a:p>
        </p:txBody>
      </p:sp>
      <p:sp>
        <p:nvSpPr>
          <p:cNvPr id="298" name="Google Shape;298;p26"/>
          <p:cNvSpPr txBox="1"/>
          <p:nvPr>
            <p:ph idx="1" type="body"/>
          </p:nvPr>
        </p:nvSpPr>
        <p:spPr>
          <a:xfrm>
            <a:off x="54835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7</a:t>
            </a:r>
            <a:endParaRPr b="1" sz="717"/>
          </a:p>
        </p:txBody>
      </p:sp>
      <p:sp>
        <p:nvSpPr>
          <p:cNvPr id="299" name="Google Shape;299;p26"/>
          <p:cNvSpPr txBox="1"/>
          <p:nvPr>
            <p:ph idx="1" type="body"/>
          </p:nvPr>
        </p:nvSpPr>
        <p:spPr>
          <a:xfrm>
            <a:off x="606565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8</a:t>
            </a:r>
            <a:endParaRPr b="1" sz="717"/>
          </a:p>
        </p:txBody>
      </p:sp>
      <p:sp>
        <p:nvSpPr>
          <p:cNvPr id="300" name="Google Shape;300;p26"/>
          <p:cNvSpPr txBox="1"/>
          <p:nvPr>
            <p:ph idx="1" type="body"/>
          </p:nvPr>
        </p:nvSpPr>
        <p:spPr>
          <a:xfrm>
            <a:off x="6648000" y="3444788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9</a:t>
            </a:r>
            <a:endParaRPr b="1" sz="717"/>
          </a:p>
        </p:txBody>
      </p:sp>
      <p:sp>
        <p:nvSpPr>
          <p:cNvPr id="301" name="Google Shape;301;p26"/>
          <p:cNvSpPr txBox="1"/>
          <p:nvPr>
            <p:ph idx="1" type="body"/>
          </p:nvPr>
        </p:nvSpPr>
        <p:spPr>
          <a:xfrm>
            <a:off x="7230100" y="3444763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10</a:t>
            </a:r>
            <a:endParaRPr b="1" sz="717"/>
          </a:p>
        </p:txBody>
      </p:sp>
      <p:sp>
        <p:nvSpPr>
          <p:cNvPr id="302" name="Google Shape;302;p26"/>
          <p:cNvSpPr txBox="1"/>
          <p:nvPr>
            <p:ph idx="1" type="body"/>
          </p:nvPr>
        </p:nvSpPr>
        <p:spPr>
          <a:xfrm>
            <a:off x="7812500" y="3444763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11</a:t>
            </a:r>
            <a:endParaRPr b="1" sz="717"/>
          </a:p>
        </p:txBody>
      </p:sp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8394900" y="3444763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12</a:t>
            </a:r>
            <a:endParaRPr b="1" sz="717"/>
          </a:p>
        </p:txBody>
      </p:sp>
      <p:cxnSp>
        <p:nvCxnSpPr>
          <p:cNvPr id="304" name="Google Shape;304;p26"/>
          <p:cNvCxnSpPr>
            <a:endCxn id="305" idx="1"/>
          </p:cNvCxnSpPr>
          <p:nvPr/>
        </p:nvCxnSpPr>
        <p:spPr>
          <a:xfrm flipH="1" rot="10800000">
            <a:off x="2576775" y="704575"/>
            <a:ext cx="27873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05" name="Google Shape;305;p26"/>
          <p:cNvSpPr txBox="1"/>
          <p:nvPr>
            <p:ph idx="1" type="body"/>
          </p:nvPr>
        </p:nvSpPr>
        <p:spPr>
          <a:xfrm>
            <a:off x="5364075" y="474325"/>
            <a:ext cx="1674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CONTEXT SWITCH</a:t>
            </a:r>
            <a:endParaRPr b="1"/>
          </a:p>
        </p:txBody>
      </p:sp>
      <p:cxnSp>
        <p:nvCxnSpPr>
          <p:cNvPr id="306" name="Google Shape;306;p26"/>
          <p:cNvCxnSpPr>
            <a:stCxn id="305" idx="1"/>
          </p:cNvCxnSpPr>
          <p:nvPr/>
        </p:nvCxnSpPr>
        <p:spPr>
          <a:xfrm flipH="1">
            <a:off x="3178275" y="704575"/>
            <a:ext cx="21858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6"/>
          <p:cNvCxnSpPr>
            <a:stCxn id="305" idx="1"/>
          </p:cNvCxnSpPr>
          <p:nvPr/>
        </p:nvCxnSpPr>
        <p:spPr>
          <a:xfrm flipH="1">
            <a:off x="3749775" y="704575"/>
            <a:ext cx="16143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6"/>
          <p:cNvCxnSpPr>
            <a:stCxn id="305" idx="1"/>
          </p:cNvCxnSpPr>
          <p:nvPr/>
        </p:nvCxnSpPr>
        <p:spPr>
          <a:xfrm flipH="1">
            <a:off x="4351575" y="704575"/>
            <a:ext cx="10125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6"/>
          <p:cNvCxnSpPr>
            <a:stCxn id="305" idx="1"/>
          </p:cNvCxnSpPr>
          <p:nvPr/>
        </p:nvCxnSpPr>
        <p:spPr>
          <a:xfrm flipH="1">
            <a:off x="4902975" y="704575"/>
            <a:ext cx="4611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6"/>
          <p:cNvCxnSpPr>
            <a:stCxn id="305" idx="1"/>
          </p:cNvCxnSpPr>
          <p:nvPr/>
        </p:nvCxnSpPr>
        <p:spPr>
          <a:xfrm>
            <a:off x="5364075" y="704575"/>
            <a:ext cx="1203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" name="Google Shape;311;p26"/>
          <p:cNvCxnSpPr>
            <a:stCxn id="305" idx="1"/>
          </p:cNvCxnSpPr>
          <p:nvPr/>
        </p:nvCxnSpPr>
        <p:spPr>
          <a:xfrm>
            <a:off x="5364075" y="704575"/>
            <a:ext cx="7020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" name="Google Shape;312;p26"/>
          <p:cNvCxnSpPr>
            <a:stCxn id="305" idx="1"/>
          </p:cNvCxnSpPr>
          <p:nvPr/>
        </p:nvCxnSpPr>
        <p:spPr>
          <a:xfrm>
            <a:off x="5364075" y="704575"/>
            <a:ext cx="1283400" cy="10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3" name="Google Shape;313;p26"/>
          <p:cNvCxnSpPr>
            <a:stCxn id="305" idx="1"/>
          </p:cNvCxnSpPr>
          <p:nvPr/>
        </p:nvCxnSpPr>
        <p:spPr>
          <a:xfrm>
            <a:off x="5364075" y="704575"/>
            <a:ext cx="1875000" cy="10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4" name="Google Shape;314;p26"/>
          <p:cNvCxnSpPr>
            <a:stCxn id="305" idx="1"/>
          </p:cNvCxnSpPr>
          <p:nvPr/>
        </p:nvCxnSpPr>
        <p:spPr>
          <a:xfrm>
            <a:off x="5364075" y="704575"/>
            <a:ext cx="2456400" cy="109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26"/>
          <p:cNvCxnSpPr>
            <a:stCxn id="305" idx="1"/>
          </p:cNvCxnSpPr>
          <p:nvPr/>
        </p:nvCxnSpPr>
        <p:spPr>
          <a:xfrm>
            <a:off x="5364075" y="704575"/>
            <a:ext cx="30381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6"/>
          <p:cNvCxnSpPr>
            <a:stCxn id="305" idx="1"/>
          </p:cNvCxnSpPr>
          <p:nvPr/>
        </p:nvCxnSpPr>
        <p:spPr>
          <a:xfrm>
            <a:off x="5364075" y="704575"/>
            <a:ext cx="35994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2" name="Google Shape;322;p27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323" name="Google Shape;323;p27"/>
          <p:cNvSpPr txBox="1"/>
          <p:nvPr>
            <p:ph idx="4294967295" type="title"/>
          </p:nvPr>
        </p:nvSpPr>
        <p:spPr>
          <a:xfrm>
            <a:off x="162000" y="1169550"/>
            <a:ext cx="18279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PROCESSI</a:t>
            </a:r>
            <a:endParaRPr/>
          </a:p>
        </p:txBody>
      </p:sp>
      <p:sp>
        <p:nvSpPr>
          <p:cNvPr id="324" name="Google Shape;324;p27"/>
          <p:cNvSpPr txBox="1"/>
          <p:nvPr>
            <p:ph idx="4294967295" type="title"/>
          </p:nvPr>
        </p:nvSpPr>
        <p:spPr>
          <a:xfrm>
            <a:off x="5737350" y="1449638"/>
            <a:ext cx="2685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520"/>
              <a:t>PROCESSORE 1 VIRTUALE</a:t>
            </a:r>
            <a:endParaRPr sz="1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520"/>
          </a:p>
        </p:txBody>
      </p:sp>
      <p:sp>
        <p:nvSpPr>
          <p:cNvPr id="325" name="Google Shape;325;p27"/>
          <p:cNvSpPr txBox="1"/>
          <p:nvPr>
            <p:ph idx="4294967295" type="title"/>
          </p:nvPr>
        </p:nvSpPr>
        <p:spPr>
          <a:xfrm>
            <a:off x="5737350" y="2080463"/>
            <a:ext cx="2685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520"/>
              <a:t>PROCESSORE 2 VIRTUALE</a:t>
            </a:r>
            <a:endParaRPr sz="1520"/>
          </a:p>
        </p:txBody>
      </p:sp>
      <p:sp>
        <p:nvSpPr>
          <p:cNvPr id="326" name="Google Shape;326;p27"/>
          <p:cNvSpPr txBox="1"/>
          <p:nvPr>
            <p:ph idx="4294967295" type="title"/>
          </p:nvPr>
        </p:nvSpPr>
        <p:spPr>
          <a:xfrm>
            <a:off x="5737350" y="2723213"/>
            <a:ext cx="2685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520"/>
              <a:t>PROCESSORE 3 VIRTUALE</a:t>
            </a:r>
            <a:endParaRPr sz="1520"/>
          </a:p>
        </p:txBody>
      </p:sp>
      <p:sp>
        <p:nvSpPr>
          <p:cNvPr id="327" name="Google Shape;327;p27"/>
          <p:cNvSpPr txBox="1"/>
          <p:nvPr>
            <p:ph idx="4294967295" type="title"/>
          </p:nvPr>
        </p:nvSpPr>
        <p:spPr>
          <a:xfrm>
            <a:off x="5737350" y="3324263"/>
            <a:ext cx="26850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1520"/>
              <a:t>PROCESSORE 4 VIRTUALE</a:t>
            </a:r>
            <a:endParaRPr sz="1520"/>
          </a:p>
        </p:txBody>
      </p:sp>
      <p:cxnSp>
        <p:nvCxnSpPr>
          <p:cNvPr id="328" name="Google Shape;328;p27"/>
          <p:cNvCxnSpPr>
            <a:endCxn id="324" idx="1"/>
          </p:cNvCxnSpPr>
          <p:nvPr/>
        </p:nvCxnSpPr>
        <p:spPr>
          <a:xfrm flipH="1" rot="10800000">
            <a:off x="2015250" y="1679888"/>
            <a:ext cx="3722100" cy="33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27"/>
          <p:cNvCxnSpPr>
            <a:endCxn id="325" idx="1"/>
          </p:cNvCxnSpPr>
          <p:nvPr/>
        </p:nvCxnSpPr>
        <p:spPr>
          <a:xfrm flipH="1" rot="10800000">
            <a:off x="2005350" y="2310713"/>
            <a:ext cx="3732000" cy="13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27"/>
          <p:cNvCxnSpPr>
            <a:endCxn id="326" idx="1"/>
          </p:cNvCxnSpPr>
          <p:nvPr/>
        </p:nvCxnSpPr>
        <p:spPr>
          <a:xfrm>
            <a:off x="2005350" y="2847563"/>
            <a:ext cx="3732000" cy="1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7"/>
          <p:cNvCxnSpPr>
            <a:endCxn id="327" idx="1"/>
          </p:cNvCxnSpPr>
          <p:nvPr/>
        </p:nvCxnSpPr>
        <p:spPr>
          <a:xfrm>
            <a:off x="2005350" y="3258413"/>
            <a:ext cx="3732000" cy="2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2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  <p:sp>
        <p:nvSpPr>
          <p:cNvPr id="333" name="Google Shape;333;p27"/>
          <p:cNvSpPr txBox="1"/>
          <p:nvPr>
            <p:ph idx="4294967295" type="title"/>
          </p:nvPr>
        </p:nvSpPr>
        <p:spPr>
          <a:xfrm>
            <a:off x="5736050" y="788100"/>
            <a:ext cx="268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 PROCESSORE</a:t>
            </a:r>
            <a:endParaRPr/>
          </a:p>
        </p:txBody>
      </p:sp>
      <p:sp>
        <p:nvSpPr>
          <p:cNvPr id="334" name="Google Shape;334;p27"/>
          <p:cNvSpPr/>
          <p:nvPr/>
        </p:nvSpPr>
        <p:spPr>
          <a:xfrm>
            <a:off x="5755100" y="1449650"/>
            <a:ext cx="2646900" cy="2335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14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4"/>
          <p:cNvSpPr txBox="1"/>
          <p:nvPr>
            <p:ph idx="4294967295" type="title"/>
          </p:nvPr>
        </p:nvSpPr>
        <p:spPr>
          <a:xfrm>
            <a:off x="162000" y="1169550"/>
            <a:ext cx="1827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PROCESSI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5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5"/>
          <p:cNvSpPr txBox="1"/>
          <p:nvPr>
            <p:ph idx="4294967295" type="title"/>
          </p:nvPr>
        </p:nvSpPr>
        <p:spPr>
          <a:xfrm>
            <a:off x="162000" y="1169550"/>
            <a:ext cx="18279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PROCESSI</a:t>
            </a:r>
            <a:endParaRPr/>
          </a:p>
        </p:txBody>
      </p:sp>
      <p:sp>
        <p:nvSpPr>
          <p:cNvPr id="101" name="Google Shape;101;p15"/>
          <p:cNvSpPr txBox="1"/>
          <p:nvPr>
            <p:ph idx="4294967295" type="title"/>
          </p:nvPr>
        </p:nvSpPr>
        <p:spPr>
          <a:xfrm>
            <a:off x="5536125" y="2297100"/>
            <a:ext cx="268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 </a:t>
            </a:r>
            <a:r>
              <a:rPr lang="it"/>
              <a:t>PROCESSORE</a:t>
            </a:r>
            <a:endParaRPr/>
          </a:p>
        </p:txBody>
      </p:sp>
      <p:cxnSp>
        <p:nvCxnSpPr>
          <p:cNvPr id="102" name="Google Shape;102;p15"/>
          <p:cNvCxnSpPr>
            <a:endCxn id="101" idx="1"/>
          </p:cNvCxnSpPr>
          <p:nvPr/>
        </p:nvCxnSpPr>
        <p:spPr>
          <a:xfrm>
            <a:off x="1995225" y="2005200"/>
            <a:ext cx="3540900" cy="6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5"/>
          <p:cNvCxnSpPr>
            <a:endCxn id="101" idx="1"/>
          </p:cNvCxnSpPr>
          <p:nvPr/>
        </p:nvCxnSpPr>
        <p:spPr>
          <a:xfrm>
            <a:off x="2005125" y="2436300"/>
            <a:ext cx="3531000" cy="18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5"/>
          <p:cNvCxnSpPr>
            <a:endCxn id="101" idx="1"/>
          </p:cNvCxnSpPr>
          <p:nvPr/>
        </p:nvCxnSpPr>
        <p:spPr>
          <a:xfrm flipH="1" rot="10800000">
            <a:off x="2005125" y="2617200"/>
            <a:ext cx="3531000" cy="2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" name="Google Shape;105;p15"/>
          <p:cNvCxnSpPr>
            <a:endCxn id="101" idx="1"/>
          </p:cNvCxnSpPr>
          <p:nvPr/>
        </p:nvCxnSpPr>
        <p:spPr>
          <a:xfrm flipH="1" rot="10800000">
            <a:off x="1995225" y="2617200"/>
            <a:ext cx="3540900" cy="60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5"/>
          <p:cNvSpPr txBox="1"/>
          <p:nvPr/>
        </p:nvSpPr>
        <p:spPr>
          <a:xfrm>
            <a:off x="3348775" y="1584150"/>
            <a:ext cx="932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0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b="1" sz="40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16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16"/>
          <p:cNvSpPr txBox="1"/>
          <p:nvPr>
            <p:ph idx="4294967295" type="title"/>
          </p:nvPr>
        </p:nvSpPr>
        <p:spPr>
          <a:xfrm>
            <a:off x="162000" y="1169550"/>
            <a:ext cx="18279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PROCESSI</a:t>
            </a:r>
            <a:endParaRPr/>
          </a:p>
        </p:txBody>
      </p:sp>
      <p:sp>
        <p:nvSpPr>
          <p:cNvPr id="114" name="Google Shape;114;p16"/>
          <p:cNvSpPr txBox="1"/>
          <p:nvPr>
            <p:ph idx="4294967295" type="title"/>
          </p:nvPr>
        </p:nvSpPr>
        <p:spPr>
          <a:xfrm>
            <a:off x="5737350" y="1169550"/>
            <a:ext cx="268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 1</a:t>
            </a:r>
            <a:endParaRPr/>
          </a:p>
        </p:txBody>
      </p:sp>
      <p:sp>
        <p:nvSpPr>
          <p:cNvPr id="115" name="Google Shape;115;p16"/>
          <p:cNvSpPr txBox="1"/>
          <p:nvPr>
            <p:ph idx="4294967295" type="title"/>
          </p:nvPr>
        </p:nvSpPr>
        <p:spPr>
          <a:xfrm>
            <a:off x="5737350" y="1800375"/>
            <a:ext cx="268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 2</a:t>
            </a:r>
            <a:endParaRPr/>
          </a:p>
        </p:txBody>
      </p:sp>
      <p:sp>
        <p:nvSpPr>
          <p:cNvPr id="116" name="Google Shape;116;p16"/>
          <p:cNvSpPr txBox="1"/>
          <p:nvPr>
            <p:ph idx="4294967295" type="title"/>
          </p:nvPr>
        </p:nvSpPr>
        <p:spPr>
          <a:xfrm>
            <a:off x="5737350" y="2443125"/>
            <a:ext cx="268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 3</a:t>
            </a:r>
            <a:endParaRPr/>
          </a:p>
        </p:txBody>
      </p:sp>
      <p:sp>
        <p:nvSpPr>
          <p:cNvPr id="117" name="Google Shape;117;p16"/>
          <p:cNvSpPr txBox="1"/>
          <p:nvPr>
            <p:ph idx="4294967295" type="title"/>
          </p:nvPr>
        </p:nvSpPr>
        <p:spPr>
          <a:xfrm>
            <a:off x="5737350" y="3044175"/>
            <a:ext cx="268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 4</a:t>
            </a:r>
            <a:endParaRPr/>
          </a:p>
        </p:txBody>
      </p:sp>
      <p:cxnSp>
        <p:nvCxnSpPr>
          <p:cNvPr id="118" name="Google Shape;118;p16"/>
          <p:cNvCxnSpPr>
            <a:endCxn id="114" idx="1"/>
          </p:cNvCxnSpPr>
          <p:nvPr/>
        </p:nvCxnSpPr>
        <p:spPr>
          <a:xfrm flipH="1" rot="10800000">
            <a:off x="2015250" y="1489650"/>
            <a:ext cx="37221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6"/>
          <p:cNvCxnSpPr>
            <a:endCxn id="115" idx="1"/>
          </p:cNvCxnSpPr>
          <p:nvPr/>
        </p:nvCxnSpPr>
        <p:spPr>
          <a:xfrm flipH="1" rot="10800000">
            <a:off x="2005350" y="2120475"/>
            <a:ext cx="37320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6"/>
          <p:cNvCxnSpPr>
            <a:endCxn id="116" idx="1"/>
          </p:cNvCxnSpPr>
          <p:nvPr/>
        </p:nvCxnSpPr>
        <p:spPr>
          <a:xfrm flipH="1" rot="10800000">
            <a:off x="2005350" y="2763225"/>
            <a:ext cx="3732000" cy="1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6"/>
          <p:cNvCxnSpPr>
            <a:endCxn id="117" idx="1"/>
          </p:cNvCxnSpPr>
          <p:nvPr/>
        </p:nvCxnSpPr>
        <p:spPr>
          <a:xfrm>
            <a:off x="2005350" y="3258675"/>
            <a:ext cx="3732000" cy="1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oogle Shape;127;p17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A999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  <p:sp>
        <p:nvSpPr>
          <p:cNvPr id="128" name="Google Shape;128;p17"/>
          <p:cNvSpPr txBox="1"/>
          <p:nvPr>
            <p:ph idx="4294967295" type="title"/>
          </p:nvPr>
        </p:nvSpPr>
        <p:spPr>
          <a:xfrm>
            <a:off x="162000" y="1169550"/>
            <a:ext cx="18279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PROCESSI</a:t>
            </a:r>
            <a:endParaRPr/>
          </a:p>
        </p:txBody>
      </p:sp>
      <p:sp>
        <p:nvSpPr>
          <p:cNvPr id="129" name="Google Shape;129;p17"/>
          <p:cNvSpPr txBox="1"/>
          <p:nvPr>
            <p:ph idx="4294967295" type="title"/>
          </p:nvPr>
        </p:nvSpPr>
        <p:spPr>
          <a:xfrm>
            <a:off x="5737350" y="1169550"/>
            <a:ext cx="268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 1</a:t>
            </a:r>
            <a:endParaRPr/>
          </a:p>
        </p:txBody>
      </p:sp>
      <p:sp>
        <p:nvSpPr>
          <p:cNvPr id="130" name="Google Shape;130;p17"/>
          <p:cNvSpPr txBox="1"/>
          <p:nvPr>
            <p:ph idx="4294967295" type="title"/>
          </p:nvPr>
        </p:nvSpPr>
        <p:spPr>
          <a:xfrm>
            <a:off x="5737350" y="1800375"/>
            <a:ext cx="268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 2</a:t>
            </a:r>
            <a:endParaRPr/>
          </a:p>
        </p:txBody>
      </p:sp>
      <p:sp>
        <p:nvSpPr>
          <p:cNvPr id="131" name="Google Shape;131;p17"/>
          <p:cNvSpPr txBox="1"/>
          <p:nvPr>
            <p:ph idx="4294967295" type="title"/>
          </p:nvPr>
        </p:nvSpPr>
        <p:spPr>
          <a:xfrm>
            <a:off x="5737350" y="2443125"/>
            <a:ext cx="268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 3</a:t>
            </a:r>
            <a:endParaRPr/>
          </a:p>
        </p:txBody>
      </p:sp>
      <p:sp>
        <p:nvSpPr>
          <p:cNvPr id="132" name="Google Shape;132;p17"/>
          <p:cNvSpPr txBox="1"/>
          <p:nvPr>
            <p:ph idx="4294967295" type="title"/>
          </p:nvPr>
        </p:nvSpPr>
        <p:spPr>
          <a:xfrm>
            <a:off x="5737350" y="3044175"/>
            <a:ext cx="2685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 4</a:t>
            </a:r>
            <a:endParaRPr/>
          </a:p>
        </p:txBody>
      </p:sp>
      <p:cxnSp>
        <p:nvCxnSpPr>
          <p:cNvPr id="133" name="Google Shape;133;p17"/>
          <p:cNvCxnSpPr>
            <a:endCxn id="129" idx="1"/>
          </p:cNvCxnSpPr>
          <p:nvPr/>
        </p:nvCxnSpPr>
        <p:spPr>
          <a:xfrm flipH="1" rot="10800000">
            <a:off x="2015250" y="1489650"/>
            <a:ext cx="37221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7"/>
          <p:cNvCxnSpPr>
            <a:endCxn id="130" idx="1"/>
          </p:cNvCxnSpPr>
          <p:nvPr/>
        </p:nvCxnSpPr>
        <p:spPr>
          <a:xfrm flipH="1" rot="10800000">
            <a:off x="2005350" y="2120475"/>
            <a:ext cx="37320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7"/>
          <p:cNvCxnSpPr>
            <a:endCxn id="131" idx="1"/>
          </p:cNvCxnSpPr>
          <p:nvPr/>
        </p:nvCxnSpPr>
        <p:spPr>
          <a:xfrm flipH="1" rot="10800000">
            <a:off x="2005350" y="2763225"/>
            <a:ext cx="3732000" cy="10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7"/>
          <p:cNvCxnSpPr>
            <a:endCxn id="132" idx="1"/>
          </p:cNvCxnSpPr>
          <p:nvPr/>
        </p:nvCxnSpPr>
        <p:spPr>
          <a:xfrm>
            <a:off x="2005350" y="3258675"/>
            <a:ext cx="3732000" cy="1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/>
          <p:nvPr/>
        </p:nvSpPr>
        <p:spPr>
          <a:xfrm>
            <a:off x="2277600" y="280675"/>
            <a:ext cx="4592100" cy="4592100"/>
          </a:xfrm>
          <a:prstGeom prst="ellipse">
            <a:avLst/>
          </a:prstGeom>
          <a:solidFill>
            <a:srgbClr val="FF0000"/>
          </a:solidFill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138" name="Google Shape;138;p17"/>
          <p:cNvSpPr/>
          <p:nvPr/>
        </p:nvSpPr>
        <p:spPr>
          <a:xfrm>
            <a:off x="2277600" y="270725"/>
            <a:ext cx="4592100" cy="45921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139" name="Google Shape;139;p17"/>
          <p:cNvSpPr/>
          <p:nvPr/>
        </p:nvSpPr>
        <p:spPr>
          <a:xfrm>
            <a:off x="2488200" y="1787075"/>
            <a:ext cx="4170900" cy="1559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300"/>
              <a:t>TROPPO COSTOSO</a:t>
            </a:r>
            <a:endParaRPr sz="2200"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18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46" name="Google Shape;146;p18"/>
          <p:cNvCxnSpPr/>
          <p:nvPr/>
        </p:nvCxnSpPr>
        <p:spPr>
          <a:xfrm>
            <a:off x="162000" y="3729800"/>
            <a:ext cx="70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18"/>
          <p:cNvSpPr txBox="1"/>
          <p:nvPr>
            <p:ph idx="4294967295" type="subTitle"/>
          </p:nvPr>
        </p:nvSpPr>
        <p:spPr>
          <a:xfrm>
            <a:off x="162000" y="3729800"/>
            <a:ext cx="7058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TEMPO</a:t>
            </a:r>
            <a:endParaRPr/>
          </a:p>
        </p:txBody>
      </p:sp>
      <p:sp>
        <p:nvSpPr>
          <p:cNvPr id="148" name="Google Shape;148;p18"/>
          <p:cNvSpPr txBox="1"/>
          <p:nvPr>
            <p:ph idx="4294967295" type="title"/>
          </p:nvPr>
        </p:nvSpPr>
        <p:spPr>
          <a:xfrm>
            <a:off x="162000" y="1169550"/>
            <a:ext cx="24102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1990000" y="3424650"/>
            <a:ext cx="5230500" cy="3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SLICE</a:t>
            </a:r>
            <a:r>
              <a:rPr lang="it"/>
              <a:t> o </a:t>
            </a:r>
            <a:r>
              <a:rPr b="1" lang="it"/>
              <a:t>QUANTO DI TEMPO</a:t>
            </a:r>
            <a:r>
              <a:rPr lang="it"/>
              <a:t> generalmente </a:t>
            </a:r>
            <a:r>
              <a:rPr b="1" lang="it"/>
              <a:t>10-100 ms</a:t>
            </a:r>
            <a:endParaRPr b="1"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19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56" name="Google Shape;156;p19"/>
          <p:cNvCxnSpPr/>
          <p:nvPr/>
        </p:nvCxnSpPr>
        <p:spPr>
          <a:xfrm>
            <a:off x="162000" y="3729800"/>
            <a:ext cx="70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9"/>
          <p:cNvSpPr txBox="1"/>
          <p:nvPr>
            <p:ph idx="4294967295" type="subTitle"/>
          </p:nvPr>
        </p:nvSpPr>
        <p:spPr>
          <a:xfrm>
            <a:off x="162000" y="3729800"/>
            <a:ext cx="7058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TEMPO</a:t>
            </a:r>
            <a:endParaRPr/>
          </a:p>
        </p:txBody>
      </p:sp>
      <p:sp>
        <p:nvSpPr>
          <p:cNvPr id="158" name="Google Shape;158;p19"/>
          <p:cNvSpPr txBox="1"/>
          <p:nvPr>
            <p:ph idx="4294967295" type="title"/>
          </p:nvPr>
        </p:nvSpPr>
        <p:spPr>
          <a:xfrm>
            <a:off x="162000" y="1169550"/>
            <a:ext cx="2414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</a:t>
            </a:r>
            <a:endParaRPr/>
          </a:p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>
            <a:off x="1990000" y="3444788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1</a:t>
            </a:r>
            <a:endParaRPr b="1" sz="717"/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25723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2</a:t>
            </a:r>
            <a:endParaRPr b="1" sz="717"/>
          </a:p>
        </p:txBody>
      </p:sp>
      <p:cxnSp>
        <p:nvCxnSpPr>
          <p:cNvPr id="161" name="Google Shape;161;p19"/>
          <p:cNvCxnSpPr>
            <a:endCxn id="162" idx="1"/>
          </p:cNvCxnSpPr>
          <p:nvPr/>
        </p:nvCxnSpPr>
        <p:spPr>
          <a:xfrm flipH="1" rot="10800000">
            <a:off x="2576775" y="704575"/>
            <a:ext cx="27873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5364075" y="474325"/>
            <a:ext cx="1674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CONTEXT SWITCH</a:t>
            </a:r>
            <a:endParaRPr b="1"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" name="Google Shape;168;p20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69" name="Google Shape;169;p20"/>
          <p:cNvCxnSpPr/>
          <p:nvPr/>
        </p:nvCxnSpPr>
        <p:spPr>
          <a:xfrm>
            <a:off x="162000" y="3729800"/>
            <a:ext cx="70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20"/>
          <p:cNvSpPr txBox="1"/>
          <p:nvPr>
            <p:ph idx="4294967295" type="subTitle"/>
          </p:nvPr>
        </p:nvSpPr>
        <p:spPr>
          <a:xfrm>
            <a:off x="162000" y="3729800"/>
            <a:ext cx="7058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TEMPO</a:t>
            </a:r>
            <a:endParaRPr/>
          </a:p>
        </p:txBody>
      </p:sp>
      <p:sp>
        <p:nvSpPr>
          <p:cNvPr id="171" name="Google Shape;171;p20"/>
          <p:cNvSpPr txBox="1"/>
          <p:nvPr>
            <p:ph idx="4294967295" type="title"/>
          </p:nvPr>
        </p:nvSpPr>
        <p:spPr>
          <a:xfrm>
            <a:off x="162000" y="1169550"/>
            <a:ext cx="2414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1990000" y="3444788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1</a:t>
            </a:r>
            <a:endParaRPr b="1" sz="717"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25723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2</a:t>
            </a:r>
            <a:endParaRPr b="1" sz="717"/>
          </a:p>
        </p:txBody>
      </p:sp>
      <p:cxnSp>
        <p:nvCxnSpPr>
          <p:cNvPr id="174" name="Google Shape;174;p20"/>
          <p:cNvCxnSpPr>
            <a:endCxn id="175" idx="1"/>
          </p:cNvCxnSpPr>
          <p:nvPr/>
        </p:nvCxnSpPr>
        <p:spPr>
          <a:xfrm flipH="1" rot="10800000">
            <a:off x="2576775" y="704575"/>
            <a:ext cx="27873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5364075" y="474325"/>
            <a:ext cx="1674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CONTEXT SWITCH</a:t>
            </a:r>
            <a:endParaRPr b="1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315450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3</a:t>
            </a:r>
            <a:endParaRPr b="1" sz="717"/>
          </a:p>
        </p:txBody>
      </p:sp>
      <p:cxnSp>
        <p:nvCxnSpPr>
          <p:cNvPr id="177" name="Google Shape;177;p20"/>
          <p:cNvCxnSpPr>
            <a:stCxn id="175" idx="1"/>
          </p:cNvCxnSpPr>
          <p:nvPr/>
        </p:nvCxnSpPr>
        <p:spPr>
          <a:xfrm flipH="1">
            <a:off x="3178275" y="704575"/>
            <a:ext cx="21858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3" name="Google Shape;183;p21"/>
          <p:cNvGraphicFramePr/>
          <p:nvPr/>
        </p:nvGraphicFramePr>
        <p:xfrm>
          <a:off x="162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{1BE8F61A-6B60-4E67-B68E-F74C13E3F742}</a:tableStyleId>
              </a:tblPr>
              <a:tblGrid>
                <a:gridCol w="182800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  <a:gridCol w="582250"/>
              </a:tblGrid>
              <a:tr h="426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GOOGLE CHROME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11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SPOTIFY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WHATSAPP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SOLITARIO</a:t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84" name="Google Shape;184;p21"/>
          <p:cNvCxnSpPr/>
          <p:nvPr/>
        </p:nvCxnSpPr>
        <p:spPr>
          <a:xfrm>
            <a:off x="162000" y="3729800"/>
            <a:ext cx="7058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1"/>
          <p:cNvSpPr txBox="1"/>
          <p:nvPr>
            <p:ph idx="4294967295" type="subTitle"/>
          </p:nvPr>
        </p:nvSpPr>
        <p:spPr>
          <a:xfrm>
            <a:off x="162000" y="3729800"/>
            <a:ext cx="70584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TEMPO</a:t>
            </a:r>
            <a:endParaRPr/>
          </a:p>
        </p:txBody>
      </p:sp>
      <p:sp>
        <p:nvSpPr>
          <p:cNvPr id="186" name="Google Shape;186;p21"/>
          <p:cNvSpPr txBox="1"/>
          <p:nvPr>
            <p:ph idx="4294967295" type="title"/>
          </p:nvPr>
        </p:nvSpPr>
        <p:spPr>
          <a:xfrm>
            <a:off x="162000" y="1169550"/>
            <a:ext cx="24147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PROCESSORE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1990000" y="3444788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1</a:t>
            </a:r>
            <a:endParaRPr b="1" sz="717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2572300" y="3444775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2</a:t>
            </a:r>
            <a:endParaRPr b="1" sz="717"/>
          </a:p>
        </p:txBody>
      </p:sp>
      <p:cxnSp>
        <p:nvCxnSpPr>
          <p:cNvPr id="189" name="Google Shape;189;p21"/>
          <p:cNvCxnSpPr>
            <a:endCxn id="190" idx="1"/>
          </p:cNvCxnSpPr>
          <p:nvPr/>
        </p:nvCxnSpPr>
        <p:spPr>
          <a:xfrm flipH="1" rot="10800000">
            <a:off x="2576775" y="704575"/>
            <a:ext cx="278730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5364075" y="474325"/>
            <a:ext cx="16743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CONTEXT SWITCH</a:t>
            </a:r>
            <a:endParaRPr b="1"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315450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3</a:t>
            </a:r>
            <a:endParaRPr b="1" sz="717"/>
          </a:p>
        </p:txBody>
      </p:sp>
      <p:cxnSp>
        <p:nvCxnSpPr>
          <p:cNvPr id="192" name="Google Shape;192;p21"/>
          <p:cNvCxnSpPr>
            <a:stCxn id="190" idx="1"/>
          </p:cNvCxnSpPr>
          <p:nvPr/>
        </p:nvCxnSpPr>
        <p:spPr>
          <a:xfrm flipH="1">
            <a:off x="3178275" y="704575"/>
            <a:ext cx="2185800" cy="10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736750" y="3444800"/>
            <a:ext cx="582300" cy="26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it" sz="717"/>
              <a:t>SLICE 4</a:t>
            </a:r>
            <a:endParaRPr b="1" sz="717"/>
          </a:p>
        </p:txBody>
      </p:sp>
      <p:cxnSp>
        <p:nvCxnSpPr>
          <p:cNvPr id="194" name="Google Shape;194;p21"/>
          <p:cNvCxnSpPr>
            <a:stCxn id="190" idx="1"/>
          </p:cNvCxnSpPr>
          <p:nvPr/>
        </p:nvCxnSpPr>
        <p:spPr>
          <a:xfrm flipH="1">
            <a:off x="3749775" y="704575"/>
            <a:ext cx="1614300" cy="106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TIME SHARING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