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E68D5-2CF6-421F-8E11-8ED7EBB3367A}" v="84" dt="2023-10-30T18:07:48.330"/>
    <p1510:client id="{1F6904E8-0BDB-442F-B261-8C5EED95CCDE}" v="70" dt="2023-10-30T17:15:30.067"/>
    <p1510:client id="{569800A3-BA7B-45BD-8762-AF7F1B8BD1AA}" v="233" dt="2023-10-30T18:37:51.832"/>
    <p1510:client id="{DA05F565-307D-468A-A347-F43275F7015E}" v="14" dt="2023-10-30T17:17:55.408"/>
    <p1510:client id="{EBBA4A6E-9CB3-4184-A53A-025E7549DEF2}" v="163" dt="2023-10-30T16:56:46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Alessandro Cazzaniga" userId="S::cazzaniga.gabrielealessandro@istitutobachelet.edu.it::ad77ff45-719b-4a7c-8aa7-795e0b5ae8aa" providerId="AD" clId="Web-{DA05F565-307D-468A-A347-F43275F7015E}"/>
    <pc:docChg chg="addSld delSld modSld sldOrd">
      <pc:chgData name="Gabriele Alessandro Cazzaniga" userId="S::cazzaniga.gabrielealessandro@istitutobachelet.edu.it::ad77ff45-719b-4a7c-8aa7-795e0b5ae8aa" providerId="AD" clId="Web-{DA05F565-307D-468A-A347-F43275F7015E}" dt="2023-10-30T17:17:55.408" v="16"/>
      <pc:docMkLst>
        <pc:docMk/>
      </pc:docMkLst>
      <pc:sldChg chg="delSp">
        <pc:chgData name="Gabriele Alessandro Cazzaniga" userId="S::cazzaniga.gabrielealessandro@istitutobachelet.edu.it::ad77ff45-719b-4a7c-8aa7-795e0b5ae8aa" providerId="AD" clId="Web-{DA05F565-307D-468A-A347-F43275F7015E}" dt="2023-10-30T17:16:42.934" v="0"/>
        <pc:sldMkLst>
          <pc:docMk/>
          <pc:sldMk cId="3334785814" sldId="258"/>
        </pc:sldMkLst>
        <pc:picChg chg="del">
          <ac:chgData name="Gabriele Alessandro Cazzaniga" userId="S::cazzaniga.gabrielealessandro@istitutobachelet.edu.it::ad77ff45-719b-4a7c-8aa7-795e0b5ae8aa" providerId="AD" clId="Web-{DA05F565-307D-468A-A347-F43275F7015E}" dt="2023-10-30T17:16:42.934" v="0"/>
          <ac:picMkLst>
            <pc:docMk/>
            <pc:sldMk cId="3334785814" sldId="258"/>
            <ac:picMk id="4" creationId="{FE0B8AE2-7694-2EAF-7481-A568D316C984}"/>
          </ac:picMkLst>
        </pc:picChg>
      </pc:sldChg>
      <pc:sldChg chg="addSp delSp modSp mod setBg">
        <pc:chgData name="Gabriele Alessandro Cazzaniga" userId="S::cazzaniga.gabrielealessandro@istitutobachelet.edu.it::ad77ff45-719b-4a7c-8aa7-795e0b5ae8aa" providerId="AD" clId="Web-{DA05F565-307D-468A-A347-F43275F7015E}" dt="2023-10-30T17:17:55.408" v="16"/>
        <pc:sldMkLst>
          <pc:docMk/>
          <pc:sldMk cId="2419560413" sldId="260"/>
        </pc:sldMkLst>
        <pc:spChg chg="mod">
          <ac:chgData name="Gabriele Alessandro Cazzaniga" userId="S::cazzaniga.gabrielealessandro@istitutobachelet.edu.it::ad77ff45-719b-4a7c-8aa7-795e0b5ae8aa" providerId="AD" clId="Web-{DA05F565-307D-468A-A347-F43275F7015E}" dt="2023-10-30T17:17:55.408" v="16"/>
          <ac:spMkLst>
            <pc:docMk/>
            <pc:sldMk cId="2419560413" sldId="260"/>
            <ac:spMk id="2" creationId="{F3F9C5C7-8757-1098-37DA-3106AFB4622D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5.408" v="16"/>
          <ac:spMkLst>
            <pc:docMk/>
            <pc:sldMk cId="2419560413" sldId="260"/>
            <ac:spMk id="7" creationId="{4E1BEB12-92AF-4445-98AD-4C7756E7C93B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5.408" v="16"/>
          <ac:spMkLst>
            <pc:docMk/>
            <pc:sldMk cId="2419560413" sldId="260"/>
            <ac:spMk id="9" creationId="{D0522C2C-7B5C-48A7-A969-03941E5D2E76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5.408" v="16"/>
          <ac:spMkLst>
            <pc:docMk/>
            <pc:sldMk cId="2419560413" sldId="260"/>
            <ac:spMk id="11" creationId="{9C682A1A-5B2D-4111-BBD6-620165633E5B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5.408" v="16"/>
          <ac:spMkLst>
            <pc:docMk/>
            <pc:sldMk cId="2419560413" sldId="260"/>
            <ac:spMk id="13" creationId="{D6EE29F2-D77F-4BD0-A20B-334D316A1C9D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5.408" v="16"/>
          <ac:spMkLst>
            <pc:docMk/>
            <pc:sldMk cId="2419560413" sldId="260"/>
            <ac:spMk id="15" creationId="{22D09ED2-868F-42C6-866E-F92E0CEF314F}"/>
          </ac:spMkLst>
        </pc:spChg>
      </pc:sldChg>
      <pc:sldChg chg="addSp delSp modSp new add del mod setBg setClrOvrMap">
        <pc:chgData name="Gabriele Alessandro Cazzaniga" userId="S::cazzaniga.gabrielealessandro@istitutobachelet.edu.it::ad77ff45-719b-4a7c-8aa7-795e0b5ae8aa" providerId="AD" clId="Web-{DA05F565-307D-468A-A347-F43275F7015E}" dt="2023-10-30T17:17:54.486" v="15"/>
        <pc:sldMkLst>
          <pc:docMk/>
          <pc:sldMk cId="1924400448" sldId="261"/>
        </pc:sldMkLst>
        <pc:spChg chg="mod">
          <ac:chgData name="Gabriele Alessandro Cazzaniga" userId="S::cazzaniga.gabrielealessandro@istitutobachelet.edu.it::ad77ff45-719b-4a7c-8aa7-795e0b5ae8aa" providerId="AD" clId="Web-{DA05F565-307D-468A-A347-F43275F7015E}" dt="2023-10-30T17:17:53.939" v="14"/>
          <ac:spMkLst>
            <pc:docMk/>
            <pc:sldMk cId="1924400448" sldId="261"/>
            <ac:spMk id="2" creationId="{179E9B86-5E46-13A6-C8DA-B88E1C8F6372}"/>
          </ac:spMkLst>
        </pc:spChg>
        <pc:spChg chg="mod">
          <ac:chgData name="Gabriele Alessandro Cazzaniga" userId="S::cazzaniga.gabrielealessandro@istitutobachelet.edu.it::ad77ff45-719b-4a7c-8aa7-795e0b5ae8aa" providerId="AD" clId="Web-{DA05F565-307D-468A-A347-F43275F7015E}" dt="2023-10-30T17:17:53.939" v="14"/>
          <ac:spMkLst>
            <pc:docMk/>
            <pc:sldMk cId="1924400448" sldId="261"/>
            <ac:spMk id="3" creationId="{4AA60E76-68B5-2E3F-D425-D62587F75A56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3.939" v="14"/>
          <ac:spMkLst>
            <pc:docMk/>
            <pc:sldMk cId="1924400448" sldId="261"/>
            <ac:spMk id="8" creationId="{A9CB0874-88B8-43D3-B0B6-C32F790F790D}"/>
          </ac:spMkLst>
        </pc:spChg>
        <pc:grpChg chg="add del">
          <ac:chgData name="Gabriele Alessandro Cazzaniga" userId="S::cazzaniga.gabrielealessandro@istitutobachelet.edu.it::ad77ff45-719b-4a7c-8aa7-795e0b5ae8aa" providerId="AD" clId="Web-{DA05F565-307D-468A-A347-F43275F7015E}" dt="2023-10-30T17:17:53.939" v="14"/>
          <ac:grpSpMkLst>
            <pc:docMk/>
            <pc:sldMk cId="1924400448" sldId="261"/>
            <ac:grpSpMk id="10" creationId="{4BFD067A-52BE-40EE-B7CA-391830B9A265}"/>
          </ac:grpSpMkLst>
        </pc:grpChg>
        <pc:grpChg chg="add del">
          <ac:chgData name="Gabriele Alessandro Cazzaniga" userId="S::cazzaniga.gabrielealessandro@istitutobachelet.edu.it::ad77ff45-719b-4a7c-8aa7-795e0b5ae8aa" providerId="AD" clId="Web-{DA05F565-307D-468A-A347-F43275F7015E}" dt="2023-10-30T17:17:53.939" v="14"/>
          <ac:grpSpMkLst>
            <pc:docMk/>
            <pc:sldMk cId="1924400448" sldId="261"/>
            <ac:grpSpMk id="14" creationId="{C15B8CC4-8CCE-428F-AE7E-28D178984CEC}"/>
          </ac:grpSpMkLst>
        </pc:grpChg>
      </pc:sldChg>
      <pc:sldChg chg="addSp delSp modSp add del ord replId">
        <pc:chgData name="Gabriele Alessandro Cazzaniga" userId="S::cazzaniga.gabrielealessandro@istitutobachelet.edu.it::ad77ff45-719b-4a7c-8aa7-795e0b5ae8aa" providerId="AD" clId="Web-{DA05F565-307D-468A-A347-F43275F7015E}" dt="2023-10-30T17:17:53.439" v="13"/>
        <pc:sldMkLst>
          <pc:docMk/>
          <pc:sldMk cId="3118835215" sldId="262"/>
        </pc:sldMkLst>
        <pc:spChg chg="mod">
          <ac:chgData name="Gabriele Alessandro Cazzaniga" userId="S::cazzaniga.gabrielealessandro@istitutobachelet.edu.it::ad77ff45-719b-4a7c-8aa7-795e0b5ae8aa" providerId="AD" clId="Web-{DA05F565-307D-468A-A347-F43275F7015E}" dt="2023-10-30T17:17:52.111" v="11"/>
          <ac:spMkLst>
            <pc:docMk/>
            <pc:sldMk cId="3118835215" sldId="262"/>
            <ac:spMk id="2" creationId="{179E9B86-5E46-13A6-C8DA-B88E1C8F6372}"/>
          </ac:spMkLst>
        </pc:spChg>
        <pc:spChg chg="mod">
          <ac:chgData name="Gabriele Alessandro Cazzaniga" userId="S::cazzaniga.gabrielealessandro@istitutobachelet.edu.it::ad77ff45-719b-4a7c-8aa7-795e0b5ae8aa" providerId="AD" clId="Web-{DA05F565-307D-468A-A347-F43275F7015E}" dt="2023-10-30T17:17:52.111" v="11"/>
          <ac:spMkLst>
            <pc:docMk/>
            <pc:sldMk cId="3118835215" sldId="262"/>
            <ac:spMk id="3" creationId="{4AA60E76-68B5-2E3F-D425-D62587F75A56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2.111" v="11"/>
          <ac:spMkLst>
            <pc:docMk/>
            <pc:sldMk cId="3118835215" sldId="262"/>
            <ac:spMk id="8" creationId="{A9CB0874-88B8-43D3-B0B6-C32F790F790D}"/>
          </ac:spMkLst>
        </pc:spChg>
        <pc:spChg chg="add del">
          <ac:chgData name="Gabriele Alessandro Cazzaniga" userId="S::cazzaniga.gabrielealessandro@istitutobachelet.edu.it::ad77ff45-719b-4a7c-8aa7-795e0b5ae8aa" providerId="AD" clId="Web-{DA05F565-307D-468A-A347-F43275F7015E}" dt="2023-10-30T17:17:52.111" v="11"/>
          <ac:spMkLst>
            <pc:docMk/>
            <pc:sldMk cId="3118835215" sldId="262"/>
            <ac:spMk id="21" creationId="{B95B9BA8-1D69-4796-85F5-B6D0BD52354B}"/>
          </ac:spMkLst>
        </pc:spChg>
        <pc:grpChg chg="add del">
          <ac:chgData name="Gabriele Alessandro Cazzaniga" userId="S::cazzaniga.gabrielealessandro@istitutobachelet.edu.it::ad77ff45-719b-4a7c-8aa7-795e0b5ae8aa" providerId="AD" clId="Web-{DA05F565-307D-468A-A347-F43275F7015E}" dt="2023-10-30T17:17:52.111" v="11"/>
          <ac:grpSpMkLst>
            <pc:docMk/>
            <pc:sldMk cId="3118835215" sldId="262"/>
            <ac:grpSpMk id="10" creationId="{4BFD067A-52BE-40EE-B7CA-391830B9A265}"/>
          </ac:grpSpMkLst>
        </pc:grpChg>
        <pc:grpChg chg="add del">
          <ac:chgData name="Gabriele Alessandro Cazzaniga" userId="S::cazzaniga.gabrielealessandro@istitutobachelet.edu.it::ad77ff45-719b-4a7c-8aa7-795e0b5ae8aa" providerId="AD" clId="Web-{DA05F565-307D-468A-A347-F43275F7015E}" dt="2023-10-30T17:17:52.111" v="11"/>
          <ac:grpSpMkLst>
            <pc:docMk/>
            <pc:sldMk cId="3118835215" sldId="262"/>
            <ac:grpSpMk id="14" creationId="{C15B8CC4-8CCE-428F-AE7E-28D178984CEC}"/>
          </ac:grpSpMkLst>
        </pc:grpChg>
        <pc:grpChg chg="add del">
          <ac:chgData name="Gabriele Alessandro Cazzaniga" userId="S::cazzaniga.gabrielealessandro@istitutobachelet.edu.it::ad77ff45-719b-4a7c-8aa7-795e0b5ae8aa" providerId="AD" clId="Web-{DA05F565-307D-468A-A347-F43275F7015E}" dt="2023-10-30T17:17:52.111" v="11"/>
          <ac:grpSpMkLst>
            <pc:docMk/>
            <pc:sldMk cId="3118835215" sldId="262"/>
            <ac:grpSpMk id="23" creationId="{4728F330-19FB-4D39-BD0F-53032ABFEB7F}"/>
          </ac:grpSpMkLst>
        </pc:grpChg>
      </pc:sldChg>
    </pc:docChg>
  </pc:docChgLst>
  <pc:docChgLst>
    <pc:chgData name="Gabriele Alessandro Cazzaniga" userId="S::cazzaniga.gabrielealessandro@istitutobachelet.edu.it::ad77ff45-719b-4a7c-8aa7-795e0b5ae8aa" providerId="AD" clId="Web-{569800A3-BA7B-45BD-8762-AF7F1B8BD1AA}"/>
    <pc:docChg chg="addSld delSld modSld sldOrd">
      <pc:chgData name="Gabriele Alessandro Cazzaniga" userId="S::cazzaniga.gabrielealessandro@istitutobachelet.edu.it::ad77ff45-719b-4a7c-8aa7-795e0b5ae8aa" providerId="AD" clId="Web-{569800A3-BA7B-45BD-8762-AF7F1B8BD1AA}" dt="2023-10-30T18:37:51.832" v="218" actId="1076"/>
      <pc:docMkLst>
        <pc:docMk/>
      </pc:docMkLst>
      <pc:sldChg chg="del ord">
        <pc:chgData name="Gabriele Alessandro Cazzaniga" userId="S::cazzaniga.gabrielealessandro@istitutobachelet.edu.it::ad77ff45-719b-4a7c-8aa7-795e0b5ae8aa" providerId="AD" clId="Web-{569800A3-BA7B-45BD-8762-AF7F1B8BD1AA}" dt="2023-10-30T18:37:07.034" v="214"/>
        <pc:sldMkLst>
          <pc:docMk/>
          <pc:sldMk cId="3334785814" sldId="258"/>
        </pc:sldMkLst>
      </pc:sldChg>
      <pc:sldChg chg="addSp delSp modSp">
        <pc:chgData name="Gabriele Alessandro Cazzaniga" userId="S::cazzaniga.gabrielealessandro@istitutobachelet.edu.it::ad77ff45-719b-4a7c-8aa7-795e0b5ae8aa" providerId="AD" clId="Web-{569800A3-BA7B-45BD-8762-AF7F1B8BD1AA}" dt="2023-10-30T18:23:34.793" v="124"/>
        <pc:sldMkLst>
          <pc:docMk/>
          <pc:sldMk cId="4024377741" sldId="259"/>
        </pc:sldMkLst>
        <pc:spChg chg="mod">
          <ac:chgData name="Gabriele Alessandro Cazzaniga" userId="S::cazzaniga.gabrielealessandro@istitutobachelet.edu.it::ad77ff45-719b-4a7c-8aa7-795e0b5ae8aa" providerId="AD" clId="Web-{569800A3-BA7B-45BD-8762-AF7F1B8BD1AA}" dt="2023-10-30T18:17:02.814" v="70" actId="20577"/>
          <ac:spMkLst>
            <pc:docMk/>
            <pc:sldMk cId="4024377741" sldId="259"/>
            <ac:spMk id="2" creationId="{0AEE307A-AB1A-6785-12DB-67561FC2C64C}"/>
          </ac:spMkLst>
        </pc:spChg>
        <pc:spChg chg="mod">
          <ac:chgData name="Gabriele Alessandro Cazzaniga" userId="S::cazzaniga.gabrielealessandro@istitutobachelet.edu.it::ad77ff45-719b-4a7c-8aa7-795e0b5ae8aa" providerId="AD" clId="Web-{569800A3-BA7B-45BD-8762-AF7F1B8BD1AA}" dt="2023-10-30T18:15:16.546" v="55" actId="1076"/>
          <ac:spMkLst>
            <pc:docMk/>
            <pc:sldMk cId="4024377741" sldId="259"/>
            <ac:spMk id="4" creationId="{79ED514F-6437-E45B-43AB-D1ADCB558D3D}"/>
          </ac:spMkLst>
        </pc:spChg>
        <pc:spChg chg="mod">
          <ac:chgData name="Gabriele Alessandro Cazzaniga" userId="S::cazzaniga.gabrielealessandro@istitutobachelet.edu.it::ad77ff45-719b-4a7c-8aa7-795e0b5ae8aa" providerId="AD" clId="Web-{569800A3-BA7B-45BD-8762-AF7F1B8BD1AA}" dt="2023-10-30T18:12:14.025" v="37"/>
          <ac:spMkLst>
            <pc:docMk/>
            <pc:sldMk cId="4024377741" sldId="259"/>
            <ac:spMk id="6" creationId="{EC2C19FB-D9D0-E7BD-5D45-B841C3ACABE3}"/>
          </ac:spMkLst>
        </pc:spChg>
        <pc:spChg chg="add del mod">
          <ac:chgData name="Gabriele Alessandro Cazzaniga" userId="S::cazzaniga.gabrielealessandro@istitutobachelet.edu.it::ad77ff45-719b-4a7c-8aa7-795e0b5ae8aa" providerId="AD" clId="Web-{569800A3-BA7B-45BD-8762-AF7F1B8BD1AA}" dt="2023-10-30T18:23:34.793" v="124"/>
          <ac:spMkLst>
            <pc:docMk/>
            <pc:sldMk cId="4024377741" sldId="259"/>
            <ac:spMk id="8" creationId="{9F52B2F5-80C9-EC30-CD4F-91FBB57A4C8C}"/>
          </ac:spMkLst>
        </pc:spChg>
        <pc:picChg chg="add del mod">
          <ac:chgData name="Gabriele Alessandro Cazzaniga" userId="S::cazzaniga.gabrielealessandro@istitutobachelet.edu.it::ad77ff45-719b-4a7c-8aa7-795e0b5ae8aa" providerId="AD" clId="Web-{569800A3-BA7B-45BD-8762-AF7F1B8BD1AA}" dt="2023-10-30T18:22:05.369" v="105"/>
          <ac:picMkLst>
            <pc:docMk/>
            <pc:sldMk cId="4024377741" sldId="259"/>
            <ac:picMk id="3" creationId="{EBB5F783-A78F-48FA-E08A-5960086587FB}"/>
          </ac:picMkLst>
        </pc:picChg>
        <pc:picChg chg="del mod">
          <ac:chgData name="Gabriele Alessandro Cazzaniga" userId="S::cazzaniga.gabrielealessandro@istitutobachelet.edu.it::ad77ff45-719b-4a7c-8aa7-795e0b5ae8aa" providerId="AD" clId="Web-{569800A3-BA7B-45BD-8762-AF7F1B8BD1AA}" dt="2023-10-30T18:22:07.697" v="106"/>
          <ac:picMkLst>
            <pc:docMk/>
            <pc:sldMk cId="4024377741" sldId="259"/>
            <ac:picMk id="5" creationId="{A8F11A48-8182-CA1C-4ED9-B0B85DD9DD3E}"/>
          </ac:picMkLst>
        </pc:picChg>
        <pc:picChg chg="add mod">
          <ac:chgData name="Gabriele Alessandro Cazzaniga" userId="S::cazzaniga.gabrielealessandro@istitutobachelet.edu.it::ad77ff45-719b-4a7c-8aa7-795e0b5ae8aa" providerId="AD" clId="Web-{569800A3-BA7B-45BD-8762-AF7F1B8BD1AA}" dt="2023-10-30T18:22:30.838" v="111" actId="1076"/>
          <ac:picMkLst>
            <pc:docMk/>
            <pc:sldMk cId="4024377741" sldId="259"/>
            <ac:picMk id="9" creationId="{F67F7F3A-052D-A127-D482-7C17EEC273FE}"/>
          </ac:picMkLst>
        </pc:picChg>
        <pc:picChg chg="add del">
          <ac:chgData name="Gabriele Alessandro Cazzaniga" userId="S::cazzaniga.gabrielealessandro@istitutobachelet.edu.it::ad77ff45-719b-4a7c-8aa7-795e0b5ae8aa" providerId="AD" clId="Web-{569800A3-BA7B-45BD-8762-AF7F1B8BD1AA}" dt="2023-10-30T18:22:55.120" v="114"/>
          <ac:picMkLst>
            <pc:docMk/>
            <pc:sldMk cId="4024377741" sldId="259"/>
            <ac:picMk id="10" creationId="{D80403C6-913C-4AFC-B12F-E48872E93E35}"/>
          </ac:picMkLst>
        </pc:picChg>
        <pc:picChg chg="mod ord modCrop">
          <ac:chgData name="Gabriele Alessandro Cazzaniga" userId="S::cazzaniga.gabrielealessandro@istitutobachelet.edu.it::ad77ff45-719b-4a7c-8aa7-795e0b5ae8aa" providerId="AD" clId="Web-{569800A3-BA7B-45BD-8762-AF7F1B8BD1AA}" dt="2023-10-30T18:15:24.858" v="56"/>
          <ac:picMkLst>
            <pc:docMk/>
            <pc:sldMk cId="4024377741" sldId="259"/>
            <ac:picMk id="15" creationId="{8043703C-4EE2-76C1-327C-5F0B88D56511}"/>
          </ac:picMkLst>
        </pc:picChg>
        <pc:picChg chg="del mod">
          <ac:chgData name="Gabriele Alessandro Cazzaniga" userId="S::cazzaniga.gabrielealessandro@istitutobachelet.edu.it::ad77ff45-719b-4a7c-8aa7-795e0b5ae8aa" providerId="AD" clId="Web-{569800A3-BA7B-45BD-8762-AF7F1B8BD1AA}" dt="2023-10-30T18:09:35.380" v="17"/>
          <ac:picMkLst>
            <pc:docMk/>
            <pc:sldMk cId="4024377741" sldId="259"/>
            <ac:picMk id="17" creationId="{B33FC3E6-1F12-7CCE-8A15-90BC12831D81}"/>
          </ac:picMkLst>
        </pc:picChg>
      </pc:sldChg>
      <pc:sldChg chg="addSp delSp modSp add del mod setBg">
        <pc:chgData name="Gabriele Alessandro Cazzaniga" userId="S::cazzaniga.gabrielealessandro@istitutobachelet.edu.it::ad77ff45-719b-4a7c-8aa7-795e0b5ae8aa" providerId="AD" clId="Web-{569800A3-BA7B-45BD-8762-AF7F1B8BD1AA}" dt="2023-10-30T18:36:39.002" v="213"/>
        <pc:sldMkLst>
          <pc:docMk/>
          <pc:sldMk cId="2419560413" sldId="260"/>
        </pc:sldMkLst>
        <pc:spChg chg="del mod">
          <ac:chgData name="Gabriele Alessandro Cazzaniga" userId="S::cazzaniga.gabrielealessandro@istitutobachelet.edu.it::ad77ff45-719b-4a7c-8aa7-795e0b5ae8aa" providerId="AD" clId="Web-{569800A3-BA7B-45BD-8762-AF7F1B8BD1AA}" dt="2023-10-30T18:24:07.419" v="128"/>
          <ac:spMkLst>
            <pc:docMk/>
            <pc:sldMk cId="2419560413" sldId="260"/>
            <ac:spMk id="2" creationId="{F3F9C5C7-8757-1098-37DA-3106AFB4622D}"/>
          </ac:spMkLst>
        </pc:spChg>
        <pc:spChg chg="add del mod">
          <ac:chgData name="Gabriele Alessandro Cazzaniga" userId="S::cazzaniga.gabrielealessandro@istitutobachelet.edu.it::ad77ff45-719b-4a7c-8aa7-795e0b5ae8aa" providerId="AD" clId="Web-{569800A3-BA7B-45BD-8762-AF7F1B8BD1AA}" dt="2023-10-30T18:29:04.568" v="176"/>
          <ac:spMkLst>
            <pc:docMk/>
            <pc:sldMk cId="2419560413" sldId="260"/>
            <ac:spMk id="5" creationId="{2A84BF31-FF39-AB91-016C-FBE676E3D5D9}"/>
          </ac:spMkLst>
        </pc:spChg>
        <pc:spChg chg="add del">
          <ac:chgData name="Gabriele Alessandro Cazzaniga" userId="S::cazzaniga.gabrielealessandro@istitutobachelet.edu.it::ad77ff45-719b-4a7c-8aa7-795e0b5ae8aa" providerId="AD" clId="Web-{569800A3-BA7B-45BD-8762-AF7F1B8BD1AA}" dt="2023-10-30T18:28:13.332" v="166"/>
          <ac:spMkLst>
            <pc:docMk/>
            <pc:sldMk cId="2419560413" sldId="260"/>
            <ac:spMk id="7" creationId="{E2F80DA4-5BA3-4A07-9BF1-BD9F4B19FC96}"/>
          </ac:spMkLst>
        </pc:spChg>
        <pc:spChg chg="add del">
          <ac:chgData name="Gabriele Alessandro Cazzaniga" userId="S::cazzaniga.gabrielealessandro@istitutobachelet.edu.it::ad77ff45-719b-4a7c-8aa7-795e0b5ae8aa" providerId="AD" clId="Web-{569800A3-BA7B-45BD-8762-AF7F1B8BD1AA}" dt="2023-10-30T18:26:25.689" v="141"/>
          <ac:spMkLst>
            <pc:docMk/>
            <pc:sldMk cId="2419560413" sldId="260"/>
            <ac:spMk id="8" creationId="{32BC26D8-82FB-445E-AA49-62A77D7C1EE0}"/>
          </ac:spMkLst>
        </pc:spChg>
        <pc:spChg chg="add mod">
          <ac:chgData name="Gabriele Alessandro Cazzaniga" userId="S::cazzaniga.gabrielealessandro@istitutobachelet.edu.it::ad77ff45-719b-4a7c-8aa7-795e0b5ae8aa" providerId="AD" clId="Web-{569800A3-BA7B-45BD-8762-AF7F1B8BD1AA}" dt="2023-10-30T18:36:11.939" v="212"/>
          <ac:spMkLst>
            <pc:docMk/>
            <pc:sldMk cId="2419560413" sldId="260"/>
            <ac:spMk id="9" creationId="{36590C47-6DBB-1A89-35A7-947EB6BF7BE8}"/>
          </ac:spMkLst>
        </pc:spChg>
        <pc:spChg chg="add del">
          <ac:chgData name="Gabriele Alessandro Cazzaniga" userId="S::cazzaniga.gabrielealessandro@istitutobachelet.edu.it::ad77ff45-719b-4a7c-8aa7-795e0b5ae8aa" providerId="AD" clId="Web-{569800A3-BA7B-45BD-8762-AF7F1B8BD1AA}" dt="2023-10-30T18:26:25.689" v="141"/>
          <ac:spMkLst>
            <pc:docMk/>
            <pc:sldMk cId="2419560413" sldId="260"/>
            <ac:spMk id="10" creationId="{CB44330D-EA18-4254-AA95-EB49948539B8}"/>
          </ac:spMkLst>
        </pc:spChg>
        <pc:spChg chg="add del">
          <ac:chgData name="Gabriele Alessandro Cazzaniga" userId="S::cazzaniga.gabrielealessandro@istitutobachelet.edu.it::ad77ff45-719b-4a7c-8aa7-795e0b5ae8aa" providerId="AD" clId="Web-{569800A3-BA7B-45BD-8762-AF7F1B8BD1AA}" dt="2023-10-30T18:26:30.048" v="143"/>
          <ac:spMkLst>
            <pc:docMk/>
            <pc:sldMk cId="2419560413" sldId="260"/>
            <ac:spMk id="12" creationId="{42A4FC2C-047E-45A5-965D-8E1E3BF09BC6}"/>
          </ac:spMkLst>
        </pc:spChg>
        <pc:grpChg chg="add del">
          <ac:chgData name="Gabriele Alessandro Cazzaniga" userId="S::cazzaniga.gabrielealessandro@istitutobachelet.edu.it::ad77ff45-719b-4a7c-8aa7-795e0b5ae8aa" providerId="AD" clId="Web-{569800A3-BA7B-45BD-8762-AF7F1B8BD1AA}" dt="2023-10-30T18:26:21.048" v="137"/>
          <ac:grpSpMkLst>
            <pc:docMk/>
            <pc:sldMk cId="2419560413" sldId="260"/>
            <ac:grpSpMk id="6" creationId="{26176824-7946-6969-3841-DD5C101DF42D}"/>
          </ac:grpSpMkLst>
        </pc:grpChg>
        <pc:picChg chg="add del mod">
          <ac:chgData name="Gabriele Alessandro Cazzaniga" userId="S::cazzaniga.gabrielealessandro@istitutobachelet.edu.it::ad77ff45-719b-4a7c-8aa7-795e0b5ae8aa" providerId="AD" clId="Web-{569800A3-BA7B-45BD-8762-AF7F1B8BD1AA}" dt="2023-10-30T18:25:56.032" v="130"/>
          <ac:picMkLst>
            <pc:docMk/>
            <pc:sldMk cId="2419560413" sldId="260"/>
            <ac:picMk id="3" creationId="{895B59B3-4FBB-6C58-ED89-C7E3901101CD}"/>
          </ac:picMkLst>
        </pc:picChg>
        <pc:picChg chg="add mod">
          <ac:chgData name="Gabriele Alessandro Cazzaniga" userId="S::cazzaniga.gabrielealessandro@istitutobachelet.edu.it::ad77ff45-719b-4a7c-8aa7-795e0b5ae8aa" providerId="AD" clId="Web-{569800A3-BA7B-45BD-8762-AF7F1B8BD1AA}" dt="2023-10-30T18:29:54.882" v="181" actId="1076"/>
          <ac:picMkLst>
            <pc:docMk/>
            <pc:sldMk cId="2419560413" sldId="260"/>
            <ac:picMk id="4" creationId="{7632D5A3-E4B2-F3E0-D2CC-E7937560568E}"/>
          </ac:picMkLst>
        </pc:picChg>
      </pc:sldChg>
      <pc:sldChg chg="addSp delSp modSp add ord replId">
        <pc:chgData name="Gabriele Alessandro Cazzaniga" userId="S::cazzaniga.gabrielealessandro@istitutobachelet.edu.it::ad77ff45-719b-4a7c-8aa7-795e0b5ae8aa" providerId="AD" clId="Web-{569800A3-BA7B-45BD-8762-AF7F1B8BD1AA}" dt="2023-10-30T18:37:51.832" v="218" actId="1076"/>
        <pc:sldMkLst>
          <pc:docMk/>
          <pc:sldMk cId="722366599" sldId="261"/>
        </pc:sldMkLst>
        <pc:spChg chg="mod">
          <ac:chgData name="Gabriele Alessandro Cazzaniga" userId="S::cazzaniga.gabrielealessandro@istitutobachelet.edu.it::ad77ff45-719b-4a7c-8aa7-795e0b5ae8aa" providerId="AD" clId="Web-{569800A3-BA7B-45BD-8762-AF7F1B8BD1AA}" dt="2023-10-30T18:19:17.880" v="79" actId="20577"/>
          <ac:spMkLst>
            <pc:docMk/>
            <pc:sldMk cId="722366599" sldId="261"/>
            <ac:spMk id="4" creationId="{79ED514F-6437-E45B-43AB-D1ADCB558D3D}"/>
          </ac:spMkLst>
        </pc:spChg>
        <pc:spChg chg="ord">
          <ac:chgData name="Gabriele Alessandro Cazzaniga" userId="S::cazzaniga.gabrielealessandro@istitutobachelet.edu.it::ad77ff45-719b-4a7c-8aa7-795e0b5ae8aa" providerId="AD" clId="Web-{569800A3-BA7B-45BD-8762-AF7F1B8BD1AA}" dt="2023-10-30T18:19:04.255" v="78"/>
          <ac:spMkLst>
            <pc:docMk/>
            <pc:sldMk cId="722366599" sldId="261"/>
            <ac:spMk id="6" creationId="{EC2C19FB-D9D0-E7BD-5D45-B841C3ACABE3}"/>
          </ac:spMkLst>
        </pc:spChg>
        <pc:picChg chg="add mod ord">
          <ac:chgData name="Gabriele Alessandro Cazzaniga" userId="S::cazzaniga.gabrielealessandro@istitutobachelet.edu.it::ad77ff45-719b-4a7c-8aa7-795e0b5ae8aa" providerId="AD" clId="Web-{569800A3-BA7B-45BD-8762-AF7F1B8BD1AA}" dt="2023-10-30T18:37:51.832" v="218" actId="1076"/>
          <ac:picMkLst>
            <pc:docMk/>
            <pc:sldMk cId="722366599" sldId="261"/>
            <ac:picMk id="3" creationId="{7478E18B-DB58-0376-8C1A-AD0FC4D3842C}"/>
          </ac:picMkLst>
        </pc:picChg>
        <pc:picChg chg="mod">
          <ac:chgData name="Gabriele Alessandro Cazzaniga" userId="S::cazzaniga.gabrielealessandro@istitutobachelet.edu.it::ad77ff45-719b-4a7c-8aa7-795e0b5ae8aa" providerId="AD" clId="Web-{569800A3-BA7B-45BD-8762-AF7F1B8BD1AA}" dt="2023-10-30T18:23:12.840" v="119" actId="14100"/>
          <ac:picMkLst>
            <pc:docMk/>
            <pc:sldMk cId="722366599" sldId="261"/>
            <ac:picMk id="5" creationId="{A8F11A48-8182-CA1C-4ED9-B0B85DD9DD3E}"/>
          </ac:picMkLst>
        </pc:picChg>
        <pc:picChg chg="add del">
          <ac:chgData name="Gabriele Alessandro Cazzaniga" userId="S::cazzaniga.gabrielealessandro@istitutobachelet.edu.it::ad77ff45-719b-4a7c-8aa7-795e0b5ae8aa" providerId="AD" clId="Web-{569800A3-BA7B-45BD-8762-AF7F1B8BD1AA}" dt="2023-10-30T18:23:15.262" v="120"/>
          <ac:picMkLst>
            <pc:docMk/>
            <pc:sldMk cId="722366599" sldId="261"/>
            <ac:picMk id="8" creationId="{EBDC5E6D-CD8A-A8EF-FBE7-0AD3254C9A8A}"/>
          </ac:picMkLst>
        </pc:picChg>
        <pc:picChg chg="add del">
          <ac:chgData name="Gabriele Alessandro Cazzaniga" userId="S::cazzaniga.gabrielealessandro@istitutobachelet.edu.it::ad77ff45-719b-4a7c-8aa7-795e0b5ae8aa" providerId="AD" clId="Web-{569800A3-BA7B-45BD-8762-AF7F1B8BD1AA}" dt="2023-10-30T18:23:30.324" v="122"/>
          <ac:picMkLst>
            <pc:docMk/>
            <pc:sldMk cId="722366599" sldId="261"/>
            <ac:picMk id="10" creationId="{463D758A-A0D5-DB1C-8EE8-91825EEC7444}"/>
          </ac:picMkLst>
        </pc:picChg>
        <pc:picChg chg="del">
          <ac:chgData name="Gabriele Alessandro Cazzaniga" userId="S::cazzaniga.gabrielealessandro@istitutobachelet.edu.it::ad77ff45-719b-4a7c-8aa7-795e0b5ae8aa" providerId="AD" clId="Web-{569800A3-BA7B-45BD-8762-AF7F1B8BD1AA}" dt="2023-10-30T18:18:37.113" v="72"/>
          <ac:picMkLst>
            <pc:docMk/>
            <pc:sldMk cId="722366599" sldId="261"/>
            <ac:picMk id="15" creationId="{8043703C-4EE2-76C1-327C-5F0B88D56511}"/>
          </ac:picMkLst>
        </pc:picChg>
      </pc:sldChg>
      <pc:sldChg chg="addSp delSp modSp new del">
        <pc:chgData name="Gabriele Alessandro Cazzaniga" userId="S::cazzaniga.gabrielealessandro@istitutobachelet.edu.it::ad77ff45-719b-4a7c-8aa7-795e0b5ae8aa" providerId="AD" clId="Web-{569800A3-BA7B-45BD-8762-AF7F1B8BD1AA}" dt="2023-10-30T18:35:12.687" v="208"/>
        <pc:sldMkLst>
          <pc:docMk/>
          <pc:sldMk cId="60510843" sldId="262"/>
        </pc:sldMkLst>
        <pc:spChg chg="add mod">
          <ac:chgData name="Gabriele Alessandro Cazzaniga" userId="S::cazzaniga.gabrielealessandro@istitutobachelet.edu.it::ad77ff45-719b-4a7c-8aa7-795e0b5ae8aa" providerId="AD" clId="Web-{569800A3-BA7B-45BD-8762-AF7F1B8BD1AA}" dt="2023-10-30T18:32:47.371" v="207" actId="1076"/>
          <ac:spMkLst>
            <pc:docMk/>
            <pc:sldMk cId="60510843" sldId="262"/>
            <ac:spMk id="4" creationId="{1C6A0111-030F-9795-3973-1F51C73D81B4}"/>
          </ac:spMkLst>
        </pc:spChg>
        <pc:picChg chg="add mod">
          <ac:chgData name="Gabriele Alessandro Cazzaniga" userId="S::cazzaniga.gabrielealessandro@istitutobachelet.edu.it::ad77ff45-719b-4a7c-8aa7-795e0b5ae8aa" providerId="AD" clId="Web-{569800A3-BA7B-45BD-8762-AF7F1B8BD1AA}" dt="2023-10-30T18:32:43.199" v="206" actId="1076"/>
          <ac:picMkLst>
            <pc:docMk/>
            <pc:sldMk cId="60510843" sldId="262"/>
            <ac:picMk id="2" creationId="{FAC4B9D7-DE10-64D7-85E1-097A58983709}"/>
          </ac:picMkLst>
        </pc:picChg>
        <pc:picChg chg="add del mod">
          <ac:chgData name="Gabriele Alessandro Cazzaniga" userId="S::cazzaniga.gabrielealessandro@istitutobachelet.edu.it::ad77ff45-719b-4a7c-8aa7-795e0b5ae8aa" providerId="AD" clId="Web-{569800A3-BA7B-45BD-8762-AF7F1B8BD1AA}" dt="2023-10-30T18:32:06.963" v="192"/>
          <ac:picMkLst>
            <pc:docMk/>
            <pc:sldMk cId="60510843" sldId="262"/>
            <ac:picMk id="3" creationId="{5D5B0587-EC4A-3328-179B-DCF8573BFF30}"/>
          </ac:picMkLst>
        </pc:picChg>
      </pc:sldChg>
    </pc:docChg>
  </pc:docChgLst>
  <pc:docChgLst>
    <pc:chgData name="Gabriele Alessandro Cazzaniga" userId="S::cazzaniga.gabrielealessandro@istitutobachelet.edu.it::ad77ff45-719b-4a7c-8aa7-795e0b5ae8aa" providerId="AD" clId="Web-{157E68D5-2CF6-421F-8E11-8ED7EBB3367A}"/>
    <pc:docChg chg="modSld">
      <pc:chgData name="Gabriele Alessandro Cazzaniga" userId="S::cazzaniga.gabrielealessandro@istitutobachelet.edu.it::ad77ff45-719b-4a7c-8aa7-795e0b5ae8aa" providerId="AD" clId="Web-{157E68D5-2CF6-421F-8E11-8ED7EBB3367A}" dt="2023-10-30T18:07:48.330" v="78"/>
      <pc:docMkLst>
        <pc:docMk/>
      </pc:docMkLst>
      <pc:sldChg chg="addSp delSp modSp mod setBg">
        <pc:chgData name="Gabriele Alessandro Cazzaniga" userId="S::cazzaniga.gabrielealessandro@istitutobachelet.edu.it::ad77ff45-719b-4a7c-8aa7-795e0b5ae8aa" providerId="AD" clId="Web-{157E68D5-2CF6-421F-8E11-8ED7EBB3367A}" dt="2023-10-30T18:01:08.836" v="48"/>
        <pc:sldMkLst>
          <pc:docMk/>
          <pc:sldMk cId="3334785814" sldId="258"/>
        </pc:sldMkLst>
        <pc:grpChg chg="add">
          <ac:chgData name="Gabriele Alessandro Cazzaniga" userId="S::cazzaniga.gabrielealessandro@istitutobachelet.edu.it::ad77ff45-719b-4a7c-8aa7-795e0b5ae8aa" providerId="AD" clId="Web-{157E68D5-2CF6-421F-8E11-8ED7EBB3367A}" dt="2023-10-30T18:01:08.836" v="48"/>
          <ac:grpSpMkLst>
            <pc:docMk/>
            <pc:sldMk cId="3334785814" sldId="258"/>
            <ac:grpSpMk id="9" creationId="{D06650D2-07AD-E0B8-431B-2368ED6791D1}"/>
          </ac:grpSpMkLst>
        </pc:grp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7:26:21.296" v="1"/>
          <ac:picMkLst>
            <pc:docMk/>
            <pc:sldMk cId="3334785814" sldId="258"/>
            <ac:picMk id="2" creationId="{6B248A61-DFF6-86BF-A853-463AD22F7B86}"/>
          </ac:picMkLst>
        </pc:pic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7:36:23.663" v="9"/>
          <ac:picMkLst>
            <pc:docMk/>
            <pc:sldMk cId="3334785814" sldId="258"/>
            <ac:picMk id="3" creationId="{1F30029D-3FE5-BAC7-81E2-19EF73E2886D}"/>
          </ac:picMkLst>
        </pc:picChg>
      </pc:sldChg>
      <pc:sldChg chg="addSp delSp modSp">
        <pc:chgData name="Gabriele Alessandro Cazzaniga" userId="S::cazzaniga.gabrielealessandro@istitutobachelet.edu.it::ad77ff45-719b-4a7c-8aa7-795e0b5ae8aa" providerId="AD" clId="Web-{157E68D5-2CF6-421F-8E11-8ED7EBB3367A}" dt="2023-10-30T18:07:48.330" v="78"/>
        <pc:sldMkLst>
          <pc:docMk/>
          <pc:sldMk cId="4024377741" sldId="259"/>
        </pc:sldMkLst>
        <pc:grpChg chg="add del mod">
          <ac:chgData name="Gabriele Alessandro Cazzaniga" userId="S::cazzaniga.gabrielealessandro@istitutobachelet.edu.it::ad77ff45-719b-4a7c-8aa7-795e0b5ae8aa" providerId="AD" clId="Web-{157E68D5-2CF6-421F-8E11-8ED7EBB3367A}" dt="2023-10-30T18:05:21.836" v="56"/>
          <ac:grpSpMkLst>
            <pc:docMk/>
            <pc:sldMk cId="4024377741" sldId="259"/>
            <ac:grpSpMk id="12" creationId="{85F4F878-3B08-02CF-1822-E0E0B79E14B1}"/>
          </ac:grpSpMkLst>
        </pc:grp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7:56:40.162" v="14"/>
          <ac:picMkLst>
            <pc:docMk/>
            <pc:sldMk cId="4024377741" sldId="259"/>
            <ac:picMk id="3" creationId="{C1D6CC6A-E1A6-EA5F-4435-68E3916E0963}"/>
          </ac:picMkLst>
        </pc:pic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7:57:48.479" v="21"/>
          <ac:picMkLst>
            <pc:docMk/>
            <pc:sldMk cId="4024377741" sldId="259"/>
            <ac:picMk id="7" creationId="{CFBF7185-255D-D9E5-8412-47183E453A4A}"/>
          </ac:picMkLst>
        </pc:pic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7:58:10.137" v="23"/>
          <ac:picMkLst>
            <pc:docMk/>
            <pc:sldMk cId="4024377741" sldId="259"/>
            <ac:picMk id="8" creationId="{7F922DA6-A90C-F4FE-FEBC-C53882FF9FB7}"/>
          </ac:picMkLst>
        </pc:pic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7:58:18.778" v="25"/>
          <ac:picMkLst>
            <pc:docMk/>
            <pc:sldMk cId="4024377741" sldId="259"/>
            <ac:picMk id="9" creationId="{4A6E2A76-FE7D-FD92-715B-A08CC720A23E}"/>
          </ac:picMkLst>
        </pc:picChg>
        <pc:picChg chg="add mod">
          <ac:chgData name="Gabriele Alessandro Cazzaniga" userId="S::cazzaniga.gabrielealessandro@istitutobachelet.edu.it::ad77ff45-719b-4a7c-8aa7-795e0b5ae8aa" providerId="AD" clId="Web-{157E68D5-2CF6-421F-8E11-8ED7EBB3367A}" dt="2023-10-30T18:02:22.762" v="55"/>
          <ac:picMkLst>
            <pc:docMk/>
            <pc:sldMk cId="4024377741" sldId="259"/>
            <ac:picMk id="10" creationId="{5B390D48-000A-50DA-9E7B-2D3FB60F2E00}"/>
          </ac:picMkLst>
        </pc:picChg>
        <pc:picChg chg="add mod">
          <ac:chgData name="Gabriele Alessandro Cazzaniga" userId="S::cazzaniga.gabrielealessandro@istitutobachelet.edu.it::ad77ff45-719b-4a7c-8aa7-795e0b5ae8aa" providerId="AD" clId="Web-{157E68D5-2CF6-421F-8E11-8ED7EBB3367A}" dt="2023-10-30T18:02:16.871" v="54"/>
          <ac:picMkLst>
            <pc:docMk/>
            <pc:sldMk cId="4024377741" sldId="259"/>
            <ac:picMk id="11" creationId="{30017A6C-C606-E798-461D-AB2A70AC4EDB}"/>
          </ac:picMkLst>
        </pc:pic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8:05:25.086" v="58"/>
          <ac:picMkLst>
            <pc:docMk/>
            <pc:sldMk cId="4024377741" sldId="259"/>
            <ac:picMk id="13" creationId="{D2A3E879-E9AF-6351-428D-8489A4E146FA}"/>
          </ac:picMkLst>
        </pc:pic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8:06:15.167" v="62"/>
          <ac:picMkLst>
            <pc:docMk/>
            <pc:sldMk cId="4024377741" sldId="259"/>
            <ac:picMk id="14" creationId="{03588175-EAA0-0898-EF82-CD85BFEDD1AF}"/>
          </ac:picMkLst>
        </pc:picChg>
        <pc:picChg chg="add mod">
          <ac:chgData name="Gabriele Alessandro Cazzaniga" userId="S::cazzaniga.gabrielealessandro@istitutobachelet.edu.it::ad77ff45-719b-4a7c-8aa7-795e0b5ae8aa" providerId="AD" clId="Web-{157E68D5-2CF6-421F-8E11-8ED7EBB3367A}" dt="2023-10-30T18:07:45.454" v="77"/>
          <ac:picMkLst>
            <pc:docMk/>
            <pc:sldMk cId="4024377741" sldId="259"/>
            <ac:picMk id="15" creationId="{8043703C-4EE2-76C1-327C-5F0B88D56511}"/>
          </ac:picMkLst>
        </pc:picChg>
        <pc:picChg chg="add del mod">
          <ac:chgData name="Gabriele Alessandro Cazzaniga" userId="S::cazzaniga.gabrielealessandro@istitutobachelet.edu.it::ad77ff45-719b-4a7c-8aa7-795e0b5ae8aa" providerId="AD" clId="Web-{157E68D5-2CF6-421F-8E11-8ED7EBB3367A}" dt="2023-10-30T18:06:58.733" v="72"/>
          <ac:picMkLst>
            <pc:docMk/>
            <pc:sldMk cId="4024377741" sldId="259"/>
            <ac:picMk id="16" creationId="{78076E29-B6CF-21EF-3DA6-13252DA9A0D5}"/>
          </ac:picMkLst>
        </pc:picChg>
        <pc:picChg chg="add mod">
          <ac:chgData name="Gabriele Alessandro Cazzaniga" userId="S::cazzaniga.gabrielealessandro@istitutobachelet.edu.it::ad77ff45-719b-4a7c-8aa7-795e0b5ae8aa" providerId="AD" clId="Web-{157E68D5-2CF6-421F-8E11-8ED7EBB3367A}" dt="2023-10-30T18:07:48.330" v="78"/>
          <ac:picMkLst>
            <pc:docMk/>
            <pc:sldMk cId="4024377741" sldId="259"/>
            <ac:picMk id="17" creationId="{B33FC3E6-1F12-7CCE-8A15-90BC12831D81}"/>
          </ac:picMkLst>
        </pc:picChg>
      </pc:sldChg>
    </pc:docChg>
  </pc:docChgLst>
  <pc:docChgLst>
    <pc:chgData name="Gabriele Alessandro Cazzaniga" userId="S::cazzaniga.gabrielealessandro@istitutobachelet.edu.it::ad77ff45-719b-4a7c-8aa7-795e0b5ae8aa" providerId="AD" clId="Web-{1F6904E8-0BDB-442F-B261-8C5EED95CCDE}"/>
    <pc:docChg chg="modSld sldOrd">
      <pc:chgData name="Gabriele Alessandro Cazzaniga" userId="S::cazzaniga.gabrielealessandro@istitutobachelet.edu.it::ad77ff45-719b-4a7c-8aa7-795e0b5ae8aa" providerId="AD" clId="Web-{1F6904E8-0BDB-442F-B261-8C5EED95CCDE}" dt="2023-10-30T17:15:30.067" v="69"/>
      <pc:docMkLst>
        <pc:docMk/>
      </pc:docMkLst>
      <pc:sldChg chg="addSp delSp modSp mod ord setBg">
        <pc:chgData name="Gabriele Alessandro Cazzaniga" userId="S::cazzaniga.gabrielealessandro@istitutobachelet.edu.it::ad77ff45-719b-4a7c-8aa7-795e0b5ae8aa" providerId="AD" clId="Web-{1F6904E8-0BDB-442F-B261-8C5EED95CCDE}" dt="2023-10-30T17:15:30.067" v="69"/>
        <pc:sldMkLst>
          <pc:docMk/>
          <pc:sldMk cId="3334785814" sldId="258"/>
        </pc:sldMkLst>
        <pc:spChg chg="mod ord">
          <ac:chgData name="Gabriele Alessandro Cazzaniga" userId="S::cazzaniga.gabrielealessandro@istitutobachelet.edu.it::ad77ff45-719b-4a7c-8aa7-795e0b5ae8aa" providerId="AD" clId="Web-{1F6904E8-0BDB-442F-B261-8C5EED95CCDE}" dt="2023-10-30T17:08:10.954" v="44"/>
          <ac:spMkLst>
            <pc:docMk/>
            <pc:sldMk cId="3334785814" sldId="258"/>
            <ac:spMk id="6" creationId="{8A258F33-2021-5B0D-F3DB-0420A96D5B75}"/>
          </ac:spMkLst>
        </pc:spChg>
        <pc:spChg chg="mod">
          <ac:chgData name="Gabriele Alessandro Cazzaniga" userId="S::cazzaniga.gabrielealessandro@istitutobachelet.edu.it::ad77ff45-719b-4a7c-8aa7-795e0b5ae8aa" providerId="AD" clId="Web-{1F6904E8-0BDB-442F-B261-8C5EED95CCDE}" dt="2023-10-30T17:01:55.500" v="6" actId="20577"/>
          <ac:spMkLst>
            <pc:docMk/>
            <pc:sldMk cId="3334785814" sldId="258"/>
            <ac:spMk id="19" creationId="{1929FB76-BB5B-47A5-FF38-6B75B6808247}"/>
          </ac:spMkLst>
        </pc:spChg>
        <pc:picChg chg="add del mod">
          <ac:chgData name="Gabriele Alessandro Cazzaniga" userId="S::cazzaniga.gabrielealessandro@istitutobachelet.edu.it::ad77ff45-719b-4a7c-8aa7-795e0b5ae8aa" providerId="AD" clId="Web-{1F6904E8-0BDB-442F-B261-8C5EED95CCDE}" dt="2023-10-30T17:07:14.967" v="34"/>
          <ac:picMkLst>
            <pc:docMk/>
            <pc:sldMk cId="3334785814" sldId="258"/>
            <ac:picMk id="2" creationId="{D28264C2-0064-8D10-28C9-09A8B7D629BB}"/>
          </ac:picMkLst>
        </pc:picChg>
        <pc:picChg chg="add del mod ord">
          <ac:chgData name="Gabriele Alessandro Cazzaniga" userId="S::cazzaniga.gabrielealessandro@istitutobachelet.edu.it::ad77ff45-719b-4a7c-8aa7-795e0b5ae8aa" providerId="AD" clId="Web-{1F6904E8-0BDB-442F-B261-8C5EED95CCDE}" dt="2023-10-30T17:11:23.806" v="58"/>
          <ac:picMkLst>
            <pc:docMk/>
            <pc:sldMk cId="3334785814" sldId="258"/>
            <ac:picMk id="3" creationId="{698C1CE0-F743-8865-2BBE-81ABF7E6BCDE}"/>
          </ac:picMkLst>
        </pc:picChg>
        <pc:picChg chg="add mod">
          <ac:chgData name="Gabriele Alessandro Cazzaniga" userId="S::cazzaniga.gabrielealessandro@istitutobachelet.edu.it::ad77ff45-719b-4a7c-8aa7-795e0b5ae8aa" providerId="AD" clId="Web-{1F6904E8-0BDB-442F-B261-8C5EED95CCDE}" dt="2023-10-30T17:15:30.067" v="69"/>
          <ac:picMkLst>
            <pc:docMk/>
            <pc:sldMk cId="3334785814" sldId="258"/>
            <ac:picMk id="4" creationId="{FE0B8AE2-7694-2EAF-7481-A568D316C984}"/>
          </ac:picMkLst>
        </pc:picChg>
        <pc:picChg chg="mod">
          <ac:chgData name="Gabriele Alessandro Cazzaniga" userId="S::cazzaniga.gabrielealessandro@istitutobachelet.edu.it::ad77ff45-719b-4a7c-8aa7-795e0b5ae8aa" providerId="AD" clId="Web-{1F6904E8-0BDB-442F-B261-8C5EED95CCDE}" dt="2023-10-30T17:01:57.968" v="7"/>
          <ac:picMkLst>
            <pc:docMk/>
            <pc:sldMk cId="3334785814" sldId="258"/>
            <ac:picMk id="5" creationId="{A8F11A48-8182-CA1C-4ED9-B0B85DD9DD3E}"/>
          </ac:picMkLst>
        </pc:picChg>
      </pc:sldChg>
      <pc:sldChg chg="ord">
        <pc:chgData name="Gabriele Alessandro Cazzaniga" userId="S::cazzaniga.gabrielealessandro@istitutobachelet.edu.it::ad77ff45-719b-4a7c-8aa7-795e0b5ae8aa" providerId="AD" clId="Web-{1F6904E8-0BDB-442F-B261-8C5EED95CCDE}" dt="2023-10-30T17:02:02.375" v="8"/>
        <pc:sldMkLst>
          <pc:docMk/>
          <pc:sldMk cId="2419560413" sldId="260"/>
        </pc:sldMkLst>
      </pc:sldChg>
    </pc:docChg>
  </pc:docChgLst>
  <pc:docChgLst>
    <pc:chgData name="Gabriele Alessandro Cazzaniga" userId="S::cazzaniga.gabrielealessandro@istitutobachelet.edu.it::ad77ff45-719b-4a7c-8aa7-795e0b5ae8aa" providerId="AD" clId="Web-{EBBA4A6E-9CB3-4184-A53A-025E7549DEF2}"/>
    <pc:docChg chg="addSld delSld modSld sldOrd">
      <pc:chgData name="Gabriele Alessandro Cazzaniga" userId="S::cazzaniga.gabrielealessandro@istitutobachelet.edu.it::ad77ff45-719b-4a7c-8aa7-795e0b5ae8aa" providerId="AD" clId="Web-{EBBA4A6E-9CB3-4184-A53A-025E7549DEF2}" dt="2023-10-30T16:56:46.747" v="140"/>
      <pc:docMkLst>
        <pc:docMk/>
      </pc:docMkLst>
      <pc:sldChg chg="addSp delSp modSp del">
        <pc:chgData name="Gabriele Alessandro Cazzaniga" userId="S::cazzaniga.gabrielealessandro@istitutobachelet.edu.it::ad77ff45-719b-4a7c-8aa7-795e0b5ae8aa" providerId="AD" clId="Web-{EBBA4A6E-9CB3-4184-A53A-025E7549DEF2}" dt="2023-10-30T16:54:50.333" v="121"/>
        <pc:sldMkLst>
          <pc:docMk/>
          <pc:sldMk cId="3962583941" sldId="256"/>
        </pc:sldMkLst>
        <pc:spChg chg="del mod">
          <ac:chgData name="Gabriele Alessandro Cazzaniga" userId="S::cazzaniga.gabrielealessandro@istitutobachelet.edu.it::ad77ff45-719b-4a7c-8aa7-795e0b5ae8aa" providerId="AD" clId="Web-{EBBA4A6E-9CB3-4184-A53A-025E7549DEF2}" dt="2023-10-30T16:54:46.364" v="120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Gabriele Alessandro Cazzaniga" userId="S::cazzaniga.gabrielealessandro@istitutobachelet.edu.it::ad77ff45-719b-4a7c-8aa7-795e0b5ae8aa" providerId="AD" clId="Web-{EBBA4A6E-9CB3-4184-A53A-025E7549DEF2}" dt="2023-10-30T16:43:22.035" v="25"/>
          <ac:spMkLst>
            <pc:docMk/>
            <pc:sldMk cId="3962583941" sldId="256"/>
            <ac:spMk id="3" creationId="{00000000-0000-0000-0000-000000000000}"/>
          </ac:spMkLst>
        </pc:spChg>
        <pc:spChg chg="add mod">
          <ac:chgData name="Gabriele Alessandro Cazzaniga" userId="S::cazzaniga.gabrielealessandro@istitutobachelet.edu.it::ad77ff45-719b-4a7c-8aa7-795e0b5ae8aa" providerId="AD" clId="Web-{EBBA4A6E-9CB3-4184-A53A-025E7549DEF2}" dt="2023-10-30T16:54:46.364" v="120"/>
          <ac:spMkLst>
            <pc:docMk/>
            <pc:sldMk cId="3962583941" sldId="256"/>
            <ac:spMk id="5" creationId="{B496A529-1104-5209-F420-F3C0E2F25F34}"/>
          </ac:spMkLst>
        </pc:spChg>
      </pc:sldChg>
      <pc:sldChg chg="modSp add del replId">
        <pc:chgData name="Gabriele Alessandro Cazzaniga" userId="S::cazzaniga.gabrielealessandro@istitutobachelet.edu.it::ad77ff45-719b-4a7c-8aa7-795e0b5ae8aa" providerId="AD" clId="Web-{EBBA4A6E-9CB3-4184-A53A-025E7549DEF2}" dt="2023-10-30T16:54:36.973" v="119"/>
        <pc:sldMkLst>
          <pc:docMk/>
          <pc:sldMk cId="651770597" sldId="257"/>
        </pc:sldMkLst>
        <pc:spChg chg="mod">
          <ac:chgData name="Gabriele Alessandro Cazzaniga" userId="S::cazzaniga.gabrielealessandro@istitutobachelet.edu.it::ad77ff45-719b-4a7c-8aa7-795e0b5ae8aa" providerId="AD" clId="Web-{EBBA4A6E-9CB3-4184-A53A-025E7549DEF2}" dt="2023-10-30T16:43:41.614" v="28" actId="20577"/>
          <ac:spMkLst>
            <pc:docMk/>
            <pc:sldMk cId="651770597" sldId="257"/>
            <ac:spMk id="2" creationId="{00000000-0000-0000-0000-000000000000}"/>
          </ac:spMkLst>
        </pc:spChg>
      </pc:sldChg>
      <pc:sldChg chg="addSp delSp modSp new">
        <pc:chgData name="Gabriele Alessandro Cazzaniga" userId="S::cazzaniga.gabrielealessandro@istitutobachelet.edu.it::ad77ff45-719b-4a7c-8aa7-795e0b5ae8aa" providerId="AD" clId="Web-{EBBA4A6E-9CB3-4184-A53A-025E7549DEF2}" dt="2023-10-30T16:54:32.191" v="118" actId="1076"/>
        <pc:sldMkLst>
          <pc:docMk/>
          <pc:sldMk cId="3334785814" sldId="258"/>
        </pc:sldMkLst>
        <pc:spChg chg="add del mod">
          <ac:chgData name="Gabriele Alessandro Cazzaniga" userId="S::cazzaniga.gabrielealessandro@istitutobachelet.edu.it::ad77ff45-719b-4a7c-8aa7-795e0b5ae8aa" providerId="AD" clId="Web-{EBBA4A6E-9CB3-4184-A53A-025E7549DEF2}" dt="2023-10-30T16:53:05.357" v="102"/>
          <ac:spMkLst>
            <pc:docMk/>
            <pc:sldMk cId="3334785814" sldId="258"/>
            <ac:spMk id="2" creationId="{0AEE307A-AB1A-6785-12DB-67561FC2C64C}"/>
          </ac:spMkLst>
        </pc:spChg>
        <pc:spChg chg="del">
          <ac:chgData name="Gabriele Alessandro Cazzaniga" userId="S::cazzaniga.gabrielealessandro@istitutobachelet.edu.it::ad77ff45-719b-4a7c-8aa7-795e0b5ae8aa" providerId="AD" clId="Web-{EBBA4A6E-9CB3-4184-A53A-025E7549DEF2}" dt="2023-10-30T16:45:07.230" v="39"/>
          <ac:spMkLst>
            <pc:docMk/>
            <pc:sldMk cId="3334785814" sldId="258"/>
            <ac:spMk id="3" creationId="{E106CE2E-8A4A-DE90-B7B0-173BACDE867D}"/>
          </ac:spMkLst>
        </pc:spChg>
        <pc:spChg chg="del mod">
          <ac:chgData name="Gabriele Alessandro Cazzaniga" userId="S::cazzaniga.gabrielealessandro@istitutobachelet.edu.it::ad77ff45-719b-4a7c-8aa7-795e0b5ae8aa" providerId="AD" clId="Web-{EBBA4A6E-9CB3-4184-A53A-025E7549DEF2}" dt="2023-10-30T16:53:09.670" v="104"/>
          <ac:spMkLst>
            <pc:docMk/>
            <pc:sldMk cId="3334785814" sldId="258"/>
            <ac:spMk id="4" creationId="{79ED514F-6437-E45B-43AB-D1ADCB558D3D}"/>
          </ac:spMkLst>
        </pc:spChg>
        <pc:spChg chg="add mod ord">
          <ac:chgData name="Gabriele Alessandro Cazzaniga" userId="S::cazzaniga.gabrielealessandro@istitutobachelet.edu.it::ad77ff45-719b-4a7c-8aa7-795e0b5ae8aa" providerId="AD" clId="Web-{EBBA4A6E-9CB3-4184-A53A-025E7549DEF2}" dt="2023-10-30T16:51:32.553" v="87"/>
          <ac:spMkLst>
            <pc:docMk/>
            <pc:sldMk cId="3334785814" sldId="258"/>
            <ac:spMk id="6" creationId="{8A258F33-2021-5B0D-F3DB-0420A96D5B75}"/>
          </ac:spMkLst>
        </pc:spChg>
        <pc:spChg chg="add del">
          <ac:chgData name="Gabriele Alessandro Cazzaniga" userId="S::cazzaniga.gabrielealessandro@istitutobachelet.edu.it::ad77ff45-719b-4a7c-8aa7-795e0b5ae8aa" providerId="AD" clId="Web-{EBBA4A6E-9CB3-4184-A53A-025E7549DEF2}" dt="2023-10-30T16:52:52.043" v="95"/>
          <ac:spMkLst>
            <pc:docMk/>
            <pc:sldMk cId="3334785814" sldId="258"/>
            <ac:spMk id="7" creationId="{71BCD3E7-75F2-F2D1-A3BC-36B77C99FBB0}"/>
          </ac:spMkLst>
        </pc:spChg>
        <pc:spChg chg="add del mod">
          <ac:chgData name="Gabriele Alessandro Cazzaniga" userId="S::cazzaniga.gabrielealessandro@istitutobachelet.edu.it::ad77ff45-719b-4a7c-8aa7-795e0b5ae8aa" providerId="AD" clId="Web-{EBBA4A6E-9CB3-4184-A53A-025E7549DEF2}" dt="2023-10-30T16:53:01.747" v="100"/>
          <ac:spMkLst>
            <pc:docMk/>
            <pc:sldMk cId="3334785814" sldId="258"/>
            <ac:spMk id="9" creationId="{269F2CD5-92AA-7C5C-C0D1-BA62745CCC96}"/>
          </ac:spMkLst>
        </pc:spChg>
        <pc:spChg chg="add del">
          <ac:chgData name="Gabriele Alessandro Cazzaniga" userId="S::cazzaniga.gabrielealessandro@istitutobachelet.edu.it::ad77ff45-719b-4a7c-8aa7-795e0b5ae8aa" providerId="AD" clId="Web-{EBBA4A6E-9CB3-4184-A53A-025E7549DEF2}" dt="2023-10-30T16:53:00.435" v="99"/>
          <ac:spMkLst>
            <pc:docMk/>
            <pc:sldMk cId="3334785814" sldId="258"/>
            <ac:spMk id="10" creationId="{3903F77A-CE17-F8AC-1EA7-34391D9B5C86}"/>
          </ac:spMkLst>
        </pc:spChg>
        <pc:spChg chg="add del mod">
          <ac:chgData name="Gabriele Alessandro Cazzaniga" userId="S::cazzaniga.gabrielealessandro@istitutobachelet.edu.it::ad77ff45-719b-4a7c-8aa7-795e0b5ae8aa" providerId="AD" clId="Web-{EBBA4A6E-9CB3-4184-A53A-025E7549DEF2}" dt="2023-10-30T16:53:07.044" v="103"/>
          <ac:spMkLst>
            <pc:docMk/>
            <pc:sldMk cId="3334785814" sldId="258"/>
            <ac:spMk id="12" creationId="{8436B883-EAD2-7066-F642-978E0392AF51}"/>
          </ac:spMkLst>
        </pc:spChg>
        <pc:spChg chg="add del mod">
          <ac:chgData name="Gabriele Alessandro Cazzaniga" userId="S::cazzaniga.gabrielealessandro@istitutobachelet.edu.it::ad77ff45-719b-4a7c-8aa7-795e0b5ae8aa" providerId="AD" clId="Web-{EBBA4A6E-9CB3-4184-A53A-025E7549DEF2}" dt="2023-10-30T16:53:30.968" v="109"/>
          <ac:spMkLst>
            <pc:docMk/>
            <pc:sldMk cId="3334785814" sldId="258"/>
            <ac:spMk id="14" creationId="{9BE289B4-68A4-F4F7-DDFA-486667831CAA}"/>
          </ac:spMkLst>
        </pc:spChg>
        <pc:spChg chg="add del">
          <ac:chgData name="Gabriele Alessandro Cazzaniga" userId="S::cazzaniga.gabrielealessandro@istitutobachelet.edu.it::ad77ff45-719b-4a7c-8aa7-795e0b5ae8aa" providerId="AD" clId="Web-{EBBA4A6E-9CB3-4184-A53A-025E7549DEF2}" dt="2023-10-30T16:53:23.843" v="107"/>
          <ac:spMkLst>
            <pc:docMk/>
            <pc:sldMk cId="3334785814" sldId="258"/>
            <ac:spMk id="15" creationId="{67E3850E-B91F-950F-4ECE-9C4D6566775E}"/>
          </ac:spMkLst>
        </pc:spChg>
        <pc:spChg chg="add mod">
          <ac:chgData name="Gabriele Alessandro Cazzaniga" userId="S::cazzaniga.gabrielealessandro@istitutobachelet.edu.it::ad77ff45-719b-4a7c-8aa7-795e0b5ae8aa" providerId="AD" clId="Web-{EBBA4A6E-9CB3-4184-A53A-025E7549DEF2}" dt="2023-10-30T16:54:32.191" v="118" actId="1076"/>
          <ac:spMkLst>
            <pc:docMk/>
            <pc:sldMk cId="3334785814" sldId="258"/>
            <ac:spMk id="17" creationId="{EC8B1099-CF0D-62F5-49AA-B44B8AAF33B8}"/>
          </ac:spMkLst>
        </pc:spChg>
        <pc:spChg chg="add mod">
          <ac:chgData name="Gabriele Alessandro Cazzaniga" userId="S::cazzaniga.gabrielealessandro@istitutobachelet.edu.it::ad77ff45-719b-4a7c-8aa7-795e0b5ae8aa" providerId="AD" clId="Web-{EBBA4A6E-9CB3-4184-A53A-025E7549DEF2}" dt="2023-10-30T16:53:47.985" v="116" actId="20577"/>
          <ac:spMkLst>
            <pc:docMk/>
            <pc:sldMk cId="3334785814" sldId="258"/>
            <ac:spMk id="19" creationId="{1929FB76-BB5B-47A5-FF38-6B75B6808247}"/>
          </ac:spMkLst>
        </pc:spChg>
        <pc:picChg chg="add mod ord">
          <ac:chgData name="Gabriele Alessandro Cazzaniga" userId="S::cazzaniga.gabrielealessandro@istitutobachelet.edu.it::ad77ff45-719b-4a7c-8aa7-795e0b5ae8aa" providerId="AD" clId="Web-{EBBA4A6E-9CB3-4184-A53A-025E7549DEF2}" dt="2023-10-30T16:45:07.230" v="39"/>
          <ac:picMkLst>
            <pc:docMk/>
            <pc:sldMk cId="3334785814" sldId="258"/>
            <ac:picMk id="5" creationId="{A8F11A48-8182-CA1C-4ED9-B0B85DD9DD3E}"/>
          </ac:picMkLst>
        </pc:picChg>
      </pc:sldChg>
      <pc:sldChg chg="addSp modSp add replId">
        <pc:chgData name="Gabriele Alessandro Cazzaniga" userId="S::cazzaniga.gabrielealessandro@istitutobachelet.edu.it::ad77ff45-719b-4a7c-8aa7-795e0b5ae8aa" providerId="AD" clId="Web-{EBBA4A6E-9CB3-4184-A53A-025E7549DEF2}" dt="2023-10-30T16:52:39.418" v="92" actId="1076"/>
        <pc:sldMkLst>
          <pc:docMk/>
          <pc:sldMk cId="4024377741" sldId="259"/>
        </pc:sldMkLst>
        <pc:spChg chg="mod">
          <ac:chgData name="Gabriele Alessandro Cazzaniga" userId="S::cazzaniga.gabrielealessandro@istitutobachelet.edu.it::ad77ff45-719b-4a7c-8aa7-795e0b5ae8aa" providerId="AD" clId="Web-{EBBA4A6E-9CB3-4184-A53A-025E7549DEF2}" dt="2023-10-30T16:52:24.276" v="91" actId="1076"/>
          <ac:spMkLst>
            <pc:docMk/>
            <pc:sldMk cId="4024377741" sldId="259"/>
            <ac:spMk id="2" creationId="{0AEE307A-AB1A-6785-12DB-67561FC2C64C}"/>
          </ac:spMkLst>
        </pc:spChg>
        <pc:spChg chg="mod">
          <ac:chgData name="Gabriele Alessandro Cazzaniga" userId="S::cazzaniga.gabrielealessandro@istitutobachelet.edu.it::ad77ff45-719b-4a7c-8aa7-795e0b5ae8aa" providerId="AD" clId="Web-{EBBA4A6E-9CB3-4184-A53A-025E7549DEF2}" dt="2023-10-30T16:52:39.418" v="92" actId="1076"/>
          <ac:spMkLst>
            <pc:docMk/>
            <pc:sldMk cId="4024377741" sldId="259"/>
            <ac:spMk id="4" creationId="{79ED514F-6437-E45B-43AB-D1ADCB558D3D}"/>
          </ac:spMkLst>
        </pc:spChg>
        <pc:spChg chg="add mod ord">
          <ac:chgData name="Gabriele Alessandro Cazzaniga" userId="S::cazzaniga.gabrielealessandro@istitutobachelet.edu.it::ad77ff45-719b-4a7c-8aa7-795e0b5ae8aa" providerId="AD" clId="Web-{EBBA4A6E-9CB3-4184-A53A-025E7549DEF2}" dt="2023-10-30T16:51:38.038" v="88"/>
          <ac:spMkLst>
            <pc:docMk/>
            <pc:sldMk cId="4024377741" sldId="259"/>
            <ac:spMk id="6" creationId="{EC2C19FB-D9D0-E7BD-5D45-B841C3ACABE3}"/>
          </ac:spMkLst>
        </pc:spChg>
        <pc:picChg chg="mod">
          <ac:chgData name="Gabriele Alessandro Cazzaniga" userId="S::cazzaniga.gabrielealessandro@istitutobachelet.edu.it::ad77ff45-719b-4a7c-8aa7-795e0b5ae8aa" providerId="AD" clId="Web-{EBBA4A6E-9CB3-4184-A53A-025E7549DEF2}" dt="2023-10-30T16:49:20.372" v="69"/>
          <ac:picMkLst>
            <pc:docMk/>
            <pc:sldMk cId="4024377741" sldId="259"/>
            <ac:picMk id="5" creationId="{A8F11A48-8182-CA1C-4ED9-B0B85DD9DD3E}"/>
          </ac:picMkLst>
        </pc:picChg>
      </pc:sldChg>
      <pc:sldChg chg="addSp modSp new mod ord setBg">
        <pc:chgData name="Gabriele Alessandro Cazzaniga" userId="S::cazzaniga.gabrielealessandro@istitutobachelet.edu.it::ad77ff45-719b-4a7c-8aa7-795e0b5ae8aa" providerId="AD" clId="Web-{EBBA4A6E-9CB3-4184-A53A-025E7549DEF2}" dt="2023-10-30T16:56:46.747" v="140"/>
        <pc:sldMkLst>
          <pc:docMk/>
          <pc:sldMk cId="2419560413" sldId="260"/>
        </pc:sldMkLst>
        <pc:spChg chg="add mod">
          <ac:chgData name="Gabriele Alessandro Cazzaniga" userId="S::cazzaniga.gabrielealessandro@istitutobachelet.edu.it::ad77ff45-719b-4a7c-8aa7-795e0b5ae8aa" providerId="AD" clId="Web-{EBBA4A6E-9CB3-4184-A53A-025E7549DEF2}" dt="2023-10-30T16:56:28.246" v="138" actId="1076"/>
          <ac:spMkLst>
            <pc:docMk/>
            <pc:sldMk cId="2419560413" sldId="260"/>
            <ac:spMk id="2" creationId="{F3F9C5C7-8757-1098-37DA-3106AFB4622D}"/>
          </ac:spMkLst>
        </pc:spChg>
      </pc:sldChg>
      <pc:sldChg chg="add del replId">
        <pc:chgData name="Gabriele Alessandro Cazzaniga" userId="S::cazzaniga.gabrielealessandro@istitutobachelet.edu.it::ad77ff45-719b-4a7c-8aa7-795e0b5ae8aa" providerId="AD" clId="Web-{EBBA4A6E-9CB3-4184-A53A-025E7549DEF2}" dt="2023-10-30T16:51:23.584" v="86"/>
        <pc:sldMkLst>
          <pc:docMk/>
          <pc:sldMk cId="293750485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7632D5A3-E4B2-F3E0-D2CC-E7937560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842" y="165586"/>
            <a:ext cx="13016179" cy="6514335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6590C47-6DBB-1A89-35A7-947EB6BF7BE8}"/>
              </a:ext>
            </a:extLst>
          </p:cNvPr>
          <p:cNvSpPr/>
          <p:nvPr/>
        </p:nvSpPr>
        <p:spPr>
          <a:xfrm>
            <a:off x="2523344" y="2660754"/>
            <a:ext cx="7145311" cy="15364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6000">
                <a:solidFill>
                  <a:srgbClr val="000000"/>
                </a:solidFill>
                <a:latin typeface="Cooper Black"/>
              </a:rPr>
              <a:t>TOP 10 ANIMALI</a:t>
            </a:r>
          </a:p>
        </p:txBody>
      </p:sp>
    </p:spTree>
    <p:extLst>
      <p:ext uri="{BB962C8B-B14F-4D97-AF65-F5344CB8AC3E}">
        <p14:creationId xmlns:p14="http://schemas.microsoft.com/office/powerpoint/2010/main" val="241956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C2C19FB-D9D0-E7BD-5D45-B841C3ACABE3}"/>
              </a:ext>
            </a:extLst>
          </p:cNvPr>
          <p:cNvSpPr/>
          <p:nvPr/>
        </p:nvSpPr>
        <p:spPr>
          <a:xfrm>
            <a:off x="4356100" y="0"/>
            <a:ext cx="78359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giraffa, marrone&#10;&#10;Descrizione generata automaticamente">
            <a:extLst>
              <a:ext uri="{FF2B5EF4-FFF2-40B4-BE49-F238E27FC236}">
                <a16:creationId xmlns:a16="http://schemas.microsoft.com/office/drawing/2014/main" id="{8043703C-4EE2-76C1-327C-5F0B88D5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8" y="2527"/>
            <a:ext cx="12194461" cy="9565553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EE307A-AB1A-6785-12DB-67561FC2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" y="4313"/>
            <a:ext cx="1948162" cy="1240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8000" b="1">
                <a:solidFill>
                  <a:schemeClr val="accent2">
                    <a:lumMod val="75000"/>
                  </a:schemeClr>
                </a:solidFill>
                <a:latin typeface="Cooper Black"/>
                <a:cs typeface="Calibri Light"/>
              </a:rPr>
              <a:t>10°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ED514F-6437-E45B-43AB-D1ADCB558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43" y="1528442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oper Black"/>
                <a:cs typeface="Calibri"/>
              </a:rPr>
              <a:t>GIRAFFA</a:t>
            </a:r>
            <a:endParaRPr lang="it-IT">
              <a:latin typeface="Cooper Black"/>
            </a:endParaRPr>
          </a:p>
        </p:txBody>
      </p:sp>
      <p:pic>
        <p:nvPicPr>
          <p:cNvPr id="9" name="Elemento grafico 1" descr="Giraffa con riempimento a tinta unita">
            <a:extLst>
              <a:ext uri="{FF2B5EF4-FFF2-40B4-BE49-F238E27FC236}">
                <a16:creationId xmlns:a16="http://schemas.microsoft.com/office/drawing/2014/main" id="{F67F7F3A-052D-A127-D482-7C17EEC2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6952" y="987725"/>
            <a:ext cx="4940060" cy="48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C2C19FB-D9D0-E7BD-5D45-B841C3ACABE3}"/>
              </a:ext>
            </a:extLst>
          </p:cNvPr>
          <p:cNvSpPr/>
          <p:nvPr/>
        </p:nvSpPr>
        <p:spPr>
          <a:xfrm>
            <a:off x="4356100" y="0"/>
            <a:ext cx="78359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Immagine che contiene marrone, Beige, tappeto&#10;&#10;Descrizione generata automaticamente">
            <a:extLst>
              <a:ext uri="{FF2B5EF4-FFF2-40B4-BE49-F238E27FC236}">
                <a16:creationId xmlns:a16="http://schemas.microsoft.com/office/drawing/2014/main" id="{7478E18B-DB58-0376-8C1A-AD0FC4D3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" y="0"/>
            <a:ext cx="12184811" cy="812320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EE307A-AB1A-6785-12DB-67561FC2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" y="4313"/>
            <a:ext cx="1948162" cy="1240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8000" b="1">
                <a:solidFill>
                  <a:schemeClr val="accent2">
                    <a:lumMod val="75000"/>
                  </a:schemeClr>
                </a:solidFill>
                <a:latin typeface="Cooper Black"/>
                <a:cs typeface="Calibri Light"/>
              </a:rPr>
              <a:t>9°</a:t>
            </a:r>
          </a:p>
        </p:txBody>
      </p:sp>
      <p:pic>
        <p:nvPicPr>
          <p:cNvPr id="5" name="Segnaposto immagine 4" descr="Leone con riempimento a tinta unita">
            <a:extLst>
              <a:ext uri="{FF2B5EF4-FFF2-40B4-BE49-F238E27FC236}">
                <a16:creationId xmlns:a16="http://schemas.microsoft.com/office/drawing/2014/main" id="{A8F11A48-8182-CA1C-4ED9-B0B85DD9DD3E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0" b="10520"/>
          <a:stretch/>
        </p:blipFill>
        <p:spPr>
          <a:xfrm>
            <a:off x="5183188" y="989013"/>
            <a:ext cx="6172200" cy="4873625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ED514F-6437-E45B-43AB-D1ADCB558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43" y="1528442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oper Black"/>
                <a:cs typeface="Calibri"/>
              </a:rPr>
              <a:t>LEONE</a:t>
            </a:r>
            <a:endParaRPr lang="it-IT">
              <a:latin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722366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di Office</vt:lpstr>
      <vt:lpstr>PowerPoint Presentation</vt:lpstr>
      <vt:lpstr>10°</vt:lpstr>
      <vt:lpstr>9°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2023-10-30T16:39:23Z</dcterms:created>
  <dcterms:modified xsi:type="dcterms:W3CDTF">2023-10-30T18:38:27Z</dcterms:modified>
</cp:coreProperties>
</file>