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EF1F7-CB9D-4D80-822D-F566010B819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E8524-1EEE-4898-8827-FA61039E43A5}">
      <dgm:prSet/>
      <dgm:spPr/>
      <dgm:t>
        <a:bodyPr/>
        <a:lstStyle/>
        <a:p>
          <a:r>
            <a:rPr lang="it-IT" dirty="0"/>
            <a:t>Ridurre la presenza di elementi indesiderati all’interno delle pagine web</a:t>
          </a:r>
          <a:endParaRPr lang="en-US" dirty="0"/>
        </a:p>
      </dgm:t>
    </dgm:pt>
    <dgm:pt modelId="{5CDBD436-22FC-4EB6-A2E1-531F63204413}" type="parTrans" cxnId="{4313A3AB-0A9E-4030-883F-A477DA6F21FA}">
      <dgm:prSet/>
      <dgm:spPr/>
      <dgm:t>
        <a:bodyPr/>
        <a:lstStyle/>
        <a:p>
          <a:endParaRPr lang="en-US"/>
        </a:p>
      </dgm:t>
    </dgm:pt>
    <dgm:pt modelId="{743F49B9-4409-4D34-960D-FF4807A86162}" type="sibTrans" cxnId="{4313A3AB-0A9E-4030-883F-A477DA6F21FA}">
      <dgm:prSet/>
      <dgm:spPr/>
      <dgm:t>
        <a:bodyPr/>
        <a:lstStyle/>
        <a:p>
          <a:endParaRPr lang="en-US"/>
        </a:p>
      </dgm:t>
    </dgm:pt>
    <dgm:pt modelId="{83E9C5E8-20A4-41DC-BC7B-6E0A023B057E}">
      <dgm:prSet/>
      <dgm:spPr/>
      <dgm:t>
        <a:bodyPr/>
        <a:lstStyle/>
        <a:p>
          <a:r>
            <a:rPr lang="it-IT" dirty="0"/>
            <a:t>Migliorare la leggibilità</a:t>
          </a:r>
          <a:endParaRPr lang="en-US" dirty="0"/>
        </a:p>
      </dgm:t>
    </dgm:pt>
    <dgm:pt modelId="{912A1A44-DDEB-4645-BF00-8E2107CD3A10}" type="parTrans" cxnId="{7DFD7A6C-7FA9-4DCA-8E86-FBD178D2138E}">
      <dgm:prSet/>
      <dgm:spPr/>
      <dgm:t>
        <a:bodyPr/>
        <a:lstStyle/>
        <a:p>
          <a:endParaRPr lang="en-US"/>
        </a:p>
      </dgm:t>
    </dgm:pt>
    <dgm:pt modelId="{01A8045D-327F-47AB-9802-E065700B8E03}" type="sibTrans" cxnId="{7DFD7A6C-7FA9-4DCA-8E86-FBD178D2138E}">
      <dgm:prSet/>
      <dgm:spPr/>
      <dgm:t>
        <a:bodyPr/>
        <a:lstStyle/>
        <a:p>
          <a:endParaRPr lang="en-US"/>
        </a:p>
      </dgm:t>
    </dgm:pt>
    <dgm:pt modelId="{00BE1418-DB6F-4A97-B4F9-FAD2540ED772}">
      <dgm:prSet/>
      <dgm:spPr/>
      <dgm:t>
        <a:bodyPr/>
        <a:lstStyle/>
        <a:p>
          <a:r>
            <a:rPr lang="it-IT" dirty="0"/>
            <a:t>Aumentare la velocità di caricamento</a:t>
          </a:r>
          <a:endParaRPr lang="en-US" dirty="0"/>
        </a:p>
      </dgm:t>
    </dgm:pt>
    <dgm:pt modelId="{75953790-BAB4-4166-B73C-55F152FAF3DD}" type="parTrans" cxnId="{17A97DFF-19B7-4FFB-9E27-5DA46091C65E}">
      <dgm:prSet/>
      <dgm:spPr/>
      <dgm:t>
        <a:bodyPr/>
        <a:lstStyle/>
        <a:p>
          <a:endParaRPr lang="en-US"/>
        </a:p>
      </dgm:t>
    </dgm:pt>
    <dgm:pt modelId="{BF7BB085-CD6A-4223-B60D-400AF75DEEEE}" type="sibTrans" cxnId="{17A97DFF-19B7-4FFB-9E27-5DA46091C65E}">
      <dgm:prSet/>
      <dgm:spPr/>
      <dgm:t>
        <a:bodyPr/>
        <a:lstStyle/>
        <a:p>
          <a:endParaRPr lang="en-US"/>
        </a:p>
      </dgm:t>
    </dgm:pt>
    <dgm:pt modelId="{EC0301A6-C37D-4360-A2C4-6F6A983FB35C}">
      <dgm:prSet/>
      <dgm:spPr/>
      <dgm:t>
        <a:bodyPr/>
        <a:lstStyle/>
        <a:p>
          <a:r>
            <a:rPr lang="it-IT" dirty="0"/>
            <a:t>Diminuire la raccolta di dati riguardo alla nostra navigazione</a:t>
          </a:r>
          <a:endParaRPr lang="en-US" dirty="0"/>
        </a:p>
      </dgm:t>
    </dgm:pt>
    <dgm:pt modelId="{345C46CD-ACC3-4FB9-9195-4EEDC418D619}" type="parTrans" cxnId="{B5ECA51C-928B-4EE7-99EE-F2AF00B6C877}">
      <dgm:prSet/>
      <dgm:spPr/>
      <dgm:t>
        <a:bodyPr/>
        <a:lstStyle/>
        <a:p>
          <a:endParaRPr lang="en-US"/>
        </a:p>
      </dgm:t>
    </dgm:pt>
    <dgm:pt modelId="{53CD8AED-C984-4B86-9017-3166D6402217}" type="sibTrans" cxnId="{B5ECA51C-928B-4EE7-99EE-F2AF00B6C877}">
      <dgm:prSet/>
      <dgm:spPr/>
      <dgm:t>
        <a:bodyPr/>
        <a:lstStyle/>
        <a:p>
          <a:endParaRPr lang="en-US"/>
        </a:p>
      </dgm:t>
    </dgm:pt>
    <dgm:pt modelId="{27B87826-C945-4748-A1B4-AD636AC8859E}" type="pres">
      <dgm:prSet presAssocID="{2C0EF1F7-CB9D-4D80-822D-F566010B81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DECD35-6965-4F51-AACF-C353BE7E9605}" type="pres">
      <dgm:prSet presAssocID="{C8EE8524-1EEE-4898-8827-FA61039E43A5}" presName="hierRoot1" presStyleCnt="0"/>
      <dgm:spPr/>
    </dgm:pt>
    <dgm:pt modelId="{0E6642B7-B009-4553-8B46-135FBD4B89AC}" type="pres">
      <dgm:prSet presAssocID="{C8EE8524-1EEE-4898-8827-FA61039E43A5}" presName="composite" presStyleCnt="0"/>
      <dgm:spPr/>
    </dgm:pt>
    <dgm:pt modelId="{54623324-C1E5-47F1-9DF1-17B3415CC2A9}" type="pres">
      <dgm:prSet presAssocID="{C8EE8524-1EEE-4898-8827-FA61039E43A5}" presName="background" presStyleLbl="node0" presStyleIdx="0" presStyleCnt="4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</dgm:pt>
    <dgm:pt modelId="{33BA40C6-D509-4434-BB1A-DE3E7FAC3E23}" type="pres">
      <dgm:prSet presAssocID="{C8EE8524-1EEE-4898-8827-FA61039E43A5}" presName="text" presStyleLbl="fgAcc0" presStyleIdx="0" presStyleCnt="4">
        <dgm:presLayoutVars>
          <dgm:chPref val="3"/>
        </dgm:presLayoutVars>
      </dgm:prSet>
      <dgm:spPr/>
    </dgm:pt>
    <dgm:pt modelId="{45AB2944-350C-4933-AA75-C16F99A95D47}" type="pres">
      <dgm:prSet presAssocID="{C8EE8524-1EEE-4898-8827-FA61039E43A5}" presName="hierChild2" presStyleCnt="0"/>
      <dgm:spPr/>
    </dgm:pt>
    <dgm:pt modelId="{9C890A20-84AE-43A0-BEDD-C447E8F7E284}" type="pres">
      <dgm:prSet presAssocID="{83E9C5E8-20A4-41DC-BC7B-6E0A023B057E}" presName="hierRoot1" presStyleCnt="0"/>
      <dgm:spPr/>
    </dgm:pt>
    <dgm:pt modelId="{84E28D94-2599-4216-AC21-A216B5848876}" type="pres">
      <dgm:prSet presAssocID="{83E9C5E8-20A4-41DC-BC7B-6E0A023B057E}" presName="composite" presStyleCnt="0"/>
      <dgm:spPr/>
    </dgm:pt>
    <dgm:pt modelId="{911AF57B-E3B9-4007-B351-853C6979A650}" type="pres">
      <dgm:prSet presAssocID="{83E9C5E8-20A4-41DC-BC7B-6E0A023B057E}" presName="background" presStyleLbl="node0" presStyleIdx="1" presStyleCnt="4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</dgm:pt>
    <dgm:pt modelId="{B4445859-6D2E-43A1-8500-605B759362A7}" type="pres">
      <dgm:prSet presAssocID="{83E9C5E8-20A4-41DC-BC7B-6E0A023B057E}" presName="text" presStyleLbl="fgAcc0" presStyleIdx="1" presStyleCnt="4">
        <dgm:presLayoutVars>
          <dgm:chPref val="3"/>
        </dgm:presLayoutVars>
      </dgm:prSet>
      <dgm:spPr/>
    </dgm:pt>
    <dgm:pt modelId="{334FFC65-4347-45D1-B712-1A4B00EA935F}" type="pres">
      <dgm:prSet presAssocID="{83E9C5E8-20A4-41DC-BC7B-6E0A023B057E}" presName="hierChild2" presStyleCnt="0"/>
      <dgm:spPr/>
    </dgm:pt>
    <dgm:pt modelId="{0C09ED79-01E2-4B41-BAA8-C9B499369BCE}" type="pres">
      <dgm:prSet presAssocID="{00BE1418-DB6F-4A97-B4F9-FAD2540ED772}" presName="hierRoot1" presStyleCnt="0"/>
      <dgm:spPr/>
    </dgm:pt>
    <dgm:pt modelId="{9A0DD5CC-D9C0-4FA9-88B1-D76BC37A799E}" type="pres">
      <dgm:prSet presAssocID="{00BE1418-DB6F-4A97-B4F9-FAD2540ED772}" presName="composite" presStyleCnt="0"/>
      <dgm:spPr/>
    </dgm:pt>
    <dgm:pt modelId="{18AA2D09-1082-479B-AB6B-FF6BCB1BFE45}" type="pres">
      <dgm:prSet presAssocID="{00BE1418-DB6F-4A97-B4F9-FAD2540ED772}" presName="background" presStyleLbl="node0" presStyleIdx="2" presStyleCnt="4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</dgm:pt>
    <dgm:pt modelId="{3BE51447-FAB9-4932-AF97-2F95E55DA13E}" type="pres">
      <dgm:prSet presAssocID="{00BE1418-DB6F-4A97-B4F9-FAD2540ED772}" presName="text" presStyleLbl="fgAcc0" presStyleIdx="2" presStyleCnt="4">
        <dgm:presLayoutVars>
          <dgm:chPref val="3"/>
        </dgm:presLayoutVars>
      </dgm:prSet>
      <dgm:spPr/>
    </dgm:pt>
    <dgm:pt modelId="{A36410EF-CD62-4C90-B6A9-8377CA23364B}" type="pres">
      <dgm:prSet presAssocID="{00BE1418-DB6F-4A97-B4F9-FAD2540ED772}" presName="hierChild2" presStyleCnt="0"/>
      <dgm:spPr/>
    </dgm:pt>
    <dgm:pt modelId="{58DE8D68-0808-4A16-8AB7-A7C174434CB5}" type="pres">
      <dgm:prSet presAssocID="{EC0301A6-C37D-4360-A2C4-6F6A983FB35C}" presName="hierRoot1" presStyleCnt="0"/>
      <dgm:spPr/>
    </dgm:pt>
    <dgm:pt modelId="{91521714-9EE5-4A0C-B85C-F813477FCB95}" type="pres">
      <dgm:prSet presAssocID="{EC0301A6-C37D-4360-A2C4-6F6A983FB35C}" presName="composite" presStyleCnt="0"/>
      <dgm:spPr/>
    </dgm:pt>
    <dgm:pt modelId="{CB39845D-BB87-4AC4-B929-C3F8EFDEF088}" type="pres">
      <dgm:prSet presAssocID="{EC0301A6-C37D-4360-A2C4-6F6A983FB35C}" presName="background" presStyleLbl="node0" presStyleIdx="3" presStyleCnt="4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</dgm:pt>
    <dgm:pt modelId="{8C189111-BBD0-4B0C-BF78-B9E2FCC46E4D}" type="pres">
      <dgm:prSet presAssocID="{EC0301A6-C37D-4360-A2C4-6F6A983FB35C}" presName="text" presStyleLbl="fgAcc0" presStyleIdx="3" presStyleCnt="4">
        <dgm:presLayoutVars>
          <dgm:chPref val="3"/>
        </dgm:presLayoutVars>
      </dgm:prSet>
      <dgm:spPr/>
    </dgm:pt>
    <dgm:pt modelId="{3A77D72C-63FE-431A-96E7-FAC503FBD14F}" type="pres">
      <dgm:prSet presAssocID="{EC0301A6-C37D-4360-A2C4-6F6A983FB35C}" presName="hierChild2" presStyleCnt="0"/>
      <dgm:spPr/>
    </dgm:pt>
  </dgm:ptLst>
  <dgm:cxnLst>
    <dgm:cxn modelId="{36167D06-08E7-4FF1-82FB-A469D359FF81}" type="presOf" srcId="{83E9C5E8-20A4-41DC-BC7B-6E0A023B057E}" destId="{B4445859-6D2E-43A1-8500-605B759362A7}" srcOrd="0" destOrd="0" presId="urn:microsoft.com/office/officeart/2005/8/layout/hierarchy1"/>
    <dgm:cxn modelId="{B5ECA51C-928B-4EE7-99EE-F2AF00B6C877}" srcId="{2C0EF1F7-CB9D-4D80-822D-F566010B8194}" destId="{EC0301A6-C37D-4360-A2C4-6F6A983FB35C}" srcOrd="3" destOrd="0" parTransId="{345C46CD-ACC3-4FB9-9195-4EEDC418D619}" sibTransId="{53CD8AED-C984-4B86-9017-3166D6402217}"/>
    <dgm:cxn modelId="{7DFD7A6C-7FA9-4DCA-8E86-FBD178D2138E}" srcId="{2C0EF1F7-CB9D-4D80-822D-F566010B8194}" destId="{83E9C5E8-20A4-41DC-BC7B-6E0A023B057E}" srcOrd="1" destOrd="0" parTransId="{912A1A44-DDEB-4645-BF00-8E2107CD3A10}" sibTransId="{01A8045D-327F-47AB-9802-E065700B8E03}"/>
    <dgm:cxn modelId="{4B4D257C-6C4F-4080-97C2-E0C5E5CD6C7D}" type="presOf" srcId="{EC0301A6-C37D-4360-A2C4-6F6A983FB35C}" destId="{8C189111-BBD0-4B0C-BF78-B9E2FCC46E4D}" srcOrd="0" destOrd="0" presId="urn:microsoft.com/office/officeart/2005/8/layout/hierarchy1"/>
    <dgm:cxn modelId="{A62F6090-8307-4A2F-B703-E0757C98DADC}" type="presOf" srcId="{00BE1418-DB6F-4A97-B4F9-FAD2540ED772}" destId="{3BE51447-FAB9-4932-AF97-2F95E55DA13E}" srcOrd="0" destOrd="0" presId="urn:microsoft.com/office/officeart/2005/8/layout/hierarchy1"/>
    <dgm:cxn modelId="{5C5F80A4-8368-44A5-ADDE-2885C121A616}" type="presOf" srcId="{2C0EF1F7-CB9D-4D80-822D-F566010B8194}" destId="{27B87826-C945-4748-A1B4-AD636AC8859E}" srcOrd="0" destOrd="0" presId="urn:microsoft.com/office/officeart/2005/8/layout/hierarchy1"/>
    <dgm:cxn modelId="{4313A3AB-0A9E-4030-883F-A477DA6F21FA}" srcId="{2C0EF1F7-CB9D-4D80-822D-F566010B8194}" destId="{C8EE8524-1EEE-4898-8827-FA61039E43A5}" srcOrd="0" destOrd="0" parTransId="{5CDBD436-22FC-4EB6-A2E1-531F63204413}" sibTransId="{743F49B9-4409-4D34-960D-FF4807A86162}"/>
    <dgm:cxn modelId="{DD54E4E2-3EFD-40CB-9409-C9A21429B977}" type="presOf" srcId="{C8EE8524-1EEE-4898-8827-FA61039E43A5}" destId="{33BA40C6-D509-4434-BB1A-DE3E7FAC3E23}" srcOrd="0" destOrd="0" presId="urn:microsoft.com/office/officeart/2005/8/layout/hierarchy1"/>
    <dgm:cxn modelId="{17A97DFF-19B7-4FFB-9E27-5DA46091C65E}" srcId="{2C0EF1F7-CB9D-4D80-822D-F566010B8194}" destId="{00BE1418-DB6F-4A97-B4F9-FAD2540ED772}" srcOrd="2" destOrd="0" parTransId="{75953790-BAB4-4166-B73C-55F152FAF3DD}" sibTransId="{BF7BB085-CD6A-4223-B60D-400AF75DEEEE}"/>
    <dgm:cxn modelId="{E83457E3-F7C7-4730-B881-17B4B790771C}" type="presParOf" srcId="{27B87826-C945-4748-A1B4-AD636AC8859E}" destId="{20DECD35-6965-4F51-AACF-C353BE7E9605}" srcOrd="0" destOrd="0" presId="urn:microsoft.com/office/officeart/2005/8/layout/hierarchy1"/>
    <dgm:cxn modelId="{4676C979-57AC-40B4-B166-3BB51CB4E8B8}" type="presParOf" srcId="{20DECD35-6965-4F51-AACF-C353BE7E9605}" destId="{0E6642B7-B009-4553-8B46-135FBD4B89AC}" srcOrd="0" destOrd="0" presId="urn:microsoft.com/office/officeart/2005/8/layout/hierarchy1"/>
    <dgm:cxn modelId="{31B12363-F99E-4D51-A6C6-2E54AD0580AD}" type="presParOf" srcId="{0E6642B7-B009-4553-8B46-135FBD4B89AC}" destId="{54623324-C1E5-47F1-9DF1-17B3415CC2A9}" srcOrd="0" destOrd="0" presId="urn:microsoft.com/office/officeart/2005/8/layout/hierarchy1"/>
    <dgm:cxn modelId="{12E3EFF4-A591-46BD-BE91-30EBBD287DB8}" type="presParOf" srcId="{0E6642B7-B009-4553-8B46-135FBD4B89AC}" destId="{33BA40C6-D509-4434-BB1A-DE3E7FAC3E23}" srcOrd="1" destOrd="0" presId="urn:microsoft.com/office/officeart/2005/8/layout/hierarchy1"/>
    <dgm:cxn modelId="{A01A958F-AED7-47D2-BCAC-526080661A07}" type="presParOf" srcId="{20DECD35-6965-4F51-AACF-C353BE7E9605}" destId="{45AB2944-350C-4933-AA75-C16F99A95D47}" srcOrd="1" destOrd="0" presId="urn:microsoft.com/office/officeart/2005/8/layout/hierarchy1"/>
    <dgm:cxn modelId="{CA065219-AE25-459F-B110-D0C9442511E0}" type="presParOf" srcId="{27B87826-C945-4748-A1B4-AD636AC8859E}" destId="{9C890A20-84AE-43A0-BEDD-C447E8F7E284}" srcOrd="1" destOrd="0" presId="urn:microsoft.com/office/officeart/2005/8/layout/hierarchy1"/>
    <dgm:cxn modelId="{AFB68745-68D5-4700-9DA1-8B7644F0652D}" type="presParOf" srcId="{9C890A20-84AE-43A0-BEDD-C447E8F7E284}" destId="{84E28D94-2599-4216-AC21-A216B5848876}" srcOrd="0" destOrd="0" presId="urn:microsoft.com/office/officeart/2005/8/layout/hierarchy1"/>
    <dgm:cxn modelId="{34FF59DD-8256-4889-B25A-C9C0451ADE2D}" type="presParOf" srcId="{84E28D94-2599-4216-AC21-A216B5848876}" destId="{911AF57B-E3B9-4007-B351-853C6979A650}" srcOrd="0" destOrd="0" presId="urn:microsoft.com/office/officeart/2005/8/layout/hierarchy1"/>
    <dgm:cxn modelId="{EA654109-7928-4786-AAD8-5519C57EA8A6}" type="presParOf" srcId="{84E28D94-2599-4216-AC21-A216B5848876}" destId="{B4445859-6D2E-43A1-8500-605B759362A7}" srcOrd="1" destOrd="0" presId="urn:microsoft.com/office/officeart/2005/8/layout/hierarchy1"/>
    <dgm:cxn modelId="{FC03400F-7740-4C71-A5AD-B76A287B2BB3}" type="presParOf" srcId="{9C890A20-84AE-43A0-BEDD-C447E8F7E284}" destId="{334FFC65-4347-45D1-B712-1A4B00EA935F}" srcOrd="1" destOrd="0" presId="urn:microsoft.com/office/officeart/2005/8/layout/hierarchy1"/>
    <dgm:cxn modelId="{47B96159-B7D6-4A05-B7C4-40BD2BF82203}" type="presParOf" srcId="{27B87826-C945-4748-A1B4-AD636AC8859E}" destId="{0C09ED79-01E2-4B41-BAA8-C9B499369BCE}" srcOrd="2" destOrd="0" presId="urn:microsoft.com/office/officeart/2005/8/layout/hierarchy1"/>
    <dgm:cxn modelId="{4E9D982D-7759-4F6E-8B5F-A83AC0B7E950}" type="presParOf" srcId="{0C09ED79-01E2-4B41-BAA8-C9B499369BCE}" destId="{9A0DD5CC-D9C0-4FA9-88B1-D76BC37A799E}" srcOrd="0" destOrd="0" presId="urn:microsoft.com/office/officeart/2005/8/layout/hierarchy1"/>
    <dgm:cxn modelId="{CD329CD7-9D7C-40B2-9C27-C5666BE7D5A7}" type="presParOf" srcId="{9A0DD5CC-D9C0-4FA9-88B1-D76BC37A799E}" destId="{18AA2D09-1082-479B-AB6B-FF6BCB1BFE45}" srcOrd="0" destOrd="0" presId="urn:microsoft.com/office/officeart/2005/8/layout/hierarchy1"/>
    <dgm:cxn modelId="{412FCB22-D9BA-41C0-9C88-57D77E5080DD}" type="presParOf" srcId="{9A0DD5CC-D9C0-4FA9-88B1-D76BC37A799E}" destId="{3BE51447-FAB9-4932-AF97-2F95E55DA13E}" srcOrd="1" destOrd="0" presId="urn:microsoft.com/office/officeart/2005/8/layout/hierarchy1"/>
    <dgm:cxn modelId="{2CC7D010-0416-4448-98D3-E92361E10815}" type="presParOf" srcId="{0C09ED79-01E2-4B41-BAA8-C9B499369BCE}" destId="{A36410EF-CD62-4C90-B6A9-8377CA23364B}" srcOrd="1" destOrd="0" presId="urn:microsoft.com/office/officeart/2005/8/layout/hierarchy1"/>
    <dgm:cxn modelId="{7C248E8D-111A-4240-B6B6-6FDB67A2511D}" type="presParOf" srcId="{27B87826-C945-4748-A1B4-AD636AC8859E}" destId="{58DE8D68-0808-4A16-8AB7-A7C174434CB5}" srcOrd="3" destOrd="0" presId="urn:microsoft.com/office/officeart/2005/8/layout/hierarchy1"/>
    <dgm:cxn modelId="{B98B1001-7644-4BC4-921F-6019C6995526}" type="presParOf" srcId="{58DE8D68-0808-4A16-8AB7-A7C174434CB5}" destId="{91521714-9EE5-4A0C-B85C-F813477FCB95}" srcOrd="0" destOrd="0" presId="urn:microsoft.com/office/officeart/2005/8/layout/hierarchy1"/>
    <dgm:cxn modelId="{5A634D3A-D7B5-4A04-A43E-F511D8A9F32B}" type="presParOf" srcId="{91521714-9EE5-4A0C-B85C-F813477FCB95}" destId="{CB39845D-BB87-4AC4-B929-C3F8EFDEF088}" srcOrd="0" destOrd="0" presId="urn:microsoft.com/office/officeart/2005/8/layout/hierarchy1"/>
    <dgm:cxn modelId="{E0BA6F88-6C9C-471C-A3A8-429FB823F899}" type="presParOf" srcId="{91521714-9EE5-4A0C-B85C-F813477FCB95}" destId="{8C189111-BBD0-4B0C-BF78-B9E2FCC46E4D}" srcOrd="1" destOrd="0" presId="urn:microsoft.com/office/officeart/2005/8/layout/hierarchy1"/>
    <dgm:cxn modelId="{3B8A11BC-D0D0-4599-86E5-4FDE0EC1829A}" type="presParOf" srcId="{58DE8D68-0808-4A16-8AB7-A7C174434CB5}" destId="{3A77D72C-63FE-431A-96E7-FAC503FBD1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23324-C1E5-47F1-9DF1-17B3415CC2A9}">
      <dsp:nvSpPr>
        <dsp:cNvPr id="0" name=""/>
        <dsp:cNvSpPr/>
      </dsp:nvSpPr>
      <dsp:spPr>
        <a:xfrm>
          <a:off x="3078" y="472545"/>
          <a:ext cx="2197849" cy="13956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33BA40C6-D509-4434-BB1A-DE3E7FAC3E23}">
      <dsp:nvSpPr>
        <dsp:cNvPr id="0" name=""/>
        <dsp:cNvSpPr/>
      </dsp:nvSpPr>
      <dsp:spPr>
        <a:xfrm>
          <a:off x="247283" y="704541"/>
          <a:ext cx="2197849" cy="1395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Ridurre la presenza di elementi indesiderati all’interno delle pagine web</a:t>
          </a:r>
          <a:endParaRPr lang="en-US" sz="1600" kern="1200" dirty="0"/>
        </a:p>
      </dsp:txBody>
      <dsp:txXfrm>
        <a:off x="288160" y="745418"/>
        <a:ext cx="2116095" cy="1313880"/>
      </dsp:txXfrm>
    </dsp:sp>
    <dsp:sp modelId="{911AF57B-E3B9-4007-B351-853C6979A650}">
      <dsp:nvSpPr>
        <dsp:cNvPr id="0" name=""/>
        <dsp:cNvSpPr/>
      </dsp:nvSpPr>
      <dsp:spPr>
        <a:xfrm>
          <a:off x="2689338" y="472545"/>
          <a:ext cx="2197849" cy="13956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B4445859-6D2E-43A1-8500-605B759362A7}">
      <dsp:nvSpPr>
        <dsp:cNvPr id="0" name=""/>
        <dsp:cNvSpPr/>
      </dsp:nvSpPr>
      <dsp:spPr>
        <a:xfrm>
          <a:off x="2933543" y="704541"/>
          <a:ext cx="2197849" cy="1395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Migliorare la leggibilità</a:t>
          </a:r>
          <a:endParaRPr lang="en-US" sz="1600" kern="1200" dirty="0"/>
        </a:p>
      </dsp:txBody>
      <dsp:txXfrm>
        <a:off x="2974420" y="745418"/>
        <a:ext cx="2116095" cy="1313880"/>
      </dsp:txXfrm>
    </dsp:sp>
    <dsp:sp modelId="{18AA2D09-1082-479B-AB6B-FF6BCB1BFE45}">
      <dsp:nvSpPr>
        <dsp:cNvPr id="0" name=""/>
        <dsp:cNvSpPr/>
      </dsp:nvSpPr>
      <dsp:spPr>
        <a:xfrm>
          <a:off x="5375598" y="472545"/>
          <a:ext cx="2197849" cy="13956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3BE51447-FAB9-4932-AF97-2F95E55DA13E}">
      <dsp:nvSpPr>
        <dsp:cNvPr id="0" name=""/>
        <dsp:cNvSpPr/>
      </dsp:nvSpPr>
      <dsp:spPr>
        <a:xfrm>
          <a:off x="5619803" y="704541"/>
          <a:ext cx="2197849" cy="1395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Aumentare la velocità di caricamento</a:t>
          </a:r>
          <a:endParaRPr lang="en-US" sz="1600" kern="1200" dirty="0"/>
        </a:p>
      </dsp:txBody>
      <dsp:txXfrm>
        <a:off x="5660680" y="745418"/>
        <a:ext cx="2116095" cy="1313880"/>
      </dsp:txXfrm>
    </dsp:sp>
    <dsp:sp modelId="{CB39845D-BB87-4AC4-B929-C3F8EFDEF088}">
      <dsp:nvSpPr>
        <dsp:cNvPr id="0" name=""/>
        <dsp:cNvSpPr/>
      </dsp:nvSpPr>
      <dsp:spPr>
        <a:xfrm>
          <a:off x="8061858" y="472545"/>
          <a:ext cx="2197849" cy="13956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</dsp:sp>
    <dsp:sp modelId="{8C189111-BBD0-4B0C-BF78-B9E2FCC46E4D}">
      <dsp:nvSpPr>
        <dsp:cNvPr id="0" name=""/>
        <dsp:cNvSpPr/>
      </dsp:nvSpPr>
      <dsp:spPr>
        <a:xfrm>
          <a:off x="8306063" y="704541"/>
          <a:ext cx="2197849" cy="1395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Diminuire la raccolta di dati riguardo alla nostra navigazione</a:t>
          </a:r>
          <a:endParaRPr lang="en-US" sz="1600" kern="1200" dirty="0"/>
        </a:p>
      </dsp:txBody>
      <dsp:txXfrm>
        <a:off x="8346940" y="745418"/>
        <a:ext cx="2116095" cy="1313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6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8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4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1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hrome.google.com/webstore/detail/ublock-origin/cjpalhdlnbpafiamejdnhcphjbkeiagm?hl=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ff.org/https-everywhe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chrome.google.com/webstore/detail/clearurls/lckanjgmijmafbedllaakclkaicjfmnk?hl=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i-dont-care-about-cookies.eu/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magine che contiene disegno, diagramma, mappa, arte&#10;&#10;Descrizione generata automaticamente">
            <a:extLst>
              <a:ext uri="{FF2B5EF4-FFF2-40B4-BE49-F238E27FC236}">
                <a16:creationId xmlns:a16="http://schemas.microsoft.com/office/drawing/2014/main" id="{ACBDA45B-E813-EA3E-2072-D9548932C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70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D0ABA8E-0D6D-02BF-8272-71242BC18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it-IT" sz="8000" dirty="0">
                <a:solidFill>
                  <a:srgbClr val="FFFFFF"/>
                </a:solidFill>
              </a:rPr>
              <a:t>IL BROWSER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39A0ED-FD33-3BA3-EC6C-99B94725C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it-IT">
                <a:solidFill>
                  <a:srgbClr val="FFFFFF"/>
                </a:solidFill>
              </a:rPr>
              <a:t>funzionalità e pericoli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5AB1C-AE49-C230-0939-E615FDA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CHE COS’È? 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The Difference Between Web Browser and Web Server - Copahost">
            <a:extLst>
              <a:ext uri="{FF2B5EF4-FFF2-40B4-BE49-F238E27FC236}">
                <a16:creationId xmlns:a16="http://schemas.microsoft.com/office/drawing/2014/main" id="{3CE9908A-C6F8-C031-2E8B-6EBC9DE0D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7211" y="3435919"/>
            <a:ext cx="7457578" cy="24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10 Web Browsers of 2023 - Pros and Cons | Medium">
            <a:extLst>
              <a:ext uri="{FF2B5EF4-FFF2-40B4-BE49-F238E27FC236}">
                <a16:creationId xmlns:a16="http://schemas.microsoft.com/office/drawing/2014/main" id="{4DF7D973-5CD5-3A9C-5A38-2A10680D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13" y="951442"/>
            <a:ext cx="8813174" cy="495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3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Google, intelligenza artificiale per il raffreddamento dei suoi data center  - HDblog.it">
            <a:extLst>
              <a:ext uri="{FF2B5EF4-FFF2-40B4-BE49-F238E27FC236}">
                <a16:creationId xmlns:a16="http://schemas.microsoft.com/office/drawing/2014/main" id="{48BC6C46-E7B6-351F-2F2B-29E7CA867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9" b="15842"/>
          <a:stretch/>
        </p:blipFill>
        <p:spPr bwMode="auto">
          <a:xfrm>
            <a:off x="20" y="10"/>
            <a:ext cx="12191980" cy="68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2F461-DCF4-50A8-A5F1-0B26F4C1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000"/>
              <a:t>COMPONENTI AGGIUNTIVI</a:t>
            </a:r>
            <a:endParaRPr lang="it-IT" sz="6000" dirty="0"/>
          </a:p>
        </p:txBody>
      </p:sp>
      <p:graphicFrame>
        <p:nvGraphicFramePr>
          <p:cNvPr id="19" name="Segnaposto contenuto 2">
            <a:extLst>
              <a:ext uri="{FF2B5EF4-FFF2-40B4-BE49-F238E27FC236}">
                <a16:creationId xmlns:a16="http://schemas.microsoft.com/office/drawing/2014/main" id="{206539BE-07F9-8E3C-E731-E096878D3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922927"/>
              </p:ext>
            </p:extLst>
          </p:nvPr>
        </p:nvGraphicFramePr>
        <p:xfrm>
          <a:off x="482600" y="3306870"/>
          <a:ext cx="10506991" cy="257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629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5AB1C-AE49-C230-0939-E615FDA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uBlock Origin</a:t>
            </a:r>
            <a:endParaRPr lang="en-US" dirty="0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65CD7889-2AA6-F5C5-AE17-5CDC41D1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620" y="3819455"/>
            <a:ext cx="1669922" cy="16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8044C9-25A8-9E77-9787-B8DAA9665F36}"/>
              </a:ext>
            </a:extLst>
          </p:cNvPr>
          <p:cNvSpPr txBox="1"/>
          <p:nvPr/>
        </p:nvSpPr>
        <p:spPr>
          <a:xfrm>
            <a:off x="4201886" y="4054251"/>
            <a:ext cx="742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Permette di bloccare tutte le pubblicità e gli elementi traccianti sui siti web. Inoltre, consente di nascondere elementi di una pagina web indesiderati.</a:t>
            </a:r>
          </a:p>
        </p:txBody>
      </p:sp>
    </p:spTree>
    <p:extLst>
      <p:ext uri="{BB962C8B-B14F-4D97-AF65-F5344CB8AC3E}">
        <p14:creationId xmlns:p14="http://schemas.microsoft.com/office/powerpoint/2010/main" val="32505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5AB1C-AE49-C230-0939-E615FDA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7628850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HTTPS Everywhere</a:t>
            </a:r>
            <a:endParaRPr lang="en-US" dirty="0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8044C9-25A8-9E77-9787-B8DAA9665F36}"/>
              </a:ext>
            </a:extLst>
          </p:cNvPr>
          <p:cNvSpPr txBox="1"/>
          <p:nvPr/>
        </p:nvSpPr>
        <p:spPr>
          <a:xfrm>
            <a:off x="4201886" y="3869586"/>
            <a:ext cx="742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Indirizza il traffico HTTP su una connessione HTTPS, ogni qualvolta sia possibile. Il protocollo HTTPS garantisce la confidenzialità e l’integrità della comunicazione.</a:t>
            </a:r>
          </a:p>
        </p:txBody>
      </p:sp>
      <p:pic>
        <p:nvPicPr>
          <p:cNvPr id="5124" name="Picture 4">
            <a:hlinkClick r:id="rId2"/>
            <a:extLst>
              <a:ext uri="{FF2B5EF4-FFF2-40B4-BE49-F238E27FC236}">
                <a16:creationId xmlns:a16="http://schemas.microsoft.com/office/drawing/2014/main" id="{FE4A343C-9DF9-4C60-9B58-EB3070BA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7" y="3815815"/>
            <a:ext cx="3339843" cy="16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8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5AB1C-AE49-C230-0939-E615FDA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7628850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ClearURLs</a:t>
            </a:r>
            <a:endParaRPr lang="en-US" dirty="0"/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8044C9-25A8-9E77-9787-B8DAA9665F36}"/>
              </a:ext>
            </a:extLst>
          </p:cNvPr>
          <p:cNvSpPr txBox="1"/>
          <p:nvPr/>
        </p:nvSpPr>
        <p:spPr>
          <a:xfrm>
            <a:off x="4201886" y="3869586"/>
            <a:ext cx="742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Rimuove dagli indirizzi URL tutti gli elementi non necessari. Questo, oltre a impedire alcune pratiche di tracciamento, consente di ottenere URL più corti e leggibili per essere condivisi.</a:t>
            </a:r>
          </a:p>
        </p:txBody>
      </p:sp>
      <p:pic>
        <p:nvPicPr>
          <p:cNvPr id="8196" name="Picture 4">
            <a:hlinkClick r:id="rId2"/>
            <a:extLst>
              <a:ext uri="{FF2B5EF4-FFF2-40B4-BE49-F238E27FC236}">
                <a16:creationId xmlns:a16="http://schemas.microsoft.com/office/drawing/2014/main" id="{C9785ABD-3473-022F-F90A-1A0224391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27" y="3815779"/>
            <a:ext cx="1669959" cy="166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E5AB1C-AE49-C230-0939-E615FDA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9446764" cy="20062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I don’t care about cookies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8044C9-25A8-9E77-9787-B8DAA9665F36}"/>
              </a:ext>
            </a:extLst>
          </p:cNvPr>
          <p:cNvSpPr txBox="1"/>
          <p:nvPr/>
        </p:nvSpPr>
        <p:spPr>
          <a:xfrm>
            <a:off x="4201886" y="4057908"/>
            <a:ext cx="742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Rimuove gli avvisi per l’accettazione dei cookie di un sito e rifiuta automaticamente la raccolta di dati attraverso cookie, ogni qualvolta sia possibile.</a:t>
            </a:r>
          </a:p>
        </p:txBody>
      </p:sp>
      <p:pic>
        <p:nvPicPr>
          <p:cNvPr id="9220" name="Picture 4">
            <a:hlinkClick r:id="rId2"/>
            <a:extLst>
              <a:ext uri="{FF2B5EF4-FFF2-40B4-BE49-F238E27FC236}">
                <a16:creationId xmlns:a16="http://schemas.microsoft.com/office/drawing/2014/main" id="{A276C7CF-73C5-5C0D-D7B4-DD9AB45D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27" y="3823094"/>
            <a:ext cx="1669958" cy="16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07657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155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Seaford</vt:lpstr>
      <vt:lpstr>LevelVTI</vt:lpstr>
      <vt:lpstr>IL BROWSER</vt:lpstr>
      <vt:lpstr>CHE COS’È? </vt:lpstr>
      <vt:lpstr>Presentazione standard di PowerPoint</vt:lpstr>
      <vt:lpstr>Presentazione standard di PowerPoint</vt:lpstr>
      <vt:lpstr>COMPONENTI AGGIUNTIVI</vt:lpstr>
      <vt:lpstr>uBlock Origin</vt:lpstr>
      <vt:lpstr>HTTPS Everywhere</vt:lpstr>
      <vt:lpstr>ClearURLs</vt:lpstr>
      <vt:lpstr>I don’t care about cookies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BROWSER</dc:title>
  <dc:creator>Gabriele Alessandro Cazzaniga</dc:creator>
  <cp:lastModifiedBy>Gabriele Alessandro Cazzaniga</cp:lastModifiedBy>
  <cp:revision>1</cp:revision>
  <dcterms:created xsi:type="dcterms:W3CDTF">2023-11-02T18:51:47Z</dcterms:created>
  <dcterms:modified xsi:type="dcterms:W3CDTF">2023-11-02T20:13:16Z</dcterms:modified>
</cp:coreProperties>
</file>