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7"/>
  </p:notesMasterIdLst>
  <p:sldIdLst>
    <p:sldId id="256" r:id="rId2"/>
    <p:sldId id="257" r:id="rId3"/>
    <p:sldId id="259" r:id="rId4"/>
    <p:sldId id="264" r:id="rId5"/>
    <p:sldId id="265" r:id="rId6"/>
  </p:sldIdLst>
  <p:sldSz cx="12192000" cy="6858000"/>
  <p:notesSz cx="6858000" cy="9144000"/>
  <p:embeddedFontLst>
    <p:embeddedFont>
      <p:font typeface="Abril Fatface" panose="02000503000000020003" pitchFamily="2" charset="0"/>
      <p:regular r:id="rId8"/>
    </p:embeddedFont>
    <p:embeddedFont>
      <p:font typeface="Barlow Condensed" panose="00000506000000000000" pitchFamily="2" charset="0"/>
      <p:regular r:id="rId9"/>
      <p:bold r:id="rId10"/>
      <p:italic r:id="rId11"/>
      <p:boldItalic r:id="rId12"/>
    </p:embeddedFont>
    <p:embeddedFont>
      <p:font typeface="Calibri" panose="020F0502020204030204" pitchFamily="34" charset="0"/>
      <p:regular r:id="rId13"/>
      <p:bold r:id="rId14"/>
      <p:italic r:id="rId15"/>
      <p:boldItalic r:id="rId16"/>
    </p:embeddedFont>
    <p:embeddedFont>
      <p:font typeface="Homemade Apple" panose="020B0604020202020204" charset="0"/>
      <p:regular r:id="rId17"/>
    </p:embeddedFont>
    <p:embeddedFont>
      <p:font typeface="Passion One" panose="020B0604020202020204" charset="0"/>
      <p:regular r:id="rId18"/>
      <p:bold r:id="rId19"/>
    </p:embeddedFont>
    <p:embeddedFont>
      <p:font typeface="Poppins" panose="00000500000000000000" pitchFamily="2"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Thasadith" panose="020B0604020202020204" charset="-3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6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14" y="54"/>
      </p:cViewPr>
      <p:guideLst>
        <p:guide orient="horz" pos="2160"/>
        <p:guide pos="3840"/>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4.fntdata"/><Relationship Id="rId34" Type="http://schemas.openxmlformats.org/officeDocument/2006/relationships/theme" Target="theme/theme1.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font" Target="fonts/font23.fntdata"/><Relationship Id="rId35" Type="http://schemas.openxmlformats.org/officeDocument/2006/relationships/tableStyles" Target="tableStyles.xml"/><Relationship Id="rId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78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title"/>
          </p:nvPr>
        </p:nvSpPr>
        <p:spPr>
          <a:xfrm>
            <a:off x="5897225" y="832950"/>
            <a:ext cx="5879100" cy="5165700"/>
          </a:xfrm>
          <a:prstGeom prst="rect">
            <a:avLst/>
          </a:prstGeom>
          <a:effectLst>
            <a:outerShdw dist="38100" dir="19980000" algn="bl" rotWithShape="0">
              <a:schemeClr val="accent4"/>
            </a:outerShdw>
          </a:effectLst>
        </p:spPr>
        <p:txBody>
          <a:bodyPr spcFirstLastPara="1" wrap="square" lIns="121900" tIns="121900" rIns="121900" bIns="121900" anchor="ctr" anchorCtr="0">
            <a:noAutofit/>
          </a:bodyPr>
          <a:lstStyle>
            <a:lvl1pPr lvl="0">
              <a:lnSpc>
                <a:spcPct val="60000"/>
              </a:lnSpc>
              <a:spcBef>
                <a:spcPts val="0"/>
              </a:spcBef>
              <a:spcAft>
                <a:spcPts val="0"/>
              </a:spcAft>
              <a:buSzPts val="8000"/>
              <a:buNone/>
              <a:defRPr sz="8000"/>
            </a:lvl1pPr>
            <a:lvl2pPr lvl="1">
              <a:lnSpc>
                <a:spcPct val="60000"/>
              </a:lnSpc>
              <a:spcBef>
                <a:spcPts val="0"/>
              </a:spcBef>
              <a:spcAft>
                <a:spcPts val="0"/>
              </a:spcAft>
              <a:buSzPts val="8000"/>
              <a:buNone/>
              <a:defRPr sz="8000"/>
            </a:lvl2pPr>
            <a:lvl3pPr lvl="2">
              <a:lnSpc>
                <a:spcPct val="60000"/>
              </a:lnSpc>
              <a:spcBef>
                <a:spcPts val="0"/>
              </a:spcBef>
              <a:spcAft>
                <a:spcPts val="0"/>
              </a:spcAft>
              <a:buSzPts val="8000"/>
              <a:buNone/>
              <a:defRPr sz="8000"/>
            </a:lvl3pPr>
            <a:lvl4pPr lvl="3">
              <a:lnSpc>
                <a:spcPct val="60000"/>
              </a:lnSpc>
              <a:spcBef>
                <a:spcPts val="0"/>
              </a:spcBef>
              <a:spcAft>
                <a:spcPts val="0"/>
              </a:spcAft>
              <a:buSzPts val="8000"/>
              <a:buNone/>
              <a:defRPr sz="8000"/>
            </a:lvl4pPr>
            <a:lvl5pPr lvl="4">
              <a:lnSpc>
                <a:spcPct val="60000"/>
              </a:lnSpc>
              <a:spcBef>
                <a:spcPts val="0"/>
              </a:spcBef>
              <a:spcAft>
                <a:spcPts val="0"/>
              </a:spcAft>
              <a:buSzPts val="8000"/>
              <a:buNone/>
              <a:defRPr sz="8000"/>
            </a:lvl5pPr>
            <a:lvl6pPr lvl="5">
              <a:lnSpc>
                <a:spcPct val="60000"/>
              </a:lnSpc>
              <a:spcBef>
                <a:spcPts val="0"/>
              </a:spcBef>
              <a:spcAft>
                <a:spcPts val="0"/>
              </a:spcAft>
              <a:buSzPts val="8000"/>
              <a:buNone/>
              <a:defRPr sz="8000"/>
            </a:lvl6pPr>
            <a:lvl7pPr lvl="6">
              <a:lnSpc>
                <a:spcPct val="60000"/>
              </a:lnSpc>
              <a:spcBef>
                <a:spcPts val="0"/>
              </a:spcBef>
              <a:spcAft>
                <a:spcPts val="0"/>
              </a:spcAft>
              <a:buSzPts val="8000"/>
              <a:buNone/>
              <a:defRPr sz="8000"/>
            </a:lvl7pPr>
            <a:lvl8pPr lvl="7">
              <a:lnSpc>
                <a:spcPct val="60000"/>
              </a:lnSpc>
              <a:spcBef>
                <a:spcPts val="0"/>
              </a:spcBef>
              <a:spcAft>
                <a:spcPts val="0"/>
              </a:spcAft>
              <a:buSzPts val="8000"/>
              <a:buNone/>
              <a:defRPr sz="8000"/>
            </a:lvl8pPr>
            <a:lvl9pPr lvl="8">
              <a:lnSpc>
                <a:spcPct val="60000"/>
              </a:lnSpc>
              <a:spcBef>
                <a:spcPts val="0"/>
              </a:spcBef>
              <a:spcAft>
                <a:spcPts val="0"/>
              </a:spcAft>
              <a:buSzPts val="8000"/>
              <a:buNone/>
              <a:defRPr sz="8000"/>
            </a:lvl9pPr>
          </a:lstStyle>
          <a:p>
            <a:endParaRPr/>
          </a:p>
        </p:txBody>
      </p:sp>
      <p:sp>
        <p:nvSpPr>
          <p:cNvPr id="14" name="Google Shape;14;p2"/>
          <p:cNvSpPr txBox="1">
            <a:spLocks noGrp="1"/>
          </p:cNvSpPr>
          <p:nvPr>
            <p:ph type="subTitle" idx="1"/>
          </p:nvPr>
        </p:nvSpPr>
        <p:spPr>
          <a:xfrm>
            <a:off x="5933600" y="4853600"/>
            <a:ext cx="5879100" cy="1365600"/>
          </a:xfrm>
          <a:prstGeom prst="rect">
            <a:avLst/>
          </a:prstGeom>
        </p:spPr>
        <p:txBody>
          <a:bodyPr spcFirstLastPara="1" wrap="square" lIns="121900" tIns="121900" rIns="121900" bIns="121900" anchor="b" anchorCtr="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grpSp>
        <p:nvGrpSpPr>
          <p:cNvPr id="15" name="Google Shape;15;p2"/>
          <p:cNvGrpSpPr/>
          <p:nvPr/>
        </p:nvGrpSpPr>
        <p:grpSpPr>
          <a:xfrm>
            <a:off x="11509980" y="242351"/>
            <a:ext cx="439339" cy="1365706"/>
            <a:chOff x="11509980" y="242351"/>
            <a:chExt cx="439339" cy="1365706"/>
          </a:xfrm>
        </p:grpSpPr>
        <p:sp>
          <p:nvSpPr>
            <p:cNvPr id="16" name="Google Shape;16;p2"/>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 name="Google Shape;40;p2"/>
          <p:cNvGrpSpPr/>
          <p:nvPr/>
        </p:nvGrpSpPr>
        <p:grpSpPr>
          <a:xfrm>
            <a:off x="257323" y="5204757"/>
            <a:ext cx="439340" cy="1365706"/>
            <a:chOff x="257323" y="5204757"/>
            <a:chExt cx="439340" cy="1365706"/>
          </a:xfrm>
        </p:grpSpPr>
        <p:sp>
          <p:nvSpPr>
            <p:cNvPr id="41" name="Google Shape;41;p2"/>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2"/>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 name="Google Shape;69;p2"/>
          <p:cNvGrpSpPr/>
          <p:nvPr/>
        </p:nvGrpSpPr>
        <p:grpSpPr>
          <a:xfrm>
            <a:off x="388381" y="1290697"/>
            <a:ext cx="605700" cy="425068"/>
            <a:chOff x="693181" y="1290697"/>
            <a:chExt cx="605700" cy="425068"/>
          </a:xfrm>
        </p:grpSpPr>
        <p:sp>
          <p:nvSpPr>
            <p:cNvPr id="70" name="Google Shape;70;p2"/>
            <p:cNvSpPr/>
            <p:nvPr/>
          </p:nvSpPr>
          <p:spPr>
            <a:xfrm>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 name="Google Shape;74;p2"/>
          <p:cNvGrpSpPr/>
          <p:nvPr/>
        </p:nvGrpSpPr>
        <p:grpSpPr>
          <a:xfrm>
            <a:off x="4563746" y="6259701"/>
            <a:ext cx="605700" cy="425154"/>
            <a:chOff x="5791676" y="4623524"/>
            <a:chExt cx="605700" cy="425154"/>
          </a:xfrm>
        </p:grpSpPr>
        <p:sp>
          <p:nvSpPr>
            <p:cNvPr id="75" name="Google Shape;75;p2"/>
            <p:cNvSpPr/>
            <p:nvPr/>
          </p:nvSpPr>
          <p:spPr>
            <a:xfrm>
              <a:off x="5791676" y="4623524"/>
              <a:ext cx="605700" cy="425154"/>
            </a:xfrm>
            <a:custGeom>
              <a:avLst/>
              <a:gdLst/>
              <a:ahLst/>
              <a:cxnLst/>
              <a:rect l="l" t="t" r="r" b="b"/>
              <a:pathLst>
                <a:path w="605700" h="425154" extrusionOk="0">
                  <a:moveTo>
                    <a:pt x="-3" y="33932"/>
                  </a:moveTo>
                  <a:lnTo>
                    <a:pt x="-3" y="313699"/>
                  </a:lnTo>
                  <a:cubicBezTo>
                    <a:pt x="50" y="332389"/>
                    <a:pt x="15159" y="347533"/>
                    <a:pt x="33840" y="347632"/>
                  </a:cubicBezTo>
                  <a:lnTo>
                    <a:pt x="111797" y="347632"/>
                  </a:lnTo>
                  <a:lnTo>
                    <a:pt x="154837" y="416122"/>
                  </a:lnTo>
                  <a:cubicBezTo>
                    <a:pt x="160606" y="425195"/>
                    <a:pt x="172634" y="427883"/>
                    <a:pt x="181707" y="422114"/>
                  </a:cubicBezTo>
                  <a:cubicBezTo>
                    <a:pt x="184118" y="420578"/>
                    <a:pt x="186162" y="418533"/>
                    <a:pt x="187699" y="416122"/>
                  </a:cubicBezTo>
                  <a:lnTo>
                    <a:pt x="230739" y="347632"/>
                  </a:lnTo>
                  <a:lnTo>
                    <a:pt x="571764" y="347632"/>
                  </a:lnTo>
                  <a:cubicBezTo>
                    <a:pt x="590463" y="347533"/>
                    <a:pt x="605599" y="332398"/>
                    <a:pt x="605698" y="313699"/>
                  </a:cubicBezTo>
                  <a:lnTo>
                    <a:pt x="605698" y="33932"/>
                  </a:lnTo>
                  <a:cubicBezTo>
                    <a:pt x="605653" y="15215"/>
                    <a:pt x="590481" y="44"/>
                    <a:pt x="571764" y="-1"/>
                  </a:cubicBezTo>
                  <a:lnTo>
                    <a:pt x="33840" y="-1"/>
                  </a:lnTo>
                  <a:cubicBezTo>
                    <a:pt x="15159" y="97"/>
                    <a:pt x="41" y="15242"/>
                    <a:pt x="-3"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6127405" y="4735741"/>
              <a:ext cx="95894" cy="130993"/>
            </a:xfrm>
            <a:custGeom>
              <a:avLst/>
              <a:gdLst/>
              <a:ahLst/>
              <a:cxnLst/>
              <a:rect l="l" t="t" r="r" b="b"/>
              <a:pathLst>
                <a:path w="95894" h="130993" extrusionOk="0">
                  <a:moveTo>
                    <a:pt x="11721" y="107541"/>
                  </a:moveTo>
                  <a:cubicBezTo>
                    <a:pt x="15998" y="107907"/>
                    <a:pt x="20303" y="107907"/>
                    <a:pt x="24580" y="107541"/>
                  </a:cubicBezTo>
                  <a:cubicBezTo>
                    <a:pt x="33429" y="107139"/>
                    <a:pt x="42020" y="104434"/>
                    <a:pt x="49494" y="99683"/>
                  </a:cubicBezTo>
                  <a:cubicBezTo>
                    <a:pt x="57557" y="94156"/>
                    <a:pt x="63264" y="85806"/>
                    <a:pt x="65478" y="76287"/>
                  </a:cubicBezTo>
                  <a:lnTo>
                    <a:pt x="64942" y="76287"/>
                  </a:lnTo>
                  <a:cubicBezTo>
                    <a:pt x="58129" y="82707"/>
                    <a:pt x="48914" y="85949"/>
                    <a:pt x="39582" y="85217"/>
                  </a:cubicBezTo>
                  <a:cubicBezTo>
                    <a:pt x="18534" y="86021"/>
                    <a:pt x="827" y="69616"/>
                    <a:pt x="23" y="48569"/>
                  </a:cubicBezTo>
                  <a:cubicBezTo>
                    <a:pt x="-12" y="47605"/>
                    <a:pt x="-12" y="46632"/>
                    <a:pt x="23" y="45658"/>
                  </a:cubicBezTo>
                  <a:cubicBezTo>
                    <a:pt x="255" y="20209"/>
                    <a:pt x="21070" y="-231"/>
                    <a:pt x="46511" y="1"/>
                  </a:cubicBezTo>
                  <a:cubicBezTo>
                    <a:pt x="46940" y="1"/>
                    <a:pt x="47368" y="10"/>
                    <a:pt x="47797" y="28"/>
                  </a:cubicBezTo>
                  <a:cubicBezTo>
                    <a:pt x="80301" y="28"/>
                    <a:pt x="95750" y="24941"/>
                    <a:pt x="95750" y="54588"/>
                  </a:cubicBezTo>
                  <a:cubicBezTo>
                    <a:pt x="97080" y="76323"/>
                    <a:pt x="88972" y="97566"/>
                    <a:pt x="73515" y="112899"/>
                  </a:cubicBezTo>
                  <a:cubicBezTo>
                    <a:pt x="60040" y="124400"/>
                    <a:pt x="42922" y="130732"/>
                    <a:pt x="25205" y="130758"/>
                  </a:cubicBezTo>
                  <a:cubicBezTo>
                    <a:pt x="20713" y="131071"/>
                    <a:pt x="16213" y="131071"/>
                    <a:pt x="11721" y="130758"/>
                  </a:cubicBezTo>
                  <a:close/>
                  <a:moveTo>
                    <a:pt x="29580" y="43961"/>
                  </a:moveTo>
                  <a:cubicBezTo>
                    <a:pt x="28250" y="53731"/>
                    <a:pt x="35090" y="62741"/>
                    <a:pt x="44868" y="64071"/>
                  </a:cubicBezTo>
                  <a:cubicBezTo>
                    <a:pt x="45716" y="64187"/>
                    <a:pt x="46583" y="64241"/>
                    <a:pt x="47440" y="64232"/>
                  </a:cubicBezTo>
                  <a:cubicBezTo>
                    <a:pt x="53976" y="64473"/>
                    <a:pt x="60174" y="61294"/>
                    <a:pt x="63781" y="55838"/>
                  </a:cubicBezTo>
                  <a:cubicBezTo>
                    <a:pt x="64978" y="53561"/>
                    <a:pt x="65505" y="50989"/>
                    <a:pt x="65299" y="48426"/>
                  </a:cubicBezTo>
                  <a:cubicBezTo>
                    <a:pt x="65299" y="35032"/>
                    <a:pt x="60299" y="21637"/>
                    <a:pt x="46815" y="21637"/>
                  </a:cubicBezTo>
                  <a:cubicBezTo>
                    <a:pt x="36814" y="21727"/>
                    <a:pt x="29491" y="30746"/>
                    <a:pt x="2967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6235633" y="4735742"/>
              <a:ext cx="95805" cy="130992"/>
            </a:xfrm>
            <a:custGeom>
              <a:avLst/>
              <a:gdLst/>
              <a:ahLst/>
              <a:cxnLst/>
              <a:rect l="l" t="t" r="r" b="b"/>
              <a:pathLst>
                <a:path w="95805" h="130992" extrusionOk="0">
                  <a:moveTo>
                    <a:pt x="11721" y="107540"/>
                  </a:moveTo>
                  <a:cubicBezTo>
                    <a:pt x="15998" y="107906"/>
                    <a:pt x="20303" y="107906"/>
                    <a:pt x="24580" y="107540"/>
                  </a:cubicBezTo>
                  <a:cubicBezTo>
                    <a:pt x="33429" y="107138"/>
                    <a:pt x="42020" y="104433"/>
                    <a:pt x="49494" y="99682"/>
                  </a:cubicBezTo>
                  <a:cubicBezTo>
                    <a:pt x="57557" y="94155"/>
                    <a:pt x="63264" y="85806"/>
                    <a:pt x="65478" y="76286"/>
                  </a:cubicBezTo>
                  <a:lnTo>
                    <a:pt x="64853" y="76286"/>
                  </a:lnTo>
                  <a:cubicBezTo>
                    <a:pt x="58057" y="82680"/>
                    <a:pt x="48887" y="85922"/>
                    <a:pt x="39582" y="85216"/>
                  </a:cubicBezTo>
                  <a:cubicBezTo>
                    <a:pt x="18534" y="86020"/>
                    <a:pt x="827" y="69616"/>
                    <a:pt x="23" y="48568"/>
                  </a:cubicBezTo>
                  <a:cubicBezTo>
                    <a:pt x="-12" y="47604"/>
                    <a:pt x="-12" y="46631"/>
                    <a:pt x="23" y="45657"/>
                  </a:cubicBezTo>
                  <a:cubicBezTo>
                    <a:pt x="202" y="20261"/>
                    <a:pt x="20937" y="-187"/>
                    <a:pt x="46333" y="0"/>
                  </a:cubicBezTo>
                  <a:cubicBezTo>
                    <a:pt x="46797" y="0"/>
                    <a:pt x="47252" y="9"/>
                    <a:pt x="47708" y="27"/>
                  </a:cubicBezTo>
                  <a:cubicBezTo>
                    <a:pt x="80301" y="27"/>
                    <a:pt x="95660" y="24941"/>
                    <a:pt x="95660" y="54587"/>
                  </a:cubicBezTo>
                  <a:cubicBezTo>
                    <a:pt x="96991" y="76322"/>
                    <a:pt x="88883" y="97566"/>
                    <a:pt x="73426" y="112898"/>
                  </a:cubicBezTo>
                  <a:cubicBezTo>
                    <a:pt x="59960" y="124417"/>
                    <a:pt x="42832" y="130748"/>
                    <a:pt x="25116" y="130758"/>
                  </a:cubicBezTo>
                  <a:cubicBezTo>
                    <a:pt x="20660" y="131070"/>
                    <a:pt x="16177" y="131070"/>
                    <a:pt x="11721" y="130758"/>
                  </a:cubicBezTo>
                  <a:close/>
                  <a:moveTo>
                    <a:pt x="29580" y="43961"/>
                  </a:moveTo>
                  <a:cubicBezTo>
                    <a:pt x="28250" y="53730"/>
                    <a:pt x="35090" y="62740"/>
                    <a:pt x="44868" y="64071"/>
                  </a:cubicBezTo>
                  <a:cubicBezTo>
                    <a:pt x="45716" y="64187"/>
                    <a:pt x="46583" y="64240"/>
                    <a:pt x="47440" y="64231"/>
                  </a:cubicBezTo>
                  <a:cubicBezTo>
                    <a:pt x="53986" y="64508"/>
                    <a:pt x="60201" y="61320"/>
                    <a:pt x="63781" y="55837"/>
                  </a:cubicBezTo>
                  <a:cubicBezTo>
                    <a:pt x="65014" y="53569"/>
                    <a:pt x="65567" y="50998"/>
                    <a:pt x="65389" y="48426"/>
                  </a:cubicBezTo>
                  <a:cubicBezTo>
                    <a:pt x="65389" y="35031"/>
                    <a:pt x="60299" y="21637"/>
                    <a:pt x="46904" y="21637"/>
                  </a:cubicBezTo>
                  <a:cubicBezTo>
                    <a:pt x="36814" y="21726"/>
                    <a:pt x="29402" y="30745"/>
                    <a:pt x="2958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5828960" y="4670256"/>
              <a:ext cx="243631" cy="244107"/>
            </a:xfrm>
            <a:custGeom>
              <a:avLst/>
              <a:gdLst/>
              <a:ahLst/>
              <a:cxnLst/>
              <a:rect l="l" t="t" r="r" b="b"/>
              <a:pathLst>
                <a:path w="243631" h="244107" extrusionOk="0">
                  <a:moveTo>
                    <a:pt x="225245" y="244107"/>
                  </a:moveTo>
                  <a:cubicBezTo>
                    <a:pt x="223737" y="244115"/>
                    <a:pt x="222227" y="243901"/>
                    <a:pt x="220780" y="243481"/>
                  </a:cubicBezTo>
                  <a:lnTo>
                    <a:pt x="176132" y="230891"/>
                  </a:lnTo>
                  <a:cubicBezTo>
                    <a:pt x="172677" y="232641"/>
                    <a:pt x="169131" y="234185"/>
                    <a:pt x="165506" y="235534"/>
                  </a:cubicBezTo>
                  <a:cubicBezTo>
                    <a:pt x="102712" y="259653"/>
                    <a:pt x="32248" y="228310"/>
                    <a:pt x="8129" y="165507"/>
                  </a:cubicBezTo>
                  <a:cubicBezTo>
                    <a:pt x="-15990" y="102714"/>
                    <a:pt x="15353" y="32259"/>
                    <a:pt x="78156" y="8130"/>
                  </a:cubicBezTo>
                  <a:cubicBezTo>
                    <a:pt x="140949" y="-15989"/>
                    <a:pt x="211404" y="15363"/>
                    <a:pt x="235533" y="78157"/>
                  </a:cubicBezTo>
                  <a:cubicBezTo>
                    <a:pt x="248061" y="110786"/>
                    <a:pt x="245971" y="147220"/>
                    <a:pt x="229800" y="178205"/>
                  </a:cubicBezTo>
                  <a:lnTo>
                    <a:pt x="241497" y="223658"/>
                  </a:lnTo>
                  <a:cubicBezTo>
                    <a:pt x="243721" y="232453"/>
                    <a:pt x="238381" y="241392"/>
                    <a:pt x="229585" y="243606"/>
                  </a:cubicBezTo>
                  <a:cubicBezTo>
                    <a:pt x="228308" y="243928"/>
                    <a:pt x="227005" y="244098"/>
                    <a:pt x="225692" y="244107"/>
                  </a:cubicBezTo>
                  <a:close/>
                  <a:moveTo>
                    <a:pt x="174704" y="221425"/>
                  </a:moveTo>
                  <a:lnTo>
                    <a:pt x="223192" y="234909"/>
                  </a:lnTo>
                  <a:cubicBezTo>
                    <a:pt x="225737" y="235641"/>
                    <a:pt x="228478" y="234918"/>
                    <a:pt x="230335" y="233034"/>
                  </a:cubicBezTo>
                  <a:cubicBezTo>
                    <a:pt x="232264" y="231203"/>
                    <a:pt x="233050" y="228471"/>
                    <a:pt x="232389" y="225890"/>
                  </a:cubicBezTo>
                  <a:lnTo>
                    <a:pt x="219798" y="177044"/>
                  </a:lnTo>
                  <a:lnTo>
                    <a:pt x="220692" y="175527"/>
                  </a:lnTo>
                  <a:cubicBezTo>
                    <a:pt x="250338" y="120689"/>
                    <a:pt x="229907" y="52208"/>
                    <a:pt x="175070" y="22561"/>
                  </a:cubicBezTo>
                  <a:cubicBezTo>
                    <a:pt x="120233" y="-7086"/>
                    <a:pt x="51751" y="13346"/>
                    <a:pt x="22104" y="68183"/>
                  </a:cubicBezTo>
                  <a:cubicBezTo>
                    <a:pt x="-7534" y="123020"/>
                    <a:pt x="12889" y="191502"/>
                    <a:pt x="67726" y="221148"/>
                  </a:cubicBezTo>
                  <a:cubicBezTo>
                    <a:pt x="96712" y="236811"/>
                    <a:pt x="131091" y="239035"/>
                    <a:pt x="161845" y="227229"/>
                  </a:cubicBezTo>
                  <a:cubicBezTo>
                    <a:pt x="165676" y="225756"/>
                    <a:pt x="169435" y="224086"/>
                    <a:pt x="173096" y="222229"/>
                  </a:cubicBezTo>
                  <a:close/>
                </a:path>
              </a:pathLst>
            </a:custGeom>
            <a:solidFill>
              <a:srgbClr val="FDFFFB"/>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2"/>
          <p:cNvSpPr/>
          <p:nvPr/>
        </p:nvSpPr>
        <p:spPr>
          <a:xfrm>
            <a:off x="1349930" y="9201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228576" y="8329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1391185" y="16438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391185" y="16439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1391599" y="52988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1736301" y="52876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156248" y="52905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045075" y="52905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rot="10800000">
            <a:off x="1421178" y="56445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rot="10800000">
            <a:off x="2632607" y="56445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1421010" y="57682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581941" y="52648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rot="10800000">
            <a:off x="1964728" y="11539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1964650" y="12776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434405" y="10344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1583977" y="10823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1531471" y="12554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487109" y="11006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4481976" y="10375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4468531" y="10235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4726098" y="123104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 name="Google Shape;100;p2"/>
          <p:cNvGrpSpPr/>
          <p:nvPr/>
        </p:nvGrpSpPr>
        <p:grpSpPr>
          <a:xfrm>
            <a:off x="758231" y="2398960"/>
            <a:ext cx="1131468" cy="1006776"/>
            <a:chOff x="758231" y="2398960"/>
            <a:chExt cx="1131468" cy="1006776"/>
          </a:xfrm>
        </p:grpSpPr>
        <p:sp>
          <p:nvSpPr>
            <p:cNvPr id="101" name="Google Shape;101;p2"/>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2"/>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024"/>
        <p:cNvGrpSpPr/>
        <p:nvPr/>
      </p:nvGrpSpPr>
      <p:grpSpPr>
        <a:xfrm>
          <a:off x="0" y="0"/>
          <a:ext cx="0" cy="0"/>
          <a:chOff x="0" y="0"/>
          <a:chExt cx="0" cy="0"/>
        </a:xfrm>
      </p:grpSpPr>
      <p:sp>
        <p:nvSpPr>
          <p:cNvPr id="1025" name="Google Shape;1025;p12"/>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12"/>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7" name="Google Shape;1027;p12"/>
          <p:cNvGrpSpPr/>
          <p:nvPr/>
        </p:nvGrpSpPr>
        <p:grpSpPr>
          <a:xfrm>
            <a:off x="11509980" y="242351"/>
            <a:ext cx="439339" cy="1365706"/>
            <a:chOff x="11509980" y="242351"/>
            <a:chExt cx="439339" cy="1365706"/>
          </a:xfrm>
        </p:grpSpPr>
        <p:sp>
          <p:nvSpPr>
            <p:cNvPr id="1028" name="Google Shape;1028;p12"/>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12"/>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2"/>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2"/>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2"/>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2"/>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2"/>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2"/>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12"/>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12"/>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2"/>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2"/>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12"/>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12"/>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12"/>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12"/>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12"/>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12"/>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12"/>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12"/>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12"/>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12"/>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12"/>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12"/>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2" name="Google Shape;1052;p12"/>
          <p:cNvGrpSpPr/>
          <p:nvPr/>
        </p:nvGrpSpPr>
        <p:grpSpPr>
          <a:xfrm>
            <a:off x="257323" y="5204757"/>
            <a:ext cx="439340" cy="1365706"/>
            <a:chOff x="257323" y="5204757"/>
            <a:chExt cx="439340" cy="1365706"/>
          </a:xfrm>
        </p:grpSpPr>
        <p:sp>
          <p:nvSpPr>
            <p:cNvPr id="1053" name="Google Shape;1053;p12"/>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12"/>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12"/>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12"/>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12"/>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12"/>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12"/>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12"/>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12"/>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12"/>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2"/>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2"/>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2"/>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2"/>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2"/>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12"/>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12"/>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2"/>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2"/>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2"/>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2"/>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2"/>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12"/>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12"/>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7" name="Google Shape;1077;p12"/>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2"/>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2"/>
          <p:cNvSpPr/>
          <p:nvPr/>
        </p:nvSpPr>
        <p:spPr>
          <a:xfrm>
            <a:off x="11216605" y="6345359"/>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2"/>
          <p:cNvSpPr/>
          <p:nvPr/>
        </p:nvSpPr>
        <p:spPr>
          <a:xfrm>
            <a:off x="11216605" y="6557885"/>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2" name="Google Shape;1082;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3" name="Google Shape;1083;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4" name="Google Shape;1084;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85" name="Google Shape;1085;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086" name="Google Shape;1086;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087" name="Google Shape;1087;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088"/>
        <p:cNvGrpSpPr/>
        <p:nvPr/>
      </p:nvGrpSpPr>
      <p:grpSpPr>
        <a:xfrm>
          <a:off x="0" y="0"/>
          <a:ext cx="0" cy="0"/>
          <a:chOff x="0" y="0"/>
          <a:chExt cx="0" cy="0"/>
        </a:xfrm>
      </p:grpSpPr>
      <p:sp>
        <p:nvSpPr>
          <p:cNvPr id="1089" name="Google Shape;1089;p13"/>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3"/>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91" name="Google Shape;1091;p13"/>
          <p:cNvGrpSpPr/>
          <p:nvPr/>
        </p:nvGrpSpPr>
        <p:grpSpPr>
          <a:xfrm flipH="1">
            <a:off x="266643" y="242351"/>
            <a:ext cx="439339" cy="1365706"/>
            <a:chOff x="11509980" y="242351"/>
            <a:chExt cx="439339" cy="1365706"/>
          </a:xfrm>
        </p:grpSpPr>
        <p:sp>
          <p:nvSpPr>
            <p:cNvPr id="1092" name="Google Shape;1092;p13"/>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3"/>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3"/>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3"/>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3"/>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3"/>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3"/>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3"/>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3"/>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3"/>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3"/>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3"/>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3"/>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3"/>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3"/>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3"/>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3"/>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3"/>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3"/>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3"/>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3"/>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3"/>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3"/>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3"/>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6" name="Google Shape;1116;p13"/>
          <p:cNvGrpSpPr/>
          <p:nvPr/>
        </p:nvGrpSpPr>
        <p:grpSpPr>
          <a:xfrm flipH="1">
            <a:off x="11519299" y="5204757"/>
            <a:ext cx="439340" cy="1365706"/>
            <a:chOff x="257323" y="5204757"/>
            <a:chExt cx="439340" cy="1365706"/>
          </a:xfrm>
        </p:grpSpPr>
        <p:sp>
          <p:nvSpPr>
            <p:cNvPr id="1117" name="Google Shape;1117;p13"/>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3"/>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3"/>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3"/>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3"/>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3"/>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3"/>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3"/>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3"/>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3"/>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3"/>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3"/>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3"/>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3"/>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3"/>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3"/>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3"/>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3"/>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3"/>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3"/>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3"/>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3"/>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13"/>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3"/>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1" name="Google Shape;1141;p13"/>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3"/>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13"/>
          <p:cNvSpPr/>
          <p:nvPr/>
        </p:nvSpPr>
        <p:spPr>
          <a:xfrm flipH="1">
            <a:off x="10561007" y="6264659"/>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13"/>
          <p:cNvSpPr/>
          <p:nvPr/>
        </p:nvSpPr>
        <p:spPr>
          <a:xfrm flipH="1">
            <a:off x="10561007" y="6477185"/>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13"/>
          <p:cNvSpPr txBox="1">
            <a:spLocks noGrp="1"/>
          </p:cNvSpPr>
          <p:nvPr>
            <p:ph type="title"/>
          </p:nvPr>
        </p:nvSpPr>
        <p:spPr>
          <a:xfrm>
            <a:off x="6716375" y="1501438"/>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146" name="Google Shape;1146;p13"/>
          <p:cNvSpPr txBox="1">
            <a:spLocks noGrp="1"/>
          </p:cNvSpPr>
          <p:nvPr>
            <p:ph type="subTitle" idx="1"/>
          </p:nvPr>
        </p:nvSpPr>
        <p:spPr>
          <a:xfrm>
            <a:off x="6716375" y="4804213"/>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grpSp>
        <p:nvGrpSpPr>
          <p:cNvPr id="1147" name="Google Shape;1147;p13"/>
          <p:cNvGrpSpPr/>
          <p:nvPr/>
        </p:nvGrpSpPr>
        <p:grpSpPr>
          <a:xfrm>
            <a:off x="1554750" y="141050"/>
            <a:ext cx="4950271" cy="6621361"/>
            <a:chOff x="835825" y="118325"/>
            <a:chExt cx="4950271" cy="6621361"/>
          </a:xfrm>
        </p:grpSpPr>
        <p:sp>
          <p:nvSpPr>
            <p:cNvPr id="1148" name="Google Shape;1148;p13"/>
            <p:cNvSpPr/>
            <p:nvPr/>
          </p:nvSpPr>
          <p:spPr>
            <a:xfrm>
              <a:off x="988796" y="228186"/>
              <a:ext cx="4797300" cy="65115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13"/>
            <p:cNvSpPr/>
            <p:nvPr/>
          </p:nvSpPr>
          <p:spPr>
            <a:xfrm>
              <a:off x="835825" y="118325"/>
              <a:ext cx="4797300" cy="65115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13"/>
            <p:cNvSpPr/>
            <p:nvPr/>
          </p:nvSpPr>
          <p:spPr>
            <a:xfrm>
              <a:off x="1040799" y="1140500"/>
              <a:ext cx="4387200" cy="43872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13"/>
            <p:cNvSpPr/>
            <p:nvPr/>
          </p:nvSpPr>
          <p:spPr>
            <a:xfrm>
              <a:off x="1040799" y="1140612"/>
              <a:ext cx="4393936" cy="4393823"/>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3"/>
            <p:cNvSpPr/>
            <p:nvPr/>
          </p:nvSpPr>
          <p:spPr>
            <a:xfrm>
              <a:off x="1041321" y="5747780"/>
              <a:ext cx="352956" cy="290629"/>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3"/>
            <p:cNvSpPr/>
            <p:nvPr/>
          </p:nvSpPr>
          <p:spPr>
            <a:xfrm>
              <a:off x="1475829" y="5733658"/>
              <a:ext cx="318639" cy="319203"/>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13"/>
            <p:cNvSpPr/>
            <p:nvPr/>
          </p:nvSpPr>
          <p:spPr>
            <a:xfrm>
              <a:off x="2005186" y="5737334"/>
              <a:ext cx="195257" cy="311885"/>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13"/>
            <p:cNvSpPr/>
            <p:nvPr/>
          </p:nvSpPr>
          <p:spPr>
            <a:xfrm>
              <a:off x="1865049" y="5737305"/>
              <a:ext cx="332839" cy="134834"/>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13"/>
            <p:cNvSpPr/>
            <p:nvPr/>
          </p:nvSpPr>
          <p:spPr>
            <a:xfrm rot="10800000">
              <a:off x="1078657" y="6183429"/>
              <a:ext cx="13704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13"/>
            <p:cNvSpPr/>
            <p:nvPr/>
          </p:nvSpPr>
          <p:spPr>
            <a:xfrm rot="10800000">
              <a:off x="2605769" y="6183429"/>
              <a:ext cx="3909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13"/>
            <p:cNvSpPr/>
            <p:nvPr/>
          </p:nvSpPr>
          <p:spPr>
            <a:xfrm>
              <a:off x="5062851" y="5704886"/>
              <a:ext cx="321752" cy="355122"/>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13"/>
            <p:cNvSpPr/>
            <p:nvPr/>
          </p:nvSpPr>
          <p:spPr>
            <a:xfrm rot="10800000">
              <a:off x="1763820" y="522915"/>
              <a:ext cx="13704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13"/>
            <p:cNvSpPr/>
            <p:nvPr/>
          </p:nvSpPr>
          <p:spPr>
            <a:xfrm>
              <a:off x="1763670" y="678883"/>
              <a:ext cx="966000" cy="50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13"/>
            <p:cNvSpPr/>
            <p:nvPr/>
          </p:nvSpPr>
          <p:spPr>
            <a:xfrm>
              <a:off x="1095279" y="372264"/>
              <a:ext cx="558275" cy="558275"/>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13"/>
            <p:cNvSpPr/>
            <p:nvPr/>
          </p:nvSpPr>
          <p:spPr>
            <a:xfrm>
              <a:off x="1283820" y="432710"/>
              <a:ext cx="180830" cy="180830"/>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13"/>
            <p:cNvSpPr/>
            <p:nvPr/>
          </p:nvSpPr>
          <p:spPr>
            <a:xfrm>
              <a:off x="1217634" y="650855"/>
              <a:ext cx="313409" cy="279134"/>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13"/>
            <p:cNvSpPr/>
            <p:nvPr/>
          </p:nvSpPr>
          <p:spPr>
            <a:xfrm>
              <a:off x="1078606" y="6346330"/>
              <a:ext cx="966000" cy="50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165"/>
        <p:cNvGrpSpPr/>
        <p:nvPr/>
      </p:nvGrpSpPr>
      <p:grpSpPr>
        <a:xfrm>
          <a:off x="0" y="0"/>
          <a:ext cx="0" cy="0"/>
          <a:chOff x="0" y="0"/>
          <a:chExt cx="0" cy="0"/>
        </a:xfrm>
      </p:grpSpPr>
      <p:sp>
        <p:nvSpPr>
          <p:cNvPr id="1166" name="Google Shape;1166;p14"/>
          <p:cNvSpPr/>
          <p:nvPr/>
        </p:nvSpPr>
        <p:spPr>
          <a:xfrm>
            <a:off x="21300" y="0"/>
            <a:ext cx="33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205650" y="5853600"/>
            <a:ext cx="11986500" cy="100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14"/>
          <p:cNvGrpSpPr/>
          <p:nvPr/>
        </p:nvGrpSpPr>
        <p:grpSpPr>
          <a:xfrm>
            <a:off x="351282" y="6054854"/>
            <a:ext cx="2158285" cy="594356"/>
            <a:chOff x="1041321" y="5733658"/>
            <a:chExt cx="1159122" cy="319203"/>
          </a:xfrm>
        </p:grpSpPr>
        <p:sp>
          <p:nvSpPr>
            <p:cNvPr id="1169" name="Google Shape;1169;p14"/>
            <p:cNvSpPr/>
            <p:nvPr/>
          </p:nvSpPr>
          <p:spPr>
            <a:xfrm>
              <a:off x="1041321" y="5747780"/>
              <a:ext cx="352956" cy="290629"/>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14"/>
            <p:cNvSpPr/>
            <p:nvPr/>
          </p:nvSpPr>
          <p:spPr>
            <a:xfrm>
              <a:off x="1475829" y="5733658"/>
              <a:ext cx="318639" cy="319203"/>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14"/>
            <p:cNvSpPr/>
            <p:nvPr/>
          </p:nvSpPr>
          <p:spPr>
            <a:xfrm>
              <a:off x="2005186" y="5737334"/>
              <a:ext cx="195257" cy="311885"/>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4"/>
            <p:cNvSpPr/>
            <p:nvPr/>
          </p:nvSpPr>
          <p:spPr>
            <a:xfrm>
              <a:off x="1865049" y="5737305"/>
              <a:ext cx="332839" cy="134834"/>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3" name="Google Shape;1173;p14"/>
          <p:cNvSpPr txBox="1">
            <a:spLocks noGrp="1"/>
          </p:cNvSpPr>
          <p:nvPr>
            <p:ph type="title"/>
          </p:nvPr>
        </p:nvSpPr>
        <p:spPr>
          <a:xfrm>
            <a:off x="7223375" y="2088000"/>
            <a:ext cx="4458300" cy="23772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a:endParaRPr/>
          </a:p>
        </p:txBody>
      </p:sp>
      <p:sp>
        <p:nvSpPr>
          <p:cNvPr id="1174" name="Google Shape;1174;p14"/>
          <p:cNvSpPr/>
          <p:nvPr/>
        </p:nvSpPr>
        <p:spPr>
          <a:xfrm rot="5400000">
            <a:off x="10103483" y="-395692"/>
            <a:ext cx="1692824" cy="2484204"/>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4"/>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14"/>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241"/>
        <p:cNvGrpSpPr/>
        <p:nvPr/>
      </p:nvGrpSpPr>
      <p:grpSpPr>
        <a:xfrm>
          <a:off x="0" y="0"/>
          <a:ext cx="0" cy="0"/>
          <a:chOff x="0" y="0"/>
          <a:chExt cx="0" cy="0"/>
        </a:xfrm>
      </p:grpSpPr>
      <p:sp>
        <p:nvSpPr>
          <p:cNvPr id="1242" name="Google Shape;1242;p16"/>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6"/>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16"/>
          <p:cNvSpPr/>
          <p:nvPr/>
        </p:nvSpPr>
        <p:spPr>
          <a:xfrm>
            <a:off x="999791" y="812137"/>
            <a:ext cx="10350900" cy="55296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6"/>
          <p:cNvSpPr/>
          <p:nvPr/>
        </p:nvSpPr>
        <p:spPr>
          <a:xfrm>
            <a:off x="874575" y="641913"/>
            <a:ext cx="10350900" cy="55296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246" name="Google Shape;1246;p16"/>
          <p:cNvGrpSpPr/>
          <p:nvPr/>
        </p:nvGrpSpPr>
        <p:grpSpPr>
          <a:xfrm flipH="1">
            <a:off x="266643" y="242351"/>
            <a:ext cx="439339" cy="1365706"/>
            <a:chOff x="11509980" y="242351"/>
            <a:chExt cx="439339" cy="1365706"/>
          </a:xfrm>
        </p:grpSpPr>
        <p:sp>
          <p:nvSpPr>
            <p:cNvPr id="1247" name="Google Shape;1247;p16"/>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6"/>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16"/>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16"/>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6"/>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6"/>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6"/>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6"/>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6"/>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16"/>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6"/>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6"/>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6"/>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6"/>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16"/>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16"/>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6"/>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6"/>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6"/>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6"/>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16"/>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16"/>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6"/>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16"/>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1" name="Google Shape;1271;p16"/>
          <p:cNvGrpSpPr/>
          <p:nvPr/>
        </p:nvGrpSpPr>
        <p:grpSpPr>
          <a:xfrm flipH="1">
            <a:off x="11519299" y="5204757"/>
            <a:ext cx="439340" cy="1365706"/>
            <a:chOff x="257323" y="5204757"/>
            <a:chExt cx="439340" cy="1365706"/>
          </a:xfrm>
        </p:grpSpPr>
        <p:sp>
          <p:nvSpPr>
            <p:cNvPr id="1272" name="Google Shape;1272;p16"/>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6"/>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16"/>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6"/>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16"/>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16"/>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6"/>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16"/>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16"/>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6"/>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16"/>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16"/>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6"/>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6"/>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16"/>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6"/>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16"/>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16"/>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6"/>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16"/>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16"/>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6"/>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16"/>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16"/>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16"/>
          <p:cNvSpPr/>
          <p:nvPr/>
        </p:nvSpPr>
        <p:spPr>
          <a:xfrm rot="-5400000">
            <a:off x="11417058" y="561644"/>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6"/>
          <p:cNvSpPr/>
          <p:nvPr/>
        </p:nvSpPr>
        <p:spPr>
          <a:xfrm rot="-5400000">
            <a:off x="11629406" y="561822"/>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6"/>
          <p:cNvSpPr/>
          <p:nvPr/>
        </p:nvSpPr>
        <p:spPr>
          <a:xfrm rot="5400000" flipH="1">
            <a:off x="198071" y="6153448"/>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6"/>
          <p:cNvSpPr/>
          <p:nvPr/>
        </p:nvSpPr>
        <p:spPr>
          <a:xfrm rot="5400000" flipH="1">
            <a:off x="-14456" y="6153447"/>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16"/>
          <p:cNvSpPr txBox="1">
            <a:spLocks noGrp="1"/>
          </p:cNvSpPr>
          <p:nvPr>
            <p:ph type="subTitle" idx="1"/>
          </p:nvPr>
        </p:nvSpPr>
        <p:spPr>
          <a:xfrm>
            <a:off x="1159575" y="246839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1" name="Google Shape;1301;p16"/>
          <p:cNvSpPr txBox="1">
            <a:spLocks noGrp="1"/>
          </p:cNvSpPr>
          <p:nvPr>
            <p:ph type="subTitle" idx="2"/>
          </p:nvPr>
        </p:nvSpPr>
        <p:spPr>
          <a:xfrm>
            <a:off x="1159575" y="4325124"/>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2" name="Google Shape;1302;p16"/>
          <p:cNvSpPr txBox="1">
            <a:spLocks noGrp="1"/>
          </p:cNvSpPr>
          <p:nvPr>
            <p:ph type="subTitle" idx="3"/>
          </p:nvPr>
        </p:nvSpPr>
        <p:spPr>
          <a:xfrm>
            <a:off x="8091476" y="247777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3" name="Google Shape;1303;p16"/>
          <p:cNvSpPr txBox="1">
            <a:spLocks noGrp="1"/>
          </p:cNvSpPr>
          <p:nvPr>
            <p:ph type="subTitle" idx="4"/>
          </p:nvPr>
        </p:nvSpPr>
        <p:spPr>
          <a:xfrm>
            <a:off x="4644249" y="248574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4" name="Google Shape;1304;p16"/>
          <p:cNvSpPr txBox="1">
            <a:spLocks noGrp="1"/>
          </p:cNvSpPr>
          <p:nvPr>
            <p:ph type="subTitle" idx="5"/>
          </p:nvPr>
        </p:nvSpPr>
        <p:spPr>
          <a:xfrm>
            <a:off x="4644249" y="4325124"/>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5" name="Google Shape;1305;p16"/>
          <p:cNvSpPr txBox="1">
            <a:spLocks noGrp="1"/>
          </p:cNvSpPr>
          <p:nvPr>
            <p:ph type="subTitle" idx="6"/>
          </p:nvPr>
        </p:nvSpPr>
        <p:spPr>
          <a:xfrm>
            <a:off x="8091476" y="4306579"/>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6" name="Google Shape;1306;p16"/>
          <p:cNvSpPr txBox="1">
            <a:spLocks noGrp="1"/>
          </p:cNvSpPr>
          <p:nvPr>
            <p:ph type="title"/>
          </p:nvPr>
        </p:nvSpPr>
        <p:spPr>
          <a:xfrm>
            <a:off x="1159575" y="1202970"/>
            <a:ext cx="9873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07" name="Google Shape;1307;p16"/>
          <p:cNvSpPr txBox="1">
            <a:spLocks noGrp="1"/>
          </p:cNvSpPr>
          <p:nvPr>
            <p:ph type="body" idx="7"/>
          </p:nvPr>
        </p:nvSpPr>
        <p:spPr>
          <a:xfrm>
            <a:off x="4644249" y="2894597"/>
            <a:ext cx="29409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308" name="Google Shape;1308;p16"/>
          <p:cNvSpPr txBox="1">
            <a:spLocks noGrp="1"/>
          </p:cNvSpPr>
          <p:nvPr>
            <p:ph type="body" idx="8"/>
          </p:nvPr>
        </p:nvSpPr>
        <p:spPr>
          <a:xfrm>
            <a:off x="8091476"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09" name="Google Shape;1309;p16"/>
          <p:cNvSpPr txBox="1">
            <a:spLocks noGrp="1"/>
          </p:cNvSpPr>
          <p:nvPr>
            <p:ph type="body" idx="9"/>
          </p:nvPr>
        </p:nvSpPr>
        <p:spPr>
          <a:xfrm>
            <a:off x="4644249"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0" name="Google Shape;1310;p16"/>
          <p:cNvSpPr txBox="1">
            <a:spLocks noGrp="1"/>
          </p:cNvSpPr>
          <p:nvPr>
            <p:ph type="body" idx="13"/>
          </p:nvPr>
        </p:nvSpPr>
        <p:spPr>
          <a:xfrm>
            <a:off x="1159575" y="2894597"/>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1" name="Google Shape;1311;p16"/>
          <p:cNvSpPr txBox="1">
            <a:spLocks noGrp="1"/>
          </p:cNvSpPr>
          <p:nvPr>
            <p:ph type="body" idx="14"/>
          </p:nvPr>
        </p:nvSpPr>
        <p:spPr>
          <a:xfrm>
            <a:off x="8091476" y="2894597"/>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2" name="Google Shape;1312;p16"/>
          <p:cNvSpPr txBox="1">
            <a:spLocks noGrp="1"/>
          </p:cNvSpPr>
          <p:nvPr>
            <p:ph type="body" idx="15"/>
          </p:nvPr>
        </p:nvSpPr>
        <p:spPr>
          <a:xfrm>
            <a:off x="1159575"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1313" name="Google Shape;1313;p16"/>
          <p:cNvGrpSpPr/>
          <p:nvPr/>
        </p:nvGrpSpPr>
        <p:grpSpPr>
          <a:xfrm flipH="1">
            <a:off x="10801074" y="809458"/>
            <a:ext cx="231496" cy="231477"/>
            <a:chOff x="2205238" y="-492150"/>
            <a:chExt cx="196200" cy="196200"/>
          </a:xfrm>
        </p:grpSpPr>
        <p:sp>
          <p:nvSpPr>
            <p:cNvPr id="1314" name="Google Shape;1314;p16"/>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316"/>
        <p:cNvGrpSpPr/>
        <p:nvPr/>
      </p:nvGrpSpPr>
      <p:grpSpPr>
        <a:xfrm>
          <a:off x="0" y="0"/>
          <a:ext cx="0" cy="0"/>
          <a:chOff x="0" y="0"/>
          <a:chExt cx="0" cy="0"/>
        </a:xfrm>
      </p:grpSpPr>
      <p:sp>
        <p:nvSpPr>
          <p:cNvPr id="1317" name="Google Shape;1317;p17"/>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17"/>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19" name="Google Shape;1319;p17"/>
          <p:cNvGrpSpPr/>
          <p:nvPr/>
        </p:nvGrpSpPr>
        <p:grpSpPr>
          <a:xfrm>
            <a:off x="11509980" y="242351"/>
            <a:ext cx="439339" cy="1365706"/>
            <a:chOff x="11509980" y="242351"/>
            <a:chExt cx="439339" cy="1365706"/>
          </a:xfrm>
        </p:grpSpPr>
        <p:sp>
          <p:nvSpPr>
            <p:cNvPr id="1320" name="Google Shape;1320;p17"/>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17"/>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7"/>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7"/>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7"/>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7"/>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17"/>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17"/>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7"/>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17"/>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17"/>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7"/>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17"/>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17"/>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7"/>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7"/>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7"/>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7"/>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17"/>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17"/>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7"/>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17"/>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17"/>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7"/>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7"/>
          <p:cNvGrpSpPr/>
          <p:nvPr/>
        </p:nvGrpSpPr>
        <p:grpSpPr>
          <a:xfrm>
            <a:off x="257323" y="5204757"/>
            <a:ext cx="439340" cy="1365706"/>
            <a:chOff x="257323" y="5204757"/>
            <a:chExt cx="439340" cy="1365706"/>
          </a:xfrm>
        </p:grpSpPr>
        <p:sp>
          <p:nvSpPr>
            <p:cNvPr id="1345" name="Google Shape;1345;p17"/>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7"/>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17"/>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17"/>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7"/>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17"/>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7"/>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7"/>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17"/>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17"/>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7"/>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17"/>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7"/>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7"/>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17"/>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7"/>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17"/>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17"/>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7"/>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17"/>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17"/>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7"/>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17"/>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17"/>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69" name="Google Shape;1369;p17"/>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17"/>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17"/>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7"/>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74" name="Google Shape;1374;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375"/>
        <p:cNvGrpSpPr/>
        <p:nvPr/>
      </p:nvGrpSpPr>
      <p:grpSpPr>
        <a:xfrm>
          <a:off x="0" y="0"/>
          <a:ext cx="0" cy="0"/>
          <a:chOff x="0" y="0"/>
          <a:chExt cx="0" cy="0"/>
        </a:xfrm>
      </p:grpSpPr>
      <p:sp>
        <p:nvSpPr>
          <p:cNvPr id="1376" name="Google Shape;1376;p18"/>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18"/>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78" name="Google Shape;1378;p18"/>
          <p:cNvGrpSpPr/>
          <p:nvPr/>
        </p:nvGrpSpPr>
        <p:grpSpPr>
          <a:xfrm flipH="1">
            <a:off x="266643" y="242351"/>
            <a:ext cx="439339" cy="1365706"/>
            <a:chOff x="11509980" y="242351"/>
            <a:chExt cx="439339" cy="1365706"/>
          </a:xfrm>
        </p:grpSpPr>
        <p:sp>
          <p:nvSpPr>
            <p:cNvPr id="1379" name="Google Shape;1379;p18"/>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8"/>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8"/>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18"/>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18"/>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8"/>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8"/>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8"/>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18"/>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18"/>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8"/>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8"/>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8"/>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8"/>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8"/>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18"/>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18"/>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8"/>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8"/>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8"/>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18"/>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18"/>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18"/>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18"/>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18"/>
          <p:cNvGrpSpPr/>
          <p:nvPr/>
        </p:nvGrpSpPr>
        <p:grpSpPr>
          <a:xfrm flipH="1">
            <a:off x="11519299" y="5204757"/>
            <a:ext cx="439340" cy="1365706"/>
            <a:chOff x="257323" y="5204757"/>
            <a:chExt cx="439340" cy="1365706"/>
          </a:xfrm>
        </p:grpSpPr>
        <p:sp>
          <p:nvSpPr>
            <p:cNvPr id="1404" name="Google Shape;1404;p18"/>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8"/>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8"/>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18"/>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18"/>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18"/>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18"/>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18"/>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18"/>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18"/>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18"/>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18"/>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18"/>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8"/>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8"/>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18"/>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18"/>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18"/>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18"/>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18"/>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18"/>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18"/>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18"/>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18"/>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8" name="Google Shape;1428;p18"/>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18"/>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8"/>
          <p:cNvSpPr/>
          <p:nvPr/>
        </p:nvSpPr>
        <p:spPr>
          <a:xfrm flipH="1">
            <a:off x="472807"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8"/>
          <p:cNvSpPr/>
          <p:nvPr/>
        </p:nvSpPr>
        <p:spPr>
          <a:xfrm flipH="1">
            <a:off x="472807"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433" name="Google Shape;1433;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1506"/>
        <p:cNvGrpSpPr/>
        <p:nvPr/>
      </p:nvGrpSpPr>
      <p:grpSpPr>
        <a:xfrm>
          <a:off x="0" y="0"/>
          <a:ext cx="0" cy="0"/>
          <a:chOff x="0" y="0"/>
          <a:chExt cx="0" cy="0"/>
        </a:xfrm>
      </p:grpSpPr>
      <p:grpSp>
        <p:nvGrpSpPr>
          <p:cNvPr id="1507" name="Google Shape;1507;p20"/>
          <p:cNvGrpSpPr/>
          <p:nvPr/>
        </p:nvGrpSpPr>
        <p:grpSpPr>
          <a:xfrm>
            <a:off x="0" y="0"/>
            <a:ext cx="12192000" cy="6858000"/>
            <a:chOff x="0" y="0"/>
            <a:chExt cx="12192000" cy="6858000"/>
          </a:xfrm>
        </p:grpSpPr>
        <p:sp>
          <p:nvSpPr>
            <p:cNvPr id="1508" name="Google Shape;1508;p20"/>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0"/>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510" name="Google Shape;1510;p20"/>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511" name="Google Shape;1511;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512" name="Google Shape;1512;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513" name="Google Shape;1513;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514" name="Google Shape;1514;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515" name="Google Shape;1515;p20"/>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1516" name="Google Shape;1516;p20"/>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06"/>
        <p:cNvGrpSpPr/>
        <p:nvPr/>
      </p:nvGrpSpPr>
      <p:grpSpPr>
        <a:xfrm>
          <a:off x="0" y="0"/>
          <a:ext cx="0" cy="0"/>
          <a:chOff x="0" y="0"/>
          <a:chExt cx="0" cy="0"/>
        </a:xfrm>
      </p:grpSpPr>
      <p:sp>
        <p:nvSpPr>
          <p:cNvPr id="107" name="Google Shape;107;p3"/>
          <p:cNvSpPr/>
          <p:nvPr/>
        </p:nvSpPr>
        <p:spPr>
          <a:xfrm>
            <a:off x="439761" y="464502"/>
            <a:ext cx="11451000" cy="6117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301238" y="276189"/>
            <a:ext cx="11451000" cy="6117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09" name="Google Shape;109;p3"/>
          <p:cNvGrpSpPr/>
          <p:nvPr/>
        </p:nvGrpSpPr>
        <p:grpSpPr>
          <a:xfrm flipH="1">
            <a:off x="11282580" y="461525"/>
            <a:ext cx="256100" cy="256080"/>
            <a:chOff x="2205238" y="-492150"/>
            <a:chExt cx="196200" cy="196200"/>
          </a:xfrm>
        </p:grpSpPr>
        <p:sp>
          <p:nvSpPr>
            <p:cNvPr id="110" name="Google Shape;110;p3"/>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13"/>
        <p:cNvGrpSpPr/>
        <p:nvPr/>
      </p:nvGrpSpPr>
      <p:grpSpPr>
        <a:xfrm>
          <a:off x="0" y="0"/>
          <a:ext cx="0" cy="0"/>
          <a:chOff x="0" y="0"/>
          <a:chExt cx="0" cy="0"/>
        </a:xfrm>
      </p:grpSpPr>
      <p:sp>
        <p:nvSpPr>
          <p:cNvPr id="114" name="Google Shape;114;p4"/>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 name="Google Shape;115;p4"/>
          <p:cNvGrpSpPr/>
          <p:nvPr/>
        </p:nvGrpSpPr>
        <p:grpSpPr>
          <a:xfrm>
            <a:off x="6943576" y="675061"/>
            <a:ext cx="3927154" cy="5252854"/>
            <a:chOff x="6943576" y="675061"/>
            <a:chExt cx="3927154" cy="5252854"/>
          </a:xfrm>
        </p:grpSpPr>
        <p:sp>
          <p:nvSpPr>
            <p:cNvPr id="116" name="Google Shape;116;p4"/>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4"/>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7106185" y="14859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4"/>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4"/>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 name="Google Shape;133;p4"/>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1175632" y="1318691"/>
            <a:ext cx="5494800" cy="4966800"/>
          </a:xfrm>
          <a:prstGeom prst="roundRect">
            <a:avLst>
              <a:gd name="adj" fmla="val 2092"/>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1097600" y="1233425"/>
            <a:ext cx="5494800" cy="4966800"/>
          </a:xfrm>
          <a:prstGeom prst="roundRect">
            <a:avLst>
              <a:gd name="adj" fmla="val 191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6" name="Google Shape;136;p4"/>
          <p:cNvGrpSpPr/>
          <p:nvPr/>
        </p:nvGrpSpPr>
        <p:grpSpPr>
          <a:xfrm>
            <a:off x="11509980" y="242351"/>
            <a:ext cx="439339" cy="1365706"/>
            <a:chOff x="11509980" y="242351"/>
            <a:chExt cx="439339" cy="1365706"/>
          </a:xfrm>
        </p:grpSpPr>
        <p:sp>
          <p:nvSpPr>
            <p:cNvPr id="137" name="Google Shape;137;p4"/>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61;p4"/>
          <p:cNvGrpSpPr/>
          <p:nvPr/>
        </p:nvGrpSpPr>
        <p:grpSpPr>
          <a:xfrm>
            <a:off x="257323" y="5204757"/>
            <a:ext cx="439340" cy="1365706"/>
            <a:chOff x="257323" y="5204757"/>
            <a:chExt cx="439340" cy="1365706"/>
          </a:xfrm>
        </p:grpSpPr>
        <p:sp>
          <p:nvSpPr>
            <p:cNvPr id="162" name="Google Shape;162;p4"/>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4"/>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4"/>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4"/>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4"/>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4"/>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4"/>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4"/>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4"/>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4"/>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4"/>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4"/>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4"/>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4"/>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4"/>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4"/>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4"/>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4"/>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4"/>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 name="Google Shape;186;p4"/>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4"/>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4"/>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4"/>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4"/>
          <p:cNvSpPr txBox="1">
            <a:spLocks noGrp="1"/>
          </p:cNvSpPr>
          <p:nvPr>
            <p:ph type="title"/>
          </p:nvPr>
        </p:nvSpPr>
        <p:spPr>
          <a:xfrm>
            <a:off x="1356498" y="1693650"/>
            <a:ext cx="4977000" cy="1122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91" name="Google Shape;191;p4"/>
          <p:cNvSpPr txBox="1">
            <a:spLocks noGrp="1"/>
          </p:cNvSpPr>
          <p:nvPr>
            <p:ph type="body" idx="1"/>
          </p:nvPr>
        </p:nvSpPr>
        <p:spPr>
          <a:xfrm>
            <a:off x="1400675" y="2998825"/>
            <a:ext cx="4977000" cy="2838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2" name="Google Shape;192;p4"/>
          <p:cNvSpPr/>
          <p:nvPr/>
        </p:nvSpPr>
        <p:spPr>
          <a:xfrm>
            <a:off x="10202109" y="9427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4"/>
          <p:cNvSpPr/>
          <p:nvPr/>
        </p:nvSpPr>
        <p:spPr>
          <a:xfrm>
            <a:off x="10196976" y="8796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4"/>
          <p:cNvSpPr/>
          <p:nvPr/>
        </p:nvSpPr>
        <p:spPr>
          <a:xfrm>
            <a:off x="10183531" y="8656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4"/>
          <p:cNvGrpSpPr/>
          <p:nvPr/>
        </p:nvGrpSpPr>
        <p:grpSpPr>
          <a:xfrm>
            <a:off x="10398583" y="1040926"/>
            <a:ext cx="611710" cy="567392"/>
            <a:chOff x="6658808" y="2431441"/>
            <a:chExt cx="611710" cy="567392"/>
          </a:xfrm>
        </p:grpSpPr>
        <p:sp>
          <p:nvSpPr>
            <p:cNvPr id="196" name="Google Shape;196;p4"/>
            <p:cNvSpPr/>
            <p:nvPr/>
          </p:nvSpPr>
          <p:spPr>
            <a:xfrm>
              <a:off x="6663273" y="24368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4"/>
            <p:cNvSpPr/>
            <p:nvPr/>
          </p:nvSpPr>
          <p:spPr>
            <a:xfrm>
              <a:off x="6658808" y="24314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4"/>
          <p:cNvGrpSpPr/>
          <p:nvPr/>
        </p:nvGrpSpPr>
        <p:grpSpPr>
          <a:xfrm>
            <a:off x="1300915" y="5572065"/>
            <a:ext cx="5088169" cy="386452"/>
            <a:chOff x="1351481" y="5695915"/>
            <a:chExt cx="5088169" cy="386452"/>
          </a:xfrm>
        </p:grpSpPr>
        <p:sp>
          <p:nvSpPr>
            <p:cNvPr id="199" name="Google Shape;199;p4"/>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0" name="Google Shape;200;p4"/>
            <p:cNvGrpSpPr/>
            <p:nvPr/>
          </p:nvGrpSpPr>
          <p:grpSpPr>
            <a:xfrm>
              <a:off x="3003318" y="5732448"/>
              <a:ext cx="464334" cy="313397"/>
              <a:chOff x="4522036" y="7458929"/>
              <a:chExt cx="771704" cy="520766"/>
            </a:xfrm>
          </p:grpSpPr>
          <p:sp>
            <p:nvSpPr>
              <p:cNvPr id="201" name="Google Shape;201;p4"/>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4"/>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4"/>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4"/>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 name="Google Shape;205;p4"/>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 name="Google Shape;206;p4"/>
            <p:cNvGrpSpPr/>
            <p:nvPr/>
          </p:nvGrpSpPr>
          <p:grpSpPr>
            <a:xfrm>
              <a:off x="6059297" y="5695915"/>
              <a:ext cx="380354" cy="386452"/>
              <a:chOff x="10064117" y="7392669"/>
              <a:chExt cx="632132" cy="642160"/>
            </a:xfrm>
          </p:grpSpPr>
          <p:sp>
            <p:nvSpPr>
              <p:cNvPr id="207" name="Google Shape;207;p4"/>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4"/>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4"/>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 name="Google Shape;210;p4"/>
            <p:cNvGrpSpPr/>
            <p:nvPr/>
          </p:nvGrpSpPr>
          <p:grpSpPr>
            <a:xfrm>
              <a:off x="2118237" y="5776170"/>
              <a:ext cx="510436" cy="225935"/>
              <a:chOff x="2808633" y="7557940"/>
              <a:chExt cx="848324" cy="375431"/>
            </a:xfrm>
          </p:grpSpPr>
          <p:sp>
            <p:nvSpPr>
              <p:cNvPr id="211" name="Google Shape;211;p4"/>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4"/>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4"/>
            <p:cNvGrpSpPr/>
            <p:nvPr/>
          </p:nvGrpSpPr>
          <p:grpSpPr>
            <a:xfrm>
              <a:off x="3842299" y="5775823"/>
              <a:ext cx="349063" cy="226629"/>
              <a:chOff x="5815767" y="7550509"/>
              <a:chExt cx="580129" cy="376585"/>
            </a:xfrm>
          </p:grpSpPr>
          <p:sp>
            <p:nvSpPr>
              <p:cNvPr id="215" name="Google Shape;215;p4"/>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4"/>
            <p:cNvGrpSpPr/>
            <p:nvPr/>
          </p:nvGrpSpPr>
          <p:grpSpPr>
            <a:xfrm>
              <a:off x="5321810" y="5773920"/>
              <a:ext cx="362837" cy="230434"/>
              <a:chOff x="8525636" y="7550463"/>
              <a:chExt cx="603020" cy="382908"/>
            </a:xfrm>
          </p:grpSpPr>
          <p:sp>
            <p:nvSpPr>
              <p:cNvPr id="218" name="Google Shape;218;p4"/>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 name="Google Shape;220;p4"/>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4"/>
          <p:cNvGrpSpPr/>
          <p:nvPr/>
        </p:nvGrpSpPr>
        <p:grpSpPr>
          <a:xfrm>
            <a:off x="1199077" y="1382011"/>
            <a:ext cx="201596" cy="201576"/>
            <a:chOff x="2205238" y="-492150"/>
            <a:chExt cx="196200" cy="196200"/>
          </a:xfrm>
        </p:grpSpPr>
        <p:sp>
          <p:nvSpPr>
            <p:cNvPr id="222" name="Google Shape;222;p4"/>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224"/>
        <p:cNvGrpSpPr/>
        <p:nvPr/>
      </p:nvGrpSpPr>
      <p:grpSpPr>
        <a:xfrm>
          <a:off x="0" y="0"/>
          <a:ext cx="0" cy="0"/>
          <a:chOff x="0" y="0"/>
          <a:chExt cx="0" cy="0"/>
        </a:xfrm>
      </p:grpSpPr>
      <p:sp>
        <p:nvSpPr>
          <p:cNvPr id="225" name="Google Shape;225;p5"/>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5"/>
          <p:cNvGrpSpPr/>
          <p:nvPr/>
        </p:nvGrpSpPr>
        <p:grpSpPr>
          <a:xfrm>
            <a:off x="11509980" y="242351"/>
            <a:ext cx="439339" cy="1365706"/>
            <a:chOff x="11509980" y="242351"/>
            <a:chExt cx="439339" cy="1365706"/>
          </a:xfrm>
        </p:grpSpPr>
        <p:sp>
          <p:nvSpPr>
            <p:cNvPr id="228" name="Google Shape;228;p5"/>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5"/>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5"/>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5"/>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5"/>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5"/>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5"/>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 name="Google Shape;252;p5"/>
          <p:cNvGrpSpPr/>
          <p:nvPr/>
        </p:nvGrpSpPr>
        <p:grpSpPr>
          <a:xfrm>
            <a:off x="257323" y="5204757"/>
            <a:ext cx="439340" cy="1365706"/>
            <a:chOff x="257323" y="5204757"/>
            <a:chExt cx="439340" cy="1365706"/>
          </a:xfrm>
        </p:grpSpPr>
        <p:sp>
          <p:nvSpPr>
            <p:cNvPr id="253" name="Google Shape;253;p5"/>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5"/>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5"/>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5"/>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5"/>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5"/>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5"/>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5"/>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5"/>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7" name="Google Shape;277;p5"/>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5"/>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5"/>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rot="10800000" flipH="1">
            <a:off x="1803993" y="4642466"/>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sp>
        <p:nvSpPr>
          <p:cNvPr id="282" name="Google Shape;282;p5"/>
          <p:cNvSpPr/>
          <p:nvPr/>
        </p:nvSpPr>
        <p:spPr>
          <a:xfrm rot="10800000" flipH="1">
            <a:off x="1348669" y="3306644"/>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sp>
        <p:nvSpPr>
          <p:cNvPr id="283" name="Google Shape;283;p5"/>
          <p:cNvSpPr/>
          <p:nvPr/>
        </p:nvSpPr>
        <p:spPr>
          <a:xfrm rot="10800000" flipH="1">
            <a:off x="893344" y="1908011"/>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grpSp>
        <p:nvGrpSpPr>
          <p:cNvPr id="284" name="Google Shape;284;p5"/>
          <p:cNvGrpSpPr/>
          <p:nvPr/>
        </p:nvGrpSpPr>
        <p:grpSpPr>
          <a:xfrm>
            <a:off x="665676" y="1600173"/>
            <a:ext cx="9769672" cy="938099"/>
            <a:chOff x="716172" y="1225822"/>
            <a:chExt cx="4576602" cy="2053633"/>
          </a:xfrm>
        </p:grpSpPr>
        <p:sp>
          <p:nvSpPr>
            <p:cNvPr id="285" name="Google Shape;285;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87" name="Google Shape;287;p5"/>
          <p:cNvGrpSpPr/>
          <p:nvPr/>
        </p:nvGrpSpPr>
        <p:grpSpPr>
          <a:xfrm>
            <a:off x="1652213" y="4193659"/>
            <a:ext cx="9769672" cy="938099"/>
            <a:chOff x="716172" y="1225822"/>
            <a:chExt cx="4576602" cy="2053633"/>
          </a:xfrm>
        </p:grpSpPr>
        <p:sp>
          <p:nvSpPr>
            <p:cNvPr id="288" name="Google Shape;288;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90" name="Google Shape;290;p5"/>
          <p:cNvGrpSpPr/>
          <p:nvPr/>
        </p:nvGrpSpPr>
        <p:grpSpPr>
          <a:xfrm>
            <a:off x="2107537" y="5490403"/>
            <a:ext cx="9769672" cy="938099"/>
            <a:chOff x="716172" y="1225822"/>
            <a:chExt cx="4576602" cy="2053633"/>
          </a:xfrm>
        </p:grpSpPr>
        <p:sp>
          <p:nvSpPr>
            <p:cNvPr id="291" name="Google Shape;291;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93" name="Google Shape;293;p5"/>
          <p:cNvGrpSpPr/>
          <p:nvPr/>
        </p:nvGrpSpPr>
        <p:grpSpPr>
          <a:xfrm>
            <a:off x="1196888" y="2896916"/>
            <a:ext cx="9769672" cy="938099"/>
            <a:chOff x="716172" y="1225822"/>
            <a:chExt cx="4576602" cy="2053633"/>
          </a:xfrm>
        </p:grpSpPr>
        <p:sp>
          <p:nvSpPr>
            <p:cNvPr id="294" name="Google Shape;294;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96" name="Google Shape;296;p5"/>
          <p:cNvSpPr txBox="1">
            <a:spLocks noGrp="1"/>
          </p:cNvSpPr>
          <p:nvPr>
            <p:ph type="body" idx="1"/>
          </p:nvPr>
        </p:nvSpPr>
        <p:spPr>
          <a:xfrm>
            <a:off x="1803993" y="1687558"/>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7" name="Google Shape;297;p5"/>
          <p:cNvSpPr txBox="1">
            <a:spLocks noGrp="1"/>
          </p:cNvSpPr>
          <p:nvPr>
            <p:ph type="body" idx="2"/>
          </p:nvPr>
        </p:nvSpPr>
        <p:spPr>
          <a:xfrm>
            <a:off x="2434173" y="3005779"/>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8" name="Google Shape;298;p5"/>
          <p:cNvSpPr txBox="1">
            <a:spLocks noGrp="1"/>
          </p:cNvSpPr>
          <p:nvPr>
            <p:ph type="body" idx="3"/>
          </p:nvPr>
        </p:nvSpPr>
        <p:spPr>
          <a:xfrm>
            <a:off x="2882899" y="4302526"/>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9" name="Google Shape;299;p5"/>
          <p:cNvSpPr txBox="1">
            <a:spLocks noGrp="1"/>
          </p:cNvSpPr>
          <p:nvPr>
            <p:ph type="body" idx="4"/>
          </p:nvPr>
        </p:nvSpPr>
        <p:spPr>
          <a:xfrm>
            <a:off x="3282155" y="5599239"/>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grpSp>
        <p:nvGrpSpPr>
          <p:cNvPr id="300" name="Google Shape;300;p5"/>
          <p:cNvGrpSpPr/>
          <p:nvPr/>
        </p:nvGrpSpPr>
        <p:grpSpPr>
          <a:xfrm>
            <a:off x="8349179" y="6083082"/>
            <a:ext cx="3263043" cy="226229"/>
            <a:chOff x="1351481" y="5695915"/>
            <a:chExt cx="5088169" cy="386452"/>
          </a:xfrm>
        </p:grpSpPr>
        <p:sp>
          <p:nvSpPr>
            <p:cNvPr id="301" name="Google Shape;301;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2" name="Google Shape;302;p5"/>
            <p:cNvGrpSpPr/>
            <p:nvPr/>
          </p:nvGrpSpPr>
          <p:grpSpPr>
            <a:xfrm>
              <a:off x="3003318" y="5732448"/>
              <a:ext cx="464334" cy="313397"/>
              <a:chOff x="4522036" y="7458929"/>
              <a:chExt cx="771704" cy="520766"/>
            </a:xfrm>
          </p:grpSpPr>
          <p:sp>
            <p:nvSpPr>
              <p:cNvPr id="303" name="Google Shape;303;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8" name="Google Shape;308;p5"/>
            <p:cNvGrpSpPr/>
            <p:nvPr/>
          </p:nvGrpSpPr>
          <p:grpSpPr>
            <a:xfrm>
              <a:off x="6059297" y="5695915"/>
              <a:ext cx="380354" cy="386452"/>
              <a:chOff x="10064117" y="7392669"/>
              <a:chExt cx="632132" cy="642160"/>
            </a:xfrm>
          </p:grpSpPr>
          <p:sp>
            <p:nvSpPr>
              <p:cNvPr id="309" name="Google Shape;309;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2" name="Google Shape;312;p5"/>
            <p:cNvGrpSpPr/>
            <p:nvPr/>
          </p:nvGrpSpPr>
          <p:grpSpPr>
            <a:xfrm>
              <a:off x="2118237" y="5776170"/>
              <a:ext cx="510436" cy="225935"/>
              <a:chOff x="2808633" y="7557940"/>
              <a:chExt cx="848324" cy="375431"/>
            </a:xfrm>
          </p:grpSpPr>
          <p:sp>
            <p:nvSpPr>
              <p:cNvPr id="313" name="Google Shape;313;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5"/>
            <p:cNvGrpSpPr/>
            <p:nvPr/>
          </p:nvGrpSpPr>
          <p:grpSpPr>
            <a:xfrm>
              <a:off x="3842299" y="5775823"/>
              <a:ext cx="349063" cy="226629"/>
              <a:chOff x="5815767" y="7550509"/>
              <a:chExt cx="580129" cy="376585"/>
            </a:xfrm>
          </p:grpSpPr>
          <p:sp>
            <p:nvSpPr>
              <p:cNvPr id="317" name="Google Shape;317;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 name="Google Shape;319;p5"/>
            <p:cNvGrpSpPr/>
            <p:nvPr/>
          </p:nvGrpSpPr>
          <p:grpSpPr>
            <a:xfrm>
              <a:off x="5321810" y="5773920"/>
              <a:ext cx="362837" cy="230434"/>
              <a:chOff x="8525636" y="7550463"/>
              <a:chExt cx="603020" cy="382908"/>
            </a:xfrm>
          </p:grpSpPr>
          <p:sp>
            <p:nvSpPr>
              <p:cNvPr id="320" name="Google Shape;320;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2" name="Google Shape;322;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5"/>
          <p:cNvSpPr txBox="1">
            <a:spLocks noGrp="1"/>
          </p:cNvSpPr>
          <p:nvPr>
            <p:ph type="title"/>
          </p:nvPr>
        </p:nvSpPr>
        <p:spPr>
          <a:xfrm>
            <a:off x="665675" y="189200"/>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324" name="Google Shape;324;p5"/>
          <p:cNvGrpSpPr/>
          <p:nvPr/>
        </p:nvGrpSpPr>
        <p:grpSpPr>
          <a:xfrm>
            <a:off x="7948279" y="4740982"/>
            <a:ext cx="3263043" cy="226229"/>
            <a:chOff x="1351481" y="5695915"/>
            <a:chExt cx="5088169" cy="386452"/>
          </a:xfrm>
        </p:grpSpPr>
        <p:sp>
          <p:nvSpPr>
            <p:cNvPr id="325" name="Google Shape;325;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5"/>
            <p:cNvGrpSpPr/>
            <p:nvPr/>
          </p:nvGrpSpPr>
          <p:grpSpPr>
            <a:xfrm>
              <a:off x="3003318" y="5732448"/>
              <a:ext cx="464334" cy="313397"/>
              <a:chOff x="4522036" y="7458929"/>
              <a:chExt cx="771704" cy="520766"/>
            </a:xfrm>
          </p:grpSpPr>
          <p:sp>
            <p:nvSpPr>
              <p:cNvPr id="327" name="Google Shape;327;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1" name="Google Shape;331;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2" name="Google Shape;332;p5"/>
            <p:cNvGrpSpPr/>
            <p:nvPr/>
          </p:nvGrpSpPr>
          <p:grpSpPr>
            <a:xfrm>
              <a:off x="6059297" y="5695915"/>
              <a:ext cx="380354" cy="386452"/>
              <a:chOff x="10064117" y="7392669"/>
              <a:chExt cx="632132" cy="642160"/>
            </a:xfrm>
          </p:grpSpPr>
          <p:sp>
            <p:nvSpPr>
              <p:cNvPr id="333" name="Google Shape;333;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6" name="Google Shape;336;p5"/>
            <p:cNvGrpSpPr/>
            <p:nvPr/>
          </p:nvGrpSpPr>
          <p:grpSpPr>
            <a:xfrm>
              <a:off x="2118237" y="5776170"/>
              <a:ext cx="510436" cy="225935"/>
              <a:chOff x="2808633" y="7557940"/>
              <a:chExt cx="848324" cy="375431"/>
            </a:xfrm>
          </p:grpSpPr>
          <p:sp>
            <p:nvSpPr>
              <p:cNvPr id="337" name="Google Shape;337;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 name="Google Shape;340;p5"/>
            <p:cNvGrpSpPr/>
            <p:nvPr/>
          </p:nvGrpSpPr>
          <p:grpSpPr>
            <a:xfrm>
              <a:off x="3842299" y="5775823"/>
              <a:ext cx="349063" cy="226629"/>
              <a:chOff x="5815767" y="7550509"/>
              <a:chExt cx="580129" cy="376585"/>
            </a:xfrm>
          </p:grpSpPr>
          <p:sp>
            <p:nvSpPr>
              <p:cNvPr id="341" name="Google Shape;341;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343;p5"/>
            <p:cNvGrpSpPr/>
            <p:nvPr/>
          </p:nvGrpSpPr>
          <p:grpSpPr>
            <a:xfrm>
              <a:off x="5321810" y="5773920"/>
              <a:ext cx="362837" cy="230434"/>
              <a:chOff x="8525636" y="7550463"/>
              <a:chExt cx="603020" cy="382908"/>
            </a:xfrm>
          </p:grpSpPr>
          <p:sp>
            <p:nvSpPr>
              <p:cNvPr id="344" name="Google Shape;344;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6" name="Google Shape;346;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5"/>
          <p:cNvGrpSpPr/>
          <p:nvPr/>
        </p:nvGrpSpPr>
        <p:grpSpPr>
          <a:xfrm>
            <a:off x="7497704" y="3463332"/>
            <a:ext cx="3263043" cy="226229"/>
            <a:chOff x="1351481" y="5695915"/>
            <a:chExt cx="5088169" cy="386452"/>
          </a:xfrm>
        </p:grpSpPr>
        <p:sp>
          <p:nvSpPr>
            <p:cNvPr id="348" name="Google Shape;348;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9" name="Google Shape;349;p5"/>
            <p:cNvGrpSpPr/>
            <p:nvPr/>
          </p:nvGrpSpPr>
          <p:grpSpPr>
            <a:xfrm>
              <a:off x="3003318" y="5732448"/>
              <a:ext cx="464334" cy="313397"/>
              <a:chOff x="4522036" y="7458929"/>
              <a:chExt cx="771704" cy="520766"/>
            </a:xfrm>
          </p:grpSpPr>
          <p:sp>
            <p:nvSpPr>
              <p:cNvPr id="350" name="Google Shape;350;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5"/>
            <p:cNvGrpSpPr/>
            <p:nvPr/>
          </p:nvGrpSpPr>
          <p:grpSpPr>
            <a:xfrm>
              <a:off x="6059297" y="5695915"/>
              <a:ext cx="380354" cy="386452"/>
              <a:chOff x="10064117" y="7392669"/>
              <a:chExt cx="632132" cy="642160"/>
            </a:xfrm>
          </p:grpSpPr>
          <p:sp>
            <p:nvSpPr>
              <p:cNvPr id="356" name="Google Shape;356;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5"/>
            <p:cNvGrpSpPr/>
            <p:nvPr/>
          </p:nvGrpSpPr>
          <p:grpSpPr>
            <a:xfrm>
              <a:off x="2118237" y="5776170"/>
              <a:ext cx="510436" cy="225935"/>
              <a:chOff x="2808633" y="7557940"/>
              <a:chExt cx="848324" cy="375431"/>
            </a:xfrm>
          </p:grpSpPr>
          <p:sp>
            <p:nvSpPr>
              <p:cNvPr id="360" name="Google Shape;360;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363;p5"/>
            <p:cNvGrpSpPr/>
            <p:nvPr/>
          </p:nvGrpSpPr>
          <p:grpSpPr>
            <a:xfrm>
              <a:off x="3842299" y="5775823"/>
              <a:ext cx="349063" cy="226629"/>
              <a:chOff x="5815767" y="7550509"/>
              <a:chExt cx="580129" cy="376585"/>
            </a:xfrm>
          </p:grpSpPr>
          <p:sp>
            <p:nvSpPr>
              <p:cNvPr id="364" name="Google Shape;364;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5"/>
            <p:cNvGrpSpPr/>
            <p:nvPr/>
          </p:nvGrpSpPr>
          <p:grpSpPr>
            <a:xfrm>
              <a:off x="5321810" y="5773920"/>
              <a:ext cx="362837" cy="230434"/>
              <a:chOff x="8525636" y="7550463"/>
              <a:chExt cx="603020" cy="382908"/>
            </a:xfrm>
          </p:grpSpPr>
          <p:sp>
            <p:nvSpPr>
              <p:cNvPr id="367" name="Google Shape;367;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370;p5"/>
          <p:cNvGrpSpPr/>
          <p:nvPr/>
        </p:nvGrpSpPr>
        <p:grpSpPr>
          <a:xfrm>
            <a:off x="6937804" y="2132957"/>
            <a:ext cx="3263043" cy="226229"/>
            <a:chOff x="1351481" y="5695915"/>
            <a:chExt cx="5088169" cy="386452"/>
          </a:xfrm>
        </p:grpSpPr>
        <p:sp>
          <p:nvSpPr>
            <p:cNvPr id="371" name="Google Shape;371;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2" name="Google Shape;372;p5"/>
            <p:cNvGrpSpPr/>
            <p:nvPr/>
          </p:nvGrpSpPr>
          <p:grpSpPr>
            <a:xfrm>
              <a:off x="3003318" y="5732448"/>
              <a:ext cx="464334" cy="313397"/>
              <a:chOff x="4522036" y="7458929"/>
              <a:chExt cx="771704" cy="520766"/>
            </a:xfrm>
          </p:grpSpPr>
          <p:sp>
            <p:nvSpPr>
              <p:cNvPr id="373" name="Google Shape;373;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 name="Google Shape;378;p5"/>
            <p:cNvGrpSpPr/>
            <p:nvPr/>
          </p:nvGrpSpPr>
          <p:grpSpPr>
            <a:xfrm>
              <a:off x="6059297" y="5695915"/>
              <a:ext cx="380354" cy="386452"/>
              <a:chOff x="10064117" y="7392669"/>
              <a:chExt cx="632132" cy="642160"/>
            </a:xfrm>
          </p:grpSpPr>
          <p:sp>
            <p:nvSpPr>
              <p:cNvPr id="379" name="Google Shape;379;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2" name="Google Shape;382;p5"/>
            <p:cNvGrpSpPr/>
            <p:nvPr/>
          </p:nvGrpSpPr>
          <p:grpSpPr>
            <a:xfrm>
              <a:off x="2118237" y="5776170"/>
              <a:ext cx="510436" cy="225935"/>
              <a:chOff x="2808633" y="7557940"/>
              <a:chExt cx="848324" cy="375431"/>
            </a:xfrm>
          </p:grpSpPr>
          <p:sp>
            <p:nvSpPr>
              <p:cNvPr id="383" name="Google Shape;383;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6" name="Google Shape;386;p5"/>
            <p:cNvGrpSpPr/>
            <p:nvPr/>
          </p:nvGrpSpPr>
          <p:grpSpPr>
            <a:xfrm>
              <a:off x="3842299" y="5775823"/>
              <a:ext cx="349063" cy="226629"/>
              <a:chOff x="5815767" y="7550509"/>
              <a:chExt cx="580129" cy="376585"/>
            </a:xfrm>
          </p:grpSpPr>
          <p:sp>
            <p:nvSpPr>
              <p:cNvPr id="387" name="Google Shape;387;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9" name="Google Shape;389;p5"/>
            <p:cNvGrpSpPr/>
            <p:nvPr/>
          </p:nvGrpSpPr>
          <p:grpSpPr>
            <a:xfrm>
              <a:off x="5321810" y="5773920"/>
              <a:ext cx="362837" cy="230434"/>
              <a:chOff x="8525636" y="7550463"/>
              <a:chExt cx="603020" cy="382908"/>
            </a:xfrm>
          </p:grpSpPr>
          <p:sp>
            <p:nvSpPr>
              <p:cNvPr id="390" name="Google Shape;390;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392;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449"/>
        <p:cNvGrpSpPr/>
        <p:nvPr/>
      </p:nvGrpSpPr>
      <p:grpSpPr>
        <a:xfrm>
          <a:off x="0" y="0"/>
          <a:ext cx="0" cy="0"/>
          <a:chOff x="0" y="0"/>
          <a:chExt cx="0" cy="0"/>
        </a:xfrm>
      </p:grpSpPr>
      <p:sp>
        <p:nvSpPr>
          <p:cNvPr id="450" name="Google Shape;450;p7"/>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7"/>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7"/>
          <p:cNvSpPr/>
          <p:nvPr/>
        </p:nvSpPr>
        <p:spPr>
          <a:xfrm>
            <a:off x="999791" y="812137"/>
            <a:ext cx="10350900" cy="55296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7"/>
          <p:cNvSpPr/>
          <p:nvPr/>
        </p:nvSpPr>
        <p:spPr>
          <a:xfrm>
            <a:off x="874575" y="641913"/>
            <a:ext cx="10350900" cy="55296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54" name="Google Shape;454;p7"/>
          <p:cNvGrpSpPr/>
          <p:nvPr/>
        </p:nvGrpSpPr>
        <p:grpSpPr>
          <a:xfrm flipH="1">
            <a:off x="266643" y="242351"/>
            <a:ext cx="439339" cy="1365706"/>
            <a:chOff x="11509980" y="242351"/>
            <a:chExt cx="439339" cy="1365706"/>
          </a:xfrm>
        </p:grpSpPr>
        <p:sp>
          <p:nvSpPr>
            <p:cNvPr id="455" name="Google Shape;455;p7"/>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7"/>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7"/>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7"/>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7"/>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7"/>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7"/>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7"/>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7"/>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7"/>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7"/>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7"/>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7"/>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7"/>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7"/>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7"/>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7"/>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7"/>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7"/>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7"/>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7"/>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7"/>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7"/>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7"/>
          <p:cNvGrpSpPr/>
          <p:nvPr/>
        </p:nvGrpSpPr>
        <p:grpSpPr>
          <a:xfrm flipH="1">
            <a:off x="11519299" y="5204757"/>
            <a:ext cx="439340" cy="1365706"/>
            <a:chOff x="257323" y="5204757"/>
            <a:chExt cx="439340" cy="1365706"/>
          </a:xfrm>
        </p:grpSpPr>
        <p:sp>
          <p:nvSpPr>
            <p:cNvPr id="480" name="Google Shape;480;p7"/>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7"/>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7"/>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7"/>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7"/>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7"/>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7"/>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7"/>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7"/>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4" name="Google Shape;504;p7"/>
          <p:cNvSpPr/>
          <p:nvPr/>
        </p:nvSpPr>
        <p:spPr>
          <a:xfrm rot="-5400000">
            <a:off x="11417058" y="561644"/>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rot="-5400000">
            <a:off x="11629406" y="561822"/>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rot="5400000" flipH="1">
            <a:off x="198071" y="6153448"/>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7"/>
          <p:cNvSpPr/>
          <p:nvPr/>
        </p:nvSpPr>
        <p:spPr>
          <a:xfrm rot="5400000" flipH="1">
            <a:off x="-14456" y="6153447"/>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7"/>
          <p:cNvSpPr txBox="1">
            <a:spLocks noGrp="1"/>
          </p:cNvSpPr>
          <p:nvPr>
            <p:ph type="title"/>
          </p:nvPr>
        </p:nvSpPr>
        <p:spPr>
          <a:xfrm>
            <a:off x="1143000" y="836300"/>
            <a:ext cx="9825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09" name="Google Shape;509;p7"/>
          <p:cNvSpPr txBox="1">
            <a:spLocks noGrp="1"/>
          </p:cNvSpPr>
          <p:nvPr>
            <p:ph type="body" idx="1"/>
          </p:nvPr>
        </p:nvSpPr>
        <p:spPr>
          <a:xfrm>
            <a:off x="1143000" y="1985882"/>
            <a:ext cx="4619100" cy="388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10" name="Google Shape;510;p7"/>
          <p:cNvSpPr txBox="1">
            <a:spLocks noGrp="1"/>
          </p:cNvSpPr>
          <p:nvPr>
            <p:ph type="body" idx="2"/>
          </p:nvPr>
        </p:nvSpPr>
        <p:spPr>
          <a:xfrm>
            <a:off x="6348945" y="1971250"/>
            <a:ext cx="4619400" cy="388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11" name="Google Shape;511;p7"/>
          <p:cNvSpPr/>
          <p:nvPr/>
        </p:nvSpPr>
        <p:spPr>
          <a:xfrm>
            <a:off x="10505909" y="31937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7"/>
          <p:cNvSpPr/>
          <p:nvPr/>
        </p:nvSpPr>
        <p:spPr>
          <a:xfrm>
            <a:off x="10500776" y="25628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7"/>
          <p:cNvSpPr/>
          <p:nvPr/>
        </p:nvSpPr>
        <p:spPr>
          <a:xfrm>
            <a:off x="10487331" y="24233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7"/>
          <p:cNvSpPr/>
          <p:nvPr/>
        </p:nvSpPr>
        <p:spPr>
          <a:xfrm>
            <a:off x="10744898" y="44979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515"/>
        <p:cNvGrpSpPr/>
        <p:nvPr/>
      </p:nvGrpSpPr>
      <p:grpSpPr>
        <a:xfrm>
          <a:off x="0" y="0"/>
          <a:ext cx="0" cy="0"/>
          <a:chOff x="0" y="0"/>
          <a:chExt cx="0" cy="0"/>
        </a:xfrm>
      </p:grpSpPr>
      <p:sp>
        <p:nvSpPr>
          <p:cNvPr id="516" name="Google Shape;516;p8"/>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8"/>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8" name="Google Shape;518;p8"/>
          <p:cNvGrpSpPr/>
          <p:nvPr/>
        </p:nvGrpSpPr>
        <p:grpSpPr>
          <a:xfrm>
            <a:off x="11509980" y="242351"/>
            <a:ext cx="439339" cy="1365706"/>
            <a:chOff x="11509980" y="242351"/>
            <a:chExt cx="439339" cy="1365706"/>
          </a:xfrm>
        </p:grpSpPr>
        <p:sp>
          <p:nvSpPr>
            <p:cNvPr id="519" name="Google Shape;519;p8"/>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8"/>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8"/>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8"/>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8"/>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8"/>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8"/>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8"/>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8"/>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8"/>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8"/>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8"/>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8"/>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8"/>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8"/>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8"/>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8"/>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8"/>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8"/>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8"/>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8"/>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8"/>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8"/>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8"/>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8"/>
          <p:cNvGrpSpPr/>
          <p:nvPr/>
        </p:nvGrpSpPr>
        <p:grpSpPr>
          <a:xfrm>
            <a:off x="257323" y="5204757"/>
            <a:ext cx="439340" cy="1365706"/>
            <a:chOff x="257323" y="5204757"/>
            <a:chExt cx="439340" cy="1365706"/>
          </a:xfrm>
        </p:grpSpPr>
        <p:sp>
          <p:nvSpPr>
            <p:cNvPr id="544" name="Google Shape;544;p8"/>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8"/>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8"/>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8"/>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8"/>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8"/>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8"/>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8"/>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8"/>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8"/>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8"/>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8"/>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8"/>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8"/>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8"/>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8"/>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8"/>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8"/>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8"/>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8"/>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8"/>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8"/>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8"/>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8"/>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8" name="Google Shape;568;p8"/>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8"/>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8"/>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8"/>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8"/>
          <p:cNvSpPr txBox="1">
            <a:spLocks noGrp="1"/>
          </p:cNvSpPr>
          <p:nvPr>
            <p:ph type="title"/>
          </p:nvPr>
        </p:nvSpPr>
        <p:spPr>
          <a:xfrm>
            <a:off x="1329075" y="593375"/>
            <a:ext cx="9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3" name="Google Shape;573;p8"/>
          <p:cNvSpPr/>
          <p:nvPr/>
        </p:nvSpPr>
        <p:spPr>
          <a:xfrm>
            <a:off x="1446029" y="1603744"/>
            <a:ext cx="9668400" cy="42600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8"/>
          <p:cNvSpPr/>
          <p:nvPr/>
        </p:nvSpPr>
        <p:spPr>
          <a:xfrm>
            <a:off x="1329070" y="1472608"/>
            <a:ext cx="9668400" cy="42600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75" name="Google Shape;575;p8"/>
          <p:cNvGrpSpPr/>
          <p:nvPr/>
        </p:nvGrpSpPr>
        <p:grpSpPr>
          <a:xfrm>
            <a:off x="10183531" y="1094288"/>
            <a:ext cx="1031963" cy="1026371"/>
            <a:chOff x="10183531" y="1094288"/>
            <a:chExt cx="1031963" cy="1026371"/>
          </a:xfrm>
        </p:grpSpPr>
        <p:sp>
          <p:nvSpPr>
            <p:cNvPr id="576" name="Google Shape;576;p8"/>
            <p:cNvSpPr/>
            <p:nvPr/>
          </p:nvSpPr>
          <p:spPr>
            <a:xfrm>
              <a:off x="10202109" y="11713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8"/>
            <p:cNvSpPr/>
            <p:nvPr/>
          </p:nvSpPr>
          <p:spPr>
            <a:xfrm>
              <a:off x="10196976" y="11082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8"/>
            <p:cNvSpPr/>
            <p:nvPr/>
          </p:nvSpPr>
          <p:spPr>
            <a:xfrm>
              <a:off x="10183531" y="10942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9" name="Google Shape;579;p8"/>
            <p:cNvGrpSpPr/>
            <p:nvPr/>
          </p:nvGrpSpPr>
          <p:grpSpPr>
            <a:xfrm>
              <a:off x="10398583" y="1269526"/>
              <a:ext cx="611710" cy="567392"/>
              <a:chOff x="6658808" y="2431441"/>
              <a:chExt cx="611710" cy="567392"/>
            </a:xfrm>
          </p:grpSpPr>
          <p:sp>
            <p:nvSpPr>
              <p:cNvPr id="580" name="Google Shape;580;p8"/>
              <p:cNvSpPr/>
              <p:nvPr/>
            </p:nvSpPr>
            <p:spPr>
              <a:xfrm>
                <a:off x="6663273" y="24368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8"/>
              <p:cNvSpPr/>
              <p:nvPr/>
            </p:nvSpPr>
            <p:spPr>
              <a:xfrm>
                <a:off x="6658808" y="24314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82" name="Google Shape;582;p8"/>
          <p:cNvSpPr/>
          <p:nvPr/>
        </p:nvSpPr>
        <p:spPr>
          <a:xfrm rot="10800000">
            <a:off x="2499658" y="1884820"/>
            <a:ext cx="1878000" cy="107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8"/>
          <p:cNvSpPr/>
          <p:nvPr/>
        </p:nvSpPr>
        <p:spPr>
          <a:xfrm>
            <a:off x="2499444" y="2098653"/>
            <a:ext cx="1323300" cy="6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8"/>
          <p:cNvSpPr/>
          <p:nvPr/>
        </p:nvSpPr>
        <p:spPr>
          <a:xfrm>
            <a:off x="1583475" y="1678475"/>
            <a:ext cx="763897" cy="763897"/>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8"/>
          <p:cNvSpPr/>
          <p:nvPr/>
        </p:nvSpPr>
        <p:spPr>
          <a:xfrm>
            <a:off x="1841852" y="1761308"/>
            <a:ext cx="247433" cy="24743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8"/>
          <p:cNvSpPr/>
          <p:nvPr/>
        </p:nvSpPr>
        <p:spPr>
          <a:xfrm>
            <a:off x="1751151" y="2060245"/>
            <a:ext cx="428843" cy="381943"/>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7" name="Google Shape;587;p8"/>
          <p:cNvGrpSpPr/>
          <p:nvPr/>
        </p:nvGrpSpPr>
        <p:grpSpPr>
          <a:xfrm>
            <a:off x="2979094" y="5049195"/>
            <a:ext cx="6368353" cy="483683"/>
            <a:chOff x="1351481" y="5695915"/>
            <a:chExt cx="5088169" cy="386452"/>
          </a:xfrm>
        </p:grpSpPr>
        <p:sp>
          <p:nvSpPr>
            <p:cNvPr id="588" name="Google Shape;588;p8"/>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9" name="Google Shape;589;p8"/>
            <p:cNvGrpSpPr/>
            <p:nvPr/>
          </p:nvGrpSpPr>
          <p:grpSpPr>
            <a:xfrm>
              <a:off x="3003318" y="5732448"/>
              <a:ext cx="464334" cy="313397"/>
              <a:chOff x="4522036" y="7458929"/>
              <a:chExt cx="771704" cy="520766"/>
            </a:xfrm>
          </p:grpSpPr>
          <p:sp>
            <p:nvSpPr>
              <p:cNvPr id="590" name="Google Shape;590;p8"/>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8"/>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8"/>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8"/>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4" name="Google Shape;594;p8"/>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5" name="Google Shape;595;p8"/>
            <p:cNvGrpSpPr/>
            <p:nvPr/>
          </p:nvGrpSpPr>
          <p:grpSpPr>
            <a:xfrm>
              <a:off x="6059297" y="5695915"/>
              <a:ext cx="380354" cy="386452"/>
              <a:chOff x="10064117" y="7392669"/>
              <a:chExt cx="632132" cy="642160"/>
            </a:xfrm>
          </p:grpSpPr>
          <p:sp>
            <p:nvSpPr>
              <p:cNvPr id="596" name="Google Shape;596;p8"/>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8"/>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8"/>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8"/>
            <p:cNvGrpSpPr/>
            <p:nvPr/>
          </p:nvGrpSpPr>
          <p:grpSpPr>
            <a:xfrm>
              <a:off x="2118237" y="5776170"/>
              <a:ext cx="510436" cy="225935"/>
              <a:chOff x="2808633" y="7557940"/>
              <a:chExt cx="848324" cy="375431"/>
            </a:xfrm>
          </p:grpSpPr>
          <p:sp>
            <p:nvSpPr>
              <p:cNvPr id="600" name="Google Shape;600;p8"/>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8"/>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8"/>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3" name="Google Shape;603;p8"/>
            <p:cNvGrpSpPr/>
            <p:nvPr/>
          </p:nvGrpSpPr>
          <p:grpSpPr>
            <a:xfrm>
              <a:off x="3842299" y="5775823"/>
              <a:ext cx="349063" cy="226629"/>
              <a:chOff x="5815767" y="7550509"/>
              <a:chExt cx="580129" cy="376585"/>
            </a:xfrm>
          </p:grpSpPr>
          <p:sp>
            <p:nvSpPr>
              <p:cNvPr id="604" name="Google Shape;604;p8"/>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8"/>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6" name="Google Shape;606;p8"/>
            <p:cNvGrpSpPr/>
            <p:nvPr/>
          </p:nvGrpSpPr>
          <p:grpSpPr>
            <a:xfrm>
              <a:off x="5321810" y="5773920"/>
              <a:ext cx="362837" cy="230434"/>
              <a:chOff x="8525636" y="7550463"/>
              <a:chExt cx="603020" cy="382908"/>
            </a:xfrm>
          </p:grpSpPr>
          <p:sp>
            <p:nvSpPr>
              <p:cNvPr id="607" name="Google Shape;607;p8"/>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8"/>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9" name="Google Shape;609;p8"/>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0" name="Google Shape;610;p8"/>
          <p:cNvSpPr txBox="1">
            <a:spLocks noGrp="1"/>
          </p:cNvSpPr>
          <p:nvPr>
            <p:ph type="body" idx="1"/>
          </p:nvPr>
        </p:nvSpPr>
        <p:spPr>
          <a:xfrm>
            <a:off x="1959100" y="2612450"/>
            <a:ext cx="8439600" cy="2254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611"/>
        <p:cNvGrpSpPr/>
        <p:nvPr/>
      </p:nvGrpSpPr>
      <p:grpSpPr>
        <a:xfrm>
          <a:off x="0" y="0"/>
          <a:ext cx="0" cy="0"/>
          <a:chOff x="0" y="0"/>
          <a:chExt cx="0" cy="0"/>
        </a:xfrm>
      </p:grpSpPr>
      <p:sp>
        <p:nvSpPr>
          <p:cNvPr id="612" name="Google Shape;612;p9"/>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txBox="1">
            <a:spLocks noGrp="1"/>
          </p:cNvSpPr>
          <p:nvPr>
            <p:ph type="subTitle" idx="1"/>
          </p:nvPr>
        </p:nvSpPr>
        <p:spPr>
          <a:xfrm>
            <a:off x="3221675" y="5919475"/>
            <a:ext cx="78381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615" name="Google Shape;615;p9"/>
          <p:cNvSpPr/>
          <p:nvPr/>
        </p:nvSpPr>
        <p:spPr>
          <a:xfrm>
            <a:off x="3221666" y="1375144"/>
            <a:ext cx="7893000" cy="42600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9"/>
          <p:cNvSpPr/>
          <p:nvPr/>
        </p:nvSpPr>
        <p:spPr>
          <a:xfrm>
            <a:off x="3104707" y="1244008"/>
            <a:ext cx="7893000" cy="42600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7" name="Google Shape;617;p9"/>
          <p:cNvSpPr/>
          <p:nvPr/>
        </p:nvSpPr>
        <p:spPr>
          <a:xfrm>
            <a:off x="251547" y="203082"/>
            <a:ext cx="1414984" cy="180948"/>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251547" y="464832"/>
            <a:ext cx="1414984" cy="180258"/>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1" name="Google Shape;621;p9"/>
          <p:cNvGrpSpPr/>
          <p:nvPr/>
        </p:nvGrpSpPr>
        <p:grpSpPr>
          <a:xfrm>
            <a:off x="11509980" y="242351"/>
            <a:ext cx="439339" cy="1365706"/>
            <a:chOff x="11509980" y="242351"/>
            <a:chExt cx="439339" cy="1365706"/>
          </a:xfrm>
        </p:grpSpPr>
        <p:sp>
          <p:nvSpPr>
            <p:cNvPr id="622" name="Google Shape;622;p9"/>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9"/>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9"/>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9"/>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9"/>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9"/>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9"/>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9"/>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9"/>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9"/>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9"/>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9"/>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9"/>
          <p:cNvGrpSpPr/>
          <p:nvPr/>
        </p:nvGrpSpPr>
        <p:grpSpPr>
          <a:xfrm rot="5400000">
            <a:off x="3787332" y="5573353"/>
            <a:ext cx="439340" cy="1365706"/>
            <a:chOff x="257323" y="5204757"/>
            <a:chExt cx="439340" cy="1365706"/>
          </a:xfrm>
        </p:grpSpPr>
        <p:sp>
          <p:nvSpPr>
            <p:cNvPr id="647" name="Google Shape;647;p9"/>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9"/>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9"/>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9"/>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9"/>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9"/>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9"/>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9"/>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9"/>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9"/>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9"/>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9"/>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9"/>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9"/>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1" name="Google Shape;671;p9"/>
          <p:cNvSpPr/>
          <p:nvPr/>
        </p:nvSpPr>
        <p:spPr>
          <a:xfrm rot="-771303">
            <a:off x="221662" y="3050469"/>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accent4"/>
          </a:solidFill>
          <a:ln w="1270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9"/>
          <p:cNvSpPr/>
          <p:nvPr/>
        </p:nvSpPr>
        <p:spPr>
          <a:xfrm rot="-771303">
            <a:off x="161411" y="3032746"/>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lt2"/>
          </a:solidFill>
          <a:ln w="7620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9"/>
          <p:cNvGrpSpPr/>
          <p:nvPr/>
        </p:nvGrpSpPr>
        <p:grpSpPr>
          <a:xfrm rot="-774075">
            <a:off x="145126" y="2770514"/>
            <a:ext cx="3510942" cy="3394832"/>
            <a:chOff x="2007636" y="-280541"/>
            <a:chExt cx="6414832" cy="6202688"/>
          </a:xfrm>
        </p:grpSpPr>
        <p:sp>
          <p:nvSpPr>
            <p:cNvPr id="674" name="Google Shape;674;p9"/>
            <p:cNvSpPr/>
            <p:nvPr/>
          </p:nvSpPr>
          <p:spPr>
            <a:xfrm>
              <a:off x="2127412" y="3783535"/>
              <a:ext cx="1489493" cy="1099623"/>
            </a:xfrm>
            <a:custGeom>
              <a:avLst/>
              <a:gdLst/>
              <a:ahLst/>
              <a:cxnLst/>
              <a:rect l="l" t="t" r="r" b="b"/>
              <a:pathLst>
                <a:path w="577883" h="426624" extrusionOk="0">
                  <a:moveTo>
                    <a:pt x="575246" y="302729"/>
                  </a:moveTo>
                  <a:cubicBezTo>
                    <a:pt x="557910" y="305015"/>
                    <a:pt x="540478" y="307587"/>
                    <a:pt x="522763" y="310635"/>
                  </a:cubicBezTo>
                  <a:cubicBezTo>
                    <a:pt x="500950" y="314159"/>
                    <a:pt x="479710" y="318350"/>
                    <a:pt x="458944" y="322827"/>
                  </a:cubicBezTo>
                  <a:cubicBezTo>
                    <a:pt x="353122" y="345639"/>
                    <a:pt x="250252" y="380443"/>
                    <a:pt x="152334" y="426554"/>
                  </a:cubicBezTo>
                  <a:cubicBezTo>
                    <a:pt x="146335" y="421411"/>
                    <a:pt x="139382" y="415124"/>
                    <a:pt x="131761" y="407504"/>
                  </a:cubicBezTo>
                  <a:cubicBezTo>
                    <a:pt x="73277" y="352088"/>
                    <a:pt x="27463" y="284698"/>
                    <a:pt x="-2637" y="209956"/>
                  </a:cubicBezTo>
                  <a:cubicBezTo>
                    <a:pt x="-2637" y="209956"/>
                    <a:pt x="-2637" y="209956"/>
                    <a:pt x="-2637" y="209479"/>
                  </a:cubicBezTo>
                  <a:lnTo>
                    <a:pt x="447037" y="-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9"/>
            <p:cNvSpPr/>
            <p:nvPr/>
          </p:nvSpPr>
          <p:spPr>
            <a:xfrm>
              <a:off x="2007636" y="3037866"/>
              <a:ext cx="1259696" cy="1311741"/>
            </a:xfrm>
            <a:custGeom>
              <a:avLst/>
              <a:gdLst/>
              <a:ahLst/>
              <a:cxnLst/>
              <a:rect l="l" t="t" r="r" b="b"/>
              <a:pathLst>
                <a:path w="488728" h="508920" extrusionOk="0">
                  <a:moveTo>
                    <a:pt x="486091" y="284251"/>
                  </a:moveTo>
                  <a:lnTo>
                    <a:pt x="43748" y="508850"/>
                  </a:lnTo>
                  <a:cubicBezTo>
                    <a:pt x="43748" y="508536"/>
                    <a:pt x="43748" y="508212"/>
                    <a:pt x="43748" y="507898"/>
                  </a:cubicBezTo>
                  <a:cubicBezTo>
                    <a:pt x="40892" y="501516"/>
                    <a:pt x="38225" y="495039"/>
                    <a:pt x="35653" y="488371"/>
                  </a:cubicBezTo>
                  <a:cubicBezTo>
                    <a:pt x="18412" y="444385"/>
                    <a:pt x="6792" y="398398"/>
                    <a:pt x="1076" y="351497"/>
                  </a:cubicBezTo>
                  <a:lnTo>
                    <a:pt x="1076" y="351497"/>
                  </a:lnTo>
                  <a:cubicBezTo>
                    <a:pt x="411" y="345115"/>
                    <a:pt x="-256" y="338924"/>
                    <a:pt x="-828" y="332923"/>
                  </a:cubicBezTo>
                  <a:cubicBezTo>
                    <a:pt x="-828" y="329875"/>
                    <a:pt x="-828" y="327018"/>
                    <a:pt x="-1496" y="324065"/>
                  </a:cubicBezTo>
                  <a:cubicBezTo>
                    <a:pt x="-2065" y="317302"/>
                    <a:pt x="-2447" y="310825"/>
                    <a:pt x="-2637" y="304539"/>
                  </a:cubicBezTo>
                  <a:cubicBezTo>
                    <a:pt x="-2637" y="293014"/>
                    <a:pt x="-2637" y="282155"/>
                    <a:pt x="-2637" y="272249"/>
                  </a:cubicBezTo>
                  <a:cubicBezTo>
                    <a:pt x="-2637" y="271011"/>
                    <a:pt x="-2637" y="269773"/>
                    <a:pt x="-2637" y="268534"/>
                  </a:cubicBezTo>
                  <a:lnTo>
                    <a:pt x="-2637" y="267487"/>
                  </a:lnTo>
                  <a:cubicBezTo>
                    <a:pt x="-2637" y="265010"/>
                    <a:pt x="-2637" y="262629"/>
                    <a:pt x="-2637" y="260248"/>
                  </a:cubicBezTo>
                  <a:cubicBezTo>
                    <a:pt x="-2637" y="254628"/>
                    <a:pt x="-1875" y="249199"/>
                    <a:pt x="-1591" y="244150"/>
                  </a:cubicBezTo>
                  <a:cubicBezTo>
                    <a:pt x="-1591" y="242436"/>
                    <a:pt x="-1591" y="240912"/>
                    <a:pt x="-1591" y="239293"/>
                  </a:cubicBezTo>
                  <a:cubicBezTo>
                    <a:pt x="100993" y="184219"/>
                    <a:pt x="198911" y="120925"/>
                    <a:pt x="291303" y="50031"/>
                  </a:cubicBezTo>
                  <a:cubicBezTo>
                    <a:pt x="311974" y="34315"/>
                    <a:pt x="331879" y="18598"/>
                    <a:pt x="351120" y="2406"/>
                  </a:cubicBezTo>
                  <a:cubicBezTo>
                    <a:pt x="352169" y="1663"/>
                    <a:pt x="353215" y="834"/>
                    <a:pt x="354169" y="-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9"/>
            <p:cNvSpPr/>
            <p:nvPr/>
          </p:nvSpPr>
          <p:spPr>
            <a:xfrm>
              <a:off x="2621498" y="3967374"/>
              <a:ext cx="690852" cy="745111"/>
            </a:xfrm>
            <a:custGeom>
              <a:avLst/>
              <a:gdLst/>
              <a:ahLst/>
              <a:cxnLst/>
              <a:rect l="l" t="t" r="r" b="b"/>
              <a:pathLst>
                <a:path w="268032" h="289083" extrusionOk="0">
                  <a:moveTo>
                    <a:pt x="265395" y="250913"/>
                  </a:moveTo>
                  <a:cubicBezTo>
                    <a:pt x="236820" y="263581"/>
                    <a:pt x="210626" y="276345"/>
                    <a:pt x="186149" y="289013"/>
                  </a:cubicBezTo>
                  <a:cubicBezTo>
                    <a:pt x="104423" y="223329"/>
                    <a:pt x="39653" y="138947"/>
                    <a:pt x="-2637" y="42982"/>
                  </a:cubicBezTo>
                  <a:lnTo>
                    <a:pt x="82134" y="-71"/>
                  </a:lnTo>
                  <a:cubicBezTo>
                    <a:pt x="124520" y="95779"/>
                    <a:pt x="187004" y="181380"/>
                    <a:pt x="265395" y="2509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9"/>
            <p:cNvSpPr/>
            <p:nvPr/>
          </p:nvSpPr>
          <p:spPr>
            <a:xfrm>
              <a:off x="2481131" y="3159363"/>
              <a:ext cx="359144" cy="918685"/>
            </a:xfrm>
            <a:custGeom>
              <a:avLst/>
              <a:gdLst/>
              <a:ahLst/>
              <a:cxnLst/>
              <a:rect l="l" t="t" r="r" b="b"/>
              <a:pathLst>
                <a:path w="139338" h="356425" extrusionOk="0">
                  <a:moveTo>
                    <a:pt x="136606" y="313302"/>
                  </a:moveTo>
                  <a:lnTo>
                    <a:pt x="51835" y="356355"/>
                  </a:lnTo>
                  <a:lnTo>
                    <a:pt x="51263" y="355212"/>
                  </a:lnTo>
                  <a:cubicBezTo>
                    <a:pt x="48023" y="347782"/>
                    <a:pt x="44882" y="340162"/>
                    <a:pt x="41738" y="332447"/>
                  </a:cubicBezTo>
                  <a:cubicBezTo>
                    <a:pt x="16402" y="267629"/>
                    <a:pt x="1542" y="199164"/>
                    <a:pt x="-2174" y="129660"/>
                  </a:cubicBezTo>
                  <a:cubicBezTo>
                    <a:pt x="-2174" y="125945"/>
                    <a:pt x="-2174" y="122135"/>
                    <a:pt x="-2174" y="118516"/>
                  </a:cubicBezTo>
                  <a:cubicBezTo>
                    <a:pt x="-2839" y="102323"/>
                    <a:pt x="-2743" y="87369"/>
                    <a:pt x="-2174" y="73938"/>
                  </a:cubicBezTo>
                  <a:cubicBezTo>
                    <a:pt x="-2174" y="68128"/>
                    <a:pt x="-1697" y="62604"/>
                    <a:pt x="-1411" y="57365"/>
                  </a:cubicBezTo>
                  <a:lnTo>
                    <a:pt x="-1411" y="56603"/>
                  </a:lnTo>
                  <a:cubicBezTo>
                    <a:pt x="-1411" y="51650"/>
                    <a:pt x="-744" y="47078"/>
                    <a:pt x="-362" y="42601"/>
                  </a:cubicBezTo>
                  <a:cubicBezTo>
                    <a:pt x="24401" y="29266"/>
                    <a:pt x="49835" y="15045"/>
                    <a:pt x="75838" y="-71"/>
                  </a:cubicBezTo>
                  <a:cubicBezTo>
                    <a:pt x="75838" y="1453"/>
                    <a:pt x="75838" y="3072"/>
                    <a:pt x="75838" y="4692"/>
                  </a:cubicBezTo>
                  <a:cubicBezTo>
                    <a:pt x="75838" y="17646"/>
                    <a:pt x="75838" y="31743"/>
                    <a:pt x="75838" y="46792"/>
                  </a:cubicBezTo>
                  <a:cubicBezTo>
                    <a:pt x="75838" y="54984"/>
                    <a:pt x="76503" y="63366"/>
                    <a:pt x="77170" y="72129"/>
                  </a:cubicBezTo>
                  <a:cubicBezTo>
                    <a:pt x="82219" y="145995"/>
                    <a:pt x="98506" y="218661"/>
                    <a:pt x="125558" y="287584"/>
                  </a:cubicBezTo>
                  <a:cubicBezTo>
                    <a:pt x="128986" y="296223"/>
                    <a:pt x="132511" y="304701"/>
                    <a:pt x="136129" y="313016"/>
                  </a:cubicBezTo>
                  <a:lnTo>
                    <a:pt x="136702" y="31301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9"/>
            <p:cNvSpPr/>
            <p:nvPr/>
          </p:nvSpPr>
          <p:spPr>
            <a:xfrm>
              <a:off x="2682091" y="910579"/>
              <a:ext cx="3936737" cy="3765828"/>
            </a:xfrm>
            <a:custGeom>
              <a:avLst/>
              <a:gdLst/>
              <a:ahLst/>
              <a:cxnLst/>
              <a:rect l="l" t="t" r="r" b="b"/>
              <a:pathLst>
                <a:path w="1527347" h="1461039" extrusionOk="0">
                  <a:moveTo>
                    <a:pt x="1524710" y="1301711"/>
                  </a:moveTo>
                  <a:cubicBezTo>
                    <a:pt x="1417933" y="1278165"/>
                    <a:pt x="1309349" y="1263792"/>
                    <a:pt x="1200193" y="1258753"/>
                  </a:cubicBezTo>
                  <a:cubicBezTo>
                    <a:pt x="1047983" y="1251800"/>
                    <a:pt x="895583" y="1263535"/>
                    <a:pt x="746230" y="1293710"/>
                  </a:cubicBezTo>
                  <a:cubicBezTo>
                    <a:pt x="717655" y="1299425"/>
                    <a:pt x="690605" y="1305712"/>
                    <a:pt x="663935" y="1312760"/>
                  </a:cubicBezTo>
                  <a:cubicBezTo>
                    <a:pt x="527345" y="1347117"/>
                    <a:pt x="395044" y="1396837"/>
                    <a:pt x="269601" y="1460969"/>
                  </a:cubicBezTo>
                  <a:cubicBezTo>
                    <a:pt x="261503" y="1454492"/>
                    <a:pt x="252169" y="1446682"/>
                    <a:pt x="241881" y="1437538"/>
                  </a:cubicBezTo>
                  <a:cubicBezTo>
                    <a:pt x="163491" y="1367948"/>
                    <a:pt x="100911" y="1282280"/>
                    <a:pt x="58620" y="1186363"/>
                  </a:cubicBezTo>
                  <a:lnTo>
                    <a:pt x="58620" y="1185792"/>
                  </a:lnTo>
                  <a:lnTo>
                    <a:pt x="58048" y="1184554"/>
                  </a:lnTo>
                  <a:cubicBezTo>
                    <a:pt x="54430" y="1176296"/>
                    <a:pt x="50905" y="1167818"/>
                    <a:pt x="47477" y="1159122"/>
                  </a:cubicBezTo>
                  <a:cubicBezTo>
                    <a:pt x="20616" y="1090666"/>
                    <a:pt x="4328" y="1018533"/>
                    <a:pt x="-911" y="945190"/>
                  </a:cubicBezTo>
                  <a:cubicBezTo>
                    <a:pt x="-1483" y="936427"/>
                    <a:pt x="-1957" y="928045"/>
                    <a:pt x="-2243" y="919854"/>
                  </a:cubicBezTo>
                  <a:cubicBezTo>
                    <a:pt x="-2720" y="904804"/>
                    <a:pt x="-2815" y="890707"/>
                    <a:pt x="-2243" y="877753"/>
                  </a:cubicBezTo>
                  <a:cubicBezTo>
                    <a:pt x="-2243" y="876134"/>
                    <a:pt x="-2243" y="874515"/>
                    <a:pt x="-2243" y="872991"/>
                  </a:cubicBezTo>
                  <a:cubicBezTo>
                    <a:pt x="-2243" y="872543"/>
                    <a:pt x="-2243" y="872105"/>
                    <a:pt x="-2243" y="871657"/>
                  </a:cubicBezTo>
                  <a:cubicBezTo>
                    <a:pt x="-2243" y="868419"/>
                    <a:pt x="-2243" y="865276"/>
                    <a:pt x="-2243" y="862132"/>
                  </a:cubicBezTo>
                  <a:cubicBezTo>
                    <a:pt x="-2243" y="851560"/>
                    <a:pt x="-1197" y="841939"/>
                    <a:pt x="-530" y="833557"/>
                  </a:cubicBezTo>
                  <a:cubicBezTo>
                    <a:pt x="132916" y="761853"/>
                    <a:pt x="260266" y="679519"/>
                    <a:pt x="380471" y="587336"/>
                  </a:cubicBezTo>
                  <a:cubicBezTo>
                    <a:pt x="411713" y="563457"/>
                    <a:pt x="441906" y="539330"/>
                    <a:pt x="471053" y="514946"/>
                  </a:cubicBezTo>
                  <a:cubicBezTo>
                    <a:pt x="474958" y="511708"/>
                    <a:pt x="478864" y="508469"/>
                    <a:pt x="482674" y="505421"/>
                  </a:cubicBezTo>
                  <a:cubicBezTo>
                    <a:pt x="545826" y="452176"/>
                    <a:pt x="603831" y="398551"/>
                    <a:pt x="657172" y="345306"/>
                  </a:cubicBezTo>
                  <a:cubicBezTo>
                    <a:pt x="697558" y="305044"/>
                    <a:pt x="735277" y="265172"/>
                    <a:pt x="770423" y="225672"/>
                  </a:cubicBezTo>
                  <a:lnTo>
                    <a:pt x="770423" y="225672"/>
                  </a:lnTo>
                  <a:cubicBezTo>
                    <a:pt x="787950" y="206050"/>
                    <a:pt x="804810" y="186686"/>
                    <a:pt x="821002" y="167569"/>
                  </a:cubicBezTo>
                  <a:cubicBezTo>
                    <a:pt x="870436" y="109086"/>
                    <a:pt x="914157" y="52698"/>
                    <a:pt x="952447" y="-71"/>
                  </a:cubicBezTo>
                  <a:cubicBezTo>
                    <a:pt x="937588" y="212899"/>
                    <a:pt x="967402" y="426611"/>
                    <a:pt x="1039791" y="627436"/>
                  </a:cubicBezTo>
                  <a:cubicBezTo>
                    <a:pt x="1137136" y="892070"/>
                    <a:pt x="1304777" y="1125175"/>
                    <a:pt x="1524710" y="1301711"/>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9"/>
            <p:cNvSpPr/>
            <p:nvPr/>
          </p:nvSpPr>
          <p:spPr>
            <a:xfrm rot="-1352061">
              <a:off x="5264406" y="228"/>
              <a:ext cx="2374326" cy="4563104"/>
            </a:xfrm>
            <a:custGeom>
              <a:avLst/>
              <a:gdLst/>
              <a:ahLst/>
              <a:cxnLst/>
              <a:rect l="l" t="t" r="r" b="b"/>
              <a:pathLst>
                <a:path w="921448" h="1770887" extrusionOk="0">
                  <a:moveTo>
                    <a:pt x="918811" y="885373"/>
                  </a:moveTo>
                  <a:cubicBezTo>
                    <a:pt x="918811" y="1374390"/>
                    <a:pt x="712537" y="1770817"/>
                    <a:pt x="458086" y="1770817"/>
                  </a:cubicBezTo>
                  <a:cubicBezTo>
                    <a:pt x="203634" y="1770817"/>
                    <a:pt x="-2640" y="1374390"/>
                    <a:pt x="-2640" y="885373"/>
                  </a:cubicBezTo>
                  <a:cubicBezTo>
                    <a:pt x="-2640" y="396356"/>
                    <a:pt x="203634" y="-71"/>
                    <a:pt x="458086" y="-71"/>
                  </a:cubicBezTo>
                  <a:cubicBezTo>
                    <a:pt x="712537" y="-71"/>
                    <a:pt x="918811" y="396356"/>
                    <a:pt x="918811" y="885373"/>
                  </a:cubicBezTo>
                  <a:close/>
                </a:path>
              </a:pathLst>
            </a:custGeom>
            <a:solidFill>
              <a:srgbClr val="95A19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9"/>
            <p:cNvSpPr/>
            <p:nvPr/>
          </p:nvSpPr>
          <p:spPr>
            <a:xfrm>
              <a:off x="5211581" y="160111"/>
              <a:ext cx="2576564" cy="4094240"/>
            </a:xfrm>
            <a:custGeom>
              <a:avLst/>
              <a:gdLst/>
              <a:ahLst/>
              <a:cxnLst/>
              <a:rect l="l" t="t" r="r" b="b"/>
              <a:pathLst>
                <a:path w="999637" h="1588454" extrusionOk="0">
                  <a:moveTo>
                    <a:pt x="819987" y="1572368"/>
                  </a:moveTo>
                  <a:cubicBezTo>
                    <a:pt x="800272" y="1580465"/>
                    <a:pt x="779506" y="1585542"/>
                    <a:pt x="758265" y="1587418"/>
                  </a:cubicBezTo>
                  <a:cubicBezTo>
                    <a:pt x="551382" y="1606468"/>
                    <a:pt x="277253" y="1341959"/>
                    <a:pt x="115614" y="952386"/>
                  </a:cubicBezTo>
                  <a:cubicBezTo>
                    <a:pt x="-31929" y="596342"/>
                    <a:pt x="-39549" y="247441"/>
                    <a:pt x="82371" y="88659"/>
                  </a:cubicBezTo>
                  <a:cubicBezTo>
                    <a:pt x="106089" y="56711"/>
                    <a:pt x="137808" y="31630"/>
                    <a:pt x="174382" y="15983"/>
                  </a:cubicBezTo>
                  <a:cubicBezTo>
                    <a:pt x="385076" y="-71361"/>
                    <a:pt x="700352" y="206483"/>
                    <a:pt x="878758" y="635870"/>
                  </a:cubicBezTo>
                  <a:cubicBezTo>
                    <a:pt x="1057161" y="1065257"/>
                    <a:pt x="1030586" y="1484929"/>
                    <a:pt x="819987" y="1572368"/>
                  </a:cubicBezTo>
                  <a:close/>
                </a:path>
              </a:pathLst>
            </a:custGeom>
            <a:solidFill>
              <a:srgbClr val="D4D1D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9"/>
            <p:cNvSpPr/>
            <p:nvPr/>
          </p:nvSpPr>
          <p:spPr>
            <a:xfrm>
              <a:off x="5212264" y="383085"/>
              <a:ext cx="2285492" cy="3871201"/>
            </a:xfrm>
            <a:custGeom>
              <a:avLst/>
              <a:gdLst/>
              <a:ahLst/>
              <a:cxnLst/>
              <a:rect l="l" t="t" r="r" b="b"/>
              <a:pathLst>
                <a:path w="886709" h="1501921" extrusionOk="0">
                  <a:moveTo>
                    <a:pt x="758381" y="1500889"/>
                  </a:moveTo>
                  <a:cubicBezTo>
                    <a:pt x="596456" y="1515749"/>
                    <a:pt x="393764" y="1357348"/>
                    <a:pt x="235743" y="1101411"/>
                  </a:cubicBezTo>
                  <a:cubicBezTo>
                    <a:pt x="189548" y="1026202"/>
                    <a:pt x="149449" y="947439"/>
                    <a:pt x="115730" y="865858"/>
                  </a:cubicBezTo>
                  <a:cubicBezTo>
                    <a:pt x="94871" y="815661"/>
                    <a:pt x="76772" y="765559"/>
                    <a:pt x="61533" y="716030"/>
                  </a:cubicBezTo>
                  <a:cubicBezTo>
                    <a:pt x="-31526" y="415040"/>
                    <a:pt x="-22287" y="138624"/>
                    <a:pt x="82202" y="2131"/>
                  </a:cubicBezTo>
                  <a:cubicBezTo>
                    <a:pt x="323471" y="-26444"/>
                    <a:pt x="621127" y="225683"/>
                    <a:pt x="781336" y="611731"/>
                  </a:cubicBezTo>
                  <a:cubicBezTo>
                    <a:pt x="929831" y="969966"/>
                    <a:pt x="913162" y="1330392"/>
                    <a:pt x="758381" y="1500889"/>
                  </a:cubicBezTo>
                  <a:close/>
                </a:path>
              </a:pathLst>
            </a:custGeom>
            <a:solidFill>
              <a:srgbClr val="CA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9"/>
            <p:cNvSpPr/>
            <p:nvPr/>
          </p:nvSpPr>
          <p:spPr>
            <a:xfrm>
              <a:off x="5376887" y="1974100"/>
              <a:ext cx="1397667" cy="1247665"/>
            </a:xfrm>
            <a:custGeom>
              <a:avLst/>
              <a:gdLst/>
              <a:ahLst/>
              <a:cxnLst/>
              <a:rect l="l" t="t" r="r" b="b"/>
              <a:pathLst>
                <a:path w="542257" h="484060" extrusionOk="0">
                  <a:moveTo>
                    <a:pt x="539620" y="239959"/>
                  </a:moveTo>
                  <a:cubicBezTo>
                    <a:pt x="475422" y="273164"/>
                    <a:pt x="412937" y="309730"/>
                    <a:pt x="352550" y="349497"/>
                  </a:cubicBezTo>
                  <a:cubicBezTo>
                    <a:pt x="289684" y="390874"/>
                    <a:pt x="229295" y="435774"/>
                    <a:pt x="171575" y="483990"/>
                  </a:cubicBezTo>
                  <a:cubicBezTo>
                    <a:pt x="125378" y="408780"/>
                    <a:pt x="85278" y="330018"/>
                    <a:pt x="51559" y="248437"/>
                  </a:cubicBezTo>
                  <a:cubicBezTo>
                    <a:pt x="30700" y="198240"/>
                    <a:pt x="12601" y="148138"/>
                    <a:pt x="-2637" y="98608"/>
                  </a:cubicBezTo>
                  <a:cubicBezTo>
                    <a:pt x="50227" y="96408"/>
                    <a:pt x="102898" y="90579"/>
                    <a:pt x="154906" y="81178"/>
                  </a:cubicBezTo>
                  <a:cubicBezTo>
                    <a:pt x="246154" y="64842"/>
                    <a:pt x="335023" y="37563"/>
                    <a:pt x="419700" y="-7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9"/>
            <p:cNvSpPr/>
            <p:nvPr/>
          </p:nvSpPr>
          <p:spPr>
            <a:xfrm>
              <a:off x="6405276" y="1960600"/>
              <a:ext cx="426203" cy="657373"/>
            </a:xfrm>
            <a:custGeom>
              <a:avLst/>
              <a:gdLst/>
              <a:ahLst/>
              <a:cxnLst/>
              <a:rect l="l" t="t" r="r" b="b"/>
              <a:pathLst>
                <a:path w="165355" h="255043" extrusionOk="0">
                  <a:moveTo>
                    <a:pt x="133488" y="252437"/>
                  </a:moveTo>
                  <a:cubicBezTo>
                    <a:pt x="130249" y="253752"/>
                    <a:pt x="126821" y="254561"/>
                    <a:pt x="123296" y="254818"/>
                  </a:cubicBezTo>
                  <a:cubicBezTo>
                    <a:pt x="89102" y="257866"/>
                    <a:pt x="43668" y="215385"/>
                    <a:pt x="16902" y="152901"/>
                  </a:cubicBezTo>
                  <a:cubicBezTo>
                    <a:pt x="-7483" y="95751"/>
                    <a:pt x="-8720" y="39649"/>
                    <a:pt x="11377" y="14217"/>
                  </a:cubicBezTo>
                  <a:cubicBezTo>
                    <a:pt x="15284" y="9016"/>
                    <a:pt x="20616" y="4968"/>
                    <a:pt x="26618" y="2501"/>
                  </a:cubicBezTo>
                  <a:cubicBezTo>
                    <a:pt x="61478" y="-11501"/>
                    <a:pt x="113675" y="33076"/>
                    <a:pt x="143204" y="102037"/>
                  </a:cubicBezTo>
                  <a:cubicBezTo>
                    <a:pt x="172732" y="170998"/>
                    <a:pt x="168158" y="238340"/>
                    <a:pt x="133488" y="252437"/>
                  </a:cubicBezTo>
                  <a:close/>
                </a:path>
              </a:pathLst>
            </a:custGeom>
            <a:solidFill>
              <a:srgbClr val="9D9E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9"/>
            <p:cNvSpPr/>
            <p:nvPr/>
          </p:nvSpPr>
          <p:spPr>
            <a:xfrm>
              <a:off x="2681354" y="1343055"/>
              <a:ext cx="2334068" cy="2622995"/>
            </a:xfrm>
            <a:custGeom>
              <a:avLst/>
              <a:gdLst/>
              <a:ahLst/>
              <a:cxnLst/>
              <a:rect l="l" t="t" r="r" b="b"/>
              <a:pathLst>
                <a:path w="905555" h="1017651" extrusionOk="0">
                  <a:moveTo>
                    <a:pt x="902918" y="589051"/>
                  </a:moveTo>
                  <a:lnTo>
                    <a:pt x="869008" y="606291"/>
                  </a:lnTo>
                  <a:lnTo>
                    <a:pt x="728896" y="677347"/>
                  </a:lnTo>
                  <a:lnTo>
                    <a:pt x="58620" y="1017580"/>
                  </a:lnTo>
                  <a:lnTo>
                    <a:pt x="58051" y="1017580"/>
                  </a:lnTo>
                  <a:cubicBezTo>
                    <a:pt x="54430" y="1009265"/>
                    <a:pt x="50907" y="1000788"/>
                    <a:pt x="47477" y="992149"/>
                  </a:cubicBezTo>
                  <a:cubicBezTo>
                    <a:pt x="20425" y="923226"/>
                    <a:pt x="4138" y="850559"/>
                    <a:pt x="-911" y="776693"/>
                  </a:cubicBezTo>
                  <a:cubicBezTo>
                    <a:pt x="-1576" y="767930"/>
                    <a:pt x="-1957" y="759548"/>
                    <a:pt x="-2243" y="751357"/>
                  </a:cubicBezTo>
                  <a:cubicBezTo>
                    <a:pt x="-2720" y="736307"/>
                    <a:pt x="-2815" y="722210"/>
                    <a:pt x="-2243" y="709256"/>
                  </a:cubicBezTo>
                  <a:cubicBezTo>
                    <a:pt x="-2243" y="707637"/>
                    <a:pt x="-2243" y="706113"/>
                    <a:pt x="-2243" y="704494"/>
                  </a:cubicBezTo>
                  <a:lnTo>
                    <a:pt x="-2243" y="703160"/>
                  </a:lnTo>
                  <a:cubicBezTo>
                    <a:pt x="-2243" y="699922"/>
                    <a:pt x="-2243" y="696778"/>
                    <a:pt x="-2243" y="693635"/>
                  </a:cubicBezTo>
                  <a:cubicBezTo>
                    <a:pt x="-1767" y="684110"/>
                    <a:pt x="-1197" y="674585"/>
                    <a:pt x="-530" y="666298"/>
                  </a:cubicBezTo>
                  <a:cubicBezTo>
                    <a:pt x="132916" y="594594"/>
                    <a:pt x="260266" y="512260"/>
                    <a:pt x="380471" y="420077"/>
                  </a:cubicBezTo>
                  <a:cubicBezTo>
                    <a:pt x="407236" y="399570"/>
                    <a:pt x="433144" y="378958"/>
                    <a:pt x="458289" y="358260"/>
                  </a:cubicBezTo>
                  <a:lnTo>
                    <a:pt x="469816" y="348735"/>
                  </a:lnTo>
                  <a:lnTo>
                    <a:pt x="469816" y="348259"/>
                  </a:lnTo>
                  <a:cubicBezTo>
                    <a:pt x="537728" y="291680"/>
                    <a:pt x="599927" y="234435"/>
                    <a:pt x="656791" y="177666"/>
                  </a:cubicBezTo>
                  <a:cubicBezTo>
                    <a:pt x="697177" y="137404"/>
                    <a:pt x="734895" y="97532"/>
                    <a:pt x="769949" y="58032"/>
                  </a:cubicBezTo>
                  <a:cubicBezTo>
                    <a:pt x="787474" y="38410"/>
                    <a:pt x="804333" y="19046"/>
                    <a:pt x="820525" y="-71"/>
                  </a:cubicBezTo>
                  <a:cubicBezTo>
                    <a:pt x="825574" y="86512"/>
                    <a:pt x="833957" y="176999"/>
                    <a:pt x="846244" y="271011"/>
                  </a:cubicBezTo>
                  <a:cubicBezTo>
                    <a:pt x="862150" y="384454"/>
                    <a:pt x="881296" y="490562"/>
                    <a:pt x="902918" y="5890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9"/>
            <p:cNvSpPr/>
            <p:nvPr/>
          </p:nvSpPr>
          <p:spPr>
            <a:xfrm>
              <a:off x="2199146" y="3672103"/>
              <a:ext cx="183" cy="11537"/>
            </a:xfrm>
            <a:custGeom>
              <a:avLst/>
              <a:gdLst/>
              <a:ahLst/>
              <a:cxnLst/>
              <a:rect l="l" t="t" r="r" b="b"/>
              <a:pathLst>
                <a:path w="71" h="4476" extrusionOk="0">
                  <a:moveTo>
                    <a:pt x="-2566" y="882"/>
                  </a:moveTo>
                  <a:cubicBezTo>
                    <a:pt x="-2661" y="568"/>
                    <a:pt x="-2661" y="244"/>
                    <a:pt x="-2566" y="-71"/>
                  </a:cubicBezTo>
                  <a:lnTo>
                    <a:pt x="-2566" y="882"/>
                  </a:lnTo>
                  <a:cubicBezTo>
                    <a:pt x="-2566" y="2025"/>
                    <a:pt x="-2566" y="3263"/>
                    <a:pt x="-2566" y="4406"/>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9"/>
            <p:cNvSpPr/>
            <p:nvPr/>
          </p:nvSpPr>
          <p:spPr>
            <a:xfrm>
              <a:off x="3490410" y="4138473"/>
              <a:ext cx="787463" cy="1776100"/>
            </a:xfrm>
            <a:custGeom>
              <a:avLst/>
              <a:gdLst/>
              <a:ahLst/>
              <a:cxnLst/>
              <a:rect l="l" t="t" r="r" b="b"/>
              <a:pathLst>
                <a:path w="787463" h="1776100" extrusionOk="0">
                  <a:moveTo>
                    <a:pt x="787463" y="0"/>
                  </a:moveTo>
                  <a:lnTo>
                    <a:pt x="738768" y="1568853"/>
                  </a:lnTo>
                  <a:cubicBezTo>
                    <a:pt x="735232" y="1686339"/>
                    <a:pt x="655392" y="1779060"/>
                    <a:pt x="560395" y="1776028"/>
                  </a:cubicBezTo>
                  <a:lnTo>
                    <a:pt x="437355" y="1772238"/>
                  </a:lnTo>
                  <a:cubicBezTo>
                    <a:pt x="361559" y="1769964"/>
                    <a:pt x="296374" y="1706296"/>
                    <a:pt x="277424" y="1615596"/>
                  </a:cubicBezTo>
                  <a:lnTo>
                    <a:pt x="0" y="291380"/>
                  </a:lnTo>
                  <a:lnTo>
                    <a:pt x="104118" y="241813"/>
                  </a:lnTo>
                  <a:cubicBezTo>
                    <a:pt x="274822" y="166393"/>
                    <a:pt x="449649" y="100688"/>
                    <a:pt x="627745" y="450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9"/>
            <p:cNvSpPr/>
            <p:nvPr/>
          </p:nvSpPr>
          <p:spPr>
            <a:xfrm>
              <a:off x="3465710" y="4207625"/>
              <a:ext cx="582042" cy="1714522"/>
            </a:xfrm>
            <a:custGeom>
              <a:avLst/>
              <a:gdLst/>
              <a:ahLst/>
              <a:cxnLst/>
              <a:rect l="l" t="t" r="r" b="b"/>
              <a:pathLst>
                <a:path w="582042" h="1714522" extrusionOk="0">
                  <a:moveTo>
                    <a:pt x="581929" y="0"/>
                  </a:moveTo>
                  <a:lnTo>
                    <a:pt x="582042" y="1482"/>
                  </a:lnTo>
                  <a:lnTo>
                    <a:pt x="535300" y="1507036"/>
                  </a:lnTo>
                  <a:cubicBezTo>
                    <a:pt x="531766" y="1624266"/>
                    <a:pt x="452936" y="1717242"/>
                    <a:pt x="359708" y="1714462"/>
                  </a:cubicBezTo>
                  <a:cubicBezTo>
                    <a:pt x="280883" y="1711934"/>
                    <a:pt x="214687" y="1641446"/>
                    <a:pt x="199783" y="1544680"/>
                  </a:cubicBezTo>
                  <a:lnTo>
                    <a:pt x="0" y="232468"/>
                  </a:lnTo>
                  <a:lnTo>
                    <a:pt x="118185" y="176205"/>
                  </a:lnTo>
                  <a:cubicBezTo>
                    <a:pt x="203537" y="138495"/>
                    <a:pt x="289920" y="103214"/>
                    <a:pt x="377226" y="704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8" name="Google Shape;688;p9"/>
          <p:cNvSpPr txBox="1">
            <a:spLocks noGrp="1"/>
          </p:cNvSpPr>
          <p:nvPr>
            <p:ph type="title"/>
          </p:nvPr>
        </p:nvSpPr>
        <p:spPr>
          <a:xfrm>
            <a:off x="3424575" y="1873525"/>
            <a:ext cx="7320000" cy="2798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grpSp>
        <p:nvGrpSpPr>
          <p:cNvPr id="689" name="Google Shape;689;p9"/>
          <p:cNvGrpSpPr/>
          <p:nvPr/>
        </p:nvGrpSpPr>
        <p:grpSpPr>
          <a:xfrm>
            <a:off x="251555" y="1112626"/>
            <a:ext cx="439339" cy="1365706"/>
            <a:chOff x="11509980" y="242351"/>
            <a:chExt cx="439339" cy="1365706"/>
          </a:xfrm>
        </p:grpSpPr>
        <p:sp>
          <p:nvSpPr>
            <p:cNvPr id="690" name="Google Shape;690;p9"/>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9"/>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9"/>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9"/>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9"/>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9"/>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9"/>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9"/>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9"/>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9"/>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9"/>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9"/>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9"/>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9"/>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9"/>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9"/>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9"/>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9"/>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9"/>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9"/>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9"/>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9"/>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9"/>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9"/>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9"/>
          <p:cNvGrpSpPr/>
          <p:nvPr/>
        </p:nvGrpSpPr>
        <p:grpSpPr>
          <a:xfrm>
            <a:off x="4921855" y="4982516"/>
            <a:ext cx="4325453" cy="328523"/>
            <a:chOff x="1351481" y="5695915"/>
            <a:chExt cx="5088169" cy="386452"/>
          </a:xfrm>
        </p:grpSpPr>
        <p:sp>
          <p:nvSpPr>
            <p:cNvPr id="715" name="Google Shape;715;p9"/>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6" name="Google Shape;716;p9"/>
            <p:cNvGrpSpPr/>
            <p:nvPr/>
          </p:nvGrpSpPr>
          <p:grpSpPr>
            <a:xfrm>
              <a:off x="3003318" y="5732448"/>
              <a:ext cx="464334" cy="313397"/>
              <a:chOff x="4522036" y="7458929"/>
              <a:chExt cx="771704" cy="520766"/>
            </a:xfrm>
          </p:grpSpPr>
          <p:sp>
            <p:nvSpPr>
              <p:cNvPr id="717" name="Google Shape;717;p9"/>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9"/>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9"/>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9"/>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1" name="Google Shape;721;p9"/>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2" name="Google Shape;722;p9"/>
            <p:cNvGrpSpPr/>
            <p:nvPr/>
          </p:nvGrpSpPr>
          <p:grpSpPr>
            <a:xfrm>
              <a:off x="6059297" y="5695915"/>
              <a:ext cx="380354" cy="386452"/>
              <a:chOff x="10064117" y="7392669"/>
              <a:chExt cx="632132" cy="642160"/>
            </a:xfrm>
          </p:grpSpPr>
          <p:sp>
            <p:nvSpPr>
              <p:cNvPr id="723" name="Google Shape;723;p9"/>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9"/>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9"/>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9"/>
            <p:cNvGrpSpPr/>
            <p:nvPr/>
          </p:nvGrpSpPr>
          <p:grpSpPr>
            <a:xfrm>
              <a:off x="2118237" y="5776170"/>
              <a:ext cx="510436" cy="225935"/>
              <a:chOff x="2808633" y="7557940"/>
              <a:chExt cx="848324" cy="375431"/>
            </a:xfrm>
          </p:grpSpPr>
          <p:sp>
            <p:nvSpPr>
              <p:cNvPr id="727" name="Google Shape;727;p9"/>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9"/>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9"/>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0" name="Google Shape;730;p9"/>
            <p:cNvGrpSpPr/>
            <p:nvPr/>
          </p:nvGrpSpPr>
          <p:grpSpPr>
            <a:xfrm>
              <a:off x="3842299" y="5775823"/>
              <a:ext cx="349063" cy="226629"/>
              <a:chOff x="5815767" y="7550509"/>
              <a:chExt cx="580129" cy="376585"/>
            </a:xfrm>
          </p:grpSpPr>
          <p:sp>
            <p:nvSpPr>
              <p:cNvPr id="731" name="Google Shape;731;p9"/>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9"/>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3" name="Google Shape;733;p9"/>
            <p:cNvGrpSpPr/>
            <p:nvPr/>
          </p:nvGrpSpPr>
          <p:grpSpPr>
            <a:xfrm>
              <a:off x="5321810" y="5773920"/>
              <a:ext cx="362837" cy="230434"/>
              <a:chOff x="8525636" y="7550463"/>
              <a:chExt cx="603020" cy="382908"/>
            </a:xfrm>
          </p:grpSpPr>
          <p:sp>
            <p:nvSpPr>
              <p:cNvPr id="734" name="Google Shape;734;p9"/>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9"/>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6" name="Google Shape;736;p9"/>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7" name="Google Shape;737;p9"/>
          <p:cNvGrpSpPr/>
          <p:nvPr/>
        </p:nvGrpSpPr>
        <p:grpSpPr>
          <a:xfrm>
            <a:off x="3221677" y="1375161"/>
            <a:ext cx="201596" cy="201576"/>
            <a:chOff x="2205238" y="-492150"/>
            <a:chExt cx="196200" cy="196200"/>
          </a:xfrm>
        </p:grpSpPr>
        <p:sp>
          <p:nvSpPr>
            <p:cNvPr id="738" name="Google Shape;738;p9"/>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9"/>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740"/>
        <p:cNvGrpSpPr/>
        <p:nvPr/>
      </p:nvGrpSpPr>
      <p:grpSpPr>
        <a:xfrm>
          <a:off x="0" y="0"/>
          <a:ext cx="0" cy="0"/>
          <a:chOff x="0" y="0"/>
          <a:chExt cx="0" cy="0"/>
        </a:xfrm>
      </p:grpSpPr>
      <p:sp>
        <p:nvSpPr>
          <p:cNvPr id="741" name="Google Shape;741;p10"/>
          <p:cNvSpPr/>
          <p:nvPr/>
        </p:nvSpPr>
        <p:spPr>
          <a:xfrm flipH="1">
            <a:off x="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0"/>
          <p:cNvSpPr/>
          <p:nvPr/>
        </p:nvSpPr>
        <p:spPr>
          <a:xfrm flipH="1">
            <a:off x="9426628"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0"/>
          <p:cNvSpPr/>
          <p:nvPr/>
        </p:nvSpPr>
        <p:spPr>
          <a:xfrm flipH="1">
            <a:off x="1513648" y="1134219"/>
            <a:ext cx="9063600" cy="48918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0"/>
          <p:cNvSpPr/>
          <p:nvPr/>
        </p:nvSpPr>
        <p:spPr>
          <a:xfrm flipH="1">
            <a:off x="1647951" y="983636"/>
            <a:ext cx="9063600" cy="48918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5" name="Google Shape;745;p10"/>
          <p:cNvSpPr/>
          <p:nvPr/>
        </p:nvSpPr>
        <p:spPr>
          <a:xfrm flipH="1">
            <a:off x="10525475" y="203082"/>
            <a:ext cx="1414984" cy="180948"/>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0"/>
          <p:cNvSpPr/>
          <p:nvPr/>
        </p:nvSpPr>
        <p:spPr>
          <a:xfrm flipH="1">
            <a:off x="10525475" y="464832"/>
            <a:ext cx="1414984" cy="180258"/>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0"/>
          <p:cNvSpPr/>
          <p:nvPr/>
        </p:nvSpPr>
        <p:spPr>
          <a:xfrm flipH="1">
            <a:off x="448852"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0"/>
          <p:cNvSpPr/>
          <p:nvPr/>
        </p:nvSpPr>
        <p:spPr>
          <a:xfrm flipH="1">
            <a:off x="448852"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10"/>
          <p:cNvGrpSpPr/>
          <p:nvPr/>
        </p:nvGrpSpPr>
        <p:grpSpPr>
          <a:xfrm flipH="1">
            <a:off x="242688" y="242351"/>
            <a:ext cx="439339" cy="1365706"/>
            <a:chOff x="11509980" y="242351"/>
            <a:chExt cx="439339" cy="1365706"/>
          </a:xfrm>
        </p:grpSpPr>
        <p:sp>
          <p:nvSpPr>
            <p:cNvPr id="750" name="Google Shape;750;p10"/>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0"/>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0"/>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0"/>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0"/>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0"/>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0"/>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0"/>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0"/>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0"/>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0"/>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0"/>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0"/>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0"/>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0"/>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0"/>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0"/>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0"/>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0"/>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0"/>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0"/>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0"/>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0"/>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0"/>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4" name="Google Shape;774;p10"/>
          <p:cNvGrpSpPr/>
          <p:nvPr/>
        </p:nvGrpSpPr>
        <p:grpSpPr>
          <a:xfrm rot="-5400000" flipH="1">
            <a:off x="7965335" y="5725753"/>
            <a:ext cx="439340" cy="1365706"/>
            <a:chOff x="257323" y="5204757"/>
            <a:chExt cx="439340" cy="1365706"/>
          </a:xfrm>
        </p:grpSpPr>
        <p:sp>
          <p:nvSpPr>
            <p:cNvPr id="775" name="Google Shape;775;p10"/>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0"/>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0"/>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0"/>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0"/>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0"/>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0"/>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0"/>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0"/>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0"/>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0"/>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0"/>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0"/>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0"/>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0"/>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0"/>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0"/>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0"/>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0"/>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0"/>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0"/>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0"/>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0"/>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0"/>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9" name="Google Shape;799;p10"/>
          <p:cNvGrpSpPr/>
          <p:nvPr/>
        </p:nvGrpSpPr>
        <p:grpSpPr>
          <a:xfrm flipH="1">
            <a:off x="11501113" y="1112626"/>
            <a:ext cx="439339" cy="1365706"/>
            <a:chOff x="11509980" y="242351"/>
            <a:chExt cx="439339" cy="1365706"/>
          </a:xfrm>
        </p:grpSpPr>
        <p:sp>
          <p:nvSpPr>
            <p:cNvPr id="800" name="Google Shape;800;p10"/>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0"/>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0"/>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0"/>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0"/>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0"/>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0"/>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0"/>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0"/>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0"/>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0"/>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0"/>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0"/>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0"/>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0"/>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0"/>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0"/>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0"/>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0"/>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0"/>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0"/>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0"/>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0"/>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0"/>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4" name="Google Shape;824;p10"/>
          <p:cNvGrpSpPr/>
          <p:nvPr/>
        </p:nvGrpSpPr>
        <p:grpSpPr>
          <a:xfrm flipH="1">
            <a:off x="10345674" y="1134220"/>
            <a:ext cx="231496" cy="231477"/>
            <a:chOff x="2205238" y="-492150"/>
            <a:chExt cx="196200" cy="196200"/>
          </a:xfrm>
        </p:grpSpPr>
        <p:sp>
          <p:nvSpPr>
            <p:cNvPr id="825" name="Google Shape;825;p10"/>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0"/>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7" name="Google Shape;827;p10"/>
          <p:cNvSpPr txBox="1">
            <a:spLocks noGrp="1"/>
          </p:cNvSpPr>
          <p:nvPr>
            <p:ph type="title"/>
          </p:nvPr>
        </p:nvSpPr>
        <p:spPr>
          <a:xfrm>
            <a:off x="2004400" y="1675575"/>
            <a:ext cx="8521200" cy="3658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grpSp>
        <p:nvGrpSpPr>
          <p:cNvPr id="828" name="Google Shape;828;p10"/>
          <p:cNvGrpSpPr/>
          <p:nvPr/>
        </p:nvGrpSpPr>
        <p:grpSpPr>
          <a:xfrm>
            <a:off x="1012018" y="3964135"/>
            <a:ext cx="1131468" cy="1006776"/>
            <a:chOff x="758231" y="2398960"/>
            <a:chExt cx="1131468" cy="1006776"/>
          </a:xfrm>
        </p:grpSpPr>
        <p:sp>
          <p:nvSpPr>
            <p:cNvPr id="829" name="Google Shape;829;p10"/>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10"/>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0"/>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0"/>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0"/>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834"/>
        <p:cNvGrpSpPr/>
        <p:nvPr/>
      </p:nvGrpSpPr>
      <p:grpSpPr>
        <a:xfrm>
          <a:off x="0" y="0"/>
          <a:ext cx="0" cy="0"/>
          <a:chOff x="0" y="0"/>
          <a:chExt cx="0" cy="0"/>
        </a:xfrm>
      </p:grpSpPr>
      <p:sp>
        <p:nvSpPr>
          <p:cNvPr id="835" name="Google Shape;835;p11"/>
          <p:cNvSpPr/>
          <p:nvPr/>
        </p:nvSpPr>
        <p:spPr>
          <a:xfrm rot="10800000">
            <a:off x="12" y="0"/>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1"/>
          <p:cNvSpPr/>
          <p:nvPr/>
        </p:nvSpPr>
        <p:spPr>
          <a:xfrm rot="10800000">
            <a:off x="9450584" y="2834997"/>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7" name="Google Shape;837;p11"/>
          <p:cNvGrpSpPr/>
          <p:nvPr/>
        </p:nvGrpSpPr>
        <p:grpSpPr>
          <a:xfrm rot="10800000">
            <a:off x="266643" y="5249942"/>
            <a:ext cx="439339" cy="1365706"/>
            <a:chOff x="11509980" y="242351"/>
            <a:chExt cx="439339" cy="1365706"/>
          </a:xfrm>
        </p:grpSpPr>
        <p:sp>
          <p:nvSpPr>
            <p:cNvPr id="838" name="Google Shape;838;p11"/>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1"/>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1"/>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1"/>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1"/>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1"/>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1"/>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1"/>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1"/>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1"/>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1"/>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1"/>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1"/>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1"/>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1"/>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11"/>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11"/>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11"/>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11"/>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11"/>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11"/>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11"/>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11"/>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11"/>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2" name="Google Shape;862;p11"/>
          <p:cNvGrpSpPr/>
          <p:nvPr/>
        </p:nvGrpSpPr>
        <p:grpSpPr>
          <a:xfrm rot="10800000">
            <a:off x="11519299" y="287536"/>
            <a:ext cx="439340" cy="1365706"/>
            <a:chOff x="257323" y="5204757"/>
            <a:chExt cx="439340" cy="1365706"/>
          </a:xfrm>
        </p:grpSpPr>
        <p:sp>
          <p:nvSpPr>
            <p:cNvPr id="863" name="Google Shape;863;p11"/>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1"/>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1"/>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1"/>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1"/>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1"/>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1"/>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1"/>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1"/>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1"/>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1"/>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1"/>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1"/>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1"/>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1"/>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1"/>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1"/>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1"/>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1"/>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1"/>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1"/>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1"/>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1"/>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1"/>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7" name="Google Shape;887;p11"/>
          <p:cNvSpPr/>
          <p:nvPr/>
        </p:nvSpPr>
        <p:spPr>
          <a:xfrm rot="10800000">
            <a:off x="11158718" y="6547106"/>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1"/>
          <p:cNvSpPr/>
          <p:nvPr/>
        </p:nvSpPr>
        <p:spPr>
          <a:xfrm rot="10800000">
            <a:off x="11158718" y="6334937"/>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1"/>
          <p:cNvSpPr/>
          <p:nvPr/>
        </p:nvSpPr>
        <p:spPr>
          <a:xfrm rot="10800000">
            <a:off x="472807" y="717537"/>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1"/>
          <p:cNvSpPr/>
          <p:nvPr/>
        </p:nvSpPr>
        <p:spPr>
          <a:xfrm rot="10800000">
            <a:off x="472807" y="5050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892" name="Google Shape;892;p11"/>
          <p:cNvGrpSpPr/>
          <p:nvPr/>
        </p:nvGrpSpPr>
        <p:grpSpPr>
          <a:xfrm>
            <a:off x="454298" y="1272779"/>
            <a:ext cx="5502367" cy="2469239"/>
            <a:chOff x="6224098" y="1766854"/>
            <a:chExt cx="5502367" cy="2469239"/>
          </a:xfrm>
        </p:grpSpPr>
        <p:sp>
          <p:nvSpPr>
            <p:cNvPr id="893" name="Google Shape;893;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5" name="Google Shape;895;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0" name="Google Shape;900;p11"/>
            <p:cNvGrpSpPr/>
            <p:nvPr/>
          </p:nvGrpSpPr>
          <p:grpSpPr>
            <a:xfrm>
              <a:off x="7151940" y="3778081"/>
              <a:ext cx="3581054" cy="271985"/>
              <a:chOff x="1351481" y="5695915"/>
              <a:chExt cx="5088169" cy="386452"/>
            </a:xfrm>
          </p:grpSpPr>
          <p:sp>
            <p:nvSpPr>
              <p:cNvPr id="901" name="Google Shape;901;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2" name="Google Shape;902;p11"/>
              <p:cNvGrpSpPr/>
              <p:nvPr/>
            </p:nvGrpSpPr>
            <p:grpSpPr>
              <a:xfrm>
                <a:off x="3003318" y="5732448"/>
                <a:ext cx="464334" cy="313397"/>
                <a:chOff x="4522036" y="7458929"/>
                <a:chExt cx="771704" cy="520766"/>
              </a:xfrm>
            </p:grpSpPr>
            <p:sp>
              <p:nvSpPr>
                <p:cNvPr id="903" name="Google Shape;903;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7" name="Google Shape;907;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8" name="Google Shape;908;p11"/>
              <p:cNvGrpSpPr/>
              <p:nvPr/>
            </p:nvGrpSpPr>
            <p:grpSpPr>
              <a:xfrm>
                <a:off x="6059297" y="5695915"/>
                <a:ext cx="380354" cy="386452"/>
                <a:chOff x="10064117" y="7392669"/>
                <a:chExt cx="632132" cy="642160"/>
              </a:xfrm>
            </p:grpSpPr>
            <p:sp>
              <p:nvSpPr>
                <p:cNvPr id="909" name="Google Shape;909;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2" name="Google Shape;912;p11"/>
              <p:cNvGrpSpPr/>
              <p:nvPr/>
            </p:nvGrpSpPr>
            <p:grpSpPr>
              <a:xfrm>
                <a:off x="2118237" y="5776170"/>
                <a:ext cx="510436" cy="225935"/>
                <a:chOff x="2808633" y="7557940"/>
                <a:chExt cx="848324" cy="375431"/>
              </a:xfrm>
            </p:grpSpPr>
            <p:sp>
              <p:nvSpPr>
                <p:cNvPr id="913" name="Google Shape;913;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6" name="Google Shape;916;p11"/>
              <p:cNvGrpSpPr/>
              <p:nvPr/>
            </p:nvGrpSpPr>
            <p:grpSpPr>
              <a:xfrm>
                <a:off x="3842299" y="5775823"/>
                <a:ext cx="349063" cy="226629"/>
                <a:chOff x="5815767" y="7550509"/>
                <a:chExt cx="580129" cy="376585"/>
              </a:xfrm>
            </p:grpSpPr>
            <p:sp>
              <p:nvSpPr>
                <p:cNvPr id="917" name="Google Shape;917;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9" name="Google Shape;919;p11"/>
              <p:cNvGrpSpPr/>
              <p:nvPr/>
            </p:nvGrpSpPr>
            <p:grpSpPr>
              <a:xfrm>
                <a:off x="5321810" y="5773920"/>
                <a:ext cx="362837" cy="230434"/>
                <a:chOff x="8525636" y="7550463"/>
                <a:chExt cx="603020" cy="382908"/>
              </a:xfrm>
            </p:grpSpPr>
            <p:sp>
              <p:nvSpPr>
                <p:cNvPr id="920" name="Google Shape;920;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2" name="Google Shape;922;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3" name="Google Shape;923;p11"/>
          <p:cNvGrpSpPr/>
          <p:nvPr/>
        </p:nvGrpSpPr>
        <p:grpSpPr>
          <a:xfrm>
            <a:off x="6235323" y="1272779"/>
            <a:ext cx="5502367" cy="2469239"/>
            <a:chOff x="6224098" y="1766854"/>
            <a:chExt cx="5502367" cy="2469239"/>
          </a:xfrm>
        </p:grpSpPr>
        <p:sp>
          <p:nvSpPr>
            <p:cNvPr id="924" name="Google Shape;924;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6" name="Google Shape;926;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1" name="Google Shape;931;p11"/>
            <p:cNvGrpSpPr/>
            <p:nvPr/>
          </p:nvGrpSpPr>
          <p:grpSpPr>
            <a:xfrm>
              <a:off x="7151940" y="3778081"/>
              <a:ext cx="3581054" cy="271985"/>
              <a:chOff x="1351481" y="5695915"/>
              <a:chExt cx="5088169" cy="386452"/>
            </a:xfrm>
          </p:grpSpPr>
          <p:sp>
            <p:nvSpPr>
              <p:cNvPr id="932" name="Google Shape;932;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11"/>
              <p:cNvGrpSpPr/>
              <p:nvPr/>
            </p:nvGrpSpPr>
            <p:grpSpPr>
              <a:xfrm>
                <a:off x="3003318" y="5732448"/>
                <a:ext cx="464334" cy="313397"/>
                <a:chOff x="4522036" y="7458929"/>
                <a:chExt cx="771704" cy="520766"/>
              </a:xfrm>
            </p:grpSpPr>
            <p:sp>
              <p:nvSpPr>
                <p:cNvPr id="934" name="Google Shape;934;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9" name="Google Shape;939;p11"/>
              <p:cNvGrpSpPr/>
              <p:nvPr/>
            </p:nvGrpSpPr>
            <p:grpSpPr>
              <a:xfrm>
                <a:off x="6059297" y="5695915"/>
                <a:ext cx="380354" cy="386452"/>
                <a:chOff x="10064117" y="7392669"/>
                <a:chExt cx="632132" cy="642160"/>
              </a:xfrm>
            </p:grpSpPr>
            <p:sp>
              <p:nvSpPr>
                <p:cNvPr id="940" name="Google Shape;940;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3" name="Google Shape;943;p11"/>
              <p:cNvGrpSpPr/>
              <p:nvPr/>
            </p:nvGrpSpPr>
            <p:grpSpPr>
              <a:xfrm>
                <a:off x="2118237" y="5776170"/>
                <a:ext cx="510436" cy="225935"/>
                <a:chOff x="2808633" y="7557940"/>
                <a:chExt cx="848324" cy="375431"/>
              </a:xfrm>
            </p:grpSpPr>
            <p:sp>
              <p:nvSpPr>
                <p:cNvPr id="944" name="Google Shape;944;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11"/>
              <p:cNvGrpSpPr/>
              <p:nvPr/>
            </p:nvGrpSpPr>
            <p:grpSpPr>
              <a:xfrm>
                <a:off x="3842299" y="5775823"/>
                <a:ext cx="349063" cy="226629"/>
                <a:chOff x="5815767" y="7550509"/>
                <a:chExt cx="580129" cy="376585"/>
              </a:xfrm>
            </p:grpSpPr>
            <p:sp>
              <p:nvSpPr>
                <p:cNvPr id="948" name="Google Shape;948;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11"/>
              <p:cNvGrpSpPr/>
              <p:nvPr/>
            </p:nvGrpSpPr>
            <p:grpSpPr>
              <a:xfrm>
                <a:off x="5321810" y="5773920"/>
                <a:ext cx="362837" cy="230434"/>
                <a:chOff x="8525636" y="7550463"/>
                <a:chExt cx="603020" cy="382908"/>
              </a:xfrm>
            </p:grpSpPr>
            <p:sp>
              <p:nvSpPr>
                <p:cNvPr id="951" name="Google Shape;951;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53" name="Google Shape;953;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54" name="Google Shape;954;p11"/>
          <p:cNvGrpSpPr/>
          <p:nvPr/>
        </p:nvGrpSpPr>
        <p:grpSpPr>
          <a:xfrm>
            <a:off x="454298" y="3931554"/>
            <a:ext cx="5502367" cy="2469239"/>
            <a:chOff x="6224098" y="1766854"/>
            <a:chExt cx="5502367" cy="2469239"/>
          </a:xfrm>
        </p:grpSpPr>
        <p:sp>
          <p:nvSpPr>
            <p:cNvPr id="955" name="Google Shape;955;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57" name="Google Shape;957;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2" name="Google Shape;962;p11"/>
            <p:cNvGrpSpPr/>
            <p:nvPr/>
          </p:nvGrpSpPr>
          <p:grpSpPr>
            <a:xfrm>
              <a:off x="7151940" y="3778081"/>
              <a:ext cx="3581054" cy="271985"/>
              <a:chOff x="1351481" y="5695915"/>
              <a:chExt cx="5088169" cy="386452"/>
            </a:xfrm>
          </p:grpSpPr>
          <p:sp>
            <p:nvSpPr>
              <p:cNvPr id="963" name="Google Shape;963;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4" name="Google Shape;964;p11"/>
              <p:cNvGrpSpPr/>
              <p:nvPr/>
            </p:nvGrpSpPr>
            <p:grpSpPr>
              <a:xfrm>
                <a:off x="3003318" y="5732448"/>
                <a:ext cx="464334" cy="313397"/>
                <a:chOff x="4522036" y="7458929"/>
                <a:chExt cx="771704" cy="520766"/>
              </a:xfrm>
            </p:grpSpPr>
            <p:sp>
              <p:nvSpPr>
                <p:cNvPr id="965" name="Google Shape;965;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0" name="Google Shape;970;p11"/>
              <p:cNvGrpSpPr/>
              <p:nvPr/>
            </p:nvGrpSpPr>
            <p:grpSpPr>
              <a:xfrm>
                <a:off x="6059297" y="5695915"/>
                <a:ext cx="380354" cy="386452"/>
                <a:chOff x="10064117" y="7392669"/>
                <a:chExt cx="632132" cy="642160"/>
              </a:xfrm>
            </p:grpSpPr>
            <p:sp>
              <p:nvSpPr>
                <p:cNvPr id="971" name="Google Shape;971;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11"/>
              <p:cNvGrpSpPr/>
              <p:nvPr/>
            </p:nvGrpSpPr>
            <p:grpSpPr>
              <a:xfrm>
                <a:off x="2118237" y="5776170"/>
                <a:ext cx="510436" cy="225935"/>
                <a:chOff x="2808633" y="7557940"/>
                <a:chExt cx="848324" cy="375431"/>
              </a:xfrm>
            </p:grpSpPr>
            <p:sp>
              <p:nvSpPr>
                <p:cNvPr id="975" name="Google Shape;975;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11"/>
              <p:cNvGrpSpPr/>
              <p:nvPr/>
            </p:nvGrpSpPr>
            <p:grpSpPr>
              <a:xfrm>
                <a:off x="3842299" y="5775823"/>
                <a:ext cx="349063" cy="226629"/>
                <a:chOff x="5815767" y="7550509"/>
                <a:chExt cx="580129" cy="376585"/>
              </a:xfrm>
            </p:grpSpPr>
            <p:sp>
              <p:nvSpPr>
                <p:cNvPr id="979" name="Google Shape;979;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1" name="Google Shape;981;p11"/>
              <p:cNvGrpSpPr/>
              <p:nvPr/>
            </p:nvGrpSpPr>
            <p:grpSpPr>
              <a:xfrm>
                <a:off x="5321810" y="5773920"/>
                <a:ext cx="362837" cy="230434"/>
                <a:chOff x="8525636" y="7550463"/>
                <a:chExt cx="603020" cy="382908"/>
              </a:xfrm>
            </p:grpSpPr>
            <p:sp>
              <p:nvSpPr>
                <p:cNvPr id="982" name="Google Shape;982;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4" name="Google Shape;984;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5" name="Google Shape;985;p11"/>
          <p:cNvGrpSpPr/>
          <p:nvPr/>
        </p:nvGrpSpPr>
        <p:grpSpPr>
          <a:xfrm>
            <a:off x="6235323" y="3931554"/>
            <a:ext cx="5502367" cy="2469239"/>
            <a:chOff x="6224098" y="1766854"/>
            <a:chExt cx="5502367" cy="2469239"/>
          </a:xfrm>
        </p:grpSpPr>
        <p:sp>
          <p:nvSpPr>
            <p:cNvPr id="986" name="Google Shape;986;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8" name="Google Shape;988;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11"/>
            <p:cNvGrpSpPr/>
            <p:nvPr/>
          </p:nvGrpSpPr>
          <p:grpSpPr>
            <a:xfrm>
              <a:off x="7151940" y="3778081"/>
              <a:ext cx="3581054" cy="271985"/>
              <a:chOff x="1351481" y="5695915"/>
              <a:chExt cx="5088169" cy="386452"/>
            </a:xfrm>
          </p:grpSpPr>
          <p:sp>
            <p:nvSpPr>
              <p:cNvPr id="994" name="Google Shape;994;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5" name="Google Shape;995;p11"/>
              <p:cNvGrpSpPr/>
              <p:nvPr/>
            </p:nvGrpSpPr>
            <p:grpSpPr>
              <a:xfrm>
                <a:off x="3003318" y="5732448"/>
                <a:ext cx="464334" cy="313397"/>
                <a:chOff x="4522036" y="7458929"/>
                <a:chExt cx="771704" cy="520766"/>
              </a:xfrm>
            </p:grpSpPr>
            <p:sp>
              <p:nvSpPr>
                <p:cNvPr id="996" name="Google Shape;996;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0" name="Google Shape;1000;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1" name="Google Shape;1001;p11"/>
              <p:cNvGrpSpPr/>
              <p:nvPr/>
            </p:nvGrpSpPr>
            <p:grpSpPr>
              <a:xfrm>
                <a:off x="6059297" y="5695915"/>
                <a:ext cx="380354" cy="386452"/>
                <a:chOff x="10064117" y="7392669"/>
                <a:chExt cx="632132" cy="642160"/>
              </a:xfrm>
            </p:grpSpPr>
            <p:sp>
              <p:nvSpPr>
                <p:cNvPr id="1002" name="Google Shape;1002;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5" name="Google Shape;1005;p11"/>
              <p:cNvGrpSpPr/>
              <p:nvPr/>
            </p:nvGrpSpPr>
            <p:grpSpPr>
              <a:xfrm>
                <a:off x="2118237" y="5776170"/>
                <a:ext cx="510436" cy="225935"/>
                <a:chOff x="2808633" y="7557940"/>
                <a:chExt cx="848324" cy="375431"/>
              </a:xfrm>
            </p:grpSpPr>
            <p:sp>
              <p:nvSpPr>
                <p:cNvPr id="1006" name="Google Shape;1006;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9" name="Google Shape;1009;p11"/>
              <p:cNvGrpSpPr/>
              <p:nvPr/>
            </p:nvGrpSpPr>
            <p:grpSpPr>
              <a:xfrm>
                <a:off x="3842299" y="5775823"/>
                <a:ext cx="349063" cy="226629"/>
                <a:chOff x="5815767" y="7550509"/>
                <a:chExt cx="580129" cy="376585"/>
              </a:xfrm>
            </p:grpSpPr>
            <p:sp>
              <p:nvSpPr>
                <p:cNvPr id="1010" name="Google Shape;1010;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2" name="Google Shape;1012;p11"/>
              <p:cNvGrpSpPr/>
              <p:nvPr/>
            </p:nvGrpSpPr>
            <p:grpSpPr>
              <a:xfrm>
                <a:off x="5321810" y="5773920"/>
                <a:ext cx="362837" cy="230434"/>
                <a:chOff x="8525636" y="7550463"/>
                <a:chExt cx="603020" cy="382908"/>
              </a:xfrm>
            </p:grpSpPr>
            <p:sp>
              <p:nvSpPr>
                <p:cNvPr id="1013" name="Google Shape;1013;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5" name="Google Shape;1015;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6" name="Google Shape;1016;p11"/>
          <p:cNvSpPr txBox="1">
            <a:spLocks noGrp="1"/>
          </p:cNvSpPr>
          <p:nvPr>
            <p:ph type="subTitle" idx="1"/>
          </p:nvPr>
        </p:nvSpPr>
        <p:spPr>
          <a:xfrm>
            <a:off x="701604" y="1942400"/>
            <a:ext cx="5029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17" name="Google Shape;1017;p11"/>
          <p:cNvSpPr txBox="1">
            <a:spLocks noGrp="1"/>
          </p:cNvSpPr>
          <p:nvPr>
            <p:ph type="body" idx="2"/>
          </p:nvPr>
        </p:nvSpPr>
        <p:spPr>
          <a:xfrm>
            <a:off x="701600" y="2380350"/>
            <a:ext cx="5029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018" name="Google Shape;1018;p11"/>
          <p:cNvSpPr txBox="1">
            <a:spLocks noGrp="1"/>
          </p:cNvSpPr>
          <p:nvPr>
            <p:ph type="subTitle" idx="3"/>
          </p:nvPr>
        </p:nvSpPr>
        <p:spPr>
          <a:xfrm>
            <a:off x="712804" y="4477875"/>
            <a:ext cx="5018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19" name="Google Shape;1019;p11"/>
          <p:cNvSpPr txBox="1">
            <a:spLocks noGrp="1"/>
          </p:cNvSpPr>
          <p:nvPr>
            <p:ph type="body" idx="4"/>
          </p:nvPr>
        </p:nvSpPr>
        <p:spPr>
          <a:xfrm>
            <a:off x="712800" y="4904396"/>
            <a:ext cx="5018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020" name="Google Shape;1020;p11"/>
          <p:cNvSpPr txBox="1">
            <a:spLocks noGrp="1"/>
          </p:cNvSpPr>
          <p:nvPr>
            <p:ph type="subTitle" idx="5"/>
          </p:nvPr>
        </p:nvSpPr>
        <p:spPr>
          <a:xfrm>
            <a:off x="6471717" y="1942400"/>
            <a:ext cx="5029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21" name="Google Shape;1021;p11"/>
          <p:cNvSpPr txBox="1">
            <a:spLocks noGrp="1"/>
          </p:cNvSpPr>
          <p:nvPr>
            <p:ph type="body" idx="6"/>
          </p:nvPr>
        </p:nvSpPr>
        <p:spPr>
          <a:xfrm>
            <a:off x="6471713" y="2380350"/>
            <a:ext cx="5029500" cy="9252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1022" name="Google Shape;1022;p11"/>
          <p:cNvSpPr txBox="1">
            <a:spLocks noGrp="1"/>
          </p:cNvSpPr>
          <p:nvPr>
            <p:ph type="subTitle" idx="7"/>
          </p:nvPr>
        </p:nvSpPr>
        <p:spPr>
          <a:xfrm>
            <a:off x="6482917" y="4477875"/>
            <a:ext cx="5018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23" name="Google Shape;1023;p11"/>
          <p:cNvSpPr txBox="1">
            <a:spLocks noGrp="1"/>
          </p:cNvSpPr>
          <p:nvPr>
            <p:ph type="body" idx="8"/>
          </p:nvPr>
        </p:nvSpPr>
        <p:spPr>
          <a:xfrm>
            <a:off x="6482913" y="4904396"/>
            <a:ext cx="5018400" cy="9234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1pPr>
            <a:lvl2pPr lvl="1">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2pPr>
            <a:lvl3pPr lvl="2">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3pPr>
            <a:lvl4pPr lvl="3">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4pPr>
            <a:lvl5pPr lvl="4">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5pPr>
            <a:lvl6pPr lvl="5">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6pPr>
            <a:lvl7pPr lvl="6">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7pPr>
            <a:lvl8pPr lvl="7">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8pPr>
            <a:lvl9pPr lvl="8">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1pPr>
            <a:lvl2pPr marL="914400" lvl="1"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2pPr>
            <a:lvl3pPr marL="1371600" lvl="2"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3pPr>
            <a:lvl4pPr marL="1828800" lvl="3"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4pPr>
            <a:lvl5pPr marL="2286000" lvl="4"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5pPr>
            <a:lvl6pPr marL="2743200" lvl="5"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6pPr>
            <a:lvl7pPr marL="3200400" lvl="6"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7pPr>
            <a:lvl8pPr marL="3657600" lvl="7"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8pPr>
            <a:lvl9pPr marL="4114800" lvl="8" indent="-349250">
              <a:lnSpc>
                <a:spcPct val="115000"/>
              </a:lnSpc>
              <a:spcBef>
                <a:spcPts val="2100"/>
              </a:spcBef>
              <a:spcAft>
                <a:spcPts val="2100"/>
              </a:spcAft>
              <a:buClr>
                <a:schemeClr val="dk2"/>
              </a:buClr>
              <a:buSzPts val="1900"/>
              <a:buFont typeface="Thasadith"/>
              <a:buChar char="■"/>
              <a:defRPr sz="1900" b="1">
                <a:solidFill>
                  <a:schemeClr val="dk2"/>
                </a:solidFill>
                <a:latin typeface="Thasadith"/>
                <a:ea typeface="Thasadith"/>
                <a:cs typeface="Thasadith"/>
                <a:sym typeface="Thasadith"/>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ibs.it/errore-di-sistema-libro-edward-snowden/e/9788830454392"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1"/>
          <p:cNvSpPr txBox="1">
            <a:spLocks noGrp="1"/>
          </p:cNvSpPr>
          <p:nvPr>
            <p:ph type="title"/>
          </p:nvPr>
        </p:nvSpPr>
        <p:spPr>
          <a:xfrm>
            <a:off x="5527125" y="1175675"/>
            <a:ext cx="5879100" cy="4836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12000" dirty="0"/>
              <a:t>TIK TOK</a:t>
            </a:r>
            <a:endParaRPr sz="12000" dirty="0"/>
          </a:p>
        </p:txBody>
      </p:sp>
      <p:pic>
        <p:nvPicPr>
          <p:cNvPr id="1522" name="Google Shape;1522;p21" descr="A picture containing dog, indoor, looking, mammal&#10;&#10;Description automatically generated"/>
          <p:cNvPicPr preferRelativeResize="0"/>
          <p:nvPr/>
        </p:nvPicPr>
        <p:blipFill rotWithShape="1">
          <a:blip r:embed="rId3">
            <a:alphaModFix/>
          </a:blip>
          <a:srcRect l="13691" t="14377" r="10030" b="20181"/>
          <a:stretch/>
        </p:blipFill>
        <p:spPr>
          <a:xfrm>
            <a:off x="1274575" y="2002025"/>
            <a:ext cx="4145800" cy="3556800"/>
          </a:xfrm>
          <a:prstGeom prst="rect">
            <a:avLst/>
          </a:prstGeom>
          <a:noFill/>
          <a:ln>
            <a:noFill/>
          </a:ln>
        </p:spPr>
      </p:pic>
      <p:pic>
        <p:nvPicPr>
          <p:cNvPr id="1523" name="Google Shape;1523;p21"/>
          <p:cNvPicPr preferRelativeResize="0"/>
          <p:nvPr/>
        </p:nvPicPr>
        <p:blipFill>
          <a:blip r:embed="rId4">
            <a:alphaModFix/>
          </a:blip>
          <a:stretch>
            <a:fillRect/>
          </a:stretch>
        </p:blipFill>
        <p:spPr>
          <a:xfrm>
            <a:off x="6228325" y="244000"/>
            <a:ext cx="1879625" cy="1879625"/>
          </a:xfrm>
          <a:prstGeom prst="rect">
            <a:avLst/>
          </a:prstGeom>
          <a:noFill/>
          <a:ln>
            <a:noFill/>
          </a:ln>
        </p:spPr>
      </p:pic>
      <p:pic>
        <p:nvPicPr>
          <p:cNvPr id="1524" name="Google Shape;1524;p21"/>
          <p:cNvPicPr preferRelativeResize="0"/>
          <p:nvPr/>
        </p:nvPicPr>
        <p:blipFill>
          <a:blip r:embed="rId4">
            <a:alphaModFix/>
          </a:blip>
          <a:stretch>
            <a:fillRect/>
          </a:stretch>
        </p:blipFill>
        <p:spPr>
          <a:xfrm>
            <a:off x="7938638" y="1420175"/>
            <a:ext cx="1056074" cy="1056074"/>
          </a:xfrm>
          <a:prstGeom prst="rect">
            <a:avLst/>
          </a:prstGeom>
          <a:noFill/>
          <a:ln>
            <a:noFill/>
          </a:ln>
        </p:spPr>
      </p:pic>
      <p:pic>
        <p:nvPicPr>
          <p:cNvPr id="1525" name="Google Shape;1525;p21"/>
          <p:cNvPicPr preferRelativeResize="0"/>
          <p:nvPr/>
        </p:nvPicPr>
        <p:blipFill>
          <a:blip r:embed="rId4">
            <a:alphaModFix/>
          </a:blip>
          <a:stretch>
            <a:fillRect/>
          </a:stretch>
        </p:blipFill>
        <p:spPr>
          <a:xfrm>
            <a:off x="9086250" y="1420175"/>
            <a:ext cx="874426" cy="874426"/>
          </a:xfrm>
          <a:prstGeom prst="rect">
            <a:avLst/>
          </a:prstGeom>
          <a:noFill/>
          <a:ln>
            <a:noFill/>
          </a:ln>
        </p:spPr>
      </p:pic>
      <p:pic>
        <p:nvPicPr>
          <p:cNvPr id="1526" name="Google Shape;1526;p21"/>
          <p:cNvPicPr preferRelativeResize="0"/>
          <p:nvPr/>
        </p:nvPicPr>
        <p:blipFill>
          <a:blip r:embed="rId4">
            <a:alphaModFix/>
          </a:blip>
          <a:stretch>
            <a:fillRect/>
          </a:stretch>
        </p:blipFill>
        <p:spPr>
          <a:xfrm>
            <a:off x="9550125" y="825512"/>
            <a:ext cx="532901" cy="532901"/>
          </a:xfrm>
          <a:prstGeom prst="rect">
            <a:avLst/>
          </a:prstGeom>
          <a:noFill/>
          <a:ln>
            <a:noFill/>
          </a:ln>
        </p:spPr>
      </p:pic>
      <p:pic>
        <p:nvPicPr>
          <p:cNvPr id="1527" name="Google Shape;1527;p21"/>
          <p:cNvPicPr preferRelativeResize="0"/>
          <p:nvPr/>
        </p:nvPicPr>
        <p:blipFill>
          <a:blip r:embed="rId4">
            <a:alphaModFix/>
          </a:blip>
          <a:stretch>
            <a:fillRect/>
          </a:stretch>
        </p:blipFill>
        <p:spPr>
          <a:xfrm>
            <a:off x="8671350" y="703437"/>
            <a:ext cx="777074" cy="777074"/>
          </a:xfrm>
          <a:prstGeom prst="rect">
            <a:avLst/>
          </a:prstGeom>
          <a:noFill/>
          <a:ln>
            <a:noFill/>
          </a:ln>
        </p:spPr>
      </p:pic>
      <p:sp>
        <p:nvSpPr>
          <p:cNvPr id="1528" name="Google Shape;1528;p21"/>
          <p:cNvSpPr/>
          <p:nvPr/>
        </p:nvSpPr>
        <p:spPr>
          <a:xfrm>
            <a:off x="30600" y="5660025"/>
            <a:ext cx="137700" cy="11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22"/>
          <p:cNvSpPr txBox="1">
            <a:spLocks noGrp="1"/>
          </p:cNvSpPr>
          <p:nvPr>
            <p:ph type="title"/>
          </p:nvPr>
        </p:nvSpPr>
        <p:spPr>
          <a:xfrm>
            <a:off x="665675" y="341600"/>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L’ORRORE DI TIK TOK</a:t>
            </a:r>
            <a:endParaRPr sz="5000"/>
          </a:p>
        </p:txBody>
      </p:sp>
      <p:sp>
        <p:nvSpPr>
          <p:cNvPr id="1535" name="Google Shape;1535;p22"/>
          <p:cNvSpPr txBox="1">
            <a:spLocks noGrp="1"/>
          </p:cNvSpPr>
          <p:nvPr>
            <p:ph type="body" idx="2"/>
          </p:nvPr>
        </p:nvSpPr>
        <p:spPr>
          <a:xfrm>
            <a:off x="3360573" y="5588679"/>
            <a:ext cx="8361000" cy="720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4000"/>
              <a:t>INFORMAZIONI</a:t>
            </a:r>
            <a:endParaRPr sz="4000"/>
          </a:p>
        </p:txBody>
      </p:sp>
      <p:sp>
        <p:nvSpPr>
          <p:cNvPr id="1536" name="Google Shape;1536;p22"/>
          <p:cNvSpPr/>
          <p:nvPr/>
        </p:nvSpPr>
        <p:spPr>
          <a:xfrm rot="16">
            <a:off x="740650" y="1687552"/>
            <a:ext cx="779634" cy="706836"/>
          </a:xfrm>
          <a:prstGeom prst="rect">
            <a:avLst/>
          </a:prstGeom>
        </p:spPr>
        <p:txBody>
          <a:bodyPr>
            <a:prstTxWarp prst="textPlain">
              <a:avLst/>
            </a:prstTxWarp>
          </a:bodyPr>
          <a:lstStyle/>
          <a:p>
            <a:pPr lvl="0" algn="ctr"/>
            <a:r>
              <a:rPr b="0" i="0">
                <a:ln>
                  <a:noFill/>
                </a:ln>
                <a:solidFill>
                  <a:schemeClr val="accent3"/>
                </a:solidFill>
                <a:latin typeface="Passion One"/>
              </a:rPr>
              <a:t>01</a:t>
            </a:r>
          </a:p>
        </p:txBody>
      </p:sp>
      <p:sp>
        <p:nvSpPr>
          <p:cNvPr id="1537" name="Google Shape;1537;p22"/>
          <p:cNvSpPr/>
          <p:nvPr/>
        </p:nvSpPr>
        <p:spPr>
          <a:xfrm rot="16">
            <a:off x="1305640" y="2986893"/>
            <a:ext cx="937325" cy="706836"/>
          </a:xfrm>
          <a:prstGeom prst="rect">
            <a:avLst/>
          </a:prstGeom>
        </p:spPr>
        <p:txBody>
          <a:bodyPr>
            <a:prstTxWarp prst="textPlain">
              <a:avLst/>
            </a:prstTxWarp>
          </a:bodyPr>
          <a:lstStyle/>
          <a:p>
            <a:pPr lvl="0" algn="ctr"/>
            <a:r>
              <a:rPr b="0" i="0">
                <a:ln>
                  <a:noFill/>
                </a:ln>
                <a:solidFill>
                  <a:schemeClr val="accent3"/>
                </a:solidFill>
                <a:latin typeface="Passion One"/>
              </a:rPr>
              <a:t>02</a:t>
            </a:r>
          </a:p>
        </p:txBody>
      </p:sp>
      <p:sp>
        <p:nvSpPr>
          <p:cNvPr id="1538" name="Google Shape;1538;p22"/>
          <p:cNvSpPr/>
          <p:nvPr/>
        </p:nvSpPr>
        <p:spPr>
          <a:xfrm rot="16">
            <a:off x="1804000" y="4272771"/>
            <a:ext cx="952763" cy="706836"/>
          </a:xfrm>
          <a:prstGeom prst="rect">
            <a:avLst/>
          </a:prstGeom>
        </p:spPr>
        <p:txBody>
          <a:bodyPr>
            <a:prstTxWarp prst="textPlain">
              <a:avLst/>
            </a:prstTxWarp>
          </a:bodyPr>
          <a:lstStyle/>
          <a:p>
            <a:pPr lvl="0" algn="ctr"/>
            <a:r>
              <a:rPr b="0" i="0">
                <a:ln>
                  <a:noFill/>
                </a:ln>
                <a:solidFill>
                  <a:schemeClr val="accent3"/>
                </a:solidFill>
                <a:latin typeface="Passion One"/>
              </a:rPr>
              <a:t>03</a:t>
            </a:r>
          </a:p>
        </p:txBody>
      </p:sp>
      <p:sp>
        <p:nvSpPr>
          <p:cNvPr id="1539" name="Google Shape;1539;p22"/>
          <p:cNvSpPr/>
          <p:nvPr/>
        </p:nvSpPr>
        <p:spPr>
          <a:xfrm rot="16">
            <a:off x="2160432" y="5599287"/>
            <a:ext cx="1045393" cy="706836"/>
          </a:xfrm>
          <a:prstGeom prst="rect">
            <a:avLst/>
          </a:prstGeom>
        </p:spPr>
        <p:txBody>
          <a:bodyPr>
            <a:prstTxWarp prst="textPlain">
              <a:avLst/>
            </a:prstTxWarp>
          </a:bodyPr>
          <a:lstStyle/>
          <a:p>
            <a:pPr lvl="0" algn="ctr"/>
            <a:r>
              <a:rPr b="0" i="0">
                <a:ln>
                  <a:noFill/>
                </a:ln>
                <a:solidFill>
                  <a:schemeClr val="accent3"/>
                </a:solidFill>
                <a:latin typeface="Passion One"/>
              </a:rPr>
              <a:t>04</a:t>
            </a:r>
          </a:p>
        </p:txBody>
      </p:sp>
      <p:sp>
        <p:nvSpPr>
          <p:cNvPr id="1540" name="Google Shape;1540;p22"/>
          <p:cNvSpPr txBox="1">
            <a:spLocks noGrp="1"/>
          </p:cNvSpPr>
          <p:nvPr>
            <p:ph type="body" idx="1"/>
          </p:nvPr>
        </p:nvSpPr>
        <p:spPr>
          <a:xfrm>
            <a:off x="2917493" y="4283033"/>
            <a:ext cx="8361000" cy="720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4000"/>
              <a:t>TEMPO </a:t>
            </a:r>
            <a:endParaRPr sz="4000"/>
          </a:p>
        </p:txBody>
      </p:sp>
      <p:grpSp>
        <p:nvGrpSpPr>
          <p:cNvPr id="1541" name="Google Shape;1541;p22"/>
          <p:cNvGrpSpPr/>
          <p:nvPr/>
        </p:nvGrpSpPr>
        <p:grpSpPr>
          <a:xfrm>
            <a:off x="7027842" y="5676019"/>
            <a:ext cx="537690" cy="553360"/>
            <a:chOff x="3739275" y="2525850"/>
            <a:chExt cx="226625" cy="226175"/>
          </a:xfrm>
        </p:grpSpPr>
        <p:sp>
          <p:nvSpPr>
            <p:cNvPr id="1542" name="Google Shape;1542;p22"/>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3" name="Google Shape;1543;p22"/>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4" name="Google Shape;1544;p22"/>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45" name="Google Shape;1545;p22"/>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546" name="Google Shape;1546;p22"/>
          <p:cNvSpPr txBox="1">
            <a:spLocks noGrp="1"/>
          </p:cNvSpPr>
          <p:nvPr>
            <p:ph type="body" idx="1"/>
          </p:nvPr>
        </p:nvSpPr>
        <p:spPr>
          <a:xfrm>
            <a:off x="1915493" y="1681983"/>
            <a:ext cx="8361000" cy="720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4000" dirty="0"/>
              <a:t>SOLDI </a:t>
            </a:r>
            <a:endParaRPr sz="4000" dirty="0"/>
          </a:p>
        </p:txBody>
      </p:sp>
      <p:sp>
        <p:nvSpPr>
          <p:cNvPr id="1547" name="Google Shape;1547;p22"/>
          <p:cNvSpPr txBox="1">
            <a:spLocks noGrp="1"/>
          </p:cNvSpPr>
          <p:nvPr>
            <p:ph type="body" idx="1"/>
          </p:nvPr>
        </p:nvSpPr>
        <p:spPr>
          <a:xfrm>
            <a:off x="2473668" y="2977383"/>
            <a:ext cx="8361000" cy="720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4000"/>
              <a:t>PUBBLICITÀ </a:t>
            </a:r>
            <a:endParaRPr sz="4000"/>
          </a:p>
        </p:txBody>
      </p:sp>
      <p:grpSp>
        <p:nvGrpSpPr>
          <p:cNvPr id="1548" name="Google Shape;1548;p22"/>
          <p:cNvGrpSpPr/>
          <p:nvPr/>
        </p:nvGrpSpPr>
        <p:grpSpPr>
          <a:xfrm>
            <a:off x="4787033" y="4365938"/>
            <a:ext cx="537696" cy="554466"/>
            <a:chOff x="5684575" y="4038000"/>
            <a:chExt cx="252950" cy="252950"/>
          </a:xfrm>
        </p:grpSpPr>
        <p:sp>
          <p:nvSpPr>
            <p:cNvPr id="1549" name="Google Shape;1549;p22"/>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0" name="Google Shape;1550;p22"/>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1" name="Google Shape;1551;p22"/>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2" name="Google Shape;1552;p22"/>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3" name="Google Shape;1553;p22"/>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4" name="Google Shape;1554;p22"/>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55" name="Google Shape;1555;p22"/>
          <p:cNvGrpSpPr/>
          <p:nvPr/>
        </p:nvGrpSpPr>
        <p:grpSpPr>
          <a:xfrm>
            <a:off x="3664032" y="1798597"/>
            <a:ext cx="537684" cy="484776"/>
            <a:chOff x="6435300" y="2742175"/>
            <a:chExt cx="266325" cy="232875"/>
          </a:xfrm>
        </p:grpSpPr>
        <p:sp>
          <p:nvSpPr>
            <p:cNvPr id="1556" name="Google Shape;1556;p22"/>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7" name="Google Shape;1557;p22"/>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58" name="Google Shape;1558;p22"/>
          <p:cNvGrpSpPr/>
          <p:nvPr/>
        </p:nvGrpSpPr>
        <p:grpSpPr>
          <a:xfrm>
            <a:off x="5401116" y="3059427"/>
            <a:ext cx="537708" cy="554468"/>
            <a:chOff x="4835275" y="1198350"/>
            <a:chExt cx="226175" cy="226175"/>
          </a:xfrm>
        </p:grpSpPr>
        <p:sp>
          <p:nvSpPr>
            <p:cNvPr id="1559" name="Google Shape;1559;p22"/>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0" name="Google Shape;1560;p22"/>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561" name="Google Shape;1561;p22"/>
          <p:cNvSpPr/>
          <p:nvPr/>
        </p:nvSpPr>
        <p:spPr>
          <a:xfrm>
            <a:off x="30600" y="5660025"/>
            <a:ext cx="137700" cy="11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46"/>
                                        </p:tgtEl>
                                        <p:attrNameLst>
                                          <p:attrName>style.visibility</p:attrName>
                                        </p:attrNameLst>
                                      </p:cBhvr>
                                      <p:to>
                                        <p:strVal val="visible"/>
                                      </p:to>
                                    </p:set>
                                    <p:anim calcmode="lin" valueType="num">
                                      <p:cBhvr additive="base">
                                        <p:cTn id="7" dur="1000"/>
                                        <p:tgtEl>
                                          <p:spTgt spid="154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1555"/>
                                        </p:tgtEl>
                                        <p:attrNameLst>
                                          <p:attrName>style.visibility</p:attrName>
                                        </p:attrNameLst>
                                      </p:cBhvr>
                                      <p:to>
                                        <p:strVal val="visible"/>
                                      </p:to>
                                    </p:set>
                                    <p:anim calcmode="lin" valueType="num">
                                      <p:cBhvr additive="base">
                                        <p:cTn id="11" dur="1000"/>
                                        <p:tgtEl>
                                          <p:spTgt spid="1555"/>
                                        </p:tgtEl>
                                        <p:attrNameLst>
                                          <p:attrName>ppt_y</p:attrName>
                                        </p:attrNameLst>
                                      </p:cBhvr>
                                      <p:tavLst>
                                        <p:tav tm="0">
                                          <p:val>
                                            <p:strVal val="#ppt_y+1"/>
                                          </p:val>
                                        </p:tav>
                                        <p:tav tm="100000">
                                          <p:val>
                                            <p:strVal val="#ppt_y"/>
                                          </p:val>
                                        </p:tav>
                                      </p:tavLst>
                                    </p:anim>
                                  </p:childTnLst>
                                </p:cTn>
                              </p:par>
                              <p:par>
                                <p:cTn id="12" presetID="8" presetClass="emph" presetSubtype="0" fill="hold" nodeType="withEffect">
                                  <p:stCondLst>
                                    <p:cond delay="0"/>
                                  </p:stCondLst>
                                  <p:childTnLst>
                                    <p:animRot by="-21600000">
                                      <p:cBhvr>
                                        <p:cTn id="13" dur="1000" fill="hold"/>
                                        <p:tgtEl>
                                          <p:spTgt spid="1555"/>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547"/>
                                        </p:tgtEl>
                                        <p:attrNameLst>
                                          <p:attrName>style.visibility</p:attrName>
                                        </p:attrNameLst>
                                      </p:cBhvr>
                                      <p:to>
                                        <p:strVal val="visible"/>
                                      </p:to>
                                    </p:set>
                                    <p:anim calcmode="lin" valueType="num">
                                      <p:cBhvr additive="base">
                                        <p:cTn id="18" dur="1000"/>
                                        <p:tgtEl>
                                          <p:spTgt spid="1547"/>
                                        </p:tgtEl>
                                        <p:attrNameLst>
                                          <p:attrName>ppt_x</p:attrName>
                                        </p:attrNameLst>
                                      </p:cBhvr>
                                      <p:tavLst>
                                        <p:tav tm="0">
                                          <p:val>
                                            <p:strVal val="#ppt_x+1"/>
                                          </p:val>
                                        </p:tav>
                                        <p:tav tm="100000">
                                          <p:val>
                                            <p:strVal val="#ppt_x"/>
                                          </p:val>
                                        </p:tav>
                                      </p:tavLst>
                                    </p:anim>
                                  </p:childTnLst>
                                </p:cTn>
                              </p:par>
                            </p:childTnLst>
                          </p:cTn>
                        </p:par>
                        <p:par>
                          <p:cTn id="19" fill="hold">
                            <p:stCondLst>
                              <p:cond delay="1000"/>
                            </p:stCondLst>
                            <p:childTnLst>
                              <p:par>
                                <p:cTn id="20" presetID="2" presetClass="entr" presetSubtype="4" fill="hold" nodeType="afterEffect">
                                  <p:stCondLst>
                                    <p:cond delay="0"/>
                                  </p:stCondLst>
                                  <p:childTnLst>
                                    <p:set>
                                      <p:cBhvr>
                                        <p:cTn id="21" dur="1" fill="hold">
                                          <p:stCondLst>
                                            <p:cond delay="0"/>
                                          </p:stCondLst>
                                        </p:cTn>
                                        <p:tgtEl>
                                          <p:spTgt spid="1558"/>
                                        </p:tgtEl>
                                        <p:attrNameLst>
                                          <p:attrName>style.visibility</p:attrName>
                                        </p:attrNameLst>
                                      </p:cBhvr>
                                      <p:to>
                                        <p:strVal val="visible"/>
                                      </p:to>
                                    </p:set>
                                    <p:anim calcmode="lin" valueType="num">
                                      <p:cBhvr additive="base">
                                        <p:cTn id="22" dur="1000"/>
                                        <p:tgtEl>
                                          <p:spTgt spid="1558"/>
                                        </p:tgtEl>
                                        <p:attrNameLst>
                                          <p:attrName>ppt_y</p:attrName>
                                        </p:attrNameLst>
                                      </p:cBhvr>
                                      <p:tavLst>
                                        <p:tav tm="0">
                                          <p:val>
                                            <p:strVal val="#ppt_y+1"/>
                                          </p:val>
                                        </p:tav>
                                        <p:tav tm="100000">
                                          <p:val>
                                            <p:strVal val="#ppt_y"/>
                                          </p:val>
                                        </p:tav>
                                      </p:tavLst>
                                    </p:anim>
                                  </p:childTnLst>
                                </p:cTn>
                              </p:par>
                              <p:par>
                                <p:cTn id="23" presetID="8" presetClass="emph" presetSubtype="0" fill="hold" nodeType="withEffect">
                                  <p:stCondLst>
                                    <p:cond delay="0"/>
                                  </p:stCondLst>
                                  <p:childTnLst>
                                    <p:animRot by="-21600000">
                                      <p:cBhvr>
                                        <p:cTn id="24" dur="1000" fill="hold"/>
                                        <p:tgtEl>
                                          <p:spTgt spid="1558"/>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540"/>
                                        </p:tgtEl>
                                        <p:attrNameLst>
                                          <p:attrName>style.visibility</p:attrName>
                                        </p:attrNameLst>
                                      </p:cBhvr>
                                      <p:to>
                                        <p:strVal val="visible"/>
                                      </p:to>
                                    </p:set>
                                    <p:anim calcmode="lin" valueType="num">
                                      <p:cBhvr additive="base">
                                        <p:cTn id="29" dur="1000"/>
                                        <p:tgtEl>
                                          <p:spTgt spid="1540"/>
                                        </p:tgtEl>
                                        <p:attrNameLst>
                                          <p:attrName>ppt_x</p:attrName>
                                        </p:attrNameLst>
                                      </p:cBhvr>
                                      <p:tavLst>
                                        <p:tav tm="0">
                                          <p:val>
                                            <p:strVal val="#ppt_x+1"/>
                                          </p:val>
                                        </p:tav>
                                        <p:tav tm="100000">
                                          <p:val>
                                            <p:strVal val="#ppt_x"/>
                                          </p:val>
                                        </p:tav>
                                      </p:tavLst>
                                    </p:anim>
                                  </p:childTnLst>
                                </p:cTn>
                              </p:par>
                            </p:childTnLst>
                          </p:cTn>
                        </p:par>
                        <p:par>
                          <p:cTn id="30" fill="hold">
                            <p:stCondLst>
                              <p:cond delay="1000"/>
                            </p:stCondLst>
                            <p:childTnLst>
                              <p:par>
                                <p:cTn id="31" presetID="2" presetClass="entr" presetSubtype="1" fill="hold" nodeType="afterEffect">
                                  <p:stCondLst>
                                    <p:cond delay="0"/>
                                  </p:stCondLst>
                                  <p:childTnLst>
                                    <p:set>
                                      <p:cBhvr>
                                        <p:cTn id="32" dur="1" fill="hold">
                                          <p:stCondLst>
                                            <p:cond delay="0"/>
                                          </p:stCondLst>
                                        </p:cTn>
                                        <p:tgtEl>
                                          <p:spTgt spid="1548"/>
                                        </p:tgtEl>
                                        <p:attrNameLst>
                                          <p:attrName>style.visibility</p:attrName>
                                        </p:attrNameLst>
                                      </p:cBhvr>
                                      <p:to>
                                        <p:strVal val="visible"/>
                                      </p:to>
                                    </p:set>
                                    <p:anim calcmode="lin" valueType="num">
                                      <p:cBhvr additive="base">
                                        <p:cTn id="33" dur="1000"/>
                                        <p:tgtEl>
                                          <p:spTgt spid="1548"/>
                                        </p:tgtEl>
                                        <p:attrNameLst>
                                          <p:attrName>ppt_y</p:attrName>
                                        </p:attrNameLst>
                                      </p:cBhvr>
                                      <p:tavLst>
                                        <p:tav tm="0">
                                          <p:val>
                                            <p:strVal val="#ppt_y-1"/>
                                          </p:val>
                                        </p:tav>
                                        <p:tav tm="100000">
                                          <p:val>
                                            <p:strVal val="#ppt_y"/>
                                          </p:val>
                                        </p:tav>
                                      </p:tavLst>
                                    </p:anim>
                                  </p:childTnLst>
                                </p:cTn>
                              </p:par>
                              <p:par>
                                <p:cTn id="34" presetID="8" presetClass="emph" presetSubtype="0" fill="hold" nodeType="withEffect">
                                  <p:stCondLst>
                                    <p:cond delay="0"/>
                                  </p:stCondLst>
                                  <p:childTnLst>
                                    <p:animRot by="-21600000">
                                      <p:cBhvr>
                                        <p:cTn id="35" dur="1000" fill="hold"/>
                                        <p:tgtEl>
                                          <p:spTgt spid="1548"/>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1535"/>
                                        </p:tgtEl>
                                        <p:attrNameLst>
                                          <p:attrName>style.visibility</p:attrName>
                                        </p:attrNameLst>
                                      </p:cBhvr>
                                      <p:to>
                                        <p:strVal val="visible"/>
                                      </p:to>
                                    </p:set>
                                    <p:anim calcmode="lin" valueType="num">
                                      <p:cBhvr additive="base">
                                        <p:cTn id="40" dur="1000"/>
                                        <p:tgtEl>
                                          <p:spTgt spid="1535"/>
                                        </p:tgtEl>
                                        <p:attrNameLst>
                                          <p:attrName>ppt_x</p:attrName>
                                        </p:attrNameLst>
                                      </p:cBhvr>
                                      <p:tavLst>
                                        <p:tav tm="0">
                                          <p:val>
                                            <p:strVal val="#ppt_x+1"/>
                                          </p:val>
                                        </p:tav>
                                        <p:tav tm="100000">
                                          <p:val>
                                            <p:strVal val="#ppt_x"/>
                                          </p:val>
                                        </p:tav>
                                      </p:tavLst>
                                    </p:anim>
                                  </p:childTnLst>
                                </p:cTn>
                              </p:par>
                            </p:childTnLst>
                          </p:cTn>
                        </p:par>
                        <p:par>
                          <p:cTn id="41" fill="hold">
                            <p:stCondLst>
                              <p:cond delay="1000"/>
                            </p:stCondLst>
                            <p:childTnLst>
                              <p:par>
                                <p:cTn id="42" presetID="2" presetClass="entr" presetSubtype="1" fill="hold" nodeType="afterEffect">
                                  <p:stCondLst>
                                    <p:cond delay="0"/>
                                  </p:stCondLst>
                                  <p:childTnLst>
                                    <p:set>
                                      <p:cBhvr>
                                        <p:cTn id="43" dur="1" fill="hold">
                                          <p:stCondLst>
                                            <p:cond delay="0"/>
                                          </p:stCondLst>
                                        </p:cTn>
                                        <p:tgtEl>
                                          <p:spTgt spid="1541"/>
                                        </p:tgtEl>
                                        <p:attrNameLst>
                                          <p:attrName>style.visibility</p:attrName>
                                        </p:attrNameLst>
                                      </p:cBhvr>
                                      <p:to>
                                        <p:strVal val="visible"/>
                                      </p:to>
                                    </p:set>
                                    <p:anim calcmode="lin" valueType="num">
                                      <p:cBhvr additive="base">
                                        <p:cTn id="44" dur="1000"/>
                                        <p:tgtEl>
                                          <p:spTgt spid="1541"/>
                                        </p:tgtEl>
                                        <p:attrNameLst>
                                          <p:attrName>ppt_y</p:attrName>
                                        </p:attrNameLst>
                                      </p:cBhvr>
                                      <p:tavLst>
                                        <p:tav tm="0">
                                          <p:val>
                                            <p:strVal val="#ppt_y-1"/>
                                          </p:val>
                                        </p:tav>
                                        <p:tav tm="100000">
                                          <p:val>
                                            <p:strVal val="#ppt_y"/>
                                          </p:val>
                                        </p:tav>
                                      </p:tavLst>
                                    </p:anim>
                                  </p:childTnLst>
                                </p:cTn>
                              </p:par>
                              <p:par>
                                <p:cTn id="45" presetID="8" presetClass="emph" presetSubtype="0" fill="hold" nodeType="withEffect">
                                  <p:stCondLst>
                                    <p:cond delay="0"/>
                                  </p:stCondLst>
                                  <p:childTnLst>
                                    <p:animRot by="-21600000">
                                      <p:cBhvr>
                                        <p:cTn id="46" dur="1000" fill="hold"/>
                                        <p:tgtEl>
                                          <p:spTgt spid="15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grpSp>
        <p:nvGrpSpPr>
          <p:cNvPr id="1631" name="Google Shape;1631;p24"/>
          <p:cNvGrpSpPr/>
          <p:nvPr/>
        </p:nvGrpSpPr>
        <p:grpSpPr>
          <a:xfrm rot="10800000">
            <a:off x="6465643" y="661076"/>
            <a:ext cx="1237846" cy="872004"/>
            <a:chOff x="621403" y="597265"/>
            <a:chExt cx="1588204" cy="1118814"/>
          </a:xfrm>
        </p:grpSpPr>
        <p:sp>
          <p:nvSpPr>
            <p:cNvPr id="1632" name="Google Shape;1632;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3" name="Google Shape;1633;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637" name="Google Shape;1637;p24"/>
          <p:cNvSpPr/>
          <p:nvPr/>
        </p:nvSpPr>
        <p:spPr>
          <a:xfrm>
            <a:off x="30600" y="5660025"/>
            <a:ext cx="137700" cy="11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Immagine 6">
            <a:extLst>
              <a:ext uri="{FF2B5EF4-FFF2-40B4-BE49-F238E27FC236}">
                <a16:creationId xmlns:a16="http://schemas.microsoft.com/office/drawing/2014/main" id="{2C91003E-2641-2016-D4CE-A3D54024F2E8}"/>
              </a:ext>
            </a:extLst>
          </p:cNvPr>
          <p:cNvPicPr>
            <a:picLocks noChangeAspect="1"/>
          </p:cNvPicPr>
          <p:nvPr/>
        </p:nvPicPr>
        <p:blipFill>
          <a:blip r:embed="rId3"/>
          <a:stretch>
            <a:fillRect/>
          </a:stretch>
        </p:blipFill>
        <p:spPr>
          <a:xfrm>
            <a:off x="3631167" y="1356559"/>
            <a:ext cx="7167889" cy="4037306"/>
          </a:xfrm>
          <a:prstGeom prst="roundRect">
            <a:avLst/>
          </a:prstGeom>
        </p:spPr>
      </p:pic>
      <p:grpSp>
        <p:nvGrpSpPr>
          <p:cNvPr id="1634" name="Google Shape;1634;p24"/>
          <p:cNvGrpSpPr/>
          <p:nvPr/>
        </p:nvGrpSpPr>
        <p:grpSpPr>
          <a:xfrm rot="10800000">
            <a:off x="6381618" y="607876"/>
            <a:ext cx="1237846" cy="872004"/>
            <a:chOff x="621403" y="597265"/>
            <a:chExt cx="1588204" cy="1118814"/>
          </a:xfrm>
        </p:grpSpPr>
        <p:sp>
          <p:nvSpPr>
            <p:cNvPr id="1635" name="Google Shape;1635;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6" name="Google Shape;1636;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grpSp>
        <p:nvGrpSpPr>
          <p:cNvPr id="1631" name="Google Shape;1631;p24"/>
          <p:cNvGrpSpPr/>
          <p:nvPr/>
        </p:nvGrpSpPr>
        <p:grpSpPr>
          <a:xfrm rot="10800000">
            <a:off x="6465643" y="661076"/>
            <a:ext cx="1237846" cy="872004"/>
            <a:chOff x="621403" y="597265"/>
            <a:chExt cx="1588204" cy="1118814"/>
          </a:xfrm>
        </p:grpSpPr>
        <p:sp>
          <p:nvSpPr>
            <p:cNvPr id="1632" name="Google Shape;1632;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3" name="Google Shape;1633;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637" name="Google Shape;1637;p24"/>
          <p:cNvSpPr/>
          <p:nvPr/>
        </p:nvSpPr>
        <p:spPr>
          <a:xfrm>
            <a:off x="30600" y="5660025"/>
            <a:ext cx="137700" cy="1197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24"/>
          <p:cNvGrpSpPr/>
          <p:nvPr/>
        </p:nvGrpSpPr>
        <p:grpSpPr>
          <a:xfrm rot="10800000">
            <a:off x="6381618" y="607876"/>
            <a:ext cx="1237846" cy="872004"/>
            <a:chOff x="621403" y="597265"/>
            <a:chExt cx="1588204" cy="1118814"/>
          </a:xfrm>
        </p:grpSpPr>
        <p:sp>
          <p:nvSpPr>
            <p:cNvPr id="1635" name="Google Shape;1635;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6" name="Google Shape;1636;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3" name="Immagine 2">
            <a:extLst>
              <a:ext uri="{FF2B5EF4-FFF2-40B4-BE49-F238E27FC236}">
                <a16:creationId xmlns:a16="http://schemas.microsoft.com/office/drawing/2014/main" id="{95F0ED72-F64A-AF90-6FF9-3CCC3FAED4EE}"/>
              </a:ext>
            </a:extLst>
          </p:cNvPr>
          <p:cNvPicPr>
            <a:picLocks noChangeAspect="1"/>
          </p:cNvPicPr>
          <p:nvPr/>
        </p:nvPicPr>
        <p:blipFill>
          <a:blip r:embed="rId3"/>
          <a:stretch>
            <a:fillRect/>
          </a:stretch>
        </p:blipFill>
        <p:spPr>
          <a:xfrm>
            <a:off x="3731075" y="1696633"/>
            <a:ext cx="6935168" cy="3115110"/>
          </a:xfrm>
          <a:prstGeom prst="rect">
            <a:avLst/>
          </a:prstGeom>
        </p:spPr>
      </p:pic>
    </p:spTree>
    <p:extLst>
      <p:ext uri="{BB962C8B-B14F-4D97-AF65-F5344CB8AC3E}">
        <p14:creationId xmlns:p14="http://schemas.microsoft.com/office/powerpoint/2010/main" val="306626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34CA46-4C77-077D-9C7B-30D8D2F93CAE}"/>
              </a:ext>
            </a:extLst>
          </p:cNvPr>
          <p:cNvSpPr>
            <a:spLocks noGrp="1"/>
          </p:cNvSpPr>
          <p:nvPr>
            <p:ph type="title"/>
          </p:nvPr>
        </p:nvSpPr>
        <p:spPr/>
        <p:txBody>
          <a:bodyPr/>
          <a:lstStyle/>
          <a:p>
            <a:pPr algn="just"/>
            <a:br>
              <a:rPr lang="it-IT" sz="1800" b="0" i="0" u="none" strike="noStrike" baseline="0" dirty="0">
                <a:solidFill>
                  <a:srgbClr val="000000"/>
                </a:solidFill>
                <a:latin typeface="Segoe UI" panose="020B0502040204020203" pitchFamily="34" charset="0"/>
              </a:rPr>
            </a:br>
            <a:r>
              <a:rPr lang="it-IT" sz="2400" b="0" i="0" u="none" strike="noStrike" baseline="0" dirty="0">
                <a:solidFill>
                  <a:srgbClr val="24292E"/>
                </a:solidFill>
                <a:latin typeface="Segoe UI" panose="020B0502040204020203" pitchFamily="34" charset="0"/>
              </a:rPr>
              <a:t>“In ultima analisi, affermare che la privacy non ci interessa perché non abbiamo nulla da nascondere è come affermare che la libertà di parola non ci interessa perché non abbiamo nulla da dire. Che la libertà di stampa non ci interessa perché non ci piace leggere. Che la libertà di professione religiosa non ci interessa perché non crediamo in Dio. [...]”</a:t>
            </a:r>
            <a:br>
              <a:rPr lang="it-IT" sz="2400" b="0" i="0" u="none" strike="noStrike" baseline="0" dirty="0">
                <a:solidFill>
                  <a:srgbClr val="24292E"/>
                </a:solidFill>
                <a:latin typeface="Segoe UI" panose="020B0502040204020203" pitchFamily="34" charset="0"/>
              </a:rPr>
            </a:br>
            <a:r>
              <a:rPr lang="it-IT" sz="2400" b="0" i="0" strike="noStrike" baseline="0" dirty="0">
                <a:solidFill>
                  <a:srgbClr val="24292E"/>
                </a:solidFill>
                <a:latin typeface="Segoe UI" panose="020B0502040204020203" pitchFamily="34" charset="0"/>
                <a:hlinkClick r:id="rId2"/>
              </a:rPr>
              <a:t>Errore di sistema</a:t>
            </a:r>
            <a:r>
              <a:rPr lang="it-IT" sz="2400" b="0" i="0" u="none" strike="noStrike" baseline="0" dirty="0">
                <a:solidFill>
                  <a:srgbClr val="24292E"/>
                </a:solidFill>
                <a:latin typeface="Segoe UI" panose="020B0502040204020203" pitchFamily="34" charset="0"/>
              </a:rPr>
              <a:t>, </a:t>
            </a:r>
            <a:r>
              <a:rPr lang="it-IT" sz="2400" b="1" i="0" u="none" strike="noStrike" baseline="0" dirty="0">
                <a:solidFill>
                  <a:srgbClr val="24292E"/>
                </a:solidFill>
                <a:latin typeface="Segoe UI" panose="020B0502040204020203" pitchFamily="34" charset="0"/>
              </a:rPr>
              <a:t>Edward Snowden </a:t>
            </a:r>
            <a:endParaRPr lang="it-IT" sz="2400" b="1" dirty="0"/>
          </a:p>
        </p:txBody>
      </p:sp>
    </p:spTree>
    <p:extLst>
      <p:ext uri="{BB962C8B-B14F-4D97-AF65-F5344CB8AC3E}">
        <p14:creationId xmlns:p14="http://schemas.microsoft.com/office/powerpoint/2010/main" val="4018772715"/>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DE184"/>
      </a:lt1>
      <a:dk2>
        <a:srgbClr val="434343"/>
      </a:dk2>
      <a:lt2>
        <a:srgbClr val="FFFFFF"/>
      </a:lt2>
      <a:accent1>
        <a:srgbClr val="FEE99F"/>
      </a:accent1>
      <a:accent2>
        <a:srgbClr val="F8C17F"/>
      </a:accent2>
      <a:accent3>
        <a:srgbClr val="E98B6B"/>
      </a:accent3>
      <a:accent4>
        <a:srgbClr val="F6B473"/>
      </a:accent4>
      <a:accent5>
        <a:srgbClr val="EDA983"/>
      </a:accent5>
      <a:accent6>
        <a:srgbClr val="CAD8E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Words>
  <Application>Microsoft Office PowerPoint</Application>
  <PresentationFormat>Widescreen</PresentationFormat>
  <Paragraphs>11</Paragraphs>
  <Slides>5</Slides>
  <Notes>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5</vt:i4>
      </vt:variant>
    </vt:vector>
  </HeadingPairs>
  <TitlesOfParts>
    <vt:vector size="16" baseType="lpstr">
      <vt:lpstr>Thasadith</vt:lpstr>
      <vt:lpstr>Barlow Condensed</vt:lpstr>
      <vt:lpstr>Segoe UI</vt:lpstr>
      <vt:lpstr>Passion One</vt:lpstr>
      <vt:lpstr>Homemade Apple</vt:lpstr>
      <vt:lpstr>Poppins</vt:lpstr>
      <vt:lpstr>Aldrich</vt:lpstr>
      <vt:lpstr>Abril Fatface</vt:lpstr>
      <vt:lpstr>Arial</vt:lpstr>
      <vt:lpstr>Calibri</vt:lpstr>
      <vt:lpstr>SlidesMania</vt:lpstr>
      <vt:lpstr>TIK TOK</vt:lpstr>
      <vt:lpstr>L’ORRORE DI TIK TOK</vt:lpstr>
      <vt:lpstr>Presentazione standard di PowerPoint</vt:lpstr>
      <vt:lpstr>Presentazione standard di PowerPoint</vt:lpstr>
      <vt:lpstr> “In ultima analisi, affermare che la privacy non ci interessa perché non abbiamo nulla da nascondere è come affermare che la libertà di parola non ci interessa perché non abbiamo nulla da dire. Che la libertà di stampa non ci interessa perché non ci piace leggere. Che la libertà di professione religiosa non ci interessa perché non crediamo in Dio. [...]” Errore di sistema, Edward Snowden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TIK TOK</dc:title>
  <dc:creator>Gabriele Alessandro Cazzaniga</dc:creator>
  <cp:lastModifiedBy>Gabriele Alessandro Cazzaniga</cp:lastModifiedBy>
  <cp:revision>1</cp:revision>
  <dcterms:modified xsi:type="dcterms:W3CDTF">2023-10-24T17:05:16Z</dcterms:modified>
</cp:coreProperties>
</file>