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Economica"/>
      <p:regular r:id="rId13"/>
      <p:bold r:id="rId14"/>
      <p:italic r:id="rId15"/>
      <p:boldItalic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Economic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Economica-italic.fntdata"/><Relationship Id="rId14" Type="http://schemas.openxmlformats.org/officeDocument/2006/relationships/font" Target="fonts/Economica-bold.fntdata"/><Relationship Id="rId17" Type="http://schemas.openxmlformats.org/officeDocument/2006/relationships/font" Target="fonts/OpenSans-regular.fntdata"/><Relationship Id="rId16" Type="http://schemas.openxmlformats.org/officeDocument/2006/relationships/font" Target="fonts/Economica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c9de53b7b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c9de53b7b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c9de53b7b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c9de53b7b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c9de53b7b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c9de53b7b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8c9de53b7b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8c9de53b7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8c9de53b7b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8c9de53b7b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c9de53b7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c9de53b7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html" TargetMode="External"/><Relationship Id="rId4" Type="http://schemas.openxmlformats.org/officeDocument/2006/relationships/hyperlink" Target="https://www.w3schools.com/cs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PAGINE WEB STATICHE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HTML &amp; CSS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PAGINE WEB: STATICHE VS DINAMICHE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/>
              <a:t>STATICHE</a:t>
            </a:r>
            <a:r>
              <a:rPr lang="it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una pagina web statica, il contenuto della pagina viene stabilito nel momento in cui si crea e si memorizza la pagina sul server web e quindi ogni volta che un utente accede a una pagina statica, questa gli presenta le stesse informazioni, a meno che non venga aggiornata, cioè riscritta.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Per esempio, due utenti differenti accedono alla pagina con il contenuto “*” da un’altra pagina del sito e ricevono entrambi la stessa pagina con il contenuto “*”.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it"/>
              <a:t>Le pagine statiche sono pertanto indicate per visualizzare informazioni che non cambiano spesso e sono file HTML.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u="sng"/>
              <a:t>DINAMICHE</a:t>
            </a:r>
            <a:r>
              <a:rPr lang="it"/>
              <a:t>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Le pagine dinamiche, oltre a </a:t>
            </a:r>
            <a:r>
              <a:rPr lang="it"/>
              <a:t>contenere</a:t>
            </a:r>
            <a:r>
              <a:rPr lang="it"/>
              <a:t> codice HTML, contengono programmi per il server, il quale</a:t>
            </a:r>
            <a:r>
              <a:rPr lang="it"/>
              <a:t> </a:t>
            </a:r>
            <a:r>
              <a:rPr lang="it"/>
              <a:t>li esegue e quindi scrive il codice HTML completo da inviare al browser (che quindi non è preesistente come nella pagina statica).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altre parole, il contenuto della pagina non è deciso a priori ma può variare in base a condizioni di vario genere. Un esempio dovrebbe chiarire notevolmente: quando su un motore di ricerca effettuate una interrogazione, la pagina dei risultati che vi viene presentata non è già esistente prima della vostra richiesta. Solo dopo che il server ha eseguito la sua ricerca sulla parola chiave da voi indicata viene creato il codice per presentarvi i risultati.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PAGINE WEB STATICHE</a:t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6" y="0"/>
            <a:ext cx="5625226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PAGINE WEB DINAMICHE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9375" y="0"/>
            <a:ext cx="5625226" cy="4218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HTML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l'</a:t>
            </a:r>
            <a:r>
              <a:rPr b="1" lang="it"/>
              <a:t>H</a:t>
            </a:r>
            <a:r>
              <a:rPr lang="it"/>
              <a:t>yper</a:t>
            </a:r>
            <a:r>
              <a:rPr b="1" lang="it"/>
              <a:t>T</a:t>
            </a:r>
            <a:r>
              <a:rPr lang="it"/>
              <a:t>ext </a:t>
            </a:r>
            <a:r>
              <a:rPr b="1" lang="it"/>
              <a:t>M</a:t>
            </a:r>
            <a:r>
              <a:rPr lang="it"/>
              <a:t>arkup </a:t>
            </a:r>
            <a:r>
              <a:rPr b="1" lang="it"/>
              <a:t>L</a:t>
            </a:r>
            <a:r>
              <a:rPr lang="it"/>
              <a:t>anguage, linguaggio a marcatori per ipertesti, è un linguaggio di markup nato per la formattazione e impaginazione di documenti ipertestuali, </a:t>
            </a:r>
            <a:r>
              <a:rPr lang="it"/>
              <a:t>è utilizzato principalmente per il disaccoppiamento della struttura logica di una pagina web (definita appunto dal markup) e la sua rappresentazione, gestita tramite gli stili </a:t>
            </a:r>
            <a:r>
              <a:rPr b="1" lang="it"/>
              <a:t>CSS</a:t>
            </a:r>
            <a:r>
              <a:rPr lang="it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versione attuale, la quinta, è stata rilasciata dal </a:t>
            </a:r>
            <a:r>
              <a:rPr b="1" lang="it"/>
              <a:t>W3C </a:t>
            </a:r>
            <a:r>
              <a:rPr lang="it"/>
              <a:t>(</a:t>
            </a:r>
            <a:r>
              <a:rPr b="1" lang="it"/>
              <a:t>W</a:t>
            </a:r>
            <a:r>
              <a:rPr lang="it"/>
              <a:t>orld </a:t>
            </a:r>
            <a:r>
              <a:rPr b="1" lang="it"/>
              <a:t>W</a:t>
            </a:r>
            <a:r>
              <a:rPr lang="it"/>
              <a:t>ide </a:t>
            </a:r>
            <a:r>
              <a:rPr b="1" lang="it"/>
              <a:t>W</a:t>
            </a:r>
            <a:r>
              <a:rPr lang="it"/>
              <a:t>eb </a:t>
            </a:r>
            <a:r>
              <a:rPr b="1" lang="it"/>
              <a:t>C</a:t>
            </a:r>
            <a:r>
              <a:rPr lang="it"/>
              <a:t>onsortium) nell'ottobre 2014.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l'</a:t>
            </a:r>
            <a:r>
              <a:rPr b="1" lang="it"/>
              <a:t>HTML</a:t>
            </a:r>
            <a:r>
              <a:rPr lang="it"/>
              <a:t> non prevedendo alcuna definizione di variabili, strutture dati, funzioni o strutture di controllo che possano realizzare programmi, </a:t>
            </a:r>
            <a:r>
              <a:rPr lang="it" u="sng"/>
              <a:t>non è un linguaggio di programmazione</a:t>
            </a:r>
            <a:r>
              <a:rPr lang="it"/>
              <a:t>, il suo codice è in grado soltanto di strutturare e decorare dati testuali.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CSS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Il </a:t>
            </a:r>
            <a:r>
              <a:rPr b="1" lang="it"/>
              <a:t>C</a:t>
            </a:r>
            <a:r>
              <a:rPr lang="it"/>
              <a:t>ascading </a:t>
            </a:r>
            <a:r>
              <a:rPr b="1" lang="it"/>
              <a:t>S</a:t>
            </a:r>
            <a:r>
              <a:rPr lang="it"/>
              <a:t>tyle </a:t>
            </a:r>
            <a:r>
              <a:rPr b="1" lang="it"/>
              <a:t>S</a:t>
            </a:r>
            <a:r>
              <a:rPr lang="it"/>
              <a:t>heets è un linguaggio usato per definire la formattazione di documenti </a:t>
            </a:r>
            <a:r>
              <a:rPr b="1" lang="it"/>
              <a:t>HTML</a:t>
            </a:r>
            <a:r>
              <a:rPr lang="it"/>
              <a:t>. Le regole per comporre il </a:t>
            </a:r>
            <a:r>
              <a:rPr b="1" lang="it"/>
              <a:t>CSS </a:t>
            </a:r>
            <a:r>
              <a:rPr lang="it"/>
              <a:t>sono contenute in un insieme di direttive emanate a partire dal 1996 dal </a:t>
            </a:r>
            <a:r>
              <a:rPr b="1" lang="it"/>
              <a:t>W3C</a:t>
            </a:r>
            <a:r>
              <a:rPr lang="it"/>
              <a:t>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/>
              <a:t>L'introduzione del </a:t>
            </a:r>
            <a:r>
              <a:rPr b="1" lang="it"/>
              <a:t>CSS </a:t>
            </a:r>
            <a:r>
              <a:rPr lang="it"/>
              <a:t>si è resa necessaria per separare i contenuti delle pagine </a:t>
            </a:r>
            <a:r>
              <a:rPr b="1" lang="it"/>
              <a:t>HTML </a:t>
            </a:r>
            <a:r>
              <a:rPr lang="it"/>
              <a:t>dalla loro formattazione o layout e permettere una programmazione più chiara e facile da utilizzare, sia per gli autori delle pagine stesse sia per gli utenti, garantendo contemporaneamente anche il riutilizzo di codice ed una sua più facile manutenzione.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472350" y="472350"/>
            <a:ext cx="8196600" cy="41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https://www.w3schools.com/html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CSS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4"/>
              </a:rPr>
              <a:t>https://www.w3schools.com/css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