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8"/>
  </p:notesMasterIdLst>
  <p:sldIdLst>
    <p:sldId id="256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0A1B0-9AFA-47A2-A659-3DD01F3C6EEB}" type="datetimeFigureOut">
              <a:rPr lang="it-IT" smtClean="0"/>
              <a:t>29/11/2021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59314-7605-4A02-AB87-3111652493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88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2400" y="1813600"/>
            <a:ext cx="9847200" cy="2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0000" y="449840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92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12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0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2810400" y="21205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1719600" y="2511900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810400" y="281329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7557200" y="2120500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6405733" y="2511900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7557200" y="281329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2810400" y="45063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719600" y="4762851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2810400" y="519916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7557200" y="450636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5733" y="4762851"/>
            <a:ext cx="1017200" cy="7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7557200" y="5199164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55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398567" y="43204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756967" y="1888933"/>
            <a:ext cx="57268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404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1468000" y="4347889"/>
            <a:ext cx="4799600" cy="13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468000" y="1404233"/>
            <a:ext cx="51508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51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1924217" y="41884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2"/>
          </p:nvPr>
        </p:nvSpPr>
        <p:spPr>
          <a:xfrm>
            <a:off x="6390984" y="41884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3"/>
          </p:nvPr>
        </p:nvSpPr>
        <p:spPr>
          <a:xfrm>
            <a:off x="2230817" y="4905533"/>
            <a:ext cx="326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4"/>
          </p:nvPr>
        </p:nvSpPr>
        <p:spPr>
          <a:xfrm>
            <a:off x="6697595" y="4905533"/>
            <a:ext cx="326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46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60000" y="35358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60000" y="4228712"/>
            <a:ext cx="3115200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 idx="2"/>
          </p:nvPr>
        </p:nvSpPr>
        <p:spPr>
          <a:xfrm>
            <a:off x="4538400" y="35358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4538400" y="4228712"/>
            <a:ext cx="3115200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4"/>
          </p:nvPr>
        </p:nvSpPr>
        <p:spPr>
          <a:xfrm>
            <a:off x="8116800" y="35358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5"/>
          </p:nvPr>
        </p:nvSpPr>
        <p:spPr>
          <a:xfrm>
            <a:off x="8116800" y="4228712"/>
            <a:ext cx="3115200" cy="1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2548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505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094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459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80000" y="3109367"/>
            <a:ext cx="743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4789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89233" y="44810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82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3487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960000" y="41454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960000" y="4820231"/>
            <a:ext cx="3115200" cy="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title" idx="2"/>
          </p:nvPr>
        </p:nvSpPr>
        <p:spPr>
          <a:xfrm>
            <a:off x="4538400" y="41454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ubTitle" idx="3"/>
          </p:nvPr>
        </p:nvSpPr>
        <p:spPr>
          <a:xfrm>
            <a:off x="4538400" y="4820231"/>
            <a:ext cx="3115200" cy="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 idx="4"/>
          </p:nvPr>
        </p:nvSpPr>
        <p:spPr>
          <a:xfrm>
            <a:off x="8116800" y="41454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5"/>
          </p:nvPr>
        </p:nvSpPr>
        <p:spPr>
          <a:xfrm>
            <a:off x="8116800" y="4820231"/>
            <a:ext cx="3115200" cy="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7404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594484" y="2913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1594500" y="1975351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idx="2"/>
          </p:nvPr>
        </p:nvSpPr>
        <p:spPr>
          <a:xfrm>
            <a:off x="6774724" y="2913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3"/>
          </p:nvPr>
        </p:nvSpPr>
        <p:spPr>
          <a:xfrm>
            <a:off x="6774736" y="1975351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4"/>
          </p:nvPr>
        </p:nvSpPr>
        <p:spPr>
          <a:xfrm>
            <a:off x="1594484" y="5129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ubTitle" idx="5"/>
          </p:nvPr>
        </p:nvSpPr>
        <p:spPr>
          <a:xfrm>
            <a:off x="1594500" y="4191433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6"/>
          </p:nvPr>
        </p:nvSpPr>
        <p:spPr>
          <a:xfrm>
            <a:off x="6774724" y="5129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ubTitle" idx="7"/>
          </p:nvPr>
        </p:nvSpPr>
        <p:spPr>
          <a:xfrm>
            <a:off x="6774736" y="4191433"/>
            <a:ext cx="38228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530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896911" y="2161015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896911" y="272372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 idx="2"/>
          </p:nvPr>
        </p:nvSpPr>
        <p:spPr>
          <a:xfrm>
            <a:off x="4479395" y="2161015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3"/>
          </p:nvPr>
        </p:nvSpPr>
        <p:spPr>
          <a:xfrm>
            <a:off x="4479395" y="272372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 idx="4"/>
          </p:nvPr>
        </p:nvSpPr>
        <p:spPr>
          <a:xfrm>
            <a:off x="896911" y="4580224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5"/>
          </p:nvPr>
        </p:nvSpPr>
        <p:spPr>
          <a:xfrm>
            <a:off x="896911" y="514293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 idx="6"/>
          </p:nvPr>
        </p:nvSpPr>
        <p:spPr>
          <a:xfrm>
            <a:off x="4479395" y="4580224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7"/>
          </p:nvPr>
        </p:nvSpPr>
        <p:spPr>
          <a:xfrm>
            <a:off x="4479395" y="514293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 idx="8"/>
          </p:nvPr>
        </p:nvSpPr>
        <p:spPr>
          <a:xfrm>
            <a:off x="8061889" y="2161015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9"/>
          </p:nvPr>
        </p:nvSpPr>
        <p:spPr>
          <a:xfrm>
            <a:off x="8061889" y="272372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13"/>
          </p:nvPr>
        </p:nvSpPr>
        <p:spPr>
          <a:xfrm>
            <a:off x="8061889" y="4580224"/>
            <a:ext cx="32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14"/>
          </p:nvPr>
        </p:nvSpPr>
        <p:spPr>
          <a:xfrm>
            <a:off x="8061889" y="5142933"/>
            <a:ext cx="32332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0665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 hasCustomPrompt="1"/>
          </p:nvPr>
        </p:nvSpPr>
        <p:spPr>
          <a:xfrm>
            <a:off x="2726951" y="2850183"/>
            <a:ext cx="1999200" cy="1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6573051" y="4882467"/>
            <a:ext cx="3784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title" idx="2" hasCustomPrompt="1"/>
          </p:nvPr>
        </p:nvSpPr>
        <p:spPr>
          <a:xfrm>
            <a:off x="7465851" y="2850183"/>
            <a:ext cx="1999200" cy="1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 txBox="1">
            <a:spLocks noGrp="1"/>
          </p:cNvSpPr>
          <p:nvPr>
            <p:ph type="subTitle" idx="3"/>
          </p:nvPr>
        </p:nvSpPr>
        <p:spPr>
          <a:xfrm>
            <a:off x="1834151" y="4882467"/>
            <a:ext cx="3784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017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ctrTitle"/>
          </p:nvPr>
        </p:nvSpPr>
        <p:spPr>
          <a:xfrm>
            <a:off x="32399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1"/>
          </p:nvPr>
        </p:nvSpPr>
        <p:spPr>
          <a:xfrm>
            <a:off x="3233433" y="2272733"/>
            <a:ext cx="5725200" cy="1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2950200" y="4739600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333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6985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98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937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508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6891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721017" y="35542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6594184" y="35542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asadith"/>
              <a:buNone/>
              <a:defRPr sz="3333" b="1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721017" y="43729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6594184" y="43729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748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239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960000" y="1634367"/>
            <a:ext cx="6778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960000" y="2679233"/>
            <a:ext cx="7303600" cy="2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4937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620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960000" y="1878433"/>
            <a:ext cx="57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960000" y="3186867"/>
            <a:ext cx="53732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7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-37633" y="0"/>
            <a:ext cx="12229600" cy="6858000"/>
          </a:xfrm>
          <a:prstGeom prst="rect">
            <a:avLst/>
          </a:prstGeom>
          <a:gradFill>
            <a:gsLst>
              <a:gs pos="0">
                <a:srgbClr val="23193E">
                  <a:alpha val="60000"/>
                </a:srgbClr>
              </a:gs>
              <a:gs pos="24000">
                <a:srgbClr val="23193E">
                  <a:alpha val="35686"/>
                </a:srgbClr>
              </a:gs>
              <a:gs pos="46000">
                <a:srgbClr val="19343E">
                  <a:alpha val="18039"/>
                </a:srgbClr>
              </a:gs>
              <a:gs pos="75000">
                <a:srgbClr val="FFFFFF">
                  <a:alpha val="0"/>
                </a:srgbClr>
              </a:gs>
              <a:gs pos="100000">
                <a:srgbClr val="CF4E8B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122500" y="823733"/>
            <a:ext cx="8358400" cy="1990800"/>
          </a:xfrm>
          <a:prstGeom prst="rect">
            <a:avLst/>
          </a:prstGeom>
          <a:effectLst>
            <a:outerShdw blurRad="1157288" dist="19050" dir="54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3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hasadith"/>
              <a:buNone/>
              <a:defRPr sz="3500" b="1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877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201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175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D9D9C-0E8F-4A70-A4DE-8E1592850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9900" dirty="0" err="1"/>
              <a:t>Draghetti’s</a:t>
            </a:r>
            <a:r>
              <a:rPr lang="it-IT" sz="9900" dirty="0"/>
              <a:t> </a:t>
            </a:r>
            <a:r>
              <a:rPr lang="it-IT" sz="9900" dirty="0" err="1"/>
              <a:t>arcade</a:t>
            </a:r>
            <a:endParaRPr lang="it-IT" sz="99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A2AF57-1D2A-4C83-9630-5D34E5103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7483" y="5766000"/>
            <a:ext cx="6997031" cy="546000"/>
          </a:xfrm>
        </p:spPr>
        <p:txBody>
          <a:bodyPr/>
          <a:lstStyle/>
          <a:p>
            <a:r>
              <a:rPr lang="it-IT" dirty="0"/>
              <a:t>Baccaglini Christian, Consonni Cristian, Mornatta Samuele, Paci Emanuele, Russo Edoardo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C3770A90-9F53-420E-8C25-00A8794EDAC8}"/>
              </a:ext>
            </a:extLst>
          </p:cNvPr>
          <p:cNvSpPr txBox="1">
            <a:spLocks/>
          </p:cNvSpPr>
          <p:nvPr/>
        </p:nvSpPr>
        <p:spPr>
          <a:xfrm>
            <a:off x="3189999" y="6312000"/>
            <a:ext cx="58120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None/>
              <a:defRPr sz="2267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None/>
              <a:defRPr sz="24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it-IT" sz="1800" dirty="0">
                <a:solidFill>
                  <a:schemeClr val="bg1">
                    <a:lumMod val="65000"/>
                  </a:schemeClr>
                </a:solidFill>
              </a:rPr>
              <a:t>5B Informatica 2021/22</a:t>
            </a:r>
          </a:p>
        </p:txBody>
      </p:sp>
    </p:spTree>
    <p:extLst>
      <p:ext uri="{BB962C8B-B14F-4D97-AF65-F5344CB8AC3E}">
        <p14:creationId xmlns:p14="http://schemas.microsoft.com/office/powerpoint/2010/main" val="22023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EE6C5-9FB7-4981-8A46-7A6CBC4B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56" y="469635"/>
            <a:ext cx="7432000" cy="1122400"/>
          </a:xfrm>
        </p:spPr>
        <p:txBody>
          <a:bodyPr/>
          <a:lstStyle/>
          <a:p>
            <a:r>
              <a:rPr lang="it-IT" dirty="0" err="1"/>
              <a:t>Unity</a:t>
            </a:r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FE2E4D3-D3B8-46C7-94E9-FEED33FA8F70}"/>
              </a:ext>
            </a:extLst>
          </p:cNvPr>
          <p:cNvSpPr/>
          <p:nvPr/>
        </p:nvSpPr>
        <p:spPr>
          <a:xfrm rot="20974323">
            <a:off x="1196450" y="517044"/>
            <a:ext cx="2419350" cy="2149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oggetto da esterni&#10;&#10;Descrizione generata automaticamente">
            <a:extLst>
              <a:ext uri="{FF2B5EF4-FFF2-40B4-BE49-F238E27FC236}">
                <a16:creationId xmlns:a16="http://schemas.microsoft.com/office/drawing/2014/main" id="{EDFEE17A-B264-403B-AC6C-50D97705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4323">
            <a:off x="1544017" y="729927"/>
            <a:ext cx="1724217" cy="1724217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0272E97F-4B91-4A30-AC40-FE9988331ECE}"/>
              </a:ext>
            </a:extLst>
          </p:cNvPr>
          <p:cNvSpPr txBox="1">
            <a:spLocks/>
          </p:cNvSpPr>
          <p:nvPr/>
        </p:nvSpPr>
        <p:spPr>
          <a:xfrm>
            <a:off x="3522845" y="1745821"/>
            <a:ext cx="8490400" cy="33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6933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hasadith"/>
              <a:buNone/>
              <a:defRPr sz="4800" b="1" i="0" u="none" strike="noStrike" cap="none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rPr lang="it-IT" sz="2000" dirty="0"/>
              <a:t>Con </a:t>
            </a:r>
            <a:r>
              <a:rPr lang="it-IT" sz="2000" dirty="0" err="1"/>
              <a:t>Unity</a:t>
            </a:r>
            <a:r>
              <a:rPr lang="it-IT" sz="2000" dirty="0"/>
              <a:t> vogliamo creare 5 brevi livelli che dovrai superare per ottenere il tesoro.</a:t>
            </a:r>
            <a:br>
              <a:rPr lang="it-IT" sz="2000" dirty="0"/>
            </a:br>
            <a:r>
              <a:rPr lang="it-IT" sz="2000" dirty="0"/>
              <a:t>Sarai tu stesso ad affrontare le difficoltà, in prima persona, grazie al nostro eccezionale lavoro.</a:t>
            </a:r>
            <a:br>
              <a:rPr lang="it-IT" sz="2000" dirty="0"/>
            </a:br>
            <a:r>
              <a:rPr lang="it-IT" sz="2000" dirty="0"/>
              <a:t>Ecco la lista dei vari livelli: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10C540-AE9B-4EB7-811B-AC48F9B278C8}"/>
              </a:ext>
            </a:extLst>
          </p:cNvPr>
          <p:cNvSpPr txBox="1"/>
          <p:nvPr/>
        </p:nvSpPr>
        <p:spPr>
          <a:xfrm>
            <a:off x="889182" y="4302613"/>
            <a:ext cx="5267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 err="1">
                <a:solidFill>
                  <a:schemeClr val="bg1"/>
                </a:solidFill>
                <a:latin typeface="Thasadith"/>
              </a:rPr>
              <a:t>Locked</a:t>
            </a:r>
            <a:endParaRPr lang="it-IT" sz="2000" b="1" dirty="0">
              <a:solidFill>
                <a:schemeClr val="bg1"/>
              </a:solidFill>
              <a:latin typeface="Thasadith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>
                <a:solidFill>
                  <a:schemeClr val="bg1"/>
                </a:solidFill>
                <a:latin typeface="Thasadith"/>
              </a:rPr>
              <a:t>Lost in Creta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 err="1">
                <a:solidFill>
                  <a:schemeClr val="bg1"/>
                </a:solidFill>
                <a:latin typeface="Thasadith"/>
              </a:rPr>
              <a:t>Hold</a:t>
            </a:r>
            <a:r>
              <a:rPr lang="it-IT" sz="2000" b="1" dirty="0">
                <a:solidFill>
                  <a:schemeClr val="bg1"/>
                </a:solidFill>
                <a:latin typeface="Thasadith"/>
              </a:rPr>
              <a:t> the line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>
                <a:solidFill>
                  <a:schemeClr val="bg1"/>
                </a:solidFill>
                <a:latin typeface="Thasadith"/>
              </a:rPr>
              <a:t>Simon </a:t>
            </a:r>
            <a:r>
              <a:rPr lang="it-IT" sz="2000" b="1" dirty="0" err="1">
                <a:solidFill>
                  <a:schemeClr val="bg1"/>
                </a:solidFill>
                <a:latin typeface="Thasadith"/>
              </a:rPr>
              <a:t>sais</a:t>
            </a:r>
            <a:endParaRPr lang="it-IT" sz="2000" b="1" dirty="0">
              <a:solidFill>
                <a:schemeClr val="bg1"/>
              </a:solidFill>
              <a:latin typeface="Thasadith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it-IT" sz="2000" b="1" dirty="0">
                <a:solidFill>
                  <a:schemeClr val="bg1"/>
                </a:solidFill>
                <a:latin typeface="Thasadith"/>
              </a:rPr>
              <a:t>Red Light – Green Light</a:t>
            </a:r>
          </a:p>
        </p:txBody>
      </p:sp>
    </p:spTree>
    <p:extLst>
      <p:ext uri="{BB962C8B-B14F-4D97-AF65-F5344CB8AC3E}">
        <p14:creationId xmlns:p14="http://schemas.microsoft.com/office/powerpoint/2010/main" val="20868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3E9B22-5CE5-48F8-8AB7-0C287277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083" y="484881"/>
            <a:ext cx="2824786" cy="812587"/>
          </a:xfrm>
        </p:spPr>
        <p:txBody>
          <a:bodyPr/>
          <a:lstStyle/>
          <a:p>
            <a:r>
              <a:rPr lang="it-IT" sz="5400" dirty="0" err="1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Locked</a:t>
            </a:r>
            <a:endParaRPr lang="it-IT" sz="5400" dirty="0">
              <a:ln w="38100">
                <a:solidFill>
                  <a:schemeClr val="bg1"/>
                </a:solidFill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D879CA6-FBCD-4120-A79B-F645BD61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72" y="1198387"/>
            <a:ext cx="3871605" cy="187731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B426F1-C182-46BC-BA3D-E4A6D01BBC08}"/>
              </a:ext>
            </a:extLst>
          </p:cNvPr>
          <p:cNvSpPr txBox="1"/>
          <p:nvPr/>
        </p:nvSpPr>
        <p:spPr>
          <a:xfrm>
            <a:off x="760298" y="3138743"/>
            <a:ext cx="4628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Trova le combinazioni delle tre porte per ottenere le 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chiavi che ti permetteranno di superare il livello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1A865F4-ECC9-4A3D-B7F3-E638D6F3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086" y="3661963"/>
            <a:ext cx="2216891" cy="224644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94D7B2E-4AA3-48C4-B8E8-EC6AEFDBDCBC}"/>
              </a:ext>
            </a:extLst>
          </p:cNvPr>
          <p:cNvSpPr/>
          <p:nvPr/>
        </p:nvSpPr>
        <p:spPr>
          <a:xfrm>
            <a:off x="6227537" y="2738633"/>
            <a:ext cx="5651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Lost in Creta</a:t>
            </a:r>
            <a:endParaRPr lang="it-IT" sz="5400" dirty="0">
              <a:latin typeface="Thasadith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DC3BB4-BC6F-4A1F-827E-D0921E8ABB24}"/>
              </a:ext>
            </a:extLst>
          </p:cNvPr>
          <p:cNvSpPr txBox="1"/>
          <p:nvPr/>
        </p:nvSpPr>
        <p:spPr>
          <a:xfrm>
            <a:off x="5834743" y="4096099"/>
            <a:ext cx="245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Trova il percorso esatto  per raggiungere</a:t>
            </a:r>
          </a:p>
          <a:p>
            <a:pPr algn="r"/>
            <a:r>
              <a:rPr lang="it-IT" b="1" dirty="0">
                <a:solidFill>
                  <a:schemeClr val="bg1"/>
                </a:solidFill>
              </a:rPr>
              <a:t> l’uscita del labirinto e completa il livello. Attento a non perderti</a:t>
            </a:r>
          </a:p>
        </p:txBody>
      </p:sp>
    </p:spTree>
    <p:extLst>
      <p:ext uri="{BB962C8B-B14F-4D97-AF65-F5344CB8AC3E}">
        <p14:creationId xmlns:p14="http://schemas.microsoft.com/office/powerpoint/2010/main" val="30793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1D91A36-1B23-4F17-AC3F-97532F9B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09" y="1447205"/>
            <a:ext cx="2212474" cy="221247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53DAC67A-A36E-45BD-9A6A-E40775357212}"/>
              </a:ext>
            </a:extLst>
          </p:cNvPr>
          <p:cNvSpPr/>
          <p:nvPr/>
        </p:nvSpPr>
        <p:spPr>
          <a:xfrm>
            <a:off x="639541" y="523875"/>
            <a:ext cx="3785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5400" dirty="0" err="1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Hold</a:t>
            </a:r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 the line</a:t>
            </a:r>
            <a:endParaRPr lang="it-IT" sz="5400" dirty="0">
              <a:latin typeface="Thasadith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4A451A9-7184-4364-A12C-8CBF7DF98E23}"/>
              </a:ext>
            </a:extLst>
          </p:cNvPr>
          <p:cNvSpPr txBox="1"/>
          <p:nvPr/>
        </p:nvSpPr>
        <p:spPr>
          <a:xfrm>
            <a:off x="4049485" y="1785257"/>
            <a:ext cx="2307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Trova il percorso corretto per raggiungere il punto di arrivo, attento alle caselle, non tutte sono calpestabili.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88F7EB-9E8C-4FA3-9FC2-A13A31DF7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96" y="1243736"/>
            <a:ext cx="2684142" cy="261496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48F5AE-6B67-4898-9DE1-0E2EE7F1FBE0}"/>
              </a:ext>
            </a:extLst>
          </p:cNvPr>
          <p:cNvSpPr txBox="1"/>
          <p:nvPr/>
        </p:nvSpPr>
        <p:spPr>
          <a:xfrm>
            <a:off x="7193290" y="610508"/>
            <a:ext cx="459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Target practice</a:t>
            </a:r>
            <a:endParaRPr lang="it-IT" sz="5400" dirty="0">
              <a:latin typeface="Thasadith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153CB9-258A-4143-B1DC-65C65272E8C9}"/>
              </a:ext>
            </a:extLst>
          </p:cNvPr>
          <p:cNvSpPr txBox="1"/>
          <p:nvPr/>
        </p:nvSpPr>
        <p:spPr>
          <a:xfrm>
            <a:off x="9387838" y="1966443"/>
            <a:ext cx="2229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Dimostra la tua abilità con l’arco e centra i bersagli, raggiungendo cosi il punteggio necessario.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0E86CAA-60B2-4410-9E43-81588C9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46" y="4667792"/>
            <a:ext cx="2098396" cy="209839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694135-3B42-4297-8484-E2ACCE38A639}"/>
              </a:ext>
            </a:extLst>
          </p:cNvPr>
          <p:cNvSpPr txBox="1"/>
          <p:nvPr/>
        </p:nvSpPr>
        <p:spPr>
          <a:xfrm>
            <a:off x="4239703" y="3903193"/>
            <a:ext cx="42351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Simon </a:t>
            </a:r>
            <a:r>
              <a:rPr lang="it-IT" sz="5400" dirty="0" err="1">
                <a:ln w="38100">
                  <a:solidFill>
                    <a:schemeClr val="bg1"/>
                  </a:solidFill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hasadith"/>
              </a:rPr>
              <a:t>says</a:t>
            </a:r>
            <a:endParaRPr lang="it-IT" sz="5400" dirty="0">
              <a:latin typeface="Thasadith"/>
            </a:endParaRP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2CFFAC-55AF-4A61-A6AF-4C06BBC38DCD}"/>
              </a:ext>
            </a:extLst>
          </p:cNvPr>
          <p:cNvSpPr txBox="1"/>
          <p:nvPr/>
        </p:nvSpPr>
        <p:spPr>
          <a:xfrm>
            <a:off x="7262949" y="5410795"/>
            <a:ext cx="2124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Riuscirai a reagire al cambio e premere il bottone giusto in tempo?</a:t>
            </a:r>
          </a:p>
        </p:txBody>
      </p:sp>
    </p:spTree>
    <p:extLst>
      <p:ext uri="{BB962C8B-B14F-4D97-AF65-F5344CB8AC3E}">
        <p14:creationId xmlns:p14="http://schemas.microsoft.com/office/powerpoint/2010/main" val="105015357"/>
      </p:ext>
    </p:extLst>
  </p:cSld>
  <p:clrMapOvr>
    <a:masterClrMapping/>
  </p:clrMapOvr>
</p:sld>
</file>

<file path=ppt/theme/theme1.xml><?xml version="1.0" encoding="utf-8"?>
<a:theme xmlns:a="http://schemas.openxmlformats.org/drawingml/2006/main" name="Neuron Functions Breakthrough by Slidesgo">
  <a:themeElements>
    <a:clrScheme name="Simple Light">
      <a:dk1>
        <a:srgbClr val="190236"/>
      </a:dk1>
      <a:lt1>
        <a:srgbClr val="FFFFFF"/>
      </a:lt1>
      <a:dk2>
        <a:srgbClr val="9139B2"/>
      </a:dk2>
      <a:lt2>
        <a:srgbClr val="8F336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Neuron Functions Breakthrough by Slidesgo</Template>
  <TotalTime>312</TotalTime>
  <Words>146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4</vt:i4>
      </vt:variant>
    </vt:vector>
  </HeadingPairs>
  <TitlesOfParts>
    <vt:vector size="14" baseType="lpstr">
      <vt:lpstr>Arial</vt:lpstr>
      <vt:lpstr>Calibri</vt:lpstr>
      <vt:lpstr>Nunito</vt:lpstr>
      <vt:lpstr>Proxima Nova</vt:lpstr>
      <vt:lpstr>Proxima Nova Semibold</vt:lpstr>
      <vt:lpstr>Thasadith</vt:lpstr>
      <vt:lpstr>Wingdings</vt:lpstr>
      <vt:lpstr>Neuron Functions Breakthrough by Slidesgo</vt:lpstr>
      <vt:lpstr>Slidesgo Final Pages</vt:lpstr>
      <vt:lpstr>1_Slidesgo Final Pages</vt:lpstr>
      <vt:lpstr>Draghetti’s arcade</vt:lpstr>
      <vt:lpstr>Unity</vt:lpstr>
      <vt:lpstr>Locked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Inserire nome creativo per il progetto</dc:title>
  <dc:creator>Emanuele Paci</dc:creator>
  <cp:lastModifiedBy>Emanuele Paci</cp:lastModifiedBy>
  <cp:revision>17</cp:revision>
  <dcterms:created xsi:type="dcterms:W3CDTF">2021-09-29T19:58:09Z</dcterms:created>
  <dcterms:modified xsi:type="dcterms:W3CDTF">2021-11-29T10:46:46Z</dcterms:modified>
</cp:coreProperties>
</file>