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Century Gothic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5" roundtripDataSignature="AMtx7mi1EWaxm31ru6eX9MD3TY58ZL74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4" Type="http://schemas.openxmlformats.org/officeDocument/2006/relationships/font" Target="fonts/CenturyGothic-boldItalic.fntdata"/><Relationship Id="rId25" Type="http://schemas.openxmlformats.org/officeDocument/2006/relationships/slide" Target="slides/slide20.xml"/><Relationship Id="rId7" Type="http://schemas.openxmlformats.org/officeDocument/2006/relationships/slide" Target="slides/slide2.xml"/><Relationship Id="rId33" Type="http://schemas.openxmlformats.org/officeDocument/2006/relationships/font" Target="fonts/CenturyGothic-italic.fntdata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8" Type="http://schemas.openxmlformats.org/officeDocument/2006/relationships/customXml" Target="../customXml/item3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24" Type="http://schemas.openxmlformats.org/officeDocument/2006/relationships/slide" Target="slides/slide19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font" Target="fonts/CenturyGothic-bold.fntdata"/><Relationship Id="rId37" Type="http://schemas.openxmlformats.org/officeDocument/2006/relationships/customXml" Target="../customXml/item2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6" Type="http://schemas.openxmlformats.org/officeDocument/2006/relationships/customXml" Target="../customXml/item1.xml"/><Relationship Id="rId31" Type="http://schemas.openxmlformats.org/officeDocument/2006/relationships/font" Target="fonts/CenturyGothic-regular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customschemas.google.com/relationships/presentationmetadata" Target="metadata"/><Relationship Id="rId14" Type="http://schemas.openxmlformats.org/officeDocument/2006/relationships/slide" Target="slides/slide9.xml"/><Relationship Id="rId8" Type="http://schemas.openxmlformats.org/officeDocument/2006/relationships/slide" Target="slides/slide3.xml"/><Relationship Id="rId3" Type="http://schemas.openxmlformats.org/officeDocument/2006/relationships/presProps" Target="presProps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4ca791cee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1e4ca791ce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4ca791cee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e4ca791ce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4ca791cee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e4ca791ce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4ca791cee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e4ca791ce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4ca791cee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e4ca791ce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4ca791cee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e4ca791ce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4ca791cee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e4ca791ce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4ca791cee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e4ca791ce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4ca791cee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1e4ca791ce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4ca791cee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e4ca791ce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4ca791cee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e4ca791ce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4ca791cee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e4ca791ce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4ca791ce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e4ca791ce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87437fc74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387437fc7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2e3ca075f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22e3ca075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16295da5b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1387437fc7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387437fc7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ca791cee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e4ca791c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4ca791cee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e4ca791c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109ffa863cd_0_2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109ffa863cd_0_2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g109ffa863cd_0_2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109ffa863cd_0_2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109ffa863cd_0_2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g109ffa863cd_0_2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g109ffa863cd_0_2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g109ffa863cd_0_2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g109ffa863cd_0_2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09ffa863cd_0_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g109ffa863cd_0_2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g109ffa863cd_0_2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09ffa863cd_0_2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09ffa863cd_0_2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g109ffa863cd_0_2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109ffa863cd_0_2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g109ffa863cd_0_2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9ffa863cd_0_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https://linktr.ee/decarvalhogui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Decoradores</a:t>
            </a:r>
            <a:endParaRPr b="0" i="1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4ca791cee_0_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também permite que você use funções como valores de retorno.</a:t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e4ca791cee_0_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Retornando funções de funções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e4ca791cee_0_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ca791cee_0_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132" name="Google Shape;132;g1e4ca791cee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363" y="588475"/>
            <a:ext cx="5635274" cy="3678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4ca791cee_0_4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Agora que entendemos que funções são como qualquer outro objeto em Python, podemos seguir em frente e ver a mágica que é o decorador Python.</a:t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e4ca791cee_0_4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Decorador simples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" name="Google Shape;139;g1e4ca791cee_0_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4ca791cee_0_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g1e4ca791cee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513" y="730800"/>
            <a:ext cx="6892976" cy="37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4ca791cee_0_5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Python permite que você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decoradores de maneira mais simples com o símbolo @.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e4ca791cee_0_5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Açúcar Sintático!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g1e4ca791cee_0_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4ca791cee_0_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158" name="Google Shape;158;g1e4ca791cee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263" y="575274"/>
            <a:ext cx="7761475" cy="399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4ca791cee_0_6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 usar *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args e **kwargs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função interna, com isso ela aceitará um número arbitrário de argumentos posicionais e de palavras-chave.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e4ca791cee_0_6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 de decoração com argumentos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g1e4ca791cee_0_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4ca791cee_0_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171" name="Google Shape;171;g1e4ca791cee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87" y="741225"/>
            <a:ext cx="8119225" cy="375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4ca791cee_0_7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decorador pode decidir se retorna o valor da função decorada ou não. Para que o valor seja retornado a função de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envelope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deve retornar o valor da função decorada.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e4ca791cee_0_7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Retornando valores de funções decoradas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e4ca791cee_0_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4ca791cee_0_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184" name="Google Shape;184;g1e4ca791cee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411" y="668550"/>
            <a:ext cx="7373178" cy="40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 decoradores e como utilizá-los.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4ca791cee_0_9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Introspecção é a capacidade de um objeto saber sobre seus próprios atributos em tempo de execução.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1e4ca791cee_0_9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Instrospecção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g1e4ca791cee_0_9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4ca791cee_0_9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197" name="Google Shape;197;g1e4ca791cee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0491"/>
            <a:ext cx="8839200" cy="2182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4ca791cee_0_10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203" name="Google Shape;203;g1e4ca791cee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950" y="4086774"/>
            <a:ext cx="6404100" cy="1056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1e4ca791cee_0_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9951" y="296600"/>
            <a:ext cx="6404099" cy="37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87437fc74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g1387437fc74_0_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0"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387437fc74_0_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Decoradores em Python</a:t>
            </a:r>
            <a:endParaRPr b="0"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1387437fc74_0_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22e3ca075f_0_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0" i="0" sz="55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6" name="Google Shape;22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Decoradores em Python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Decoradores em Python</a:t>
            </a:r>
            <a:endParaRPr b="1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em Python são objetos de primeira classe. Isso significa que 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 funções podem ser passadas e usadas como argumentos.</a:t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Recapitulando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437fc74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437fc74_0_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104" name="Google Shape;104;g1387437fc74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348" y="508725"/>
            <a:ext cx="7061304" cy="39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1387437fc74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1350" y="4410013"/>
            <a:ext cx="622935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4ca791cee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possível definir funções dentro de outras funções . Tais funções são chamadas de funções internas .</a:t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e4ca791cee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Inner functions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e4ca791cee_0_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4ca791cee_0_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118" name="Google Shape;118;g1e4ca791cee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413" y="3983788"/>
            <a:ext cx="580072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1e4ca791cee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3437" y="436175"/>
            <a:ext cx="6117126" cy="35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703FE1FFEE4FA9A1AD8E22667C79" ma:contentTypeVersion="17" ma:contentTypeDescription="Create a new document." ma:contentTypeScope="" ma:versionID="e3b41f82ccdbee0dcdd2639583781b6f">
  <xsd:schema xmlns:xsd="http://www.w3.org/2001/XMLSchema" xmlns:xs="http://www.w3.org/2001/XMLSchema" xmlns:p="http://schemas.microsoft.com/office/2006/metadata/properties" xmlns:ns2="b16f2981-ed04-4161-848e-037de0af3ee7" xmlns:ns3="19483571-f922-4e8e-9c1c-26f0a2252132" targetNamespace="http://schemas.microsoft.com/office/2006/metadata/properties" ma:root="true" ma:fieldsID="59ffc793e77c93ff657e5af1cfd113ae" ns2:_="" ns3:_="">
    <xsd:import namespace="b16f2981-ed04-4161-848e-037de0af3ee7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f2981-ed04-4161-848e-037de0af3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d3083f2-3621-495a-9560-ebc10d59feea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483571-f922-4e8e-9c1c-26f0a2252132" xsi:nil="true"/>
    <lcf76f155ced4ddcb4097134ff3c332f xmlns="b16f2981-ed04-4161-848e-037de0af3ee7">
      <Terms xmlns="http://schemas.microsoft.com/office/infopath/2007/PartnerControls"/>
    </lcf76f155ced4ddcb4097134ff3c332f>
    <SharedWithUsers xmlns="19483571-f922-4e8e-9c1c-26f0a2252132">
      <UserInfo>
        <DisplayName/>
        <AccountId xsi:nil="true"/>
        <AccountType/>
      </UserInfo>
    </SharedWithUsers>
    <MediaLengthInSeconds xmlns="b16f2981-ed04-4161-848e-037de0af3ee7" xsi:nil="true"/>
  </documentManagement>
</p:properties>
</file>

<file path=customXml/itemProps1.xml><?xml version="1.0" encoding="utf-8"?>
<ds:datastoreItem xmlns:ds="http://schemas.openxmlformats.org/officeDocument/2006/customXml" ds:itemID="{97A58E2D-11A1-460C-B6E3-DA3F3973A1F7}"/>
</file>

<file path=customXml/itemProps2.xml><?xml version="1.0" encoding="utf-8"?>
<ds:datastoreItem xmlns:ds="http://schemas.openxmlformats.org/officeDocument/2006/customXml" ds:itemID="{5B6E7F2C-D4AC-4FFD-BA5A-41D010820EB5}"/>
</file>

<file path=customXml/itemProps3.xml><?xml version="1.0" encoding="utf-8"?>
<ds:datastoreItem xmlns:ds="http://schemas.openxmlformats.org/officeDocument/2006/customXml" ds:itemID="{2E4D4F3C-6AAF-4F15-9464-EF9ABF614327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Larissa Mestieri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0x01010079C5703FE1FFEE4FA9A1AD8E22667C79</vt:lpwstr>
  </property>
  <property fmtid="{D5CDD505-2E9C-101B-9397-08002B2CF9AE}" pid="3" name="MediaServiceImageTags">
    <vt:lpwstr/>
  </property>
  <property fmtid="{D5CDD505-2E9C-101B-9397-08002B2CF9AE}" pid="4" name="Order">
    <vt:r8>10400</vt:r8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activity">
    <vt:lpwstr>{"FileActivityType":"9","FileActivityTimeStamp":"2024-03-25T18:39:32.070Z","FileActivityUsersOnPage":[{"DisplayName":"Patrick Lima","Id":"patrick.lima@dio.me"}],"FileActivityNavigationId":null}</vt:lpwstr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