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2"/>
  </p:notesMasterIdLst>
  <p:sldIdLst>
    <p:sldId id="260" r:id="rId5"/>
    <p:sldId id="293" r:id="rId6"/>
    <p:sldId id="326" r:id="rId7"/>
    <p:sldId id="327" r:id="rId8"/>
    <p:sldId id="328" r:id="rId9"/>
    <p:sldId id="275" r:id="rId10"/>
    <p:sldId id="29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F6B0-F22E-2F75-E267-B4F63F7CFC17}" v="1595" dt="2023-07-19T17:54:22.985"/>
    <p1510:client id="{25A78222-0ECE-19BF-0D06-55146FE4B128}" v="346" dt="2023-04-18T14:00:35.650"/>
    <p1510:client id="{39FCCB54-8A47-E39E-76C4-576C3CE6D607}" v="2" dt="2023-07-25T03:57:10.449"/>
    <p1510:client id="{4C885442-1258-C957-ABC4-F5834831D95A}" v="46" dt="2023-07-26T19:21:07.502"/>
    <p1510:client id="{59FC8BF6-E761-4394-81BE-DA2CF32DA88D}" v="6" dt="2023-06-06T15:15:58.654"/>
    <p1510:client id="{723D2B0D-65D2-2A9F-7F72-0633A509818F}" v="601" dt="2023-04-25T20:47:31.791"/>
    <p1510:client id="{7307585D-FABB-64DD-9BC2-81E1E74D92FD}" v="656" dt="2023-07-19T13:52:29.483"/>
    <p1510:client id="{733FBB86-474E-01F1-4B4A-5629A8D3481D}" v="209" dt="2023-09-20T20:37:48.684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ADFE4268-25B4-181B-3163-71FA09020F4B}" v="367" dt="2023-07-19T19:33:17.562"/>
    <p1510:client id="{CD8C164C-87A1-BB97-066D-0B7815837E4B}" v="25" dt="2023-04-10T20:44:03.814"/>
    <p1510:client id="{D475CCC4-3204-0CD3-50D0-418CF27B6C32}" v="107" dt="2023-05-24T18:43:14.958"/>
    <p1510:client id="{DD434399-1A32-8ACE-3B00-FAB483AD1A02}" v="4" dt="2023-09-13T21:31:34.544"/>
    <p1510:client id="{EC497235-01CC-FE49-61B7-A941865F219F}" v="819" dt="2023-08-08T19:20:04.345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.ifsp11@gmail.com" userId="S::urn:spo:guest#gui.ifsp11@gmail.com::" providerId="AD" clId="Web-{733FBB86-474E-01F1-4B4A-5629A8D3481D}"/>
    <pc:docChg chg="addSld delSld modSld">
      <pc:chgData name="gui.ifsp11@gmail.com" userId="S::urn:spo:guest#gui.ifsp11@gmail.com::" providerId="AD" clId="Web-{733FBB86-474E-01F1-4B4A-5629A8D3481D}" dt="2023-09-20T20:37:48.684" v="198" actId="20577"/>
      <pc:docMkLst>
        <pc:docMk/>
      </pc:docMkLst>
      <pc:sldChg chg="modSp">
        <pc:chgData name="gui.ifsp11@gmail.com" userId="S::urn:spo:guest#gui.ifsp11@gmail.com::" providerId="AD" clId="Web-{733FBB86-474E-01F1-4B4A-5629A8D3481D}" dt="2023-09-20T18:55:07.248" v="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33FBB86-474E-01F1-4B4A-5629A8D3481D}" dt="2023-09-20T18:55:07.248" v="2" actId="20577"/>
          <ac:spMkLst>
            <pc:docMk/>
            <pc:sldMk cId="0" sldId="260"/>
            <ac:spMk id="155" creationId="{00000000-0000-0000-0000-000000000000}"/>
          </ac:spMkLst>
        </pc:spChg>
      </pc:sldChg>
      <pc:sldChg chg="add del">
        <pc:chgData name="gui.ifsp11@gmail.com" userId="S::urn:spo:guest#gui.ifsp11@gmail.com::" providerId="AD" clId="Web-{733FBB86-474E-01F1-4B4A-5629A8D3481D}" dt="2023-09-20T18:55:39.859" v="9"/>
        <pc:sldMkLst>
          <pc:docMk/>
          <pc:sldMk cId="0" sldId="263"/>
        </pc:sldMkLst>
      </pc:sldChg>
      <pc:sldChg chg="add del">
        <pc:chgData name="gui.ifsp11@gmail.com" userId="S::urn:spo:guest#gui.ifsp11@gmail.com::" providerId="AD" clId="Web-{733FBB86-474E-01F1-4B4A-5629A8D3481D}" dt="2023-09-20T18:55:40.280" v="10"/>
        <pc:sldMkLst>
          <pc:docMk/>
          <pc:sldMk cId="0" sldId="264"/>
        </pc:sldMkLst>
      </pc:sldChg>
      <pc:sldChg chg="del">
        <pc:chgData name="gui.ifsp11@gmail.com" userId="S::urn:spo:guest#gui.ifsp11@gmail.com::" providerId="AD" clId="Web-{733FBB86-474E-01F1-4B4A-5629A8D3481D}" dt="2023-09-20T18:59:01.350" v="76"/>
        <pc:sldMkLst>
          <pc:docMk/>
          <pc:sldMk cId="0" sldId="265"/>
        </pc:sldMkLst>
      </pc:sldChg>
      <pc:sldChg chg="del">
        <pc:chgData name="gui.ifsp11@gmail.com" userId="S::urn:spo:guest#gui.ifsp11@gmail.com::" providerId="AD" clId="Web-{733FBB86-474E-01F1-4B4A-5629A8D3481D}" dt="2023-09-20T18:59:02.162" v="77"/>
        <pc:sldMkLst>
          <pc:docMk/>
          <pc:sldMk cId="0" sldId="266"/>
        </pc:sldMkLst>
      </pc:sldChg>
      <pc:sldChg chg="del">
        <pc:chgData name="gui.ifsp11@gmail.com" userId="S::urn:spo:guest#gui.ifsp11@gmail.com::" providerId="AD" clId="Web-{733FBB86-474E-01F1-4B4A-5629A8D3481D}" dt="2023-09-20T18:55:37.609" v="8"/>
        <pc:sldMkLst>
          <pc:docMk/>
          <pc:sldMk cId="2315204132" sldId="277"/>
        </pc:sldMkLst>
      </pc:sldChg>
      <pc:sldChg chg="del">
        <pc:chgData name="gui.ifsp11@gmail.com" userId="S::urn:spo:guest#gui.ifsp11@gmail.com::" providerId="AD" clId="Web-{733FBB86-474E-01F1-4B4A-5629A8D3481D}" dt="2023-09-20T18:55:41.031" v="11"/>
        <pc:sldMkLst>
          <pc:docMk/>
          <pc:sldMk cId="3813909641" sldId="288"/>
        </pc:sldMkLst>
      </pc:sldChg>
      <pc:sldChg chg="modSp">
        <pc:chgData name="gui.ifsp11@gmail.com" userId="S::urn:spo:guest#gui.ifsp11@gmail.com::" providerId="AD" clId="Web-{733FBB86-474E-01F1-4B4A-5629A8D3481D}" dt="2023-09-20T18:57:50.722" v="59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733FBB86-474E-01F1-4B4A-5629A8D3481D}" dt="2023-09-20T18:57:50.722" v="59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del">
        <pc:chgData name="gui.ifsp11@gmail.com" userId="S::urn:spo:guest#gui.ifsp11@gmail.com::" providerId="AD" clId="Web-{733FBB86-474E-01F1-4B4A-5629A8D3481D}" dt="2023-09-20T18:59:03.537" v="78"/>
        <pc:sldMkLst>
          <pc:docMk/>
          <pc:sldMk cId="2380653916" sldId="322"/>
        </pc:sldMkLst>
      </pc:sldChg>
      <pc:sldChg chg="del">
        <pc:chgData name="gui.ifsp11@gmail.com" userId="S::urn:spo:guest#gui.ifsp11@gmail.com::" providerId="AD" clId="Web-{733FBB86-474E-01F1-4B4A-5629A8D3481D}" dt="2023-09-20T18:59:06.116" v="79"/>
        <pc:sldMkLst>
          <pc:docMk/>
          <pc:sldMk cId="1780378627" sldId="323"/>
        </pc:sldMkLst>
      </pc:sldChg>
      <pc:sldChg chg="del">
        <pc:chgData name="gui.ifsp11@gmail.com" userId="S::urn:spo:guest#gui.ifsp11@gmail.com::" providerId="AD" clId="Web-{733FBB86-474E-01F1-4B4A-5629A8D3481D}" dt="2023-09-20T18:55:10.654" v="3"/>
        <pc:sldMkLst>
          <pc:docMk/>
          <pc:sldMk cId="953251747" sldId="324"/>
        </pc:sldMkLst>
      </pc:sldChg>
      <pc:sldChg chg="del">
        <pc:chgData name="gui.ifsp11@gmail.com" userId="S::urn:spo:guest#gui.ifsp11@gmail.com::" providerId="AD" clId="Web-{733FBB86-474E-01F1-4B4A-5629A8D3481D}" dt="2023-09-20T18:58:59.569" v="75"/>
        <pc:sldMkLst>
          <pc:docMk/>
          <pc:sldMk cId="2476141365" sldId="325"/>
        </pc:sldMkLst>
      </pc:sldChg>
      <pc:sldChg chg="modSp">
        <pc:chgData name="gui.ifsp11@gmail.com" userId="S::urn:spo:guest#gui.ifsp11@gmail.com::" providerId="AD" clId="Web-{733FBB86-474E-01F1-4B4A-5629A8D3481D}" dt="2023-09-20T19:48:12.660" v="159" actId="20577"/>
        <pc:sldMkLst>
          <pc:docMk/>
          <pc:sldMk cId="3318729046" sldId="326"/>
        </pc:sldMkLst>
        <pc:spChg chg="mod">
          <ac:chgData name="gui.ifsp11@gmail.com" userId="S::urn:spo:guest#gui.ifsp11@gmail.com::" providerId="AD" clId="Web-{733FBB86-474E-01F1-4B4A-5629A8D3481D}" dt="2023-09-20T19:48:12.660" v="159" actId="20577"/>
          <ac:spMkLst>
            <pc:docMk/>
            <pc:sldMk cId="3318729046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3FBB86-474E-01F1-4B4A-5629A8D3481D}" dt="2023-09-20T18:58:05.317" v="67" actId="20577"/>
          <ac:spMkLst>
            <pc:docMk/>
            <pc:sldMk cId="3318729046" sldId="326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33FBB86-474E-01F1-4B4A-5629A8D3481D}" dt="2023-09-20T20:33:50.943" v="187" actId="20577"/>
        <pc:sldMkLst>
          <pc:docMk/>
          <pc:sldMk cId="203274189" sldId="327"/>
        </pc:sldMkLst>
        <pc:spChg chg="mod">
          <ac:chgData name="gui.ifsp11@gmail.com" userId="S::urn:spo:guest#gui.ifsp11@gmail.com::" providerId="AD" clId="Web-{733FBB86-474E-01F1-4B4A-5629A8D3481D}" dt="2023-09-20T20:33:50.943" v="187" actId="20577"/>
          <ac:spMkLst>
            <pc:docMk/>
            <pc:sldMk cId="203274189" sldId="32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3FBB86-474E-01F1-4B4A-5629A8D3481D}" dt="2023-09-20T18:59:18.694" v="94" actId="20577"/>
          <ac:spMkLst>
            <pc:docMk/>
            <pc:sldMk cId="203274189" sldId="32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33FBB86-474E-01F1-4B4A-5629A8D3481D}" dt="2023-09-20T20:37:48.684" v="198" actId="20577"/>
        <pc:sldMkLst>
          <pc:docMk/>
          <pc:sldMk cId="1170681252" sldId="328"/>
        </pc:sldMkLst>
        <pc:spChg chg="mod">
          <ac:chgData name="gui.ifsp11@gmail.com" userId="S::urn:spo:guest#gui.ifsp11@gmail.com::" providerId="AD" clId="Web-{733FBB86-474E-01F1-4B4A-5629A8D3481D}" dt="2023-09-20T20:37:48.684" v="198" actId="20577"/>
          <ac:spMkLst>
            <pc:docMk/>
            <pc:sldMk cId="1170681252" sldId="32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3FBB86-474E-01F1-4B4A-5629A8D3481D}" dt="2023-09-20T19:00:10.446" v="112" actId="20577"/>
          <ac:spMkLst>
            <pc:docMk/>
            <pc:sldMk cId="1170681252" sldId="328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2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6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7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library/datetim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Iteradores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Desafio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Com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novos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conhecimentos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adquiridos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decoradores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geradores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iteradores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encarregado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funcionalidades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no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Decorador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log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relatórios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personalizado</a:t>
            </a:r>
            <a:endParaRPr lang="en-US" sz="2400">
              <a:solidFill>
                <a:srgbClr val="040A24"/>
              </a:solidFill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decorador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seja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aplicado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depósito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saque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conta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). Esse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decorador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registrar (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printar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) a data e hora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cada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hlinkClick r:id="rId3"/>
              </a:rPr>
              <a:t>Como recuperar a data atual em Python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Decorador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log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Crie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permita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iterar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retorne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foram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realizadas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 Esse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baseado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(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saques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depósitos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).</a:t>
            </a:r>
            <a:r>
              <a:rPr lang="en-US" sz="2400" dirty="0">
                <a:latin typeface="Calibri"/>
                <a:cs typeface="Calibri"/>
              </a:rPr>
              <a:t> </a:t>
            </a:r>
            <a:endParaRPr lang="pt-BR" dirty="0"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Gerador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endParaRPr lang="pt-BR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Implemente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personalizado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ContaIterador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iterar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do banco,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retornando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básicas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saldo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atual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).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Iterador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personalizado</a:t>
            </a:r>
            <a:endParaRPr lang="pt-BR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8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E37AA-672C-4F1F-9FD0-4BFEB5FE1F2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633</cp:revision>
  <dcterms:modified xsi:type="dcterms:W3CDTF">2023-09-20T20:37:50Z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10700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{"FileActivityType":"9","FileActivityTimeStamp":"2024-03-25T18:40:49.790Z","FileActivityUsersOnPage":[{"DisplayName":"Patrick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