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0"/>
  </p:notesMasterIdLst>
  <p:sldIdLst>
    <p:sldId id="260" r:id="rId5"/>
    <p:sldId id="277" r:id="rId6"/>
    <p:sldId id="263" r:id="rId7"/>
    <p:sldId id="264" r:id="rId8"/>
    <p:sldId id="288" r:id="rId9"/>
    <p:sldId id="293" r:id="rId10"/>
    <p:sldId id="326" r:id="rId11"/>
    <p:sldId id="325" r:id="rId12"/>
    <p:sldId id="265" r:id="rId13"/>
    <p:sldId id="266" r:id="rId14"/>
    <p:sldId id="322" r:id="rId15"/>
    <p:sldId id="323" r:id="rId16"/>
    <p:sldId id="324" r:id="rId17"/>
    <p:sldId id="275" r:id="rId18"/>
    <p:sldId id="29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F6B0-F22E-2F75-E267-B4F63F7CFC17}" v="1595" dt="2023-07-19T17:54:22.985"/>
    <p1510:client id="{25A78222-0ECE-19BF-0D06-55146FE4B128}" v="346" dt="2023-04-18T14:00:35.650"/>
    <p1510:client id="{39FCCB54-8A47-E39E-76C4-576C3CE6D607}" v="2" dt="2023-07-25T03:57:10.449"/>
    <p1510:client id="{4C885442-1258-C957-ABC4-F5834831D95A}" v="46" dt="2023-07-26T19:21:07.502"/>
    <p1510:client id="{59FC8BF6-E761-4394-81BE-DA2CF32DA88D}" v="6" dt="2023-06-06T15:15:58.654"/>
    <p1510:client id="{723D2B0D-65D2-2A9F-7F72-0633A509818F}" v="601" dt="2023-04-25T20:47:31.791"/>
    <p1510:client id="{7307585D-FABB-64DD-9BC2-81E1E74D92FD}" v="656" dt="2023-07-19T13:52:29.483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ADFE4268-25B4-181B-3163-71FA09020F4B}" v="367" dt="2023-07-19T19:33:17.562"/>
    <p1510:client id="{CD8C164C-87A1-BB97-066D-0B7815837E4B}" v="25" dt="2023-04-10T20:44:03.814"/>
    <p1510:client id="{D475CCC4-3204-0CD3-50D0-418CF27B6C32}" v="107" dt="2023-05-24T18:43:14.958"/>
    <p1510:client id="{DD434399-1A32-8ACE-3B00-FAB483AD1A02}" v="4" dt="2023-09-13T21:31:34.544"/>
    <p1510:client id="{EC497235-01CC-FE49-61B7-A941865F219F}" v="819" dt="2023-08-08T19:20:04.345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7307585D-FABB-64DD-9BC2-81E1E74D92FD}"/>
    <pc:docChg chg="addSld delSld modSld sldOrd">
      <pc:chgData name="gui.ifsp11@gmail.com" userId="S::urn:spo:guest#gui.ifsp11@gmail.com::" providerId="AD" clId="Web-{7307585D-FABB-64DD-9BC2-81E1E74D92FD}" dt="2023-07-19T13:52:29.483" v="627"/>
      <pc:docMkLst>
        <pc:docMk/>
      </pc:docMkLst>
      <pc:sldChg chg="modSp">
        <pc:chgData name="gui.ifsp11@gmail.com" userId="S::urn:spo:guest#gui.ifsp11@gmail.com::" providerId="AD" clId="Web-{7307585D-FABB-64DD-9BC2-81E1E74D92FD}" dt="2023-07-19T12:50:55.825" v="1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307585D-FABB-64DD-9BC2-81E1E74D92FD}" dt="2023-07-19T12:50:55.825" v="12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22.987" v="119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307585D-FABB-64DD-9BC2-81E1E74D92FD}" dt="2023-07-19T13:02:22.987" v="119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50.066" v="14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307585D-FABB-64DD-9BC2-81E1E74D92FD}" dt="2023-07-19T13:02:50.066" v="14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2:42.660" v="13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7:04.449" v="29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307585D-FABB-64DD-9BC2-81E1E74D92FD}" dt="2023-07-19T13:07:04.449" v="292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6:09.369" v="234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1:11.235" v="6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307585D-FABB-64DD-9BC2-81E1E74D92FD}" dt="2023-07-19T13:01:11.235" v="6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307585D-FABB-64DD-9BC2-81E1E74D92FD}" dt="2023-07-19T13:35:27.584" v="376"/>
        <pc:sldMkLst>
          <pc:docMk/>
          <pc:sldMk cId="1541066508" sldId="285"/>
        </pc:sldMkLst>
        <pc:picChg chg="add mod">
          <ac:chgData name="gui.ifsp11@gmail.com" userId="S::urn:spo:guest#gui.ifsp11@gmail.com::" providerId="AD" clId="Web-{7307585D-FABB-64DD-9BC2-81E1E74D92FD}" dt="2023-07-19T13:35:25.959" v="375" actId="14100"/>
          <ac:picMkLst>
            <pc:docMk/>
            <pc:sldMk cId="1541066508" sldId="285"/>
            <ac:picMk id="2" creationId="{DCCB950D-157A-66B4-1BED-2A96726994EB}"/>
          </ac:picMkLst>
        </pc:picChg>
        <pc:picChg chg="del">
          <ac:chgData name="gui.ifsp11@gmail.com" userId="S::urn:spo:guest#gui.ifsp11@gmail.com::" providerId="AD" clId="Web-{7307585D-FABB-64DD-9BC2-81E1E74D92FD}" dt="2023-07-19T13:35:27.584" v="376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2:23.143" v="120"/>
        <pc:sldMkLst>
          <pc:docMk/>
          <pc:sldMk cId="3035913142" sldId="286"/>
        </pc:sldMkLst>
      </pc:sldChg>
      <pc:sldChg chg="modSp del">
        <pc:chgData name="gui.ifsp11@gmail.com" userId="S::urn:spo:guest#gui.ifsp11@gmail.com::" providerId="AD" clId="Web-{7307585D-FABB-64DD-9BC2-81E1E74D92FD}" dt="2023-07-19T13:07:30.169" v="302"/>
        <pc:sldMkLst>
          <pc:docMk/>
          <pc:sldMk cId="2436521811" sldId="287"/>
        </pc:sldMkLst>
        <pc:spChg chg="mod">
          <ac:chgData name="gui.ifsp11@gmail.com" userId="S::urn:spo:guest#gui.ifsp11@gmail.com::" providerId="AD" clId="Web-{7307585D-FABB-64DD-9BC2-81E1E74D92FD}" dt="2023-07-19T13:07:23.090" v="301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3:24.083" v="165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7307585D-FABB-64DD-9BC2-81E1E74D92FD}" dt="2023-07-19T13:03:03.457" v="148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24.083" v="165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4:40.317" v="372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7307585D-FABB-64DD-9BC2-81E1E74D92FD}" dt="2023-07-19T13:34:40.317" v="372" actId="20577"/>
          <ac:spMkLst>
            <pc:docMk/>
            <pc:sldMk cId="3380244535" sldId="2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33:24.784" v="312" actId="20577"/>
          <ac:spMkLst>
            <pc:docMk/>
            <pc:sldMk cId="3380244535" sldId="289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46:36.100" v="535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307585D-FABB-64DD-9BC2-81E1E74D92FD}" dt="2023-07-19T13:46:37.787" v="536"/>
        <pc:sldMkLst>
          <pc:docMk/>
          <pc:sldMk cId="1214662181" sldId="292"/>
        </pc:sldMkLst>
      </pc:sldChg>
      <pc:sldChg chg="modSp">
        <pc:chgData name="gui.ifsp11@gmail.com" userId="S::urn:spo:guest#gui.ifsp11@gmail.com::" providerId="AD" clId="Web-{7307585D-FABB-64DD-9BC2-81E1E74D92FD}" dt="2023-07-19T13:37:02.633" v="429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7307585D-FABB-64DD-9BC2-81E1E74D92FD}" dt="2023-07-19T13:37:02.633" v="429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4:02.693" v="183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7307585D-FABB-64DD-9BC2-81E1E74D92FD}" dt="2023-07-19T13:04:02.693" v="183" actId="20577"/>
          <ac:spMkLst>
            <pc:docMk/>
            <pc:sldMk cId="1292702605" sldId="294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54.365" v="180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ord">
        <pc:chgData name="gui.ifsp11@gmail.com" userId="S::urn:spo:guest#gui.ifsp11@gmail.com::" providerId="AD" clId="Web-{7307585D-FABB-64DD-9BC2-81E1E74D92FD}" dt="2023-07-19T13:46:50.960" v="537"/>
        <pc:sldMkLst>
          <pc:docMk/>
          <pc:sldMk cId="2759990096" sldId="295"/>
        </pc:sldMkLst>
        <pc:spChg chg="add del mod">
          <ac:chgData name="gui.ifsp11@gmail.com" userId="S::urn:spo:guest#gui.ifsp11@gmail.com::" providerId="AD" clId="Web-{7307585D-FABB-64DD-9BC2-81E1E74D92FD}" dt="2023-07-19T13:37:37.915" v="435"/>
          <ac:spMkLst>
            <pc:docMk/>
            <pc:sldMk cId="2759990096" sldId="295"/>
            <ac:spMk id="4" creationId="{1F2849B3-36AA-40F7-FCF8-03BEA9A5BC4E}"/>
          </ac:spMkLst>
        </pc:spChg>
        <pc:spChg chg="add del mod">
          <ac:chgData name="gui.ifsp11@gmail.com" userId="S::urn:spo:guest#gui.ifsp11@gmail.com::" providerId="AD" clId="Web-{7307585D-FABB-64DD-9BC2-81E1E74D92FD}" dt="2023-07-19T13:43:07.048" v="524"/>
          <ac:spMkLst>
            <pc:docMk/>
            <pc:sldMk cId="2759990096" sldId="295"/>
            <ac:spMk id="7" creationId="{192C7F8A-3B6A-6A83-86F1-46D75B80C5F0}"/>
          </ac:spMkLst>
        </pc:spChg>
        <pc:spChg chg="mod">
          <ac:chgData name="gui.ifsp11@gmail.com" userId="S::urn:spo:guest#gui.ifsp11@gmail.com::" providerId="AD" clId="Web-{7307585D-FABB-64DD-9BC2-81E1E74D92FD}" dt="2023-07-19T13:38:11.447" v="447" actId="20577"/>
          <ac:spMkLst>
            <pc:docMk/>
            <pc:sldMk cId="2759990096" sldId="295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7307585D-FABB-64DD-9BC2-81E1E74D92FD}" dt="2023-07-19T13:37:57.587" v="439"/>
          <ac:picMkLst>
            <pc:docMk/>
            <pc:sldMk cId="2759990096" sldId="295"/>
            <ac:picMk id="2" creationId="{2BF24544-2388-AC62-12DD-A61D79E8A204}"/>
          </ac:picMkLst>
        </pc:picChg>
        <pc:picChg chg="add del mod">
          <ac:chgData name="gui.ifsp11@gmail.com" userId="S::urn:spo:guest#gui.ifsp11@gmail.com::" providerId="AD" clId="Web-{7307585D-FABB-64DD-9BC2-81E1E74D92FD}" dt="2023-07-19T13:43:37.830" v="528"/>
          <ac:picMkLst>
            <pc:docMk/>
            <pc:sldMk cId="2759990096" sldId="295"/>
            <ac:picMk id="5" creationId="{4BD18876-C9D0-0F2C-E1C1-A3E5701AFEFE}"/>
          </ac:picMkLst>
        </pc:picChg>
        <pc:picChg chg="add del mod">
          <ac:chgData name="gui.ifsp11@gmail.com" userId="S::urn:spo:guest#gui.ifsp11@gmail.com::" providerId="AD" clId="Web-{7307585D-FABB-64DD-9BC2-81E1E74D92FD}" dt="2023-07-19T13:45:48.255" v="533"/>
          <ac:picMkLst>
            <pc:docMk/>
            <pc:sldMk cId="2759990096" sldId="295"/>
            <ac:picMk id="8" creationId="{880F597F-DA94-0A8C-69E4-2A40E8085FF6}"/>
          </ac:picMkLst>
        </pc:picChg>
        <pc:picChg chg="add mod ord">
          <ac:chgData name="gui.ifsp11@gmail.com" userId="S::urn:spo:guest#gui.ifsp11@gmail.com::" providerId="AD" clId="Web-{7307585D-FABB-64DD-9BC2-81E1E74D92FD}" dt="2023-07-19T13:45:45.302" v="532"/>
          <ac:picMkLst>
            <pc:docMk/>
            <pc:sldMk cId="2759990096" sldId="295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37:14.508" v="431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307585D-FABB-64DD-9BC2-81E1E74D92FD}" dt="2023-07-19T13:37:13.836" v="430"/>
        <pc:sldMkLst>
          <pc:docMk/>
          <pc:sldMk cId="1632331382" sldId="297"/>
        </pc:sldMkLst>
      </pc:sldChg>
      <pc:sldChg chg="modSp">
        <pc:chgData name="gui.ifsp11@gmail.com" userId="S::urn:spo:guest#gui.ifsp11@gmail.com::" providerId="AD" clId="Web-{7307585D-FABB-64DD-9BC2-81E1E74D92FD}" dt="2023-07-19T13:04:21.725" v="19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7307585D-FABB-64DD-9BC2-81E1E74D92FD}" dt="2023-07-19T13:04:21.725" v="195" actId="20577"/>
          <ac:spMkLst>
            <pc:docMk/>
            <pc:sldMk cId="703278229" sldId="29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4:14.600" v="190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9:34.933" v="514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7307585D-FABB-64DD-9BC2-81E1E74D92FD}" dt="2023-07-19T13:39:34.933" v="514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7307585D-FABB-64DD-9BC2-81E1E74D92FD}" dt="2023-07-19T13:46:53.397" v="538"/>
        <pc:sldMkLst>
          <pc:docMk/>
          <pc:sldMk cId="1995888206" sldId="300"/>
        </pc:sldMkLst>
        <pc:picChg chg="add del mod ord">
          <ac:chgData name="gui.ifsp11@gmail.com" userId="S::urn:spo:guest#gui.ifsp11@gmail.com::" providerId="AD" clId="Web-{7307585D-FABB-64DD-9BC2-81E1E74D92FD}" dt="2023-07-19T13:40:57.857" v="520"/>
          <ac:picMkLst>
            <pc:docMk/>
            <pc:sldMk cId="1995888206" sldId="300"/>
            <ac:picMk id="2" creationId="{DEF74AED-AC1D-F14B-0AC7-0869726EED55}"/>
          </ac:picMkLst>
        </pc:picChg>
        <pc:picChg chg="del">
          <ac:chgData name="gui.ifsp11@gmail.com" userId="S::urn:spo:guest#gui.ifsp11@gmail.com::" providerId="AD" clId="Web-{7307585D-FABB-64DD-9BC2-81E1E74D92FD}" dt="2023-07-19T13:40:31.935" v="519"/>
          <ac:picMkLst>
            <pc:docMk/>
            <pc:sldMk cId="1995888206" sldId="300"/>
            <ac:picMk id="5" creationId="{A00652E6-B5F5-BD5A-5D3E-2F9DCA47402E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9.960" v="198"/>
        <pc:sldMkLst>
          <pc:docMk/>
          <pc:sldMk cId="1132208312" sldId="301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32:59.533" v="307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7307585D-FABB-64DD-9BC2-81E1E74D92FD}" dt="2023-07-19T13:32:58.096" v="306" actId="14100"/>
          <ac:picMkLst>
            <pc:docMk/>
            <pc:sldMk cId="2083547903" sldId="301"/>
            <ac:picMk id="2" creationId="{21CBC104-653C-ED4E-08D9-066B5864E902}"/>
          </ac:picMkLst>
        </pc:picChg>
        <pc:picChg chg="del">
          <ac:chgData name="gui.ifsp11@gmail.com" userId="S::urn:spo:guest#gui.ifsp11@gmail.com::" providerId="AD" clId="Web-{7307585D-FABB-64DD-9BC2-81E1E74D92FD}" dt="2023-07-19T13:32:59.533" v="307"/>
          <ac:picMkLst>
            <pc:docMk/>
            <pc:sldMk cId="2083547903" sldId="301"/>
            <ac:picMk id="4" creationId="{FA29D308-D44E-E1FB-C5CA-9C1FD2699B3D}"/>
          </ac:picMkLst>
        </pc:picChg>
      </pc:sldChg>
      <pc:sldChg chg="addSp delSp modSp add replId">
        <pc:chgData name="gui.ifsp11@gmail.com" userId="S::urn:spo:guest#gui.ifsp11@gmail.com::" providerId="AD" clId="Web-{7307585D-FABB-64DD-9BC2-81E1E74D92FD}" dt="2023-07-19T13:48:58.666" v="544"/>
        <pc:sldMkLst>
          <pc:docMk/>
          <pc:sldMk cId="600571596" sldId="302"/>
        </pc:sldMkLst>
        <pc:picChg chg="add mod ord">
          <ac:chgData name="gui.ifsp11@gmail.com" userId="S::urn:spo:guest#gui.ifsp11@gmail.com::" providerId="AD" clId="Web-{7307585D-FABB-64DD-9BC2-81E1E74D92FD}" dt="2023-07-19T13:48:56.931" v="543"/>
          <ac:picMkLst>
            <pc:docMk/>
            <pc:sldMk cId="600571596" sldId="302"/>
            <ac:picMk id="2" creationId="{BAC398E0-BB92-27AA-12C8-B4228105253B}"/>
          </ac:picMkLst>
        </pc:picChg>
        <pc:picChg chg="del">
          <ac:chgData name="gui.ifsp11@gmail.com" userId="S::urn:spo:guest#gui.ifsp11@gmail.com::" providerId="AD" clId="Web-{7307585D-FABB-64DD-9BC2-81E1E74D92FD}" dt="2023-07-19T13:48:58.666" v="544"/>
          <ac:picMkLst>
            <pc:docMk/>
            <pc:sldMk cId="600571596" sldId="302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7.397" v="197"/>
        <pc:sldMkLst>
          <pc:docMk/>
          <pc:sldMk cId="2061612397" sldId="302"/>
        </pc:sldMkLst>
      </pc:sldChg>
      <pc:sldChg chg="modSp add ord replId">
        <pc:chgData name="gui.ifsp11@gmail.com" userId="S::urn:spo:guest#gui.ifsp11@gmail.com::" providerId="AD" clId="Web-{7307585D-FABB-64DD-9BC2-81E1E74D92FD}" dt="2023-07-19T13:51:09.685" v="621" actId="20577"/>
        <pc:sldMkLst>
          <pc:docMk/>
          <pc:sldMk cId="1216010972" sldId="303"/>
        </pc:sldMkLst>
        <pc:spChg chg="mod">
          <ac:chgData name="gui.ifsp11@gmail.com" userId="S::urn:spo:guest#gui.ifsp11@gmail.com::" providerId="AD" clId="Web-{7307585D-FABB-64DD-9BC2-81E1E74D92FD}" dt="2023-07-19T13:51:09.685" v="621" actId="20577"/>
          <ac:spMkLst>
            <pc:docMk/>
            <pc:sldMk cId="1216010972" sldId="30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50:10.964" v="572" actId="20577"/>
          <ac:spMkLst>
            <pc:docMk/>
            <pc:sldMk cId="1216010972" sldId="303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04:26.304" v="19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307585D-FABB-64DD-9BC2-81E1E74D92FD}" dt="2023-07-19T13:04:33.507" v="204"/>
        <pc:sldMkLst>
          <pc:docMk/>
          <pc:sldMk cId="1786416513" sldId="304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52:29.483" v="627"/>
        <pc:sldMkLst>
          <pc:docMk/>
          <pc:sldMk cId="2370008430" sldId="304"/>
        </pc:sldMkLst>
        <pc:picChg chg="add mod ord">
          <ac:chgData name="gui.ifsp11@gmail.com" userId="S::urn:spo:guest#gui.ifsp11@gmail.com::" providerId="AD" clId="Web-{7307585D-FABB-64DD-9BC2-81E1E74D92FD}" dt="2023-07-19T13:52:27.577" v="626"/>
          <ac:picMkLst>
            <pc:docMk/>
            <pc:sldMk cId="2370008430" sldId="304"/>
            <ac:picMk id="2" creationId="{37121A84-3D7A-6725-D6B4-46C8FBC59EE5}"/>
          </ac:picMkLst>
        </pc:picChg>
        <pc:picChg chg="del">
          <ac:chgData name="gui.ifsp11@gmail.com" userId="S::urn:spo:guest#gui.ifsp11@gmail.com::" providerId="AD" clId="Web-{7307585D-FABB-64DD-9BC2-81E1E74D92FD}" dt="2023-07-19T13:52:29.483" v="627"/>
          <ac:picMkLst>
            <pc:docMk/>
            <pc:sldMk cId="2370008430" sldId="304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30.163" v="20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307585D-FABB-64DD-9BC2-81E1E74D92FD}" dt="2023-07-19T13:04:30.132" v="19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307585D-FABB-64DD-9BC2-81E1E74D92FD}" dt="2023-07-19T13:04:30.444" v="20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307585D-FABB-64DD-9BC2-81E1E74D92FD}" dt="2023-07-19T13:04:31.804" v="20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307585D-FABB-64DD-9BC2-81E1E74D92FD}" dt="2023-07-19T13:04:32.413" v="20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307585D-FABB-64DD-9BC2-81E1E74D92FD}" dt="2023-07-19T13:04:34.257" v="20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307585D-FABB-64DD-9BC2-81E1E74D92FD}" dt="2023-07-19T13:04:34.773" v="20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307585D-FABB-64DD-9BC2-81E1E74D92FD}" dt="2023-07-19T13:04:35.398" v="20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307585D-FABB-64DD-9BC2-81E1E74D92FD}" dt="2023-07-19T13:04:35.554" v="20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307585D-FABB-64DD-9BC2-81E1E74D92FD}" dt="2023-07-19T13:04:36.398" v="21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307585D-FABB-64DD-9BC2-81E1E74D92FD}" dt="2023-07-19T13:04:36.023" v="20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307585D-FABB-64DD-9BC2-81E1E74D92FD}" dt="2023-07-19T13:04:37.320" v="21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307585D-FABB-64DD-9BC2-81E1E74D92FD}" dt="2023-07-19T13:04:36.835" v="21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307585D-FABB-64DD-9BC2-81E1E74D92FD}" dt="2023-07-19T13:04:39.960" v="21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307585D-FABB-64DD-9BC2-81E1E74D92FD}" dt="2023-07-19T13:04:41.148" v="21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307585D-FABB-64DD-9BC2-81E1E74D92FD}" dt="2023-07-19T13:04:41.163" v="21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307585D-FABB-64DD-9BC2-81E1E74D92FD}" dt="2023-07-19T13:04:41.179" v="21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307585D-FABB-64DD-9BC2-81E1E74D92FD}" dt="2023-07-19T13:04:41.929" v="21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307585D-FABB-64DD-9BC2-81E1E74D92FD}" dt="2023-07-19T13:04:41.195" v="21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307585D-FABB-64DD-9BC2-81E1E74D92FD}" dt="2023-07-19T13:04:42.898" v="219"/>
        <pc:sldMkLst>
          <pc:docMk/>
          <pc:sldMk cId="1690004142" sldId="324"/>
        </pc:sldMkLst>
      </pc:sldChg>
    </pc:docChg>
  </pc:docChgLst>
  <pc:docChgLst>
    <pc:chgData name="gui.ifsp11@gmail.com" userId="S::urn:spo:guest#gui.ifsp11@gmail.com::" providerId="AD" clId="Web-{EC497235-01CC-FE49-61B7-A941865F219F}"/>
    <pc:docChg chg="addSld delSld modSld sldOrd">
      <pc:chgData name="gui.ifsp11@gmail.com" userId="S::urn:spo:guest#gui.ifsp11@gmail.com::" providerId="AD" clId="Web-{EC497235-01CC-FE49-61B7-A941865F219F}" dt="2023-08-08T19:20:04.345" v="800" actId="20577"/>
      <pc:docMkLst>
        <pc:docMk/>
      </pc:docMkLst>
      <pc:sldChg chg="modSp ord">
        <pc:chgData name="gui.ifsp11@gmail.com" userId="S::urn:spo:guest#gui.ifsp11@gmail.com::" providerId="AD" clId="Web-{EC497235-01CC-FE49-61B7-A941865F219F}" dt="2023-08-08T19:18:22.591" v="696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EC497235-01CC-FE49-61B7-A941865F219F}" dt="2023-08-08T19:18:22.591" v="696" actId="20577"/>
          <ac:spMkLst>
            <pc:docMk/>
            <pc:sldMk cId="0" sldId="266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EC497235-01CC-FE49-61B7-A941865F219F}" dt="2023-08-08T18:33:52.466" v="375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EC497235-01CC-FE49-61B7-A941865F219F}" dt="2023-08-08T18:33:52.466" v="375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EC497235-01CC-FE49-61B7-A941865F219F}" dt="2023-08-08T19:10:35.622" v="591"/>
        <pc:sldMkLst>
          <pc:docMk/>
          <pc:sldMk cId="2083547903" sldId="301"/>
        </pc:sldMkLst>
        <pc:picChg chg="del">
          <ac:chgData name="gui.ifsp11@gmail.com" userId="S::urn:spo:guest#gui.ifsp11@gmail.com::" providerId="AD" clId="Web-{EC497235-01CC-FE49-61B7-A941865F219F}" dt="2023-08-08T18:21:34.730" v="143"/>
          <ac:picMkLst>
            <pc:docMk/>
            <pc:sldMk cId="2083547903" sldId="301"/>
            <ac:picMk id="2" creationId="{4765D1C4-39FD-D13D-6C0D-CEA8E26476B3}"/>
          </ac:picMkLst>
        </pc:picChg>
        <pc:picChg chg="add mod">
          <ac:chgData name="gui.ifsp11@gmail.com" userId="S::urn:spo:guest#gui.ifsp11@gmail.com::" providerId="AD" clId="Web-{EC497235-01CC-FE49-61B7-A941865F219F}" dt="2023-08-08T18:21:29.652" v="142" actId="14100"/>
          <ac:picMkLst>
            <pc:docMk/>
            <pc:sldMk cId="2083547903" sldId="301"/>
            <ac:picMk id="4" creationId="{A5205DC2-75AA-A280-B41A-B79ABE81AC80}"/>
          </ac:picMkLst>
        </pc:picChg>
      </pc:sldChg>
      <pc:sldChg chg="del">
        <pc:chgData name="gui.ifsp11@gmail.com" userId="S::urn:spo:guest#gui.ifsp11@gmail.com::" providerId="AD" clId="Web-{EC497235-01CC-FE49-61B7-A941865F219F}" dt="2023-08-08T18:56:19.563" v="400"/>
        <pc:sldMkLst>
          <pc:docMk/>
          <pc:sldMk cId="131623104" sldId="305"/>
        </pc:sldMkLst>
      </pc:sldChg>
      <pc:sldChg chg="del">
        <pc:chgData name="gui.ifsp11@gmail.com" userId="S::urn:spo:guest#gui.ifsp11@gmail.com::" providerId="AD" clId="Web-{EC497235-01CC-FE49-61B7-A941865F219F}" dt="2023-08-08T19:10:55.920" v="592"/>
        <pc:sldMkLst>
          <pc:docMk/>
          <pc:sldMk cId="3173014293" sldId="321"/>
        </pc:sldMkLst>
      </pc:sldChg>
      <pc:sldChg chg="modSp add ord replId">
        <pc:chgData name="gui.ifsp11@gmail.com" userId="S::urn:spo:guest#gui.ifsp11@gmail.com::" providerId="AD" clId="Web-{EC497235-01CC-FE49-61B7-A941865F219F}" dt="2023-08-08T19:20:04.345" v="800" actId="20577"/>
        <pc:sldMkLst>
          <pc:docMk/>
          <pc:sldMk cId="2380653916" sldId="322"/>
        </pc:sldMkLst>
        <pc:spChg chg="mod">
          <ac:chgData name="gui.ifsp11@gmail.com" userId="S::urn:spo:guest#gui.ifsp11@gmail.com::" providerId="AD" clId="Web-{EC497235-01CC-FE49-61B7-A941865F219F}" dt="2023-08-08T19:20:04.345" v="800" actId="20577"/>
          <ac:spMkLst>
            <pc:docMk/>
            <pc:sldMk cId="2380653916" sldId="32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9:18:42.451" v="705" actId="20577"/>
          <ac:spMkLst>
            <pc:docMk/>
            <pc:sldMk cId="2380653916" sldId="32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EC497235-01CC-FE49-61B7-A941865F219F}" dt="2023-08-08T19:00:06.664" v="526" actId="20577"/>
        <pc:sldMkLst>
          <pc:docMk/>
          <pc:sldMk cId="1780378627" sldId="323"/>
        </pc:sldMkLst>
        <pc:spChg chg="mod">
          <ac:chgData name="gui.ifsp11@gmail.com" userId="S::urn:spo:guest#gui.ifsp11@gmail.com::" providerId="AD" clId="Web-{EC497235-01CC-FE49-61B7-A941865F219F}" dt="2023-08-08T19:00:06.664" v="526" actId="20577"/>
          <ac:spMkLst>
            <pc:docMk/>
            <pc:sldMk cId="1780378627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8:58:17.129" v="429" actId="20577"/>
          <ac:spMkLst>
            <pc:docMk/>
            <pc:sldMk cId="1780378627" sldId="323"/>
            <ac:spMk id="204" creationId="{00000000-0000-0000-0000-000000000000}"/>
          </ac:spMkLst>
        </pc:spChg>
      </pc:sldChg>
      <pc:sldChg chg="modSp add del replId">
        <pc:chgData name="gui.ifsp11@gmail.com" userId="S::urn:spo:guest#gui.ifsp11@gmail.com::" providerId="AD" clId="Web-{EC497235-01CC-FE49-61B7-A941865F219F}" dt="2023-08-08T18:25:20.557" v="262"/>
        <pc:sldMkLst>
          <pc:docMk/>
          <pc:sldMk cId="4194465491" sldId="323"/>
        </pc:sldMkLst>
        <pc:spChg chg="mod">
          <ac:chgData name="gui.ifsp11@gmail.com" userId="S::urn:spo:guest#gui.ifsp11@gmail.com::" providerId="AD" clId="Web-{EC497235-01CC-FE49-61B7-A941865F219F}" dt="2023-08-08T18:25:17.542" v="261" actId="20577"/>
          <ac:spMkLst>
            <pc:docMk/>
            <pc:sldMk cId="4194465491" sldId="323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EC497235-01CC-FE49-61B7-A941865F219F}" dt="2023-08-08T18:57:48.722" v="422"/>
        <pc:sldMkLst>
          <pc:docMk/>
          <pc:sldMk cId="953251747" sldId="324"/>
        </pc:sldMkLst>
        <pc:picChg chg="add mod">
          <ac:chgData name="gui.ifsp11@gmail.com" userId="S::urn:spo:guest#gui.ifsp11@gmail.com::" providerId="AD" clId="Web-{EC497235-01CC-FE49-61B7-A941865F219F}" dt="2023-08-08T18:57:45.925" v="421" actId="14100"/>
          <ac:picMkLst>
            <pc:docMk/>
            <pc:sldMk cId="953251747" sldId="324"/>
            <ac:picMk id="2" creationId="{911C3033-EE67-28C1-993F-FCCE90350F57}"/>
          </ac:picMkLst>
        </pc:picChg>
        <pc:picChg chg="del">
          <ac:chgData name="gui.ifsp11@gmail.com" userId="S::urn:spo:guest#gui.ifsp11@gmail.com::" providerId="AD" clId="Web-{EC497235-01CC-FE49-61B7-A941865F219F}" dt="2023-08-08T18:57:48.722" v="422"/>
          <ac:picMkLst>
            <pc:docMk/>
            <pc:sldMk cId="953251747" sldId="324"/>
            <ac:picMk id="4" creationId="{A5205DC2-75AA-A280-B41A-B79ABE81AC80}"/>
          </ac:picMkLst>
        </pc:picChg>
      </pc:sldChg>
      <pc:sldChg chg="addSp delSp modSp add del ord replId">
        <pc:chgData name="gui.ifsp11@gmail.com" userId="S::urn:spo:guest#gui.ifsp11@gmail.com::" providerId="AD" clId="Web-{EC497235-01CC-FE49-61B7-A941865F219F}" dt="2023-08-08T18:57:15.049" v="416"/>
        <pc:sldMkLst>
          <pc:docMk/>
          <pc:sldMk cId="1237264120" sldId="324"/>
        </pc:sldMkLst>
        <pc:spChg chg="add del mod">
          <ac:chgData name="gui.ifsp11@gmail.com" userId="S::urn:spo:guest#gui.ifsp11@gmail.com::" providerId="AD" clId="Web-{EC497235-01CC-FE49-61B7-A941865F219F}" dt="2023-08-08T18:56:55.720" v="413"/>
          <ac:spMkLst>
            <pc:docMk/>
            <pc:sldMk cId="1237264120" sldId="324"/>
            <ac:spMk id="2" creationId="{90A0465F-1C7F-259C-3050-A5A037174BC9}"/>
          </ac:spMkLst>
        </pc:spChg>
        <pc:spChg chg="mod">
          <ac:chgData name="gui.ifsp11@gmail.com" userId="S::urn:spo:guest#gui.ifsp11@gmail.com::" providerId="AD" clId="Web-{EC497235-01CC-FE49-61B7-A941865F219F}" dt="2023-08-08T18:56:50.751" v="408" actId="20577"/>
          <ac:spMkLst>
            <pc:docMk/>
            <pc:sldMk cId="1237264120" sldId="324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EC497235-01CC-FE49-61B7-A941865F219F}" dt="2023-08-08T18:56:51.923" v="409"/>
          <ac:picMkLst>
            <pc:docMk/>
            <pc:sldMk cId="1237264120" sldId="324"/>
            <ac:picMk id="4" creationId="{A5205DC2-75AA-A280-B41A-B79ABE81AC80}"/>
          </ac:picMkLst>
        </pc:picChg>
        <pc:picChg chg="add mod">
          <ac:chgData name="gui.ifsp11@gmail.com" userId="S::urn:spo:guest#gui.ifsp11@gmail.com::" providerId="AD" clId="Web-{EC497235-01CC-FE49-61B7-A941865F219F}" dt="2023-08-08T18:57:06.408" v="415" actId="1076"/>
          <ac:picMkLst>
            <pc:docMk/>
            <pc:sldMk cId="1237264120" sldId="324"/>
            <ac:picMk id="5" creationId="{DE609D82-7DF2-3885-3B6A-3541D2BA23E9}"/>
          </ac:picMkLst>
        </pc:picChg>
      </pc:sldChg>
      <pc:sldChg chg="addSp delSp modSp add replId">
        <pc:chgData name="gui.ifsp11@gmail.com" userId="S::urn:spo:guest#gui.ifsp11@gmail.com::" providerId="AD" clId="Web-{EC497235-01CC-FE49-61B7-A941865F219F}" dt="2023-08-08T19:07:25.366" v="574"/>
        <pc:sldMkLst>
          <pc:docMk/>
          <pc:sldMk cId="2476141365" sldId="325"/>
        </pc:sldMkLst>
        <pc:picChg chg="add mod ord">
          <ac:chgData name="gui.ifsp11@gmail.com" userId="S::urn:spo:guest#gui.ifsp11@gmail.com::" providerId="AD" clId="Web-{EC497235-01CC-FE49-61B7-A941865F219F}" dt="2023-08-08T19:07:25.007" v="573"/>
          <ac:picMkLst>
            <pc:docMk/>
            <pc:sldMk cId="2476141365" sldId="325"/>
            <ac:picMk id="2" creationId="{1FD048C0-A141-7DA4-50BB-D368B0D864C5}"/>
          </ac:picMkLst>
        </pc:picChg>
        <pc:picChg chg="del">
          <ac:chgData name="gui.ifsp11@gmail.com" userId="S::urn:spo:guest#gui.ifsp11@gmail.com::" providerId="AD" clId="Web-{EC497235-01CC-FE49-61B7-A941865F219F}" dt="2023-08-08T19:07:25.366" v="574"/>
          <ac:picMkLst>
            <pc:docMk/>
            <pc:sldMk cId="2476141365" sldId="325"/>
            <ac:picMk id="4" creationId="{ED7884F9-0E0B-26CE-8309-B243C198BE48}"/>
          </ac:picMkLst>
        </pc:picChg>
      </pc:sldChg>
      <pc:sldChg chg="modSp add replId">
        <pc:chgData name="gui.ifsp11@gmail.com" userId="S::urn:spo:guest#gui.ifsp11@gmail.com::" providerId="AD" clId="Web-{EC497235-01CC-FE49-61B7-A941865F219F}" dt="2023-08-08T19:06:17.083" v="569" actId="20577"/>
        <pc:sldMkLst>
          <pc:docMk/>
          <pc:sldMk cId="3318729046" sldId="326"/>
        </pc:sldMkLst>
        <pc:spChg chg="mod">
          <ac:chgData name="gui.ifsp11@gmail.com" userId="S::urn:spo:guest#gui.ifsp11@gmail.com::" providerId="AD" clId="Web-{EC497235-01CC-FE49-61B7-A941865F219F}" dt="2023-08-08T19:06:17.083" v="569" actId="20577"/>
          <ac:spMkLst>
            <pc:docMk/>
            <pc:sldMk cId="3318729046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9:01:12.229" v="534" actId="20577"/>
          <ac:spMkLst>
            <pc:docMk/>
            <pc:sldMk cId="3318729046" sldId="326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ADFE4268-25B4-181B-3163-71FA09020F4B}"/>
    <pc:docChg chg="delSld modSld">
      <pc:chgData name="gui.ifsp11@gmail.com" userId="S::urn:spo:guest#gui.ifsp11@gmail.com::" providerId="AD" clId="Web-{ADFE4268-25B4-181B-3163-71FA09020F4B}" dt="2023-07-19T19:33:17.562" v="353"/>
      <pc:docMkLst>
        <pc:docMk/>
      </pc:docMkLst>
      <pc:sldChg chg="modSp">
        <pc:chgData name="gui.ifsp11@gmail.com" userId="S::urn:spo:guest#gui.ifsp11@gmail.com::" providerId="AD" clId="Web-{ADFE4268-25B4-181B-3163-71FA09020F4B}" dt="2023-07-19T19:25:36.926" v="8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DFE4268-25B4-181B-3163-71FA09020F4B}" dt="2023-07-19T19:25:36.926" v="8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7:09.131" v="91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ADFE4268-25B4-181B-3163-71FA09020F4B}" dt="2023-07-19T19:27:09.131" v="91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7:24.163" v="12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ADFE4268-25B4-181B-3163-71FA09020F4B}" dt="2023-07-19T19:27:24.163" v="12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7:16.131" v="9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8:33.461" v="18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ADFE4268-25B4-181B-3163-71FA09020F4B}" dt="2023-07-19T19:28:33.461" v="18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7:46.788" v="129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6:48.896" v="75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ADFE4268-25B4-181B-3163-71FA09020F4B}" dt="2023-07-19T19:26:48.896" v="75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30:23.495" v="272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ADFE4268-25B4-181B-3163-71FA09020F4B}" dt="2023-07-19T19:30:16.198" v="264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30:23.495" v="272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32:31.405" v="341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ADFE4268-25B4-181B-3163-71FA09020F4B}" dt="2023-07-19T19:32:31.405" v="341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ADFE4268-25B4-181B-3163-71FA09020F4B}" dt="2023-07-19T19:31:06.356" v="280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ADFE4268-25B4-181B-3163-71FA09020F4B}" dt="2023-07-19T19:31:04.512" v="279" actId="14100"/>
          <ac:picMkLst>
            <pc:docMk/>
            <pc:sldMk cId="2083547903" sldId="301"/>
            <ac:picMk id="2" creationId="{4765D1C4-39FD-D13D-6C0D-CEA8E26476B3}"/>
          </ac:picMkLst>
        </pc:picChg>
        <pc:picChg chg="add del">
          <ac:chgData name="gui.ifsp11@gmail.com" userId="S::urn:spo:guest#gui.ifsp11@gmail.com::" providerId="AD" clId="Web-{ADFE4268-25B4-181B-3163-71FA09020F4B}" dt="2023-07-19T19:31:06.356" v="280"/>
          <ac:picMkLst>
            <pc:docMk/>
            <pc:sldMk cId="2083547903" sldId="301"/>
            <ac:picMk id="4" creationId="{473EFB60-60BB-C06E-F8F9-7498F2CC5352}"/>
          </ac:picMkLst>
        </pc:picChg>
      </pc:sldChg>
      <pc:sldChg chg="modSp">
        <pc:chgData name="gui.ifsp11@gmail.com" userId="S::urn:spo:guest#gui.ifsp11@gmail.com::" providerId="AD" clId="Web-{ADFE4268-25B4-181B-3163-71FA09020F4B}" dt="2023-07-19T19:29:51.276" v="250" actId="20577"/>
        <pc:sldMkLst>
          <pc:docMk/>
          <pc:sldMk cId="131623104" sldId="305"/>
        </pc:sldMkLst>
        <pc:spChg chg="mod">
          <ac:chgData name="gui.ifsp11@gmail.com" userId="S::urn:spo:guest#gui.ifsp11@gmail.com::" providerId="AD" clId="Web-{ADFE4268-25B4-181B-3163-71FA09020F4B}" dt="2023-07-19T19:29:51.276" v="250" actId="20577"/>
          <ac:spMkLst>
            <pc:docMk/>
            <pc:sldMk cId="131623104" sldId="30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8:59.978" v="198" actId="20577"/>
          <ac:spMkLst>
            <pc:docMk/>
            <pc:sldMk cId="131623104" sldId="305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ADFE4268-25B4-181B-3163-71FA09020F4B}" dt="2023-07-19T19:30:00.307" v="251"/>
        <pc:sldMkLst>
          <pc:docMk/>
          <pc:sldMk cId="496754323" sldId="306"/>
        </pc:sldMkLst>
      </pc:sldChg>
      <pc:sldChg chg="del">
        <pc:chgData name="gui.ifsp11@gmail.com" userId="S::urn:spo:guest#gui.ifsp11@gmail.com::" providerId="AD" clId="Web-{ADFE4268-25B4-181B-3163-71FA09020F4B}" dt="2023-07-19T19:30:00.932" v="252"/>
        <pc:sldMkLst>
          <pc:docMk/>
          <pc:sldMk cId="3831154211" sldId="307"/>
        </pc:sldMkLst>
      </pc:sldChg>
      <pc:sldChg chg="del">
        <pc:chgData name="gui.ifsp11@gmail.com" userId="S::urn:spo:guest#gui.ifsp11@gmail.com::" providerId="AD" clId="Web-{ADFE4268-25B4-181B-3163-71FA09020F4B}" dt="2023-07-19T19:30:01.464" v="253"/>
        <pc:sldMkLst>
          <pc:docMk/>
          <pc:sldMk cId="837191541" sldId="308"/>
        </pc:sldMkLst>
      </pc:sldChg>
      <pc:sldChg chg="del">
        <pc:chgData name="gui.ifsp11@gmail.com" userId="S::urn:spo:guest#gui.ifsp11@gmail.com::" providerId="AD" clId="Web-{ADFE4268-25B4-181B-3163-71FA09020F4B}" dt="2023-07-19T19:30:02.057" v="254"/>
        <pc:sldMkLst>
          <pc:docMk/>
          <pc:sldMk cId="4070146588" sldId="309"/>
        </pc:sldMkLst>
      </pc:sldChg>
      <pc:sldChg chg="del">
        <pc:chgData name="gui.ifsp11@gmail.com" userId="S::urn:spo:guest#gui.ifsp11@gmail.com::" providerId="AD" clId="Web-{ADFE4268-25B4-181B-3163-71FA09020F4B}" dt="2023-07-19T19:30:04.964" v="256"/>
        <pc:sldMkLst>
          <pc:docMk/>
          <pc:sldMk cId="1135016522" sldId="310"/>
        </pc:sldMkLst>
      </pc:sldChg>
      <pc:sldChg chg="del">
        <pc:chgData name="gui.ifsp11@gmail.com" userId="S::urn:spo:guest#gui.ifsp11@gmail.com::" providerId="AD" clId="Web-{ADFE4268-25B4-181B-3163-71FA09020F4B}" dt="2023-07-19T19:30:02.401" v="255"/>
        <pc:sldMkLst>
          <pc:docMk/>
          <pc:sldMk cId="1399970470" sldId="311"/>
        </pc:sldMkLst>
      </pc:sldChg>
      <pc:sldChg chg="del">
        <pc:chgData name="gui.ifsp11@gmail.com" userId="S::urn:spo:guest#gui.ifsp11@gmail.com::" providerId="AD" clId="Web-{ADFE4268-25B4-181B-3163-71FA09020F4B}" dt="2023-07-19T19:30:05.057" v="258"/>
        <pc:sldMkLst>
          <pc:docMk/>
          <pc:sldMk cId="1681941765" sldId="312"/>
        </pc:sldMkLst>
      </pc:sldChg>
      <pc:sldChg chg="del">
        <pc:chgData name="gui.ifsp11@gmail.com" userId="S::urn:spo:guest#gui.ifsp11@gmail.com::" providerId="AD" clId="Web-{ADFE4268-25B4-181B-3163-71FA09020F4B}" dt="2023-07-19T19:30:04.995" v="257"/>
        <pc:sldMkLst>
          <pc:docMk/>
          <pc:sldMk cId="1037902998" sldId="313"/>
        </pc:sldMkLst>
      </pc:sldChg>
      <pc:sldChg chg="del">
        <pc:chgData name="gui.ifsp11@gmail.com" userId="S::urn:spo:guest#gui.ifsp11@gmail.com::" providerId="AD" clId="Web-{ADFE4268-25B4-181B-3163-71FA09020F4B}" dt="2023-07-19T19:32:58.015" v="342"/>
        <pc:sldMkLst>
          <pc:docMk/>
          <pc:sldMk cId="1222476261" sldId="314"/>
        </pc:sldMkLst>
      </pc:sldChg>
      <pc:sldChg chg="del">
        <pc:chgData name="gui.ifsp11@gmail.com" userId="S::urn:spo:guest#gui.ifsp11@gmail.com::" providerId="AD" clId="Web-{ADFE4268-25B4-181B-3163-71FA09020F4B}" dt="2023-07-19T19:33:00.609" v="343"/>
        <pc:sldMkLst>
          <pc:docMk/>
          <pc:sldMk cId="3541682320" sldId="315"/>
        </pc:sldMkLst>
      </pc:sldChg>
      <pc:sldChg chg="del">
        <pc:chgData name="gui.ifsp11@gmail.com" userId="S::urn:spo:guest#gui.ifsp11@gmail.com::" providerId="AD" clId="Web-{ADFE4268-25B4-181B-3163-71FA09020F4B}" dt="2023-07-19T19:33:01.077" v="344"/>
        <pc:sldMkLst>
          <pc:docMk/>
          <pc:sldMk cId="1946086372" sldId="316"/>
        </pc:sldMkLst>
      </pc:sldChg>
      <pc:sldChg chg="del">
        <pc:chgData name="gui.ifsp11@gmail.com" userId="S::urn:spo:guest#gui.ifsp11@gmail.com::" providerId="AD" clId="Web-{ADFE4268-25B4-181B-3163-71FA09020F4B}" dt="2023-07-19T19:33:02.030" v="346"/>
        <pc:sldMkLst>
          <pc:docMk/>
          <pc:sldMk cId="1413995096" sldId="317"/>
        </pc:sldMkLst>
      </pc:sldChg>
      <pc:sldChg chg="del">
        <pc:chgData name="gui.ifsp11@gmail.com" userId="S::urn:spo:guest#gui.ifsp11@gmail.com::" providerId="AD" clId="Web-{ADFE4268-25B4-181B-3163-71FA09020F4B}" dt="2023-07-19T19:33:01.562" v="345"/>
        <pc:sldMkLst>
          <pc:docMk/>
          <pc:sldMk cId="1207489979" sldId="318"/>
        </pc:sldMkLst>
      </pc:sldChg>
      <pc:sldChg chg="del">
        <pc:chgData name="gui.ifsp11@gmail.com" userId="S::urn:spo:guest#gui.ifsp11@gmail.com::" providerId="AD" clId="Web-{ADFE4268-25B4-181B-3163-71FA09020F4B}" dt="2023-07-19T19:33:02.530" v="348"/>
        <pc:sldMkLst>
          <pc:docMk/>
          <pc:sldMk cId="2259814985" sldId="319"/>
        </pc:sldMkLst>
      </pc:sldChg>
      <pc:sldChg chg="del">
        <pc:chgData name="gui.ifsp11@gmail.com" userId="S::urn:spo:guest#gui.ifsp11@gmail.com::" providerId="AD" clId="Web-{ADFE4268-25B4-181B-3163-71FA09020F4B}" dt="2023-07-19T19:33:02.155" v="347"/>
        <pc:sldMkLst>
          <pc:docMk/>
          <pc:sldMk cId="1410183686" sldId="320"/>
        </pc:sldMkLst>
      </pc:sldChg>
      <pc:sldChg chg="addSp delSp modSp">
        <pc:chgData name="gui.ifsp11@gmail.com" userId="S::urn:spo:guest#gui.ifsp11@gmail.com::" providerId="AD" clId="Web-{ADFE4268-25B4-181B-3163-71FA09020F4B}" dt="2023-07-19T19:33:17.562" v="353"/>
        <pc:sldMkLst>
          <pc:docMk/>
          <pc:sldMk cId="3173014293" sldId="321"/>
        </pc:sldMkLst>
        <pc:picChg chg="del">
          <ac:chgData name="gui.ifsp11@gmail.com" userId="S::urn:spo:guest#gui.ifsp11@gmail.com::" providerId="AD" clId="Web-{ADFE4268-25B4-181B-3163-71FA09020F4B}" dt="2023-07-19T19:33:17.562" v="353"/>
          <ac:picMkLst>
            <pc:docMk/>
            <pc:sldMk cId="3173014293" sldId="321"/>
            <ac:picMk id="2" creationId="{1A962F06-C457-632C-D20B-8C0B48BA55D2}"/>
          </ac:picMkLst>
        </pc:picChg>
        <pc:picChg chg="add mod">
          <ac:chgData name="gui.ifsp11@gmail.com" userId="S::urn:spo:guest#gui.ifsp11@gmail.com::" providerId="AD" clId="Web-{ADFE4268-25B4-181B-3163-71FA09020F4B}" dt="2023-07-19T19:33:15.312" v="352" actId="14100"/>
          <ac:picMkLst>
            <pc:docMk/>
            <pc:sldMk cId="3173014293" sldId="321"/>
            <ac:picMk id="4" creationId="{ED7884F9-0E0B-26CE-8309-B243C198BE48}"/>
          </ac:picMkLst>
        </pc:picChg>
      </pc:sldChg>
      <pc:sldChg chg="del">
        <pc:chgData name="gui.ifsp11@gmail.com" userId="S::urn:spo:guest#gui.ifsp11@gmail.com::" providerId="AD" clId="Web-{ADFE4268-25B4-181B-3163-71FA09020F4B}" dt="2023-07-19T19:33:03.515" v="349"/>
        <pc:sldMkLst>
          <pc:docMk/>
          <pc:sldMk cId="4121873360" sldId="322"/>
        </pc:sldMkLst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4C885442-1258-C957-ABC4-F5834831D95A}"/>
    <pc:docChg chg="modSld sldOrd">
      <pc:chgData name="gui.ifsp11@gmail.com" userId="S::urn:spo:guest#gui.ifsp11@gmail.com::" providerId="AD" clId="Web-{4C885442-1258-C957-ABC4-F5834831D95A}" dt="2023-07-26T19:21:07.330" v="41" actId="20577"/>
      <pc:docMkLst>
        <pc:docMk/>
      </pc:docMkLst>
      <pc:sldChg chg="modSp">
        <pc:chgData name="gui.ifsp11@gmail.com" userId="S::urn:spo:guest#gui.ifsp11@gmail.com::" providerId="AD" clId="Web-{4C885442-1258-C957-ABC4-F5834831D95A}" dt="2023-07-26T19:20:05.906" v="5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4C885442-1258-C957-ABC4-F5834831D95A}" dt="2023-07-26T19:20:05.906" v="5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4C885442-1258-C957-ABC4-F5834831D95A}" dt="2023-07-26T19:20:34.907" v="27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4C885442-1258-C957-ABC4-F5834831D95A}" dt="2023-07-26T19:20:34.907" v="27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ord">
        <pc:chgData name="gui.ifsp11@gmail.com" userId="S::urn:spo:guest#gui.ifsp11@gmail.com::" providerId="AD" clId="Web-{4C885442-1258-C957-ABC4-F5834831D95A}" dt="2023-07-26T19:21:07.330" v="41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4C885442-1258-C957-ABC4-F5834831D95A}" dt="2023-07-26T19:21:07.330" v="41" actId="20577"/>
          <ac:spMkLst>
            <pc:docMk/>
            <pc:sldMk cId="0" sldId="265"/>
            <ac:spMk id="194" creationId="{00000000-0000-0000-0000-000000000000}"/>
          </ac:spMkLst>
        </pc:spChg>
      </pc:sldChg>
      <pc:sldChg chg="ord">
        <pc:chgData name="gui.ifsp11@gmail.com" userId="S::urn:spo:guest#gui.ifsp11@gmail.com::" providerId="AD" clId="Web-{4C885442-1258-C957-ABC4-F5834831D95A}" dt="2023-07-26T19:20:46.142" v="30"/>
        <pc:sldMkLst>
          <pc:docMk/>
          <pc:sldMk cId="0" sldId="266"/>
        </pc:sldMkLst>
      </pc:sldChg>
      <pc:sldChg chg="modSp">
        <pc:chgData name="gui.ifsp11@gmail.com" userId="S::urn:spo:guest#gui.ifsp11@gmail.com::" providerId="AD" clId="Web-{4C885442-1258-C957-ABC4-F5834831D95A}" dt="2023-07-26T19:20:24.235" v="1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4C885442-1258-C957-ABC4-F5834831D95A}" dt="2023-07-26T19:20:24.235" v="1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modSp">
        <pc:chgData name="gui.ifsp11@gmail.com" userId="S::urn:spo:guest#gui.ifsp11@gmail.com::" providerId="AD" clId="Web-{4C885442-1258-C957-ABC4-F5834831D95A}" dt="2023-07-26T19:20:58.814" v="36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4C885442-1258-C957-ABC4-F5834831D95A}" dt="2023-07-26T19:20:58.814" v="36" actId="20577"/>
          <ac:spMkLst>
            <pc:docMk/>
            <pc:sldMk cId="3813909641" sldId="288"/>
            <ac:spMk id="194" creationId="{00000000-0000-0000-0000-000000000000}"/>
          </ac:spMkLst>
        </pc:spChg>
      </pc:sldChg>
      <pc:sldChg chg="ord">
        <pc:chgData name="gui.ifsp11@gmail.com" userId="S::urn:spo:guest#gui.ifsp11@gmail.com::" providerId="AD" clId="Web-{4C885442-1258-C957-ABC4-F5834831D95A}" dt="2023-07-26T19:20:46.142" v="28"/>
        <pc:sldMkLst>
          <pc:docMk/>
          <pc:sldMk cId="2083547903" sldId="301"/>
        </pc:sldMkLst>
      </pc:sldChg>
      <pc:sldChg chg="ord">
        <pc:chgData name="gui.ifsp11@gmail.com" userId="S::urn:spo:guest#gui.ifsp11@gmail.com::" providerId="AD" clId="Web-{4C885442-1258-C957-ABC4-F5834831D95A}" dt="2023-07-26T19:20:46.142" v="29"/>
        <pc:sldMkLst>
          <pc:docMk/>
          <pc:sldMk cId="131623104" sldId="305"/>
        </pc:sldMkLst>
      </pc:sldChg>
    </pc:docChg>
  </pc:docChgLst>
  <pc:docChgLst>
    <pc:chgData name="gui.ifsp11@gmail.com" userId="S::urn:spo:guest#gui.ifsp11@gmail.com::" providerId="AD" clId="Web-{DD434399-1A32-8ACE-3B00-FAB483AD1A02}"/>
    <pc:docChg chg="modSld">
      <pc:chgData name="gui.ifsp11@gmail.com" userId="S::urn:spo:guest#gui.ifsp11@gmail.com::" providerId="AD" clId="Web-{DD434399-1A32-8ACE-3B00-FAB483AD1A02}" dt="2023-09-13T21:31:32.403" v="2" actId="20577"/>
      <pc:docMkLst>
        <pc:docMk/>
      </pc:docMkLst>
      <pc:sldChg chg="modSp">
        <pc:chgData name="gui.ifsp11@gmail.com" userId="S::urn:spo:guest#gui.ifsp11@gmail.com::" providerId="AD" clId="Web-{DD434399-1A32-8ACE-3B00-FAB483AD1A02}" dt="2023-09-13T21:31:32.403" v="2" actId="20577"/>
        <pc:sldMkLst>
          <pc:docMk/>
          <pc:sldMk cId="2380653916" sldId="322"/>
        </pc:sldMkLst>
        <pc:spChg chg="mod">
          <ac:chgData name="gui.ifsp11@gmail.com" userId="S::urn:spo:guest#gui.ifsp11@gmail.com::" providerId="AD" clId="Web-{DD434399-1A32-8ACE-3B00-FAB483AD1A02}" dt="2023-09-13T21:31:32.403" v="2" actId="20577"/>
          <ac:spMkLst>
            <pc:docMk/>
            <pc:sldMk cId="2380653916" sldId="322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03B9F6B0-F22E-2F75-E267-B4F63F7CFC17}"/>
    <pc:docChg chg="addSld delSld modSld sldOrd">
      <pc:chgData name="gui.ifsp11@gmail.com" userId="S::urn:spo:guest#gui.ifsp11@gmail.com::" providerId="AD" clId="Web-{03B9F6B0-F22E-2F75-E267-B4F63F7CFC17}" dt="2023-07-19T17:54:22.985" v="1557"/>
      <pc:docMkLst>
        <pc:docMk/>
      </pc:docMkLst>
      <pc:sldChg chg="modSp">
        <pc:chgData name="gui.ifsp11@gmail.com" userId="S::urn:spo:guest#gui.ifsp11@gmail.com::" providerId="AD" clId="Web-{03B9F6B0-F22E-2F75-E267-B4F63F7CFC17}" dt="2023-07-19T17:11:29.186" v="15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03B9F6B0-F22E-2F75-E267-B4F63F7CFC17}" dt="2023-07-19T17:11:29.186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2:42.844" v="51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03B9F6B0-F22E-2F75-E267-B4F63F7CFC17}" dt="2023-07-19T17:12:42.844" v="51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3:09.095" v="75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03B9F6B0-F22E-2F75-E267-B4F63F7CFC17}" dt="2023-07-19T17:13:09.095" v="7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2:54.829" v="64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5:21.348" v="20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03B9F6B0-F22E-2F75-E267-B4F63F7CFC17}" dt="2023-07-19T17:15:07.769" v="19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21.348" v="200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23:11.875" v="382"/>
        <pc:sldMkLst>
          <pc:docMk/>
          <pc:sldMk cId="1541066508" sldId="285"/>
        </pc:sldMkLst>
      </pc:sldChg>
      <pc:sldChg chg="modSp ord">
        <pc:chgData name="gui.ifsp11@gmail.com" userId="S::urn:spo:guest#gui.ifsp11@gmail.com::" providerId="AD" clId="Web-{03B9F6B0-F22E-2F75-E267-B4F63F7CFC17}" dt="2023-07-19T17:45:54.785" v="1160"/>
        <pc:sldMkLst>
          <pc:docMk/>
          <pc:sldMk cId="3813909641" sldId="288"/>
        </pc:sldMkLst>
        <pc:spChg chg="mod">
          <ac:chgData name="gui.ifsp11@gmail.com" userId="S::urn:spo:guest#gui.ifsp11@gmail.com::" providerId="AD" clId="Web-{03B9F6B0-F22E-2F75-E267-B4F63F7CFC17}" dt="2023-07-19T17:13:28.189" v="92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3:38.627" v="102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11.254" v="1161"/>
        <pc:sldMkLst>
          <pc:docMk/>
          <pc:sldMk cId="3380244535" sldId="289"/>
        </pc:sldMkLst>
      </pc:sldChg>
      <pc:sldChg chg="modSp">
        <pc:chgData name="gui.ifsp11@gmail.com" userId="S::urn:spo:guest#gui.ifsp11@gmail.com::" providerId="AD" clId="Web-{03B9F6B0-F22E-2F75-E267-B4F63F7CFC17}" dt="2023-07-19T17:38:17.554" v="910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03B9F6B0-F22E-2F75-E267-B4F63F7CFC17}" dt="2023-07-19T17:38:17.554" v="910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40.864" v="1162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03B9F6B0-F22E-2F75-E267-B4F63F7CFC17}" dt="2023-07-19T17:38:31.070" v="914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03B9F6B0-F22E-2F75-E267-B4F63F7CFC17}" dt="2023-07-19T17:38:31.070" v="916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03B9F6B0-F22E-2F75-E267-B4F63F7CFC17}" dt="2023-07-19T17:38:31.070" v="915"/>
        <pc:sldMkLst>
          <pc:docMk/>
          <pc:sldMk cId="3331914111" sldId="299"/>
        </pc:sldMkLst>
      </pc:sldChg>
      <pc:sldChg chg="addSp delSp modSp">
        <pc:chgData name="gui.ifsp11@gmail.com" userId="S::urn:spo:guest#gui.ifsp11@gmail.com::" providerId="AD" clId="Web-{03B9F6B0-F22E-2F75-E267-B4F63F7CFC17}" dt="2023-07-19T17:18:00.789" v="312"/>
        <pc:sldMkLst>
          <pc:docMk/>
          <pc:sldMk cId="2083547903" sldId="301"/>
        </pc:sldMkLst>
        <pc:picChg chg="del">
          <ac:chgData name="gui.ifsp11@gmail.com" userId="S::urn:spo:guest#gui.ifsp11@gmail.com::" providerId="AD" clId="Web-{03B9F6B0-F22E-2F75-E267-B4F63F7CFC17}" dt="2023-07-19T17:18:00.789" v="312"/>
          <ac:picMkLst>
            <pc:docMk/>
            <pc:sldMk cId="2083547903" sldId="301"/>
            <ac:picMk id="2" creationId="{21CBC104-653C-ED4E-08D9-066B5864E902}"/>
          </ac:picMkLst>
        </pc:picChg>
        <pc:picChg chg="add mod">
          <ac:chgData name="gui.ifsp11@gmail.com" userId="S::urn:spo:guest#gui.ifsp11@gmail.com::" providerId="AD" clId="Web-{03B9F6B0-F22E-2F75-E267-B4F63F7CFC17}" dt="2023-07-19T17:17:59.649" v="311" actId="14100"/>
          <ac:picMkLst>
            <pc:docMk/>
            <pc:sldMk cId="2083547903" sldId="301"/>
            <ac:picMk id="4" creationId="{473EFB60-60BB-C06E-F8F9-7498F2CC5352}"/>
          </ac:picMkLst>
        </pc:picChg>
      </pc:sldChg>
      <pc:sldChg chg="del">
        <pc:chgData name="gui.ifsp11@gmail.com" userId="S::urn:spo:guest#gui.ifsp11@gmail.com::" providerId="AD" clId="Web-{03B9F6B0-F22E-2F75-E267-B4F63F7CFC17}" dt="2023-07-19T17:38:20.476" v="911"/>
        <pc:sldMkLst>
          <pc:docMk/>
          <pc:sldMk cId="600571596" sldId="302"/>
        </pc:sldMkLst>
      </pc:sldChg>
      <pc:sldChg chg="del">
        <pc:chgData name="gui.ifsp11@gmail.com" userId="S::urn:spo:guest#gui.ifsp11@gmail.com::" providerId="AD" clId="Web-{03B9F6B0-F22E-2F75-E267-B4F63F7CFC17}" dt="2023-07-19T17:38:31.070" v="913"/>
        <pc:sldMkLst>
          <pc:docMk/>
          <pc:sldMk cId="1216010972" sldId="303"/>
        </pc:sldMkLst>
      </pc:sldChg>
      <pc:sldChg chg="del">
        <pc:chgData name="gui.ifsp11@gmail.com" userId="S::urn:spo:guest#gui.ifsp11@gmail.com::" providerId="AD" clId="Web-{03B9F6B0-F22E-2F75-E267-B4F63F7CFC17}" dt="2023-07-19T17:38:31.070" v="912"/>
        <pc:sldMkLst>
          <pc:docMk/>
          <pc:sldMk cId="2370008430" sldId="304"/>
        </pc:sldMkLst>
      </pc:sldChg>
      <pc:sldChg chg="modSp add replId">
        <pc:chgData name="gui.ifsp11@gmail.com" userId="S::urn:spo:guest#gui.ifsp11@gmail.com::" providerId="AD" clId="Web-{03B9F6B0-F22E-2F75-E267-B4F63F7CFC17}" dt="2023-07-19T17:17:20.429" v="307" actId="20577"/>
        <pc:sldMkLst>
          <pc:docMk/>
          <pc:sldMk cId="131623104" sldId="305"/>
        </pc:sldMkLst>
        <pc:spChg chg="mod">
          <ac:chgData name="gui.ifsp11@gmail.com" userId="S::urn:spo:guest#gui.ifsp11@gmail.com::" providerId="AD" clId="Web-{03B9F6B0-F22E-2F75-E267-B4F63F7CFC17}" dt="2023-07-19T17:17:20.429" v="307" actId="20577"/>
          <ac:spMkLst>
            <pc:docMk/>
            <pc:sldMk cId="131623104" sldId="30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38.520" v="210" actId="20577"/>
          <ac:spMkLst>
            <pc:docMk/>
            <pc:sldMk cId="131623104" sldId="305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19:26.245" v="374" actId="20577"/>
        <pc:sldMkLst>
          <pc:docMk/>
          <pc:sldMk cId="496754323" sldId="306"/>
        </pc:sldMkLst>
        <pc:spChg chg="mod">
          <ac:chgData name="gui.ifsp11@gmail.com" userId="S::urn:spo:guest#gui.ifsp11@gmail.com::" providerId="AD" clId="Web-{03B9F6B0-F22E-2F75-E267-B4F63F7CFC17}" dt="2023-07-19T17:19:26.245" v="374" actId="20577"/>
          <ac:spMkLst>
            <pc:docMk/>
            <pc:sldMk cId="496754323" sldId="30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8:26.290" v="319" actId="20577"/>
          <ac:spMkLst>
            <pc:docMk/>
            <pc:sldMk cId="496754323" sldId="306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20:10.496" v="381"/>
        <pc:sldMkLst>
          <pc:docMk/>
          <pc:sldMk cId="3831154211" sldId="307"/>
        </pc:sldMkLst>
        <pc:picChg chg="del">
          <ac:chgData name="gui.ifsp11@gmail.com" userId="S::urn:spo:guest#gui.ifsp11@gmail.com::" providerId="AD" clId="Web-{03B9F6B0-F22E-2F75-E267-B4F63F7CFC17}" dt="2023-07-19T17:20:10.496" v="381"/>
          <ac:picMkLst>
            <pc:docMk/>
            <pc:sldMk cId="3831154211" sldId="307"/>
            <ac:picMk id="2" creationId="{DCCB950D-157A-66B4-1BED-2A96726994EB}"/>
          </ac:picMkLst>
        </pc:picChg>
        <pc:picChg chg="add mod ord">
          <ac:chgData name="gui.ifsp11@gmail.com" userId="S::urn:spo:guest#gui.ifsp11@gmail.com::" providerId="AD" clId="Web-{03B9F6B0-F22E-2F75-E267-B4F63F7CFC17}" dt="2023-07-19T17:20:07.589" v="380"/>
          <ac:picMkLst>
            <pc:docMk/>
            <pc:sldMk cId="3831154211" sldId="307"/>
            <ac:picMk id="4" creationId="{E237DE95-17B9-A4C9-47E4-FA30CE116EFD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26:03.958" v="539" actId="20577"/>
        <pc:sldMkLst>
          <pc:docMk/>
          <pc:sldMk cId="837191541" sldId="308"/>
        </pc:sldMkLst>
        <pc:spChg chg="mod">
          <ac:chgData name="gui.ifsp11@gmail.com" userId="S::urn:spo:guest#gui.ifsp11@gmail.com::" providerId="AD" clId="Web-{03B9F6B0-F22E-2F75-E267-B4F63F7CFC17}" dt="2023-07-19T17:26:03.958" v="539" actId="20577"/>
          <ac:spMkLst>
            <pc:docMk/>
            <pc:sldMk cId="837191541" sldId="30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4:29.705" v="423" actId="20577"/>
          <ac:spMkLst>
            <pc:docMk/>
            <pc:sldMk cId="837191541" sldId="308"/>
            <ac:spMk id="204" creationId="{00000000-0000-0000-0000-000000000000}"/>
          </ac:spMkLst>
        </pc:spChg>
      </pc:sldChg>
      <pc:sldChg chg="addSp modSp add replId">
        <pc:chgData name="gui.ifsp11@gmail.com" userId="S::urn:spo:guest#gui.ifsp11@gmail.com::" providerId="AD" clId="Web-{03B9F6B0-F22E-2F75-E267-B4F63F7CFC17}" dt="2023-07-19T17:29:53.698" v="600" actId="14100"/>
        <pc:sldMkLst>
          <pc:docMk/>
          <pc:sldMk cId="4070146588" sldId="309"/>
        </pc:sldMkLst>
        <pc:spChg chg="mod">
          <ac:chgData name="gui.ifsp11@gmail.com" userId="S::urn:spo:guest#gui.ifsp11@gmail.com::" providerId="AD" clId="Web-{03B9F6B0-F22E-2F75-E267-B4F63F7CFC17}" dt="2023-07-19T17:27:16.803" v="597" actId="20577"/>
          <ac:spMkLst>
            <pc:docMk/>
            <pc:sldMk cId="4070146588" sldId="30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6:34.224" v="557" actId="20577"/>
          <ac:spMkLst>
            <pc:docMk/>
            <pc:sldMk cId="4070146588" sldId="309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03B9F6B0-F22E-2F75-E267-B4F63F7CFC17}" dt="2023-07-19T17:29:53.698" v="600" actId="14100"/>
          <ac:picMkLst>
            <pc:docMk/>
            <pc:sldMk cId="4070146588" sldId="309"/>
            <ac:picMk id="2" creationId="{0340912B-CC29-F701-7366-C6E10D1D3BD2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33:17.406" v="726"/>
        <pc:sldMkLst>
          <pc:docMk/>
          <pc:sldMk cId="1135016522" sldId="310"/>
        </pc:sldMkLst>
        <pc:spChg chg="mod">
          <ac:chgData name="gui.ifsp11@gmail.com" userId="S::urn:spo:guest#gui.ifsp11@gmail.com::" providerId="AD" clId="Web-{03B9F6B0-F22E-2F75-E267-B4F63F7CFC17}" dt="2023-07-19T17:32:59.562" v="720" actId="20577"/>
          <ac:spMkLst>
            <pc:docMk/>
            <pc:sldMk cId="1135016522" sldId="31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33:17.406" v="726"/>
          <ac:picMkLst>
            <pc:docMk/>
            <pc:sldMk cId="1135016522" sldId="310"/>
            <ac:picMk id="2" creationId="{0340912B-CC29-F701-7366-C6E10D1D3BD2}"/>
          </ac:picMkLst>
        </pc:picChg>
        <pc:picChg chg="add mod ord">
          <ac:chgData name="gui.ifsp11@gmail.com" userId="S::urn:spo:guest#gui.ifsp11@gmail.com::" providerId="AD" clId="Web-{03B9F6B0-F22E-2F75-E267-B4F63F7CFC17}" dt="2023-07-19T17:33:16.187" v="725"/>
          <ac:picMkLst>
            <pc:docMk/>
            <pc:sldMk cId="1135016522" sldId="310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2:52.187" v="718" actId="20577"/>
        <pc:sldMkLst>
          <pc:docMk/>
          <pc:sldMk cId="1399970470" sldId="311"/>
        </pc:sldMkLst>
        <pc:spChg chg="mod">
          <ac:chgData name="gui.ifsp11@gmail.com" userId="S::urn:spo:guest#gui.ifsp11@gmail.com::" providerId="AD" clId="Web-{03B9F6B0-F22E-2F75-E267-B4F63F7CFC17}" dt="2023-07-19T17:32:52.187" v="718" actId="20577"/>
          <ac:spMkLst>
            <pc:docMk/>
            <pc:sldMk cId="1399970470" sldId="31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0:56.090" v="612" actId="20577"/>
          <ac:spMkLst>
            <pc:docMk/>
            <pc:sldMk cId="1399970470" sldId="311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48.505" v="1163"/>
        <pc:sldMkLst>
          <pc:docMk/>
          <pc:sldMk cId="1681941765" sldId="312"/>
        </pc:sldMkLst>
        <pc:spChg chg="del">
          <ac:chgData name="gui.ifsp11@gmail.com" userId="S::urn:spo:guest#gui.ifsp11@gmail.com::" providerId="AD" clId="Web-{03B9F6B0-F22E-2F75-E267-B4F63F7CFC17}" dt="2023-07-19T17:36:28.739" v="830"/>
          <ac:spMkLst>
            <pc:docMk/>
            <pc:sldMk cId="1681941765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9.251" v="738" actId="20577"/>
          <ac:spMkLst>
            <pc:docMk/>
            <pc:sldMk cId="1681941765" sldId="312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03B9F6B0-F22E-2F75-E267-B4F63F7CFC17}" dt="2023-07-19T17:36:26.020" v="829"/>
          <ac:picMkLst>
            <pc:docMk/>
            <pc:sldMk cId="1681941765" sldId="312"/>
            <ac:picMk id="2" creationId="{9503DCDF-4626-4A29-C374-7346332B9195}"/>
          </ac:picMkLst>
        </pc:picChg>
        <pc:picChg chg="del">
          <ac:chgData name="gui.ifsp11@gmail.com" userId="S::urn:spo:guest#gui.ifsp11@gmail.com::" providerId="AD" clId="Web-{03B9F6B0-F22E-2F75-E267-B4F63F7CFC17}" dt="2023-07-19T17:36:32.052" v="831"/>
          <ac:picMkLst>
            <pc:docMk/>
            <pc:sldMk cId="1681941765" sldId="312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6:05.629" v="825" actId="20577"/>
        <pc:sldMkLst>
          <pc:docMk/>
          <pc:sldMk cId="1037902998" sldId="313"/>
        </pc:sldMkLst>
        <pc:spChg chg="mod">
          <ac:chgData name="gui.ifsp11@gmail.com" userId="S::urn:spo:guest#gui.ifsp11@gmail.com::" providerId="AD" clId="Web-{03B9F6B0-F22E-2F75-E267-B4F63F7CFC17}" dt="2023-07-19T17:36:05.629" v="825" actId="20577"/>
          <ac:spMkLst>
            <pc:docMk/>
            <pc:sldMk cId="1037902998" sldId="31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0.985" v="736" actId="20577"/>
          <ac:spMkLst>
            <pc:docMk/>
            <pc:sldMk cId="1037902998" sldId="31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3B9F6B0-F22E-2F75-E267-B4F63F7CFC17}" dt="2023-07-19T17:39:51.088" v="1025" actId="20577"/>
        <pc:sldMkLst>
          <pc:docMk/>
          <pc:sldMk cId="1222476261" sldId="314"/>
        </pc:sldMkLst>
        <pc:spChg chg="mod">
          <ac:chgData name="gui.ifsp11@gmail.com" userId="S::urn:spo:guest#gui.ifsp11@gmail.com::" providerId="AD" clId="Web-{03B9F6B0-F22E-2F75-E267-B4F63F7CFC17}" dt="2023-07-19T17:39:51.088" v="1025" actId="20577"/>
          <ac:spMkLst>
            <pc:docMk/>
            <pc:sldMk cId="1222476261" sldId="31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8:46.571" v="925" actId="20577"/>
          <ac:spMkLst>
            <pc:docMk/>
            <pc:sldMk cId="1222476261" sldId="314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47:04.443" v="1165"/>
        <pc:sldMkLst>
          <pc:docMk/>
          <pc:sldMk cId="3541682320" sldId="315"/>
        </pc:sldMkLst>
        <pc:spChg chg="mod">
          <ac:chgData name="gui.ifsp11@gmail.com" userId="S::urn:spo:guest#gui.ifsp11@gmail.com::" providerId="AD" clId="Web-{03B9F6B0-F22E-2F75-E267-B4F63F7CFC17}" dt="2023-07-19T17:42:33.530" v="1145" actId="20577"/>
          <ac:spMkLst>
            <pc:docMk/>
            <pc:sldMk cId="3541682320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1:14.746" v="1042" actId="20577"/>
          <ac:spMkLst>
            <pc:docMk/>
            <pc:sldMk cId="3541682320" sldId="315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58.568" v="1164"/>
        <pc:sldMkLst>
          <pc:docMk/>
          <pc:sldMk cId="1946086372" sldId="316"/>
        </pc:sldMkLst>
        <pc:spChg chg="mod">
          <ac:chgData name="gui.ifsp11@gmail.com" userId="S::urn:spo:guest#gui.ifsp11@gmail.com::" providerId="AD" clId="Web-{03B9F6B0-F22E-2F75-E267-B4F63F7CFC17}" dt="2023-07-19T17:44:53.721" v="1154" actId="20577"/>
          <ac:spMkLst>
            <pc:docMk/>
            <pc:sldMk cId="1946086372" sldId="316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45:07.487" v="1159"/>
          <ac:picMkLst>
            <pc:docMk/>
            <pc:sldMk cId="1946086372" sldId="316"/>
            <ac:picMk id="2" creationId="{9503DCDF-4626-4A29-C374-7346332B9195}"/>
          </ac:picMkLst>
        </pc:picChg>
        <pc:picChg chg="add mod ord">
          <ac:chgData name="gui.ifsp11@gmail.com" userId="S::urn:spo:guest#gui.ifsp11@gmail.com::" providerId="AD" clId="Web-{03B9F6B0-F22E-2F75-E267-B4F63F7CFC17}" dt="2023-07-19T17:45:04.768" v="1158"/>
          <ac:picMkLst>
            <pc:docMk/>
            <pc:sldMk cId="1946086372" sldId="316"/>
            <ac:picMk id="4" creationId="{865400B4-6090-EFAB-97F6-E9E5AA7FCAA6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49:25.822" v="1323"/>
        <pc:sldMkLst>
          <pc:docMk/>
          <pc:sldMk cId="1413995096" sldId="317"/>
        </pc:sldMkLst>
        <pc:picChg chg="add mod">
          <ac:chgData name="gui.ifsp11@gmail.com" userId="S::urn:spo:guest#gui.ifsp11@gmail.com::" providerId="AD" clId="Web-{03B9F6B0-F22E-2F75-E267-B4F63F7CFC17}" dt="2023-07-19T17:49:23.103" v="1322" actId="14100"/>
          <ac:picMkLst>
            <pc:docMk/>
            <pc:sldMk cId="1413995096" sldId="317"/>
            <ac:picMk id="2" creationId="{6985E176-CB6F-6F06-B7F2-C222889F240E}"/>
          </ac:picMkLst>
        </pc:picChg>
        <pc:picChg chg="del">
          <ac:chgData name="gui.ifsp11@gmail.com" userId="S::urn:spo:guest#gui.ifsp11@gmail.com::" providerId="AD" clId="Web-{03B9F6B0-F22E-2F75-E267-B4F63F7CFC17}" dt="2023-07-19T17:49:25.822" v="1323"/>
          <ac:picMkLst>
            <pc:docMk/>
            <pc:sldMk cId="1413995096" sldId="317"/>
            <ac:picMk id="4" creationId="{865400B4-6090-EFAB-97F6-E9E5AA7FCAA6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48:42.602" v="1317" actId="20577"/>
        <pc:sldMkLst>
          <pc:docMk/>
          <pc:sldMk cId="1207489979" sldId="318"/>
        </pc:sldMkLst>
        <pc:spChg chg="mod">
          <ac:chgData name="gui.ifsp11@gmail.com" userId="S::urn:spo:guest#gui.ifsp11@gmail.com::" providerId="AD" clId="Web-{03B9F6B0-F22E-2F75-E267-B4F63F7CFC17}" dt="2023-07-19T17:48:42.602" v="1317" actId="20577"/>
          <ac:spMkLst>
            <pc:docMk/>
            <pc:sldMk cId="1207489979" sldId="31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7:39.631" v="1200" actId="20577"/>
          <ac:spMkLst>
            <pc:docMk/>
            <pc:sldMk cId="1207489979" sldId="31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2:15.107" v="1455"/>
        <pc:sldMkLst>
          <pc:docMk/>
          <pc:sldMk cId="2259814985" sldId="319"/>
        </pc:sldMkLst>
        <pc:picChg chg="del">
          <ac:chgData name="gui.ifsp11@gmail.com" userId="S::urn:spo:guest#gui.ifsp11@gmail.com::" providerId="AD" clId="Web-{03B9F6B0-F22E-2F75-E267-B4F63F7CFC17}" dt="2023-07-19T17:52:15.107" v="1455"/>
          <ac:picMkLst>
            <pc:docMk/>
            <pc:sldMk cId="2259814985" sldId="319"/>
            <ac:picMk id="2" creationId="{6985E176-CB6F-6F06-B7F2-C222889F240E}"/>
          </ac:picMkLst>
        </pc:picChg>
        <pc:picChg chg="add mod">
          <ac:chgData name="gui.ifsp11@gmail.com" userId="S::urn:spo:guest#gui.ifsp11@gmail.com::" providerId="AD" clId="Web-{03B9F6B0-F22E-2F75-E267-B4F63F7CFC17}" dt="2023-07-19T17:52:12.435" v="1454" actId="14100"/>
          <ac:picMkLst>
            <pc:docMk/>
            <pc:sldMk cId="2259814985" sldId="319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1:41.012" v="1451" actId="20577"/>
        <pc:sldMkLst>
          <pc:docMk/>
          <pc:sldMk cId="1410183686" sldId="320"/>
        </pc:sldMkLst>
        <pc:spChg chg="mod">
          <ac:chgData name="gui.ifsp11@gmail.com" userId="S::urn:spo:guest#gui.ifsp11@gmail.com::" providerId="AD" clId="Web-{03B9F6B0-F22E-2F75-E267-B4F63F7CFC17}" dt="2023-07-19T17:51:41.012" v="1451" actId="20577"/>
          <ac:spMkLst>
            <pc:docMk/>
            <pc:sldMk cId="1410183686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0:06.948" v="1340" actId="20577"/>
          <ac:spMkLst>
            <pc:docMk/>
            <pc:sldMk cId="1410183686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4:22.985" v="1557"/>
        <pc:sldMkLst>
          <pc:docMk/>
          <pc:sldMk cId="3173014293" sldId="321"/>
        </pc:sldMkLst>
        <pc:picChg chg="add mod ord">
          <ac:chgData name="gui.ifsp11@gmail.com" userId="S::urn:spo:guest#gui.ifsp11@gmail.com::" providerId="AD" clId="Web-{03B9F6B0-F22E-2F75-E267-B4F63F7CFC17}" dt="2023-07-19T17:54:22.829" v="1556"/>
          <ac:picMkLst>
            <pc:docMk/>
            <pc:sldMk cId="3173014293" sldId="321"/>
            <ac:picMk id="2" creationId="{1A962F06-C457-632C-D20B-8C0B48BA55D2}"/>
          </ac:picMkLst>
        </pc:picChg>
        <pc:picChg chg="del">
          <ac:chgData name="gui.ifsp11@gmail.com" userId="S::urn:spo:guest#gui.ifsp11@gmail.com::" providerId="AD" clId="Web-{03B9F6B0-F22E-2F75-E267-B4F63F7CFC17}" dt="2023-07-19T17:54:22.985" v="1557"/>
          <ac:picMkLst>
            <pc:docMk/>
            <pc:sldMk cId="3173014293" sldId="321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3:37.625" v="1552" actId="20577"/>
        <pc:sldMkLst>
          <pc:docMk/>
          <pc:sldMk cId="4121873360" sldId="322"/>
        </pc:sldMkLst>
        <pc:spChg chg="mod">
          <ac:chgData name="gui.ifsp11@gmail.com" userId="S::urn:spo:guest#gui.ifsp11@gmail.com::" providerId="AD" clId="Web-{03B9F6B0-F22E-2F75-E267-B4F63F7CFC17}" dt="2023-07-19T17:53:37.625" v="1552" actId="20577"/>
          <ac:spMkLst>
            <pc:docMk/>
            <pc:sldMk cId="4121873360" sldId="32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2:35.248" v="1467" actId="20577"/>
          <ac:spMkLst>
            <pc:docMk/>
            <pc:sldMk cId="4121873360" sldId="322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39FCCB54-8A47-E39E-76C4-576C3CE6D607}"/>
    <pc:docChg chg="modSld">
      <pc:chgData name="gui.ifsp11@gmail.com" userId="S::urn:spo:guest#gui.ifsp11@gmail.com::" providerId="AD" clId="Web-{39FCCB54-8A47-E39E-76C4-576C3CE6D607}" dt="2023-07-25T03:57:03.902" v="0" actId="20577"/>
      <pc:docMkLst>
        <pc:docMk/>
      </pc:docMkLst>
      <pc:sldChg chg="modSp">
        <pc:chgData name="gui.ifsp11@gmail.com" userId="S::urn:spo:guest#gui.ifsp11@gmail.com::" providerId="AD" clId="Web-{39FCCB54-8A47-E39E-76C4-576C3CE6D607}" dt="2023-07-25T03:57:03.902" v="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39FCCB54-8A47-E39E-76C4-576C3CE6D607}" dt="2023-07-25T03:57:03.902" v="0" actId="20577"/>
          <ac:spMkLst>
            <pc:docMk/>
            <pc:sldMk cId="0" sldId="266"/>
            <ac:spMk id="203" creationId="{00000000-0000-0000-0000-000000000000}"/>
          </ac:spMkLst>
        </pc:spChg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02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22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8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5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2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Iteradores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outros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memória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definidos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regulares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mas,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retornar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"return",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"yield".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um item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consumido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esquecido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acessado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novamente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interno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execução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pausada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declaração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"yield"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retomada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daí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próxima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Solicitar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paginação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entre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retornados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Tratar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consumo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API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Python.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Recuperando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dados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uma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API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911C3033-EE67-28C1-993F-FCCE9035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8" y="1716363"/>
            <a:ext cx="4818184" cy="31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Vamos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Python. Esses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poderosos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sequências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eficiente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Python 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Iteradores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Geradores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Geradores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Iteradores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 Python,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número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contável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significa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percorrer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consiste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métodos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"__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__()" e "__next__()"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Economizar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memória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evitando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carregar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grandes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Texto&#10;&#10;Descrição gerada automaticamente">
            <a:extLst>
              <a:ext uri="{FF2B5EF4-FFF2-40B4-BE49-F238E27FC236}">
                <a16:creationId xmlns:a16="http://schemas.microsoft.com/office/drawing/2014/main" id="{1FD048C0-A141-7DA4-50BB-D368B0D8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1694618"/>
            <a:ext cx="3281082" cy="3307399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Geradores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831B07-73EE-4370-AB57-D5B6C4374D6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565</cp:revision>
  <dcterms:modified xsi:type="dcterms:W3CDTF">2023-09-13T21:31:39Z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10500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{"FileActivityType":"9","FileActivityTimeStamp":"2024-03-25T18:40:04.390Z","FileActivityUsersOnPage":[{"DisplayName":"Patrick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