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1"/>
  </p:notesMasterIdLst>
  <p:sldIdLst>
    <p:sldId id="260" r:id="rId5"/>
    <p:sldId id="277" r:id="rId6"/>
    <p:sldId id="291" r:id="rId7"/>
    <p:sldId id="292" r:id="rId8"/>
    <p:sldId id="275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8222-0ECE-19BF-0D06-55146FE4B128}" v="346" dt="2023-04-18T14:00:35.650"/>
    <p1510:client id="{59FC8BF6-E761-4394-81BE-DA2CF32DA88D}" v="6" dt="2023-06-06T15:15:58.654"/>
    <p1510:client id="{723D2B0D-65D2-2A9F-7F72-0633A509818F}" v="601" dt="2023-04-25T20:47:31.791"/>
    <p1510:client id="{7FE32721-0804-C5F7-FEF2-A5F0F23050AC}" v="1" dt="2023-06-06T12:54:58.079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B7A75853-F77B-C586-29B4-CBA9FD33A7D3}" v="97" dt="2023-10-04T19:37:37.853"/>
    <p1510:client id="{CD8C164C-87A1-BB97-066D-0B7815837E4B}" v="25" dt="2023-04-10T20:44:03.814"/>
    <p1510:client id="{D475CCC4-3204-0CD3-50D0-418CF27B6C32}" v="107" dt="2023-05-24T18:43:14.958"/>
    <p1510:client id="{F0B1B5D5-EE38-7455-F6C0-3D9834D2CB28}" v="282" dt="2023-06-06T14:25:43.820"/>
    <p1510:client id="{FCD01219-688B-AFD1-70F8-B45B0DB62BEC}" v="2991" dt="2023-07-19T06:56:25.313"/>
    <p1510:client id="{FF43255C-C4F2-4077-8BC5-F451DCF535F3}" v="3" dt="2023-09-28T19:35:29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F43255C-C4F2-4077-8BC5-F451DCF535F3}"/>
    <pc:docChg chg="modSld">
      <pc:chgData name="gui.ifsp11@gmail.com" userId="S::urn:spo:guest#gui.ifsp11@gmail.com::" providerId="AD" clId="Web-{FF43255C-C4F2-4077-8BC5-F451DCF535F3}" dt="2023-09-28T19:35:27.820" v="1" actId="20577"/>
      <pc:docMkLst>
        <pc:docMk/>
      </pc:docMkLst>
      <pc:sldChg chg="modSp">
        <pc:chgData name="gui.ifsp11@gmail.com" userId="S::urn:spo:guest#gui.ifsp11@gmail.com::" providerId="AD" clId="Web-{FF43255C-C4F2-4077-8BC5-F451DCF535F3}" dt="2023-09-28T19:35:27.820" v="1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F43255C-C4F2-4077-8BC5-F451DCF535F3}" dt="2023-09-28T19:35:27.820" v="1" actId="20577"/>
          <ac:spMkLst>
            <pc:docMk/>
            <pc:sldMk cId="1364592717" sldId="315"/>
            <ac:spMk id="203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B7A75853-F77B-C586-29B4-CBA9FD33A7D3}"/>
    <pc:docChg chg="addSld delSld modSld">
      <pc:chgData name="gui.ifsp11@gmail.com" userId="S::urn:spo:guest#gui.ifsp11@gmail.com::" providerId="AD" clId="Web-{B7A75853-F77B-C586-29B4-CBA9FD33A7D3}" dt="2023-10-04T19:24:18.475" v="91" actId="20577"/>
      <pc:docMkLst>
        <pc:docMk/>
      </pc:docMkLst>
      <pc:sldChg chg="modSp">
        <pc:chgData name="gui.ifsp11@gmail.com" userId="S::urn:spo:guest#gui.ifsp11@gmail.com::" providerId="AD" clId="Web-{B7A75853-F77B-C586-29B4-CBA9FD33A7D3}" dt="2023-10-04T19:16:15.041" v="6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B7A75853-F77B-C586-29B4-CBA9FD33A7D3}" dt="2023-10-04T19:16:15.041" v="6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B7A75853-F77B-C586-29B4-CBA9FD33A7D3}" dt="2023-10-04T19:16:29.995" v="49"/>
        <pc:sldMkLst>
          <pc:docMk/>
          <pc:sldMk cId="0" sldId="263"/>
        </pc:sldMkLst>
      </pc:sldChg>
      <pc:sldChg chg="del">
        <pc:chgData name="gui.ifsp11@gmail.com" userId="S::urn:spo:guest#gui.ifsp11@gmail.com::" providerId="AD" clId="Web-{B7A75853-F77B-C586-29B4-CBA9FD33A7D3}" dt="2023-10-04T19:16:29.995" v="48"/>
        <pc:sldMkLst>
          <pc:docMk/>
          <pc:sldMk cId="0" sldId="264"/>
        </pc:sldMkLst>
      </pc:sldChg>
      <pc:sldChg chg="del">
        <pc:chgData name="gui.ifsp11@gmail.com" userId="S::urn:spo:guest#gui.ifsp11@gmail.com::" providerId="AD" clId="Web-{B7A75853-F77B-C586-29B4-CBA9FD33A7D3}" dt="2023-10-04T19:16:29.979" v="46"/>
        <pc:sldMkLst>
          <pc:docMk/>
          <pc:sldMk cId="0" sldId="265"/>
        </pc:sldMkLst>
      </pc:sldChg>
      <pc:sldChg chg="del">
        <pc:chgData name="gui.ifsp11@gmail.com" userId="S::urn:spo:guest#gui.ifsp11@gmail.com::" providerId="AD" clId="Web-{B7A75853-F77B-C586-29B4-CBA9FD33A7D3}" dt="2023-10-04T19:16:29.979" v="45"/>
        <pc:sldMkLst>
          <pc:docMk/>
          <pc:sldMk cId="0" sldId="266"/>
        </pc:sldMkLst>
      </pc:sldChg>
      <pc:sldChg chg="modSp">
        <pc:chgData name="gui.ifsp11@gmail.com" userId="S::urn:spo:guest#gui.ifsp11@gmail.com::" providerId="AD" clId="Web-{B7A75853-F77B-C586-29B4-CBA9FD33A7D3}" dt="2023-10-04T19:17:01.621" v="59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B7A75853-F77B-C586-29B4-CBA9FD33A7D3}" dt="2023-10-04T19:17:01.621" v="59" actId="20577"/>
          <ac:spMkLst>
            <pc:docMk/>
            <pc:sldMk cId="2315204132" sldId="277"/>
            <ac:spMk id="168" creationId="{00000000-0000-0000-0000-000000000000}"/>
          </ac:spMkLst>
        </pc:spChg>
        <pc:spChg chg="mod">
          <ac:chgData name="gui.ifsp11@gmail.com" userId="S::urn:spo:guest#gui.ifsp11@gmail.com::" providerId="AD" clId="Web-{B7A75853-F77B-C586-29B4-CBA9FD33A7D3}" dt="2023-10-04T19:16:38.401" v="54" actId="20577"/>
          <ac:spMkLst>
            <pc:docMk/>
            <pc:sldMk cId="2315204132" sldId="277"/>
            <ac:spMk id="169" creationId="{00000000-0000-0000-0000-000000000000}"/>
          </ac:spMkLst>
        </pc:spChg>
      </pc:sldChg>
      <pc:sldChg chg="del">
        <pc:chgData name="gui.ifsp11@gmail.com" userId="S::urn:spo:guest#gui.ifsp11@gmail.com::" providerId="AD" clId="Web-{B7A75853-F77B-C586-29B4-CBA9FD33A7D3}" dt="2023-10-04T19:16:29.979" v="41"/>
        <pc:sldMkLst>
          <pc:docMk/>
          <pc:sldMk cId="1541066508" sldId="285"/>
        </pc:sldMkLst>
      </pc:sldChg>
      <pc:sldChg chg="del">
        <pc:chgData name="gui.ifsp11@gmail.com" userId="S::urn:spo:guest#gui.ifsp11@gmail.com::" providerId="AD" clId="Web-{B7A75853-F77B-C586-29B4-CBA9FD33A7D3}" dt="2023-10-04T19:16:29.995" v="47"/>
        <pc:sldMkLst>
          <pc:docMk/>
          <pc:sldMk cId="3035913142" sldId="286"/>
        </pc:sldMkLst>
      </pc:sldChg>
      <pc:sldChg chg="del">
        <pc:chgData name="gui.ifsp11@gmail.com" userId="S::urn:spo:guest#gui.ifsp11@gmail.com::" providerId="AD" clId="Web-{B7A75853-F77B-C586-29B4-CBA9FD33A7D3}" dt="2023-10-04T19:16:29.979" v="44"/>
        <pc:sldMkLst>
          <pc:docMk/>
          <pc:sldMk cId="2436521811" sldId="287"/>
        </pc:sldMkLst>
      </pc:sldChg>
      <pc:sldChg chg="del">
        <pc:chgData name="gui.ifsp11@gmail.com" userId="S::urn:spo:guest#gui.ifsp11@gmail.com::" providerId="AD" clId="Web-{B7A75853-F77B-C586-29B4-CBA9FD33A7D3}" dt="2023-10-04T19:16:29.979" v="43"/>
        <pc:sldMkLst>
          <pc:docMk/>
          <pc:sldMk cId="3813909641" sldId="288"/>
        </pc:sldMkLst>
      </pc:sldChg>
      <pc:sldChg chg="del">
        <pc:chgData name="gui.ifsp11@gmail.com" userId="S::urn:spo:guest#gui.ifsp11@gmail.com::" providerId="AD" clId="Web-{B7A75853-F77B-C586-29B4-CBA9FD33A7D3}" dt="2023-10-04T19:16:29.979" v="42"/>
        <pc:sldMkLst>
          <pc:docMk/>
          <pc:sldMk cId="3380244535" sldId="289"/>
        </pc:sldMkLst>
      </pc:sldChg>
      <pc:sldChg chg="del">
        <pc:chgData name="gui.ifsp11@gmail.com" userId="S::urn:spo:guest#gui.ifsp11@gmail.com::" providerId="AD" clId="Web-{B7A75853-F77B-C586-29B4-CBA9FD33A7D3}" dt="2023-10-04T19:16:29.979" v="40"/>
        <pc:sldMkLst>
          <pc:docMk/>
          <pc:sldMk cId="350892751" sldId="291"/>
        </pc:sldMkLst>
      </pc:sldChg>
      <pc:sldChg chg="modSp add replId">
        <pc:chgData name="gui.ifsp11@gmail.com" userId="S::urn:spo:guest#gui.ifsp11@gmail.com::" providerId="AD" clId="Web-{B7A75853-F77B-C586-29B4-CBA9FD33A7D3}" dt="2023-10-04T19:17:48.512" v="71" actId="20577"/>
        <pc:sldMkLst>
          <pc:docMk/>
          <pc:sldMk cId="459669429" sldId="291"/>
        </pc:sldMkLst>
        <pc:spChg chg="mod">
          <ac:chgData name="gui.ifsp11@gmail.com" userId="S::urn:spo:guest#gui.ifsp11@gmail.com::" providerId="AD" clId="Web-{B7A75853-F77B-C586-29B4-CBA9FD33A7D3}" dt="2023-10-04T19:17:48.512" v="71" actId="20577"/>
          <ac:spMkLst>
            <pc:docMk/>
            <pc:sldMk cId="459669429" sldId="291"/>
            <ac:spMk id="168" creationId="{00000000-0000-0000-0000-000000000000}"/>
          </ac:spMkLst>
        </pc:spChg>
        <pc:spChg chg="mod">
          <ac:chgData name="gui.ifsp11@gmail.com" userId="S::urn:spo:guest#gui.ifsp11@gmail.com::" providerId="AD" clId="Web-{B7A75853-F77B-C586-29B4-CBA9FD33A7D3}" dt="2023-10-04T19:17:29.543" v="64" actId="20577"/>
          <ac:spMkLst>
            <pc:docMk/>
            <pc:sldMk cId="459669429" sldId="291"/>
            <ac:spMk id="169" creationId="{00000000-0000-0000-0000-000000000000}"/>
          </ac:spMkLst>
        </pc:spChg>
      </pc:sldChg>
      <pc:sldChg chg="del">
        <pc:chgData name="gui.ifsp11@gmail.com" userId="S::urn:spo:guest#gui.ifsp11@gmail.com::" providerId="AD" clId="Web-{B7A75853-F77B-C586-29B4-CBA9FD33A7D3}" dt="2023-10-04T19:16:29.979" v="39"/>
        <pc:sldMkLst>
          <pc:docMk/>
          <pc:sldMk cId="1214662181" sldId="292"/>
        </pc:sldMkLst>
      </pc:sldChg>
      <pc:sldChg chg="modSp add replId">
        <pc:chgData name="gui.ifsp11@gmail.com" userId="S::urn:spo:guest#gui.ifsp11@gmail.com::" providerId="AD" clId="Web-{B7A75853-F77B-C586-29B4-CBA9FD33A7D3}" dt="2023-10-04T19:24:18.475" v="91" actId="20577"/>
        <pc:sldMkLst>
          <pc:docMk/>
          <pc:sldMk cId="2174745429" sldId="292"/>
        </pc:sldMkLst>
        <pc:spChg chg="mod">
          <ac:chgData name="gui.ifsp11@gmail.com" userId="S::urn:spo:guest#gui.ifsp11@gmail.com::" providerId="AD" clId="Web-{B7A75853-F77B-C586-29B4-CBA9FD33A7D3}" dt="2023-10-04T19:24:18.475" v="91" actId="20577"/>
          <ac:spMkLst>
            <pc:docMk/>
            <pc:sldMk cId="2174745429" sldId="292"/>
            <ac:spMk id="168" creationId="{00000000-0000-0000-0000-000000000000}"/>
          </ac:spMkLst>
        </pc:spChg>
        <pc:spChg chg="mod">
          <ac:chgData name="gui.ifsp11@gmail.com" userId="S::urn:spo:guest#gui.ifsp11@gmail.com::" providerId="AD" clId="Web-{B7A75853-F77B-C586-29B4-CBA9FD33A7D3}" dt="2023-10-04T19:18:08.513" v="75" actId="20577"/>
          <ac:spMkLst>
            <pc:docMk/>
            <pc:sldMk cId="2174745429" sldId="292"/>
            <ac:spMk id="169" creationId="{00000000-0000-0000-0000-000000000000}"/>
          </ac:spMkLst>
        </pc:spChg>
      </pc:sldChg>
      <pc:sldChg chg="del">
        <pc:chgData name="gui.ifsp11@gmail.com" userId="S::urn:spo:guest#gui.ifsp11@gmail.com::" providerId="AD" clId="Web-{B7A75853-F77B-C586-29B4-CBA9FD33A7D3}" dt="2023-10-04T19:16:29.979" v="37"/>
        <pc:sldMkLst>
          <pc:docMk/>
          <pc:sldMk cId="3232525608" sldId="293"/>
        </pc:sldMkLst>
      </pc:sldChg>
      <pc:sldChg chg="del">
        <pc:chgData name="gui.ifsp11@gmail.com" userId="S::urn:spo:guest#gui.ifsp11@gmail.com::" providerId="AD" clId="Web-{B7A75853-F77B-C586-29B4-CBA9FD33A7D3}" dt="2023-10-04T19:16:29.979" v="38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B7A75853-F77B-C586-29B4-CBA9FD33A7D3}" dt="2023-10-04T19:16:29.979" v="36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B7A75853-F77B-C586-29B4-CBA9FD33A7D3}" dt="2023-10-04T19:16:29.964" v="34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B7A75853-F77B-C586-29B4-CBA9FD33A7D3}" dt="2023-10-04T19:16:29.964" v="35"/>
        <pc:sldMkLst>
          <pc:docMk/>
          <pc:sldMk cId="1632331382" sldId="297"/>
        </pc:sldMkLst>
      </pc:sldChg>
      <pc:sldChg chg="del">
        <pc:chgData name="gui.ifsp11@gmail.com" userId="S::urn:spo:guest#gui.ifsp11@gmail.com::" providerId="AD" clId="Web-{B7A75853-F77B-C586-29B4-CBA9FD33A7D3}" dt="2023-10-04T19:16:29.964" v="33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B7A75853-F77B-C586-29B4-CBA9FD33A7D3}" dt="2023-10-04T19:16:29.964" v="32"/>
        <pc:sldMkLst>
          <pc:docMk/>
          <pc:sldMk cId="3331914111" sldId="299"/>
        </pc:sldMkLst>
      </pc:sldChg>
      <pc:sldChg chg="del">
        <pc:chgData name="gui.ifsp11@gmail.com" userId="S::urn:spo:guest#gui.ifsp11@gmail.com::" providerId="AD" clId="Web-{B7A75853-F77B-C586-29B4-CBA9FD33A7D3}" dt="2023-10-04T19:16:29.964" v="31"/>
        <pc:sldMkLst>
          <pc:docMk/>
          <pc:sldMk cId="1995888206" sldId="300"/>
        </pc:sldMkLst>
      </pc:sldChg>
      <pc:sldChg chg="del">
        <pc:chgData name="gui.ifsp11@gmail.com" userId="S::urn:spo:guest#gui.ifsp11@gmail.com::" providerId="AD" clId="Web-{B7A75853-F77B-C586-29B4-CBA9FD33A7D3}" dt="2023-10-04T19:16:29.964" v="28"/>
        <pc:sldMkLst>
          <pc:docMk/>
          <pc:sldMk cId="1132208312" sldId="301"/>
        </pc:sldMkLst>
      </pc:sldChg>
      <pc:sldChg chg="del">
        <pc:chgData name="gui.ifsp11@gmail.com" userId="S::urn:spo:guest#gui.ifsp11@gmail.com::" providerId="AD" clId="Web-{B7A75853-F77B-C586-29B4-CBA9FD33A7D3}" dt="2023-10-04T19:16:29.964" v="29"/>
        <pc:sldMkLst>
          <pc:docMk/>
          <pc:sldMk cId="2061612397" sldId="302"/>
        </pc:sldMkLst>
      </pc:sldChg>
      <pc:sldChg chg="del">
        <pc:chgData name="gui.ifsp11@gmail.com" userId="S::urn:spo:guest#gui.ifsp11@gmail.com::" providerId="AD" clId="Web-{B7A75853-F77B-C586-29B4-CBA9FD33A7D3}" dt="2023-10-04T19:16:29.964" v="30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B7A75853-F77B-C586-29B4-CBA9FD33A7D3}" dt="2023-10-04T19:16:29.948" v="22"/>
        <pc:sldMkLst>
          <pc:docMk/>
          <pc:sldMk cId="1786416513" sldId="304"/>
        </pc:sldMkLst>
      </pc:sldChg>
      <pc:sldChg chg="del">
        <pc:chgData name="gui.ifsp11@gmail.com" userId="S::urn:spo:guest#gui.ifsp11@gmail.com::" providerId="AD" clId="Web-{B7A75853-F77B-C586-29B4-CBA9FD33A7D3}" dt="2023-10-04T19:16:29.948" v="26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B7A75853-F77B-C586-29B4-CBA9FD33A7D3}" dt="2023-10-04T19:16:29.948" v="27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B7A75853-F77B-C586-29B4-CBA9FD33A7D3}" dt="2023-10-04T19:16:29.948" v="25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B7A75853-F77B-C586-29B4-CBA9FD33A7D3}" dt="2023-10-04T19:16:29.948" v="24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B7A75853-F77B-C586-29B4-CBA9FD33A7D3}" dt="2023-10-04T19:16:29.948" v="2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B7A75853-F77B-C586-29B4-CBA9FD33A7D3}" dt="2023-10-04T19:16:29.948" v="21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B7A75853-F77B-C586-29B4-CBA9FD33A7D3}" dt="2023-10-04T19:16:29.948" v="20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B7A75853-F77B-C586-29B4-CBA9FD33A7D3}" dt="2023-10-04T19:16:29.948" v="19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B7A75853-F77B-C586-29B4-CBA9FD33A7D3}" dt="2023-10-04T19:16:29.932" v="1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B7A75853-F77B-C586-29B4-CBA9FD33A7D3}" dt="2023-10-04T19:16:29.932" v="16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B7A75853-F77B-C586-29B4-CBA9FD33A7D3}" dt="2023-10-04T19:16:29.932" v="17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B7A75853-F77B-C586-29B4-CBA9FD33A7D3}" dt="2023-10-04T19:16:29.932" v="14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B7A75853-F77B-C586-29B4-CBA9FD33A7D3}" dt="2023-10-04T19:16:29.932" v="15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B7A75853-F77B-C586-29B4-CBA9FD33A7D3}" dt="2023-10-04T19:16:29.932" v="1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B7A75853-F77B-C586-29B4-CBA9FD33A7D3}" dt="2023-10-04T19:16:29.932" v="12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B7A75853-F77B-C586-29B4-CBA9FD33A7D3}" dt="2023-10-04T19:16:29.932" v="11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B7A75853-F77B-C586-29B4-CBA9FD33A7D3}" dt="2023-10-04T19:16:29.932" v="10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B7A75853-F77B-C586-29B4-CBA9FD33A7D3}" dt="2023-10-04T19:16:29.917" v="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B7A75853-F77B-C586-29B4-CBA9FD33A7D3}" dt="2023-10-04T19:16:29.932" v="9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B7A75853-F77B-C586-29B4-CBA9FD33A7D3}" dt="2023-10-04T19:16:29.917" v="7"/>
        <pc:sldMkLst>
          <pc:docMk/>
          <pc:sldMk cId="1690004142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7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28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lang="en-US" sz="4000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financeira, identificamos a necessidade de rastrear e auditar as ações dos usuários para garantir a segurança e a integridade das operações. O console tem sido útil até agora, mas a quantidade crescente de atividades torna difícil acompanhar todas as operações em tempo real. Portanto, decidimos que é vital registrar essas informações em um arquivo para análise posterior e backup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contínuo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pt-BR"/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Modificar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atual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decorador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de log, que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imprime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no console, para que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salve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essas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um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de log,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possibilitando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revisão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fácil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análise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detalhada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operações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</a:rPr>
              <a:t>usuários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</a:rPr>
              <a:t>.</a:t>
            </a:r>
            <a:endParaRPr lang="pt-BR" dirty="0">
              <a:latin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Objetivo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1800" dirty="0">
                <a:latin typeface="Calibri"/>
              </a:rPr>
              <a:t>O decorador deve registrar o seguinte para cada chamada de função:</a:t>
            </a:r>
          </a:p>
          <a:p>
            <a:pPr marL="228600" lvl="1" indent="-228600" algn="l">
              <a:buAutoNum type="arabicPeriod"/>
            </a:pPr>
            <a:r>
              <a:rPr lang="pt-BR" sz="1800" dirty="0">
                <a:latin typeface="Calibri"/>
              </a:rPr>
              <a:t>Data e hora atuais</a:t>
            </a:r>
          </a:p>
          <a:p>
            <a:pPr marL="228600" lvl="1" indent="-228600" algn="l">
              <a:buAutoNum type="arabicPeriod"/>
            </a:pPr>
            <a:r>
              <a:rPr lang="pt-BR" sz="1800" dirty="0">
                <a:latin typeface="Calibri"/>
              </a:rPr>
              <a:t>Nome da função</a:t>
            </a:r>
          </a:p>
          <a:p>
            <a:pPr marL="228600" lvl="1" indent="-228600" algn="l">
              <a:buAutoNum type="arabicPeriod"/>
            </a:pPr>
            <a:r>
              <a:rPr lang="pt-BR" sz="1800" dirty="0">
                <a:latin typeface="Calibri"/>
              </a:rPr>
              <a:t>Argumentos da função</a:t>
            </a:r>
          </a:p>
          <a:p>
            <a:pPr marL="228600" lvl="1" indent="-228600">
              <a:buAutoNum type="arabicPeriod"/>
            </a:pPr>
            <a:r>
              <a:rPr lang="pt-BR" sz="1800" dirty="0">
                <a:latin typeface="Calibri"/>
              </a:rPr>
              <a:t>Valor retornado pela função</a:t>
            </a:r>
          </a:p>
          <a:p>
            <a:pPr marL="228600" lvl="1" indent="-228600">
              <a:buAutoNum type="arabicPeriod"/>
            </a:pPr>
            <a:r>
              <a:rPr lang="pt-BR" sz="1800" dirty="0">
                <a:latin typeface="Calibri"/>
              </a:rPr>
              <a:t>O arquivo de log deve ser chamado log.txt.</a:t>
            </a:r>
          </a:p>
          <a:p>
            <a:pPr marL="228600" lvl="1" indent="-228600">
              <a:buAutoNum type="arabicPeriod"/>
            </a:pPr>
            <a:r>
              <a:rPr lang="pt-BR" sz="1800" dirty="0">
                <a:latin typeface="Calibri"/>
              </a:rPr>
              <a:t>Se o arquivo log.txt já existir, os novos logs devem ser adicionados ao final do arquivo.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228600" lvl="1" indent="-228600">
              <a:buAutoNum type="arabicPeriod"/>
            </a:pPr>
            <a:r>
              <a:rPr lang="pt-BR" sz="1800" dirty="0">
                <a:latin typeface="Calibri"/>
              </a:rPr>
              <a:t>Cada entrada de log deve estar em uma nova linha.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Requisitos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Insira sua imagem dentro deste espaço</a:t>
            </a:r>
          </a:p>
          <a:p>
            <a:pPr algn="ctr"/>
            <a:r>
              <a:rPr lang="pt-BR" sz="2400" dirty="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DF9FD5AF-61A8-4E1A-A593-5A121A8BD02C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598</cp:revision>
  <dcterms:modified xsi:type="dcterms:W3CDTF">2023-10-04T19:37:39Z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11300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{"FileActivityType":"9","FileActivityTimeStamp":"2024-03-25T18:47:32.027Z","FileActivityUsersOnPage":[{"DisplayName":"Patrick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