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52"/>
  </p:notesMasterIdLst>
  <p:sldIdLst>
    <p:sldId id="260" r:id="rId5"/>
    <p:sldId id="277" r:id="rId6"/>
    <p:sldId id="263" r:id="rId7"/>
    <p:sldId id="264" r:id="rId8"/>
    <p:sldId id="286" r:id="rId9"/>
    <p:sldId id="265" r:id="rId10"/>
    <p:sldId id="266" r:id="rId11"/>
    <p:sldId id="287" r:id="rId12"/>
    <p:sldId id="288" r:id="rId13"/>
    <p:sldId id="289" r:id="rId14"/>
    <p:sldId id="285" r:id="rId15"/>
    <p:sldId id="291" r:id="rId16"/>
    <p:sldId id="292" r:id="rId17"/>
    <p:sldId id="294" r:id="rId18"/>
    <p:sldId id="293" r:id="rId19"/>
    <p:sldId id="295" r:id="rId20"/>
    <p:sldId id="297" r:id="rId21"/>
    <p:sldId id="296" r:id="rId22"/>
    <p:sldId id="298" r:id="rId23"/>
    <p:sldId id="299" r:id="rId24"/>
    <p:sldId id="300" r:id="rId25"/>
    <p:sldId id="303" r:id="rId26"/>
    <p:sldId id="302" r:id="rId27"/>
    <p:sldId id="301" r:id="rId28"/>
    <p:sldId id="306" r:id="rId29"/>
    <p:sldId id="305" r:id="rId30"/>
    <p:sldId id="307" r:id="rId31"/>
    <p:sldId id="308" r:id="rId32"/>
    <p:sldId id="309" r:id="rId33"/>
    <p:sldId id="304" r:id="rId34"/>
    <p:sldId id="310" r:id="rId35"/>
    <p:sldId id="311" r:id="rId36"/>
    <p:sldId id="312" r:id="rId37"/>
    <p:sldId id="313" r:id="rId38"/>
    <p:sldId id="315" r:id="rId39"/>
    <p:sldId id="314" r:id="rId40"/>
    <p:sldId id="317" r:id="rId41"/>
    <p:sldId id="316" r:id="rId42"/>
    <p:sldId id="318" r:id="rId43"/>
    <p:sldId id="319" r:id="rId44"/>
    <p:sldId id="320" r:id="rId45"/>
    <p:sldId id="321" r:id="rId46"/>
    <p:sldId id="323" r:id="rId47"/>
    <p:sldId id="322" r:id="rId48"/>
    <p:sldId id="324" r:id="rId49"/>
    <p:sldId id="275" r:id="rId50"/>
    <p:sldId id="290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59FC8BF6-E761-4394-81BE-DA2CF32DA88D}" v="6" dt="2023-06-06T15:15:58.654"/>
    <p1510:client id="{723D2B0D-65D2-2A9F-7F72-0633A509818F}" v="601" dt="2023-04-25T20:47:31.791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CD8C164C-87A1-BB97-066D-0B7815837E4B}" v="25" dt="2023-04-10T20:44:03.814"/>
    <p1510:client id="{D475CCC4-3204-0CD3-50D0-418CF27B6C32}" v="107" dt="2023-05-24T18:43:14.958"/>
    <p1510:client id="{F0B1B5D5-EE38-7455-F6C0-3D9834D2CB28}" v="282" dt="2023-06-06T14:25:43.820"/>
    <p1510:client id="{FCD01219-688B-AFD1-70F8-B45B0DB62BEC}" v="2991" dt="2023-07-19T06:56:25.313"/>
    <p1510:client id="{FF43255C-C4F2-4077-8BC5-F451DCF535F3}" v="3" dt="2023-09-28T19:35:29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FF43255C-C4F2-4077-8BC5-F451DCF535F3}"/>
    <pc:docChg chg="modSld">
      <pc:chgData name="gui.ifsp11@gmail.com" userId="S::urn:spo:guest#gui.ifsp11@gmail.com::" providerId="AD" clId="Web-{FF43255C-C4F2-4077-8BC5-F451DCF535F3}" dt="2023-09-28T19:35:27.820" v="1" actId="20577"/>
      <pc:docMkLst>
        <pc:docMk/>
      </pc:docMkLst>
      <pc:sldChg chg="modSp">
        <pc:chgData name="gui.ifsp11@gmail.com" userId="S::urn:spo:guest#gui.ifsp11@gmail.com::" providerId="AD" clId="Web-{FF43255C-C4F2-4077-8BC5-F451DCF535F3}" dt="2023-09-28T19:35:27.820" v="1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F43255C-C4F2-4077-8BC5-F451DCF535F3}" dt="2023-09-28T19:35:27.820" v="1" actId="20577"/>
          <ac:spMkLst>
            <pc:docMk/>
            <pc:sldMk cId="1364592717" sldId="315"/>
            <ac:spMk id="203" creationId="{00000000-0000-0000-0000-000000000000}"/>
          </ac:spMkLst>
        </pc:spChg>
      </pc:sld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6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63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678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2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6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7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23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73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0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07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832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49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2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56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62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881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9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198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187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93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210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51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29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12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49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39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4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58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665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04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12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2818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12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02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5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</a:t>
            </a:r>
            <a:endParaRPr lang="en-US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precisamos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abri-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'open()'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Quando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terminamos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'close()'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liberar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Por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precisamos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manipular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Imagem 6" descr="Texto&#10;&#10;Descrição gerada automaticamente">
            <a:extLst>
              <a:ext uri="{FF2B5EF4-FFF2-40B4-BE49-F238E27FC236}">
                <a16:creationId xmlns:a16="http://schemas.microsoft.com/office/drawing/2014/main" id="{FA29D308-D44E-E1FB-C5CA-9C1FD269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52" y="1713674"/>
            <a:ext cx="6555441" cy="2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leitura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('r'),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('w') e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anexar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('a'). O modo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abertura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escolhido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operação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realizar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abertura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96F0FC74-13E4-6748-E6F5-5CE919D4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84" y="1712220"/>
            <a:ext cx="5117122" cy="28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6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Lendo de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várias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Podemos usar 'read()',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readline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readlines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necessidades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BF24544-2388-AC62-12DD-A61D79E8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4" y="1708974"/>
            <a:ext cx="6743699" cy="2848898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Método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read: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9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readline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enquanto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readlines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retorna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Método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readline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readlines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BF24544-2388-AC62-12DD-A61D79E8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4" y="1708974"/>
            <a:ext cx="6743699" cy="2848898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Escrevendo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abrir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Python. Vamos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txt e csv.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usar 'write()'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writelines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()'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Lembre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-se,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entanto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modo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A00652E6-B5F5-BD5A-5D3E-2F9DCA47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8" y="1710164"/>
            <a:ext cx="5952392" cy="28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Gerenciando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diretórios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oferece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diretórios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renomear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excluir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diretórios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' e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shutil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'.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1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71769CCD-45DD-3966-AAC3-4B7CE2626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8" y="1707883"/>
            <a:ext cx="3596053" cy="28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Tratamento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exceções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manipulação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arquivos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Tratar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erros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oferece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exceções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lidar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erros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comuns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5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FileNotFoundError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aberto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diretório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especificado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PermissionError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ocorre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tentativa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adequadas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leitura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Exceções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comuns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IOError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ocorre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erro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E/S (entrada/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permissão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falta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disco, entre outros.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UnicodeDecodeError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ocorre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erro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tentar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decodificar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inadequada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Exceções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comuns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UnicodeEncodeError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ocorre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erro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IsADirectoryError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Lançada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feita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tentativa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abrir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diretório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Exceções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comuns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Python e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1CE3A96-5A4B-85AC-3F26-2346F1FA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1704980"/>
            <a:ext cx="6535270" cy="2675353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Boas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práticas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manipulação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arquivos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boas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abordar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contexto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(context manager)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declaração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'with'.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contexto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garantindo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sejam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fechados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exceções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Bloco with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8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B689BAB3-4078-D608-E95D-FF37B879C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4" y="1706299"/>
            <a:ext cx="6532683" cy="19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recomendado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aberto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antes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executar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leitura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Verifique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foi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aberto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sucesso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92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F43CE7F-2A14-6872-BCE5-80668788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1708352"/>
            <a:ext cx="6532684" cy="2505173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36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Certifique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-se de usar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argumento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'encoding'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'open()'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Use 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codificação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correta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3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38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48F3984A-5F03-3C46-104B-9C2512296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" y="1709206"/>
            <a:ext cx="6532684" cy="23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0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Trabalhando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CSV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arquivos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fechando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b="1" dirty="0" err="1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Lendo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Escrevendo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Gerenciando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arquivos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diretórios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Tratamento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exceções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CSV,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amplamente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tabulares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CSV é a sigla para 'Comma Separated Values'.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6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'csv' para lidar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CSV.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Lendo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CSV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4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E45EC041-1EDC-4EA9-73C3-FADEC1279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" y="1712094"/>
            <a:ext cx="4317023" cy="23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8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mesma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'csv'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CSV.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Escrevendo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CSV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87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780986C1-CDFF-4363-0D91-183A5101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1712018"/>
            <a:ext cx="4906107" cy="238457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5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csv.reader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csv.writer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CSV.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Fazer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tratamento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exceções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gravar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argumento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newline=''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'open'.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Práticas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recomendadas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04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47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Insira sua imagem dentro deste espaço</a:t>
            </a:r>
          </a:p>
          <a:p>
            <a:pPr algn="ctr"/>
            <a:r>
              <a:rPr lang="pt-BR" sz="2400" dirty="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Boas </a:t>
            </a:r>
            <a:r>
              <a:rPr lang="en-US" sz="2400" b="1" err="1">
                <a:solidFill>
                  <a:srgbClr val="040A24"/>
                </a:solidFill>
                <a:latin typeface="Calibri"/>
              </a:rPr>
              <a:t>práticas</a:t>
            </a:r>
            <a:r>
              <a:rPr lang="en-US" sz="2400" b="1" dirty="0">
                <a:solidFill>
                  <a:srgbClr val="040A24"/>
                </a:solidFill>
                <a:latin typeface="Calibri"/>
              </a:rPr>
              <a:t> </a:t>
            </a:r>
            <a:r>
              <a:rPr lang="en-US" sz="2400" b="1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</a:rPr>
              <a:t> </a:t>
            </a:r>
            <a:r>
              <a:rPr lang="en-US" sz="2400" b="1" err="1">
                <a:solidFill>
                  <a:srgbClr val="040A24"/>
                </a:solidFill>
                <a:latin typeface="Calibri"/>
              </a:rPr>
              <a:t>manipulação</a:t>
            </a:r>
            <a:r>
              <a:rPr lang="en-US" sz="2400" b="1" dirty="0">
                <a:solidFill>
                  <a:srgbClr val="040A24"/>
                </a:solidFill>
                <a:latin typeface="Calibri"/>
              </a:rPr>
              <a:t> de </a:t>
            </a:r>
            <a:r>
              <a:rPr lang="en-US" sz="2400" b="1" err="1">
                <a:solidFill>
                  <a:srgbClr val="040A24"/>
                </a:solidFill>
                <a:latin typeface="Calibri"/>
              </a:rPr>
              <a:t>arquivos</a:t>
            </a:r>
            <a:endParaRPr lang="en-US" sz="2400" b="1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Trabalhando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arquivos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CSV</a:t>
            </a:r>
            <a:endParaRPr lang="en-US"/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manipulação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essenciais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qualquer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pois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recuperar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persistir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útil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específico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Por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precisamos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manipular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um container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digital.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texto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binários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Conceito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informática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arquivos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Abrindo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fechando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5CEC69-328C-4E9F-A8D2-29EA49DB4631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47</Slides>
  <Notes>47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576</cp:revision>
  <dcterms:modified xsi:type="dcterms:W3CDTF">2023-09-28T19:35:37Z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11200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{"FileActivityType":"9","FileActivityTimeStamp":"2024-03-25T18:46:49.627Z","FileActivityUsersOnPage":[{"DisplayName":"Patrick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