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43.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43.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 id="353" r:id="rId102"/>
    <p:sldId id="354" r:id="rId103"/>
    <p:sldId id="355" r:id="rId104"/>
    <p:sldId id="356" r:id="rId105"/>
    <p:sldId id="357" r:id="rId106"/>
    <p:sldId id="358" r:id="rId107"/>
    <p:sldId id="359" r:id="rId108"/>
    <p:sldId id="360" r:id="rId109"/>
    <p:sldId id="361" r:id="rId110"/>
    <p:sldId id="362" r:id="rId111"/>
    <p:sldId id="363" r:id="rId112"/>
    <p:sldId id="364" r:id="rId113"/>
    <p:sldId id="365" r:id="rId114"/>
    <p:sldId id="366" r:id="rId115"/>
    <p:sldId id="367" r:id="rId116"/>
    <p:sldId id="368" r:id="rId117"/>
    <p:sldId id="369" r:id="rId118"/>
    <p:sldId id="370" r:id="rId119"/>
    <p:sldId id="371" r:id="rId120"/>
    <p:sldId id="372" r:id="rId121"/>
    <p:sldId id="373" r:id="rId122"/>
    <p:sldId id="374" r:id="rId123"/>
    <p:sldId id="375" r:id="rId124"/>
    <p:sldId id="376" r:id="rId125"/>
    <p:sldId id="377" r:id="rId126"/>
    <p:sldId id="378" r:id="rId127"/>
    <p:sldId id="379" r:id="rId128"/>
    <p:sldId id="380" r:id="rId129"/>
    <p:sldId id="381" r:id="rId130"/>
    <p:sldId id="382" r:id="rId131"/>
    <p:sldId id="383" r:id="rId132"/>
    <p:sldId id="384" r:id="rId133"/>
    <p:sldId id="385" r:id="rId134"/>
    <p:sldId id="386" r:id="rId135"/>
    <p:sldId id="387" r:id="rId136"/>
    <p:sldId id="388" r:id="rId137"/>
    <p:sldId id="389" r:id="rId138"/>
    <p:sldId id="390" r:id="rId139"/>
    <p:sldId id="391" r:id="rId140"/>
    <p:sldId id="392" r:id="rId141"/>
    <p:sldId id="393" r:id="rId142"/>
    <p:sldId id="394" r:id="rId143"/>
    <p:sldId id="395" r:id="rId144"/>
    <p:sldId id="396" r:id="rId145"/>
    <p:sldId id="397" r:id="rId146"/>
    <p:sldId id="398" r:id="rId147"/>
    <p:sldId id="399" r:id="rId148"/>
    <p:sldId id="400" r:id="rId149"/>
  </p:sldIdLst>
  <p:sldSz cy="5143500" cx="9144000"/>
  <p:notesSz cx="6858000" cy="9144000"/>
  <p:embeddedFontLst>
    <p:embeddedFont>
      <p:font typeface="Economica"/>
      <p:regular r:id="rId150"/>
      <p:bold r:id="rId151"/>
      <p:italic r:id="rId152"/>
      <p:boldItalic r:id="rId153"/>
    </p:embeddedFont>
    <p:embeddedFont>
      <p:font typeface="Open Sans"/>
      <p:regular r:id="rId154"/>
      <p:bold r:id="rId155"/>
      <p:italic r:id="rId156"/>
      <p:boldItalic r:id="rId1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9" Type="http://schemas.openxmlformats.org/officeDocument/2006/relationships/slide" Target="slides/slide105.xml"/><Relationship Id="rId108" Type="http://schemas.openxmlformats.org/officeDocument/2006/relationships/slide" Target="slides/slide104.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29" Type="http://schemas.openxmlformats.org/officeDocument/2006/relationships/slide" Target="slides/slide125.xml"/><Relationship Id="rId128" Type="http://schemas.openxmlformats.org/officeDocument/2006/relationships/slide" Target="slides/slide124.xml"/><Relationship Id="rId127" Type="http://schemas.openxmlformats.org/officeDocument/2006/relationships/slide" Target="slides/slide123.xml"/><Relationship Id="rId126" Type="http://schemas.openxmlformats.org/officeDocument/2006/relationships/slide" Target="slides/slide122.xml"/><Relationship Id="rId26" Type="http://schemas.openxmlformats.org/officeDocument/2006/relationships/slide" Target="slides/slide22.xml"/><Relationship Id="rId121" Type="http://schemas.openxmlformats.org/officeDocument/2006/relationships/slide" Target="slides/slide117.xml"/><Relationship Id="rId25" Type="http://schemas.openxmlformats.org/officeDocument/2006/relationships/slide" Target="slides/slide21.xml"/><Relationship Id="rId120" Type="http://schemas.openxmlformats.org/officeDocument/2006/relationships/slide" Target="slides/slide116.xml"/><Relationship Id="rId28" Type="http://schemas.openxmlformats.org/officeDocument/2006/relationships/slide" Target="slides/slide24.xml"/><Relationship Id="rId27" Type="http://schemas.openxmlformats.org/officeDocument/2006/relationships/slide" Target="slides/slide23.xml"/><Relationship Id="rId125" Type="http://schemas.openxmlformats.org/officeDocument/2006/relationships/slide" Target="slides/slide121.xml"/><Relationship Id="rId29" Type="http://schemas.openxmlformats.org/officeDocument/2006/relationships/slide" Target="slides/slide25.xml"/><Relationship Id="rId124" Type="http://schemas.openxmlformats.org/officeDocument/2006/relationships/slide" Target="slides/slide120.xml"/><Relationship Id="rId123" Type="http://schemas.openxmlformats.org/officeDocument/2006/relationships/slide" Target="slides/slide119.xml"/><Relationship Id="rId122" Type="http://schemas.openxmlformats.org/officeDocument/2006/relationships/slide" Target="slides/slide118.xml"/><Relationship Id="rId95" Type="http://schemas.openxmlformats.org/officeDocument/2006/relationships/slide" Target="slides/slide91.xml"/><Relationship Id="rId94" Type="http://schemas.openxmlformats.org/officeDocument/2006/relationships/slide" Target="slides/slide90.xml"/><Relationship Id="rId97" Type="http://schemas.openxmlformats.org/officeDocument/2006/relationships/slide" Target="slides/slide93.xml"/><Relationship Id="rId96" Type="http://schemas.openxmlformats.org/officeDocument/2006/relationships/slide" Target="slides/slide92.xml"/><Relationship Id="rId11" Type="http://schemas.openxmlformats.org/officeDocument/2006/relationships/slide" Target="slides/slide7.xml"/><Relationship Id="rId99" Type="http://schemas.openxmlformats.org/officeDocument/2006/relationships/slide" Target="slides/slide95.xml"/><Relationship Id="rId10" Type="http://schemas.openxmlformats.org/officeDocument/2006/relationships/slide" Target="slides/slide6.xml"/><Relationship Id="rId98" Type="http://schemas.openxmlformats.org/officeDocument/2006/relationships/slide" Target="slides/slide94.xml"/><Relationship Id="rId13" Type="http://schemas.openxmlformats.org/officeDocument/2006/relationships/slide" Target="slides/slide9.xml"/><Relationship Id="rId12" Type="http://schemas.openxmlformats.org/officeDocument/2006/relationships/slide" Target="slides/slide8.xml"/><Relationship Id="rId91" Type="http://schemas.openxmlformats.org/officeDocument/2006/relationships/slide" Target="slides/slide87.xml"/><Relationship Id="rId90" Type="http://schemas.openxmlformats.org/officeDocument/2006/relationships/slide" Target="slides/slide86.xml"/><Relationship Id="rId93" Type="http://schemas.openxmlformats.org/officeDocument/2006/relationships/slide" Target="slides/slide89.xml"/><Relationship Id="rId92" Type="http://schemas.openxmlformats.org/officeDocument/2006/relationships/slide" Target="slides/slide88.xml"/><Relationship Id="rId118" Type="http://schemas.openxmlformats.org/officeDocument/2006/relationships/slide" Target="slides/slide114.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9" Type="http://schemas.openxmlformats.org/officeDocument/2006/relationships/slide" Target="slides/slide115.xml"/><Relationship Id="rId15" Type="http://schemas.openxmlformats.org/officeDocument/2006/relationships/slide" Target="slides/slide11.xml"/><Relationship Id="rId110" Type="http://schemas.openxmlformats.org/officeDocument/2006/relationships/slide" Target="slides/slide106.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14" Type="http://schemas.openxmlformats.org/officeDocument/2006/relationships/slide" Target="slides/slide110.xml"/><Relationship Id="rId18" Type="http://schemas.openxmlformats.org/officeDocument/2006/relationships/slide" Target="slides/slide14.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84" Type="http://schemas.openxmlformats.org/officeDocument/2006/relationships/slide" Target="slides/slide80.xml"/><Relationship Id="rId83" Type="http://schemas.openxmlformats.org/officeDocument/2006/relationships/slide" Target="slides/slide79.xml"/><Relationship Id="rId86" Type="http://schemas.openxmlformats.org/officeDocument/2006/relationships/slide" Target="slides/slide82.xml"/><Relationship Id="rId85" Type="http://schemas.openxmlformats.org/officeDocument/2006/relationships/slide" Target="slides/slide81.xml"/><Relationship Id="rId88" Type="http://schemas.openxmlformats.org/officeDocument/2006/relationships/slide" Target="slides/slide84.xml"/><Relationship Id="rId150" Type="http://schemas.openxmlformats.org/officeDocument/2006/relationships/font" Target="fonts/Economica-regular.fntdata"/><Relationship Id="rId87" Type="http://schemas.openxmlformats.org/officeDocument/2006/relationships/slide" Target="slides/slide83.xml"/><Relationship Id="rId89" Type="http://schemas.openxmlformats.org/officeDocument/2006/relationships/slide" Target="slides/slide85.xml"/><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149" Type="http://schemas.openxmlformats.org/officeDocument/2006/relationships/slide" Target="slides/slide145.xml"/><Relationship Id="rId4" Type="http://schemas.openxmlformats.org/officeDocument/2006/relationships/notesMaster" Target="notesMasters/notesMaster1.xml"/><Relationship Id="rId148" Type="http://schemas.openxmlformats.org/officeDocument/2006/relationships/slide" Target="slides/slide144.xml"/><Relationship Id="rId9" Type="http://schemas.openxmlformats.org/officeDocument/2006/relationships/slide" Target="slides/slide5.xml"/><Relationship Id="rId143" Type="http://schemas.openxmlformats.org/officeDocument/2006/relationships/slide" Target="slides/slide139.xml"/><Relationship Id="rId142" Type="http://schemas.openxmlformats.org/officeDocument/2006/relationships/slide" Target="slides/slide138.xml"/><Relationship Id="rId141" Type="http://schemas.openxmlformats.org/officeDocument/2006/relationships/slide" Target="slides/slide137.xml"/><Relationship Id="rId140" Type="http://schemas.openxmlformats.org/officeDocument/2006/relationships/slide" Target="slides/slide136.xml"/><Relationship Id="rId5" Type="http://schemas.openxmlformats.org/officeDocument/2006/relationships/slide" Target="slides/slide1.xml"/><Relationship Id="rId147" Type="http://schemas.openxmlformats.org/officeDocument/2006/relationships/slide" Target="slides/slide143.xml"/><Relationship Id="rId6" Type="http://schemas.openxmlformats.org/officeDocument/2006/relationships/slide" Target="slides/slide2.xml"/><Relationship Id="rId146" Type="http://schemas.openxmlformats.org/officeDocument/2006/relationships/slide" Target="slides/slide142.xml"/><Relationship Id="rId7" Type="http://schemas.openxmlformats.org/officeDocument/2006/relationships/slide" Target="slides/slide3.xml"/><Relationship Id="rId145" Type="http://schemas.openxmlformats.org/officeDocument/2006/relationships/slide" Target="slides/slide141.xml"/><Relationship Id="rId8" Type="http://schemas.openxmlformats.org/officeDocument/2006/relationships/slide" Target="slides/slide4.xml"/><Relationship Id="rId144" Type="http://schemas.openxmlformats.org/officeDocument/2006/relationships/slide" Target="slides/slide140.xml"/><Relationship Id="rId73" Type="http://schemas.openxmlformats.org/officeDocument/2006/relationships/slide" Target="slides/slide69.xml"/><Relationship Id="rId72" Type="http://schemas.openxmlformats.org/officeDocument/2006/relationships/slide" Target="slides/slide68.xml"/><Relationship Id="rId75" Type="http://schemas.openxmlformats.org/officeDocument/2006/relationships/slide" Target="slides/slide71.xml"/><Relationship Id="rId74" Type="http://schemas.openxmlformats.org/officeDocument/2006/relationships/slide" Target="slides/slide70.xml"/><Relationship Id="rId77" Type="http://schemas.openxmlformats.org/officeDocument/2006/relationships/slide" Target="slides/slide73.xml"/><Relationship Id="rId76" Type="http://schemas.openxmlformats.org/officeDocument/2006/relationships/slide" Target="slides/slide72.xml"/><Relationship Id="rId79" Type="http://schemas.openxmlformats.org/officeDocument/2006/relationships/slide" Target="slides/slide75.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139" Type="http://schemas.openxmlformats.org/officeDocument/2006/relationships/slide" Target="slides/slide135.xml"/><Relationship Id="rId138" Type="http://schemas.openxmlformats.org/officeDocument/2006/relationships/slide" Target="slides/slide134.xml"/><Relationship Id="rId137" Type="http://schemas.openxmlformats.org/officeDocument/2006/relationships/slide" Target="slides/slide133.xml"/><Relationship Id="rId132" Type="http://schemas.openxmlformats.org/officeDocument/2006/relationships/slide" Target="slides/slide128.xml"/><Relationship Id="rId131" Type="http://schemas.openxmlformats.org/officeDocument/2006/relationships/slide" Target="slides/slide127.xml"/><Relationship Id="rId130" Type="http://schemas.openxmlformats.org/officeDocument/2006/relationships/slide" Target="slides/slide126.xml"/><Relationship Id="rId136" Type="http://schemas.openxmlformats.org/officeDocument/2006/relationships/slide" Target="slides/slide132.xml"/><Relationship Id="rId135" Type="http://schemas.openxmlformats.org/officeDocument/2006/relationships/slide" Target="slides/slide131.xml"/><Relationship Id="rId134" Type="http://schemas.openxmlformats.org/officeDocument/2006/relationships/slide" Target="slides/slide130.xml"/><Relationship Id="rId133" Type="http://schemas.openxmlformats.org/officeDocument/2006/relationships/slide" Target="slides/slide129.xml"/><Relationship Id="rId62" Type="http://schemas.openxmlformats.org/officeDocument/2006/relationships/slide" Target="slides/slide58.xml"/><Relationship Id="rId61" Type="http://schemas.openxmlformats.org/officeDocument/2006/relationships/slide" Target="slides/slide57.xml"/><Relationship Id="rId64" Type="http://schemas.openxmlformats.org/officeDocument/2006/relationships/slide" Target="slides/slide60.xml"/><Relationship Id="rId63" Type="http://schemas.openxmlformats.org/officeDocument/2006/relationships/slide" Target="slides/slide59.xml"/><Relationship Id="rId66" Type="http://schemas.openxmlformats.org/officeDocument/2006/relationships/slide" Target="slides/slide62.xml"/><Relationship Id="rId65" Type="http://schemas.openxmlformats.org/officeDocument/2006/relationships/slide" Target="slides/slide61.xml"/><Relationship Id="rId68" Type="http://schemas.openxmlformats.org/officeDocument/2006/relationships/slide" Target="slides/slide64.xml"/><Relationship Id="rId67" Type="http://schemas.openxmlformats.org/officeDocument/2006/relationships/slide" Target="slides/slide63.xml"/><Relationship Id="rId60" Type="http://schemas.openxmlformats.org/officeDocument/2006/relationships/slide" Target="slides/slide56.xml"/><Relationship Id="rId69" Type="http://schemas.openxmlformats.org/officeDocument/2006/relationships/slide" Target="slides/slide6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55" Type="http://schemas.openxmlformats.org/officeDocument/2006/relationships/slide" Target="slides/slide51.xml"/><Relationship Id="rId54" Type="http://schemas.openxmlformats.org/officeDocument/2006/relationships/slide" Target="slides/slide50.xml"/><Relationship Id="rId57" Type="http://schemas.openxmlformats.org/officeDocument/2006/relationships/slide" Target="slides/slide53.xml"/><Relationship Id="rId56" Type="http://schemas.openxmlformats.org/officeDocument/2006/relationships/slide" Target="slides/slide52.xml"/><Relationship Id="rId59" Type="http://schemas.openxmlformats.org/officeDocument/2006/relationships/slide" Target="slides/slide55.xml"/><Relationship Id="rId154" Type="http://schemas.openxmlformats.org/officeDocument/2006/relationships/font" Target="fonts/OpenSans-regular.fntdata"/><Relationship Id="rId58" Type="http://schemas.openxmlformats.org/officeDocument/2006/relationships/slide" Target="slides/slide54.xml"/><Relationship Id="rId153" Type="http://schemas.openxmlformats.org/officeDocument/2006/relationships/font" Target="fonts/Economica-boldItalic.fntdata"/><Relationship Id="rId152" Type="http://schemas.openxmlformats.org/officeDocument/2006/relationships/font" Target="fonts/Economica-italic.fntdata"/><Relationship Id="rId151" Type="http://schemas.openxmlformats.org/officeDocument/2006/relationships/font" Target="fonts/Economica-bold.fntdata"/><Relationship Id="rId157" Type="http://schemas.openxmlformats.org/officeDocument/2006/relationships/font" Target="fonts/OpenSans-boldItalic.fntdata"/><Relationship Id="rId156" Type="http://schemas.openxmlformats.org/officeDocument/2006/relationships/font" Target="fonts/OpenSans-italic.fntdata"/><Relationship Id="rId155" Type="http://schemas.openxmlformats.org/officeDocument/2006/relationships/font" Target="fonts/OpenSan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3" name="Shape 653"/>
        <p:cNvGrpSpPr/>
        <p:nvPr/>
      </p:nvGrpSpPr>
      <p:grpSpPr>
        <a:xfrm>
          <a:off x="0" y="0"/>
          <a:ext cx="0" cy="0"/>
          <a:chOff x="0" y="0"/>
          <a:chExt cx="0" cy="0"/>
        </a:xfrm>
      </p:grpSpPr>
      <p:sp>
        <p:nvSpPr>
          <p:cNvPr id="654" name="Shape 6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5" name="Shape 6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9" name="Shape 659"/>
        <p:cNvGrpSpPr/>
        <p:nvPr/>
      </p:nvGrpSpPr>
      <p:grpSpPr>
        <a:xfrm>
          <a:off x="0" y="0"/>
          <a:ext cx="0" cy="0"/>
          <a:chOff x="0" y="0"/>
          <a:chExt cx="0" cy="0"/>
        </a:xfrm>
      </p:grpSpPr>
      <p:sp>
        <p:nvSpPr>
          <p:cNvPr id="660" name="Shape 6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1" name="Shape 6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4" name="Shape 664"/>
        <p:cNvGrpSpPr/>
        <p:nvPr/>
      </p:nvGrpSpPr>
      <p:grpSpPr>
        <a:xfrm>
          <a:off x="0" y="0"/>
          <a:ext cx="0" cy="0"/>
          <a:chOff x="0" y="0"/>
          <a:chExt cx="0" cy="0"/>
        </a:xfrm>
      </p:grpSpPr>
      <p:sp>
        <p:nvSpPr>
          <p:cNvPr id="665" name="Shape 6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6" name="Shape 6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0" name="Shape 670"/>
        <p:cNvGrpSpPr/>
        <p:nvPr/>
      </p:nvGrpSpPr>
      <p:grpSpPr>
        <a:xfrm>
          <a:off x="0" y="0"/>
          <a:ext cx="0" cy="0"/>
          <a:chOff x="0" y="0"/>
          <a:chExt cx="0" cy="0"/>
        </a:xfrm>
      </p:grpSpPr>
      <p:sp>
        <p:nvSpPr>
          <p:cNvPr id="671" name="Shape 6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2" name="Shape 6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6" name="Shape 676"/>
        <p:cNvGrpSpPr/>
        <p:nvPr/>
      </p:nvGrpSpPr>
      <p:grpSpPr>
        <a:xfrm>
          <a:off x="0" y="0"/>
          <a:ext cx="0" cy="0"/>
          <a:chOff x="0" y="0"/>
          <a:chExt cx="0" cy="0"/>
        </a:xfrm>
      </p:grpSpPr>
      <p:sp>
        <p:nvSpPr>
          <p:cNvPr id="677" name="Shape 6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8" name="Shape 6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2" name="Shape 682"/>
        <p:cNvGrpSpPr/>
        <p:nvPr/>
      </p:nvGrpSpPr>
      <p:grpSpPr>
        <a:xfrm>
          <a:off x="0" y="0"/>
          <a:ext cx="0" cy="0"/>
          <a:chOff x="0" y="0"/>
          <a:chExt cx="0" cy="0"/>
        </a:xfrm>
      </p:grpSpPr>
      <p:sp>
        <p:nvSpPr>
          <p:cNvPr id="683" name="Shape 6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4" name="Shape 6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8" name="Shape 688"/>
        <p:cNvGrpSpPr/>
        <p:nvPr/>
      </p:nvGrpSpPr>
      <p:grpSpPr>
        <a:xfrm>
          <a:off x="0" y="0"/>
          <a:ext cx="0" cy="0"/>
          <a:chOff x="0" y="0"/>
          <a:chExt cx="0" cy="0"/>
        </a:xfrm>
      </p:grpSpPr>
      <p:sp>
        <p:nvSpPr>
          <p:cNvPr id="689" name="Shape 6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0" name="Shape 6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4" name="Shape 694"/>
        <p:cNvGrpSpPr/>
        <p:nvPr/>
      </p:nvGrpSpPr>
      <p:grpSpPr>
        <a:xfrm>
          <a:off x="0" y="0"/>
          <a:ext cx="0" cy="0"/>
          <a:chOff x="0" y="0"/>
          <a:chExt cx="0" cy="0"/>
        </a:xfrm>
      </p:grpSpPr>
      <p:sp>
        <p:nvSpPr>
          <p:cNvPr id="695" name="Shape 6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6" name="Shape 6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0" name="Shape 700"/>
        <p:cNvGrpSpPr/>
        <p:nvPr/>
      </p:nvGrpSpPr>
      <p:grpSpPr>
        <a:xfrm>
          <a:off x="0" y="0"/>
          <a:ext cx="0" cy="0"/>
          <a:chOff x="0" y="0"/>
          <a:chExt cx="0" cy="0"/>
        </a:xfrm>
      </p:grpSpPr>
      <p:sp>
        <p:nvSpPr>
          <p:cNvPr id="701" name="Shape 7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2" name="Shape 7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6" name="Shape 706"/>
        <p:cNvGrpSpPr/>
        <p:nvPr/>
      </p:nvGrpSpPr>
      <p:grpSpPr>
        <a:xfrm>
          <a:off x="0" y="0"/>
          <a:ext cx="0" cy="0"/>
          <a:chOff x="0" y="0"/>
          <a:chExt cx="0" cy="0"/>
        </a:xfrm>
      </p:grpSpPr>
      <p:sp>
        <p:nvSpPr>
          <p:cNvPr id="707" name="Shape 7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8" name="Shape 7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2" name="Shape 712"/>
        <p:cNvGrpSpPr/>
        <p:nvPr/>
      </p:nvGrpSpPr>
      <p:grpSpPr>
        <a:xfrm>
          <a:off x="0" y="0"/>
          <a:ext cx="0" cy="0"/>
          <a:chOff x="0" y="0"/>
          <a:chExt cx="0" cy="0"/>
        </a:xfrm>
      </p:grpSpPr>
      <p:sp>
        <p:nvSpPr>
          <p:cNvPr id="713" name="Shape 7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4" name="Shape 7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8" name="Shape 718"/>
        <p:cNvGrpSpPr/>
        <p:nvPr/>
      </p:nvGrpSpPr>
      <p:grpSpPr>
        <a:xfrm>
          <a:off x="0" y="0"/>
          <a:ext cx="0" cy="0"/>
          <a:chOff x="0" y="0"/>
          <a:chExt cx="0" cy="0"/>
        </a:xfrm>
      </p:grpSpPr>
      <p:sp>
        <p:nvSpPr>
          <p:cNvPr id="719" name="Shape 7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0" name="Shape 7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4" name="Shape 724"/>
        <p:cNvGrpSpPr/>
        <p:nvPr/>
      </p:nvGrpSpPr>
      <p:grpSpPr>
        <a:xfrm>
          <a:off x="0" y="0"/>
          <a:ext cx="0" cy="0"/>
          <a:chOff x="0" y="0"/>
          <a:chExt cx="0" cy="0"/>
        </a:xfrm>
      </p:grpSpPr>
      <p:sp>
        <p:nvSpPr>
          <p:cNvPr id="725" name="Shape 7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6" name="Shape 7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9" name="Shape 729"/>
        <p:cNvGrpSpPr/>
        <p:nvPr/>
      </p:nvGrpSpPr>
      <p:grpSpPr>
        <a:xfrm>
          <a:off x="0" y="0"/>
          <a:ext cx="0" cy="0"/>
          <a:chOff x="0" y="0"/>
          <a:chExt cx="0" cy="0"/>
        </a:xfrm>
      </p:grpSpPr>
      <p:sp>
        <p:nvSpPr>
          <p:cNvPr id="730" name="Shape 7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1" name="Shape 7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4" name="Shape 734"/>
        <p:cNvGrpSpPr/>
        <p:nvPr/>
      </p:nvGrpSpPr>
      <p:grpSpPr>
        <a:xfrm>
          <a:off x="0" y="0"/>
          <a:ext cx="0" cy="0"/>
          <a:chOff x="0" y="0"/>
          <a:chExt cx="0" cy="0"/>
        </a:xfrm>
      </p:grpSpPr>
      <p:sp>
        <p:nvSpPr>
          <p:cNvPr id="735" name="Shape 7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6" name="Shape 7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9" name="Shape 739"/>
        <p:cNvGrpSpPr/>
        <p:nvPr/>
      </p:nvGrpSpPr>
      <p:grpSpPr>
        <a:xfrm>
          <a:off x="0" y="0"/>
          <a:ext cx="0" cy="0"/>
          <a:chOff x="0" y="0"/>
          <a:chExt cx="0" cy="0"/>
        </a:xfrm>
      </p:grpSpPr>
      <p:sp>
        <p:nvSpPr>
          <p:cNvPr id="740" name="Shape 7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1" name="Shape 7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5" name="Shape 745"/>
        <p:cNvGrpSpPr/>
        <p:nvPr/>
      </p:nvGrpSpPr>
      <p:grpSpPr>
        <a:xfrm>
          <a:off x="0" y="0"/>
          <a:ext cx="0" cy="0"/>
          <a:chOff x="0" y="0"/>
          <a:chExt cx="0" cy="0"/>
        </a:xfrm>
      </p:grpSpPr>
      <p:sp>
        <p:nvSpPr>
          <p:cNvPr id="746" name="Shape 7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7" name="Shape 7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0" name="Shape 750"/>
        <p:cNvGrpSpPr/>
        <p:nvPr/>
      </p:nvGrpSpPr>
      <p:grpSpPr>
        <a:xfrm>
          <a:off x="0" y="0"/>
          <a:ext cx="0" cy="0"/>
          <a:chOff x="0" y="0"/>
          <a:chExt cx="0" cy="0"/>
        </a:xfrm>
      </p:grpSpPr>
      <p:sp>
        <p:nvSpPr>
          <p:cNvPr id="751" name="Shape 7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2" name="Shape 7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5" name="Shape 755"/>
        <p:cNvGrpSpPr/>
        <p:nvPr/>
      </p:nvGrpSpPr>
      <p:grpSpPr>
        <a:xfrm>
          <a:off x="0" y="0"/>
          <a:ext cx="0" cy="0"/>
          <a:chOff x="0" y="0"/>
          <a:chExt cx="0" cy="0"/>
        </a:xfrm>
      </p:grpSpPr>
      <p:sp>
        <p:nvSpPr>
          <p:cNvPr id="756" name="Shape 7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7" name="Shape 7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0" name="Shape 760"/>
        <p:cNvGrpSpPr/>
        <p:nvPr/>
      </p:nvGrpSpPr>
      <p:grpSpPr>
        <a:xfrm>
          <a:off x="0" y="0"/>
          <a:ext cx="0" cy="0"/>
          <a:chOff x="0" y="0"/>
          <a:chExt cx="0" cy="0"/>
        </a:xfrm>
      </p:grpSpPr>
      <p:sp>
        <p:nvSpPr>
          <p:cNvPr id="761" name="Shape 7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2" name="Shape 7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5" name="Shape 765"/>
        <p:cNvGrpSpPr/>
        <p:nvPr/>
      </p:nvGrpSpPr>
      <p:grpSpPr>
        <a:xfrm>
          <a:off x="0" y="0"/>
          <a:ext cx="0" cy="0"/>
          <a:chOff x="0" y="0"/>
          <a:chExt cx="0" cy="0"/>
        </a:xfrm>
      </p:grpSpPr>
      <p:sp>
        <p:nvSpPr>
          <p:cNvPr id="766" name="Shape 7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7" name="Shape 7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0" name="Shape 770"/>
        <p:cNvGrpSpPr/>
        <p:nvPr/>
      </p:nvGrpSpPr>
      <p:grpSpPr>
        <a:xfrm>
          <a:off x="0" y="0"/>
          <a:ext cx="0" cy="0"/>
          <a:chOff x="0" y="0"/>
          <a:chExt cx="0" cy="0"/>
        </a:xfrm>
      </p:grpSpPr>
      <p:sp>
        <p:nvSpPr>
          <p:cNvPr id="771" name="Shape 7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2" name="Shape 7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5" name="Shape 775"/>
        <p:cNvGrpSpPr/>
        <p:nvPr/>
      </p:nvGrpSpPr>
      <p:grpSpPr>
        <a:xfrm>
          <a:off x="0" y="0"/>
          <a:ext cx="0" cy="0"/>
          <a:chOff x="0" y="0"/>
          <a:chExt cx="0" cy="0"/>
        </a:xfrm>
      </p:grpSpPr>
      <p:sp>
        <p:nvSpPr>
          <p:cNvPr id="776" name="Shape 7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7" name="Shape 7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1" name="Shape 781"/>
        <p:cNvGrpSpPr/>
        <p:nvPr/>
      </p:nvGrpSpPr>
      <p:grpSpPr>
        <a:xfrm>
          <a:off x="0" y="0"/>
          <a:ext cx="0" cy="0"/>
          <a:chOff x="0" y="0"/>
          <a:chExt cx="0" cy="0"/>
        </a:xfrm>
      </p:grpSpPr>
      <p:sp>
        <p:nvSpPr>
          <p:cNvPr id="782" name="Shape 7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3" name="Shape 7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7" name="Shape 787"/>
        <p:cNvGrpSpPr/>
        <p:nvPr/>
      </p:nvGrpSpPr>
      <p:grpSpPr>
        <a:xfrm>
          <a:off x="0" y="0"/>
          <a:ext cx="0" cy="0"/>
          <a:chOff x="0" y="0"/>
          <a:chExt cx="0" cy="0"/>
        </a:xfrm>
      </p:grpSpPr>
      <p:sp>
        <p:nvSpPr>
          <p:cNvPr id="788" name="Shape 7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9" name="Shape 7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2" name="Shape 792"/>
        <p:cNvGrpSpPr/>
        <p:nvPr/>
      </p:nvGrpSpPr>
      <p:grpSpPr>
        <a:xfrm>
          <a:off x="0" y="0"/>
          <a:ext cx="0" cy="0"/>
          <a:chOff x="0" y="0"/>
          <a:chExt cx="0" cy="0"/>
        </a:xfrm>
      </p:grpSpPr>
      <p:sp>
        <p:nvSpPr>
          <p:cNvPr id="793" name="Shape 7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4" name="Shape 7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8" name="Shape 798"/>
        <p:cNvGrpSpPr/>
        <p:nvPr/>
      </p:nvGrpSpPr>
      <p:grpSpPr>
        <a:xfrm>
          <a:off x="0" y="0"/>
          <a:ext cx="0" cy="0"/>
          <a:chOff x="0" y="0"/>
          <a:chExt cx="0" cy="0"/>
        </a:xfrm>
      </p:grpSpPr>
      <p:sp>
        <p:nvSpPr>
          <p:cNvPr id="799" name="Shape 7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0" name="Shape 8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3" name="Shape 803"/>
        <p:cNvGrpSpPr/>
        <p:nvPr/>
      </p:nvGrpSpPr>
      <p:grpSpPr>
        <a:xfrm>
          <a:off x="0" y="0"/>
          <a:ext cx="0" cy="0"/>
          <a:chOff x="0" y="0"/>
          <a:chExt cx="0" cy="0"/>
        </a:xfrm>
      </p:grpSpPr>
      <p:sp>
        <p:nvSpPr>
          <p:cNvPr id="804" name="Shape 8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5" name="Shape 8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9" name="Shape 809"/>
        <p:cNvGrpSpPr/>
        <p:nvPr/>
      </p:nvGrpSpPr>
      <p:grpSpPr>
        <a:xfrm>
          <a:off x="0" y="0"/>
          <a:ext cx="0" cy="0"/>
          <a:chOff x="0" y="0"/>
          <a:chExt cx="0" cy="0"/>
        </a:xfrm>
      </p:grpSpPr>
      <p:sp>
        <p:nvSpPr>
          <p:cNvPr id="810" name="Shape 8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1" name="Shape 8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5" name="Shape 815"/>
        <p:cNvGrpSpPr/>
        <p:nvPr/>
      </p:nvGrpSpPr>
      <p:grpSpPr>
        <a:xfrm>
          <a:off x="0" y="0"/>
          <a:ext cx="0" cy="0"/>
          <a:chOff x="0" y="0"/>
          <a:chExt cx="0" cy="0"/>
        </a:xfrm>
      </p:grpSpPr>
      <p:sp>
        <p:nvSpPr>
          <p:cNvPr id="816" name="Shape 8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7" name="Shape 8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1" name="Shape 821"/>
        <p:cNvGrpSpPr/>
        <p:nvPr/>
      </p:nvGrpSpPr>
      <p:grpSpPr>
        <a:xfrm>
          <a:off x="0" y="0"/>
          <a:ext cx="0" cy="0"/>
          <a:chOff x="0" y="0"/>
          <a:chExt cx="0" cy="0"/>
        </a:xfrm>
      </p:grpSpPr>
      <p:sp>
        <p:nvSpPr>
          <p:cNvPr id="822" name="Shape 8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3" name="Shape 8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6" name="Shape 826"/>
        <p:cNvGrpSpPr/>
        <p:nvPr/>
      </p:nvGrpSpPr>
      <p:grpSpPr>
        <a:xfrm>
          <a:off x="0" y="0"/>
          <a:ext cx="0" cy="0"/>
          <a:chOff x="0" y="0"/>
          <a:chExt cx="0" cy="0"/>
        </a:xfrm>
      </p:grpSpPr>
      <p:sp>
        <p:nvSpPr>
          <p:cNvPr id="827" name="Shape 8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8" name="Shape 8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1" name="Shape 831"/>
        <p:cNvGrpSpPr/>
        <p:nvPr/>
      </p:nvGrpSpPr>
      <p:grpSpPr>
        <a:xfrm>
          <a:off x="0" y="0"/>
          <a:ext cx="0" cy="0"/>
          <a:chOff x="0" y="0"/>
          <a:chExt cx="0" cy="0"/>
        </a:xfrm>
      </p:grpSpPr>
      <p:sp>
        <p:nvSpPr>
          <p:cNvPr id="832" name="Shape 8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3" name="Shape 8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6" name="Shape 836"/>
        <p:cNvGrpSpPr/>
        <p:nvPr/>
      </p:nvGrpSpPr>
      <p:grpSpPr>
        <a:xfrm>
          <a:off x="0" y="0"/>
          <a:ext cx="0" cy="0"/>
          <a:chOff x="0" y="0"/>
          <a:chExt cx="0" cy="0"/>
        </a:xfrm>
      </p:grpSpPr>
      <p:sp>
        <p:nvSpPr>
          <p:cNvPr id="837" name="Shape 8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8" name="Shape 8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1" name="Shape 841"/>
        <p:cNvGrpSpPr/>
        <p:nvPr/>
      </p:nvGrpSpPr>
      <p:grpSpPr>
        <a:xfrm>
          <a:off x="0" y="0"/>
          <a:ext cx="0" cy="0"/>
          <a:chOff x="0" y="0"/>
          <a:chExt cx="0" cy="0"/>
        </a:xfrm>
      </p:grpSpPr>
      <p:sp>
        <p:nvSpPr>
          <p:cNvPr id="842" name="Shape 8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3" name="Shape 8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7" name="Shape 847"/>
        <p:cNvGrpSpPr/>
        <p:nvPr/>
      </p:nvGrpSpPr>
      <p:grpSpPr>
        <a:xfrm>
          <a:off x="0" y="0"/>
          <a:ext cx="0" cy="0"/>
          <a:chOff x="0" y="0"/>
          <a:chExt cx="0" cy="0"/>
        </a:xfrm>
      </p:grpSpPr>
      <p:sp>
        <p:nvSpPr>
          <p:cNvPr id="848" name="Shape 8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9" name="Shape 8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2" name="Shape 852"/>
        <p:cNvGrpSpPr/>
        <p:nvPr/>
      </p:nvGrpSpPr>
      <p:grpSpPr>
        <a:xfrm>
          <a:off x="0" y="0"/>
          <a:ext cx="0" cy="0"/>
          <a:chOff x="0" y="0"/>
          <a:chExt cx="0" cy="0"/>
        </a:xfrm>
      </p:grpSpPr>
      <p:sp>
        <p:nvSpPr>
          <p:cNvPr id="853" name="Shape 8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4" name="Shape 8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7" name="Shape 857"/>
        <p:cNvGrpSpPr/>
        <p:nvPr/>
      </p:nvGrpSpPr>
      <p:grpSpPr>
        <a:xfrm>
          <a:off x="0" y="0"/>
          <a:ext cx="0" cy="0"/>
          <a:chOff x="0" y="0"/>
          <a:chExt cx="0" cy="0"/>
        </a:xfrm>
      </p:grpSpPr>
      <p:sp>
        <p:nvSpPr>
          <p:cNvPr id="858" name="Shape 8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9" name="Shape 8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3" name="Shape 863"/>
        <p:cNvGrpSpPr/>
        <p:nvPr/>
      </p:nvGrpSpPr>
      <p:grpSpPr>
        <a:xfrm>
          <a:off x="0" y="0"/>
          <a:ext cx="0" cy="0"/>
          <a:chOff x="0" y="0"/>
          <a:chExt cx="0" cy="0"/>
        </a:xfrm>
      </p:grpSpPr>
      <p:sp>
        <p:nvSpPr>
          <p:cNvPr id="864" name="Shape 8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5" name="Shape 8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9" name="Shape 869"/>
        <p:cNvGrpSpPr/>
        <p:nvPr/>
      </p:nvGrpSpPr>
      <p:grpSpPr>
        <a:xfrm>
          <a:off x="0" y="0"/>
          <a:ext cx="0" cy="0"/>
          <a:chOff x="0" y="0"/>
          <a:chExt cx="0" cy="0"/>
        </a:xfrm>
      </p:grpSpPr>
      <p:sp>
        <p:nvSpPr>
          <p:cNvPr id="870" name="Shape 8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1" name="Shape 8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5" name="Shape 875"/>
        <p:cNvGrpSpPr/>
        <p:nvPr/>
      </p:nvGrpSpPr>
      <p:grpSpPr>
        <a:xfrm>
          <a:off x="0" y="0"/>
          <a:ext cx="0" cy="0"/>
          <a:chOff x="0" y="0"/>
          <a:chExt cx="0" cy="0"/>
        </a:xfrm>
      </p:grpSpPr>
      <p:sp>
        <p:nvSpPr>
          <p:cNvPr id="876" name="Shape 8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7" name="Shape 8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1" name="Shape 881"/>
        <p:cNvGrpSpPr/>
        <p:nvPr/>
      </p:nvGrpSpPr>
      <p:grpSpPr>
        <a:xfrm>
          <a:off x="0" y="0"/>
          <a:ext cx="0" cy="0"/>
          <a:chOff x="0" y="0"/>
          <a:chExt cx="0" cy="0"/>
        </a:xfrm>
      </p:grpSpPr>
      <p:sp>
        <p:nvSpPr>
          <p:cNvPr id="882" name="Shape 8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3" name="Shape 8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7" name="Shape 887"/>
        <p:cNvGrpSpPr/>
        <p:nvPr/>
      </p:nvGrpSpPr>
      <p:grpSpPr>
        <a:xfrm>
          <a:off x="0" y="0"/>
          <a:ext cx="0" cy="0"/>
          <a:chOff x="0" y="0"/>
          <a:chExt cx="0" cy="0"/>
        </a:xfrm>
      </p:grpSpPr>
      <p:sp>
        <p:nvSpPr>
          <p:cNvPr id="888" name="Shape 8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9" name="Shape 8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2" name="Shape 892"/>
        <p:cNvGrpSpPr/>
        <p:nvPr/>
      </p:nvGrpSpPr>
      <p:grpSpPr>
        <a:xfrm>
          <a:off x="0" y="0"/>
          <a:ext cx="0" cy="0"/>
          <a:chOff x="0" y="0"/>
          <a:chExt cx="0" cy="0"/>
        </a:xfrm>
      </p:grpSpPr>
      <p:sp>
        <p:nvSpPr>
          <p:cNvPr id="893" name="Shape 8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4" name="Shape 8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7" name="Shape 897"/>
        <p:cNvGrpSpPr/>
        <p:nvPr/>
      </p:nvGrpSpPr>
      <p:grpSpPr>
        <a:xfrm>
          <a:off x="0" y="0"/>
          <a:ext cx="0" cy="0"/>
          <a:chOff x="0" y="0"/>
          <a:chExt cx="0" cy="0"/>
        </a:xfrm>
      </p:grpSpPr>
      <p:sp>
        <p:nvSpPr>
          <p:cNvPr id="898" name="Shape 8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9" name="Shape 8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2" name="Shape 902"/>
        <p:cNvGrpSpPr/>
        <p:nvPr/>
      </p:nvGrpSpPr>
      <p:grpSpPr>
        <a:xfrm>
          <a:off x="0" y="0"/>
          <a:ext cx="0" cy="0"/>
          <a:chOff x="0" y="0"/>
          <a:chExt cx="0" cy="0"/>
        </a:xfrm>
      </p:grpSpPr>
      <p:sp>
        <p:nvSpPr>
          <p:cNvPr id="903" name="Shape 9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4" name="Shape 9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7" name="Shape 2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3" name="Shape 2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6" name="Shape 2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2" name="Shape 2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8" name="Shape 2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Shape 2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4" name="Shape 2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Shape 2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9" name="Shape 2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5" name="Shape 3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2" name="Shape 3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Shape 3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8" name="Shape 3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Shape 3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4" name="Shape 3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Shape 3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0" name="Shape 3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Shape 3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6" name="Shape 3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Shape 3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2" name="Shape 3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Shape 3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8" name="Shape 3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Shape 3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4" name="Shape 3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Shape 3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0" name="Shape 3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Shape 3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6" name="Shape 3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Shape 3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2" name="Shape 3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Shape 3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8" name="Shape 3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Shape 3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4" name="Shape 3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Shape 3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0" name="Shape 3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Shape 3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6" name="Shape 3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Shape 4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2" name="Shape 4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Shape 4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8" name="Shape 4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Shape 4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4" name="Shape 4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Shape 4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0" name="Shape 4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Shape 4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6" name="Shape 4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Shape 4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2" name="Shape 4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Shape 4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8" name="Shape 4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Shape 4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4" name="Shape 4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Shape 4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9" name="Shape 4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Shape 4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5" name="Shape 4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Shape 4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1" name="Shape 4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5" name="Shape 465"/>
        <p:cNvGrpSpPr/>
        <p:nvPr/>
      </p:nvGrpSpPr>
      <p:grpSpPr>
        <a:xfrm>
          <a:off x="0" y="0"/>
          <a:ext cx="0" cy="0"/>
          <a:chOff x="0" y="0"/>
          <a:chExt cx="0" cy="0"/>
        </a:xfrm>
      </p:grpSpPr>
      <p:sp>
        <p:nvSpPr>
          <p:cNvPr id="466" name="Shape 4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7" name="Shape 4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1" name="Shape 471"/>
        <p:cNvGrpSpPr/>
        <p:nvPr/>
      </p:nvGrpSpPr>
      <p:grpSpPr>
        <a:xfrm>
          <a:off x="0" y="0"/>
          <a:ext cx="0" cy="0"/>
          <a:chOff x="0" y="0"/>
          <a:chExt cx="0" cy="0"/>
        </a:xfrm>
      </p:grpSpPr>
      <p:sp>
        <p:nvSpPr>
          <p:cNvPr id="472" name="Shape 4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3" name="Shape 4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7" name="Shape 477"/>
        <p:cNvGrpSpPr/>
        <p:nvPr/>
      </p:nvGrpSpPr>
      <p:grpSpPr>
        <a:xfrm>
          <a:off x="0" y="0"/>
          <a:ext cx="0" cy="0"/>
          <a:chOff x="0" y="0"/>
          <a:chExt cx="0" cy="0"/>
        </a:xfrm>
      </p:grpSpPr>
      <p:sp>
        <p:nvSpPr>
          <p:cNvPr id="478" name="Shape 4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9" name="Shape 4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3" name="Shape 483"/>
        <p:cNvGrpSpPr/>
        <p:nvPr/>
      </p:nvGrpSpPr>
      <p:grpSpPr>
        <a:xfrm>
          <a:off x="0" y="0"/>
          <a:ext cx="0" cy="0"/>
          <a:chOff x="0" y="0"/>
          <a:chExt cx="0" cy="0"/>
        </a:xfrm>
      </p:grpSpPr>
      <p:sp>
        <p:nvSpPr>
          <p:cNvPr id="484" name="Shape 4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5" name="Shape 4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9" name="Shape 489"/>
        <p:cNvGrpSpPr/>
        <p:nvPr/>
      </p:nvGrpSpPr>
      <p:grpSpPr>
        <a:xfrm>
          <a:off x="0" y="0"/>
          <a:ext cx="0" cy="0"/>
          <a:chOff x="0" y="0"/>
          <a:chExt cx="0" cy="0"/>
        </a:xfrm>
      </p:grpSpPr>
      <p:sp>
        <p:nvSpPr>
          <p:cNvPr id="490" name="Shape 4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1" name="Shape 4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Shape 4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7" name="Shape 4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1" name="Shape 501"/>
        <p:cNvGrpSpPr/>
        <p:nvPr/>
      </p:nvGrpSpPr>
      <p:grpSpPr>
        <a:xfrm>
          <a:off x="0" y="0"/>
          <a:ext cx="0" cy="0"/>
          <a:chOff x="0" y="0"/>
          <a:chExt cx="0" cy="0"/>
        </a:xfrm>
      </p:grpSpPr>
      <p:sp>
        <p:nvSpPr>
          <p:cNvPr id="502" name="Shape 5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3" name="Shape 5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7" name="Shape 507"/>
        <p:cNvGrpSpPr/>
        <p:nvPr/>
      </p:nvGrpSpPr>
      <p:grpSpPr>
        <a:xfrm>
          <a:off x="0" y="0"/>
          <a:ext cx="0" cy="0"/>
          <a:chOff x="0" y="0"/>
          <a:chExt cx="0" cy="0"/>
        </a:xfrm>
      </p:grpSpPr>
      <p:sp>
        <p:nvSpPr>
          <p:cNvPr id="508" name="Shape 5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9" name="Shape 5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2" name="Shape 512"/>
        <p:cNvGrpSpPr/>
        <p:nvPr/>
      </p:nvGrpSpPr>
      <p:grpSpPr>
        <a:xfrm>
          <a:off x="0" y="0"/>
          <a:ext cx="0" cy="0"/>
          <a:chOff x="0" y="0"/>
          <a:chExt cx="0" cy="0"/>
        </a:xfrm>
      </p:grpSpPr>
      <p:sp>
        <p:nvSpPr>
          <p:cNvPr id="513" name="Shape 5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4" name="Shape 5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8" name="Shape 518"/>
        <p:cNvGrpSpPr/>
        <p:nvPr/>
      </p:nvGrpSpPr>
      <p:grpSpPr>
        <a:xfrm>
          <a:off x="0" y="0"/>
          <a:ext cx="0" cy="0"/>
          <a:chOff x="0" y="0"/>
          <a:chExt cx="0" cy="0"/>
        </a:xfrm>
      </p:grpSpPr>
      <p:sp>
        <p:nvSpPr>
          <p:cNvPr id="519" name="Shape 5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0" name="Shape 5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4" name="Shape 524"/>
        <p:cNvGrpSpPr/>
        <p:nvPr/>
      </p:nvGrpSpPr>
      <p:grpSpPr>
        <a:xfrm>
          <a:off x="0" y="0"/>
          <a:ext cx="0" cy="0"/>
          <a:chOff x="0" y="0"/>
          <a:chExt cx="0" cy="0"/>
        </a:xfrm>
      </p:grpSpPr>
      <p:sp>
        <p:nvSpPr>
          <p:cNvPr id="525" name="Shape 5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6" name="Shape 5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0" name="Shape 530"/>
        <p:cNvGrpSpPr/>
        <p:nvPr/>
      </p:nvGrpSpPr>
      <p:grpSpPr>
        <a:xfrm>
          <a:off x="0" y="0"/>
          <a:ext cx="0" cy="0"/>
          <a:chOff x="0" y="0"/>
          <a:chExt cx="0" cy="0"/>
        </a:xfrm>
      </p:grpSpPr>
      <p:sp>
        <p:nvSpPr>
          <p:cNvPr id="531" name="Shape 5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2" name="Shape 5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6" name="Shape 536"/>
        <p:cNvGrpSpPr/>
        <p:nvPr/>
      </p:nvGrpSpPr>
      <p:grpSpPr>
        <a:xfrm>
          <a:off x="0" y="0"/>
          <a:ext cx="0" cy="0"/>
          <a:chOff x="0" y="0"/>
          <a:chExt cx="0" cy="0"/>
        </a:xfrm>
      </p:grpSpPr>
      <p:sp>
        <p:nvSpPr>
          <p:cNvPr id="537" name="Shape 5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8" name="Shape 5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1" name="Shape 541"/>
        <p:cNvGrpSpPr/>
        <p:nvPr/>
      </p:nvGrpSpPr>
      <p:grpSpPr>
        <a:xfrm>
          <a:off x="0" y="0"/>
          <a:ext cx="0" cy="0"/>
          <a:chOff x="0" y="0"/>
          <a:chExt cx="0" cy="0"/>
        </a:xfrm>
      </p:grpSpPr>
      <p:sp>
        <p:nvSpPr>
          <p:cNvPr id="542" name="Shape 5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3" name="Shape 5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7" name="Shape 547"/>
        <p:cNvGrpSpPr/>
        <p:nvPr/>
      </p:nvGrpSpPr>
      <p:grpSpPr>
        <a:xfrm>
          <a:off x="0" y="0"/>
          <a:ext cx="0" cy="0"/>
          <a:chOff x="0" y="0"/>
          <a:chExt cx="0" cy="0"/>
        </a:xfrm>
      </p:grpSpPr>
      <p:sp>
        <p:nvSpPr>
          <p:cNvPr id="548" name="Shape 5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9" name="Shape 5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3" name="Shape 553"/>
        <p:cNvGrpSpPr/>
        <p:nvPr/>
      </p:nvGrpSpPr>
      <p:grpSpPr>
        <a:xfrm>
          <a:off x="0" y="0"/>
          <a:ext cx="0" cy="0"/>
          <a:chOff x="0" y="0"/>
          <a:chExt cx="0" cy="0"/>
        </a:xfrm>
      </p:grpSpPr>
      <p:sp>
        <p:nvSpPr>
          <p:cNvPr id="554" name="Shape 5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5" name="Shape 5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9" name="Shape 559"/>
        <p:cNvGrpSpPr/>
        <p:nvPr/>
      </p:nvGrpSpPr>
      <p:grpSpPr>
        <a:xfrm>
          <a:off x="0" y="0"/>
          <a:ext cx="0" cy="0"/>
          <a:chOff x="0" y="0"/>
          <a:chExt cx="0" cy="0"/>
        </a:xfrm>
      </p:grpSpPr>
      <p:sp>
        <p:nvSpPr>
          <p:cNvPr id="560" name="Shape 5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1" name="Shape 5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8" name="Shape 568"/>
        <p:cNvGrpSpPr/>
        <p:nvPr/>
      </p:nvGrpSpPr>
      <p:grpSpPr>
        <a:xfrm>
          <a:off x="0" y="0"/>
          <a:ext cx="0" cy="0"/>
          <a:chOff x="0" y="0"/>
          <a:chExt cx="0" cy="0"/>
        </a:xfrm>
      </p:grpSpPr>
      <p:sp>
        <p:nvSpPr>
          <p:cNvPr id="569" name="Shape 5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0" name="Shape 5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4" name="Shape 574"/>
        <p:cNvGrpSpPr/>
        <p:nvPr/>
      </p:nvGrpSpPr>
      <p:grpSpPr>
        <a:xfrm>
          <a:off x="0" y="0"/>
          <a:ext cx="0" cy="0"/>
          <a:chOff x="0" y="0"/>
          <a:chExt cx="0" cy="0"/>
        </a:xfrm>
      </p:grpSpPr>
      <p:sp>
        <p:nvSpPr>
          <p:cNvPr id="575" name="Shape 5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6" name="Shape 5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0" name="Shape 580"/>
        <p:cNvGrpSpPr/>
        <p:nvPr/>
      </p:nvGrpSpPr>
      <p:grpSpPr>
        <a:xfrm>
          <a:off x="0" y="0"/>
          <a:ext cx="0" cy="0"/>
          <a:chOff x="0" y="0"/>
          <a:chExt cx="0" cy="0"/>
        </a:xfrm>
      </p:grpSpPr>
      <p:sp>
        <p:nvSpPr>
          <p:cNvPr id="581" name="Shape 5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2" name="Shape 5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5" name="Shape 585"/>
        <p:cNvGrpSpPr/>
        <p:nvPr/>
      </p:nvGrpSpPr>
      <p:grpSpPr>
        <a:xfrm>
          <a:off x="0" y="0"/>
          <a:ext cx="0" cy="0"/>
          <a:chOff x="0" y="0"/>
          <a:chExt cx="0" cy="0"/>
        </a:xfrm>
      </p:grpSpPr>
      <p:sp>
        <p:nvSpPr>
          <p:cNvPr id="586" name="Shape 5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7" name="Shape 5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1" name="Shape 591"/>
        <p:cNvGrpSpPr/>
        <p:nvPr/>
      </p:nvGrpSpPr>
      <p:grpSpPr>
        <a:xfrm>
          <a:off x="0" y="0"/>
          <a:ext cx="0" cy="0"/>
          <a:chOff x="0" y="0"/>
          <a:chExt cx="0" cy="0"/>
        </a:xfrm>
      </p:grpSpPr>
      <p:sp>
        <p:nvSpPr>
          <p:cNvPr id="592" name="Shape 5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3" name="Shape 5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9" name="Shape 599"/>
        <p:cNvGrpSpPr/>
        <p:nvPr/>
      </p:nvGrpSpPr>
      <p:grpSpPr>
        <a:xfrm>
          <a:off x="0" y="0"/>
          <a:ext cx="0" cy="0"/>
          <a:chOff x="0" y="0"/>
          <a:chExt cx="0" cy="0"/>
        </a:xfrm>
      </p:grpSpPr>
      <p:sp>
        <p:nvSpPr>
          <p:cNvPr id="600" name="Shape 6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1" name="Shape 6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5" name="Shape 605"/>
        <p:cNvGrpSpPr/>
        <p:nvPr/>
      </p:nvGrpSpPr>
      <p:grpSpPr>
        <a:xfrm>
          <a:off x="0" y="0"/>
          <a:ext cx="0" cy="0"/>
          <a:chOff x="0" y="0"/>
          <a:chExt cx="0" cy="0"/>
        </a:xfrm>
      </p:grpSpPr>
      <p:sp>
        <p:nvSpPr>
          <p:cNvPr id="606" name="Shape 6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7" name="Shape 6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1" name="Shape 611"/>
        <p:cNvGrpSpPr/>
        <p:nvPr/>
      </p:nvGrpSpPr>
      <p:grpSpPr>
        <a:xfrm>
          <a:off x="0" y="0"/>
          <a:ext cx="0" cy="0"/>
          <a:chOff x="0" y="0"/>
          <a:chExt cx="0" cy="0"/>
        </a:xfrm>
      </p:grpSpPr>
      <p:sp>
        <p:nvSpPr>
          <p:cNvPr id="612" name="Shape 6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3" name="Shape 6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7" name="Shape 617"/>
        <p:cNvGrpSpPr/>
        <p:nvPr/>
      </p:nvGrpSpPr>
      <p:grpSpPr>
        <a:xfrm>
          <a:off x="0" y="0"/>
          <a:ext cx="0" cy="0"/>
          <a:chOff x="0" y="0"/>
          <a:chExt cx="0" cy="0"/>
        </a:xfrm>
      </p:grpSpPr>
      <p:sp>
        <p:nvSpPr>
          <p:cNvPr id="618" name="Shape 6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9" name="Shape 6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3" name="Shape 623"/>
        <p:cNvGrpSpPr/>
        <p:nvPr/>
      </p:nvGrpSpPr>
      <p:grpSpPr>
        <a:xfrm>
          <a:off x="0" y="0"/>
          <a:ext cx="0" cy="0"/>
          <a:chOff x="0" y="0"/>
          <a:chExt cx="0" cy="0"/>
        </a:xfrm>
      </p:grpSpPr>
      <p:sp>
        <p:nvSpPr>
          <p:cNvPr id="624" name="Shape 6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5" name="Shape 6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9" name="Shape 629"/>
        <p:cNvGrpSpPr/>
        <p:nvPr/>
      </p:nvGrpSpPr>
      <p:grpSpPr>
        <a:xfrm>
          <a:off x="0" y="0"/>
          <a:ext cx="0" cy="0"/>
          <a:chOff x="0" y="0"/>
          <a:chExt cx="0" cy="0"/>
        </a:xfrm>
      </p:grpSpPr>
      <p:sp>
        <p:nvSpPr>
          <p:cNvPr id="630" name="Shape 6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1" name="Shape 6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5" name="Shape 635"/>
        <p:cNvGrpSpPr/>
        <p:nvPr/>
      </p:nvGrpSpPr>
      <p:grpSpPr>
        <a:xfrm>
          <a:off x="0" y="0"/>
          <a:ext cx="0" cy="0"/>
          <a:chOff x="0" y="0"/>
          <a:chExt cx="0" cy="0"/>
        </a:xfrm>
      </p:grpSpPr>
      <p:sp>
        <p:nvSpPr>
          <p:cNvPr id="636" name="Shape 6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7" name="Shape 6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1" name="Shape 641"/>
        <p:cNvGrpSpPr/>
        <p:nvPr/>
      </p:nvGrpSpPr>
      <p:grpSpPr>
        <a:xfrm>
          <a:off x="0" y="0"/>
          <a:ext cx="0" cy="0"/>
          <a:chOff x="0" y="0"/>
          <a:chExt cx="0" cy="0"/>
        </a:xfrm>
      </p:grpSpPr>
      <p:sp>
        <p:nvSpPr>
          <p:cNvPr id="642" name="Shape 6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3" name="Shape 6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7" name="Shape 647"/>
        <p:cNvGrpSpPr/>
        <p:nvPr/>
      </p:nvGrpSpPr>
      <p:grpSpPr>
        <a:xfrm>
          <a:off x="0" y="0"/>
          <a:ext cx="0" cy="0"/>
          <a:chOff x="0" y="0"/>
          <a:chExt cx="0" cy="0"/>
        </a:xfrm>
      </p:grpSpPr>
      <p:sp>
        <p:nvSpPr>
          <p:cNvPr id="648" name="Shape 6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9" name="Shape 6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a:off x="2744012" y="756700"/>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med" w="med" type="none"/>
            <a:tailEnd len="med" w="med" type="none"/>
          </a:ln>
        </p:spPr>
      </p:sp>
      <p:sp>
        <p:nvSpPr>
          <p:cNvPr id="11" name="Shape 11"/>
          <p:cNvSpPr/>
          <p:nvPr/>
        </p:nvSpPr>
        <p:spPr>
          <a:xfrm rot="10800000">
            <a:off x="5318350" y="32667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med" w="med" type="none"/>
            <a:tailEnd len="med" w="med" type="none"/>
          </a:ln>
        </p:spPr>
      </p:sp>
      <p:sp>
        <p:nvSpPr>
          <p:cNvPr id="12" name="Shape 12"/>
          <p:cNvSpPr txBox="1"/>
          <p:nvPr>
            <p:ph type="ctrTitle"/>
          </p:nvPr>
        </p:nvSpPr>
        <p:spPr>
          <a:xfrm>
            <a:off x="3044700" y="1444255"/>
            <a:ext cx="3054600" cy="1537199"/>
          </a:xfrm>
          <a:prstGeom prst="rect">
            <a:avLst/>
          </a:prstGeom>
        </p:spPr>
        <p:txBody>
          <a:bodyPr anchorCtr="0" anchor="b"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13" name="Shape 13"/>
          <p:cNvSpPr txBox="1"/>
          <p:nvPr>
            <p:ph idx="1" type="subTitle"/>
          </p:nvPr>
        </p:nvSpPr>
        <p:spPr>
          <a:xfrm>
            <a:off x="3044700" y="3116580"/>
            <a:ext cx="3054600" cy="701400"/>
          </a:xfrm>
          <a:prstGeom prst="rect">
            <a:avLst/>
          </a:prstGeom>
        </p:spPr>
        <p:txBody>
          <a:bodyPr anchorCtr="0" anchor="t" bIns="91425" lIns="91425" rIns="91425" tIns="91425"/>
          <a:lstStyle>
            <a:lvl1pPr lvl="0" algn="ctr">
              <a:lnSpc>
                <a:spcPct val="100000"/>
              </a:lnSpc>
              <a:spcBef>
                <a:spcPts val="0"/>
              </a:spcBef>
              <a:spcAft>
                <a:spcPts val="0"/>
              </a:spcAft>
              <a:buSzPct val="100000"/>
              <a:buFont typeface="Economica"/>
              <a:buNone/>
              <a:defRPr sz="2100">
                <a:latin typeface="Economica"/>
                <a:ea typeface="Economica"/>
                <a:cs typeface="Economica"/>
                <a:sym typeface="Economica"/>
              </a:defRPr>
            </a:lvl1pPr>
            <a:lvl2pPr lvl="1" algn="ctr">
              <a:lnSpc>
                <a:spcPct val="100000"/>
              </a:lnSpc>
              <a:spcBef>
                <a:spcPts val="0"/>
              </a:spcBef>
              <a:spcAft>
                <a:spcPts val="0"/>
              </a:spcAft>
              <a:buSzPct val="100000"/>
              <a:buFont typeface="Economica"/>
              <a:buNone/>
              <a:defRPr sz="2100">
                <a:latin typeface="Economica"/>
                <a:ea typeface="Economica"/>
                <a:cs typeface="Economica"/>
                <a:sym typeface="Economica"/>
              </a:defRPr>
            </a:lvl2pPr>
            <a:lvl3pPr lvl="2" algn="ctr">
              <a:lnSpc>
                <a:spcPct val="100000"/>
              </a:lnSpc>
              <a:spcBef>
                <a:spcPts val="0"/>
              </a:spcBef>
              <a:spcAft>
                <a:spcPts val="0"/>
              </a:spcAft>
              <a:buSzPct val="100000"/>
              <a:buFont typeface="Economica"/>
              <a:buNone/>
              <a:defRPr sz="2100">
                <a:latin typeface="Economica"/>
                <a:ea typeface="Economica"/>
                <a:cs typeface="Economica"/>
                <a:sym typeface="Economica"/>
              </a:defRPr>
            </a:lvl3pPr>
            <a:lvl4pPr lvl="3" algn="ctr">
              <a:lnSpc>
                <a:spcPct val="100000"/>
              </a:lnSpc>
              <a:spcBef>
                <a:spcPts val="0"/>
              </a:spcBef>
              <a:spcAft>
                <a:spcPts val="0"/>
              </a:spcAft>
              <a:buSzPct val="100000"/>
              <a:buFont typeface="Economica"/>
              <a:buNone/>
              <a:defRPr sz="2100">
                <a:latin typeface="Economica"/>
                <a:ea typeface="Economica"/>
                <a:cs typeface="Economica"/>
                <a:sym typeface="Economica"/>
              </a:defRPr>
            </a:lvl4pPr>
            <a:lvl5pPr lvl="4" algn="ctr">
              <a:lnSpc>
                <a:spcPct val="100000"/>
              </a:lnSpc>
              <a:spcBef>
                <a:spcPts val="0"/>
              </a:spcBef>
              <a:spcAft>
                <a:spcPts val="0"/>
              </a:spcAft>
              <a:buSzPct val="100000"/>
              <a:buFont typeface="Economica"/>
              <a:buNone/>
              <a:defRPr sz="2100">
                <a:latin typeface="Economica"/>
                <a:ea typeface="Economica"/>
                <a:cs typeface="Economica"/>
                <a:sym typeface="Economica"/>
              </a:defRPr>
            </a:lvl5pPr>
            <a:lvl6pPr lvl="5" algn="ctr">
              <a:lnSpc>
                <a:spcPct val="100000"/>
              </a:lnSpc>
              <a:spcBef>
                <a:spcPts val="0"/>
              </a:spcBef>
              <a:spcAft>
                <a:spcPts val="0"/>
              </a:spcAft>
              <a:buSzPct val="100000"/>
              <a:buFont typeface="Economica"/>
              <a:buNone/>
              <a:defRPr sz="2100">
                <a:latin typeface="Economica"/>
                <a:ea typeface="Economica"/>
                <a:cs typeface="Economica"/>
                <a:sym typeface="Economica"/>
              </a:defRPr>
            </a:lvl6pPr>
            <a:lvl7pPr lvl="6" algn="ctr">
              <a:lnSpc>
                <a:spcPct val="100000"/>
              </a:lnSpc>
              <a:spcBef>
                <a:spcPts val="0"/>
              </a:spcBef>
              <a:spcAft>
                <a:spcPts val="0"/>
              </a:spcAft>
              <a:buSzPct val="100000"/>
              <a:buFont typeface="Economica"/>
              <a:buNone/>
              <a:defRPr sz="2100">
                <a:latin typeface="Economica"/>
                <a:ea typeface="Economica"/>
                <a:cs typeface="Economica"/>
                <a:sym typeface="Economica"/>
              </a:defRPr>
            </a:lvl7pPr>
            <a:lvl8pPr lvl="7" algn="ctr">
              <a:lnSpc>
                <a:spcPct val="100000"/>
              </a:lnSpc>
              <a:spcBef>
                <a:spcPts val="0"/>
              </a:spcBef>
              <a:spcAft>
                <a:spcPts val="0"/>
              </a:spcAft>
              <a:buSzPct val="100000"/>
              <a:buFont typeface="Economica"/>
              <a:buNone/>
              <a:defRPr sz="2100">
                <a:latin typeface="Economica"/>
                <a:ea typeface="Economica"/>
                <a:cs typeface="Economica"/>
                <a:sym typeface="Economica"/>
              </a:defRPr>
            </a:lvl8pPr>
            <a:lvl9pPr lvl="8" algn="ctr">
              <a:lnSpc>
                <a:spcPct val="100000"/>
              </a:lnSpc>
              <a:spcBef>
                <a:spcPts val="0"/>
              </a:spcBef>
              <a:spcAft>
                <a:spcPts val="0"/>
              </a:spcAft>
              <a:buSzPct val="100000"/>
              <a:buFont typeface="Economica"/>
              <a:buNone/>
              <a:defRPr sz="2100">
                <a:latin typeface="Economica"/>
                <a:ea typeface="Economica"/>
                <a:cs typeface="Economica"/>
                <a:sym typeface="Economica"/>
              </a:defRPr>
            </a:lvl9pPr>
          </a:lstStyle>
          <a:p/>
        </p:txBody>
      </p:sp>
      <p:sp>
        <p:nvSpPr>
          <p:cNvPr id="14" name="Shape 1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51" name="Shape 51"/>
        <p:cNvGrpSpPr/>
        <p:nvPr/>
      </p:nvGrpSpPr>
      <p:grpSpPr>
        <a:xfrm>
          <a:off x="0" y="0"/>
          <a:ext cx="0" cy="0"/>
          <a:chOff x="0" y="0"/>
          <a:chExt cx="0" cy="0"/>
        </a:xfrm>
      </p:grpSpPr>
      <p:sp>
        <p:nvSpPr>
          <p:cNvPr id="52" name="Shape 52"/>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3" name="Shape 53"/>
          <p:cNvSpPr txBox="1"/>
          <p:nvPr>
            <p:ph type="title"/>
          </p:nvPr>
        </p:nvSpPr>
        <p:spPr>
          <a:xfrm>
            <a:off x="311700" y="957125"/>
            <a:ext cx="8520600" cy="2128800"/>
          </a:xfrm>
          <a:prstGeom prst="rect">
            <a:avLst/>
          </a:prstGeom>
        </p:spPr>
        <p:txBody>
          <a:bodyPr anchorCtr="0" anchor="ctr" bIns="91425" lIns="91425" rIns="91425" tIns="91425"/>
          <a:lstStyle>
            <a:lvl1pPr lvl="0" algn="ctr">
              <a:spcBef>
                <a:spcPts val="0"/>
              </a:spcBef>
              <a:buClr>
                <a:schemeClr val="lt2"/>
              </a:buClr>
              <a:buSzPct val="100000"/>
              <a:defRPr sz="16000">
                <a:solidFill>
                  <a:schemeClr val="lt2"/>
                </a:solidFill>
              </a:defRPr>
            </a:lvl1pPr>
            <a:lvl2pPr lvl="1" algn="ctr">
              <a:spcBef>
                <a:spcPts val="0"/>
              </a:spcBef>
              <a:buClr>
                <a:schemeClr val="lt2"/>
              </a:buClr>
              <a:buSzPct val="100000"/>
              <a:defRPr sz="16000">
                <a:solidFill>
                  <a:schemeClr val="lt2"/>
                </a:solidFill>
              </a:defRPr>
            </a:lvl2pPr>
            <a:lvl3pPr lvl="2" algn="ctr">
              <a:spcBef>
                <a:spcPts val="0"/>
              </a:spcBef>
              <a:buClr>
                <a:schemeClr val="lt2"/>
              </a:buClr>
              <a:buSzPct val="100000"/>
              <a:defRPr sz="16000">
                <a:solidFill>
                  <a:schemeClr val="lt2"/>
                </a:solidFill>
              </a:defRPr>
            </a:lvl3pPr>
            <a:lvl4pPr lvl="3" algn="ctr">
              <a:spcBef>
                <a:spcPts val="0"/>
              </a:spcBef>
              <a:buClr>
                <a:schemeClr val="lt2"/>
              </a:buClr>
              <a:buSzPct val="100000"/>
              <a:defRPr sz="16000">
                <a:solidFill>
                  <a:schemeClr val="lt2"/>
                </a:solidFill>
              </a:defRPr>
            </a:lvl4pPr>
            <a:lvl5pPr lvl="4" algn="ctr">
              <a:spcBef>
                <a:spcPts val="0"/>
              </a:spcBef>
              <a:buClr>
                <a:schemeClr val="lt2"/>
              </a:buClr>
              <a:buSzPct val="100000"/>
              <a:defRPr sz="16000">
                <a:solidFill>
                  <a:schemeClr val="lt2"/>
                </a:solidFill>
              </a:defRPr>
            </a:lvl5pPr>
            <a:lvl6pPr lvl="5" algn="ctr">
              <a:spcBef>
                <a:spcPts val="0"/>
              </a:spcBef>
              <a:buClr>
                <a:schemeClr val="lt2"/>
              </a:buClr>
              <a:buSzPct val="100000"/>
              <a:defRPr sz="16000">
                <a:solidFill>
                  <a:schemeClr val="lt2"/>
                </a:solidFill>
              </a:defRPr>
            </a:lvl6pPr>
            <a:lvl7pPr lvl="6" algn="ctr">
              <a:spcBef>
                <a:spcPts val="0"/>
              </a:spcBef>
              <a:buClr>
                <a:schemeClr val="lt2"/>
              </a:buClr>
              <a:buSzPct val="100000"/>
              <a:defRPr sz="16000">
                <a:solidFill>
                  <a:schemeClr val="lt2"/>
                </a:solidFill>
              </a:defRPr>
            </a:lvl7pPr>
            <a:lvl8pPr lvl="7" algn="ctr">
              <a:spcBef>
                <a:spcPts val="0"/>
              </a:spcBef>
              <a:buClr>
                <a:schemeClr val="lt2"/>
              </a:buClr>
              <a:buSzPct val="100000"/>
              <a:defRPr sz="16000">
                <a:solidFill>
                  <a:schemeClr val="lt2"/>
                </a:solidFill>
              </a:defRPr>
            </a:lvl8pPr>
            <a:lvl9pPr lvl="8" algn="ctr">
              <a:spcBef>
                <a:spcPts val="0"/>
              </a:spcBef>
              <a:buClr>
                <a:schemeClr val="lt2"/>
              </a:buClr>
              <a:buSzPct val="100000"/>
              <a:defRPr sz="16000">
                <a:solidFill>
                  <a:schemeClr val="lt2"/>
                </a:solidFill>
              </a:defRPr>
            </a:lvl9pPr>
          </a:lstStyle>
          <a:p/>
        </p:txBody>
      </p:sp>
      <p:sp>
        <p:nvSpPr>
          <p:cNvPr id="54" name="Shape 54"/>
          <p:cNvSpPr txBox="1"/>
          <p:nvPr>
            <p:ph idx="1" type="body"/>
          </p:nvPr>
        </p:nvSpPr>
        <p:spPr>
          <a:xfrm>
            <a:off x="311700" y="3162000"/>
            <a:ext cx="85206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5" name="Shape 5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6" name="Shape 56"/>
        <p:cNvGrpSpPr/>
        <p:nvPr/>
      </p:nvGrpSpPr>
      <p:grpSpPr>
        <a:xfrm>
          <a:off x="0" y="0"/>
          <a:ext cx="0" cy="0"/>
          <a:chOff x="0" y="0"/>
          <a:chExt cx="0" cy="0"/>
        </a:xfrm>
      </p:grpSpPr>
      <p:sp>
        <p:nvSpPr>
          <p:cNvPr id="57" name="Shape 5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5" name="Shape 15"/>
        <p:cNvGrpSpPr/>
        <p:nvPr/>
      </p:nvGrpSpPr>
      <p:grpSpPr>
        <a:xfrm>
          <a:off x="0" y="0"/>
          <a:ext cx="0" cy="0"/>
          <a:chOff x="0" y="0"/>
          <a:chExt cx="0" cy="0"/>
        </a:xfrm>
      </p:grpSpPr>
      <p:sp>
        <p:nvSpPr>
          <p:cNvPr id="16" name="Shape 16"/>
          <p:cNvSpPr/>
          <p:nvPr/>
        </p:nvSpPr>
        <p:spPr>
          <a:xfrm flipH="1">
            <a:off x="7595937" y="4602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med" w="med" type="none"/>
            <a:tailEnd len="med" w="med" type="none"/>
          </a:ln>
        </p:spPr>
      </p:sp>
      <p:sp>
        <p:nvSpPr>
          <p:cNvPr id="17" name="Shape 17"/>
          <p:cNvSpPr/>
          <p:nvPr/>
        </p:nvSpPr>
        <p:spPr>
          <a:xfrm flipH="1" rot="10800000">
            <a:off x="466425" y="35583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med" w="med" type="none"/>
            <a:tailEnd len="med" w="med" type="none"/>
          </a:ln>
        </p:spPr>
      </p:sp>
      <p:sp>
        <p:nvSpPr>
          <p:cNvPr id="18" name="Shape 18"/>
          <p:cNvSpPr txBox="1"/>
          <p:nvPr>
            <p:ph type="title"/>
          </p:nvPr>
        </p:nvSpPr>
        <p:spPr>
          <a:xfrm>
            <a:off x="773700" y="1806450"/>
            <a:ext cx="7596600" cy="1530600"/>
          </a:xfrm>
          <a:prstGeom prst="rect">
            <a:avLst/>
          </a:prstGeom>
        </p:spPr>
        <p:txBody>
          <a:bodyPr anchorCtr="0" anchor="ctr"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0" name="Shape 20"/>
        <p:cNvGrpSpPr/>
        <p:nvPr/>
      </p:nvGrpSpPr>
      <p:grpSpPr>
        <a:xfrm>
          <a:off x="0" y="0"/>
          <a:ext cx="0" cy="0"/>
          <a:chOff x="0" y="0"/>
          <a:chExt cx="0" cy="0"/>
        </a:xfrm>
      </p:grpSpPr>
      <p:sp>
        <p:nvSpPr>
          <p:cNvPr id="21" name="Shape 21"/>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22" name="Shape 22"/>
          <p:cNvSpPr txBox="1"/>
          <p:nvPr>
            <p:ph type="title"/>
          </p:nvPr>
        </p:nvSpPr>
        <p:spPr>
          <a:xfrm>
            <a:off x="311700" y="315925"/>
            <a:ext cx="8520600" cy="8313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11700" y="1225225"/>
            <a:ext cx="8520600" cy="3354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5" name="Shape 25"/>
        <p:cNvGrpSpPr/>
        <p:nvPr/>
      </p:nvGrpSpPr>
      <p:grpSpPr>
        <a:xfrm>
          <a:off x="0" y="0"/>
          <a:ext cx="0" cy="0"/>
          <a:chOff x="0" y="0"/>
          <a:chExt cx="0" cy="0"/>
        </a:xfrm>
      </p:grpSpPr>
      <p:sp>
        <p:nvSpPr>
          <p:cNvPr id="26" name="Shape 26"/>
          <p:cNvSpPr txBox="1"/>
          <p:nvPr>
            <p:ph type="title"/>
          </p:nvPr>
        </p:nvSpPr>
        <p:spPr>
          <a:xfrm>
            <a:off x="311700" y="315925"/>
            <a:ext cx="8520600" cy="8313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 type="body"/>
          </p:nvPr>
        </p:nvSpPr>
        <p:spPr>
          <a:xfrm>
            <a:off x="311700" y="1225225"/>
            <a:ext cx="3999900" cy="3354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2" type="body"/>
          </p:nvPr>
        </p:nvSpPr>
        <p:spPr>
          <a:xfrm>
            <a:off x="4832400" y="1225225"/>
            <a:ext cx="3999900" cy="3354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0" name="Shape 30"/>
        <p:cNvGrpSpPr/>
        <p:nvPr/>
      </p:nvGrpSpPr>
      <p:grpSpPr>
        <a:xfrm>
          <a:off x="0" y="0"/>
          <a:ext cx="0" cy="0"/>
          <a:chOff x="0" y="0"/>
          <a:chExt cx="0" cy="0"/>
        </a:xfrm>
      </p:grpSpPr>
      <p:sp>
        <p:nvSpPr>
          <p:cNvPr id="31" name="Shape 31"/>
          <p:cNvSpPr txBox="1"/>
          <p:nvPr>
            <p:ph type="title"/>
          </p:nvPr>
        </p:nvSpPr>
        <p:spPr>
          <a:xfrm>
            <a:off x="311700" y="315925"/>
            <a:ext cx="8520600" cy="8313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3" name="Shape 33"/>
        <p:cNvGrpSpPr/>
        <p:nvPr/>
      </p:nvGrpSpPr>
      <p:grpSpPr>
        <a:xfrm>
          <a:off x="0" y="0"/>
          <a:ext cx="0" cy="0"/>
          <a:chOff x="0" y="0"/>
          <a:chExt cx="0" cy="0"/>
        </a:xfrm>
      </p:grpSpPr>
      <p:sp>
        <p:nvSpPr>
          <p:cNvPr id="34" name="Shape 34"/>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35" name="Shape 35"/>
          <p:cNvSpPr txBox="1"/>
          <p:nvPr>
            <p:ph idx="1" type="body"/>
          </p:nvPr>
        </p:nvSpPr>
        <p:spPr>
          <a:xfrm>
            <a:off x="311700" y="1399399"/>
            <a:ext cx="2808000" cy="27849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6" name="Shape 3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7" name="Shape 37"/>
        <p:cNvGrpSpPr/>
        <p:nvPr/>
      </p:nvGrpSpPr>
      <p:grpSpPr>
        <a:xfrm>
          <a:off x="0" y="0"/>
          <a:ext cx="0" cy="0"/>
          <a:chOff x="0" y="0"/>
          <a:chExt cx="0" cy="0"/>
        </a:xfrm>
      </p:grpSpPr>
      <p:sp>
        <p:nvSpPr>
          <p:cNvPr id="38" name="Shape 38"/>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490250" y="450150"/>
            <a:ext cx="5878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1" name="Shape 41"/>
        <p:cNvGrpSpPr/>
        <p:nvPr/>
      </p:nvGrpSpPr>
      <p:grpSpPr>
        <a:xfrm>
          <a:off x="0" y="0"/>
          <a:ext cx="0" cy="0"/>
          <a:chOff x="0" y="0"/>
          <a:chExt cx="0" cy="0"/>
        </a:xfrm>
      </p:grpSpPr>
      <p:sp>
        <p:nvSpPr>
          <p:cNvPr id="42" name="Shape 42"/>
          <p:cNvSpPr/>
          <p:nvPr/>
        </p:nvSpPr>
        <p:spPr>
          <a:xfrm>
            <a:off x="4572000" y="-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cxnSp>
        <p:nvCxnSpPr>
          <p:cNvPr id="43" name="Shape 43"/>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4" name="Shape 44"/>
          <p:cNvSpPr txBox="1"/>
          <p:nvPr>
            <p:ph type="title"/>
          </p:nvPr>
        </p:nvSpPr>
        <p:spPr>
          <a:xfrm>
            <a:off x="265500" y="929275"/>
            <a:ext cx="4045200" cy="1786200"/>
          </a:xfrm>
          <a:prstGeom prst="rect">
            <a:avLst/>
          </a:prstGeom>
        </p:spPr>
        <p:txBody>
          <a:bodyPr anchorCtr="0" anchor="b" bIns="91425" lIns="91425" rIns="91425" tIns="91425"/>
          <a:lstStyle>
            <a:lvl1pPr lvl="0" algn="ctr">
              <a:spcBef>
                <a:spcPts val="0"/>
              </a:spcBef>
              <a:buClr>
                <a:schemeClr val="lt2"/>
              </a:buClr>
              <a:defRPr>
                <a:solidFill>
                  <a:schemeClr val="lt2"/>
                </a:solidFill>
              </a:defRPr>
            </a:lvl1pPr>
            <a:lvl2pPr lvl="1" algn="ctr">
              <a:spcBef>
                <a:spcPts val="0"/>
              </a:spcBef>
              <a:buClr>
                <a:schemeClr val="lt2"/>
              </a:buClr>
              <a:defRPr>
                <a:solidFill>
                  <a:schemeClr val="lt2"/>
                </a:solidFill>
              </a:defRPr>
            </a:lvl2pPr>
            <a:lvl3pPr lvl="2" algn="ctr">
              <a:spcBef>
                <a:spcPts val="0"/>
              </a:spcBef>
              <a:buClr>
                <a:schemeClr val="lt2"/>
              </a:buClr>
              <a:defRPr>
                <a:solidFill>
                  <a:schemeClr val="lt2"/>
                </a:solidFill>
              </a:defRPr>
            </a:lvl3pPr>
            <a:lvl4pPr lvl="3" algn="ctr">
              <a:spcBef>
                <a:spcPts val="0"/>
              </a:spcBef>
              <a:buClr>
                <a:schemeClr val="lt2"/>
              </a:buClr>
              <a:defRPr>
                <a:solidFill>
                  <a:schemeClr val="lt2"/>
                </a:solidFill>
              </a:defRPr>
            </a:lvl4pPr>
            <a:lvl5pPr lvl="4" algn="ctr">
              <a:spcBef>
                <a:spcPts val="0"/>
              </a:spcBef>
              <a:buClr>
                <a:schemeClr val="lt2"/>
              </a:buClr>
              <a:defRPr>
                <a:solidFill>
                  <a:schemeClr val="lt2"/>
                </a:solidFill>
              </a:defRPr>
            </a:lvl5pPr>
            <a:lvl6pPr lvl="5" algn="ctr">
              <a:spcBef>
                <a:spcPts val="0"/>
              </a:spcBef>
              <a:buClr>
                <a:schemeClr val="lt2"/>
              </a:buClr>
              <a:defRPr>
                <a:solidFill>
                  <a:schemeClr val="lt2"/>
                </a:solidFill>
              </a:defRPr>
            </a:lvl6pPr>
            <a:lvl7pPr lvl="6" algn="ctr">
              <a:spcBef>
                <a:spcPts val="0"/>
              </a:spcBef>
              <a:buClr>
                <a:schemeClr val="lt2"/>
              </a:buClr>
              <a:defRPr>
                <a:solidFill>
                  <a:schemeClr val="lt2"/>
                </a:solidFill>
              </a:defRPr>
            </a:lvl7pPr>
            <a:lvl8pPr lvl="7" algn="ctr">
              <a:spcBef>
                <a:spcPts val="0"/>
              </a:spcBef>
              <a:buClr>
                <a:schemeClr val="lt2"/>
              </a:buClr>
              <a:defRPr>
                <a:solidFill>
                  <a:schemeClr val="lt2"/>
                </a:solidFill>
              </a:defRPr>
            </a:lvl8pPr>
            <a:lvl9pPr lvl="8" algn="ctr">
              <a:spcBef>
                <a:spcPts val="0"/>
              </a:spcBef>
              <a:buClr>
                <a:schemeClr val="lt2"/>
              </a:buClr>
              <a:defRPr>
                <a:solidFill>
                  <a:schemeClr val="lt2"/>
                </a:solidFill>
              </a:defRPr>
            </a:lvl9pPr>
          </a:lstStyle>
          <a:p/>
        </p:txBody>
      </p:sp>
      <p:sp>
        <p:nvSpPr>
          <p:cNvPr id="45" name="Shape 45"/>
          <p:cNvSpPr txBox="1"/>
          <p:nvPr>
            <p:ph idx="1" type="subTitle"/>
          </p:nvPr>
        </p:nvSpPr>
        <p:spPr>
          <a:xfrm>
            <a:off x="265500" y="2769000"/>
            <a:ext cx="4045200" cy="1574100"/>
          </a:xfrm>
          <a:prstGeom prst="rect">
            <a:avLst/>
          </a:prstGeom>
        </p:spPr>
        <p:txBody>
          <a:bodyPr anchorCtr="0" anchor="t" bIns="91425" lIns="91425" rIns="91425" tIns="91425"/>
          <a:lstStyle>
            <a:lvl1pPr lvl="0" algn="ctr">
              <a:lnSpc>
                <a:spcPct val="100000"/>
              </a:lnSpc>
              <a:spcBef>
                <a:spcPts val="0"/>
              </a:spcBef>
              <a:spcAft>
                <a:spcPts val="0"/>
              </a:spcAft>
              <a:buSzPct val="100000"/>
              <a:buFont typeface="Economica"/>
              <a:buNone/>
              <a:defRPr sz="2400">
                <a:latin typeface="Economica"/>
                <a:ea typeface="Economica"/>
                <a:cs typeface="Economica"/>
                <a:sym typeface="Economica"/>
              </a:defRPr>
            </a:lvl1pPr>
            <a:lvl2pPr lvl="1" algn="ctr">
              <a:lnSpc>
                <a:spcPct val="100000"/>
              </a:lnSpc>
              <a:spcBef>
                <a:spcPts val="0"/>
              </a:spcBef>
              <a:spcAft>
                <a:spcPts val="0"/>
              </a:spcAft>
              <a:buSzPct val="100000"/>
              <a:buFont typeface="Economica"/>
              <a:buNone/>
              <a:defRPr sz="2400">
                <a:latin typeface="Economica"/>
                <a:ea typeface="Economica"/>
                <a:cs typeface="Economica"/>
                <a:sym typeface="Economica"/>
              </a:defRPr>
            </a:lvl2pPr>
            <a:lvl3pPr lvl="2" algn="ctr">
              <a:lnSpc>
                <a:spcPct val="100000"/>
              </a:lnSpc>
              <a:spcBef>
                <a:spcPts val="0"/>
              </a:spcBef>
              <a:spcAft>
                <a:spcPts val="0"/>
              </a:spcAft>
              <a:buSzPct val="100000"/>
              <a:buFont typeface="Economica"/>
              <a:buNone/>
              <a:defRPr sz="2400">
                <a:latin typeface="Economica"/>
                <a:ea typeface="Economica"/>
                <a:cs typeface="Economica"/>
                <a:sym typeface="Economica"/>
              </a:defRPr>
            </a:lvl3pPr>
            <a:lvl4pPr lvl="3" algn="ctr">
              <a:lnSpc>
                <a:spcPct val="100000"/>
              </a:lnSpc>
              <a:spcBef>
                <a:spcPts val="0"/>
              </a:spcBef>
              <a:spcAft>
                <a:spcPts val="0"/>
              </a:spcAft>
              <a:buSzPct val="100000"/>
              <a:buFont typeface="Economica"/>
              <a:buNone/>
              <a:defRPr sz="2400">
                <a:latin typeface="Economica"/>
                <a:ea typeface="Economica"/>
                <a:cs typeface="Economica"/>
                <a:sym typeface="Economica"/>
              </a:defRPr>
            </a:lvl4pPr>
            <a:lvl5pPr lvl="4" algn="ctr">
              <a:lnSpc>
                <a:spcPct val="100000"/>
              </a:lnSpc>
              <a:spcBef>
                <a:spcPts val="0"/>
              </a:spcBef>
              <a:spcAft>
                <a:spcPts val="0"/>
              </a:spcAft>
              <a:buSzPct val="100000"/>
              <a:buFont typeface="Economica"/>
              <a:buNone/>
              <a:defRPr sz="2400">
                <a:latin typeface="Economica"/>
                <a:ea typeface="Economica"/>
                <a:cs typeface="Economica"/>
                <a:sym typeface="Economica"/>
              </a:defRPr>
            </a:lvl5pPr>
            <a:lvl6pPr lvl="5" algn="ctr">
              <a:lnSpc>
                <a:spcPct val="100000"/>
              </a:lnSpc>
              <a:spcBef>
                <a:spcPts val="0"/>
              </a:spcBef>
              <a:spcAft>
                <a:spcPts val="0"/>
              </a:spcAft>
              <a:buSzPct val="100000"/>
              <a:buFont typeface="Economica"/>
              <a:buNone/>
              <a:defRPr sz="2400">
                <a:latin typeface="Economica"/>
                <a:ea typeface="Economica"/>
                <a:cs typeface="Economica"/>
                <a:sym typeface="Economica"/>
              </a:defRPr>
            </a:lvl6pPr>
            <a:lvl7pPr lvl="6" algn="ctr">
              <a:lnSpc>
                <a:spcPct val="100000"/>
              </a:lnSpc>
              <a:spcBef>
                <a:spcPts val="0"/>
              </a:spcBef>
              <a:spcAft>
                <a:spcPts val="0"/>
              </a:spcAft>
              <a:buSzPct val="100000"/>
              <a:buFont typeface="Economica"/>
              <a:buNone/>
              <a:defRPr sz="2400">
                <a:latin typeface="Economica"/>
                <a:ea typeface="Economica"/>
                <a:cs typeface="Economica"/>
                <a:sym typeface="Economica"/>
              </a:defRPr>
            </a:lvl7pPr>
            <a:lvl8pPr lvl="7" algn="ctr">
              <a:lnSpc>
                <a:spcPct val="100000"/>
              </a:lnSpc>
              <a:spcBef>
                <a:spcPts val="0"/>
              </a:spcBef>
              <a:spcAft>
                <a:spcPts val="0"/>
              </a:spcAft>
              <a:buSzPct val="100000"/>
              <a:buFont typeface="Economica"/>
              <a:buNone/>
              <a:defRPr sz="2400">
                <a:latin typeface="Economica"/>
                <a:ea typeface="Economica"/>
                <a:cs typeface="Economica"/>
                <a:sym typeface="Economica"/>
              </a:defRPr>
            </a:lvl8pPr>
            <a:lvl9pPr lvl="8" algn="ctr">
              <a:lnSpc>
                <a:spcPct val="100000"/>
              </a:lnSpc>
              <a:spcBef>
                <a:spcPts val="0"/>
              </a:spcBef>
              <a:spcAft>
                <a:spcPts val="0"/>
              </a:spcAft>
              <a:buSzPct val="100000"/>
              <a:buFont typeface="Economica"/>
              <a:buNone/>
              <a:defRPr sz="2400">
                <a:latin typeface="Economica"/>
                <a:ea typeface="Economica"/>
                <a:cs typeface="Economica"/>
                <a:sym typeface="Economica"/>
              </a:defRPr>
            </a:lvl9pPr>
          </a:lstStyle>
          <a:p/>
        </p:txBody>
      </p:sp>
      <p:sp>
        <p:nvSpPr>
          <p:cNvPr id="46" name="Shape 46"/>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8" name="Shape 48"/>
        <p:cNvGrpSpPr/>
        <p:nvPr/>
      </p:nvGrpSpPr>
      <p:grpSpPr>
        <a:xfrm>
          <a:off x="0" y="0"/>
          <a:ext cx="0" cy="0"/>
          <a:chOff x="0" y="0"/>
          <a:chExt cx="0" cy="0"/>
        </a:xfrm>
      </p:grpSpPr>
      <p:sp>
        <p:nvSpPr>
          <p:cNvPr id="49" name="Shape 49"/>
          <p:cNvSpPr txBox="1"/>
          <p:nvPr>
            <p:ph idx="1" type="body"/>
          </p:nvPr>
        </p:nvSpPr>
        <p:spPr>
          <a:xfrm>
            <a:off x="319500" y="4218925"/>
            <a:ext cx="5998800" cy="598800"/>
          </a:xfrm>
          <a:prstGeom prst="rect">
            <a:avLst/>
          </a:prstGeom>
        </p:spPr>
        <p:txBody>
          <a:bodyPr anchorCtr="0" anchor="ctr" bIns="91425" lIns="91425" rIns="91425" tIns="91425"/>
          <a:lstStyle>
            <a:lvl1pPr lvl="0">
              <a:lnSpc>
                <a:spcPct val="100000"/>
              </a:lnSpc>
              <a:spcBef>
                <a:spcPts val="0"/>
              </a:spcBef>
              <a:spcAft>
                <a:spcPts val="0"/>
              </a:spcAft>
              <a:buSzPct val="100000"/>
              <a:buFont typeface="Economica"/>
              <a:buNone/>
              <a:defRPr sz="2400">
                <a:latin typeface="Economica"/>
                <a:ea typeface="Economica"/>
                <a:cs typeface="Economica"/>
                <a:sym typeface="Economica"/>
              </a:defRPr>
            </a:lvl1pPr>
          </a:lstStyle>
          <a:p/>
        </p:txBody>
      </p:sp>
      <p:sp>
        <p:nvSpPr>
          <p:cNvPr id="50" name="Shape 5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15925"/>
            <a:ext cx="8520600" cy="831300"/>
          </a:xfrm>
          <a:prstGeom prst="rect">
            <a:avLst/>
          </a:prstGeom>
          <a:noFill/>
          <a:ln>
            <a:noFill/>
          </a:ln>
        </p:spPr>
        <p:txBody>
          <a:bodyPr anchorCtr="0" anchor="b" bIns="91425" lIns="91425" rIns="91425" tIns="91425"/>
          <a:lstStyle>
            <a:lvl1pPr lvl="0">
              <a:spcBef>
                <a:spcPts val="0"/>
              </a:spcBef>
              <a:buClr>
                <a:schemeClr val="dk1"/>
              </a:buClr>
              <a:buSzPct val="100000"/>
              <a:buFont typeface="Economica"/>
              <a:buNone/>
              <a:defRPr sz="4200">
                <a:solidFill>
                  <a:schemeClr val="dk1"/>
                </a:solidFill>
                <a:latin typeface="Economica"/>
                <a:ea typeface="Economica"/>
                <a:cs typeface="Economica"/>
                <a:sym typeface="Economica"/>
              </a:defRPr>
            </a:lvl1pPr>
            <a:lvl2pPr lvl="1">
              <a:spcBef>
                <a:spcPts val="0"/>
              </a:spcBef>
              <a:buClr>
                <a:schemeClr val="dk1"/>
              </a:buClr>
              <a:buSzPct val="100000"/>
              <a:buFont typeface="Economica"/>
              <a:buNone/>
              <a:defRPr sz="4200">
                <a:solidFill>
                  <a:schemeClr val="dk1"/>
                </a:solidFill>
                <a:latin typeface="Economica"/>
                <a:ea typeface="Economica"/>
                <a:cs typeface="Economica"/>
                <a:sym typeface="Economica"/>
              </a:defRPr>
            </a:lvl2pPr>
            <a:lvl3pPr lvl="2">
              <a:spcBef>
                <a:spcPts val="0"/>
              </a:spcBef>
              <a:buClr>
                <a:schemeClr val="dk1"/>
              </a:buClr>
              <a:buSzPct val="100000"/>
              <a:buFont typeface="Economica"/>
              <a:buNone/>
              <a:defRPr sz="4200">
                <a:solidFill>
                  <a:schemeClr val="dk1"/>
                </a:solidFill>
                <a:latin typeface="Economica"/>
                <a:ea typeface="Economica"/>
                <a:cs typeface="Economica"/>
                <a:sym typeface="Economica"/>
              </a:defRPr>
            </a:lvl3pPr>
            <a:lvl4pPr lvl="3">
              <a:spcBef>
                <a:spcPts val="0"/>
              </a:spcBef>
              <a:buClr>
                <a:schemeClr val="dk1"/>
              </a:buClr>
              <a:buSzPct val="100000"/>
              <a:buFont typeface="Economica"/>
              <a:buNone/>
              <a:defRPr sz="4200">
                <a:solidFill>
                  <a:schemeClr val="dk1"/>
                </a:solidFill>
                <a:latin typeface="Economica"/>
                <a:ea typeface="Economica"/>
                <a:cs typeface="Economica"/>
                <a:sym typeface="Economica"/>
              </a:defRPr>
            </a:lvl4pPr>
            <a:lvl5pPr lvl="4">
              <a:spcBef>
                <a:spcPts val="0"/>
              </a:spcBef>
              <a:buClr>
                <a:schemeClr val="dk1"/>
              </a:buClr>
              <a:buSzPct val="100000"/>
              <a:buFont typeface="Economica"/>
              <a:buNone/>
              <a:defRPr sz="4200">
                <a:solidFill>
                  <a:schemeClr val="dk1"/>
                </a:solidFill>
                <a:latin typeface="Economica"/>
                <a:ea typeface="Economica"/>
                <a:cs typeface="Economica"/>
                <a:sym typeface="Economica"/>
              </a:defRPr>
            </a:lvl5pPr>
            <a:lvl6pPr lvl="5">
              <a:spcBef>
                <a:spcPts val="0"/>
              </a:spcBef>
              <a:buClr>
                <a:schemeClr val="dk1"/>
              </a:buClr>
              <a:buSzPct val="100000"/>
              <a:buFont typeface="Economica"/>
              <a:buNone/>
              <a:defRPr sz="4200">
                <a:solidFill>
                  <a:schemeClr val="dk1"/>
                </a:solidFill>
                <a:latin typeface="Economica"/>
                <a:ea typeface="Economica"/>
                <a:cs typeface="Economica"/>
                <a:sym typeface="Economica"/>
              </a:defRPr>
            </a:lvl6pPr>
            <a:lvl7pPr lvl="6">
              <a:spcBef>
                <a:spcPts val="0"/>
              </a:spcBef>
              <a:buClr>
                <a:schemeClr val="dk1"/>
              </a:buClr>
              <a:buSzPct val="100000"/>
              <a:buFont typeface="Economica"/>
              <a:buNone/>
              <a:defRPr sz="4200">
                <a:solidFill>
                  <a:schemeClr val="dk1"/>
                </a:solidFill>
                <a:latin typeface="Economica"/>
                <a:ea typeface="Economica"/>
                <a:cs typeface="Economica"/>
                <a:sym typeface="Economica"/>
              </a:defRPr>
            </a:lvl7pPr>
            <a:lvl8pPr lvl="7">
              <a:spcBef>
                <a:spcPts val="0"/>
              </a:spcBef>
              <a:buClr>
                <a:schemeClr val="dk1"/>
              </a:buClr>
              <a:buSzPct val="100000"/>
              <a:buFont typeface="Economica"/>
              <a:buNone/>
              <a:defRPr sz="4200">
                <a:solidFill>
                  <a:schemeClr val="dk1"/>
                </a:solidFill>
                <a:latin typeface="Economica"/>
                <a:ea typeface="Economica"/>
                <a:cs typeface="Economica"/>
                <a:sym typeface="Economica"/>
              </a:defRPr>
            </a:lvl8pPr>
            <a:lvl9pPr lvl="8">
              <a:spcBef>
                <a:spcPts val="0"/>
              </a:spcBef>
              <a:buClr>
                <a:schemeClr val="dk1"/>
              </a:buClr>
              <a:buSzPct val="100000"/>
              <a:buFont typeface="Economica"/>
              <a:buNone/>
              <a:defRPr sz="4200">
                <a:solidFill>
                  <a:schemeClr val="dk1"/>
                </a:solidFill>
                <a:latin typeface="Economica"/>
                <a:ea typeface="Economica"/>
                <a:cs typeface="Economica"/>
                <a:sym typeface="Economica"/>
              </a:defRPr>
            </a:lvl9pPr>
          </a:lstStyle>
          <a:p/>
        </p:txBody>
      </p:sp>
      <p:sp>
        <p:nvSpPr>
          <p:cNvPr id="7" name="Shape 7"/>
          <p:cNvSpPr txBox="1"/>
          <p:nvPr>
            <p:ph idx="1" type="body"/>
          </p:nvPr>
        </p:nvSpPr>
        <p:spPr>
          <a:xfrm>
            <a:off x="311700" y="1225225"/>
            <a:ext cx="8520600" cy="33540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1"/>
              </a:buClr>
              <a:buSzPct val="100000"/>
              <a:buFont typeface="Open Sans"/>
              <a:buChar char="●"/>
              <a:defRPr sz="1800">
                <a:solidFill>
                  <a:schemeClr val="dk1"/>
                </a:solidFill>
                <a:latin typeface="Open Sans"/>
                <a:ea typeface="Open Sans"/>
                <a:cs typeface="Open Sans"/>
                <a:sym typeface="Open Sans"/>
              </a:defRPr>
            </a:lvl1pPr>
            <a:lvl2pPr lvl="1">
              <a:lnSpc>
                <a:spcPct val="115000"/>
              </a:lnSpc>
              <a:spcBef>
                <a:spcPts val="0"/>
              </a:spcBef>
              <a:spcAft>
                <a:spcPts val="1600"/>
              </a:spcAft>
              <a:buClr>
                <a:schemeClr val="dk1"/>
              </a:buClr>
              <a:buFont typeface="Open Sans"/>
              <a:buChar char="○"/>
              <a:defRPr>
                <a:solidFill>
                  <a:schemeClr val="dk1"/>
                </a:solidFill>
                <a:latin typeface="Open Sans"/>
                <a:ea typeface="Open Sans"/>
                <a:cs typeface="Open Sans"/>
                <a:sym typeface="Open Sans"/>
              </a:defRPr>
            </a:lvl2pPr>
            <a:lvl3pPr lvl="2">
              <a:lnSpc>
                <a:spcPct val="115000"/>
              </a:lnSpc>
              <a:spcBef>
                <a:spcPts val="0"/>
              </a:spcBef>
              <a:spcAft>
                <a:spcPts val="1600"/>
              </a:spcAft>
              <a:buClr>
                <a:schemeClr val="dk1"/>
              </a:buClr>
              <a:buFont typeface="Open Sans"/>
              <a:buChar char="■"/>
              <a:defRPr>
                <a:solidFill>
                  <a:schemeClr val="dk1"/>
                </a:solidFill>
                <a:latin typeface="Open Sans"/>
                <a:ea typeface="Open Sans"/>
                <a:cs typeface="Open Sans"/>
                <a:sym typeface="Open Sans"/>
              </a:defRPr>
            </a:lvl3pPr>
            <a:lvl4pPr lvl="3">
              <a:lnSpc>
                <a:spcPct val="115000"/>
              </a:lnSpc>
              <a:spcBef>
                <a:spcPts val="0"/>
              </a:spcBef>
              <a:spcAft>
                <a:spcPts val="1600"/>
              </a:spcAft>
              <a:buClr>
                <a:schemeClr val="dk1"/>
              </a:buClr>
              <a:buFont typeface="Open Sans"/>
              <a:buChar char="●"/>
              <a:defRPr>
                <a:solidFill>
                  <a:schemeClr val="dk1"/>
                </a:solidFill>
                <a:latin typeface="Open Sans"/>
                <a:ea typeface="Open Sans"/>
                <a:cs typeface="Open Sans"/>
                <a:sym typeface="Open Sans"/>
              </a:defRPr>
            </a:lvl4pPr>
            <a:lvl5pPr lvl="4">
              <a:lnSpc>
                <a:spcPct val="115000"/>
              </a:lnSpc>
              <a:spcBef>
                <a:spcPts val="0"/>
              </a:spcBef>
              <a:spcAft>
                <a:spcPts val="1600"/>
              </a:spcAft>
              <a:buClr>
                <a:schemeClr val="dk1"/>
              </a:buClr>
              <a:buFont typeface="Open Sans"/>
              <a:buChar char="○"/>
              <a:defRPr>
                <a:solidFill>
                  <a:schemeClr val="dk1"/>
                </a:solidFill>
                <a:latin typeface="Open Sans"/>
                <a:ea typeface="Open Sans"/>
                <a:cs typeface="Open Sans"/>
                <a:sym typeface="Open Sans"/>
              </a:defRPr>
            </a:lvl5pPr>
            <a:lvl6pPr lvl="5">
              <a:lnSpc>
                <a:spcPct val="115000"/>
              </a:lnSpc>
              <a:spcBef>
                <a:spcPts val="0"/>
              </a:spcBef>
              <a:spcAft>
                <a:spcPts val="1600"/>
              </a:spcAft>
              <a:buClr>
                <a:schemeClr val="dk1"/>
              </a:buClr>
              <a:buFont typeface="Open Sans"/>
              <a:buChar char="■"/>
              <a:defRPr>
                <a:solidFill>
                  <a:schemeClr val="dk1"/>
                </a:solidFill>
                <a:latin typeface="Open Sans"/>
                <a:ea typeface="Open Sans"/>
                <a:cs typeface="Open Sans"/>
                <a:sym typeface="Open Sans"/>
              </a:defRPr>
            </a:lvl6pPr>
            <a:lvl7pPr lvl="6">
              <a:lnSpc>
                <a:spcPct val="115000"/>
              </a:lnSpc>
              <a:spcBef>
                <a:spcPts val="0"/>
              </a:spcBef>
              <a:spcAft>
                <a:spcPts val="1600"/>
              </a:spcAft>
              <a:buClr>
                <a:schemeClr val="dk1"/>
              </a:buClr>
              <a:buFont typeface="Open Sans"/>
              <a:buChar char="●"/>
              <a:defRPr>
                <a:solidFill>
                  <a:schemeClr val="dk1"/>
                </a:solidFill>
                <a:latin typeface="Open Sans"/>
                <a:ea typeface="Open Sans"/>
                <a:cs typeface="Open Sans"/>
                <a:sym typeface="Open Sans"/>
              </a:defRPr>
            </a:lvl7pPr>
            <a:lvl8pPr lvl="7">
              <a:lnSpc>
                <a:spcPct val="115000"/>
              </a:lnSpc>
              <a:spcBef>
                <a:spcPts val="0"/>
              </a:spcBef>
              <a:spcAft>
                <a:spcPts val="1600"/>
              </a:spcAft>
              <a:buClr>
                <a:schemeClr val="dk1"/>
              </a:buClr>
              <a:buFont typeface="Open Sans"/>
              <a:buChar char="○"/>
              <a:defRPr>
                <a:solidFill>
                  <a:schemeClr val="dk1"/>
                </a:solidFill>
                <a:latin typeface="Open Sans"/>
                <a:ea typeface="Open Sans"/>
                <a:cs typeface="Open Sans"/>
                <a:sym typeface="Open Sans"/>
              </a:defRPr>
            </a:lvl8pPr>
            <a:lvl9pPr lvl="8">
              <a:lnSpc>
                <a:spcPct val="115000"/>
              </a:lnSpc>
              <a:spcBef>
                <a:spcPts val="0"/>
              </a:spcBef>
              <a:spcAft>
                <a:spcPts val="1600"/>
              </a:spcAft>
              <a:buClr>
                <a:schemeClr val="dk1"/>
              </a:buClr>
              <a:buFont typeface="Open Sans"/>
              <a:buChar char="■"/>
              <a:defRPr>
                <a:solidFill>
                  <a:schemeClr val="dk1"/>
                </a:solidFill>
                <a:latin typeface="Open Sans"/>
                <a:ea typeface="Open Sans"/>
                <a:cs typeface="Open Sans"/>
                <a:sym typeface="Open Sans"/>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1"/>
                </a:solidFill>
                <a:latin typeface="Economica"/>
                <a:ea typeface="Economica"/>
                <a:cs typeface="Economica"/>
                <a:sym typeface="Economic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cse.sc.edu/~jokane/agitr/" TargetMode="External"/><Relationship Id="rId4" Type="http://schemas.openxmlformats.org/officeDocument/2006/relationships/hyperlink" Target="https://wiki.ros.org" TargetMode="External"/><Relationship Id="rId5" Type="http://schemas.openxmlformats.org/officeDocument/2006/relationships/hyperlink" Target="http://gazebosim.org/" TargetMode="External"/><Relationship Id="rId6" Type="http://schemas.openxmlformats.org/officeDocument/2006/relationships/hyperlink" Target="http://www.generationrobots.com/blog/en/2015/02/robotic-simulation-scenarios-with-gazebo-and-ro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wiki.ros.org/indigo/Installation/Ubuntu"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hyperlink" Target="http://gazebosim.org/tutorials?tut=install_ubuntu&amp;cat=install"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1.jpg"/><Relationship Id="rId4" Type="http://schemas.openxmlformats.org/officeDocument/2006/relationships/image" Target="../media/image6.png"/><Relationship Id="rId5" Type="http://schemas.openxmlformats.org/officeDocument/2006/relationships/image" Target="../media/image8.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5.jpg"/><Relationship Id="rId4" Type="http://schemas.openxmlformats.org/officeDocument/2006/relationships/image" Target="../media/image2.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ctrTitle"/>
          </p:nvPr>
        </p:nvSpPr>
        <p:spPr>
          <a:xfrm>
            <a:off x="2941775" y="1444250"/>
            <a:ext cx="3285000" cy="1537200"/>
          </a:xfrm>
          <a:prstGeom prst="rect">
            <a:avLst/>
          </a:prstGeom>
        </p:spPr>
        <p:txBody>
          <a:bodyPr anchorCtr="0" anchor="b" bIns="91425" lIns="91425" rIns="91425" tIns="91425">
            <a:noAutofit/>
          </a:bodyPr>
          <a:lstStyle/>
          <a:p>
            <a:pPr lvl="0">
              <a:spcBef>
                <a:spcPts val="0"/>
              </a:spcBef>
              <a:buNone/>
            </a:pPr>
            <a:r>
              <a:rPr lang="en"/>
              <a:t>Introdução ao ROS e ao simulador Gazebo</a:t>
            </a:r>
          </a:p>
        </p:txBody>
      </p:sp>
      <p:sp>
        <p:nvSpPr>
          <p:cNvPr id="63" name="Shape 63"/>
          <p:cNvSpPr txBox="1"/>
          <p:nvPr>
            <p:ph idx="1" type="subTitle"/>
          </p:nvPr>
        </p:nvSpPr>
        <p:spPr>
          <a:xfrm>
            <a:off x="3044700" y="3116580"/>
            <a:ext cx="3054600" cy="701400"/>
          </a:xfrm>
          <a:prstGeom prst="rect">
            <a:avLst/>
          </a:prstGeom>
        </p:spPr>
        <p:txBody>
          <a:bodyPr anchorCtr="0" anchor="t" bIns="91425" lIns="91425" rIns="91425" tIns="91425">
            <a:noAutofit/>
          </a:bodyPr>
          <a:lstStyle/>
          <a:p>
            <a:pPr lvl="0">
              <a:spcBef>
                <a:spcPts val="0"/>
              </a:spcBef>
              <a:buNone/>
            </a:pPr>
            <a:r>
              <a:rPr lang="en"/>
              <a:t>Rafael Gomes Braga</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Pacotes</a:t>
            </a:r>
          </a:p>
        </p:txBody>
      </p:sp>
      <p:sp>
        <p:nvSpPr>
          <p:cNvPr id="115" name="Shape 115"/>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spcAft>
                <a:spcPts val="1000"/>
              </a:spcAft>
            </a:pPr>
            <a:r>
              <a:rPr lang="en"/>
              <a:t>Todo o software no ROS é organizado em pacotes. </a:t>
            </a:r>
          </a:p>
          <a:p>
            <a:pPr indent="-228600" lvl="0" marL="457200">
              <a:spcBef>
                <a:spcPts val="0"/>
              </a:spcBef>
              <a:spcAft>
                <a:spcPts val="1000"/>
              </a:spcAft>
            </a:pPr>
            <a:r>
              <a:rPr lang="en"/>
              <a:t>Um pacote no ROS é uma coleção coerente de arquivos, geralmente incluindo tanto executáveis quanto arquivos de suporte.</a:t>
            </a:r>
          </a:p>
          <a:p>
            <a:pPr lvl="0">
              <a:spcBef>
                <a:spcPts val="0"/>
              </a:spcBef>
              <a:buNone/>
            </a:pPr>
            <a:r>
              <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6" name="Shape 656"/>
        <p:cNvGrpSpPr/>
        <p:nvPr/>
      </p:nvGrpSpPr>
      <p:grpSpPr>
        <a:xfrm>
          <a:off x="0" y="0"/>
          <a:ext cx="0" cy="0"/>
          <a:chOff x="0" y="0"/>
          <a:chExt cx="0" cy="0"/>
        </a:xfrm>
      </p:grpSpPr>
      <p:sp>
        <p:nvSpPr>
          <p:cNvPr id="657" name="Shape 657"/>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o Modelo</a:t>
            </a:r>
          </a:p>
        </p:txBody>
      </p:sp>
      <p:sp>
        <p:nvSpPr>
          <p:cNvPr id="658" name="Shape 658"/>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pPr>
            <a:r>
              <a:rPr lang="en"/>
              <a:t>Vamos adicionar um link para ser o corpo do robô.</a:t>
            </a:r>
          </a:p>
          <a:p>
            <a:pPr indent="-228600" lvl="0" marL="457200" rtl="0">
              <a:spcBef>
                <a:spcPts val="0"/>
              </a:spcBef>
            </a:pPr>
            <a:r>
              <a:rPr lang="en"/>
              <a:t>Será um bloco retangular de 0,4m x 0,2m x 0,1m, com massa de 50 gramas.</a:t>
            </a:r>
          </a:p>
          <a:p>
            <a:pPr indent="-228600" lvl="0" marL="457200" rtl="0">
              <a:spcBef>
                <a:spcPts val="0"/>
              </a:spcBef>
            </a:pPr>
            <a:r>
              <a:rPr lang="en"/>
              <a:t>Esse link se chamará “chassis”.</a:t>
            </a:r>
          </a:p>
          <a:p>
            <a:pPr indent="-228600" lvl="0" marL="457200" rtl="0">
              <a:spcBef>
                <a:spcPts val="0"/>
              </a:spcBef>
            </a:pPr>
            <a:r>
              <a:rPr lang="en"/>
              <a:t>Adicione o código a seguir dentro da tag </a:t>
            </a:r>
            <a:r>
              <a:rPr lang="en" sz="1500">
                <a:latin typeface="Courier New"/>
                <a:ea typeface="Courier New"/>
                <a:cs typeface="Courier New"/>
                <a:sym typeface="Courier New"/>
              </a:rPr>
              <a:t>&lt;robot&gt;</a:t>
            </a:r>
            <a:r>
              <a:rPr lang="en"/>
              <a:t>.</a:t>
            </a: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2" name="Shape 662"/>
        <p:cNvGrpSpPr/>
        <p:nvPr/>
      </p:nvGrpSpPr>
      <p:grpSpPr>
        <a:xfrm>
          <a:off x="0" y="0"/>
          <a:ext cx="0" cy="0"/>
          <a:chOff x="0" y="0"/>
          <a:chExt cx="0" cy="0"/>
        </a:xfrm>
      </p:grpSpPr>
      <p:sp>
        <p:nvSpPr>
          <p:cNvPr id="663" name="Shape 663"/>
          <p:cNvSpPr txBox="1"/>
          <p:nvPr>
            <p:ph idx="1" type="body"/>
          </p:nvPr>
        </p:nvSpPr>
        <p:spPr>
          <a:xfrm>
            <a:off x="311700" y="258875"/>
            <a:ext cx="8520600" cy="4637100"/>
          </a:xfrm>
          <a:prstGeom prst="rect">
            <a:avLst/>
          </a:prstGeom>
        </p:spPr>
        <p:txBody>
          <a:bodyPr anchorCtr="0" anchor="t" bIns="91425" lIns="91425" rIns="91425" tIns="91425">
            <a:noAutofit/>
          </a:bodyPr>
          <a:lstStyle/>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&lt;link name='chassis'&gt;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&lt;collision&gt; </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&lt;origin xyz="0 0 0.1" rpy="0 0 0"/&gt; </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&lt;geometry&gt; </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&lt;box size="0.4 0.2 0.1"/&gt; </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&lt;/geometry&gt; </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&lt;/collision&gt;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&lt;visual&gt; </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&lt;origin xyz="0 0 0.1" rpy="0 0 0"/&gt; </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&lt;geometry&gt; </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&lt;box size="0.4 0.2 0.1"/&gt; </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&lt;/geometry&gt;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&lt;/visual&gt;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&lt;inertial&gt; </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&lt;origin xyz="0 0 0.1" rpy="0 0 0"/&gt; </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&lt;mass value="50"/&gt; </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a:t>
            </a:r>
            <a:r>
              <a:rPr lang="en" sz="1400">
                <a:latin typeface="Courier New"/>
                <a:ea typeface="Courier New"/>
                <a:cs typeface="Courier New"/>
                <a:sym typeface="Courier New"/>
              </a:rPr>
              <a:t>&lt;inertia ixx="0.208" ixy="0" ixz="0" iyy="0.708" iyz="0" izz="0.708"/&gt;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&lt;/inertial&gt;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&lt;/link&gt;</a:t>
            </a:r>
          </a:p>
          <a:p>
            <a:pPr lvl="0">
              <a:spcBef>
                <a:spcPts val="0"/>
              </a:spcBef>
              <a:buNone/>
            </a:pPr>
            <a:r>
              <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7" name="Shape 667"/>
        <p:cNvGrpSpPr/>
        <p:nvPr/>
      </p:nvGrpSpPr>
      <p:grpSpPr>
        <a:xfrm>
          <a:off x="0" y="0"/>
          <a:ext cx="0" cy="0"/>
          <a:chOff x="0" y="0"/>
          <a:chExt cx="0" cy="0"/>
        </a:xfrm>
      </p:grpSpPr>
      <p:sp>
        <p:nvSpPr>
          <p:cNvPr id="668" name="Shape 668"/>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o Modelo</a:t>
            </a:r>
          </a:p>
        </p:txBody>
      </p:sp>
      <p:sp>
        <p:nvSpPr>
          <p:cNvPr id="669" name="Shape 669"/>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spcAft>
                <a:spcPts val="1000"/>
              </a:spcAft>
            </a:pPr>
            <a:r>
              <a:rPr lang="en"/>
              <a:t>Cada link é formado por três elementos.</a:t>
            </a:r>
          </a:p>
          <a:p>
            <a:pPr indent="-228600" lvl="0" marL="457200" rtl="0">
              <a:spcBef>
                <a:spcPts val="0"/>
              </a:spcBef>
            </a:pPr>
            <a:r>
              <a:rPr lang="en"/>
              <a:t>O elemento </a:t>
            </a:r>
            <a:r>
              <a:rPr lang="en" sz="1500">
                <a:latin typeface="Courier New"/>
                <a:ea typeface="Courier New"/>
                <a:cs typeface="Courier New"/>
                <a:sym typeface="Courier New"/>
              </a:rPr>
              <a:t>&lt;collision&gt;</a:t>
            </a:r>
          </a:p>
          <a:p>
            <a:pPr indent="0" lvl="0" marL="457200" rtl="0">
              <a:lnSpc>
                <a:spcPct val="100000"/>
              </a:lnSpc>
              <a:spcBef>
                <a:spcPts val="0"/>
              </a:spcBef>
              <a:spcAft>
                <a:spcPts val="0"/>
              </a:spcAft>
              <a:buNone/>
            </a:pPr>
            <a:r>
              <a:rPr lang="en" sz="1500">
                <a:latin typeface="Courier New"/>
                <a:ea typeface="Courier New"/>
                <a:cs typeface="Courier New"/>
                <a:sym typeface="Courier New"/>
              </a:rPr>
              <a:t>&lt;collision&gt; </a:t>
            </a:r>
          </a:p>
          <a:p>
            <a:pPr indent="0" lvl="0" marL="457200" rtl="0">
              <a:lnSpc>
                <a:spcPct val="100000"/>
              </a:lnSpc>
              <a:spcBef>
                <a:spcPts val="0"/>
              </a:spcBef>
              <a:spcAft>
                <a:spcPts val="0"/>
              </a:spcAft>
              <a:buNone/>
            </a:pPr>
            <a:r>
              <a:rPr lang="en" sz="1500">
                <a:latin typeface="Courier New"/>
                <a:ea typeface="Courier New"/>
                <a:cs typeface="Courier New"/>
                <a:sym typeface="Courier New"/>
              </a:rPr>
              <a:t>	&lt;origin xyz="0 0 0.1" rpy="0 0 0"/&gt; </a:t>
            </a:r>
          </a:p>
          <a:p>
            <a:pPr indent="0" lvl="0" marL="457200" rtl="0">
              <a:lnSpc>
                <a:spcPct val="100000"/>
              </a:lnSpc>
              <a:spcBef>
                <a:spcPts val="0"/>
              </a:spcBef>
              <a:spcAft>
                <a:spcPts val="0"/>
              </a:spcAft>
              <a:buNone/>
            </a:pPr>
            <a:r>
              <a:rPr lang="en" sz="1500">
                <a:latin typeface="Courier New"/>
                <a:ea typeface="Courier New"/>
                <a:cs typeface="Courier New"/>
                <a:sym typeface="Courier New"/>
              </a:rPr>
              <a:t>	&lt;geometry&gt; </a:t>
            </a:r>
          </a:p>
          <a:p>
            <a:pPr indent="0" lvl="0" marL="457200" rtl="0">
              <a:lnSpc>
                <a:spcPct val="100000"/>
              </a:lnSpc>
              <a:spcBef>
                <a:spcPts val="0"/>
              </a:spcBef>
              <a:spcAft>
                <a:spcPts val="0"/>
              </a:spcAft>
              <a:buNone/>
            </a:pPr>
            <a:r>
              <a:rPr lang="en" sz="1500">
                <a:latin typeface="Courier New"/>
                <a:ea typeface="Courier New"/>
                <a:cs typeface="Courier New"/>
                <a:sym typeface="Courier New"/>
              </a:rPr>
              <a:t>	  &lt;box size="0.4 0.2 0.1"/&gt; </a:t>
            </a:r>
          </a:p>
          <a:p>
            <a:pPr indent="0" lvl="0" marL="457200" rtl="0">
              <a:lnSpc>
                <a:spcPct val="100000"/>
              </a:lnSpc>
              <a:spcBef>
                <a:spcPts val="0"/>
              </a:spcBef>
              <a:spcAft>
                <a:spcPts val="0"/>
              </a:spcAft>
              <a:buNone/>
            </a:pPr>
            <a:r>
              <a:rPr lang="en" sz="1500">
                <a:latin typeface="Courier New"/>
                <a:ea typeface="Courier New"/>
                <a:cs typeface="Courier New"/>
                <a:sym typeface="Courier New"/>
              </a:rPr>
              <a:t>	&lt;/geometry&gt; </a:t>
            </a:r>
          </a:p>
          <a:p>
            <a:pPr indent="0" lvl="0" marL="457200" rtl="0">
              <a:lnSpc>
                <a:spcPct val="100000"/>
              </a:lnSpc>
              <a:spcBef>
                <a:spcPts val="0"/>
              </a:spcBef>
              <a:spcAft>
                <a:spcPts val="0"/>
              </a:spcAft>
              <a:buNone/>
            </a:pPr>
            <a:r>
              <a:rPr lang="en" sz="1500">
                <a:latin typeface="Courier New"/>
                <a:ea typeface="Courier New"/>
                <a:cs typeface="Courier New"/>
                <a:sym typeface="Courier New"/>
              </a:rPr>
              <a:t>&lt;/collision&gt;</a:t>
            </a:r>
          </a:p>
          <a:p>
            <a:pPr indent="0" lvl="0" marL="457200" rtl="0">
              <a:lnSpc>
                <a:spcPct val="100000"/>
              </a:lnSpc>
              <a:spcBef>
                <a:spcPts val="0"/>
              </a:spcBef>
              <a:spcAft>
                <a:spcPts val="0"/>
              </a:spcAft>
              <a:buNone/>
            </a:pPr>
            <a:r>
              <a:t/>
            </a:r>
            <a:endParaRPr sz="1500">
              <a:latin typeface="Courier New"/>
              <a:ea typeface="Courier New"/>
              <a:cs typeface="Courier New"/>
              <a:sym typeface="Courier New"/>
            </a:endParaRPr>
          </a:p>
          <a:p>
            <a:pPr indent="0" lvl="0" marL="457200" rtl="0">
              <a:lnSpc>
                <a:spcPct val="100000"/>
              </a:lnSpc>
              <a:spcBef>
                <a:spcPts val="0"/>
              </a:spcBef>
              <a:spcAft>
                <a:spcPts val="0"/>
              </a:spcAft>
              <a:buNone/>
            </a:pPr>
            <a:r>
              <a:rPr lang="en"/>
              <a:t>É utilizado para detecção de colisões.</a:t>
            </a: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3" name="Shape 673"/>
        <p:cNvGrpSpPr/>
        <p:nvPr/>
      </p:nvGrpSpPr>
      <p:grpSpPr>
        <a:xfrm>
          <a:off x="0" y="0"/>
          <a:ext cx="0" cy="0"/>
          <a:chOff x="0" y="0"/>
          <a:chExt cx="0" cy="0"/>
        </a:xfrm>
      </p:grpSpPr>
      <p:sp>
        <p:nvSpPr>
          <p:cNvPr id="674" name="Shape 674"/>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o Modelo</a:t>
            </a:r>
          </a:p>
        </p:txBody>
      </p:sp>
      <p:sp>
        <p:nvSpPr>
          <p:cNvPr id="675" name="Shape 675"/>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pPr>
            <a:r>
              <a:rPr lang="en"/>
              <a:t>O elemento </a:t>
            </a:r>
            <a:r>
              <a:rPr lang="en" sz="1500">
                <a:latin typeface="Courier New"/>
                <a:ea typeface="Courier New"/>
                <a:cs typeface="Courier New"/>
                <a:sym typeface="Courier New"/>
              </a:rPr>
              <a:t>&lt;visual&gt;</a:t>
            </a:r>
          </a:p>
          <a:p>
            <a:pPr indent="0" lvl="0" marL="457200" rtl="0">
              <a:lnSpc>
                <a:spcPct val="100000"/>
              </a:lnSpc>
              <a:spcBef>
                <a:spcPts val="0"/>
              </a:spcBef>
              <a:spcAft>
                <a:spcPts val="0"/>
              </a:spcAft>
              <a:buNone/>
            </a:pPr>
            <a:r>
              <a:rPr lang="en" sz="1500">
                <a:latin typeface="Courier New"/>
                <a:ea typeface="Courier New"/>
                <a:cs typeface="Courier New"/>
                <a:sym typeface="Courier New"/>
              </a:rPr>
              <a:t>&lt;visual&gt; </a:t>
            </a:r>
          </a:p>
          <a:p>
            <a:pPr indent="0" lvl="0" marL="457200" rtl="0">
              <a:lnSpc>
                <a:spcPct val="100000"/>
              </a:lnSpc>
              <a:spcBef>
                <a:spcPts val="0"/>
              </a:spcBef>
              <a:spcAft>
                <a:spcPts val="0"/>
              </a:spcAft>
              <a:buNone/>
            </a:pPr>
            <a:r>
              <a:rPr lang="en" sz="1500">
                <a:latin typeface="Courier New"/>
                <a:ea typeface="Courier New"/>
                <a:cs typeface="Courier New"/>
                <a:sym typeface="Courier New"/>
              </a:rPr>
              <a:t>	&lt;origin xyz="0 0 0.1" rpy="0 0 0"/&gt; </a:t>
            </a:r>
          </a:p>
          <a:p>
            <a:pPr indent="0" lvl="0" marL="457200" rtl="0">
              <a:lnSpc>
                <a:spcPct val="100000"/>
              </a:lnSpc>
              <a:spcBef>
                <a:spcPts val="0"/>
              </a:spcBef>
              <a:spcAft>
                <a:spcPts val="0"/>
              </a:spcAft>
              <a:buNone/>
            </a:pPr>
            <a:r>
              <a:rPr lang="en" sz="1500">
                <a:latin typeface="Courier New"/>
                <a:ea typeface="Courier New"/>
                <a:cs typeface="Courier New"/>
                <a:sym typeface="Courier New"/>
              </a:rPr>
              <a:t>	&lt;geometry&gt; </a:t>
            </a:r>
          </a:p>
          <a:p>
            <a:pPr indent="0" lvl="0" marL="457200" rtl="0">
              <a:lnSpc>
                <a:spcPct val="100000"/>
              </a:lnSpc>
              <a:spcBef>
                <a:spcPts val="0"/>
              </a:spcBef>
              <a:spcAft>
                <a:spcPts val="0"/>
              </a:spcAft>
              <a:buNone/>
            </a:pPr>
            <a:r>
              <a:rPr lang="en" sz="1500">
                <a:latin typeface="Courier New"/>
                <a:ea typeface="Courier New"/>
                <a:cs typeface="Courier New"/>
                <a:sym typeface="Courier New"/>
              </a:rPr>
              <a:t>	  &lt;box size="0.4 0.2 0.1"/&gt; </a:t>
            </a:r>
          </a:p>
          <a:p>
            <a:pPr indent="0" lvl="0" marL="457200" rtl="0">
              <a:lnSpc>
                <a:spcPct val="100000"/>
              </a:lnSpc>
              <a:spcBef>
                <a:spcPts val="0"/>
              </a:spcBef>
              <a:spcAft>
                <a:spcPts val="0"/>
              </a:spcAft>
              <a:buNone/>
            </a:pPr>
            <a:r>
              <a:rPr lang="en" sz="1500">
                <a:latin typeface="Courier New"/>
                <a:ea typeface="Courier New"/>
                <a:cs typeface="Courier New"/>
                <a:sym typeface="Courier New"/>
              </a:rPr>
              <a:t>	&lt;/geometry&gt;</a:t>
            </a:r>
          </a:p>
          <a:p>
            <a:pPr indent="0" lvl="0" marL="457200" rtl="0">
              <a:lnSpc>
                <a:spcPct val="100000"/>
              </a:lnSpc>
              <a:spcBef>
                <a:spcPts val="0"/>
              </a:spcBef>
              <a:spcAft>
                <a:spcPts val="0"/>
              </a:spcAft>
              <a:buNone/>
            </a:pPr>
            <a:r>
              <a:rPr lang="en" sz="1500">
                <a:latin typeface="Courier New"/>
                <a:ea typeface="Courier New"/>
                <a:cs typeface="Courier New"/>
                <a:sym typeface="Courier New"/>
              </a:rPr>
              <a:t>&lt;/visual&gt;</a:t>
            </a:r>
          </a:p>
          <a:p>
            <a:pPr lvl="0" rtl="0">
              <a:lnSpc>
                <a:spcPct val="100000"/>
              </a:lnSpc>
              <a:spcBef>
                <a:spcPts val="0"/>
              </a:spcBef>
              <a:spcAft>
                <a:spcPts val="0"/>
              </a:spcAft>
              <a:buNone/>
            </a:pPr>
            <a:r>
              <a:t/>
            </a:r>
            <a:endParaRPr sz="1500">
              <a:latin typeface="Courier New"/>
              <a:ea typeface="Courier New"/>
              <a:cs typeface="Courier New"/>
              <a:sym typeface="Courier New"/>
            </a:endParaRPr>
          </a:p>
          <a:p>
            <a:pPr lvl="0" rtl="0">
              <a:spcBef>
                <a:spcPts val="0"/>
              </a:spcBef>
              <a:buNone/>
            </a:pPr>
            <a:r>
              <a:rPr lang="en"/>
              <a:t>	É usado pelo motor gráfico do Gazebo para desenhar o objeto na tela.</a:t>
            </a: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9" name="Shape 679"/>
        <p:cNvGrpSpPr/>
        <p:nvPr/>
      </p:nvGrpSpPr>
      <p:grpSpPr>
        <a:xfrm>
          <a:off x="0" y="0"/>
          <a:ext cx="0" cy="0"/>
          <a:chOff x="0" y="0"/>
          <a:chExt cx="0" cy="0"/>
        </a:xfrm>
      </p:grpSpPr>
      <p:sp>
        <p:nvSpPr>
          <p:cNvPr id="680" name="Shape 680"/>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o Modelo</a:t>
            </a:r>
          </a:p>
        </p:txBody>
      </p:sp>
      <p:sp>
        <p:nvSpPr>
          <p:cNvPr id="681" name="Shape 681"/>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pPr>
            <a:r>
              <a:rPr lang="en"/>
              <a:t>O elemento </a:t>
            </a:r>
            <a:r>
              <a:rPr lang="en" sz="1500">
                <a:latin typeface="Courier New"/>
                <a:ea typeface="Courier New"/>
                <a:cs typeface="Courier New"/>
                <a:sym typeface="Courier New"/>
              </a:rPr>
              <a:t>&lt;inertial&gt;</a:t>
            </a:r>
          </a:p>
          <a:p>
            <a:pPr indent="0" lvl="0" marL="457200" rtl="0">
              <a:lnSpc>
                <a:spcPct val="100000"/>
              </a:lnSpc>
              <a:spcBef>
                <a:spcPts val="0"/>
              </a:spcBef>
              <a:spcAft>
                <a:spcPts val="0"/>
              </a:spcAft>
              <a:buNone/>
            </a:pPr>
            <a:r>
              <a:rPr lang="en" sz="1500">
                <a:latin typeface="Courier New"/>
                <a:ea typeface="Courier New"/>
                <a:cs typeface="Courier New"/>
                <a:sym typeface="Courier New"/>
              </a:rPr>
              <a:t>&lt;inertial&gt; </a:t>
            </a:r>
          </a:p>
          <a:p>
            <a:pPr indent="0" lvl="0" marL="457200" rtl="0">
              <a:lnSpc>
                <a:spcPct val="100000"/>
              </a:lnSpc>
              <a:spcBef>
                <a:spcPts val="0"/>
              </a:spcBef>
              <a:spcAft>
                <a:spcPts val="0"/>
              </a:spcAft>
              <a:buNone/>
            </a:pPr>
            <a:r>
              <a:rPr lang="en" sz="1500">
                <a:latin typeface="Courier New"/>
                <a:ea typeface="Courier New"/>
                <a:cs typeface="Courier New"/>
                <a:sym typeface="Courier New"/>
              </a:rPr>
              <a:t>	&lt;origin xyz="0 0 0.1" rpy="0 0 0"/&gt; </a:t>
            </a:r>
          </a:p>
          <a:p>
            <a:pPr indent="0" lvl="0" marL="457200" rtl="0">
              <a:lnSpc>
                <a:spcPct val="100000"/>
              </a:lnSpc>
              <a:spcBef>
                <a:spcPts val="0"/>
              </a:spcBef>
              <a:spcAft>
                <a:spcPts val="0"/>
              </a:spcAft>
              <a:buNone/>
            </a:pPr>
            <a:r>
              <a:rPr lang="en" sz="1500">
                <a:latin typeface="Courier New"/>
                <a:ea typeface="Courier New"/>
                <a:cs typeface="Courier New"/>
                <a:sym typeface="Courier New"/>
              </a:rPr>
              <a:t>	&lt;mass value="50"/&gt; </a:t>
            </a:r>
          </a:p>
          <a:p>
            <a:pPr indent="0" lvl="0" marL="457200" rtl="0">
              <a:lnSpc>
                <a:spcPct val="100000"/>
              </a:lnSpc>
              <a:spcBef>
                <a:spcPts val="0"/>
              </a:spcBef>
              <a:spcAft>
                <a:spcPts val="0"/>
              </a:spcAft>
              <a:buNone/>
            </a:pPr>
            <a:r>
              <a:rPr lang="en" sz="1500">
                <a:latin typeface="Courier New"/>
                <a:ea typeface="Courier New"/>
                <a:cs typeface="Courier New"/>
                <a:sym typeface="Courier New"/>
              </a:rPr>
              <a:t>	</a:t>
            </a:r>
            <a:r>
              <a:rPr lang="en" sz="1300">
                <a:latin typeface="Courier New"/>
                <a:ea typeface="Courier New"/>
                <a:cs typeface="Courier New"/>
                <a:sym typeface="Courier New"/>
              </a:rPr>
              <a:t>&lt;inertia ixx="0.208" ixy="0" ixz="0" iyy="0.708" iyz="0" izz="0.708"/&gt;</a:t>
            </a:r>
          </a:p>
          <a:p>
            <a:pPr indent="0" lvl="0" marL="457200" rtl="0">
              <a:lnSpc>
                <a:spcPct val="100000"/>
              </a:lnSpc>
              <a:spcBef>
                <a:spcPts val="0"/>
              </a:spcBef>
              <a:spcAft>
                <a:spcPts val="0"/>
              </a:spcAft>
              <a:buNone/>
            </a:pPr>
            <a:r>
              <a:rPr lang="en" sz="1500">
                <a:latin typeface="Courier New"/>
                <a:ea typeface="Courier New"/>
                <a:cs typeface="Courier New"/>
                <a:sym typeface="Courier New"/>
              </a:rPr>
              <a:t>&lt;/inertial&gt;</a:t>
            </a:r>
          </a:p>
          <a:p>
            <a:pPr lvl="0" rtl="0">
              <a:lnSpc>
                <a:spcPct val="100000"/>
              </a:lnSpc>
              <a:spcBef>
                <a:spcPts val="0"/>
              </a:spcBef>
              <a:spcAft>
                <a:spcPts val="0"/>
              </a:spcAft>
              <a:buNone/>
            </a:pPr>
            <a:r>
              <a:t/>
            </a:r>
            <a:endParaRPr sz="1500">
              <a:latin typeface="Courier New"/>
              <a:ea typeface="Courier New"/>
              <a:cs typeface="Courier New"/>
              <a:sym typeface="Courier New"/>
            </a:endParaRPr>
          </a:p>
          <a:p>
            <a:pPr lvl="0" rtl="0">
              <a:spcBef>
                <a:spcPts val="0"/>
              </a:spcBef>
              <a:buNone/>
            </a:pPr>
            <a:r>
              <a:rPr lang="en"/>
              <a:t>	É usado pelo simulador de física do Gazebo.</a:t>
            </a:r>
          </a:p>
          <a:p>
            <a:pPr indent="-228600" lvl="0" marL="457200">
              <a:spcBef>
                <a:spcPts val="0"/>
              </a:spcBef>
            </a:pPr>
            <a:r>
              <a:rPr lang="en"/>
              <a:t>A tag </a:t>
            </a:r>
            <a:r>
              <a:rPr lang="en" sz="1500">
                <a:latin typeface="Courier New"/>
                <a:ea typeface="Courier New"/>
                <a:cs typeface="Courier New"/>
                <a:sym typeface="Courier New"/>
              </a:rPr>
              <a:t>&lt;inertia&gt;</a:t>
            </a:r>
            <a:r>
              <a:rPr lang="en"/>
              <a:t> representa a matriz de inércia do link. O cálculo dessa matriz é muito complexo, portanto estamos usando um formato padrão.</a:t>
            </a: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5" name="Shape 685"/>
        <p:cNvGrpSpPr/>
        <p:nvPr/>
      </p:nvGrpSpPr>
      <p:grpSpPr>
        <a:xfrm>
          <a:off x="0" y="0"/>
          <a:ext cx="0" cy="0"/>
          <a:chOff x="0" y="0"/>
          <a:chExt cx="0" cy="0"/>
        </a:xfrm>
      </p:grpSpPr>
      <p:sp>
        <p:nvSpPr>
          <p:cNvPr id="686" name="Shape 686"/>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o Modelo</a:t>
            </a:r>
          </a:p>
        </p:txBody>
      </p:sp>
      <p:sp>
        <p:nvSpPr>
          <p:cNvPr id="687" name="Shape 687"/>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pPr>
            <a:r>
              <a:rPr lang="en"/>
              <a:t>No nosso caso, esses três elementos são iguais: representam um bloco retangular com as dimensões que definimos.</a:t>
            </a:r>
          </a:p>
          <a:p>
            <a:pPr indent="-228600" lvl="0" marL="457200">
              <a:spcBef>
                <a:spcPts val="0"/>
              </a:spcBef>
            </a:pPr>
            <a:r>
              <a:rPr lang="en"/>
              <a:t>No caso de objetos muito complexos, o cálculo de colisões exigiria muito processamento do computador. Nesse caso, é possível definir um elemento </a:t>
            </a:r>
            <a:r>
              <a:rPr lang="en" sz="1500">
                <a:latin typeface="Courier New"/>
                <a:ea typeface="Courier New"/>
                <a:cs typeface="Courier New"/>
                <a:sym typeface="Courier New"/>
              </a:rPr>
              <a:t>&lt;visual&gt;</a:t>
            </a:r>
            <a:r>
              <a:rPr lang="en"/>
              <a:t> com toda a complexidade necessária, porém um elemento </a:t>
            </a:r>
            <a:r>
              <a:rPr lang="en" sz="1500">
                <a:latin typeface="Courier New"/>
                <a:ea typeface="Courier New"/>
                <a:cs typeface="Courier New"/>
                <a:sym typeface="Courier New"/>
              </a:rPr>
              <a:t>&lt;collision&gt;</a:t>
            </a:r>
            <a:r>
              <a:rPr lang="en"/>
              <a:t> mais simplificado para aliviar o processamento.</a:t>
            </a: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1" name="Shape 691"/>
        <p:cNvGrpSpPr/>
        <p:nvPr/>
      </p:nvGrpSpPr>
      <p:grpSpPr>
        <a:xfrm>
          <a:off x="0" y="0"/>
          <a:ext cx="0" cy="0"/>
          <a:chOff x="0" y="0"/>
          <a:chExt cx="0" cy="0"/>
        </a:xfrm>
      </p:grpSpPr>
      <p:sp>
        <p:nvSpPr>
          <p:cNvPr id="692" name="Shape 692"/>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um Modelo</a:t>
            </a:r>
          </a:p>
        </p:txBody>
      </p:sp>
      <p:sp>
        <p:nvSpPr>
          <p:cNvPr id="693" name="Shape 693"/>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pPr>
            <a:r>
              <a:rPr lang="en"/>
              <a:t>Se abrirmos o modelo no Gazebo neste ponto, aparecerá um bloco branco no centro do mundo de simulação.</a:t>
            </a:r>
          </a:p>
          <a:p>
            <a:pPr indent="-228600" lvl="0" marL="457200" rtl="0">
              <a:spcBef>
                <a:spcPts val="0"/>
              </a:spcBef>
            </a:pPr>
            <a:r>
              <a:rPr lang="en"/>
              <a:t>O formato URDF não suporta a definição de cores, nem de outras características que são exclusivas da simulação.</a:t>
            </a:r>
          </a:p>
          <a:p>
            <a:pPr indent="-228600" lvl="0" marL="457200">
              <a:spcBef>
                <a:spcPts val="0"/>
              </a:spcBef>
            </a:pPr>
            <a:r>
              <a:rPr lang="en"/>
              <a:t>Nesse caso, podemos definir essas características usando a tag </a:t>
            </a:r>
            <a:r>
              <a:rPr lang="en" sz="1500">
                <a:latin typeface="Courier New"/>
                <a:ea typeface="Courier New"/>
                <a:cs typeface="Courier New"/>
                <a:sym typeface="Courier New"/>
              </a:rPr>
              <a:t>&lt;gazebo&gt;</a:t>
            </a:r>
            <a:r>
              <a:rPr lang="en"/>
              <a:t>. O ROS ignora essa tag, porém o Gazebo processa a tag quando coverte o URDF para SDF.</a:t>
            </a: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7" name="Shape 697"/>
        <p:cNvGrpSpPr/>
        <p:nvPr/>
      </p:nvGrpSpPr>
      <p:grpSpPr>
        <a:xfrm>
          <a:off x="0" y="0"/>
          <a:ext cx="0" cy="0"/>
          <a:chOff x="0" y="0"/>
          <a:chExt cx="0" cy="0"/>
        </a:xfrm>
      </p:grpSpPr>
      <p:sp>
        <p:nvSpPr>
          <p:cNvPr id="698" name="Shape 698"/>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um Modelo</a:t>
            </a:r>
          </a:p>
        </p:txBody>
      </p:sp>
      <p:sp>
        <p:nvSpPr>
          <p:cNvPr id="699" name="Shape 699"/>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pPr>
            <a:r>
              <a:rPr lang="en"/>
              <a:t>Adicione o seguinte após o link “chassis”:</a:t>
            </a:r>
          </a:p>
          <a:p>
            <a:pPr lvl="0" rtl="0">
              <a:spcBef>
                <a:spcPts val="0"/>
              </a:spcBef>
              <a:spcAft>
                <a:spcPts val="0"/>
              </a:spcAft>
              <a:buNone/>
            </a:pPr>
            <a:r>
              <a:rPr lang="en" sz="1500">
                <a:latin typeface="Courier New"/>
                <a:ea typeface="Courier New"/>
                <a:cs typeface="Courier New"/>
                <a:sym typeface="Courier New"/>
              </a:rPr>
              <a:t>	&lt;gazebo reference="chassis"&gt;</a:t>
            </a:r>
          </a:p>
          <a:p>
            <a:pPr lvl="0" rtl="0">
              <a:spcBef>
                <a:spcPts val="0"/>
              </a:spcBef>
              <a:spcAft>
                <a:spcPts val="0"/>
              </a:spcAft>
              <a:buNone/>
            </a:pPr>
            <a:r>
              <a:rPr lang="en" sz="1500">
                <a:latin typeface="Courier New"/>
                <a:ea typeface="Courier New"/>
                <a:cs typeface="Courier New"/>
                <a:sym typeface="Courier New"/>
              </a:rPr>
              <a:t>		&lt;material&gt;Gazebo/Orange&lt;/material&gt;</a:t>
            </a:r>
          </a:p>
          <a:p>
            <a:pPr lvl="0" rtl="0">
              <a:spcBef>
                <a:spcPts val="0"/>
              </a:spcBef>
              <a:buNone/>
            </a:pPr>
            <a:r>
              <a:rPr lang="en" sz="1500">
                <a:latin typeface="Courier New"/>
                <a:ea typeface="Courier New"/>
                <a:cs typeface="Courier New"/>
                <a:sym typeface="Courier New"/>
              </a:rPr>
              <a:t>	&lt;/gazebo&gt;</a:t>
            </a:r>
          </a:p>
          <a:p>
            <a:pPr indent="-228600" lvl="0" marL="457200">
              <a:spcBef>
                <a:spcPts val="0"/>
              </a:spcBef>
            </a:pPr>
            <a:r>
              <a:rPr lang="en"/>
              <a:t>Agora o bloco ficará laranja!</a:t>
            </a: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3" name="Shape 703"/>
        <p:cNvGrpSpPr/>
        <p:nvPr/>
      </p:nvGrpSpPr>
      <p:grpSpPr>
        <a:xfrm>
          <a:off x="0" y="0"/>
          <a:ext cx="0" cy="0"/>
          <a:chOff x="0" y="0"/>
          <a:chExt cx="0" cy="0"/>
        </a:xfrm>
      </p:grpSpPr>
      <p:sp>
        <p:nvSpPr>
          <p:cNvPr id="704" name="Shape 704"/>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um Modelo</a:t>
            </a:r>
          </a:p>
        </p:txBody>
      </p:sp>
      <p:sp>
        <p:nvSpPr>
          <p:cNvPr id="705" name="Shape 705"/>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pPr>
            <a:r>
              <a:rPr lang="en"/>
              <a:t>Por fim, o Gazebo não aceita que o link base do robô possua inércia.</a:t>
            </a:r>
          </a:p>
          <a:p>
            <a:pPr indent="-228600" lvl="0" marL="457200" rtl="0">
              <a:spcBef>
                <a:spcPts val="0"/>
              </a:spcBef>
            </a:pPr>
            <a:r>
              <a:rPr lang="en"/>
              <a:t>Vamos criar um link falso, sem inércia, e ligá-lo ao chassis através de uma junta fixa. Adicione, antes do link chassis:</a:t>
            </a:r>
          </a:p>
          <a:p>
            <a:pPr lvl="0" rtl="0">
              <a:spcBef>
                <a:spcPts val="0"/>
              </a:spcBef>
              <a:spcAft>
                <a:spcPts val="0"/>
              </a:spcAft>
              <a:buNone/>
            </a:pPr>
            <a:r>
              <a:rPr lang="en" sz="1500">
                <a:latin typeface="Courier New"/>
                <a:ea typeface="Courier New"/>
                <a:cs typeface="Courier New"/>
                <a:sym typeface="Courier New"/>
              </a:rPr>
              <a:t>	&lt;link name="footprint"/&gt;</a:t>
            </a:r>
          </a:p>
          <a:p>
            <a:pPr lvl="0" rtl="0">
              <a:spcBef>
                <a:spcPts val="0"/>
              </a:spcBef>
              <a:spcAft>
                <a:spcPts val="0"/>
              </a:spcAft>
              <a:buNone/>
            </a:pPr>
            <a:r>
              <a:t/>
            </a:r>
            <a:endParaRPr sz="1500">
              <a:latin typeface="Courier New"/>
              <a:ea typeface="Courier New"/>
              <a:cs typeface="Courier New"/>
              <a:sym typeface="Courier New"/>
            </a:endParaRPr>
          </a:p>
          <a:p>
            <a:pPr lvl="0" rtl="0">
              <a:spcBef>
                <a:spcPts val="0"/>
              </a:spcBef>
              <a:spcAft>
                <a:spcPts val="0"/>
              </a:spcAft>
              <a:buNone/>
            </a:pPr>
            <a:r>
              <a:rPr lang="en" sz="1500">
                <a:latin typeface="Courier New"/>
                <a:ea typeface="Courier New"/>
                <a:cs typeface="Courier New"/>
                <a:sym typeface="Courier New"/>
              </a:rPr>
              <a:t>	&lt;joint name="base_joint" type="fixed"&gt;</a:t>
            </a:r>
          </a:p>
          <a:p>
            <a:pPr lvl="0" rtl="0">
              <a:spcBef>
                <a:spcPts val="0"/>
              </a:spcBef>
              <a:spcAft>
                <a:spcPts val="0"/>
              </a:spcAft>
              <a:buNone/>
            </a:pPr>
            <a:r>
              <a:rPr lang="en" sz="1500">
                <a:latin typeface="Courier New"/>
                <a:ea typeface="Courier New"/>
                <a:cs typeface="Courier New"/>
                <a:sym typeface="Courier New"/>
              </a:rPr>
              <a:t>	  &lt;parent link="footprint"/&gt;</a:t>
            </a:r>
          </a:p>
          <a:p>
            <a:pPr lvl="0" rtl="0">
              <a:spcBef>
                <a:spcPts val="0"/>
              </a:spcBef>
              <a:spcAft>
                <a:spcPts val="0"/>
              </a:spcAft>
              <a:buNone/>
            </a:pPr>
            <a:r>
              <a:rPr lang="en" sz="1500">
                <a:latin typeface="Courier New"/>
                <a:ea typeface="Courier New"/>
                <a:cs typeface="Courier New"/>
                <a:sym typeface="Courier New"/>
              </a:rPr>
              <a:t>	  &lt;child link="chassis"/&gt;</a:t>
            </a:r>
          </a:p>
          <a:p>
            <a:pPr lvl="0" rtl="0">
              <a:spcBef>
                <a:spcPts val="0"/>
              </a:spcBef>
              <a:spcAft>
                <a:spcPts val="0"/>
              </a:spcAft>
              <a:buNone/>
            </a:pPr>
            <a:r>
              <a:rPr lang="en" sz="1500">
                <a:latin typeface="Courier New"/>
                <a:ea typeface="Courier New"/>
                <a:cs typeface="Courier New"/>
                <a:sym typeface="Courier New"/>
              </a:rPr>
              <a:t>	&lt;/joint&gt;</a:t>
            </a:r>
          </a:p>
          <a:p>
            <a:pPr lvl="0">
              <a:spcBef>
                <a:spcPts val="0"/>
              </a:spcBef>
              <a:buNone/>
            </a:pPr>
            <a:r>
              <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9" name="Shape 709"/>
        <p:cNvGrpSpPr/>
        <p:nvPr/>
      </p:nvGrpSpPr>
      <p:grpSpPr>
        <a:xfrm>
          <a:off x="0" y="0"/>
          <a:ext cx="0" cy="0"/>
          <a:chOff x="0" y="0"/>
          <a:chExt cx="0" cy="0"/>
        </a:xfrm>
      </p:grpSpPr>
      <p:sp>
        <p:nvSpPr>
          <p:cNvPr id="710" name="Shape 710"/>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um Modelo</a:t>
            </a:r>
          </a:p>
        </p:txBody>
      </p:sp>
      <p:sp>
        <p:nvSpPr>
          <p:cNvPr id="711" name="Shape 711"/>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pPr>
            <a:r>
              <a:rPr lang="en"/>
              <a:t>Agora vamos modificar nosso arquivo launch para carregar o robô dentro do mundo de simulação.</a:t>
            </a:r>
          </a:p>
          <a:p>
            <a:pPr indent="-228600" lvl="0" marL="457200" rtl="0">
              <a:spcBef>
                <a:spcPts val="0"/>
              </a:spcBef>
            </a:pPr>
            <a:r>
              <a:rPr lang="en"/>
              <a:t>Adicione o seguinte no arquivo launch:</a:t>
            </a:r>
          </a:p>
          <a:p>
            <a:pPr indent="0" lvl="0" marL="0" rtl="0">
              <a:lnSpc>
                <a:spcPct val="115000"/>
              </a:lnSpc>
              <a:spcBef>
                <a:spcPts val="0"/>
              </a:spcBef>
              <a:spcAft>
                <a:spcPts val="0"/>
              </a:spcAft>
              <a:buNone/>
            </a:pPr>
            <a:r>
              <a:rPr lang="en" sz="1400">
                <a:latin typeface="Courier New"/>
                <a:ea typeface="Courier New"/>
                <a:cs typeface="Courier New"/>
                <a:sym typeface="Courier New"/>
              </a:rPr>
              <a:t>&lt;node name="mybot_spawn" pkg="gazebo_ros" type="spawn_model"</a:t>
            </a:r>
          </a:p>
          <a:p>
            <a:pPr indent="0" lvl="0" marL="0" rtl="0">
              <a:lnSpc>
                <a:spcPct val="115000"/>
              </a:lnSpc>
              <a:spcBef>
                <a:spcPts val="0"/>
              </a:spcBef>
              <a:spcAft>
                <a:spcPts val="0"/>
              </a:spcAft>
              <a:buNone/>
            </a:pPr>
            <a:r>
              <a:rPr lang="en" sz="1400">
                <a:latin typeface="Courier New"/>
                <a:ea typeface="Courier New"/>
                <a:cs typeface="Courier New"/>
                <a:sym typeface="Courier New"/>
              </a:rPr>
              <a:t>  args="-file $(find mybot_description)/urdf/mybot.urdf -urdf -model mybot" /&gt;</a:t>
            </a:r>
          </a:p>
          <a:p>
            <a:pPr lvl="0">
              <a:spcBef>
                <a:spcPts val="0"/>
              </a:spcBef>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Pacotes</a:t>
            </a:r>
          </a:p>
        </p:txBody>
      </p:sp>
      <p:sp>
        <p:nvSpPr>
          <p:cNvPr id="121" name="Shape 121"/>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a:spcBef>
                <a:spcPts val="0"/>
              </a:spcBef>
            </a:pPr>
            <a:r>
              <a:rPr lang="en"/>
              <a:t>Listar todos os pacotes instalados:</a:t>
            </a:r>
          </a:p>
          <a:p>
            <a:pPr lvl="0">
              <a:spcBef>
                <a:spcPts val="0"/>
              </a:spcBef>
              <a:buNone/>
            </a:pPr>
            <a:r>
              <a:rPr lang="en"/>
              <a:t>	</a:t>
            </a:r>
            <a:r>
              <a:rPr lang="en" sz="1500">
                <a:latin typeface="Courier New"/>
                <a:ea typeface="Courier New"/>
                <a:cs typeface="Courier New"/>
                <a:sym typeface="Courier New"/>
              </a:rPr>
              <a:t>rospack list</a:t>
            </a:r>
          </a:p>
          <a:p>
            <a:pPr indent="-228600" lvl="0" marL="457200">
              <a:spcBef>
                <a:spcPts val="0"/>
              </a:spcBef>
            </a:pPr>
            <a:r>
              <a:rPr lang="en"/>
              <a:t>Descobrir em qual pasta está instalado um pacote:</a:t>
            </a:r>
          </a:p>
          <a:p>
            <a:pPr lvl="0">
              <a:spcBef>
                <a:spcPts val="0"/>
              </a:spcBef>
              <a:buNone/>
            </a:pPr>
            <a:r>
              <a:rPr lang="en"/>
              <a:t>	</a:t>
            </a:r>
            <a:r>
              <a:rPr lang="en" sz="1500">
                <a:latin typeface="Courier New"/>
                <a:ea typeface="Courier New"/>
                <a:cs typeface="Courier New"/>
                <a:sym typeface="Courier New"/>
              </a:rPr>
              <a:t>rospack find nome-do-pacote</a:t>
            </a:r>
          </a:p>
          <a:p>
            <a:pPr indent="-228600" lvl="0" marL="457200" rtl="0">
              <a:spcBef>
                <a:spcPts val="0"/>
              </a:spcBef>
            </a:pPr>
            <a:r>
              <a:rPr lang="en"/>
              <a:t>Exemplo:</a:t>
            </a:r>
          </a:p>
          <a:p>
            <a:pPr lvl="0">
              <a:spcBef>
                <a:spcPts val="0"/>
              </a:spcBef>
              <a:buNone/>
            </a:pPr>
            <a:r>
              <a:rPr lang="en"/>
              <a:t>	</a:t>
            </a:r>
            <a:r>
              <a:rPr lang="en" sz="1500">
                <a:latin typeface="Courier New"/>
                <a:ea typeface="Courier New"/>
                <a:cs typeface="Courier New"/>
                <a:sym typeface="Courier New"/>
              </a:rPr>
              <a:t>rospack find turtlesim</a:t>
            </a: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5" name="Shape 715"/>
        <p:cNvGrpSpPr/>
        <p:nvPr/>
      </p:nvGrpSpPr>
      <p:grpSpPr>
        <a:xfrm>
          <a:off x="0" y="0"/>
          <a:ext cx="0" cy="0"/>
          <a:chOff x="0" y="0"/>
          <a:chExt cx="0" cy="0"/>
        </a:xfrm>
      </p:grpSpPr>
      <p:sp>
        <p:nvSpPr>
          <p:cNvPr id="716" name="Shape 716"/>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um Modelo</a:t>
            </a:r>
          </a:p>
        </p:txBody>
      </p:sp>
      <p:sp>
        <p:nvSpPr>
          <p:cNvPr id="717" name="Shape 717"/>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pPr>
            <a:r>
              <a:rPr lang="en"/>
              <a:t>Execute o arquivo launch:</a:t>
            </a:r>
          </a:p>
          <a:p>
            <a:pPr lvl="0" rtl="0">
              <a:spcBef>
                <a:spcPts val="0"/>
              </a:spcBef>
              <a:buNone/>
            </a:pPr>
            <a:r>
              <a:rPr lang="en"/>
              <a:t>	</a:t>
            </a:r>
            <a:r>
              <a:rPr lang="en" sz="1500">
                <a:latin typeface="Courier New"/>
                <a:ea typeface="Courier New"/>
                <a:cs typeface="Courier New"/>
                <a:sym typeface="Courier New"/>
              </a:rPr>
              <a:t>roslaunch mybot_gazebo mybot_world.launch</a:t>
            </a:r>
          </a:p>
          <a:p>
            <a:pPr lvl="0" rtl="0">
              <a:spcBef>
                <a:spcPts val="0"/>
              </a:spcBef>
              <a:buNone/>
            </a:pPr>
            <a:r>
              <a:t/>
            </a:r>
            <a:endParaRPr/>
          </a:p>
          <a:p>
            <a:pPr indent="-228600" lvl="0" marL="457200">
              <a:spcBef>
                <a:spcPts val="0"/>
              </a:spcBef>
            </a:pPr>
            <a:r>
              <a:rPr lang="en"/>
              <a:t>Deverá aparecer um bloco laranja!</a:t>
            </a: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1" name="Shape 721"/>
        <p:cNvGrpSpPr/>
        <p:nvPr/>
      </p:nvGrpSpPr>
      <p:grpSpPr>
        <a:xfrm>
          <a:off x="0" y="0"/>
          <a:ext cx="0" cy="0"/>
          <a:chOff x="0" y="0"/>
          <a:chExt cx="0" cy="0"/>
        </a:xfrm>
      </p:grpSpPr>
      <p:sp>
        <p:nvSpPr>
          <p:cNvPr id="722" name="Shape 722"/>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um Modelo</a:t>
            </a:r>
          </a:p>
        </p:txBody>
      </p:sp>
      <p:sp>
        <p:nvSpPr>
          <p:cNvPr id="723" name="Shape 723"/>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pPr>
            <a:r>
              <a:rPr lang="en"/>
              <a:t>Vamos agora adicionar a caster wheel.</a:t>
            </a:r>
          </a:p>
          <a:p>
            <a:pPr indent="-228600" lvl="0" marL="457200" rtl="0">
              <a:spcBef>
                <a:spcPts val="0"/>
              </a:spcBef>
            </a:pPr>
            <a:r>
              <a:rPr lang="en"/>
              <a:t>Vamos representar a caster wheel como uma esfera de raio 0.05m e massa 5 gramas, fixa no corpo do robô, que se arrasta pelo chão com pouco atrito. Essa é uma simplificação que funciona de forma bem próxima à caster wheel real.</a:t>
            </a:r>
          </a:p>
          <a:p>
            <a:pPr indent="-228600" lvl="0" marL="457200" rtl="0">
              <a:spcBef>
                <a:spcPts val="0"/>
              </a:spcBef>
            </a:pPr>
            <a:r>
              <a:rPr lang="en"/>
              <a:t>Novamente, vamos adicionar os elementos </a:t>
            </a:r>
            <a:r>
              <a:rPr lang="en" sz="1500">
                <a:latin typeface="Courier New"/>
                <a:ea typeface="Courier New"/>
                <a:cs typeface="Courier New"/>
                <a:sym typeface="Courier New"/>
              </a:rPr>
              <a:t>&lt;collision&gt;</a:t>
            </a:r>
            <a:r>
              <a:rPr lang="en"/>
              <a:t>, </a:t>
            </a:r>
            <a:r>
              <a:rPr lang="en" sz="1500">
                <a:latin typeface="Courier New"/>
                <a:ea typeface="Courier New"/>
                <a:cs typeface="Courier New"/>
                <a:sym typeface="Courier New"/>
              </a:rPr>
              <a:t>&lt;vision&gt;</a:t>
            </a:r>
            <a:r>
              <a:rPr lang="en"/>
              <a:t> e </a:t>
            </a:r>
            <a:r>
              <a:rPr lang="en" sz="1500">
                <a:latin typeface="Courier New"/>
                <a:ea typeface="Courier New"/>
                <a:cs typeface="Courier New"/>
                <a:sym typeface="Courier New"/>
              </a:rPr>
              <a:t>&lt;inertial&gt;</a:t>
            </a:r>
            <a:r>
              <a:rPr lang="en"/>
              <a:t>.</a:t>
            </a:r>
          </a:p>
          <a:p>
            <a:pPr indent="-228600" lvl="0" marL="457200">
              <a:spcBef>
                <a:spcPts val="0"/>
              </a:spcBef>
            </a:pPr>
            <a:r>
              <a:rPr lang="en"/>
              <a:t>Vamos também adicionar um elemento </a:t>
            </a:r>
            <a:r>
              <a:rPr lang="en" sz="1500">
                <a:latin typeface="Courier New"/>
                <a:ea typeface="Courier New"/>
                <a:cs typeface="Courier New"/>
                <a:sym typeface="Courier New"/>
              </a:rPr>
              <a:t>&lt;gazebo&gt;</a:t>
            </a:r>
            <a:r>
              <a:rPr lang="en"/>
              <a:t> com informações que são específicas da simulação.</a:t>
            </a: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7" name="Shape 727"/>
        <p:cNvGrpSpPr/>
        <p:nvPr/>
      </p:nvGrpSpPr>
      <p:grpSpPr>
        <a:xfrm>
          <a:off x="0" y="0"/>
          <a:ext cx="0" cy="0"/>
          <a:chOff x="0" y="0"/>
          <a:chExt cx="0" cy="0"/>
        </a:xfrm>
      </p:grpSpPr>
      <p:sp>
        <p:nvSpPr>
          <p:cNvPr id="728" name="Shape 728"/>
          <p:cNvSpPr txBox="1"/>
          <p:nvPr>
            <p:ph idx="1" type="body"/>
          </p:nvPr>
        </p:nvSpPr>
        <p:spPr>
          <a:xfrm>
            <a:off x="311700" y="894750"/>
            <a:ext cx="8520600" cy="3354000"/>
          </a:xfrm>
          <a:prstGeom prst="rect">
            <a:avLst/>
          </a:prstGeom>
        </p:spPr>
        <p:txBody>
          <a:bodyPr anchorCtr="0" anchor="ctr" bIns="91425" lIns="91425" rIns="91425" tIns="91425">
            <a:noAutofit/>
          </a:bodyPr>
          <a:lstStyle/>
          <a:p>
            <a:pPr lv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&lt;joint name="fixed" type="fixed"&gt;</a:t>
            </a:r>
          </a:p>
          <a:p>
            <a:pPr lv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&lt;parent link="chassis"/&gt;</a:t>
            </a:r>
          </a:p>
          <a:p>
            <a:pPr lv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&lt;child link="caster_wheel"/&gt;</a:t>
            </a:r>
          </a:p>
          <a:p>
            <a:pPr lv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&lt;/joint&gt;</a:t>
            </a:r>
          </a:p>
          <a:p>
            <a:pPr lvl="0">
              <a:spcBef>
                <a:spcPts val="0"/>
              </a:spcBef>
              <a:buNone/>
            </a:pPr>
            <a:r>
              <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2" name="Shape 732"/>
        <p:cNvGrpSpPr/>
        <p:nvPr/>
      </p:nvGrpSpPr>
      <p:grpSpPr>
        <a:xfrm>
          <a:off x="0" y="0"/>
          <a:ext cx="0" cy="0"/>
          <a:chOff x="0" y="0"/>
          <a:chExt cx="0" cy="0"/>
        </a:xfrm>
      </p:grpSpPr>
      <p:sp>
        <p:nvSpPr>
          <p:cNvPr id="733" name="Shape 733"/>
          <p:cNvSpPr txBox="1"/>
          <p:nvPr>
            <p:ph idx="1" type="body"/>
          </p:nvPr>
        </p:nvSpPr>
        <p:spPr>
          <a:xfrm>
            <a:off x="311700" y="146325"/>
            <a:ext cx="8520600" cy="4535700"/>
          </a:xfrm>
          <a:prstGeom prst="rect">
            <a:avLst/>
          </a:prstGeom>
        </p:spPr>
        <p:txBody>
          <a:bodyPr anchorCtr="0" anchor="t" bIns="91425" lIns="91425" rIns="91425" tIns="91425">
            <a:noAutofit/>
          </a:bodyPr>
          <a:lstStyle/>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&lt;link name="caster_wheel"&gt;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&lt;collision&gt;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&lt;origin xyz="-0.15 0 0.05" rpy="0 0 0"/&gt;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&lt;geometry&gt;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&lt;sphere radius="0.05"/&gt;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&lt;/geometry&gt;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&lt;/collision&gt;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&lt;visual&gt;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&lt;origin xyz="-0.15 0 0.05" rpy="0 0 0"/&gt;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&lt;geometry&gt;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&lt;sphere radius="0.05"/&gt;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&lt;/geometry&gt;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&lt;/visual&gt;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&lt;inertial&gt;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&lt;origin xyz="-0.15 0 0.05" rpy="0 0 0"/&gt;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&lt;mass value="5"/&gt;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a:t>
            </a:r>
            <a:r>
              <a:rPr lang="en" sz="1300">
                <a:latin typeface="Courier New"/>
                <a:ea typeface="Courier New"/>
                <a:cs typeface="Courier New"/>
                <a:sym typeface="Courier New"/>
              </a:rPr>
              <a:t>&lt;inertia ixx="0.005" ixy="0" ixz="0" iyy="0.005" iyz="0" izz="0.005" /&gt;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&lt;/inertial&gt;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&lt;/link&gt;</a:t>
            </a:r>
          </a:p>
          <a:p>
            <a:pPr lvl="0">
              <a:spcBef>
                <a:spcPts val="0"/>
              </a:spcBef>
              <a:buNone/>
            </a:pPr>
            <a:r>
              <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7" name="Shape 737"/>
        <p:cNvGrpSpPr/>
        <p:nvPr/>
      </p:nvGrpSpPr>
      <p:grpSpPr>
        <a:xfrm>
          <a:off x="0" y="0"/>
          <a:ext cx="0" cy="0"/>
          <a:chOff x="0" y="0"/>
          <a:chExt cx="0" cy="0"/>
        </a:xfrm>
      </p:grpSpPr>
      <p:sp>
        <p:nvSpPr>
          <p:cNvPr id="738" name="Shape 738"/>
          <p:cNvSpPr txBox="1"/>
          <p:nvPr>
            <p:ph idx="1" type="body"/>
          </p:nvPr>
        </p:nvSpPr>
        <p:spPr>
          <a:xfrm>
            <a:off x="311700" y="405175"/>
            <a:ext cx="8520600" cy="4174200"/>
          </a:xfrm>
          <a:prstGeom prst="rect">
            <a:avLst/>
          </a:prstGeom>
        </p:spPr>
        <p:txBody>
          <a:bodyPr anchorCtr="0" anchor="ctr" bIns="91425" lIns="91425" rIns="91425" tIns="91425">
            <a:noAutofit/>
          </a:bodyPr>
          <a:lstStyle/>
          <a:p>
            <a:pPr lvl="0">
              <a:lnSpc>
                <a:spcPct val="115000"/>
              </a:lnSpc>
              <a:spcBef>
                <a:spcPts val="0"/>
              </a:spcBef>
              <a:spcAft>
                <a:spcPts val="0"/>
              </a:spcAft>
              <a:buNone/>
            </a:pPr>
            <a:r>
              <a:rPr lang="en" sz="1500">
                <a:latin typeface="Courier New"/>
                <a:ea typeface="Courier New"/>
                <a:cs typeface="Courier New"/>
                <a:sym typeface="Courier New"/>
              </a:rPr>
              <a:t>&lt;gazebo reference="caster_wheel"&gt;</a:t>
            </a:r>
          </a:p>
          <a:p>
            <a:pPr lvl="0">
              <a:lnSpc>
                <a:spcPct val="115000"/>
              </a:lnSpc>
              <a:spcBef>
                <a:spcPts val="0"/>
              </a:spcBef>
              <a:spcAft>
                <a:spcPts val="0"/>
              </a:spcAft>
              <a:buNone/>
            </a:pPr>
            <a:r>
              <a:rPr lang="en" sz="1500">
                <a:latin typeface="Courier New"/>
                <a:ea typeface="Courier New"/>
                <a:cs typeface="Courier New"/>
                <a:sym typeface="Courier New"/>
              </a:rPr>
              <a:t>  &lt;mu1&gt;0.0&lt;/mu1&gt;</a:t>
            </a:r>
          </a:p>
          <a:p>
            <a:pPr lvl="0">
              <a:lnSpc>
                <a:spcPct val="115000"/>
              </a:lnSpc>
              <a:spcBef>
                <a:spcPts val="0"/>
              </a:spcBef>
              <a:spcAft>
                <a:spcPts val="0"/>
              </a:spcAft>
              <a:buNone/>
            </a:pPr>
            <a:r>
              <a:rPr lang="en" sz="1500">
                <a:latin typeface="Courier New"/>
                <a:ea typeface="Courier New"/>
                <a:cs typeface="Courier New"/>
                <a:sym typeface="Courier New"/>
              </a:rPr>
              <a:t>  &lt;mu2&gt;0.0&lt;/mu2&gt;</a:t>
            </a:r>
          </a:p>
          <a:p>
            <a:pPr lvl="0">
              <a:lnSpc>
                <a:spcPct val="115000"/>
              </a:lnSpc>
              <a:spcBef>
                <a:spcPts val="0"/>
              </a:spcBef>
              <a:spcAft>
                <a:spcPts val="0"/>
              </a:spcAft>
              <a:buNone/>
            </a:pPr>
            <a:r>
              <a:rPr lang="en" sz="1500">
                <a:latin typeface="Courier New"/>
                <a:ea typeface="Courier New"/>
                <a:cs typeface="Courier New"/>
                <a:sym typeface="Courier New"/>
              </a:rPr>
              <a:t>  &lt;material&gt;Gazebo/Red&lt;/material&gt;</a:t>
            </a:r>
          </a:p>
          <a:p>
            <a:pPr lvl="0">
              <a:lnSpc>
                <a:spcPct val="115000"/>
              </a:lnSpc>
              <a:spcBef>
                <a:spcPts val="0"/>
              </a:spcBef>
              <a:spcAft>
                <a:spcPts val="0"/>
              </a:spcAft>
              <a:buNone/>
            </a:pPr>
            <a:r>
              <a:rPr lang="en" sz="1500">
                <a:latin typeface="Courier New"/>
                <a:ea typeface="Courier New"/>
                <a:cs typeface="Courier New"/>
                <a:sym typeface="Courier New"/>
              </a:rPr>
              <a:t>&lt;/gazebo&gt;</a:t>
            </a:r>
          </a:p>
          <a:p>
            <a:pPr lvl="0">
              <a:spcBef>
                <a:spcPts val="0"/>
              </a:spcBef>
              <a:buNone/>
            </a:pPr>
            <a:r>
              <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2" name="Shape 742"/>
        <p:cNvGrpSpPr/>
        <p:nvPr/>
      </p:nvGrpSpPr>
      <p:grpSpPr>
        <a:xfrm>
          <a:off x="0" y="0"/>
          <a:ext cx="0" cy="0"/>
          <a:chOff x="0" y="0"/>
          <a:chExt cx="0" cy="0"/>
        </a:xfrm>
      </p:grpSpPr>
      <p:sp>
        <p:nvSpPr>
          <p:cNvPr id="743" name="Shape 743"/>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um Modelo</a:t>
            </a:r>
          </a:p>
        </p:txBody>
      </p:sp>
      <p:sp>
        <p:nvSpPr>
          <p:cNvPr id="744" name="Shape 744"/>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pPr>
            <a:r>
              <a:rPr lang="en"/>
              <a:t>Agora vamos adicionar as duas rodas.</a:t>
            </a:r>
          </a:p>
          <a:p>
            <a:pPr indent="-228600" lvl="0" marL="457200" rtl="0">
              <a:spcBef>
                <a:spcPts val="0"/>
              </a:spcBef>
            </a:pPr>
            <a:r>
              <a:rPr lang="en"/>
              <a:t>As rodas serão representadas por cilindros com 0.1m de raio e 0.05m de altura. Cada uma tem massa de 5 gramas.</a:t>
            </a:r>
          </a:p>
          <a:p>
            <a:pPr indent="-228600" lvl="0" marL="457200">
              <a:spcBef>
                <a:spcPts val="0"/>
              </a:spcBef>
            </a:pPr>
            <a:r>
              <a:rPr lang="en"/>
              <a:t>As rodas são presas no corpo do robô através de joints do tipo “continuous”. Esse tipo de joint representa uma rotação contínua ao redor de um determinado eixo. Escolhendo o eixo Y (direita - esquerda), criamos um movimento de roda.</a:t>
            </a: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8" name="Shape 748"/>
        <p:cNvGrpSpPr/>
        <p:nvPr/>
      </p:nvGrpSpPr>
      <p:grpSpPr>
        <a:xfrm>
          <a:off x="0" y="0"/>
          <a:ext cx="0" cy="0"/>
          <a:chOff x="0" y="0"/>
          <a:chExt cx="0" cy="0"/>
        </a:xfrm>
      </p:grpSpPr>
      <p:sp>
        <p:nvSpPr>
          <p:cNvPr id="749" name="Shape 749"/>
          <p:cNvSpPr txBox="1"/>
          <p:nvPr>
            <p:ph idx="1" type="body"/>
          </p:nvPr>
        </p:nvSpPr>
        <p:spPr>
          <a:xfrm>
            <a:off x="311700" y="382675"/>
            <a:ext cx="8520600" cy="4196400"/>
          </a:xfrm>
          <a:prstGeom prst="rect">
            <a:avLst/>
          </a:prstGeom>
        </p:spPr>
        <p:txBody>
          <a:bodyPr anchorCtr="0" anchor="ctr" bIns="91425" lIns="91425" rIns="91425" tIns="91425">
            <a:noAutofit/>
          </a:bodyPr>
          <a:lstStyle/>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&lt;joint name="right_wheel_hinge" type="continuous"&gt;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&lt;parent link="chassis"/&gt;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&lt;child link="right_wheel"/&gt;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&lt;origin xyz="0 -0.125 0.1" rpy="0 0 0" /&gt;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&lt;axis xyz="0 1 0" rpy="0 0 0" /&gt;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&lt;limit effort="100" velocity="100"/&gt;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&lt;joint_properties damping="0.0" friction="0.0"/&gt;</a:t>
            </a:r>
          </a:p>
          <a:p>
            <a:pPr lvl="0">
              <a:spcBef>
                <a:spcPts val="0"/>
              </a:spcBef>
              <a:spcAft>
                <a:spcPts val="0"/>
              </a:spcAft>
              <a:buNone/>
            </a:pPr>
            <a:r>
              <a:rPr lang="en" sz="1500">
                <a:latin typeface="Courier New"/>
                <a:ea typeface="Courier New"/>
                <a:cs typeface="Courier New"/>
                <a:sym typeface="Courier New"/>
              </a:rPr>
              <a:t>	&lt;/joint&gt;</a:t>
            </a: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3" name="Shape 753"/>
        <p:cNvGrpSpPr/>
        <p:nvPr/>
      </p:nvGrpSpPr>
      <p:grpSpPr>
        <a:xfrm>
          <a:off x="0" y="0"/>
          <a:ext cx="0" cy="0"/>
          <a:chOff x="0" y="0"/>
          <a:chExt cx="0" cy="0"/>
        </a:xfrm>
      </p:grpSpPr>
      <p:sp>
        <p:nvSpPr>
          <p:cNvPr id="754" name="Shape 754"/>
          <p:cNvSpPr txBox="1"/>
          <p:nvPr>
            <p:ph idx="1" type="body"/>
          </p:nvPr>
        </p:nvSpPr>
        <p:spPr>
          <a:xfrm>
            <a:off x="311700" y="360150"/>
            <a:ext cx="8520600" cy="4490700"/>
          </a:xfrm>
          <a:prstGeom prst="rect">
            <a:avLst/>
          </a:prstGeom>
        </p:spPr>
        <p:txBody>
          <a:bodyPr anchorCtr="0" anchor="t" bIns="91425" lIns="91425" rIns="91425" tIns="91425">
            <a:noAutofit/>
          </a:bodyPr>
          <a:lstStyle/>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&lt;link name="right_wheel"&gt;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&lt;collision&gt;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&lt;origin xyz="0 0 0" rpy="0 1.57 1.57" /&gt;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&lt;geometry&gt;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&lt;cylinder length="0.05" radius="0.1"/&gt;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&lt;/geometry&gt;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&lt;/collision&gt;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&lt;visual&gt;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&lt;origin xyz="0 0 0" rpy="0 1.57 1.57" /&gt;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&lt;geometry&gt;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&lt;cylinder length="0.05" radius="0.1"/&gt;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&lt;/geometry&gt;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&lt;/visual&gt;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&lt;inertial&gt;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&lt;origin xyz="0 0 0" rpy="0 1.57 1.57" /&gt;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&lt;mass value="5"/&gt;</a:t>
            </a:r>
          </a:p>
          <a:p>
            <a:pPr indent="387350" lvl="0" marL="457200">
              <a:lnSpc>
                <a:spcPct val="100000"/>
              </a:lnSpc>
              <a:spcBef>
                <a:spcPts val="0"/>
              </a:spcBef>
              <a:spcAft>
                <a:spcPts val="0"/>
              </a:spcAft>
              <a:buClr>
                <a:schemeClr val="dk1"/>
              </a:buClr>
              <a:buSzPct val="84615"/>
              <a:buFont typeface="Arial"/>
              <a:buNone/>
            </a:pPr>
            <a:r>
              <a:rPr lang="en" sz="1300">
                <a:latin typeface="Courier New"/>
                <a:ea typeface="Courier New"/>
                <a:cs typeface="Courier New"/>
                <a:sym typeface="Courier New"/>
              </a:rPr>
              <a:t>&lt;inertia ixx="0.0135" ixy="0" ixz="0" iyy="0.0135" iyz="0" izz="0.025" /&gt;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&lt;/inertial&gt;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&lt;/link&gt;</a:t>
            </a:r>
          </a:p>
          <a:p>
            <a:pPr lvl="0">
              <a:lnSpc>
                <a:spcPct val="100000"/>
              </a:lnSpc>
              <a:spcBef>
                <a:spcPts val="0"/>
              </a:spcBef>
              <a:spcAft>
                <a:spcPts val="0"/>
              </a:spcAft>
              <a:buNone/>
            </a:pPr>
            <a:r>
              <a:t/>
            </a:r>
            <a:endParaRPr sz="1500">
              <a:latin typeface="Courier New"/>
              <a:ea typeface="Courier New"/>
              <a:cs typeface="Courier New"/>
              <a:sym typeface="Courier New"/>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8" name="Shape 758"/>
        <p:cNvGrpSpPr/>
        <p:nvPr/>
      </p:nvGrpSpPr>
      <p:grpSpPr>
        <a:xfrm>
          <a:off x="0" y="0"/>
          <a:ext cx="0" cy="0"/>
          <a:chOff x="0" y="0"/>
          <a:chExt cx="0" cy="0"/>
        </a:xfrm>
      </p:grpSpPr>
      <p:sp>
        <p:nvSpPr>
          <p:cNvPr id="759" name="Shape 759"/>
          <p:cNvSpPr txBox="1"/>
          <p:nvPr>
            <p:ph idx="1" type="body"/>
          </p:nvPr>
        </p:nvSpPr>
        <p:spPr>
          <a:xfrm>
            <a:off x="311700" y="348900"/>
            <a:ext cx="8520600" cy="4230300"/>
          </a:xfrm>
          <a:prstGeom prst="rect">
            <a:avLst/>
          </a:prstGeom>
        </p:spPr>
        <p:txBody>
          <a:bodyPr anchorCtr="0" anchor="ctr" bIns="91425" lIns="91425" rIns="91425" tIns="91425">
            <a:noAutofit/>
          </a:bodyPr>
          <a:lstStyle/>
          <a:p>
            <a:pPr lv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&lt;gazebo reference="right_wheel"&gt;</a:t>
            </a:r>
          </a:p>
          <a:p>
            <a:pPr lv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&lt;mu1 value="1.0"/&gt;</a:t>
            </a:r>
          </a:p>
          <a:p>
            <a:pPr lv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&lt;mu2 value="1.0"/&gt;</a:t>
            </a:r>
          </a:p>
          <a:p>
            <a:pPr lv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&lt;material&gt;Gazebo/Black&lt;/material&gt;</a:t>
            </a:r>
          </a:p>
          <a:p>
            <a:pPr lv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&lt;/gazebo&gt;</a:t>
            </a:r>
          </a:p>
          <a:p>
            <a:pPr lvl="0">
              <a:spcBef>
                <a:spcPts val="0"/>
              </a:spcBef>
              <a:buNone/>
            </a:pPr>
            <a:r>
              <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3" name="Shape 763"/>
        <p:cNvGrpSpPr/>
        <p:nvPr/>
      </p:nvGrpSpPr>
      <p:grpSpPr>
        <a:xfrm>
          <a:off x="0" y="0"/>
          <a:ext cx="0" cy="0"/>
          <a:chOff x="0" y="0"/>
          <a:chExt cx="0" cy="0"/>
        </a:xfrm>
      </p:grpSpPr>
      <p:sp>
        <p:nvSpPr>
          <p:cNvPr id="764" name="Shape 764"/>
          <p:cNvSpPr txBox="1"/>
          <p:nvPr>
            <p:ph idx="1" type="body"/>
          </p:nvPr>
        </p:nvSpPr>
        <p:spPr>
          <a:xfrm>
            <a:off x="311700" y="382675"/>
            <a:ext cx="8520600" cy="4196400"/>
          </a:xfrm>
          <a:prstGeom prst="rect">
            <a:avLst/>
          </a:prstGeom>
        </p:spPr>
        <p:txBody>
          <a:bodyPr anchorCtr="0" anchor="ctr" bIns="91425" lIns="91425" rIns="91425" tIns="91425">
            <a:noAutofit/>
          </a:bodyPr>
          <a:lstStyle/>
          <a:p>
            <a:pPr lvl="0" rtl="0">
              <a:spcBef>
                <a:spcPts val="0"/>
              </a:spcBef>
              <a:spcAft>
                <a:spcPts val="0"/>
              </a:spcAft>
              <a:buNone/>
            </a:pPr>
            <a:r>
              <a:t/>
            </a:r>
            <a:endParaRPr sz="1500">
              <a:latin typeface="Courier New"/>
              <a:ea typeface="Courier New"/>
              <a:cs typeface="Courier New"/>
              <a:sym typeface="Courier New"/>
            </a:endParaRPr>
          </a:p>
          <a:p>
            <a:pPr lvl="0" rtl="0">
              <a:spcBef>
                <a:spcPts val="0"/>
              </a:spcBef>
              <a:spcAft>
                <a:spcPts val="0"/>
              </a:spcAft>
              <a:buNone/>
            </a:pPr>
            <a:r>
              <a:t/>
            </a:r>
            <a:endParaRPr sz="1500">
              <a:latin typeface="Courier New"/>
              <a:ea typeface="Courier New"/>
              <a:cs typeface="Courier New"/>
              <a:sym typeface="Courier New"/>
            </a:endParaRP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&lt;joint name="left_wheel_hinge" type="continuous"&gt;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&lt;parent link="chassis"/&gt;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&lt;child link="left_wheel"/&gt;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&lt;origin xyz="0 0.125 0.1" rpy="0 0 0" /&gt;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&lt;axis xyz="0 1 0" rpy="0 0 0" /&gt;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&lt;limit effort="100" velocity="100"/&gt;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&lt;joint_properties damping="0.0" friction="0.0"/&gt;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&lt;/joint&gt;</a:t>
            </a:r>
          </a:p>
          <a:p>
            <a:pPr lvl="0">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Pacotes</a:t>
            </a:r>
          </a:p>
        </p:txBody>
      </p:sp>
      <p:sp>
        <p:nvSpPr>
          <p:cNvPr id="127" name="Shape 127"/>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spcAft>
                <a:spcPts val="1000"/>
              </a:spcAft>
            </a:pPr>
            <a:r>
              <a:rPr lang="en"/>
              <a:t>Todo pacote é definido por um manifesto, um arquivo chamado </a:t>
            </a:r>
            <a:r>
              <a:rPr lang="en" sz="1500">
                <a:latin typeface="Courier New"/>
                <a:ea typeface="Courier New"/>
                <a:cs typeface="Courier New"/>
                <a:sym typeface="Courier New"/>
              </a:rPr>
              <a:t>package.xml</a:t>
            </a:r>
            <a:r>
              <a:rPr lang="en"/>
              <a:t>. Esse arquivo define alguns detalhes do pacote incluindo seu nome, versão, mantenedor e dependências.</a:t>
            </a:r>
          </a:p>
          <a:p>
            <a:pPr indent="-228600" lvl="0" marL="457200" rtl="0">
              <a:spcBef>
                <a:spcPts val="0"/>
              </a:spcBef>
              <a:spcAft>
                <a:spcPts val="1000"/>
              </a:spcAft>
            </a:pPr>
            <a:r>
              <a:rPr lang="en"/>
              <a:t>Inspecionar a pasta de um pacote:</a:t>
            </a:r>
          </a:p>
          <a:p>
            <a:pPr lvl="0" rtl="0">
              <a:spcBef>
                <a:spcPts val="0"/>
              </a:spcBef>
              <a:spcAft>
                <a:spcPts val="1000"/>
              </a:spcAft>
              <a:buNone/>
            </a:pPr>
            <a:r>
              <a:rPr lang="en"/>
              <a:t>	</a:t>
            </a:r>
            <a:r>
              <a:rPr lang="en" sz="1500">
                <a:latin typeface="Courier New"/>
                <a:ea typeface="Courier New"/>
                <a:cs typeface="Courier New"/>
                <a:sym typeface="Courier New"/>
              </a:rPr>
              <a:t>rosls nome-do-pacote</a:t>
            </a:r>
          </a:p>
          <a:p>
            <a:pPr indent="-228600" lvl="0" marL="457200" rtl="0">
              <a:spcBef>
                <a:spcPts val="0"/>
              </a:spcBef>
              <a:spcAft>
                <a:spcPts val="1000"/>
              </a:spcAft>
            </a:pPr>
            <a:r>
              <a:rPr lang="en"/>
              <a:t>Ir para a pasta do pacote:</a:t>
            </a:r>
          </a:p>
          <a:p>
            <a:pPr lvl="0">
              <a:spcBef>
                <a:spcPts val="0"/>
              </a:spcBef>
              <a:spcAft>
                <a:spcPts val="1000"/>
              </a:spcAft>
              <a:buNone/>
            </a:pPr>
            <a:r>
              <a:rPr lang="en"/>
              <a:t>	</a:t>
            </a:r>
            <a:r>
              <a:rPr lang="en" sz="1500">
                <a:latin typeface="Courier New"/>
                <a:ea typeface="Courier New"/>
                <a:cs typeface="Courier New"/>
                <a:sym typeface="Courier New"/>
              </a:rPr>
              <a:t>roscd nome-do-pacote</a:t>
            </a:r>
          </a:p>
          <a:p>
            <a:pPr lvl="0">
              <a:spcBef>
                <a:spcPts val="0"/>
              </a:spcBef>
              <a:buNone/>
            </a:pPr>
            <a:r>
              <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8" name="Shape 768"/>
        <p:cNvGrpSpPr/>
        <p:nvPr/>
      </p:nvGrpSpPr>
      <p:grpSpPr>
        <a:xfrm>
          <a:off x="0" y="0"/>
          <a:ext cx="0" cy="0"/>
          <a:chOff x="0" y="0"/>
          <a:chExt cx="0" cy="0"/>
        </a:xfrm>
      </p:grpSpPr>
      <p:sp>
        <p:nvSpPr>
          <p:cNvPr id="769" name="Shape 769"/>
          <p:cNvSpPr txBox="1"/>
          <p:nvPr>
            <p:ph idx="1" type="body"/>
          </p:nvPr>
        </p:nvSpPr>
        <p:spPr>
          <a:xfrm>
            <a:off x="311700" y="213850"/>
            <a:ext cx="8520600" cy="4569600"/>
          </a:xfrm>
          <a:prstGeom prst="rect">
            <a:avLst/>
          </a:prstGeom>
        </p:spPr>
        <p:txBody>
          <a:bodyPr anchorCtr="0" anchor="t" bIns="91425" lIns="91425" rIns="91425" tIns="91425">
            <a:noAutofit/>
          </a:bodyPr>
          <a:lstStyle/>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&lt;link name="left_wheel"&gt;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&lt;collision&gt;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&lt;origin xyz="0 0 0" rpy="0 1.57 1.57" /&gt;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&lt;geometry&gt;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&lt;cylinder length="0.05" radius="0.1"/&gt;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&lt;/geometry&gt;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&lt;/collision&gt;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&lt;visual&gt;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&lt;origin xyz="0 0 0" rpy="0 1.57 1.57" /&gt;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&lt;geometry&gt;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&lt;cylinder length="0.05" radius="0.1"/&gt;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&lt;/geometry&gt;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&lt;/visual&gt;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&lt;inertial&gt;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&lt;origin xyz="0 0 0" rpy="0 1.57 1.57" /&gt;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&lt;mass value="5"/&gt;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a:t>
            </a:r>
            <a:r>
              <a:rPr lang="en" sz="1300">
                <a:latin typeface="Courier New"/>
                <a:ea typeface="Courier New"/>
                <a:cs typeface="Courier New"/>
                <a:sym typeface="Courier New"/>
              </a:rPr>
              <a:t>&lt;inertia ixx="0.0135" ixy="0" ixz="0" iyy="0.0135" iyz="0" izz="0.025" /&gt;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&lt;/inertial&gt;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&lt;/link&gt;</a:t>
            </a:r>
          </a:p>
          <a:p>
            <a:pPr lvl="0">
              <a:lnSpc>
                <a:spcPct val="100000"/>
              </a:lnSpc>
              <a:spcBef>
                <a:spcPts val="0"/>
              </a:spcBef>
              <a:spcAft>
                <a:spcPts val="0"/>
              </a:spcAft>
              <a:buNone/>
            </a:pPr>
            <a:r>
              <a:t/>
            </a:r>
            <a:endParaRPr sz="1500">
              <a:latin typeface="Courier New"/>
              <a:ea typeface="Courier New"/>
              <a:cs typeface="Courier New"/>
              <a:sym typeface="Courier New"/>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3" name="Shape 773"/>
        <p:cNvGrpSpPr/>
        <p:nvPr/>
      </p:nvGrpSpPr>
      <p:grpSpPr>
        <a:xfrm>
          <a:off x="0" y="0"/>
          <a:ext cx="0" cy="0"/>
          <a:chOff x="0" y="0"/>
          <a:chExt cx="0" cy="0"/>
        </a:xfrm>
      </p:grpSpPr>
      <p:sp>
        <p:nvSpPr>
          <p:cNvPr id="774" name="Shape 774"/>
          <p:cNvSpPr txBox="1"/>
          <p:nvPr>
            <p:ph idx="1" type="body"/>
          </p:nvPr>
        </p:nvSpPr>
        <p:spPr>
          <a:xfrm>
            <a:off x="311700" y="720325"/>
            <a:ext cx="8520600" cy="3858900"/>
          </a:xfrm>
          <a:prstGeom prst="rect">
            <a:avLst/>
          </a:prstGeom>
        </p:spPr>
        <p:txBody>
          <a:bodyPr anchorCtr="0" anchor="ctr" bIns="91425" lIns="91425" rIns="91425" tIns="91425">
            <a:noAutofit/>
          </a:bodyPr>
          <a:lstStyle/>
          <a:p>
            <a:pPr lv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&lt;gazebo reference="left_wheel"&gt;</a:t>
            </a:r>
          </a:p>
          <a:p>
            <a:pPr lv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&lt;mu1 value="1.0"/&gt;</a:t>
            </a:r>
          </a:p>
          <a:p>
            <a:pPr lv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&lt;mu2 value="1.0"/&gt;</a:t>
            </a:r>
          </a:p>
          <a:p>
            <a:pPr lv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&lt;material&gt;Gazebo/Black&lt;/material&gt;</a:t>
            </a:r>
          </a:p>
          <a:p>
            <a:pPr lv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&lt;/gazebo&gt;</a:t>
            </a:r>
          </a:p>
          <a:p>
            <a:pPr lvl="0">
              <a:spcBef>
                <a:spcPts val="0"/>
              </a:spcBef>
              <a:buNone/>
            </a:pPr>
            <a:r>
              <a:t/>
            </a:r>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8" name="Shape 778"/>
        <p:cNvGrpSpPr/>
        <p:nvPr/>
      </p:nvGrpSpPr>
      <p:grpSpPr>
        <a:xfrm>
          <a:off x="0" y="0"/>
          <a:ext cx="0" cy="0"/>
          <a:chOff x="0" y="0"/>
          <a:chExt cx="0" cy="0"/>
        </a:xfrm>
      </p:grpSpPr>
      <p:sp>
        <p:nvSpPr>
          <p:cNvPr id="779" name="Shape 779"/>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um Modelo</a:t>
            </a:r>
          </a:p>
        </p:txBody>
      </p:sp>
      <p:sp>
        <p:nvSpPr>
          <p:cNvPr id="780" name="Shape 780"/>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pPr>
            <a:r>
              <a:rPr lang="en"/>
              <a:t>Execute novamente o arquivo launch.</a:t>
            </a:r>
          </a:p>
          <a:p>
            <a:pPr indent="457200" lvl="0">
              <a:spcBef>
                <a:spcPts val="0"/>
              </a:spcBef>
              <a:buNone/>
            </a:pPr>
            <a:r>
              <a:rPr lang="en" sz="1500">
                <a:latin typeface="Courier New"/>
                <a:ea typeface="Courier New"/>
                <a:cs typeface="Courier New"/>
                <a:sym typeface="Courier New"/>
              </a:rPr>
              <a:t>roslaunch mybot_gazebo mybot_world.launch</a:t>
            </a:r>
          </a:p>
          <a:p>
            <a:pPr lvl="0" rtl="0">
              <a:spcBef>
                <a:spcPts val="0"/>
              </a:spcBef>
              <a:buNone/>
            </a:pPr>
            <a:r>
              <a:t/>
            </a:r>
            <a:endParaRPr/>
          </a:p>
          <a:p>
            <a:pPr indent="-228600" lvl="0" marL="457200">
              <a:spcBef>
                <a:spcPts val="0"/>
              </a:spcBef>
            </a:pPr>
            <a:r>
              <a:rPr lang="en"/>
              <a:t>Agora nosso robô está completo!</a:t>
            </a: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4" name="Shape 784"/>
        <p:cNvGrpSpPr/>
        <p:nvPr/>
      </p:nvGrpSpPr>
      <p:grpSpPr>
        <a:xfrm>
          <a:off x="0" y="0"/>
          <a:ext cx="0" cy="0"/>
          <a:chOff x="0" y="0"/>
          <a:chExt cx="0" cy="0"/>
        </a:xfrm>
      </p:grpSpPr>
      <p:sp>
        <p:nvSpPr>
          <p:cNvPr id="785" name="Shape 785"/>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Controlando o Robô</a:t>
            </a:r>
          </a:p>
        </p:txBody>
      </p:sp>
      <p:sp>
        <p:nvSpPr>
          <p:cNvPr id="786" name="Shape 786"/>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pPr>
            <a:r>
              <a:rPr lang="en"/>
              <a:t>Para controlar o robô, vamos utilizar um plugin fornecido pelo Gazebo.</a:t>
            </a:r>
          </a:p>
          <a:p>
            <a:pPr indent="-228600" lvl="0" marL="457200" rtl="0">
              <a:spcBef>
                <a:spcPts val="0"/>
              </a:spcBef>
            </a:pPr>
            <a:r>
              <a:rPr lang="en"/>
              <a:t>Vamos adicionar mais um código no arquivo URDF, instruindo o Gazebo a carregar o plugin e passando as configurações necessárias.</a:t>
            </a:r>
          </a:p>
          <a:p>
            <a:pPr indent="-228600" lvl="0" marL="457200">
              <a:spcBef>
                <a:spcPts val="0"/>
              </a:spcBef>
            </a:pPr>
            <a:r>
              <a:rPr lang="en"/>
              <a:t>Adicione no final do arquivo URDF o código a seguir.</a:t>
            </a: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0" name="Shape 790"/>
        <p:cNvGrpSpPr/>
        <p:nvPr/>
      </p:nvGrpSpPr>
      <p:grpSpPr>
        <a:xfrm>
          <a:off x="0" y="0"/>
          <a:ext cx="0" cy="0"/>
          <a:chOff x="0" y="0"/>
          <a:chExt cx="0" cy="0"/>
        </a:xfrm>
      </p:grpSpPr>
      <p:sp>
        <p:nvSpPr>
          <p:cNvPr id="791" name="Shape 791"/>
          <p:cNvSpPr txBox="1"/>
          <p:nvPr>
            <p:ph idx="1" type="body"/>
          </p:nvPr>
        </p:nvSpPr>
        <p:spPr>
          <a:xfrm>
            <a:off x="311700" y="281375"/>
            <a:ext cx="8520600" cy="4456800"/>
          </a:xfrm>
          <a:prstGeom prst="rect">
            <a:avLst/>
          </a:prstGeom>
        </p:spPr>
        <p:txBody>
          <a:bodyPr anchorCtr="0" anchor="t" bIns="91425" lIns="91425" rIns="91425" tIns="91425">
            <a:noAutofit/>
          </a:bodyPr>
          <a:lstStyle/>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&lt;gazebo&gt;</a:t>
            </a:r>
          </a:p>
          <a:p>
            <a:pPr lvl="0" rtl="0">
              <a:spcBef>
                <a:spcPts val="0"/>
              </a:spcBef>
              <a:spcAft>
                <a:spcPts val="0"/>
              </a:spcAft>
              <a:buNone/>
            </a:pPr>
            <a:r>
              <a:rPr lang="en" sz="1500">
                <a:latin typeface="Courier New"/>
                <a:ea typeface="Courier New"/>
                <a:cs typeface="Courier New"/>
                <a:sym typeface="Courier New"/>
              </a:rPr>
              <a:t>	&lt;plugin name="differential_drive_controller"    </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filename="libgazebo_ros_diff_drive.so"&gt;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&lt;alwaysOn&gt;true&lt;/alwaysOn&gt;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&lt;updateRate&gt;100&lt;/updateRate&gt;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&lt;leftJoint&gt;left_wheel_hinge&lt;/leftJoint&gt;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&lt;rightJoint&gt;right_wheel_hinge&lt;/rightJoint&gt;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&lt;wheelSeparation&gt;0.25&lt;/wheelSeparation&gt;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&lt;wheelDiameter&gt;0.2&lt;/wheelDiameter&gt;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&lt;torque&gt;20&lt;/torque&gt;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&lt;commandTopic&gt;mybot/cmd_vel&lt;/commandTopic&gt;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&lt;odometryTopic&gt;mybot/odom_diffdrive&lt;/odometryTopic&gt;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&lt;odometryFrame&gt;odom&lt;/odometryFrame&gt;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&lt;robotBaseFrame&gt;footprint&lt;/robotBaseFrame&gt;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&lt;/plugin&gt;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&lt;/gazebo&gt;</a:t>
            </a:r>
          </a:p>
          <a:p>
            <a:pPr lvl="0">
              <a:spcBef>
                <a:spcPts val="0"/>
              </a:spcBef>
              <a:spcAft>
                <a:spcPts val="0"/>
              </a:spcAft>
              <a:buNone/>
            </a:pPr>
            <a:r>
              <a:t/>
            </a:r>
            <a:endParaRPr sz="1500">
              <a:latin typeface="Courier New"/>
              <a:ea typeface="Courier New"/>
              <a:cs typeface="Courier New"/>
              <a:sym typeface="Courier New"/>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5" name="Shape 795"/>
        <p:cNvGrpSpPr/>
        <p:nvPr/>
      </p:nvGrpSpPr>
      <p:grpSpPr>
        <a:xfrm>
          <a:off x="0" y="0"/>
          <a:ext cx="0" cy="0"/>
          <a:chOff x="0" y="0"/>
          <a:chExt cx="0" cy="0"/>
        </a:xfrm>
      </p:grpSpPr>
      <p:sp>
        <p:nvSpPr>
          <p:cNvPr id="796" name="Shape 796"/>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Controlando o Robô</a:t>
            </a:r>
          </a:p>
        </p:txBody>
      </p:sp>
      <p:sp>
        <p:nvSpPr>
          <p:cNvPr id="797" name="Shape 797"/>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pPr>
            <a:r>
              <a:rPr lang="en"/>
              <a:t>Esse plugin subscreve no tópico </a:t>
            </a:r>
            <a:r>
              <a:rPr lang="en" sz="1500">
                <a:latin typeface="Courier New"/>
                <a:ea typeface="Courier New"/>
                <a:cs typeface="Courier New"/>
                <a:sym typeface="Courier New"/>
              </a:rPr>
              <a:t>/mybot/cmd_vel</a:t>
            </a:r>
            <a:r>
              <a:rPr lang="en"/>
              <a:t> e aguarda mensagens de comando de velocidade de forma similar à tartaruga do turtlesim.</a:t>
            </a:r>
          </a:p>
          <a:p>
            <a:pPr indent="-228600" lvl="0" marL="457200">
              <a:spcBef>
                <a:spcPts val="0"/>
              </a:spcBef>
            </a:pPr>
            <a:r>
              <a:rPr lang="en"/>
              <a:t>E assim como o turtlesim, ele publica a posição do robô em um tópico chamado </a:t>
            </a:r>
            <a:r>
              <a:rPr lang="en" sz="1500">
                <a:latin typeface="Courier New"/>
                <a:ea typeface="Courier New"/>
                <a:cs typeface="Courier New"/>
                <a:sym typeface="Courier New"/>
              </a:rPr>
              <a:t>/mybot/odom_diffdrive</a:t>
            </a:r>
            <a:r>
              <a:rPr lang="en"/>
              <a:t>.</a:t>
            </a: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1" name="Shape 801"/>
        <p:cNvGrpSpPr/>
        <p:nvPr/>
      </p:nvGrpSpPr>
      <p:grpSpPr>
        <a:xfrm>
          <a:off x="0" y="0"/>
          <a:ext cx="0" cy="0"/>
          <a:chOff x="0" y="0"/>
          <a:chExt cx="0" cy="0"/>
        </a:xfrm>
      </p:grpSpPr>
      <p:sp>
        <p:nvSpPr>
          <p:cNvPr id="802" name="Shape 802"/>
          <p:cNvSpPr txBox="1"/>
          <p:nvPr>
            <p:ph type="title"/>
          </p:nvPr>
        </p:nvSpPr>
        <p:spPr>
          <a:xfrm>
            <a:off x="773700" y="1806450"/>
            <a:ext cx="7596600" cy="1530600"/>
          </a:xfrm>
          <a:prstGeom prst="rect">
            <a:avLst/>
          </a:prstGeom>
        </p:spPr>
        <p:txBody>
          <a:bodyPr anchorCtr="0" anchor="ctr" bIns="91425" lIns="91425" rIns="91425" tIns="91425">
            <a:noAutofit/>
          </a:bodyPr>
          <a:lstStyle/>
          <a:p>
            <a:pPr lvl="0">
              <a:spcBef>
                <a:spcPts val="0"/>
              </a:spcBef>
              <a:buNone/>
            </a:pPr>
            <a:r>
              <a:rPr lang="en"/>
              <a:t>Adicionando Sensores</a:t>
            </a: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6" name="Shape 806"/>
        <p:cNvGrpSpPr/>
        <p:nvPr/>
      </p:nvGrpSpPr>
      <p:grpSpPr>
        <a:xfrm>
          <a:off x="0" y="0"/>
          <a:ext cx="0" cy="0"/>
          <a:chOff x="0" y="0"/>
          <a:chExt cx="0" cy="0"/>
        </a:xfrm>
      </p:grpSpPr>
      <p:sp>
        <p:nvSpPr>
          <p:cNvPr id="807" name="Shape 807"/>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Adicionando sensores</a:t>
            </a:r>
          </a:p>
        </p:txBody>
      </p:sp>
      <p:sp>
        <p:nvSpPr>
          <p:cNvPr id="808" name="Shape 808"/>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pPr>
            <a:r>
              <a:rPr lang="en"/>
              <a:t>Para que o robô possa sentir o ambiente ao seu redor, precisamos adicionar sensores a ele.</a:t>
            </a:r>
          </a:p>
          <a:p>
            <a:pPr indent="-228600" lvl="0" marL="457200" rtl="0">
              <a:spcBef>
                <a:spcPts val="0"/>
              </a:spcBef>
            </a:pPr>
            <a:r>
              <a:rPr lang="en"/>
              <a:t>Os sensores publicam sua informação em tópicos do ROS.</a:t>
            </a:r>
          </a:p>
          <a:p>
            <a:pPr indent="-228600" lvl="0" marL="457200" rtl="0">
              <a:spcBef>
                <a:spcPts val="0"/>
              </a:spcBef>
            </a:pPr>
            <a:r>
              <a:rPr lang="en"/>
              <a:t>Existe um tipo de mensagem específica para cada tipo de sensor, por exemplo </a:t>
            </a:r>
            <a:r>
              <a:rPr lang="en" sz="1500">
                <a:latin typeface="Courier New"/>
                <a:ea typeface="Courier New"/>
                <a:cs typeface="Courier New"/>
                <a:sym typeface="Courier New"/>
              </a:rPr>
              <a:t>sensor_msgs/Image</a:t>
            </a:r>
            <a:r>
              <a:rPr lang="en"/>
              <a:t> para câmeras, </a:t>
            </a:r>
            <a:r>
              <a:rPr lang="en" sz="1500">
                <a:latin typeface="Courier New"/>
                <a:ea typeface="Courier New"/>
                <a:cs typeface="Courier New"/>
                <a:sym typeface="Courier New"/>
              </a:rPr>
              <a:t>sensor_msgs/LaserScan</a:t>
            </a:r>
            <a:r>
              <a:rPr lang="en"/>
              <a:t> para lasers, </a:t>
            </a:r>
            <a:r>
              <a:rPr lang="en" sz="1500">
                <a:latin typeface="Courier New"/>
                <a:ea typeface="Courier New"/>
                <a:cs typeface="Courier New"/>
                <a:sym typeface="Courier New"/>
              </a:rPr>
              <a:t>sensor_msgs/NavSatFix</a:t>
            </a:r>
            <a:r>
              <a:rPr lang="en"/>
              <a:t> para GPS, etc.</a:t>
            </a:r>
          </a:p>
          <a:p>
            <a:pPr indent="-228600" lvl="0" marL="457200" rtl="0">
              <a:spcBef>
                <a:spcPts val="0"/>
              </a:spcBef>
            </a:pPr>
            <a:r>
              <a:rPr lang="en"/>
              <a:t>No Gazebo os sensores são implementados através de plugins.</a:t>
            </a: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2" name="Shape 812"/>
        <p:cNvGrpSpPr/>
        <p:nvPr/>
      </p:nvGrpSpPr>
      <p:grpSpPr>
        <a:xfrm>
          <a:off x="0" y="0"/>
          <a:ext cx="0" cy="0"/>
          <a:chOff x="0" y="0"/>
          <a:chExt cx="0" cy="0"/>
        </a:xfrm>
      </p:grpSpPr>
      <p:sp>
        <p:nvSpPr>
          <p:cNvPr id="813" name="Shape 813"/>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Adicionando sensores</a:t>
            </a:r>
          </a:p>
        </p:txBody>
      </p:sp>
      <p:sp>
        <p:nvSpPr>
          <p:cNvPr id="814" name="Shape 814"/>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pPr>
            <a:r>
              <a:rPr lang="en"/>
              <a:t>Para adicionar um sensor ao nosso modelo, é necessário incluir três novos elementos:</a:t>
            </a:r>
          </a:p>
          <a:p>
            <a:pPr indent="-228600" lvl="0" marL="457200" rtl="0">
              <a:spcBef>
                <a:spcPts val="0"/>
              </a:spcBef>
            </a:pPr>
            <a:r>
              <a:rPr lang="en"/>
              <a:t>Um link, que representa o corpo físico do sensor;</a:t>
            </a:r>
          </a:p>
          <a:p>
            <a:pPr indent="-228600" lvl="0" marL="457200" rtl="0">
              <a:spcBef>
                <a:spcPts val="0"/>
              </a:spcBef>
            </a:pPr>
            <a:r>
              <a:rPr lang="en"/>
              <a:t>Uma joint, ligando o sensor ao corpo do robô;</a:t>
            </a:r>
          </a:p>
          <a:p>
            <a:pPr indent="-228600" lvl="0" marL="457200" rtl="0">
              <a:spcBef>
                <a:spcPts val="0"/>
              </a:spcBef>
            </a:pPr>
            <a:r>
              <a:rPr lang="en"/>
              <a:t>Um plugin, que implementa o funcionamento do sensor.</a:t>
            </a:r>
          </a:p>
          <a:p>
            <a:pPr indent="-228600" lvl="0" marL="457200">
              <a:spcBef>
                <a:spcPts val="0"/>
              </a:spcBef>
            </a:pPr>
            <a:r>
              <a:rPr lang="en"/>
              <a:t>O Gazebo fornece plugins para diversos tipos de sensores, como lasers, lidars, câmeras, IMU, entre outros.</a:t>
            </a: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8" name="Shape 818"/>
        <p:cNvGrpSpPr/>
        <p:nvPr/>
      </p:nvGrpSpPr>
      <p:grpSpPr>
        <a:xfrm>
          <a:off x="0" y="0"/>
          <a:ext cx="0" cy="0"/>
          <a:chOff x="0" y="0"/>
          <a:chExt cx="0" cy="0"/>
        </a:xfrm>
      </p:grpSpPr>
      <p:sp>
        <p:nvSpPr>
          <p:cNvPr id="819" name="Shape 819"/>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Laser</a:t>
            </a:r>
          </a:p>
        </p:txBody>
      </p:sp>
      <p:sp>
        <p:nvSpPr>
          <p:cNvPr id="820" name="Shape 820"/>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pPr>
            <a:r>
              <a:rPr lang="en"/>
              <a:t>Vamos adicionar um laser ao nosso robô;</a:t>
            </a:r>
          </a:p>
          <a:p>
            <a:pPr indent="-228600" lvl="0" marL="457200" rtl="0">
              <a:spcBef>
                <a:spcPts val="0"/>
              </a:spcBef>
            </a:pPr>
            <a:r>
              <a:rPr lang="en"/>
              <a:t>Esse é um tipo de sensor de distância que emite diversos feixes de luz e mede quanto tempo a luz demora para ir até um obstáculo e voltar. Assim ele é capaz de calcular qual a distância até aquele ponto.</a:t>
            </a:r>
          </a:p>
          <a:p>
            <a:pPr indent="-228600" lvl="0" marL="457200" rtl="0">
              <a:spcBef>
                <a:spcPts val="0"/>
              </a:spcBef>
            </a:pPr>
            <a:r>
              <a:rPr lang="en"/>
              <a:t>Vamos adicionar um sensor que emite 8 lasers espalhados em todas as direções.</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Pacotes</a:t>
            </a:r>
          </a:p>
        </p:txBody>
      </p:sp>
      <p:sp>
        <p:nvSpPr>
          <p:cNvPr id="133" name="Shape 133"/>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spcBef>
                <a:spcPts val="0"/>
              </a:spcBef>
              <a:buNone/>
            </a:pPr>
            <a:r>
              <a:rPr lang="en"/>
              <a:t>Exemplo: Ver as imagens das tartarugas do turtlesim:</a:t>
            </a:r>
          </a:p>
          <a:p>
            <a:pPr lvl="0">
              <a:spcBef>
                <a:spcPts val="0"/>
              </a:spcBef>
              <a:buNone/>
            </a:pPr>
            <a:r>
              <a:rPr lang="en" sz="1500">
                <a:latin typeface="Courier New"/>
                <a:ea typeface="Courier New"/>
                <a:cs typeface="Courier New"/>
                <a:sym typeface="Courier New"/>
              </a:rPr>
              <a:t>	rosls turtlesim</a:t>
            </a:r>
          </a:p>
          <a:p>
            <a:pPr lvl="0">
              <a:spcBef>
                <a:spcPts val="0"/>
              </a:spcBef>
              <a:buNone/>
            </a:pPr>
            <a:r>
              <a:rPr lang="en" sz="1500">
                <a:latin typeface="Courier New"/>
                <a:ea typeface="Courier New"/>
                <a:cs typeface="Courier New"/>
                <a:sym typeface="Courier New"/>
              </a:rPr>
              <a:t>	rosls turtlesim/images</a:t>
            </a:r>
          </a:p>
          <a:p>
            <a:pPr lvl="0">
              <a:spcBef>
                <a:spcPts val="0"/>
              </a:spcBef>
              <a:buNone/>
            </a:pPr>
            <a:r>
              <a:rPr lang="en" sz="1500">
                <a:latin typeface="Courier New"/>
                <a:ea typeface="Courier New"/>
                <a:cs typeface="Courier New"/>
                <a:sym typeface="Courier New"/>
              </a:rPr>
              <a:t>	roscd turtlesim/images</a:t>
            </a:r>
          </a:p>
          <a:p>
            <a:pPr lvl="0">
              <a:spcBef>
                <a:spcPts val="0"/>
              </a:spcBef>
              <a:buNone/>
            </a:pPr>
            <a:r>
              <a:rPr lang="en" sz="1500">
                <a:latin typeface="Courier New"/>
                <a:ea typeface="Courier New"/>
                <a:cs typeface="Courier New"/>
                <a:sym typeface="Courier New"/>
              </a:rPr>
              <a:t>	eog box-turtle.png</a:t>
            </a:r>
          </a:p>
          <a:p>
            <a:pPr lvl="0">
              <a:spcBef>
                <a:spcPts val="0"/>
              </a:spcBef>
              <a:buNone/>
            </a:pPr>
            <a:r>
              <a:t/>
            </a:r>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4" name="Shape 824"/>
        <p:cNvGrpSpPr/>
        <p:nvPr/>
      </p:nvGrpSpPr>
      <p:grpSpPr>
        <a:xfrm>
          <a:off x="0" y="0"/>
          <a:ext cx="0" cy="0"/>
          <a:chOff x="0" y="0"/>
          <a:chExt cx="0" cy="0"/>
        </a:xfrm>
      </p:grpSpPr>
      <p:sp>
        <p:nvSpPr>
          <p:cNvPr id="825" name="Shape 825"/>
          <p:cNvSpPr txBox="1"/>
          <p:nvPr>
            <p:ph idx="1" type="body"/>
          </p:nvPr>
        </p:nvSpPr>
        <p:spPr>
          <a:xfrm>
            <a:off x="311700" y="348900"/>
            <a:ext cx="8520600" cy="4230300"/>
          </a:xfrm>
          <a:prstGeom prst="rect">
            <a:avLst/>
          </a:prstGeom>
        </p:spPr>
        <p:txBody>
          <a:bodyPr anchorCtr="0" anchor="ctr" bIns="91425" lIns="91425" rIns="91425" tIns="91425">
            <a:noAutofit/>
          </a:bodyPr>
          <a:lstStyle/>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&lt;joint name="laser_joint" type="fixed"&gt;</a:t>
            </a:r>
          </a:p>
          <a:p>
            <a:pPr indent="387350" lvl="0">
              <a:spcBef>
                <a:spcPts val="0"/>
              </a:spcBef>
              <a:spcAft>
                <a:spcPts val="0"/>
              </a:spcAft>
              <a:buClr>
                <a:schemeClr val="dk1"/>
              </a:buClr>
              <a:buSzPct val="73333"/>
              <a:buFont typeface="Arial"/>
              <a:buNone/>
            </a:pPr>
            <a:r>
              <a:rPr lang="en" sz="1500">
                <a:latin typeface="Courier New"/>
                <a:ea typeface="Courier New"/>
                <a:cs typeface="Courier New"/>
                <a:sym typeface="Courier New"/>
              </a:rPr>
              <a:t>&lt;origin xyz="0.15 0 0.2" rpy="0 0 0"/&gt;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&lt;parent link="chassis"/&gt;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&lt;child link="laser_link"/&gt;</a:t>
            </a:r>
          </a:p>
          <a:p>
            <a:pPr lvl="0">
              <a:spcBef>
                <a:spcPts val="0"/>
              </a:spcBef>
              <a:spcAft>
                <a:spcPts val="0"/>
              </a:spcAft>
              <a:buNone/>
            </a:pPr>
            <a:r>
              <a:rPr lang="en" sz="1500">
                <a:latin typeface="Courier New"/>
                <a:ea typeface="Courier New"/>
                <a:cs typeface="Courier New"/>
                <a:sym typeface="Courier New"/>
              </a:rPr>
              <a:t>&lt;/joint&gt;</a:t>
            </a: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9" name="Shape 829"/>
        <p:cNvGrpSpPr/>
        <p:nvPr/>
      </p:nvGrpSpPr>
      <p:grpSpPr>
        <a:xfrm>
          <a:off x="0" y="0"/>
          <a:ext cx="0" cy="0"/>
          <a:chOff x="0" y="0"/>
          <a:chExt cx="0" cy="0"/>
        </a:xfrm>
      </p:grpSpPr>
      <p:sp>
        <p:nvSpPr>
          <p:cNvPr id="830" name="Shape 830"/>
          <p:cNvSpPr txBox="1"/>
          <p:nvPr>
            <p:ph idx="1" type="body"/>
          </p:nvPr>
        </p:nvSpPr>
        <p:spPr>
          <a:xfrm>
            <a:off x="311700" y="202600"/>
            <a:ext cx="8520600" cy="4502100"/>
          </a:xfrm>
          <a:prstGeom prst="rect">
            <a:avLst/>
          </a:prstGeom>
        </p:spPr>
        <p:txBody>
          <a:bodyPr anchorCtr="0" anchor="t" bIns="91425" lIns="91425" rIns="91425" tIns="91425">
            <a:noAutofit/>
          </a:bodyPr>
          <a:lstStyle/>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&lt;link name="laser_link"&gt;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&lt;collision&gt;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&lt;origin xyz="0 0 0" rpy="0 0 0"/&gt;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&lt;geometry&gt;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&lt;box size="0.1 0.1 0.1"/&gt;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&lt;/geometry&gt;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&lt;/collision&gt;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&lt;visual&gt;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&lt;origin xyz="0 0 0" rpy="0 0 0"/&gt;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&lt;geometry&gt;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&lt;box size="0.1 0.1 0.1"/&gt;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&lt;/geometry&gt;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&lt;/visual&gt;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&lt;inertial&gt;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&lt;mass value="1e-5" /&gt;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&lt;origin xyz="0 0 0" rpy="0 0 0"/&gt;</a:t>
            </a:r>
          </a:p>
          <a:p>
            <a:pPr lvl="0">
              <a:lnSpc>
                <a:spcPct val="100000"/>
              </a:lnSpc>
              <a:spcBef>
                <a:spcPts val="0"/>
              </a:spcBef>
              <a:spcAft>
                <a:spcPts val="0"/>
              </a:spcAft>
              <a:buClr>
                <a:schemeClr val="dk1"/>
              </a:buClr>
              <a:buSzPct val="78571"/>
              <a:buFont typeface="Arial"/>
              <a:buNone/>
            </a:pPr>
            <a:r>
              <a:rPr lang="en" sz="1400">
                <a:latin typeface="Courier New"/>
                <a:ea typeface="Courier New"/>
                <a:cs typeface="Courier New"/>
                <a:sym typeface="Courier New"/>
              </a:rPr>
              <a:t>		&lt;inertia ixx="1e-6" ixy="0" ixz="0" iyy="1e-6" iyz="0" izz="1e-6" /&gt;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&lt;/inertial&gt;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&lt;/link&gt;</a:t>
            </a:r>
          </a:p>
          <a:p>
            <a:pPr lvl="0">
              <a:spcBef>
                <a:spcPts val="0"/>
              </a:spcBef>
              <a:buNone/>
            </a:pPr>
            <a:r>
              <a:t/>
            </a:r>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4" name="Shape 834"/>
        <p:cNvGrpSpPr/>
        <p:nvPr/>
      </p:nvGrpSpPr>
      <p:grpSpPr>
        <a:xfrm>
          <a:off x="0" y="0"/>
          <a:ext cx="0" cy="0"/>
          <a:chOff x="0" y="0"/>
          <a:chExt cx="0" cy="0"/>
        </a:xfrm>
      </p:grpSpPr>
      <p:sp>
        <p:nvSpPr>
          <p:cNvPr id="835" name="Shape 835"/>
          <p:cNvSpPr txBox="1"/>
          <p:nvPr>
            <p:ph idx="1" type="body"/>
          </p:nvPr>
        </p:nvSpPr>
        <p:spPr>
          <a:xfrm>
            <a:off x="311700" y="146325"/>
            <a:ext cx="8520600" cy="4772100"/>
          </a:xfrm>
          <a:prstGeom prst="rect">
            <a:avLst/>
          </a:prstGeom>
        </p:spPr>
        <p:txBody>
          <a:bodyPr anchorCtr="0" anchor="t" bIns="91425" lIns="91425" rIns="91425" tIns="91425">
            <a:noAutofit/>
          </a:bodyPr>
          <a:lstStyle/>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&lt;gazebo reference="laser_link"&gt;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&lt;sensor type="ray" name="laser"&gt;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&lt;pose&gt;0 0 0 0 0 0&lt;/pose&gt;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&lt;visualize&gt;true&lt;/visualize&gt;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&lt;update_rate&gt;40&lt;/update_rate&gt;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&lt;ray&gt;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&lt;scan&gt;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&lt;horizontal&gt;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&lt;samples&gt;8&lt;/samples&gt;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&lt;resolution&gt;1&lt;/resolution&gt;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&lt;min_angle&gt;-3.14159&lt;/min_angle&gt;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&lt;max_angle&gt;3.14159&lt;/max_angle&gt;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&lt;/horizontal&gt;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&lt;/scan&gt;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&lt;range&gt;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&lt;min&gt;0.10&lt;/min&gt;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&lt;max&gt;10.0&lt;/max&gt;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&lt;resolution&gt;0.01&lt;/resolution&gt;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&lt;/range&gt;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&lt;/ray&gt;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a:t>
            </a:r>
          </a:p>
          <a:p>
            <a:pPr lvl="0">
              <a:spcBef>
                <a:spcPts val="0"/>
              </a:spcBef>
              <a:buNone/>
            </a:pPr>
            <a:r>
              <a:t/>
            </a:r>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9" name="Shape 839"/>
        <p:cNvGrpSpPr/>
        <p:nvPr/>
      </p:nvGrpSpPr>
      <p:grpSpPr>
        <a:xfrm>
          <a:off x="0" y="0"/>
          <a:ext cx="0" cy="0"/>
          <a:chOff x="0" y="0"/>
          <a:chExt cx="0" cy="0"/>
        </a:xfrm>
      </p:grpSpPr>
      <p:sp>
        <p:nvSpPr>
          <p:cNvPr id="840" name="Shape 840"/>
          <p:cNvSpPr txBox="1"/>
          <p:nvPr>
            <p:ph idx="1" type="body"/>
          </p:nvPr>
        </p:nvSpPr>
        <p:spPr>
          <a:xfrm>
            <a:off x="311700" y="416425"/>
            <a:ext cx="8520600" cy="4162800"/>
          </a:xfrm>
          <a:prstGeom prst="rect">
            <a:avLst/>
          </a:prstGeom>
        </p:spPr>
        <p:txBody>
          <a:bodyPr anchorCtr="0" anchor="ctr" bIns="91425" lIns="91425" rIns="91425" tIns="91425">
            <a:noAutofit/>
          </a:bodyPr>
          <a:lstStyle/>
          <a:p>
            <a:pPr indent="387350" lvl="0" marL="457200" rtl="0">
              <a:lnSpc>
                <a:spcPct val="100000"/>
              </a:lnSpc>
              <a:spcBef>
                <a:spcPts val="0"/>
              </a:spcBef>
              <a:spcAft>
                <a:spcPts val="0"/>
              </a:spcAft>
              <a:buClr>
                <a:schemeClr val="dk1"/>
              </a:buClr>
              <a:buSzPct val="78571"/>
              <a:buFont typeface="Arial"/>
              <a:buNone/>
            </a:pPr>
            <a:r>
              <a:rPr lang="en" sz="1400">
                <a:latin typeface="Courier New"/>
                <a:ea typeface="Courier New"/>
                <a:cs typeface="Courier New"/>
                <a:sym typeface="Courier New"/>
              </a:rPr>
              <a:t>&lt;plugin name="laser_controller" filename="libgazebo_ros_laser.so"&gt;</a:t>
            </a:r>
          </a:p>
          <a:p>
            <a:pPr lvl="0" rt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&lt;topicName&gt;mybot/scan&lt;/topicName&gt;</a:t>
            </a:r>
          </a:p>
          <a:p>
            <a:pPr lvl="0" rt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&lt;frameName&gt;base_link&lt;/frameName&gt;</a:t>
            </a:r>
          </a:p>
          <a:p>
            <a:pPr lvl="0" rt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&lt;/plugin&gt;</a:t>
            </a:r>
          </a:p>
          <a:p>
            <a:pPr lvl="0" rt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&lt;/sensor&gt;</a:t>
            </a:r>
          </a:p>
          <a:p>
            <a:pPr lvl="0" rt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&lt;/gazebo&gt;</a:t>
            </a: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4" name="Shape 844"/>
        <p:cNvGrpSpPr/>
        <p:nvPr/>
      </p:nvGrpSpPr>
      <p:grpSpPr>
        <a:xfrm>
          <a:off x="0" y="0"/>
          <a:ext cx="0" cy="0"/>
          <a:chOff x="0" y="0"/>
          <a:chExt cx="0" cy="0"/>
        </a:xfrm>
      </p:grpSpPr>
      <p:sp>
        <p:nvSpPr>
          <p:cNvPr id="845" name="Shape 845"/>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Laser</a:t>
            </a:r>
          </a:p>
        </p:txBody>
      </p:sp>
      <p:sp>
        <p:nvSpPr>
          <p:cNvPr id="846" name="Shape 846"/>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pPr>
            <a:r>
              <a:rPr lang="en"/>
              <a:t>Esse sensor que acabamos de adicionar publica mensagens do tipo </a:t>
            </a:r>
            <a:r>
              <a:rPr lang="en" sz="1500">
                <a:latin typeface="Courier New"/>
                <a:ea typeface="Courier New"/>
                <a:cs typeface="Courier New"/>
                <a:sym typeface="Courier New"/>
              </a:rPr>
              <a:t>sensor_msgs/LaserScan</a:t>
            </a:r>
            <a:r>
              <a:rPr lang="en"/>
              <a:t> no tópico </a:t>
            </a:r>
            <a:r>
              <a:rPr lang="en" sz="1500">
                <a:latin typeface="Courier New"/>
                <a:ea typeface="Courier New"/>
                <a:cs typeface="Courier New"/>
                <a:sym typeface="Courier New"/>
              </a:rPr>
              <a:t>mybot/scan</a:t>
            </a:r>
            <a:r>
              <a:rPr lang="en"/>
              <a:t> (o nome do tópico pode ser configurado no código do sensor).</a:t>
            </a:r>
          </a:p>
          <a:p>
            <a:pPr indent="-228600" lvl="0" marL="457200" rtl="0">
              <a:spcBef>
                <a:spcPts val="0"/>
              </a:spcBef>
            </a:pPr>
            <a:r>
              <a:rPr lang="en"/>
              <a:t>Essa mensagem possui um campo chamado </a:t>
            </a:r>
            <a:r>
              <a:rPr lang="en" sz="1500">
                <a:latin typeface="Courier New"/>
                <a:ea typeface="Courier New"/>
                <a:cs typeface="Courier New"/>
                <a:sym typeface="Courier New"/>
              </a:rPr>
              <a:t>ranges</a:t>
            </a:r>
            <a:r>
              <a:rPr lang="en"/>
              <a:t>, que é um array contendo as medidas de cada um dos lasers.</a:t>
            </a:r>
          </a:p>
          <a:p>
            <a:pPr indent="-228600" lvl="0" marL="457200" rtl="0">
              <a:spcBef>
                <a:spcPts val="0"/>
              </a:spcBef>
            </a:pPr>
            <a:r>
              <a:rPr lang="en"/>
              <a:t>Vamos agora escrever um nó que é capaz de ler essas mensagens.</a:t>
            </a:r>
          </a:p>
          <a:p>
            <a:pPr indent="-228600" lvl="0" marL="457200">
              <a:spcBef>
                <a:spcPts val="0"/>
              </a:spcBef>
            </a:pPr>
            <a:r>
              <a:rPr lang="en"/>
              <a:t>Na pasta </a:t>
            </a:r>
            <a:r>
              <a:rPr lang="en" sz="1500">
                <a:latin typeface="Courier New"/>
                <a:ea typeface="Courier New"/>
                <a:cs typeface="Courier New"/>
                <a:sym typeface="Courier New"/>
              </a:rPr>
              <a:t>src</a:t>
            </a:r>
            <a:r>
              <a:rPr lang="en"/>
              <a:t> do pacote </a:t>
            </a:r>
            <a:r>
              <a:rPr lang="en" sz="1500">
                <a:latin typeface="Courier New"/>
                <a:ea typeface="Courier New"/>
                <a:cs typeface="Courier New"/>
                <a:sym typeface="Courier New"/>
              </a:rPr>
              <a:t>mybot_control</a:t>
            </a:r>
            <a:r>
              <a:rPr lang="en"/>
              <a:t>, crie um arquivo chamado </a:t>
            </a:r>
            <a:r>
              <a:rPr lang="en" sz="1500">
                <a:latin typeface="Courier New"/>
                <a:ea typeface="Courier New"/>
                <a:cs typeface="Courier New"/>
                <a:sym typeface="Courier New"/>
              </a:rPr>
              <a:t>scansub.cpp</a:t>
            </a:r>
            <a:r>
              <a:rPr lang="en"/>
              <a:t>.</a:t>
            </a: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0" name="Shape 850"/>
        <p:cNvGrpSpPr/>
        <p:nvPr/>
      </p:nvGrpSpPr>
      <p:grpSpPr>
        <a:xfrm>
          <a:off x="0" y="0"/>
          <a:ext cx="0" cy="0"/>
          <a:chOff x="0" y="0"/>
          <a:chExt cx="0" cy="0"/>
        </a:xfrm>
      </p:grpSpPr>
      <p:sp>
        <p:nvSpPr>
          <p:cNvPr id="851" name="Shape 851"/>
          <p:cNvSpPr txBox="1"/>
          <p:nvPr>
            <p:ph idx="1" type="body"/>
          </p:nvPr>
        </p:nvSpPr>
        <p:spPr>
          <a:xfrm>
            <a:off x="311700" y="337650"/>
            <a:ext cx="8520600" cy="4241700"/>
          </a:xfrm>
          <a:prstGeom prst="rect">
            <a:avLst/>
          </a:prstGeom>
        </p:spPr>
        <p:txBody>
          <a:bodyPr anchorCtr="0" anchor="t" bIns="91425" lIns="91425" rIns="91425" tIns="91425">
            <a:noAutofit/>
          </a:bodyPr>
          <a:lstStyle/>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#include &lt;ros/ros.h&gt;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#include &lt;sensor_msgs/LaserScan.h&gt;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#include &lt;sstream&gt;</a:t>
            </a:r>
          </a:p>
          <a:p>
            <a:pPr lvl="0">
              <a:lnSpc>
                <a:spcPct val="100000"/>
              </a:lnSpc>
              <a:spcBef>
                <a:spcPts val="0"/>
              </a:spcBef>
              <a:spcAft>
                <a:spcPts val="0"/>
              </a:spcAft>
              <a:buClr>
                <a:schemeClr val="dk1"/>
              </a:buClr>
              <a:buSzPct val="73333"/>
              <a:buFont typeface="Arial"/>
              <a:buNone/>
            </a:pPr>
            <a:r>
              <a:t/>
            </a:r>
            <a:endParaRPr sz="1500">
              <a:latin typeface="Courier New"/>
              <a:ea typeface="Courier New"/>
              <a:cs typeface="Courier New"/>
              <a:sym typeface="Courier New"/>
            </a:endParaRP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void laserScanCallback(const sensor_msgs::LaserScan&amp; msg)</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std::ostringstream oss;</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oss &lt;&lt; "Ranges = [ ";</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for (int i = 0; i &lt; msg.ranges.size(); i++)</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oss &lt;&lt; msg.ranges[i] &lt;&lt; " ";</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oss &lt;&lt; " ];";</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ROS_INFO_STREAM( oss.str() );</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a:t>
            </a:r>
          </a:p>
          <a:p>
            <a:pPr lvl="0">
              <a:spcBef>
                <a:spcPts val="0"/>
              </a:spcBef>
              <a:buNone/>
            </a:pPr>
            <a:r>
              <a:t/>
            </a:r>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5" name="Shape 855"/>
        <p:cNvGrpSpPr/>
        <p:nvPr/>
      </p:nvGrpSpPr>
      <p:grpSpPr>
        <a:xfrm>
          <a:off x="0" y="0"/>
          <a:ext cx="0" cy="0"/>
          <a:chOff x="0" y="0"/>
          <a:chExt cx="0" cy="0"/>
        </a:xfrm>
      </p:grpSpPr>
      <p:sp>
        <p:nvSpPr>
          <p:cNvPr id="856" name="Shape 856"/>
          <p:cNvSpPr txBox="1"/>
          <p:nvPr>
            <p:ph idx="1" type="body"/>
          </p:nvPr>
        </p:nvSpPr>
        <p:spPr>
          <a:xfrm>
            <a:off x="311700" y="787850"/>
            <a:ext cx="8520600" cy="3791400"/>
          </a:xfrm>
          <a:prstGeom prst="rect">
            <a:avLst/>
          </a:prstGeom>
        </p:spPr>
        <p:txBody>
          <a:bodyPr anchorCtr="0" anchor="ctr" bIns="91425" lIns="91425" rIns="91425" tIns="91425">
            <a:noAutofit/>
          </a:bodyPr>
          <a:lstStyle/>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int main(int argc, char** argv)</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ros::init(argc, argv, "laser_scan_sub");</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ros::NodeHandle nh;</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ros::Subscriber scan_sub = nh.subscribe("mybot/scan",</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1000, &amp;laserScanCallback);</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ros::spin();</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a:t>
            </a:r>
          </a:p>
          <a:p>
            <a:pPr lvl="0">
              <a:spcBef>
                <a:spcPts val="0"/>
              </a:spcBef>
              <a:buNone/>
            </a:pPr>
            <a:r>
              <a:t/>
            </a:r>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0" name="Shape 860"/>
        <p:cNvGrpSpPr/>
        <p:nvPr/>
      </p:nvGrpSpPr>
      <p:grpSpPr>
        <a:xfrm>
          <a:off x="0" y="0"/>
          <a:ext cx="0" cy="0"/>
          <a:chOff x="0" y="0"/>
          <a:chExt cx="0" cy="0"/>
        </a:xfrm>
      </p:grpSpPr>
      <p:sp>
        <p:nvSpPr>
          <p:cNvPr id="861" name="Shape 861"/>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Clr>
                <a:schemeClr val="dk1"/>
              </a:buClr>
              <a:buSzPct val="26190"/>
              <a:buFont typeface="Arial"/>
              <a:buNone/>
            </a:pPr>
            <a:r>
              <a:rPr lang="en"/>
              <a:t>Laser</a:t>
            </a:r>
          </a:p>
        </p:txBody>
      </p:sp>
      <p:sp>
        <p:nvSpPr>
          <p:cNvPr id="862" name="Shape 862"/>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pPr>
            <a:r>
              <a:rPr lang="en"/>
              <a:t>Esse programa é muito parecido com o subpose, porém ao invés de usarmos mensagens do tipo </a:t>
            </a:r>
            <a:r>
              <a:rPr lang="en" sz="1500">
                <a:latin typeface="Courier New"/>
                <a:ea typeface="Courier New"/>
                <a:cs typeface="Courier New"/>
                <a:sym typeface="Courier New"/>
              </a:rPr>
              <a:t>turtlesim/Pose</a:t>
            </a:r>
            <a:r>
              <a:rPr lang="en"/>
              <a:t> estamos usando mensagens do tipo </a:t>
            </a:r>
            <a:r>
              <a:rPr lang="en" sz="1500">
                <a:latin typeface="Courier New"/>
                <a:ea typeface="Courier New"/>
                <a:cs typeface="Courier New"/>
                <a:sym typeface="Courier New"/>
              </a:rPr>
              <a:t>sensor_msgs/LarserScan</a:t>
            </a:r>
            <a:r>
              <a:rPr lang="en"/>
              <a:t>.</a:t>
            </a:r>
          </a:p>
          <a:p>
            <a:pPr indent="-228600" lvl="0" marL="457200" rtl="0">
              <a:spcBef>
                <a:spcPts val="0"/>
              </a:spcBef>
            </a:pPr>
            <a:r>
              <a:rPr lang="en"/>
              <a:t>Dentro da função </a:t>
            </a:r>
            <a:r>
              <a:rPr lang="en" sz="1500">
                <a:latin typeface="Courier New"/>
                <a:ea typeface="Courier New"/>
                <a:cs typeface="Courier New"/>
                <a:sym typeface="Courier New"/>
              </a:rPr>
              <a:t>laserScanCallback</a:t>
            </a:r>
            <a:r>
              <a:rPr lang="en"/>
              <a:t>, o objeto </a:t>
            </a:r>
            <a:r>
              <a:rPr lang="en" sz="1500">
                <a:latin typeface="Courier New"/>
                <a:ea typeface="Courier New"/>
                <a:cs typeface="Courier New"/>
                <a:sym typeface="Courier New"/>
              </a:rPr>
              <a:t>msg</a:t>
            </a:r>
            <a:r>
              <a:rPr lang="en"/>
              <a:t> contém a mensagem que foi recebida. O array </a:t>
            </a:r>
            <a:r>
              <a:rPr lang="en" sz="1500">
                <a:latin typeface="Courier New"/>
                <a:ea typeface="Courier New"/>
                <a:cs typeface="Courier New"/>
                <a:sym typeface="Courier New"/>
              </a:rPr>
              <a:t>msg.ranges</a:t>
            </a:r>
            <a:r>
              <a:rPr lang="en"/>
              <a:t> contém as medidas de cada um dos sensores.</a:t>
            </a:r>
          </a:p>
          <a:p>
            <a:pPr indent="-228600" lvl="0" marL="457200">
              <a:spcBef>
                <a:spcPts val="0"/>
              </a:spcBef>
            </a:pPr>
            <a:r>
              <a:rPr lang="en"/>
              <a:t>Fazemos um for para ler cada uma das medidas e concatenar em uma string para imprimir na tela.</a:t>
            </a: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6" name="Shape 866"/>
        <p:cNvGrpSpPr/>
        <p:nvPr/>
      </p:nvGrpSpPr>
      <p:grpSpPr>
        <a:xfrm>
          <a:off x="0" y="0"/>
          <a:ext cx="0" cy="0"/>
          <a:chOff x="0" y="0"/>
          <a:chExt cx="0" cy="0"/>
        </a:xfrm>
      </p:grpSpPr>
      <p:sp>
        <p:nvSpPr>
          <p:cNvPr id="867" name="Shape 867"/>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Clr>
                <a:schemeClr val="dk1"/>
              </a:buClr>
              <a:buSzPct val="26190"/>
              <a:buFont typeface="Arial"/>
              <a:buNone/>
            </a:pPr>
            <a:r>
              <a:rPr lang="en"/>
              <a:t>Laser</a:t>
            </a:r>
          </a:p>
        </p:txBody>
      </p:sp>
      <p:sp>
        <p:nvSpPr>
          <p:cNvPr id="868" name="Shape 868"/>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pPr>
            <a:r>
              <a:rPr lang="en"/>
              <a:t>Para compilar o programa:</a:t>
            </a:r>
          </a:p>
          <a:p>
            <a:pPr indent="-228600" lvl="0" marL="457200" rtl="0">
              <a:spcBef>
                <a:spcPts val="0"/>
              </a:spcBef>
            </a:pPr>
            <a:r>
              <a:rPr lang="en"/>
              <a:t>Adicionar as dependências no arquivo </a:t>
            </a:r>
            <a:r>
              <a:rPr lang="en" sz="1500">
                <a:latin typeface="Courier New"/>
                <a:ea typeface="Courier New"/>
                <a:cs typeface="Courier New"/>
                <a:sym typeface="Courier New"/>
              </a:rPr>
              <a:t>package.xml</a:t>
            </a:r>
          </a:p>
          <a:p>
            <a:pPr lvl="0" rtl="0">
              <a:lnSpc>
                <a:spcPct val="100000"/>
              </a:lnSpc>
              <a:spcBef>
                <a:spcPts val="0"/>
              </a:spcBef>
              <a:spcAft>
                <a:spcPts val="0"/>
              </a:spcAft>
              <a:buNone/>
            </a:pPr>
            <a:r>
              <a:rPr lang="en" sz="1500">
                <a:latin typeface="Courier New"/>
                <a:ea typeface="Courier New"/>
                <a:cs typeface="Courier New"/>
                <a:sym typeface="Courier New"/>
              </a:rPr>
              <a:t>  &lt;build_depend&gt;roscpp&lt;/build_depend&gt;</a:t>
            </a:r>
          </a:p>
          <a:p>
            <a:pPr lvl="0" rtl="0">
              <a:lnSpc>
                <a:spcPct val="100000"/>
              </a:lnSpc>
              <a:spcBef>
                <a:spcPts val="0"/>
              </a:spcBef>
              <a:spcAft>
                <a:spcPts val="0"/>
              </a:spcAft>
              <a:buNone/>
            </a:pPr>
            <a:r>
              <a:rPr lang="en" sz="1500">
                <a:latin typeface="Courier New"/>
                <a:ea typeface="Courier New"/>
                <a:cs typeface="Courier New"/>
                <a:sym typeface="Courier New"/>
              </a:rPr>
              <a:t>  &lt;build_depend&gt;sensor_msgs&lt;/build_depend&gt;</a:t>
            </a:r>
          </a:p>
          <a:p>
            <a:pPr lvl="0" rtl="0">
              <a:lnSpc>
                <a:spcPct val="100000"/>
              </a:lnSpc>
              <a:spcBef>
                <a:spcPts val="0"/>
              </a:spcBef>
              <a:spcAft>
                <a:spcPts val="0"/>
              </a:spcAft>
              <a:buNone/>
            </a:pPr>
            <a:r>
              <a:rPr lang="en" sz="1500">
                <a:latin typeface="Courier New"/>
                <a:ea typeface="Courier New"/>
                <a:cs typeface="Courier New"/>
                <a:sym typeface="Courier New"/>
              </a:rPr>
              <a:t>  </a:t>
            </a:r>
          </a:p>
          <a:p>
            <a:pPr lvl="0" rtl="0">
              <a:lnSpc>
                <a:spcPct val="100000"/>
              </a:lnSpc>
              <a:spcBef>
                <a:spcPts val="0"/>
              </a:spcBef>
              <a:spcAft>
                <a:spcPts val="0"/>
              </a:spcAft>
              <a:buNone/>
            </a:pPr>
            <a:r>
              <a:rPr lang="en" sz="1500">
                <a:latin typeface="Courier New"/>
                <a:ea typeface="Courier New"/>
                <a:cs typeface="Courier New"/>
                <a:sym typeface="Courier New"/>
              </a:rPr>
              <a:t>  &lt;run_depend&gt;roscpp&lt;/run_depend&gt;</a:t>
            </a:r>
          </a:p>
          <a:p>
            <a:pPr lvl="0" rtl="0">
              <a:lnSpc>
                <a:spcPct val="100000"/>
              </a:lnSpc>
              <a:spcBef>
                <a:spcPts val="0"/>
              </a:spcBef>
              <a:spcAft>
                <a:spcPts val="0"/>
              </a:spcAft>
              <a:buNone/>
            </a:pPr>
            <a:r>
              <a:rPr lang="en" sz="1500">
                <a:latin typeface="Courier New"/>
                <a:ea typeface="Courier New"/>
                <a:cs typeface="Courier New"/>
                <a:sym typeface="Courier New"/>
              </a:rPr>
              <a:t>  &lt;run_depend&gt;sensor_msgs&lt;/run_depend&gt;</a:t>
            </a:r>
          </a:p>
          <a:p>
            <a:pPr lvl="0">
              <a:spcBef>
                <a:spcPts val="0"/>
              </a:spcBef>
              <a:buNone/>
            </a:pPr>
            <a:r>
              <a:t/>
            </a:r>
            <a:endParaRPr sz="1500">
              <a:latin typeface="Courier New"/>
              <a:ea typeface="Courier New"/>
              <a:cs typeface="Courier New"/>
              <a:sym typeface="Courier New"/>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2" name="Shape 872"/>
        <p:cNvGrpSpPr/>
        <p:nvPr/>
      </p:nvGrpSpPr>
      <p:grpSpPr>
        <a:xfrm>
          <a:off x="0" y="0"/>
          <a:ext cx="0" cy="0"/>
          <a:chOff x="0" y="0"/>
          <a:chExt cx="0" cy="0"/>
        </a:xfrm>
      </p:grpSpPr>
      <p:sp>
        <p:nvSpPr>
          <p:cNvPr id="873" name="Shape 873"/>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Clr>
                <a:schemeClr val="dk1"/>
              </a:buClr>
              <a:buSzPct val="26190"/>
              <a:buFont typeface="Arial"/>
              <a:buNone/>
            </a:pPr>
            <a:r>
              <a:rPr lang="en"/>
              <a:t>Laser</a:t>
            </a:r>
          </a:p>
        </p:txBody>
      </p:sp>
      <p:sp>
        <p:nvSpPr>
          <p:cNvPr id="874" name="Shape 874"/>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pPr>
            <a:r>
              <a:rPr lang="en"/>
              <a:t>Adicionar também as dependências no arquivo </a:t>
            </a:r>
            <a:r>
              <a:rPr lang="en" sz="1500">
                <a:latin typeface="Courier New"/>
                <a:ea typeface="Courier New"/>
                <a:cs typeface="Courier New"/>
                <a:sym typeface="Courier New"/>
              </a:rPr>
              <a:t>CMakeLists.txt</a:t>
            </a:r>
            <a:r>
              <a:rPr lang="en"/>
              <a:t>:</a:t>
            </a:r>
          </a:p>
          <a:p>
            <a:pPr lvl="0" rtl="0">
              <a:lnSpc>
                <a:spcPct val="100000"/>
              </a:lnSpc>
              <a:spcBef>
                <a:spcPts val="0"/>
              </a:spcBef>
              <a:spcAft>
                <a:spcPts val="0"/>
              </a:spcAft>
              <a:buNone/>
            </a:pPr>
            <a:r>
              <a:rPr lang="en" sz="1500">
                <a:latin typeface="Courier New"/>
                <a:ea typeface="Courier New"/>
                <a:cs typeface="Courier New"/>
                <a:sym typeface="Courier New"/>
              </a:rPr>
              <a:t>find_package(catkin REQUIRED COMPONENTS</a:t>
            </a:r>
          </a:p>
          <a:p>
            <a:pPr lvl="0" rtl="0">
              <a:lnSpc>
                <a:spcPct val="100000"/>
              </a:lnSpc>
              <a:spcBef>
                <a:spcPts val="0"/>
              </a:spcBef>
              <a:spcAft>
                <a:spcPts val="0"/>
              </a:spcAft>
              <a:buNone/>
            </a:pPr>
            <a:r>
              <a:rPr lang="en" sz="1500">
                <a:latin typeface="Courier New"/>
                <a:ea typeface="Courier New"/>
                <a:cs typeface="Courier New"/>
                <a:sym typeface="Courier New"/>
              </a:rPr>
              <a:t>	roscpp</a:t>
            </a:r>
          </a:p>
          <a:p>
            <a:pPr lvl="0" rtl="0">
              <a:lnSpc>
                <a:spcPct val="100000"/>
              </a:lnSpc>
              <a:spcBef>
                <a:spcPts val="0"/>
              </a:spcBef>
              <a:spcAft>
                <a:spcPts val="0"/>
              </a:spcAft>
              <a:buNone/>
            </a:pPr>
            <a:r>
              <a:rPr lang="en" sz="1500">
                <a:latin typeface="Courier New"/>
                <a:ea typeface="Courier New"/>
                <a:cs typeface="Courier New"/>
                <a:sym typeface="Courier New"/>
              </a:rPr>
              <a:t>	sensor_msgs</a:t>
            </a:r>
          </a:p>
          <a:p>
            <a:pPr lvl="0" rtl="0">
              <a:lnSpc>
                <a:spcPct val="100000"/>
              </a:lnSpc>
              <a:spcBef>
                <a:spcPts val="0"/>
              </a:spcBef>
              <a:spcAft>
                <a:spcPts val="0"/>
              </a:spcAft>
              <a:buNone/>
            </a:pPr>
            <a:r>
              <a:rPr lang="en" sz="1500">
                <a:latin typeface="Courier New"/>
                <a:ea typeface="Courier New"/>
                <a:cs typeface="Courier New"/>
                <a:sym typeface="Courier New"/>
              </a:rPr>
              <a:t>)</a:t>
            </a:r>
          </a:p>
          <a:p>
            <a:pPr lvl="0" rtl="0">
              <a:lnSpc>
                <a:spcPct val="100000"/>
              </a:lnSpc>
              <a:spcBef>
                <a:spcPts val="0"/>
              </a:spcBef>
              <a:spcAft>
                <a:spcPts val="0"/>
              </a:spcAft>
              <a:buNone/>
            </a:pPr>
            <a:r>
              <a:t/>
            </a:r>
            <a:endParaRPr sz="1500">
              <a:latin typeface="Courier New"/>
              <a:ea typeface="Courier New"/>
              <a:cs typeface="Courier New"/>
              <a:sym typeface="Courier New"/>
            </a:endParaRPr>
          </a:p>
          <a:p>
            <a:pPr indent="-228600" lvl="0" marL="457200" rtl="0">
              <a:spcBef>
                <a:spcPts val="0"/>
              </a:spcBef>
            </a:pPr>
            <a:r>
              <a:rPr lang="en"/>
              <a:t>Adicionar o novo executável no arquivo </a:t>
            </a:r>
            <a:r>
              <a:rPr lang="en" sz="1500">
                <a:latin typeface="Courier New"/>
                <a:ea typeface="Courier New"/>
                <a:cs typeface="Courier New"/>
                <a:sym typeface="Courier New"/>
              </a:rPr>
              <a:t>CMakeLists.txt</a:t>
            </a:r>
            <a:r>
              <a:rPr lang="en"/>
              <a:t>:</a:t>
            </a:r>
          </a:p>
          <a:p>
            <a:pPr lvl="0" rtl="0">
              <a:lnSpc>
                <a:spcPct val="100000"/>
              </a:lnSpc>
              <a:spcBef>
                <a:spcPts val="0"/>
              </a:spcBef>
              <a:spcAft>
                <a:spcPts val="0"/>
              </a:spcAft>
              <a:buNone/>
            </a:pPr>
            <a:r>
              <a:rPr lang="en" sz="1500">
                <a:latin typeface="Courier New"/>
                <a:ea typeface="Courier New"/>
                <a:cs typeface="Courier New"/>
                <a:sym typeface="Courier New"/>
              </a:rPr>
              <a:t>add_executable(scansub src/scansub.cpp)</a:t>
            </a:r>
          </a:p>
          <a:p>
            <a:pPr lvl="0" rtl="0">
              <a:lnSpc>
                <a:spcPct val="100000"/>
              </a:lnSpc>
              <a:spcBef>
                <a:spcPts val="0"/>
              </a:spcBef>
              <a:spcAft>
                <a:spcPts val="0"/>
              </a:spcAft>
              <a:buNone/>
            </a:pPr>
            <a:r>
              <a:rPr lang="en" sz="1500">
                <a:latin typeface="Courier New"/>
                <a:ea typeface="Courier New"/>
                <a:cs typeface="Courier New"/>
                <a:sym typeface="Courier New"/>
              </a:rPr>
              <a:t>target_link_libraries(scansub ${catkin_LIBRARIES})</a:t>
            </a:r>
          </a:p>
          <a:p>
            <a:pPr lvl="0">
              <a:spcBef>
                <a:spcPts val="0"/>
              </a:spcBef>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ROS Master</a:t>
            </a:r>
          </a:p>
        </p:txBody>
      </p:sp>
      <p:sp>
        <p:nvSpPr>
          <p:cNvPr id="139" name="Shape 139"/>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lgn="just">
              <a:spcBef>
                <a:spcPts val="0"/>
              </a:spcBef>
              <a:buNone/>
            </a:pPr>
            <a:r>
              <a:rPr lang="en"/>
              <a:t>Um dos objetivos do ROS é permitir que os roboticistas projetem software como um grupo de pequenos programas independentes uns dos outros, chamados nós, que são executados ao mesmo tempo. Para isso, os nós precisam ser capazes de se comunicar uns com os outros. O ROS Master é o programa que permite e gerencia essa comunicação.</a:t>
            </a:r>
          </a:p>
          <a:p>
            <a:pPr lvl="0">
              <a:spcBef>
                <a:spcPts val="0"/>
              </a:spcBef>
              <a:buNone/>
            </a:pPr>
            <a:r>
              <a:t/>
            </a:r>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8" name="Shape 878"/>
        <p:cNvGrpSpPr/>
        <p:nvPr/>
      </p:nvGrpSpPr>
      <p:grpSpPr>
        <a:xfrm>
          <a:off x="0" y="0"/>
          <a:ext cx="0" cy="0"/>
          <a:chOff x="0" y="0"/>
          <a:chExt cx="0" cy="0"/>
        </a:xfrm>
      </p:grpSpPr>
      <p:sp>
        <p:nvSpPr>
          <p:cNvPr id="879" name="Shape 879"/>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Clr>
                <a:schemeClr val="dk1"/>
              </a:buClr>
              <a:buSzPct val="26190"/>
              <a:buFont typeface="Arial"/>
              <a:buNone/>
            </a:pPr>
            <a:r>
              <a:rPr lang="en"/>
              <a:t>Laser</a:t>
            </a:r>
          </a:p>
        </p:txBody>
      </p:sp>
      <p:sp>
        <p:nvSpPr>
          <p:cNvPr id="880" name="Shape 880"/>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pPr>
            <a:r>
              <a:rPr lang="en"/>
              <a:t>Compilar o pacote</a:t>
            </a:r>
          </a:p>
          <a:p>
            <a:pPr indent="457200" lvl="0" rtl="0">
              <a:spcBef>
                <a:spcPts val="0"/>
              </a:spcBef>
              <a:buNone/>
            </a:pPr>
            <a:r>
              <a:rPr lang="en" sz="1500">
                <a:latin typeface="Courier New"/>
                <a:ea typeface="Courier New"/>
                <a:cs typeface="Courier New"/>
                <a:sym typeface="Courier New"/>
              </a:rPr>
              <a:t>cd ~/catkin_ws</a:t>
            </a:r>
          </a:p>
          <a:p>
            <a:pPr indent="457200" lvl="0" rtl="0">
              <a:spcBef>
                <a:spcPts val="0"/>
              </a:spcBef>
              <a:buNone/>
            </a:pPr>
            <a:r>
              <a:rPr lang="en" sz="1500">
                <a:latin typeface="Courier New"/>
                <a:ea typeface="Courier New"/>
                <a:cs typeface="Courier New"/>
                <a:sym typeface="Courier New"/>
              </a:rPr>
              <a:t>catkin_make</a:t>
            </a:r>
          </a:p>
          <a:p>
            <a:pPr indent="-228600" lvl="0" marL="457200" rtl="0">
              <a:spcBef>
                <a:spcPts val="0"/>
              </a:spcBef>
            </a:pPr>
            <a:r>
              <a:rPr lang="en"/>
              <a:t>Executar:</a:t>
            </a:r>
          </a:p>
          <a:p>
            <a:pPr lvl="0">
              <a:spcBef>
                <a:spcPts val="0"/>
              </a:spcBef>
              <a:buNone/>
            </a:pPr>
            <a:r>
              <a:rPr lang="en" sz="1500">
                <a:latin typeface="Courier New"/>
                <a:ea typeface="Courier New"/>
                <a:cs typeface="Courier New"/>
                <a:sym typeface="Courier New"/>
              </a:rPr>
              <a:t>	rosrun mybot_control scansub</a:t>
            </a: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4" name="Shape 884"/>
        <p:cNvGrpSpPr/>
        <p:nvPr/>
      </p:nvGrpSpPr>
      <p:grpSpPr>
        <a:xfrm>
          <a:off x="0" y="0"/>
          <a:ext cx="0" cy="0"/>
          <a:chOff x="0" y="0"/>
          <a:chExt cx="0" cy="0"/>
        </a:xfrm>
      </p:grpSpPr>
      <p:sp>
        <p:nvSpPr>
          <p:cNvPr id="885" name="Shape 885"/>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Câmera</a:t>
            </a:r>
          </a:p>
        </p:txBody>
      </p:sp>
      <p:sp>
        <p:nvSpPr>
          <p:cNvPr id="886" name="Shape 886"/>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pPr>
            <a:r>
              <a:rPr lang="en"/>
              <a:t>Vamos agora adicionar uma câmera.</a:t>
            </a:r>
          </a:p>
          <a:p>
            <a:pPr indent="-228600" lvl="0" marL="457200" rtl="0">
              <a:spcBef>
                <a:spcPts val="0"/>
              </a:spcBef>
            </a:pPr>
            <a:r>
              <a:rPr lang="en"/>
              <a:t>Adicione o seguinte código ao modelo:</a:t>
            </a:r>
          </a:p>
          <a:p>
            <a:pPr lvl="0" rtl="0">
              <a:spcBef>
                <a:spcPts val="0"/>
              </a:spcBef>
              <a:spcAft>
                <a:spcPts val="0"/>
              </a:spcAft>
              <a:buNone/>
            </a:pPr>
            <a:r>
              <a:rPr lang="en" sz="1500">
                <a:latin typeface="Courier New"/>
                <a:ea typeface="Courier New"/>
                <a:cs typeface="Courier New"/>
                <a:sym typeface="Courier New"/>
              </a:rPr>
              <a:t>&lt;joint name="camera_joint" type="fixed"&gt;</a:t>
            </a:r>
          </a:p>
          <a:p>
            <a:pPr lvl="0" rtl="0">
              <a:spcBef>
                <a:spcPts val="0"/>
              </a:spcBef>
              <a:spcAft>
                <a:spcPts val="0"/>
              </a:spcAft>
              <a:buNone/>
            </a:pPr>
            <a:r>
              <a:rPr lang="en" sz="1500">
                <a:latin typeface="Courier New"/>
                <a:ea typeface="Courier New"/>
                <a:cs typeface="Courier New"/>
                <a:sym typeface="Courier New"/>
              </a:rPr>
              <a:t>	&lt;origin xyz="0.15 0 0.175" rpy="0 0 0"/&gt;</a:t>
            </a:r>
          </a:p>
          <a:p>
            <a:pPr lvl="0" rtl="0">
              <a:spcBef>
                <a:spcPts val="0"/>
              </a:spcBef>
              <a:spcAft>
                <a:spcPts val="0"/>
              </a:spcAft>
              <a:buNone/>
            </a:pPr>
            <a:r>
              <a:rPr lang="en" sz="1500">
                <a:latin typeface="Courier New"/>
                <a:ea typeface="Courier New"/>
                <a:cs typeface="Courier New"/>
                <a:sym typeface="Courier New"/>
              </a:rPr>
              <a:t>	&lt;parent link="chassis"/&gt;</a:t>
            </a:r>
          </a:p>
          <a:p>
            <a:pPr lvl="0" rtl="0">
              <a:spcBef>
                <a:spcPts val="0"/>
              </a:spcBef>
              <a:spcAft>
                <a:spcPts val="0"/>
              </a:spcAft>
              <a:buNone/>
            </a:pPr>
            <a:r>
              <a:rPr lang="en" sz="1500">
                <a:latin typeface="Courier New"/>
                <a:ea typeface="Courier New"/>
                <a:cs typeface="Courier New"/>
                <a:sym typeface="Courier New"/>
              </a:rPr>
              <a:t>	&lt;child link="camera"/&gt;</a:t>
            </a:r>
          </a:p>
          <a:p>
            <a:pPr lvl="0" rtl="0">
              <a:spcBef>
                <a:spcPts val="0"/>
              </a:spcBef>
              <a:spcAft>
                <a:spcPts val="0"/>
              </a:spcAft>
              <a:buNone/>
            </a:pPr>
            <a:r>
              <a:rPr lang="en" sz="1500">
                <a:latin typeface="Courier New"/>
                <a:ea typeface="Courier New"/>
                <a:cs typeface="Courier New"/>
                <a:sym typeface="Courier New"/>
              </a:rPr>
              <a:t>&lt;/joint&gt;</a:t>
            </a:r>
          </a:p>
          <a:p>
            <a:pPr lvl="0">
              <a:spcBef>
                <a:spcPts val="0"/>
              </a:spcBef>
              <a:buNone/>
            </a:pPr>
            <a:r>
              <a:t/>
            </a:r>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0" name="Shape 890"/>
        <p:cNvGrpSpPr/>
        <p:nvPr/>
      </p:nvGrpSpPr>
      <p:grpSpPr>
        <a:xfrm>
          <a:off x="0" y="0"/>
          <a:ext cx="0" cy="0"/>
          <a:chOff x="0" y="0"/>
          <a:chExt cx="0" cy="0"/>
        </a:xfrm>
      </p:grpSpPr>
      <p:sp>
        <p:nvSpPr>
          <p:cNvPr id="891" name="Shape 891"/>
          <p:cNvSpPr txBox="1"/>
          <p:nvPr>
            <p:ph idx="1" type="body"/>
          </p:nvPr>
        </p:nvSpPr>
        <p:spPr>
          <a:xfrm>
            <a:off x="311700" y="247600"/>
            <a:ext cx="8520600" cy="4331700"/>
          </a:xfrm>
          <a:prstGeom prst="rect">
            <a:avLst/>
          </a:prstGeom>
        </p:spPr>
        <p:txBody>
          <a:bodyPr anchorCtr="0" anchor="t" bIns="91425" lIns="91425" rIns="91425" tIns="91425">
            <a:noAutofit/>
          </a:bodyPr>
          <a:lstStyle/>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&lt;link name="camera"&gt;</a:t>
            </a:r>
          </a:p>
          <a:p>
            <a:pPr indent="387350"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&lt;collision&gt;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&lt;origin xyz="0 0 0" rpy="0 0 0"/&gt;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&lt;geometry&gt;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&lt;box size="0.05 0.05 0.05"/&gt;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&lt;/geometry&gt;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&lt;/collision&gt;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&lt;visual&gt;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&lt;origin xyz="0 0 0" rpy="0 0 0"/&gt;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&lt;geometry&gt;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&lt;box size="0.05 0.05 0.05"/&gt;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&lt;/geometry&gt;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&lt;/visual&gt;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&lt;inertial&gt;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&lt;mass value="0.1" /&gt;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&lt;origin xyz="0 0 0" rpy="0 0 0"/&gt;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a:t>
            </a:r>
            <a:r>
              <a:rPr lang="en" sz="1400">
                <a:latin typeface="Courier New"/>
                <a:ea typeface="Courier New"/>
                <a:cs typeface="Courier New"/>
                <a:sym typeface="Courier New"/>
              </a:rPr>
              <a:t>&lt;inertia ixx="1e-6" ixy="0" ixz="0" iyy="1e-6" iyz="0" izz="1e-6" /&gt;</a:t>
            </a:r>
          </a:p>
          <a:p>
            <a:pPr lvl="0" rtl="0">
              <a:lnSpc>
                <a:spcPct val="100000"/>
              </a:lnSpc>
              <a:spcBef>
                <a:spcPts val="0"/>
              </a:spcBef>
              <a:spcAft>
                <a:spcPts val="0"/>
              </a:spcAft>
              <a:buNone/>
            </a:pPr>
            <a:r>
              <a:rPr lang="en" sz="1500">
                <a:latin typeface="Courier New"/>
                <a:ea typeface="Courier New"/>
                <a:cs typeface="Courier New"/>
                <a:sym typeface="Courier New"/>
              </a:rPr>
              <a:t>	&lt;/inertial&gt;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&lt;/link&gt;</a:t>
            </a:r>
          </a:p>
          <a:p>
            <a:pPr lvl="0">
              <a:spcBef>
                <a:spcPts val="0"/>
              </a:spcBef>
              <a:buNone/>
            </a:pPr>
            <a:r>
              <a:t/>
            </a:r>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5" name="Shape 895"/>
        <p:cNvGrpSpPr/>
        <p:nvPr/>
      </p:nvGrpSpPr>
      <p:grpSpPr>
        <a:xfrm>
          <a:off x="0" y="0"/>
          <a:ext cx="0" cy="0"/>
          <a:chOff x="0" y="0"/>
          <a:chExt cx="0" cy="0"/>
        </a:xfrm>
      </p:grpSpPr>
      <p:sp>
        <p:nvSpPr>
          <p:cNvPr id="896" name="Shape 896"/>
          <p:cNvSpPr txBox="1"/>
          <p:nvPr>
            <p:ph idx="1" type="body"/>
          </p:nvPr>
        </p:nvSpPr>
        <p:spPr>
          <a:xfrm>
            <a:off x="311700" y="337650"/>
            <a:ext cx="8520600" cy="42417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en" sz="1500">
                <a:latin typeface="Courier New"/>
                <a:ea typeface="Courier New"/>
                <a:cs typeface="Courier New"/>
                <a:sym typeface="Courier New"/>
              </a:rPr>
              <a:t>&lt;gazebo reference="camera"&gt;</a:t>
            </a:r>
          </a:p>
          <a:p>
            <a:pPr lvl="0">
              <a:lnSpc>
                <a:spcPct val="100000"/>
              </a:lnSpc>
              <a:spcBef>
                <a:spcPts val="0"/>
              </a:spcBef>
              <a:spcAft>
                <a:spcPts val="0"/>
              </a:spcAft>
              <a:buClr>
                <a:schemeClr val="dk1"/>
              </a:buClr>
              <a:buSzPct val="73333"/>
              <a:buFont typeface="Arial"/>
              <a:buNone/>
            </a:pPr>
            <a:r>
              <a:t/>
            </a:r>
            <a:endParaRPr sz="1500">
              <a:latin typeface="Courier New"/>
              <a:ea typeface="Courier New"/>
              <a:cs typeface="Courier New"/>
              <a:sym typeface="Courier New"/>
            </a:endParaRPr>
          </a:p>
          <a:p>
            <a:pPr lvl="0" rtl="0">
              <a:lnSpc>
                <a:spcPct val="100000"/>
              </a:lnSpc>
              <a:spcBef>
                <a:spcPts val="0"/>
              </a:spcBef>
              <a:spcAft>
                <a:spcPts val="0"/>
              </a:spcAft>
              <a:buNone/>
            </a:pPr>
            <a:r>
              <a:rPr lang="en" sz="1500">
                <a:latin typeface="Courier New"/>
                <a:ea typeface="Courier New"/>
                <a:cs typeface="Courier New"/>
                <a:sym typeface="Courier New"/>
              </a:rPr>
              <a:t>	  &lt;material&gt;Gazebo/Blue&lt;/material&gt;</a:t>
            </a:r>
          </a:p>
          <a:p>
            <a:pPr lvl="0">
              <a:lnSpc>
                <a:spcPct val="100000"/>
              </a:lnSpc>
              <a:spcBef>
                <a:spcPts val="0"/>
              </a:spcBef>
              <a:spcAft>
                <a:spcPts val="0"/>
              </a:spcAft>
              <a:buClr>
                <a:schemeClr val="dk1"/>
              </a:buClr>
              <a:buSzPct val="73333"/>
              <a:buFont typeface="Arial"/>
              <a:buNone/>
            </a:pPr>
            <a:r>
              <a:t/>
            </a:r>
            <a:endParaRPr sz="1500">
              <a:latin typeface="Courier New"/>
              <a:ea typeface="Courier New"/>
              <a:cs typeface="Courier New"/>
              <a:sym typeface="Courier New"/>
            </a:endParaRP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&lt;sensor type="camera" name="camera1"&gt;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&lt;update_rate&gt;30.0&lt;/update_rate&gt;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&lt;camera name="head"&gt;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&lt;horizontal_fov&gt;1.3962634&lt;/horizontal_fov&gt;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&lt;image&gt;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&lt;width&gt;800&lt;/width&gt;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&lt;height&gt;800&lt;/height&gt;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&lt;format&gt;R8G8B8&lt;/format&gt;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&lt;/image&gt;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&lt;clip&gt;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&lt;near&gt;0.02&lt;/near&gt;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&lt;far&gt;300&lt;/far&gt;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&lt;/clip&gt;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&lt;/camera&gt;</a:t>
            </a:r>
          </a:p>
          <a:p>
            <a:pPr lvl="0">
              <a:spcBef>
                <a:spcPts val="0"/>
              </a:spcBef>
              <a:buNone/>
            </a:pPr>
            <a:r>
              <a:t/>
            </a:r>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0" name="Shape 900"/>
        <p:cNvGrpSpPr/>
        <p:nvPr/>
      </p:nvGrpSpPr>
      <p:grpSpPr>
        <a:xfrm>
          <a:off x="0" y="0"/>
          <a:ext cx="0" cy="0"/>
          <a:chOff x="0" y="0"/>
          <a:chExt cx="0" cy="0"/>
        </a:xfrm>
      </p:grpSpPr>
      <p:sp>
        <p:nvSpPr>
          <p:cNvPr id="901" name="Shape 901"/>
          <p:cNvSpPr txBox="1"/>
          <p:nvPr>
            <p:ph idx="1" type="body"/>
          </p:nvPr>
        </p:nvSpPr>
        <p:spPr>
          <a:xfrm>
            <a:off x="311700" y="495225"/>
            <a:ext cx="8520600" cy="4095300"/>
          </a:xfrm>
          <a:prstGeom prst="rect">
            <a:avLst/>
          </a:prstGeom>
        </p:spPr>
        <p:txBody>
          <a:bodyPr anchorCtr="0" anchor="t" bIns="91425" lIns="91425" rIns="91425" tIns="91425">
            <a:noAutofit/>
          </a:bodyPr>
          <a:lstStyle/>
          <a:p>
            <a:pPr indent="387350" lvl="0" marL="457200">
              <a:lnSpc>
                <a:spcPct val="100000"/>
              </a:lnSpc>
              <a:spcBef>
                <a:spcPts val="0"/>
              </a:spcBef>
              <a:spcAft>
                <a:spcPts val="0"/>
              </a:spcAft>
              <a:buClr>
                <a:schemeClr val="dk1"/>
              </a:buClr>
              <a:buSzPct val="78571"/>
              <a:buFont typeface="Arial"/>
              <a:buNone/>
            </a:pPr>
            <a:r>
              <a:rPr lang="en" sz="1400">
                <a:latin typeface="Courier New"/>
                <a:ea typeface="Courier New"/>
                <a:cs typeface="Courier New"/>
                <a:sym typeface="Courier New"/>
              </a:rPr>
              <a:t>&lt;plugin name="camera_controller" filename="libgazebo_ros_camera.so"&gt;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&lt;alwaysOn&gt;true&lt;/alwaysOn&gt;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&lt;updateRate&gt;0.0&lt;/updateRate&gt;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&lt;cameraName&gt;mybot/camera&lt;/cameraName&gt;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&lt;imageTopicName&gt;image_raw&lt;/imageTopicName&gt;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&lt;cameraInfoTopicName&gt;camera_info&lt;/cameraInfoTopicName&gt;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&lt;frameName&gt;camera_link&lt;/frameName&gt;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&lt;hackBaseline&gt;0.07&lt;/hackBaseline&gt;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&lt;distortionK1&gt;0.0&lt;/distortionK1&gt;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&lt;distortionK2&gt;0.0&lt;/distortionK2&gt;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&lt;distortionK3&gt;0.0&lt;/distortionK3&gt;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&lt;distortionT1&gt;0.0&lt;/distortionT1&gt;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&lt;distortionT2&gt;0.0&lt;/distortionT2&gt;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&lt;/plugin&gt;</a:t>
            </a:r>
          </a:p>
          <a:p>
            <a:pPr indent="387350"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&lt;/sensor&gt;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&lt;/gazebo&gt;</a:t>
            </a:r>
          </a:p>
          <a:p>
            <a:pPr lvl="0">
              <a:spcBef>
                <a:spcPts val="0"/>
              </a:spcBef>
              <a:buNone/>
            </a:pPr>
            <a:r>
              <a:t/>
            </a:r>
            <a:endParaRP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5" name="Shape 905"/>
        <p:cNvGrpSpPr/>
        <p:nvPr/>
      </p:nvGrpSpPr>
      <p:grpSpPr>
        <a:xfrm>
          <a:off x="0" y="0"/>
          <a:ext cx="0" cy="0"/>
          <a:chOff x="0" y="0"/>
          <a:chExt cx="0" cy="0"/>
        </a:xfrm>
      </p:grpSpPr>
      <p:sp>
        <p:nvSpPr>
          <p:cNvPr id="906" name="Shape 906"/>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Câmera</a:t>
            </a:r>
          </a:p>
        </p:txBody>
      </p:sp>
      <p:sp>
        <p:nvSpPr>
          <p:cNvPr id="907" name="Shape 907"/>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pPr>
            <a:r>
              <a:rPr lang="en"/>
              <a:t>A câmera publica mensagens do tipo </a:t>
            </a:r>
            <a:r>
              <a:rPr lang="en" sz="1500">
                <a:latin typeface="Courier New"/>
                <a:ea typeface="Courier New"/>
                <a:cs typeface="Courier New"/>
                <a:sym typeface="Courier New"/>
              </a:rPr>
              <a:t>sensor_msgs/Image</a:t>
            </a:r>
            <a:r>
              <a:rPr lang="en"/>
              <a:t> no tópico </a:t>
            </a:r>
            <a:r>
              <a:rPr lang="en" sz="1500">
                <a:latin typeface="Courier New"/>
                <a:ea typeface="Courier New"/>
                <a:cs typeface="Courier New"/>
                <a:sym typeface="Courier New"/>
              </a:rPr>
              <a:t>mybot/camera/image_raw.</a:t>
            </a:r>
          </a:p>
          <a:p>
            <a:pPr indent="-228600" lvl="0" marL="457200" rtl="0">
              <a:spcBef>
                <a:spcPts val="0"/>
              </a:spcBef>
            </a:pPr>
            <a:r>
              <a:rPr lang="en"/>
              <a:t>Para visualizar as imagens, vamos utilizar o nó </a:t>
            </a:r>
            <a:r>
              <a:rPr lang="en" sz="1500">
                <a:latin typeface="Courier New"/>
                <a:ea typeface="Courier New"/>
                <a:cs typeface="Courier New"/>
                <a:sym typeface="Courier New"/>
              </a:rPr>
              <a:t>image_view</a:t>
            </a:r>
            <a:r>
              <a:rPr lang="en"/>
              <a:t> do pacote </a:t>
            </a:r>
            <a:r>
              <a:rPr lang="en" sz="1500">
                <a:latin typeface="Courier New"/>
                <a:ea typeface="Courier New"/>
                <a:cs typeface="Courier New"/>
                <a:sym typeface="Courier New"/>
              </a:rPr>
              <a:t>image_view</a:t>
            </a:r>
            <a:r>
              <a:rPr lang="en"/>
              <a:t>:</a:t>
            </a:r>
          </a:p>
          <a:p>
            <a:pPr lvl="0">
              <a:spcBef>
                <a:spcPts val="0"/>
              </a:spcBef>
              <a:buNone/>
            </a:pPr>
            <a:r>
              <a:rPr lang="en"/>
              <a:t>	</a:t>
            </a:r>
            <a:r>
              <a:rPr lang="en" sz="1500">
                <a:latin typeface="Courier New"/>
                <a:ea typeface="Courier New"/>
                <a:cs typeface="Courier New"/>
                <a:sym typeface="Courier New"/>
              </a:rPr>
              <a:t>rosrun image_view image_view image:=/mybot/camera/image_raw</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ROS Master</a:t>
            </a:r>
          </a:p>
        </p:txBody>
      </p:sp>
      <p:sp>
        <p:nvSpPr>
          <p:cNvPr id="145" name="Shape 145"/>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a:spcBef>
                <a:spcPts val="0"/>
              </a:spcBef>
            </a:pPr>
            <a:r>
              <a:rPr lang="en"/>
              <a:t>Para iniciar o master:</a:t>
            </a:r>
          </a:p>
          <a:p>
            <a:pPr lvl="0">
              <a:spcBef>
                <a:spcPts val="0"/>
              </a:spcBef>
              <a:buNone/>
            </a:pPr>
            <a:r>
              <a:rPr lang="en"/>
              <a:t>	</a:t>
            </a:r>
            <a:r>
              <a:rPr lang="en" sz="1500">
                <a:latin typeface="Courier New"/>
                <a:ea typeface="Courier New"/>
                <a:cs typeface="Courier New"/>
                <a:sym typeface="Courier New"/>
              </a:rPr>
              <a:t>roscore</a:t>
            </a:r>
          </a:p>
          <a:p>
            <a:pPr indent="-228600" lvl="0" marL="457200" algn="just">
              <a:spcBef>
                <a:spcPts val="0"/>
              </a:spcBef>
            </a:pPr>
            <a:r>
              <a:rPr lang="en"/>
              <a:t>O comando roscore deve ser executado no início da execução de uma aplicação do ROS e deve continuar aberto durante todo o tempo da execução.</a:t>
            </a:r>
          </a:p>
          <a:p>
            <a:pPr lvl="0">
              <a:spcBef>
                <a:spcPts val="0"/>
              </a:spcBef>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Nós</a:t>
            </a:r>
          </a:p>
        </p:txBody>
      </p:sp>
      <p:sp>
        <p:nvSpPr>
          <p:cNvPr id="151" name="Shape 151"/>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a:spcBef>
                <a:spcPts val="0"/>
              </a:spcBef>
              <a:spcAft>
                <a:spcPts val="1000"/>
              </a:spcAft>
            </a:pPr>
            <a:r>
              <a:rPr lang="en"/>
              <a:t>Um nó é uma instância de um programa que está sendo executado.</a:t>
            </a:r>
          </a:p>
          <a:p>
            <a:pPr indent="-228600" lvl="0" marL="457200">
              <a:spcBef>
                <a:spcPts val="0"/>
              </a:spcBef>
              <a:spcAft>
                <a:spcPts val="1000"/>
              </a:spcAft>
            </a:pPr>
            <a:r>
              <a:rPr lang="en"/>
              <a:t>Para iniciar um nó:</a:t>
            </a:r>
          </a:p>
          <a:p>
            <a:pPr lvl="0">
              <a:spcBef>
                <a:spcPts val="0"/>
              </a:spcBef>
              <a:spcAft>
                <a:spcPts val="1000"/>
              </a:spcAft>
              <a:buNone/>
            </a:pPr>
            <a:r>
              <a:rPr lang="en"/>
              <a:t>	</a:t>
            </a:r>
            <a:r>
              <a:rPr lang="en" sz="1500">
                <a:latin typeface="Courier New"/>
                <a:ea typeface="Courier New"/>
                <a:cs typeface="Courier New"/>
                <a:sym typeface="Courier New"/>
              </a:rPr>
              <a:t>rosrun nome-do-pacote nome-do-executavel</a:t>
            </a:r>
          </a:p>
          <a:p>
            <a:pPr indent="-228600" lvl="0" marL="457200">
              <a:spcBef>
                <a:spcPts val="0"/>
              </a:spcBef>
              <a:spcAft>
                <a:spcPts val="1000"/>
              </a:spcAft>
            </a:pPr>
            <a:r>
              <a:rPr lang="en"/>
              <a:t>No exemplo do turtlesim, iniciamos dois nós: </a:t>
            </a:r>
            <a:r>
              <a:rPr lang="en" sz="1500">
                <a:latin typeface="Courier New"/>
                <a:ea typeface="Courier New"/>
                <a:cs typeface="Courier New"/>
                <a:sym typeface="Courier New"/>
              </a:rPr>
              <a:t>turtlesim_node</a:t>
            </a:r>
            <a:r>
              <a:rPr lang="en"/>
              <a:t> e </a:t>
            </a:r>
            <a:r>
              <a:rPr lang="en" sz="1500">
                <a:latin typeface="Courier New"/>
                <a:ea typeface="Courier New"/>
                <a:cs typeface="Courier New"/>
                <a:sym typeface="Courier New"/>
              </a:rPr>
              <a:t>turtle_teleop_key</a:t>
            </a:r>
          </a:p>
          <a:p>
            <a:pPr lvl="0">
              <a:spcBef>
                <a:spcPts val="0"/>
              </a:spcBef>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Nós</a:t>
            </a:r>
          </a:p>
        </p:txBody>
      </p:sp>
      <p:sp>
        <p:nvSpPr>
          <p:cNvPr id="157" name="Shape 157"/>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a:spcBef>
                <a:spcPts val="0"/>
              </a:spcBef>
            </a:pPr>
            <a:r>
              <a:rPr lang="en"/>
              <a:t>Para listar todos os nós que estão sendo executados:</a:t>
            </a:r>
          </a:p>
          <a:p>
            <a:pPr lvl="0">
              <a:spcBef>
                <a:spcPts val="0"/>
              </a:spcBef>
              <a:buNone/>
            </a:pPr>
            <a:r>
              <a:rPr lang="en"/>
              <a:t>	</a:t>
            </a:r>
            <a:r>
              <a:rPr lang="en" sz="1500">
                <a:latin typeface="Courier New"/>
                <a:ea typeface="Courier New"/>
                <a:cs typeface="Courier New"/>
                <a:sym typeface="Courier New"/>
              </a:rPr>
              <a:t>rosnode list</a:t>
            </a:r>
          </a:p>
          <a:p>
            <a:pPr indent="-228600" lvl="0" marL="457200">
              <a:spcBef>
                <a:spcPts val="0"/>
              </a:spcBef>
            </a:pPr>
            <a:r>
              <a:rPr lang="en"/>
              <a:t>Obs: O nó </a:t>
            </a:r>
            <a:r>
              <a:rPr lang="en" sz="1500">
                <a:latin typeface="Courier New"/>
                <a:ea typeface="Courier New"/>
                <a:cs typeface="Courier New"/>
                <a:sym typeface="Courier New"/>
              </a:rPr>
              <a:t>/rosout</a:t>
            </a:r>
            <a:r>
              <a:rPr lang="en"/>
              <a:t> é um nó especial que é inicializado automaticamente pelo roscore.</a:t>
            </a:r>
          </a:p>
          <a:p>
            <a:pPr lvl="0">
              <a:spcBef>
                <a:spcPts val="0"/>
              </a:spcBef>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Nós</a:t>
            </a:r>
          </a:p>
        </p:txBody>
      </p:sp>
      <p:sp>
        <p:nvSpPr>
          <p:cNvPr id="163" name="Shape 163"/>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a:spcBef>
                <a:spcPts val="0"/>
              </a:spcBef>
            </a:pPr>
            <a:r>
              <a:rPr lang="en"/>
              <a:t>Obter informações sobre um nó:</a:t>
            </a:r>
          </a:p>
          <a:p>
            <a:pPr lvl="0">
              <a:spcBef>
                <a:spcPts val="0"/>
              </a:spcBef>
              <a:buNone/>
            </a:pPr>
            <a:r>
              <a:rPr lang="en"/>
              <a:t>	</a:t>
            </a:r>
            <a:r>
              <a:rPr lang="en" sz="1500">
                <a:latin typeface="Courier New"/>
                <a:ea typeface="Courier New"/>
                <a:cs typeface="Courier New"/>
                <a:sym typeface="Courier New"/>
              </a:rPr>
              <a:t>rosnode info nome-do-no</a:t>
            </a:r>
          </a:p>
          <a:p>
            <a:pPr indent="-228600" lvl="0" marL="457200">
              <a:spcBef>
                <a:spcPts val="0"/>
              </a:spcBef>
            </a:pPr>
            <a:r>
              <a:rPr lang="en"/>
              <a:t>Encerrar um nó:</a:t>
            </a:r>
          </a:p>
          <a:p>
            <a:pPr lvl="0">
              <a:spcBef>
                <a:spcPts val="0"/>
              </a:spcBef>
              <a:buNone/>
            </a:pPr>
            <a:r>
              <a:rPr lang="en"/>
              <a:t>	</a:t>
            </a:r>
            <a:r>
              <a:rPr lang="en" sz="1500">
                <a:latin typeface="Courier New"/>
                <a:ea typeface="Courier New"/>
                <a:cs typeface="Courier New"/>
                <a:sym typeface="Courier New"/>
              </a:rPr>
              <a:t>rosnode kill nome-do-no</a:t>
            </a:r>
          </a:p>
          <a:p>
            <a:pPr lvl="0">
              <a:spcBef>
                <a:spcPts val="0"/>
              </a:spcBef>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Tópicos e Mensagens</a:t>
            </a:r>
          </a:p>
        </p:txBody>
      </p:sp>
      <p:sp>
        <p:nvSpPr>
          <p:cNvPr id="169" name="Shape 169"/>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a:spcBef>
                <a:spcPts val="0"/>
              </a:spcBef>
              <a:spcAft>
                <a:spcPts val="1000"/>
              </a:spcAft>
            </a:pPr>
            <a:r>
              <a:rPr lang="en"/>
              <a:t>No nosso exemplo, os nós </a:t>
            </a:r>
            <a:r>
              <a:rPr lang="en" sz="1500">
                <a:latin typeface="Courier New"/>
                <a:ea typeface="Courier New"/>
                <a:cs typeface="Courier New"/>
                <a:sym typeface="Courier New"/>
              </a:rPr>
              <a:t>/turtlesim</a:t>
            </a:r>
            <a:r>
              <a:rPr lang="en"/>
              <a:t> e </a:t>
            </a:r>
            <a:r>
              <a:rPr lang="en" sz="1500">
                <a:latin typeface="Courier New"/>
                <a:ea typeface="Courier New"/>
                <a:cs typeface="Courier New"/>
                <a:sym typeface="Courier New"/>
              </a:rPr>
              <a:t>/teleop_turtle</a:t>
            </a:r>
            <a:r>
              <a:rPr lang="en"/>
              <a:t> estão se comunicando de alguma forma.</a:t>
            </a:r>
          </a:p>
          <a:p>
            <a:pPr indent="-228600" lvl="0" marL="457200" algn="just">
              <a:spcBef>
                <a:spcPts val="0"/>
              </a:spcBef>
              <a:spcAft>
                <a:spcPts val="1000"/>
              </a:spcAft>
            </a:pPr>
            <a:r>
              <a:rPr lang="en"/>
              <a:t>A forma mais básica que o ROS utiliza para fazer a comunicação entre os nós é enviando mensagens. As mensagens no ROS são organizadas em tópicos. A idéia é que os nós que querem compartilhar informação publicam mensagens no nó apropriado, enquanto que os nós que querem receber essa informação subscrevem naquele tópico. O ROS master garante que os nós publicadores e subscritores encontrem uns aos outros.</a:t>
            </a:r>
          </a:p>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Bibliografia</a:t>
            </a:r>
          </a:p>
        </p:txBody>
      </p:sp>
      <p:sp>
        <p:nvSpPr>
          <p:cNvPr id="69" name="Shape 69"/>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spcAft>
                <a:spcPts val="1000"/>
              </a:spcAft>
            </a:pPr>
            <a:r>
              <a:rPr lang="en"/>
              <a:t>Livro “A gentle introduction to ROS”, que pode ser baixado gratuitamente no link: </a:t>
            </a:r>
            <a:r>
              <a:rPr lang="en" u="sng">
                <a:solidFill>
                  <a:schemeClr val="hlink"/>
                </a:solidFill>
                <a:hlinkClick r:id="rId3"/>
              </a:rPr>
              <a:t>https://cse.sc.edu/~jokane/agitr/</a:t>
            </a:r>
            <a:r>
              <a:rPr lang="en"/>
              <a:t> </a:t>
            </a:r>
          </a:p>
          <a:p>
            <a:pPr indent="-228600" lvl="0" marL="457200" rtl="0">
              <a:spcBef>
                <a:spcPts val="0"/>
              </a:spcBef>
              <a:spcAft>
                <a:spcPts val="1000"/>
              </a:spcAft>
            </a:pPr>
            <a:r>
              <a:rPr lang="en"/>
              <a:t>Documentação oficial do ROS: </a:t>
            </a:r>
            <a:r>
              <a:rPr lang="en" u="sng">
                <a:solidFill>
                  <a:schemeClr val="hlink"/>
                </a:solidFill>
                <a:hlinkClick r:id="rId4"/>
              </a:rPr>
              <a:t>https://wiki.ros.org</a:t>
            </a:r>
            <a:r>
              <a:rPr lang="en"/>
              <a:t> </a:t>
            </a:r>
          </a:p>
          <a:p>
            <a:pPr indent="-228600" lvl="0" marL="457200" rtl="0">
              <a:spcBef>
                <a:spcPts val="0"/>
              </a:spcBef>
              <a:spcAft>
                <a:spcPts val="1000"/>
              </a:spcAft>
            </a:pPr>
            <a:r>
              <a:rPr lang="en"/>
              <a:t>Documentação oficial do Gazebo: </a:t>
            </a:r>
            <a:r>
              <a:rPr lang="en" u="sng">
                <a:solidFill>
                  <a:schemeClr val="hlink"/>
                </a:solidFill>
                <a:hlinkClick r:id="rId5"/>
              </a:rPr>
              <a:t>http://gazebosim.org/</a:t>
            </a:r>
            <a:r>
              <a:rPr lang="en"/>
              <a:t> </a:t>
            </a:r>
          </a:p>
          <a:p>
            <a:pPr indent="-228600" lvl="0" marL="457200">
              <a:spcBef>
                <a:spcPts val="0"/>
              </a:spcBef>
              <a:spcAft>
                <a:spcPts val="1000"/>
              </a:spcAft>
            </a:pPr>
            <a:r>
              <a:rPr lang="en"/>
              <a:t>Tutorial “Robotic Simulation with ROS and Gazebo”: </a:t>
            </a:r>
            <a:r>
              <a:rPr lang="en" u="sng">
                <a:solidFill>
                  <a:schemeClr val="hlink"/>
                </a:solidFill>
                <a:hlinkClick r:id="rId6"/>
              </a:rPr>
              <a:t>http://www.generationrobots.com/blog/en/2015/02/robotic-simulation-scenarios-with-gazebo-and-ros/</a:t>
            </a:r>
            <a:r>
              <a:rPr lang="en"/>
              <a:t> </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Tópicos e Mensagens</a:t>
            </a:r>
          </a:p>
        </p:txBody>
      </p:sp>
      <p:sp>
        <p:nvSpPr>
          <p:cNvPr id="175" name="Shape 175"/>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spcBef>
                <a:spcPts val="0"/>
              </a:spcBef>
              <a:buNone/>
            </a:pPr>
            <a:r>
              <a:rPr lang="en"/>
              <a:t>Visualizar uma representação gráfica dos nós e tópicos:</a:t>
            </a:r>
          </a:p>
          <a:p>
            <a:pPr lvl="0">
              <a:spcBef>
                <a:spcPts val="0"/>
              </a:spcBef>
              <a:buNone/>
            </a:pPr>
            <a:r>
              <a:rPr lang="en"/>
              <a:t>	</a:t>
            </a:r>
            <a:r>
              <a:rPr lang="en" sz="1500">
                <a:latin typeface="Courier New"/>
                <a:ea typeface="Courier New"/>
                <a:cs typeface="Courier New"/>
                <a:sym typeface="Courier New"/>
              </a:rPr>
              <a:t>rqt_graph</a:t>
            </a:r>
          </a:p>
          <a:p>
            <a:pPr lvl="0">
              <a:spcBef>
                <a:spcPts val="0"/>
              </a:spcBef>
              <a:buNone/>
            </a:pPr>
            <a:r>
              <a:t/>
            </a:r>
            <a:endParaRPr/>
          </a:p>
        </p:txBody>
      </p:sp>
      <p:pic>
        <p:nvPicPr>
          <p:cNvPr id="176" name="Shape 176"/>
          <p:cNvPicPr preferRelativeResize="0"/>
          <p:nvPr/>
        </p:nvPicPr>
        <p:blipFill>
          <a:blip r:embed="rId3">
            <a:alphaModFix/>
          </a:blip>
          <a:stretch>
            <a:fillRect/>
          </a:stretch>
        </p:blipFill>
        <p:spPr>
          <a:xfrm>
            <a:off x="2291402" y="2276024"/>
            <a:ext cx="4561200" cy="235222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Mensagens e Tipos de Mensagens</a:t>
            </a:r>
          </a:p>
        </p:txBody>
      </p:sp>
      <p:sp>
        <p:nvSpPr>
          <p:cNvPr id="182" name="Shape 182"/>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a:spcBef>
                <a:spcPts val="0"/>
              </a:spcBef>
            </a:pPr>
            <a:r>
              <a:rPr lang="en"/>
              <a:t>Listar tópicos:</a:t>
            </a:r>
          </a:p>
          <a:p>
            <a:pPr lvl="0">
              <a:spcBef>
                <a:spcPts val="0"/>
              </a:spcBef>
              <a:buNone/>
            </a:pPr>
            <a:r>
              <a:rPr lang="en"/>
              <a:t>	</a:t>
            </a:r>
            <a:r>
              <a:rPr lang="en" sz="1500">
                <a:latin typeface="Courier New"/>
                <a:ea typeface="Courier New"/>
                <a:cs typeface="Courier New"/>
                <a:sym typeface="Courier New"/>
              </a:rPr>
              <a:t>rostopic list</a:t>
            </a:r>
          </a:p>
          <a:p>
            <a:pPr indent="-228600" lvl="0" marL="457200">
              <a:spcBef>
                <a:spcPts val="0"/>
              </a:spcBef>
            </a:pPr>
            <a:r>
              <a:rPr lang="en"/>
              <a:t>Imprimir as mensagens de um tópico:</a:t>
            </a:r>
          </a:p>
          <a:p>
            <a:pPr lvl="0">
              <a:spcBef>
                <a:spcPts val="0"/>
              </a:spcBef>
              <a:buNone/>
            </a:pPr>
            <a:r>
              <a:rPr lang="en"/>
              <a:t>	</a:t>
            </a:r>
            <a:r>
              <a:rPr lang="en" sz="1500">
                <a:latin typeface="Courier New"/>
                <a:ea typeface="Courier New"/>
                <a:cs typeface="Courier New"/>
                <a:sym typeface="Courier New"/>
              </a:rPr>
              <a:t>rostopic echo nome-do-topico</a:t>
            </a:r>
          </a:p>
          <a:p>
            <a:pPr indent="-228600" lvl="0" marL="457200">
              <a:spcBef>
                <a:spcPts val="0"/>
              </a:spcBef>
            </a:pPr>
            <a:r>
              <a:rPr lang="en"/>
              <a:t>Exemplo:</a:t>
            </a:r>
          </a:p>
          <a:p>
            <a:pPr lvl="0">
              <a:spcBef>
                <a:spcPts val="0"/>
              </a:spcBef>
              <a:buNone/>
            </a:pPr>
            <a:r>
              <a:rPr lang="en"/>
              <a:t>	</a:t>
            </a:r>
            <a:r>
              <a:rPr lang="en" sz="1500">
                <a:latin typeface="Courier New"/>
                <a:ea typeface="Courier New"/>
                <a:cs typeface="Courier New"/>
                <a:sym typeface="Courier New"/>
              </a:rPr>
              <a:t>rostopic echo /turtle1/cmd_vel</a:t>
            </a:r>
          </a:p>
          <a:p>
            <a:pPr lvl="0">
              <a:spcBef>
                <a:spcPts val="0"/>
              </a:spcBef>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Mensagens e Tipos de Mensagens</a:t>
            </a:r>
          </a:p>
        </p:txBody>
      </p:sp>
      <p:sp>
        <p:nvSpPr>
          <p:cNvPr id="188" name="Shape 188"/>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a:spcBef>
                <a:spcPts val="0"/>
              </a:spcBef>
            </a:pPr>
            <a:r>
              <a:rPr lang="en"/>
              <a:t>Obter informações sobre um tópico:</a:t>
            </a:r>
          </a:p>
          <a:p>
            <a:pPr lvl="0">
              <a:spcBef>
                <a:spcPts val="0"/>
              </a:spcBef>
              <a:buNone/>
            </a:pPr>
            <a:r>
              <a:rPr lang="en"/>
              <a:t>	</a:t>
            </a:r>
            <a:r>
              <a:rPr lang="en" sz="1500">
                <a:latin typeface="Courier New"/>
                <a:ea typeface="Courier New"/>
                <a:cs typeface="Courier New"/>
                <a:sym typeface="Courier New"/>
              </a:rPr>
              <a:t>rostopic info nome-do-topico</a:t>
            </a:r>
          </a:p>
          <a:p>
            <a:pPr indent="-228600" lvl="0" marL="457200">
              <a:spcBef>
                <a:spcPts val="0"/>
              </a:spcBef>
            </a:pPr>
            <a:r>
              <a:rPr lang="en"/>
              <a:t>Exemplo:</a:t>
            </a:r>
          </a:p>
          <a:p>
            <a:pPr lvl="0">
              <a:spcBef>
                <a:spcPts val="0"/>
              </a:spcBef>
              <a:buNone/>
            </a:pPr>
            <a:r>
              <a:rPr lang="en"/>
              <a:t>	</a:t>
            </a:r>
            <a:r>
              <a:rPr lang="en" sz="1500">
                <a:latin typeface="Courier New"/>
                <a:ea typeface="Courier New"/>
                <a:cs typeface="Courier New"/>
                <a:sym typeface="Courier New"/>
              </a:rPr>
              <a:t>rostopic info /turtle1/color_sensor</a:t>
            </a:r>
          </a:p>
          <a:p>
            <a:pPr lvl="0">
              <a:spcBef>
                <a:spcPts val="0"/>
              </a:spcBef>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Mensagens e Tipos de Mensagens</a:t>
            </a:r>
          </a:p>
        </p:txBody>
      </p:sp>
      <p:sp>
        <p:nvSpPr>
          <p:cNvPr id="194" name="Shape 194"/>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a:spcBef>
                <a:spcPts val="0"/>
              </a:spcBef>
            </a:pPr>
            <a:r>
              <a:rPr lang="en"/>
              <a:t>Obter informações sobre um tipo de mensagem:</a:t>
            </a:r>
          </a:p>
          <a:p>
            <a:pPr lvl="0">
              <a:spcBef>
                <a:spcPts val="0"/>
              </a:spcBef>
              <a:buNone/>
            </a:pPr>
            <a:r>
              <a:rPr lang="en"/>
              <a:t>	</a:t>
            </a:r>
            <a:r>
              <a:rPr lang="en" sz="1500">
                <a:latin typeface="Courier New"/>
                <a:ea typeface="Courier New"/>
                <a:cs typeface="Courier New"/>
                <a:sym typeface="Courier New"/>
              </a:rPr>
              <a:t>rosmsg show nome-do-tipo-de-mensagem</a:t>
            </a:r>
          </a:p>
          <a:p>
            <a:pPr indent="-228600" lvl="0" marL="457200">
              <a:spcBef>
                <a:spcPts val="0"/>
              </a:spcBef>
            </a:pPr>
            <a:r>
              <a:rPr lang="en"/>
              <a:t>Exemplos:</a:t>
            </a:r>
          </a:p>
          <a:p>
            <a:pPr lvl="0">
              <a:spcBef>
                <a:spcPts val="0"/>
              </a:spcBef>
              <a:buNone/>
            </a:pPr>
            <a:r>
              <a:rPr lang="en" sz="1500">
                <a:latin typeface="Courier New"/>
                <a:ea typeface="Courier New"/>
                <a:cs typeface="Courier New"/>
                <a:sym typeface="Courier New"/>
              </a:rPr>
              <a:t>	rosmsg show turtlesim/Color</a:t>
            </a:r>
          </a:p>
          <a:p>
            <a:pPr lvl="0">
              <a:spcBef>
                <a:spcPts val="0"/>
              </a:spcBef>
              <a:buNone/>
            </a:pPr>
            <a:r>
              <a:rPr lang="en" sz="1500">
                <a:latin typeface="Courier New"/>
                <a:ea typeface="Courier New"/>
                <a:cs typeface="Courier New"/>
                <a:sym typeface="Courier New"/>
              </a:rPr>
              <a:t>	rosmsg show geometry_msgs/Twist</a:t>
            </a:r>
          </a:p>
          <a:p>
            <a:pPr indent="-228600" lvl="0" marL="457200" rtl="0">
              <a:spcBef>
                <a:spcPts val="0"/>
              </a:spcBef>
            </a:pPr>
            <a:r>
              <a:rPr lang="en"/>
              <a:t>Para ver mais detalhes sobre a mensagem, usar a opção -r:</a:t>
            </a:r>
          </a:p>
          <a:p>
            <a:pPr indent="457200" lvl="0">
              <a:spcBef>
                <a:spcPts val="0"/>
              </a:spcBef>
              <a:buNone/>
            </a:pPr>
            <a:r>
              <a:rPr lang="en" sz="1500">
                <a:latin typeface="Courier New"/>
                <a:ea typeface="Courier New"/>
                <a:cs typeface="Courier New"/>
                <a:sym typeface="Courier New"/>
              </a:rPr>
              <a:t>rosmsg show -r nome-do-tipo-de-mensagem</a:t>
            </a:r>
          </a:p>
          <a:p>
            <a:pPr lvl="0">
              <a:spcBef>
                <a:spcPts val="0"/>
              </a:spcBef>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Shape 199"/>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Mensagens e Tipos de Mensagens</a:t>
            </a:r>
          </a:p>
        </p:txBody>
      </p:sp>
      <p:sp>
        <p:nvSpPr>
          <p:cNvPr id="200" name="Shape 200"/>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a:spcBef>
                <a:spcPts val="0"/>
              </a:spcBef>
            </a:pPr>
            <a:r>
              <a:rPr lang="en"/>
              <a:t>Publicar mensagens pela linha de comando:</a:t>
            </a:r>
          </a:p>
          <a:p>
            <a:pPr lvl="0">
              <a:spcBef>
                <a:spcPts val="0"/>
              </a:spcBef>
              <a:buNone/>
            </a:pPr>
            <a:r>
              <a:rPr lang="en"/>
              <a:t>	</a:t>
            </a:r>
            <a:r>
              <a:rPr lang="en" sz="1500">
                <a:latin typeface="Courier New"/>
                <a:ea typeface="Courier New"/>
                <a:cs typeface="Courier New"/>
                <a:sym typeface="Courier New"/>
              </a:rPr>
              <a:t>rostopic pub nome-do-topico tipo-da-mensagem conteudo-da-mensagem</a:t>
            </a:r>
          </a:p>
          <a:p>
            <a:pPr lvl="0">
              <a:spcBef>
                <a:spcPts val="0"/>
              </a:spcBef>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Mensagens e Tipos de Mensagens</a:t>
            </a:r>
          </a:p>
        </p:txBody>
      </p:sp>
      <p:sp>
        <p:nvSpPr>
          <p:cNvPr id="206" name="Shape 206"/>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pPr>
            <a:r>
              <a:rPr lang="en"/>
              <a:t>Exemplo:</a:t>
            </a:r>
          </a:p>
          <a:p>
            <a:pPr lvl="0" rtl="0">
              <a:lnSpc>
                <a:spcPct val="100000"/>
              </a:lnSpc>
              <a:spcBef>
                <a:spcPts val="0"/>
              </a:spcBef>
              <a:spcAft>
                <a:spcPts val="0"/>
              </a:spcAft>
              <a:buNone/>
            </a:pPr>
            <a:r>
              <a:rPr lang="en"/>
              <a:t>	</a:t>
            </a:r>
            <a:r>
              <a:rPr lang="en" sz="1500">
                <a:latin typeface="Courier New"/>
                <a:ea typeface="Courier New"/>
                <a:cs typeface="Courier New"/>
                <a:sym typeface="Courier New"/>
              </a:rPr>
              <a:t>rostopic pub /turtle1/cmd_vel geometry_msgs/Twist “linear:</a:t>
            </a:r>
          </a:p>
          <a:p>
            <a:pPr lvl="0">
              <a:lnSpc>
                <a:spcPct val="100000"/>
              </a:lnSpc>
              <a:spcBef>
                <a:spcPts val="0"/>
              </a:spcBef>
              <a:spcAft>
                <a:spcPts val="0"/>
              </a:spcAft>
              <a:buNone/>
            </a:pPr>
            <a:r>
              <a:rPr lang="en" sz="1500">
                <a:latin typeface="Courier New"/>
                <a:ea typeface="Courier New"/>
                <a:cs typeface="Courier New"/>
                <a:sym typeface="Courier New"/>
              </a:rPr>
              <a:t>		x: 2.0</a:t>
            </a:r>
          </a:p>
          <a:p>
            <a:pPr lvl="0">
              <a:lnSpc>
                <a:spcPct val="100000"/>
              </a:lnSpc>
              <a:spcBef>
                <a:spcPts val="0"/>
              </a:spcBef>
              <a:spcAft>
                <a:spcPts val="0"/>
              </a:spcAft>
              <a:buNone/>
            </a:pPr>
            <a:r>
              <a:rPr lang="en" sz="1500">
                <a:latin typeface="Courier New"/>
                <a:ea typeface="Courier New"/>
                <a:cs typeface="Courier New"/>
                <a:sym typeface="Courier New"/>
              </a:rPr>
              <a:t>		y: 0.0</a:t>
            </a:r>
          </a:p>
          <a:p>
            <a:pPr lvl="0">
              <a:lnSpc>
                <a:spcPct val="100000"/>
              </a:lnSpc>
              <a:spcBef>
                <a:spcPts val="0"/>
              </a:spcBef>
              <a:spcAft>
                <a:spcPts val="0"/>
              </a:spcAft>
              <a:buNone/>
            </a:pPr>
            <a:r>
              <a:rPr lang="en" sz="1500">
                <a:latin typeface="Courier New"/>
                <a:ea typeface="Courier New"/>
                <a:cs typeface="Courier New"/>
                <a:sym typeface="Courier New"/>
              </a:rPr>
              <a:t>		z: 0.0</a:t>
            </a:r>
          </a:p>
          <a:p>
            <a:pPr lvl="0">
              <a:lnSpc>
                <a:spcPct val="100000"/>
              </a:lnSpc>
              <a:spcBef>
                <a:spcPts val="0"/>
              </a:spcBef>
              <a:spcAft>
                <a:spcPts val="0"/>
              </a:spcAft>
              <a:buNone/>
            </a:pPr>
            <a:r>
              <a:rPr lang="en" sz="1500">
                <a:latin typeface="Courier New"/>
                <a:ea typeface="Courier New"/>
                <a:cs typeface="Courier New"/>
                <a:sym typeface="Courier New"/>
              </a:rPr>
              <a:t>	angular:</a:t>
            </a:r>
          </a:p>
          <a:p>
            <a:pPr lvl="0">
              <a:lnSpc>
                <a:spcPct val="100000"/>
              </a:lnSpc>
              <a:spcBef>
                <a:spcPts val="0"/>
              </a:spcBef>
              <a:spcAft>
                <a:spcPts val="0"/>
              </a:spcAft>
              <a:buNone/>
            </a:pPr>
            <a:r>
              <a:rPr lang="en" sz="1500">
                <a:latin typeface="Courier New"/>
                <a:ea typeface="Courier New"/>
                <a:cs typeface="Courier New"/>
                <a:sym typeface="Courier New"/>
              </a:rPr>
              <a:t>		x: 0.0</a:t>
            </a:r>
          </a:p>
          <a:p>
            <a:pPr lvl="0">
              <a:lnSpc>
                <a:spcPct val="100000"/>
              </a:lnSpc>
              <a:spcBef>
                <a:spcPts val="0"/>
              </a:spcBef>
              <a:spcAft>
                <a:spcPts val="0"/>
              </a:spcAft>
              <a:buNone/>
            </a:pPr>
            <a:r>
              <a:rPr lang="en" sz="1500">
                <a:latin typeface="Courier New"/>
                <a:ea typeface="Courier New"/>
                <a:cs typeface="Courier New"/>
                <a:sym typeface="Courier New"/>
              </a:rPr>
              <a:t>		y: 0.0</a:t>
            </a:r>
          </a:p>
          <a:p>
            <a:pPr lvl="0">
              <a:lnSpc>
                <a:spcPct val="100000"/>
              </a:lnSpc>
              <a:spcBef>
                <a:spcPts val="0"/>
              </a:spcBef>
              <a:spcAft>
                <a:spcPts val="0"/>
              </a:spcAft>
              <a:buNone/>
            </a:pPr>
            <a:r>
              <a:rPr lang="en" sz="1500">
                <a:latin typeface="Courier New"/>
                <a:ea typeface="Courier New"/>
                <a:cs typeface="Courier New"/>
                <a:sym typeface="Courier New"/>
              </a:rPr>
              <a:t>		z: 0.0”</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Um exemplo maior</a:t>
            </a:r>
          </a:p>
        </p:txBody>
      </p:sp>
      <p:sp>
        <p:nvSpPr>
          <p:cNvPr id="212" name="Shape 212"/>
          <p:cNvSpPr txBox="1"/>
          <p:nvPr>
            <p:ph idx="1" type="body"/>
          </p:nvPr>
        </p:nvSpPr>
        <p:spPr>
          <a:xfrm>
            <a:off x="311700" y="1225225"/>
            <a:ext cx="8520600" cy="3354000"/>
          </a:xfrm>
          <a:prstGeom prst="rect">
            <a:avLst/>
          </a:prstGeom>
        </p:spPr>
        <p:txBody>
          <a:bodyPr anchorCtr="0" anchor="t" bIns="91425" lIns="91425" rIns="91425" tIns="91425">
            <a:noAutofit/>
          </a:bodyPr>
          <a:lstStyle/>
          <a:p>
            <a:pPr lvl="0" rtl="0">
              <a:lnSpc>
                <a:spcPct val="150000"/>
              </a:lnSpc>
              <a:spcBef>
                <a:spcPts val="1000"/>
              </a:spcBef>
              <a:spcAft>
                <a:spcPts val="0"/>
              </a:spcAft>
              <a:buNone/>
            </a:pPr>
            <a:r>
              <a:rPr lang="en" sz="1500">
                <a:latin typeface="Courier New"/>
                <a:ea typeface="Courier New"/>
                <a:cs typeface="Courier New"/>
                <a:sym typeface="Courier New"/>
              </a:rPr>
              <a:t>rosrun turtlesim turtlesim_node __name:=A</a:t>
            </a:r>
          </a:p>
          <a:p>
            <a:pPr lvl="0" rtl="0">
              <a:lnSpc>
                <a:spcPct val="150000"/>
              </a:lnSpc>
              <a:spcBef>
                <a:spcPts val="1000"/>
              </a:spcBef>
              <a:spcAft>
                <a:spcPts val="0"/>
              </a:spcAft>
              <a:buNone/>
            </a:pPr>
            <a:r>
              <a:rPr lang="en" sz="1500">
                <a:latin typeface="Courier New"/>
                <a:ea typeface="Courier New"/>
                <a:cs typeface="Courier New"/>
                <a:sym typeface="Courier New"/>
              </a:rPr>
              <a:t>rosrun turtlesim turtlesim_node __name:=B</a:t>
            </a:r>
          </a:p>
          <a:p>
            <a:pPr lvl="0" rtl="0">
              <a:lnSpc>
                <a:spcPct val="150000"/>
              </a:lnSpc>
              <a:spcBef>
                <a:spcPts val="1000"/>
              </a:spcBef>
              <a:spcAft>
                <a:spcPts val="0"/>
              </a:spcAft>
              <a:buNone/>
            </a:pPr>
            <a:r>
              <a:rPr lang="en" sz="1500">
                <a:latin typeface="Courier New"/>
                <a:ea typeface="Courier New"/>
                <a:cs typeface="Courier New"/>
                <a:sym typeface="Courier New"/>
              </a:rPr>
              <a:t>rosrun turtlesim turtle_teleop_key __name:=C</a:t>
            </a:r>
          </a:p>
          <a:p>
            <a:pPr lvl="0" rtl="0">
              <a:lnSpc>
                <a:spcPct val="150000"/>
              </a:lnSpc>
              <a:spcBef>
                <a:spcPts val="1000"/>
              </a:spcBef>
              <a:spcAft>
                <a:spcPts val="0"/>
              </a:spcAft>
              <a:buNone/>
            </a:pPr>
            <a:r>
              <a:rPr lang="en" sz="1500">
                <a:latin typeface="Courier New"/>
                <a:ea typeface="Courier New"/>
                <a:cs typeface="Courier New"/>
                <a:sym typeface="Courier New"/>
              </a:rPr>
              <a:t>rosrun turtlesim turtle_teleop_key __name:=D</a:t>
            </a:r>
          </a:p>
          <a:p>
            <a:pPr lvl="0" rtl="0">
              <a:lnSpc>
                <a:spcPct val="150000"/>
              </a:lnSpc>
              <a:spcBef>
                <a:spcPts val="1000"/>
              </a:spcBef>
              <a:spcAft>
                <a:spcPts val="0"/>
              </a:spcAft>
              <a:buNone/>
            </a:pPr>
            <a:r>
              <a:t/>
            </a:r>
            <a:endParaRPr sz="1500">
              <a:latin typeface="Courier New"/>
              <a:ea typeface="Courier New"/>
              <a:cs typeface="Courier New"/>
              <a:sym typeface="Courier New"/>
            </a:endParaRPr>
          </a:p>
          <a:p>
            <a:pPr indent="-228600" lvl="0" marL="457200" rtl="0">
              <a:lnSpc>
                <a:spcPct val="150000"/>
              </a:lnSpc>
              <a:spcBef>
                <a:spcPts val="1000"/>
              </a:spcBef>
              <a:spcAft>
                <a:spcPts val="0"/>
              </a:spcAft>
            </a:pPr>
            <a:r>
              <a:rPr lang="en"/>
              <a:t>O que vai aparecer no rqt_graph?</a:t>
            </a:r>
          </a:p>
          <a:p>
            <a:pPr lvl="0" rtl="0">
              <a:spcBef>
                <a:spcPts val="0"/>
              </a:spcBef>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Shape 217"/>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Criar um Workspace</a:t>
            </a:r>
          </a:p>
        </p:txBody>
      </p:sp>
      <p:sp>
        <p:nvSpPr>
          <p:cNvPr id="218" name="Shape 218"/>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lgn="just">
              <a:spcBef>
                <a:spcPts val="0"/>
              </a:spcBef>
              <a:buNone/>
            </a:pPr>
            <a:r>
              <a:rPr lang="en"/>
              <a:t>Antes de começarmos a criar nossos próprios pacotes é necessário criar um workspace, que é uma pasta onde todos os nossos pacotes ficarão.</a:t>
            </a:r>
          </a:p>
          <a:p>
            <a:pPr lvl="0">
              <a:spcBef>
                <a:spcPts val="0"/>
              </a:spcBef>
              <a:buNone/>
            </a:pPr>
            <a:r>
              <a:rPr lang="en" sz="1500">
                <a:latin typeface="Courier New"/>
                <a:ea typeface="Courier New"/>
                <a:cs typeface="Courier New"/>
                <a:sym typeface="Courier New"/>
              </a:rPr>
              <a:t>	mkdir -p ~/catkin_ws/src</a:t>
            </a:r>
          </a:p>
          <a:p>
            <a:pPr lvl="0">
              <a:spcBef>
                <a:spcPts val="0"/>
              </a:spcBef>
              <a:buNone/>
            </a:pPr>
            <a:r>
              <a:rPr lang="en" sz="1500">
                <a:latin typeface="Courier New"/>
                <a:ea typeface="Courier New"/>
                <a:cs typeface="Courier New"/>
                <a:sym typeface="Courier New"/>
              </a:rPr>
              <a:t>	cd ~/catkin_ws/src</a:t>
            </a:r>
          </a:p>
          <a:p>
            <a:pPr lvl="0">
              <a:spcBef>
                <a:spcPts val="0"/>
              </a:spcBef>
              <a:buNone/>
            </a:pPr>
            <a:r>
              <a:rPr lang="en" sz="1500">
                <a:latin typeface="Courier New"/>
                <a:ea typeface="Courier New"/>
                <a:cs typeface="Courier New"/>
                <a:sym typeface="Courier New"/>
              </a:rPr>
              <a:t>	catkin_init_workspace</a:t>
            </a:r>
          </a:p>
          <a:p>
            <a:pPr lvl="0">
              <a:spcBef>
                <a:spcPts val="0"/>
              </a:spcBef>
              <a:buNone/>
            </a:pPr>
            <a:r>
              <a:rPr lang="en" sz="1500">
                <a:latin typeface="Courier New"/>
                <a:ea typeface="Courier New"/>
                <a:cs typeface="Courier New"/>
                <a:sym typeface="Courier New"/>
              </a:rPr>
              <a:t>	cd ~/catkin_ws</a:t>
            </a:r>
          </a:p>
          <a:p>
            <a:pPr lvl="0">
              <a:spcBef>
                <a:spcPts val="0"/>
              </a:spcBef>
              <a:buNone/>
            </a:pPr>
            <a:r>
              <a:rPr lang="en" sz="1500">
                <a:latin typeface="Courier New"/>
                <a:ea typeface="Courier New"/>
                <a:cs typeface="Courier New"/>
                <a:sym typeface="Courier New"/>
              </a:rPr>
              <a:t>	catkin_make</a:t>
            </a:r>
          </a:p>
          <a:p>
            <a:pPr lvl="0">
              <a:spcBef>
                <a:spcPts val="0"/>
              </a:spcBef>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Shape 223"/>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Criar um Workspace</a:t>
            </a:r>
          </a:p>
        </p:txBody>
      </p:sp>
      <p:sp>
        <p:nvSpPr>
          <p:cNvPr id="224" name="Shape 224"/>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spcBef>
                <a:spcPts val="0"/>
              </a:spcBef>
              <a:buNone/>
            </a:pPr>
            <a:r>
              <a:rPr lang="en"/>
              <a:t>Para tornar os pacotes dentro do nosso workspace visíveis para o sistema do ROS, executar os comandos:</a:t>
            </a:r>
          </a:p>
          <a:p>
            <a:pPr indent="457200" lvl="0">
              <a:spcBef>
                <a:spcPts val="0"/>
              </a:spcBef>
              <a:buNone/>
            </a:pPr>
            <a:r>
              <a:rPr lang="en" sz="1500">
                <a:latin typeface="Courier New"/>
                <a:ea typeface="Courier New"/>
                <a:cs typeface="Courier New"/>
                <a:sym typeface="Courier New"/>
              </a:rPr>
              <a:t>echo “source ~/catkin_ws/devel/setup.bash” &gt; ~/.bashrc</a:t>
            </a:r>
          </a:p>
          <a:p>
            <a:pPr indent="457200" lvl="0">
              <a:spcBef>
                <a:spcPts val="0"/>
              </a:spcBef>
              <a:buNone/>
            </a:pPr>
            <a:r>
              <a:rPr lang="en" sz="1500">
                <a:latin typeface="Courier New"/>
                <a:ea typeface="Courier New"/>
                <a:cs typeface="Courier New"/>
                <a:sym typeface="Courier New"/>
              </a:rPr>
              <a:t>source ~/.bashrc</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Shape 229"/>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nosso primeiro pacote</a:t>
            </a:r>
          </a:p>
        </p:txBody>
      </p:sp>
      <p:sp>
        <p:nvSpPr>
          <p:cNvPr id="230" name="Shape 230"/>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a:spcBef>
                <a:spcPts val="0"/>
              </a:spcBef>
            </a:pPr>
            <a:r>
              <a:rPr lang="en"/>
              <a:t>O comando para criar um pacote é:</a:t>
            </a:r>
          </a:p>
          <a:p>
            <a:pPr lvl="0">
              <a:spcBef>
                <a:spcPts val="0"/>
              </a:spcBef>
              <a:buNone/>
            </a:pPr>
            <a:r>
              <a:rPr lang="en"/>
              <a:t>	</a:t>
            </a:r>
            <a:r>
              <a:rPr lang="en" sz="1500">
                <a:latin typeface="Courier New"/>
                <a:ea typeface="Courier New"/>
                <a:cs typeface="Courier New"/>
                <a:sym typeface="Courier New"/>
              </a:rPr>
              <a:t>catkin_create_pkg nome-do-pacote</a:t>
            </a:r>
          </a:p>
          <a:p>
            <a:pPr indent="-228600" lvl="0" marL="457200">
              <a:spcBef>
                <a:spcPts val="0"/>
              </a:spcBef>
            </a:pPr>
            <a:r>
              <a:rPr lang="en"/>
              <a:t>Criar um pacote para ser utilizado no curso:</a:t>
            </a:r>
          </a:p>
          <a:p>
            <a:pPr lvl="0">
              <a:spcBef>
                <a:spcPts val="0"/>
              </a:spcBef>
              <a:buNone/>
            </a:pPr>
            <a:r>
              <a:rPr lang="en"/>
              <a:t>	</a:t>
            </a:r>
            <a:r>
              <a:rPr lang="en" sz="1500">
                <a:latin typeface="Courier New"/>
                <a:ea typeface="Courier New"/>
                <a:cs typeface="Courier New"/>
                <a:sym typeface="Courier New"/>
              </a:rPr>
              <a:t>cd ~/catkin_ws/src</a:t>
            </a:r>
          </a:p>
          <a:p>
            <a:pPr lvl="0">
              <a:spcBef>
                <a:spcPts val="0"/>
              </a:spcBef>
              <a:buNone/>
            </a:pPr>
            <a:r>
              <a:rPr lang="en" sz="1500">
                <a:latin typeface="Courier New"/>
                <a:ea typeface="Courier New"/>
                <a:cs typeface="Courier New"/>
                <a:sym typeface="Courier New"/>
              </a:rPr>
              <a:t>	catkin_create_pkg ros_e_gazebo</a:t>
            </a:r>
          </a:p>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ph type="title"/>
          </p:nvPr>
        </p:nvSpPr>
        <p:spPr>
          <a:xfrm>
            <a:off x="773700" y="1806450"/>
            <a:ext cx="7596600" cy="1530600"/>
          </a:xfrm>
          <a:prstGeom prst="rect">
            <a:avLst/>
          </a:prstGeom>
        </p:spPr>
        <p:txBody>
          <a:bodyPr anchorCtr="0" anchor="ctr" bIns="91425" lIns="91425" rIns="91425" tIns="91425">
            <a:noAutofit/>
          </a:bodyPr>
          <a:lstStyle/>
          <a:p>
            <a:pPr lvl="0">
              <a:spcBef>
                <a:spcPts val="0"/>
              </a:spcBef>
              <a:buNone/>
            </a:pPr>
            <a:r>
              <a:rPr lang="en"/>
              <a:t>Aula 1: Introdução ao ROS</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Shape 235"/>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nosso primeiro pacote</a:t>
            </a:r>
          </a:p>
        </p:txBody>
      </p:sp>
      <p:sp>
        <p:nvSpPr>
          <p:cNvPr id="236" name="Shape 236"/>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lgn="just">
              <a:lnSpc>
                <a:spcPct val="100000"/>
              </a:lnSpc>
              <a:spcBef>
                <a:spcPts val="0"/>
              </a:spcBef>
              <a:spcAft>
                <a:spcPts val="1000"/>
              </a:spcAft>
            </a:pPr>
            <a:r>
              <a:rPr lang="en" sz="1500">
                <a:latin typeface="Courier New"/>
                <a:ea typeface="Courier New"/>
                <a:cs typeface="Courier New"/>
                <a:sym typeface="Courier New"/>
              </a:rPr>
              <a:t>package.xml</a:t>
            </a:r>
            <a:r>
              <a:rPr lang="en"/>
              <a:t>: é o manifesto, que já foi explicado anteriormente</a:t>
            </a:r>
          </a:p>
          <a:p>
            <a:pPr indent="-228600" lvl="0" marL="457200" rtl="0" algn="just">
              <a:spcBef>
                <a:spcPts val="0"/>
              </a:spcBef>
              <a:spcAft>
                <a:spcPts val="1000"/>
              </a:spcAft>
            </a:pPr>
            <a:r>
              <a:rPr lang="en" sz="1500">
                <a:latin typeface="Courier New"/>
                <a:ea typeface="Courier New"/>
                <a:cs typeface="Courier New"/>
                <a:sym typeface="Courier New"/>
              </a:rPr>
              <a:t>CMakeLists.txt</a:t>
            </a:r>
            <a:r>
              <a:rPr lang="en"/>
              <a:t>: é um script que será utilizado pelo catkin para 	construir os arquivos do projeto. Contém instruções como quais executáveis serão criados, quais arquivos fonte utilizar para criá-los e onde encontrar as bibliotecas que devem ser importadas.</a:t>
            </a:r>
          </a:p>
          <a:p>
            <a:pPr lvl="0">
              <a:spcBef>
                <a:spcPts val="0"/>
              </a:spcBef>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Shape 241"/>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nosso primeiro pacote</a:t>
            </a:r>
          </a:p>
        </p:txBody>
      </p:sp>
      <p:sp>
        <p:nvSpPr>
          <p:cNvPr id="242" name="Shape 242"/>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spcBef>
                <a:spcPts val="0"/>
              </a:spcBef>
              <a:buNone/>
            </a:pPr>
            <a:r>
              <a:rPr lang="en"/>
              <a:t>No arquivo </a:t>
            </a:r>
            <a:r>
              <a:rPr lang="en" sz="1500">
                <a:latin typeface="Courier New"/>
                <a:ea typeface="Courier New"/>
                <a:cs typeface="Courier New"/>
                <a:sym typeface="Courier New"/>
              </a:rPr>
              <a:t>package.xml</a:t>
            </a:r>
            <a:r>
              <a:rPr lang="en"/>
              <a:t>:</a:t>
            </a:r>
          </a:p>
          <a:p>
            <a:pPr indent="-228600" lvl="0" marL="457200" rtl="0">
              <a:spcBef>
                <a:spcPts val="0"/>
              </a:spcBef>
              <a:spcAft>
                <a:spcPts val="1000"/>
              </a:spcAft>
            </a:pPr>
            <a:r>
              <a:rPr lang="en"/>
              <a:t>A maioria dos campos é auto explicativa;</a:t>
            </a:r>
          </a:p>
          <a:p>
            <a:pPr indent="-228600" lvl="0" marL="457200">
              <a:spcBef>
                <a:spcPts val="0"/>
              </a:spcBef>
              <a:spcAft>
                <a:spcPts val="1000"/>
              </a:spcAft>
            </a:pPr>
            <a:r>
              <a:rPr lang="en" sz="1500">
                <a:latin typeface="Courier New"/>
                <a:ea typeface="Courier New"/>
                <a:cs typeface="Courier New"/>
                <a:sym typeface="Courier New"/>
              </a:rPr>
              <a:t>&lt;build_depend&gt; e &lt;run_depend&gt;</a:t>
            </a:r>
            <a:r>
              <a:rPr lang="en"/>
              <a:t> - Aqui são listadas as dependências do pacote. Editar o arquivo, adicionando roscpp, geometry_msgs e turtlesim como dependencias.</a:t>
            </a:r>
          </a:p>
          <a:p>
            <a:pPr lvl="0">
              <a:spcBef>
                <a:spcPts val="0"/>
              </a:spcBef>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Shape 247"/>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nosso primeiro pacote</a:t>
            </a:r>
          </a:p>
        </p:txBody>
      </p:sp>
      <p:sp>
        <p:nvSpPr>
          <p:cNvPr id="248" name="Shape 248"/>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lnSpc>
                <a:spcPct val="115000"/>
              </a:lnSpc>
              <a:spcBef>
                <a:spcPts val="0"/>
              </a:spcBef>
              <a:spcAft>
                <a:spcPts val="0"/>
              </a:spcAft>
              <a:buNone/>
            </a:pPr>
            <a:r>
              <a:rPr lang="en" sz="1500">
                <a:latin typeface="Courier New"/>
                <a:ea typeface="Courier New"/>
                <a:cs typeface="Courier New"/>
                <a:sym typeface="Courier New"/>
              </a:rPr>
              <a:t>&lt;build_depend&gt;roscpp&lt;/build_depend&gt;</a:t>
            </a:r>
          </a:p>
          <a:p>
            <a:pPr lvl="0">
              <a:lnSpc>
                <a:spcPct val="115000"/>
              </a:lnSpc>
              <a:spcBef>
                <a:spcPts val="0"/>
              </a:spcBef>
              <a:spcAft>
                <a:spcPts val="0"/>
              </a:spcAft>
              <a:buNone/>
            </a:pPr>
            <a:r>
              <a:rPr lang="en" sz="1500">
                <a:latin typeface="Courier New"/>
                <a:ea typeface="Courier New"/>
                <a:cs typeface="Courier New"/>
                <a:sym typeface="Courier New"/>
              </a:rPr>
              <a:t>&lt;build_depend&gt;geometry_msgs&lt;/build_depend&gt;</a:t>
            </a:r>
          </a:p>
          <a:p>
            <a:pPr lv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&lt;build_depend&gt;turtlesim&lt;/build_depend&gt;</a:t>
            </a:r>
          </a:p>
          <a:p>
            <a:pPr lvl="0">
              <a:lnSpc>
                <a:spcPct val="115000"/>
              </a:lnSpc>
              <a:spcBef>
                <a:spcPts val="0"/>
              </a:spcBef>
              <a:spcAft>
                <a:spcPts val="0"/>
              </a:spcAft>
              <a:buNone/>
            </a:pPr>
            <a:r>
              <a:t/>
            </a:r>
            <a:endParaRPr sz="1500">
              <a:latin typeface="Courier New"/>
              <a:ea typeface="Courier New"/>
              <a:cs typeface="Courier New"/>
              <a:sym typeface="Courier New"/>
            </a:endParaRPr>
          </a:p>
          <a:p>
            <a:pPr lvl="0">
              <a:lnSpc>
                <a:spcPct val="115000"/>
              </a:lnSpc>
              <a:spcBef>
                <a:spcPts val="0"/>
              </a:spcBef>
              <a:spcAft>
                <a:spcPts val="0"/>
              </a:spcAft>
              <a:buNone/>
            </a:pPr>
            <a:r>
              <a:rPr lang="en" sz="1500">
                <a:latin typeface="Courier New"/>
                <a:ea typeface="Courier New"/>
                <a:cs typeface="Courier New"/>
                <a:sym typeface="Courier New"/>
              </a:rPr>
              <a:t>&lt;run_depend&gt;roscpp&lt;/run_depend&gt;</a:t>
            </a:r>
          </a:p>
          <a:p>
            <a:pPr lvl="0">
              <a:lnSpc>
                <a:spcPct val="115000"/>
              </a:lnSpc>
              <a:spcBef>
                <a:spcPts val="0"/>
              </a:spcBef>
              <a:spcAft>
                <a:spcPts val="0"/>
              </a:spcAft>
              <a:buNone/>
            </a:pPr>
            <a:r>
              <a:rPr lang="en" sz="1500">
                <a:latin typeface="Courier New"/>
                <a:ea typeface="Courier New"/>
                <a:cs typeface="Courier New"/>
                <a:sym typeface="Courier New"/>
              </a:rPr>
              <a:t>&lt;run_depend&gt;geometry_msgs&lt;/run_depend&gt;</a:t>
            </a:r>
          </a:p>
          <a:p>
            <a:pPr lv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&lt;run_depend&gt;turtlesim&lt;/run_depend&gt;</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Shape 253"/>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nosso primeiro pacote</a:t>
            </a:r>
          </a:p>
        </p:txBody>
      </p:sp>
      <p:sp>
        <p:nvSpPr>
          <p:cNvPr id="254" name="Shape 254"/>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spcBef>
                <a:spcPts val="0"/>
              </a:spcBef>
              <a:buNone/>
            </a:pPr>
            <a:r>
              <a:rPr lang="en"/>
              <a:t>No arquivo CmakeLists.xml:</a:t>
            </a:r>
          </a:p>
          <a:p>
            <a:pPr indent="-228600" lvl="0" marL="457200">
              <a:spcBef>
                <a:spcPts val="0"/>
              </a:spcBef>
              <a:spcAft>
                <a:spcPts val="1000"/>
              </a:spcAft>
            </a:pPr>
            <a:r>
              <a:rPr lang="en" sz="1500">
                <a:latin typeface="Courier New"/>
                <a:ea typeface="Courier New"/>
                <a:cs typeface="Courier New"/>
                <a:sym typeface="Courier New"/>
              </a:rPr>
              <a:t>project(simuladores)</a:t>
            </a:r>
            <a:r>
              <a:rPr lang="en"/>
              <a:t> – nome do pacote</a:t>
            </a:r>
          </a:p>
          <a:p>
            <a:pPr indent="-228600" lvl="0" marL="457200" rtl="0">
              <a:spcBef>
                <a:spcPts val="0"/>
              </a:spcBef>
              <a:spcAft>
                <a:spcPts val="0"/>
              </a:spcAft>
            </a:pPr>
            <a:r>
              <a:rPr lang="en" sz="1500">
                <a:latin typeface="Courier New"/>
                <a:ea typeface="Courier New"/>
                <a:cs typeface="Courier New"/>
                <a:sym typeface="Courier New"/>
              </a:rPr>
              <a:t>find_package(catkin REQUIRED)</a:t>
            </a:r>
            <a:r>
              <a:rPr lang="en"/>
              <a:t> – lista as dependencias do pacote. Editar essa linha deixando da seguinte forma: </a:t>
            </a:r>
          </a:p>
          <a:p>
            <a:pPr indent="0" lvl="0" marL="457200" rtl="0">
              <a:spcBef>
                <a:spcPts val="0"/>
              </a:spcBef>
              <a:spcAft>
                <a:spcPts val="1000"/>
              </a:spcAft>
              <a:buNone/>
            </a:pPr>
            <a:r>
              <a:rPr lang="en" sz="1500">
                <a:latin typeface="Courier New"/>
                <a:ea typeface="Courier New"/>
                <a:cs typeface="Courier New"/>
                <a:sym typeface="Courier New"/>
              </a:rPr>
              <a:t>find_package(catkin REQUIRED  COMPONENTS roscpp geometry_msgs turtlesim)</a:t>
            </a:r>
          </a:p>
          <a:p>
            <a:pPr indent="-228600" lvl="0" marL="457200">
              <a:spcBef>
                <a:spcPts val="0"/>
              </a:spcBef>
              <a:spcAft>
                <a:spcPts val="1000"/>
              </a:spcAft>
            </a:pPr>
            <a:r>
              <a:rPr lang="en" sz="1500">
                <a:latin typeface="Courier New"/>
                <a:ea typeface="Courier New"/>
                <a:cs typeface="Courier New"/>
                <a:sym typeface="Courier New"/>
              </a:rPr>
              <a:t>catkin_package()</a:t>
            </a:r>
            <a:r>
              <a:rPr lang="en"/>
              <a:t> - Declara um pacote catkin</a:t>
            </a:r>
          </a:p>
          <a:p>
            <a:pPr lvl="0">
              <a:spcBef>
                <a:spcPts val="0"/>
              </a:spcBef>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Shape 259"/>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nosso primeiro pacote</a:t>
            </a:r>
          </a:p>
        </p:txBody>
      </p:sp>
      <p:sp>
        <p:nvSpPr>
          <p:cNvPr id="260" name="Shape 260"/>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spcBef>
                <a:spcPts val="0"/>
              </a:spcBef>
              <a:buNone/>
            </a:pPr>
            <a:r>
              <a:rPr lang="en"/>
              <a:t>Compilar o pacote criado:</a:t>
            </a:r>
          </a:p>
          <a:p>
            <a:pPr lvl="0">
              <a:spcBef>
                <a:spcPts val="0"/>
              </a:spcBef>
              <a:buNone/>
            </a:pPr>
            <a:r>
              <a:rPr lang="en" sz="1500">
                <a:latin typeface="Courier New"/>
                <a:ea typeface="Courier New"/>
                <a:cs typeface="Courier New"/>
                <a:sym typeface="Courier New"/>
              </a:rPr>
              <a:t>	cd ~/catkin_ws</a:t>
            </a:r>
          </a:p>
          <a:p>
            <a:pPr lvl="0">
              <a:spcBef>
                <a:spcPts val="0"/>
              </a:spcBef>
              <a:buNone/>
            </a:pPr>
            <a:r>
              <a:rPr lang="en" sz="1500">
                <a:latin typeface="Courier New"/>
                <a:ea typeface="Courier New"/>
                <a:cs typeface="Courier New"/>
                <a:sym typeface="Courier New"/>
              </a:rPr>
              <a:t>	catkin_make</a:t>
            </a:r>
          </a:p>
          <a:p>
            <a:pPr lvl="0">
              <a:spcBef>
                <a:spcPts val="0"/>
              </a:spcBef>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Shape 265"/>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nosso primeiro programa</a:t>
            </a:r>
          </a:p>
        </p:txBody>
      </p:sp>
      <p:sp>
        <p:nvSpPr>
          <p:cNvPr id="266" name="Shape 266"/>
          <p:cNvSpPr txBox="1"/>
          <p:nvPr>
            <p:ph idx="1" type="body"/>
          </p:nvPr>
        </p:nvSpPr>
        <p:spPr>
          <a:xfrm>
            <a:off x="562825" y="1546100"/>
            <a:ext cx="1879500" cy="2610300"/>
          </a:xfrm>
          <a:prstGeom prst="rect">
            <a:avLst/>
          </a:prstGeom>
        </p:spPr>
        <p:txBody>
          <a:bodyPr anchorCtr="0" anchor="t" bIns="91425" lIns="91425" rIns="91425" tIns="91425">
            <a:noAutofit/>
          </a:bodyPr>
          <a:lstStyle/>
          <a:p>
            <a:pPr lvl="0">
              <a:spcBef>
                <a:spcPts val="0"/>
              </a:spcBef>
              <a:buNone/>
            </a:pPr>
            <a:r>
              <a:rPr lang="en"/>
              <a:t>hello.cpp </a:t>
            </a:r>
          </a:p>
          <a:p>
            <a:pPr lvl="0" rtl="0">
              <a:spcBef>
                <a:spcPts val="0"/>
              </a:spcBef>
              <a:buNone/>
            </a:pPr>
            <a:r>
              <a:rPr lang="en"/>
              <a:t>na pasta src</a:t>
            </a:r>
          </a:p>
          <a:p>
            <a:pPr lvl="0" rtl="0">
              <a:spcBef>
                <a:spcPts val="0"/>
              </a:spcBef>
              <a:buNone/>
            </a:pPr>
            <a:r>
              <a:t/>
            </a:r>
            <a:endParaRPr/>
          </a:p>
        </p:txBody>
      </p:sp>
      <p:pic>
        <p:nvPicPr>
          <p:cNvPr id="267" name="Shape 267"/>
          <p:cNvPicPr preferRelativeResize="0"/>
          <p:nvPr/>
        </p:nvPicPr>
        <p:blipFill>
          <a:blip r:embed="rId3">
            <a:alphaModFix/>
          </a:blip>
          <a:stretch>
            <a:fillRect/>
          </a:stretch>
        </p:blipFill>
        <p:spPr>
          <a:xfrm>
            <a:off x="2442325" y="1489813"/>
            <a:ext cx="6313774" cy="3207674"/>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Shape 272"/>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nosso primeiro programa</a:t>
            </a:r>
          </a:p>
        </p:txBody>
      </p:sp>
      <p:sp>
        <p:nvSpPr>
          <p:cNvPr id="273" name="Shape 273"/>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lnSpc>
                <a:spcPct val="100000"/>
              </a:lnSpc>
              <a:spcBef>
                <a:spcPts val="0"/>
              </a:spcBef>
              <a:spcAft>
                <a:spcPts val="1000"/>
              </a:spcAft>
            </a:pPr>
            <a:r>
              <a:rPr lang="en" sz="1500">
                <a:latin typeface="Courier New"/>
                <a:ea typeface="Courier New"/>
                <a:cs typeface="Courier New"/>
                <a:sym typeface="Courier New"/>
              </a:rPr>
              <a:t>#include &lt;ros/ros.h&gt;</a:t>
            </a:r>
            <a:r>
              <a:rPr lang="en"/>
              <a:t> - Inclui as classes padrão do ROS;</a:t>
            </a:r>
          </a:p>
          <a:p>
            <a:pPr indent="-228600" lvl="0" marL="457200" rtl="0">
              <a:spcBef>
                <a:spcPts val="0"/>
              </a:spcBef>
              <a:spcAft>
                <a:spcPts val="1000"/>
              </a:spcAft>
            </a:pPr>
            <a:r>
              <a:rPr lang="en" sz="1500">
                <a:latin typeface="Courier New"/>
                <a:ea typeface="Courier New"/>
                <a:cs typeface="Courier New"/>
                <a:sym typeface="Courier New"/>
              </a:rPr>
              <a:t>ros::init( argc, argv, “hello_ros” );</a:t>
            </a:r>
            <a:r>
              <a:rPr lang="en"/>
              <a:t> - Inicia o sistema do ROS, 	declarando um nó chamado “hello_ros”;</a:t>
            </a:r>
          </a:p>
          <a:p>
            <a:pPr indent="-228600" lvl="0" marL="457200" rtl="0">
              <a:spcBef>
                <a:spcPts val="0"/>
              </a:spcBef>
              <a:spcAft>
                <a:spcPts val="1000"/>
              </a:spcAft>
            </a:pPr>
            <a:r>
              <a:rPr lang="en" sz="1500">
                <a:latin typeface="Courier New"/>
                <a:ea typeface="Courier New"/>
                <a:cs typeface="Courier New"/>
                <a:sym typeface="Courier New"/>
              </a:rPr>
              <a:t>ros::NodeHandle nh;</a:t>
            </a:r>
            <a:r>
              <a:rPr lang="en"/>
              <a:t> - Cria um objeto NodeHandle para acessar as funções do ROS;</a:t>
            </a:r>
          </a:p>
          <a:p>
            <a:pPr indent="-228600" lvl="0" marL="457200" rtl="0">
              <a:spcBef>
                <a:spcPts val="0"/>
              </a:spcBef>
              <a:spcAft>
                <a:spcPts val="1000"/>
              </a:spcAft>
            </a:pPr>
            <a:r>
              <a:rPr lang="en" sz="1500">
                <a:latin typeface="Courier New"/>
                <a:ea typeface="Courier New"/>
                <a:cs typeface="Courier New"/>
                <a:sym typeface="Courier New"/>
              </a:rPr>
              <a:t>ROS_INFO_STREAM( “Hello ROS!”);</a:t>
            </a:r>
            <a:r>
              <a:rPr lang="en"/>
              <a:t> - Imprime a mensagem na tela;</a:t>
            </a:r>
          </a:p>
          <a:p>
            <a:pPr lvl="0">
              <a:spcBef>
                <a:spcPts val="0"/>
              </a:spcBef>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Shape 278"/>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nosso primeiro programa</a:t>
            </a:r>
          </a:p>
        </p:txBody>
      </p:sp>
      <p:sp>
        <p:nvSpPr>
          <p:cNvPr id="279" name="Shape 279"/>
          <p:cNvSpPr txBox="1"/>
          <p:nvPr>
            <p:ph idx="1" type="body"/>
          </p:nvPr>
        </p:nvSpPr>
        <p:spPr>
          <a:xfrm>
            <a:off x="311700" y="1225225"/>
            <a:ext cx="8520600" cy="33540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en"/>
              <a:t>Editar o arquivo CMakeLists.txt:</a:t>
            </a:r>
          </a:p>
          <a:p>
            <a:pPr lvl="0" rtl="0">
              <a:lnSpc>
                <a:spcPct val="100000"/>
              </a:lnSpc>
              <a:spcBef>
                <a:spcPts val="0"/>
              </a:spcBef>
              <a:spcAft>
                <a:spcPts val="0"/>
              </a:spcAft>
              <a:buNone/>
            </a:pPr>
            <a:r>
              <a:t/>
            </a:r>
            <a:endParaRPr/>
          </a:p>
          <a:p>
            <a:pPr lvl="0">
              <a:spcBef>
                <a:spcPts val="0"/>
              </a:spcBef>
              <a:spcAft>
                <a:spcPts val="0"/>
              </a:spcAft>
              <a:buNone/>
            </a:pPr>
            <a:r>
              <a:rPr lang="en"/>
              <a:t>Declarar executáveis:</a:t>
            </a:r>
          </a:p>
          <a:p>
            <a:pPr lvl="0">
              <a:spcBef>
                <a:spcPts val="0"/>
              </a:spcBef>
              <a:spcAft>
                <a:spcPts val="0"/>
              </a:spcAft>
              <a:buNone/>
            </a:pPr>
            <a:r>
              <a:rPr lang="en"/>
              <a:t>	</a:t>
            </a:r>
            <a:r>
              <a:rPr lang="en" sz="1500">
                <a:latin typeface="Courier New"/>
                <a:ea typeface="Courier New"/>
                <a:cs typeface="Courier New"/>
                <a:sym typeface="Courier New"/>
              </a:rPr>
              <a:t>add_executable(nome-do-executavel arquivos-fonte)</a:t>
            </a:r>
          </a:p>
          <a:p>
            <a:pPr indent="457200" lvl="0" rtl="0">
              <a:spcBef>
                <a:spcPts val="0"/>
              </a:spcBef>
              <a:buNone/>
            </a:pPr>
            <a:r>
              <a:rPr lang="en" sz="1500">
                <a:latin typeface="Courier New"/>
                <a:ea typeface="Courier New"/>
                <a:cs typeface="Courier New"/>
                <a:sym typeface="Courier New"/>
              </a:rPr>
              <a:t>target_link_libraries(nome-do-executavel ${catkin_LIBRARIES})</a:t>
            </a:r>
          </a:p>
          <a:p>
            <a:pPr lvl="0">
              <a:spcBef>
                <a:spcPts val="0"/>
              </a:spcBef>
              <a:spcAft>
                <a:spcPts val="0"/>
              </a:spcAft>
              <a:buNone/>
            </a:pPr>
            <a:r>
              <a:rPr lang="en"/>
              <a:t>No nosso caso:</a:t>
            </a:r>
          </a:p>
          <a:p>
            <a:pPr lvl="0">
              <a:spcBef>
                <a:spcPts val="0"/>
              </a:spcBef>
              <a:spcAft>
                <a:spcPts val="0"/>
              </a:spcAft>
              <a:buNone/>
            </a:pPr>
            <a:r>
              <a:rPr lang="en"/>
              <a:t>	</a:t>
            </a:r>
            <a:r>
              <a:rPr lang="en" sz="1500">
                <a:latin typeface="Courier New"/>
                <a:ea typeface="Courier New"/>
                <a:cs typeface="Courier New"/>
                <a:sym typeface="Courier New"/>
              </a:rPr>
              <a:t>add_executable(hello hello.cpp)</a:t>
            </a:r>
          </a:p>
          <a:p>
            <a:pPr lvl="0">
              <a:spcBef>
                <a:spcPts val="0"/>
              </a:spcBef>
              <a:buNone/>
            </a:pPr>
            <a:r>
              <a:rPr lang="en" sz="1500">
                <a:latin typeface="Courier New"/>
                <a:ea typeface="Courier New"/>
                <a:cs typeface="Courier New"/>
                <a:sym typeface="Courier New"/>
              </a:rPr>
              <a:t>	target_link_libraries(hello ${catkin_LIBRARIES})</a:t>
            </a:r>
          </a:p>
          <a:p>
            <a:pPr lvl="0">
              <a:spcBef>
                <a:spcPts val="0"/>
              </a:spcBef>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Shape 284"/>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nosso primeiro programa</a:t>
            </a:r>
          </a:p>
        </p:txBody>
      </p:sp>
      <p:sp>
        <p:nvSpPr>
          <p:cNvPr id="285" name="Shape 285"/>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a:spcBef>
                <a:spcPts val="0"/>
              </a:spcBef>
            </a:pPr>
            <a:r>
              <a:rPr lang="en"/>
              <a:t>Compilar o pacote</a:t>
            </a:r>
          </a:p>
          <a:p>
            <a:pPr lvl="0">
              <a:spcBef>
                <a:spcPts val="0"/>
              </a:spcBef>
              <a:spcAft>
                <a:spcPts val="0"/>
              </a:spcAft>
              <a:buNone/>
            </a:pPr>
            <a:r>
              <a:rPr lang="en" sz="1500">
                <a:latin typeface="Courier New"/>
                <a:ea typeface="Courier New"/>
                <a:cs typeface="Courier New"/>
                <a:sym typeface="Courier New"/>
              </a:rPr>
              <a:t>	cd ~/catkin_ws</a:t>
            </a:r>
          </a:p>
          <a:p>
            <a:pPr lvl="0" rtl="0">
              <a:spcBef>
                <a:spcPts val="0"/>
              </a:spcBef>
              <a:buNone/>
            </a:pPr>
            <a:r>
              <a:rPr lang="en" sz="1500">
                <a:latin typeface="Courier New"/>
                <a:ea typeface="Courier New"/>
                <a:cs typeface="Courier New"/>
                <a:sym typeface="Courier New"/>
              </a:rPr>
              <a:t>	catkin_make</a:t>
            </a:r>
          </a:p>
          <a:p>
            <a:pPr lvl="0">
              <a:spcBef>
                <a:spcPts val="0"/>
              </a:spcBef>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Shape 290"/>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nosso primeiro programa</a:t>
            </a:r>
          </a:p>
        </p:txBody>
      </p:sp>
      <p:sp>
        <p:nvSpPr>
          <p:cNvPr id="291" name="Shape 291"/>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spcBef>
                <a:spcPts val="0"/>
              </a:spcBef>
              <a:buNone/>
            </a:pPr>
            <a:r>
              <a:rPr lang="en"/>
              <a:t>Executar o programa</a:t>
            </a:r>
          </a:p>
          <a:p>
            <a:pPr lvl="0">
              <a:spcBef>
                <a:spcPts val="0"/>
              </a:spcBef>
              <a:buNone/>
            </a:pPr>
            <a:r>
              <a:rPr lang="en" sz="1500">
                <a:latin typeface="Courier New"/>
                <a:ea typeface="Courier New"/>
                <a:cs typeface="Courier New"/>
                <a:sym typeface="Courier New"/>
              </a:rPr>
              <a:t>	roscore</a:t>
            </a:r>
          </a:p>
          <a:p>
            <a:pPr lvl="0">
              <a:spcBef>
                <a:spcPts val="0"/>
              </a:spcBef>
              <a:buNone/>
            </a:pPr>
            <a:r>
              <a:rPr lang="en" sz="1500">
                <a:latin typeface="Courier New"/>
                <a:ea typeface="Courier New"/>
                <a:cs typeface="Courier New"/>
                <a:sym typeface="Courier New"/>
              </a:rPr>
              <a:t>	rosrun ros_e_gazebo hello</a:t>
            </a:r>
          </a:p>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ROS - Robot Operating System</a:t>
            </a:r>
          </a:p>
        </p:txBody>
      </p:sp>
      <p:sp>
        <p:nvSpPr>
          <p:cNvPr id="80" name="Shape 80"/>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lgn="just">
              <a:spcBef>
                <a:spcPts val="0"/>
              </a:spcBef>
              <a:buNone/>
            </a:pPr>
            <a:r>
              <a:rPr lang="en"/>
              <a:t>ROS é um framework (conjunto de programas e ferramentas) de código aberto desenvolvido para servir como base em aplicações de robótica. Ele fornece diversos serviços como abstração de hardware, implementação de funções comumente utilizadas, um sistema de comunicação entre processos, gerenciamento de pacotes, entre outros. Também fornece bibliotecas e ferramentas para criar código que seja capaz de ser executado através de várias máquinas simultaneamente.</a:t>
            </a:r>
          </a:p>
          <a:p>
            <a:pPr lvl="0">
              <a:spcBef>
                <a:spcPts val="0"/>
              </a:spcBef>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Shape 296"/>
          <p:cNvSpPr txBox="1"/>
          <p:nvPr>
            <p:ph type="title"/>
          </p:nvPr>
        </p:nvSpPr>
        <p:spPr>
          <a:xfrm>
            <a:off x="773700" y="1806450"/>
            <a:ext cx="7596600" cy="1530600"/>
          </a:xfrm>
          <a:prstGeom prst="rect">
            <a:avLst/>
          </a:prstGeom>
        </p:spPr>
        <p:txBody>
          <a:bodyPr anchorCtr="0" anchor="ctr" bIns="91425" lIns="91425" rIns="91425" tIns="91425">
            <a:noAutofit/>
          </a:bodyPr>
          <a:lstStyle/>
          <a:p>
            <a:pPr lvl="0">
              <a:spcBef>
                <a:spcPts val="0"/>
              </a:spcBef>
              <a:buNone/>
            </a:pPr>
            <a:r>
              <a:rPr lang="en"/>
              <a:t>Aula 2: Publishers, Subscribers e Launch</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Shape 301"/>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um Publisher</a:t>
            </a:r>
          </a:p>
        </p:txBody>
      </p:sp>
      <p:sp>
        <p:nvSpPr>
          <p:cNvPr id="302" name="Shape 302"/>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lgn="just">
              <a:spcBef>
                <a:spcPts val="0"/>
              </a:spcBef>
              <a:buNone/>
            </a:pPr>
            <a:r>
              <a:rPr lang="en"/>
              <a:t>Agora nós vamos criar um programa que publica mensagens de comando de velocidade aleatórias para o turtlesim.</a:t>
            </a:r>
          </a:p>
          <a:p>
            <a:pPr lvl="0">
              <a:spcBef>
                <a:spcPts val="0"/>
              </a:spcBef>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Shape 307"/>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um Publisher</a:t>
            </a:r>
          </a:p>
        </p:txBody>
      </p:sp>
      <p:sp>
        <p:nvSpPr>
          <p:cNvPr id="308" name="Shape 308"/>
          <p:cNvSpPr txBox="1"/>
          <p:nvPr>
            <p:ph idx="1" type="body"/>
          </p:nvPr>
        </p:nvSpPr>
        <p:spPr>
          <a:xfrm>
            <a:off x="387900" y="1489825"/>
            <a:ext cx="1446600" cy="3078900"/>
          </a:xfrm>
          <a:prstGeom prst="rect">
            <a:avLst/>
          </a:prstGeom>
        </p:spPr>
        <p:txBody>
          <a:bodyPr anchorCtr="0" anchor="t" bIns="91425" lIns="91425" rIns="91425" tIns="91425">
            <a:noAutofit/>
          </a:bodyPr>
          <a:lstStyle/>
          <a:p>
            <a:pPr lvl="0">
              <a:spcBef>
                <a:spcPts val="0"/>
              </a:spcBef>
              <a:buNone/>
            </a:pPr>
            <a:r>
              <a:rPr lang="en"/>
              <a:t>pubvel.cpp</a:t>
            </a:r>
          </a:p>
        </p:txBody>
      </p:sp>
      <p:pic>
        <p:nvPicPr>
          <p:cNvPr id="309" name="Shape 309"/>
          <p:cNvPicPr preferRelativeResize="0"/>
          <p:nvPr/>
        </p:nvPicPr>
        <p:blipFill>
          <a:blip r:embed="rId3">
            <a:alphaModFix/>
          </a:blip>
          <a:stretch>
            <a:fillRect/>
          </a:stretch>
        </p:blipFill>
        <p:spPr>
          <a:xfrm>
            <a:off x="1896850" y="1181987"/>
            <a:ext cx="6981255" cy="3694574"/>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Shape 314"/>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um Publisher</a:t>
            </a:r>
          </a:p>
        </p:txBody>
      </p:sp>
      <p:pic>
        <p:nvPicPr>
          <p:cNvPr id="315" name="Shape 315"/>
          <p:cNvPicPr preferRelativeResize="0"/>
          <p:nvPr/>
        </p:nvPicPr>
        <p:blipFill>
          <a:blip r:embed="rId3">
            <a:alphaModFix/>
          </a:blip>
          <a:stretch>
            <a:fillRect/>
          </a:stretch>
        </p:blipFill>
        <p:spPr>
          <a:xfrm>
            <a:off x="1653825" y="1386550"/>
            <a:ext cx="5836357" cy="3694574"/>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Shape 320"/>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um Publisher</a:t>
            </a:r>
          </a:p>
        </p:txBody>
      </p:sp>
      <p:sp>
        <p:nvSpPr>
          <p:cNvPr id="321" name="Shape 321"/>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spcBef>
                <a:spcPts val="0"/>
              </a:spcBef>
              <a:buNone/>
            </a:pPr>
            <a:r>
              <a:rPr lang="en"/>
              <a:t>Incluir os arquivos de cabeçalho necessários</a:t>
            </a:r>
          </a:p>
          <a:p>
            <a:pPr indent="-228600" lvl="0" marL="457200">
              <a:spcBef>
                <a:spcPts val="0"/>
              </a:spcBef>
              <a:spcAft>
                <a:spcPts val="1000"/>
              </a:spcAft>
            </a:pPr>
            <a:r>
              <a:rPr lang="en" sz="1500">
                <a:latin typeface="Courier New"/>
                <a:ea typeface="Courier New"/>
                <a:cs typeface="Courier New"/>
                <a:sym typeface="Courier New"/>
              </a:rPr>
              <a:t>#include &lt;geometry_msgs/Twist.h&gt;</a:t>
            </a:r>
            <a:r>
              <a:rPr lang="en"/>
              <a:t> - contém a classe necessária para criar mensagens do tipo que precisamos;</a:t>
            </a:r>
          </a:p>
          <a:p>
            <a:pPr indent="-228600" lvl="0" marL="457200">
              <a:spcBef>
                <a:spcPts val="0"/>
              </a:spcBef>
              <a:spcAft>
                <a:spcPts val="1000"/>
              </a:spcAft>
            </a:pPr>
            <a:r>
              <a:rPr lang="en" sz="1500">
                <a:latin typeface="Courier New"/>
                <a:ea typeface="Courier New"/>
                <a:cs typeface="Courier New"/>
                <a:sym typeface="Courier New"/>
              </a:rPr>
              <a:t>#include &lt;stdlib.h&gt;</a:t>
            </a:r>
            <a:r>
              <a:rPr lang="en"/>
              <a:t> - para usar </a:t>
            </a:r>
            <a:r>
              <a:rPr lang="en" sz="1500">
                <a:latin typeface="Courier New"/>
                <a:ea typeface="Courier New"/>
                <a:cs typeface="Courier New"/>
                <a:sym typeface="Courier New"/>
              </a:rPr>
              <a:t>rand()</a:t>
            </a:r>
            <a:r>
              <a:rPr lang="en"/>
              <a:t> e </a:t>
            </a:r>
            <a:r>
              <a:rPr lang="en" sz="1500">
                <a:latin typeface="Courier New"/>
                <a:ea typeface="Courier New"/>
                <a:cs typeface="Courier New"/>
                <a:sym typeface="Courier New"/>
              </a:rPr>
              <a:t>RAND_MAX</a:t>
            </a:r>
          </a:p>
          <a:p>
            <a:pPr lvl="0">
              <a:spcBef>
                <a:spcPts val="0"/>
              </a:spcBef>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Shape 326"/>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um Publisher</a:t>
            </a:r>
          </a:p>
        </p:txBody>
      </p:sp>
      <p:sp>
        <p:nvSpPr>
          <p:cNvPr id="327" name="Shape 327"/>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spcBef>
                <a:spcPts val="0"/>
              </a:spcBef>
              <a:buNone/>
            </a:pPr>
            <a:r>
              <a:rPr lang="en"/>
              <a:t>Criar um objeto da classe ros::Publisher</a:t>
            </a:r>
          </a:p>
          <a:p>
            <a:pPr indent="0" lvl="0" marL="0">
              <a:spcBef>
                <a:spcPts val="0"/>
              </a:spcBef>
              <a:buNone/>
            </a:pPr>
            <a:r>
              <a:rPr lang="en" sz="1500">
                <a:latin typeface="Courier New"/>
                <a:ea typeface="Courier New"/>
                <a:cs typeface="Courier New"/>
                <a:sym typeface="Courier New"/>
              </a:rPr>
              <a:t>ros::Publisher nome-do-objeto = node-handle.advertise&lt;tipo-da-mensagem&gt; 	(nome-do-topico, tamanho-da-fila);</a:t>
            </a:r>
          </a:p>
          <a:p>
            <a:pPr indent="-228600" lvl="0" marL="457200">
              <a:spcBef>
                <a:spcPts val="0"/>
              </a:spcBef>
            </a:pPr>
            <a:r>
              <a:rPr i="1" lang="en"/>
              <a:t>nome-do-objeto</a:t>
            </a:r>
            <a:r>
              <a:rPr lang="en"/>
              <a:t>: Usar um nome que faça sentido, como </a:t>
            </a:r>
            <a:r>
              <a:rPr lang="en" sz="1500">
                <a:latin typeface="Courier New"/>
                <a:ea typeface="Courier New"/>
                <a:cs typeface="Courier New"/>
                <a:sym typeface="Courier New"/>
              </a:rPr>
              <a:t>cmdVelPub</a:t>
            </a:r>
            <a:r>
              <a:rPr lang="en"/>
              <a:t> ou apenas </a:t>
            </a:r>
            <a:r>
              <a:rPr lang="en" sz="1500">
                <a:latin typeface="Courier New"/>
                <a:ea typeface="Courier New"/>
                <a:cs typeface="Courier New"/>
                <a:sym typeface="Courier New"/>
              </a:rPr>
              <a:t>pub</a:t>
            </a:r>
            <a:r>
              <a:rPr lang="en"/>
              <a:t> caso só exista um Publisher;</a:t>
            </a:r>
          </a:p>
          <a:p>
            <a:pPr indent="-228600" lvl="0" marL="457200">
              <a:spcBef>
                <a:spcPts val="0"/>
              </a:spcBef>
            </a:pPr>
            <a:r>
              <a:rPr i="1" lang="en"/>
              <a:t>node-handle</a:t>
            </a:r>
            <a:r>
              <a:rPr lang="en"/>
              <a:t>: Objeto da classe ros::NodeHandle criado previamente;</a:t>
            </a:r>
          </a:p>
          <a:p>
            <a:pPr indent="-228600" lvl="0" marL="457200" rtl="0">
              <a:spcBef>
                <a:spcPts val="0"/>
              </a:spcBef>
            </a:pPr>
            <a:r>
              <a:rPr i="1" lang="en"/>
              <a:t>tipo-da-mensagem</a:t>
            </a:r>
            <a:r>
              <a:rPr lang="en"/>
              <a:t>: Nome da classe do tipo de mensagem que será publicado;</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Shape 332"/>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um Publisher</a:t>
            </a:r>
          </a:p>
        </p:txBody>
      </p:sp>
      <p:sp>
        <p:nvSpPr>
          <p:cNvPr id="333" name="Shape 333"/>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a:spcBef>
                <a:spcPts val="0"/>
              </a:spcBef>
              <a:spcAft>
                <a:spcPts val="1000"/>
              </a:spcAft>
            </a:pPr>
            <a:r>
              <a:rPr i="1" lang="en"/>
              <a:t>nome-do-topico</a:t>
            </a:r>
            <a:r>
              <a:rPr lang="en"/>
              <a:t>: Escolher um nome que faça sentido. No nosso caso vamos publicar em um tópico específico que foi criado pelo turtlesim;</a:t>
            </a:r>
          </a:p>
          <a:p>
            <a:pPr indent="-228600" lvl="0" marL="457200">
              <a:spcBef>
                <a:spcPts val="0"/>
              </a:spcBef>
              <a:spcAft>
                <a:spcPts val="1000"/>
              </a:spcAft>
            </a:pPr>
            <a:r>
              <a:rPr i="1" lang="en"/>
              <a:t>tamanho-da-fila</a:t>
            </a:r>
            <a:r>
              <a:rPr lang="en"/>
              <a:t>: Caso mensagens estejam sendo publicadas mais rápido do que consumidas, o ROS vai guardar essas mensagens em uma fila. Usar um número grande como 1000 geralmente evita qualquer problema.</a:t>
            </a:r>
          </a:p>
          <a:p>
            <a:pPr lvl="0">
              <a:spcBef>
                <a:spcPts val="0"/>
              </a:spcBef>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Shape 338"/>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um Publisher</a:t>
            </a:r>
          </a:p>
        </p:txBody>
      </p:sp>
      <p:sp>
        <p:nvSpPr>
          <p:cNvPr id="339" name="Shape 339"/>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spcBef>
                <a:spcPts val="0"/>
              </a:spcBef>
              <a:buNone/>
            </a:pPr>
            <a:r>
              <a:rPr lang="en"/>
              <a:t>Selecionar uma semente para o gerador de números aleatórios</a:t>
            </a:r>
          </a:p>
          <a:p>
            <a:pPr lvl="0">
              <a:spcBef>
                <a:spcPts val="0"/>
              </a:spcBef>
              <a:buNone/>
            </a:pPr>
            <a:r>
              <a:rPr lang="en"/>
              <a:t>	</a:t>
            </a:r>
            <a:r>
              <a:rPr lang="en" sz="1500">
                <a:latin typeface="Courier New"/>
                <a:ea typeface="Courier New"/>
                <a:cs typeface="Courier New"/>
                <a:sym typeface="Courier New"/>
              </a:rPr>
              <a:t>srand(time(0));</a:t>
            </a:r>
          </a:p>
          <a:p>
            <a:pPr lvl="0">
              <a:spcBef>
                <a:spcPts val="0"/>
              </a:spcBef>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Shape 344"/>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um Publisher</a:t>
            </a:r>
          </a:p>
        </p:txBody>
      </p:sp>
      <p:sp>
        <p:nvSpPr>
          <p:cNvPr id="345" name="Shape 345"/>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spcBef>
                <a:spcPts val="0"/>
              </a:spcBef>
              <a:buNone/>
            </a:pPr>
            <a:r>
              <a:rPr lang="en"/>
              <a:t>Criar e preencher a mensagem</a:t>
            </a:r>
          </a:p>
          <a:p>
            <a:pPr indent="457200" lvl="0">
              <a:spcBef>
                <a:spcPts val="0"/>
              </a:spcBef>
              <a:spcAft>
                <a:spcPts val="0"/>
              </a:spcAft>
              <a:buNone/>
            </a:pPr>
            <a:r>
              <a:rPr lang="en" sz="1500">
                <a:latin typeface="Courier New"/>
                <a:ea typeface="Courier New"/>
                <a:cs typeface="Courier New"/>
                <a:sym typeface="Courier New"/>
              </a:rPr>
              <a:t>geometry_msgs::Twist msg;</a:t>
            </a:r>
          </a:p>
          <a:p>
            <a:pPr indent="457200" lvl="0">
              <a:spcBef>
                <a:spcPts val="0"/>
              </a:spcBef>
              <a:spcAft>
                <a:spcPts val="0"/>
              </a:spcAft>
              <a:buNone/>
            </a:pPr>
            <a:r>
              <a:rPr lang="en" sz="1500">
                <a:latin typeface="Courier New"/>
                <a:ea typeface="Courier New"/>
                <a:cs typeface="Courier New"/>
                <a:sym typeface="Courier New"/>
              </a:rPr>
              <a:t>msg.linear.x = double(rand())/double(RAND_MAX);</a:t>
            </a:r>
          </a:p>
          <a:p>
            <a:pPr indent="457200" lvl="0" rtl="0">
              <a:spcBef>
                <a:spcPts val="0"/>
              </a:spcBef>
              <a:buNone/>
            </a:pPr>
            <a:r>
              <a:rPr lang="en" sz="1500">
                <a:latin typeface="Courier New"/>
                <a:ea typeface="Courier New"/>
                <a:cs typeface="Courier New"/>
                <a:sym typeface="Courier New"/>
              </a:rPr>
              <a:t>msg.angular.z = 2*double(rand())/double(RAND_MAX) – 1;</a:t>
            </a:r>
          </a:p>
          <a:p>
            <a:pPr lvl="0" rtl="0" algn="just">
              <a:spcBef>
                <a:spcPts val="0"/>
              </a:spcBef>
              <a:buNone/>
            </a:pPr>
            <a:r>
              <a:rPr lang="en"/>
              <a:t>Esse código preenche os campos velocidade linear com um valor entre 0 e 1 e velocidade angular com um número entre -1 e 1. O turtlesim ignora os outros campos.</a:t>
            </a:r>
          </a:p>
          <a:p>
            <a:pPr lvl="0">
              <a:spcBef>
                <a:spcPts val="0"/>
              </a:spcBef>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Shape 350"/>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um Publisher</a:t>
            </a:r>
          </a:p>
        </p:txBody>
      </p:sp>
      <p:sp>
        <p:nvSpPr>
          <p:cNvPr id="351" name="Shape 351"/>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spcBef>
                <a:spcPts val="0"/>
              </a:spcBef>
              <a:buNone/>
            </a:pPr>
            <a:r>
              <a:rPr lang="en"/>
              <a:t>Publicar a mensagem:</a:t>
            </a:r>
          </a:p>
          <a:p>
            <a:pPr lvl="0">
              <a:spcBef>
                <a:spcPts val="0"/>
              </a:spcBef>
              <a:buNone/>
            </a:pPr>
            <a:r>
              <a:rPr lang="en"/>
              <a:t>	</a:t>
            </a:r>
            <a:r>
              <a:rPr lang="en" sz="1500">
                <a:latin typeface="Courier New"/>
                <a:ea typeface="Courier New"/>
                <a:cs typeface="Courier New"/>
                <a:sym typeface="Courier New"/>
              </a:rPr>
              <a:t>pub.publish(msg);</a:t>
            </a:r>
          </a:p>
          <a:p>
            <a:pPr lv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Vantagens do ROS</a:t>
            </a:r>
          </a:p>
        </p:txBody>
      </p:sp>
      <p:sp>
        <p:nvSpPr>
          <p:cNvPr id="86" name="Shape 86"/>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lnSpc>
                <a:spcPct val="100000"/>
              </a:lnSpc>
              <a:spcBef>
                <a:spcPts val="0"/>
              </a:spcBef>
              <a:spcAft>
                <a:spcPts val="1000"/>
              </a:spcAft>
            </a:pPr>
            <a:r>
              <a:rPr lang="en"/>
              <a:t>Computação distribuída: O ROS permite a criação com facilidade de aplicações que são executadas em várias máquinas simultaneamente.</a:t>
            </a:r>
          </a:p>
          <a:p>
            <a:pPr indent="-228600" lvl="0" marL="457200" rtl="0">
              <a:lnSpc>
                <a:spcPct val="100000"/>
              </a:lnSpc>
              <a:spcBef>
                <a:spcPts val="0"/>
              </a:spcBef>
              <a:spcAft>
                <a:spcPts val="1000"/>
              </a:spcAft>
            </a:pPr>
            <a:r>
              <a:rPr lang="en"/>
              <a:t>Reutilização de software: Muitas estruturas e algoritmos padrão estão disponíveis no ROS.</a:t>
            </a:r>
          </a:p>
          <a:p>
            <a:pPr indent="-228600" lvl="0" marL="457200" rtl="0">
              <a:lnSpc>
                <a:spcPct val="100000"/>
              </a:lnSpc>
              <a:spcBef>
                <a:spcPts val="0"/>
              </a:spcBef>
              <a:spcAft>
                <a:spcPts val="1000"/>
              </a:spcAft>
            </a:pPr>
            <a:r>
              <a:rPr lang="en"/>
              <a:t>Teste rápido: O ROS tem ferramentas que facilitam e agilizam o processo de teste do software desenvolvido.</a:t>
            </a:r>
          </a:p>
          <a:p>
            <a:pPr lvl="0" rtl="0">
              <a:spcBef>
                <a:spcPts val="0"/>
              </a:spcBef>
              <a:buNone/>
            </a:pPr>
            <a:r>
              <a:t/>
            </a:r>
            <a:endParaRPr/>
          </a:p>
          <a:p>
            <a:pPr lvl="0">
              <a:spcBef>
                <a:spcPts val="0"/>
              </a:spcBef>
              <a:buNone/>
            </a:pPr>
            <a:r>
              <a:rPr lang="en"/>
              <a:t>Pode ser programado em C++, Python, Java, entre outras.</a:t>
            </a:r>
          </a:p>
          <a:p>
            <a:pPr lvl="0">
              <a:spcBef>
                <a:spcPts val="0"/>
              </a:spcBef>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Shape 356"/>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um Publisher</a:t>
            </a:r>
          </a:p>
        </p:txBody>
      </p:sp>
      <p:sp>
        <p:nvSpPr>
          <p:cNvPr id="357" name="Shape 357"/>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lgn="just">
              <a:spcBef>
                <a:spcPts val="0"/>
              </a:spcBef>
              <a:buNone/>
            </a:pPr>
            <a:r>
              <a:rPr lang="en"/>
              <a:t>Para publicar as mensagens de forma contínua e periódica, usamos um loop while. A condição de repetição do loop é:</a:t>
            </a:r>
          </a:p>
          <a:p>
            <a:pPr lvl="0" algn="just">
              <a:spcBef>
                <a:spcPts val="0"/>
              </a:spcBef>
              <a:buNone/>
            </a:pPr>
            <a:r>
              <a:rPr lang="en"/>
              <a:t>	</a:t>
            </a:r>
            <a:r>
              <a:rPr lang="en" sz="1500">
                <a:latin typeface="Courier New"/>
                <a:ea typeface="Courier New"/>
                <a:cs typeface="Courier New"/>
                <a:sym typeface="Courier New"/>
              </a:rPr>
              <a:t>ros::ok()</a:t>
            </a:r>
          </a:p>
          <a:p>
            <a:pPr lvl="0" algn="just">
              <a:spcBef>
                <a:spcPts val="0"/>
              </a:spcBef>
              <a:buNone/>
            </a:pPr>
            <a:r>
              <a:rPr lang="en"/>
              <a:t>Essa função retorna true enquanto o nosso nó estiver rodando corretamente. Ela só retornará false caso o nó seja encerrado, nos seguintes casos: o nó seja encerrado com rosnode kill, ou com Ctrl-C, ou chamando a função ros::shutdown() dentro do código, ou iniciando outro nó com o mesmo nome.</a:t>
            </a:r>
          </a:p>
          <a:p>
            <a:pPr lvl="0">
              <a:spcBef>
                <a:spcPts val="0"/>
              </a:spcBef>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Shape 362"/>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um Publisher</a:t>
            </a:r>
          </a:p>
        </p:txBody>
      </p:sp>
      <p:sp>
        <p:nvSpPr>
          <p:cNvPr id="363" name="Shape 363"/>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spcBef>
                <a:spcPts val="0"/>
              </a:spcBef>
              <a:buNone/>
            </a:pPr>
            <a:r>
              <a:rPr lang="en"/>
              <a:t>Criar uma taxa de publicação:</a:t>
            </a:r>
          </a:p>
          <a:p>
            <a:pPr lvl="0">
              <a:spcBef>
                <a:spcPts val="0"/>
              </a:spcBef>
              <a:buNone/>
            </a:pPr>
            <a:r>
              <a:rPr lang="en"/>
              <a:t>	</a:t>
            </a:r>
            <a:r>
              <a:rPr lang="en" sz="1500">
                <a:latin typeface="Courier New"/>
                <a:ea typeface="Courier New"/>
                <a:cs typeface="Courier New"/>
                <a:sym typeface="Courier New"/>
              </a:rPr>
              <a:t>ros::Rate rate(2); </a:t>
            </a:r>
          </a:p>
          <a:p>
            <a:pPr lvl="0">
              <a:spcBef>
                <a:spcPts val="0"/>
              </a:spcBef>
              <a:buNone/>
            </a:pPr>
            <a:r>
              <a:rPr lang="en"/>
              <a:t>E dentro do loop, chamar a função:</a:t>
            </a:r>
          </a:p>
          <a:p>
            <a:pPr lvl="0">
              <a:spcBef>
                <a:spcPts val="0"/>
              </a:spcBef>
              <a:buNone/>
            </a:pPr>
            <a:r>
              <a:rPr lang="en"/>
              <a:t>	</a:t>
            </a:r>
            <a:r>
              <a:rPr lang="en" sz="1500">
                <a:latin typeface="Courier New"/>
                <a:ea typeface="Courier New"/>
                <a:cs typeface="Courier New"/>
                <a:sym typeface="Courier New"/>
              </a:rPr>
              <a:t>rate.sleep();</a:t>
            </a:r>
          </a:p>
          <a:p>
            <a:pPr lvl="0" algn="just">
              <a:spcBef>
                <a:spcPts val="0"/>
              </a:spcBef>
              <a:buNone/>
            </a:pPr>
            <a:r>
              <a:rPr lang="en"/>
              <a:t>Isso vai fazer com que o ROS espere um tempo entre cada iteração do loop. O ROS vai calcular esse tempo automaticamente de forma que o loop seja executado 2 vezes por segundo.</a:t>
            </a:r>
          </a:p>
          <a:p>
            <a:pPr lvl="0">
              <a:spcBef>
                <a:spcPts val="0"/>
              </a:spcBef>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Shape 368"/>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um Publisher</a:t>
            </a:r>
          </a:p>
        </p:txBody>
      </p:sp>
      <p:sp>
        <p:nvSpPr>
          <p:cNvPr id="369" name="Shape 369"/>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spcBef>
                <a:spcPts val="0"/>
              </a:spcBef>
              <a:buNone/>
            </a:pPr>
            <a:r>
              <a:rPr lang="en"/>
              <a:t>Usar ROS_INFO_STEAM para imprimir os valores publicados na tela.</a:t>
            </a:r>
          </a:p>
          <a:p>
            <a:pPr lvl="0">
              <a:spcBef>
                <a:spcPts val="0"/>
              </a:spcBef>
              <a:spcAft>
                <a:spcPts val="0"/>
              </a:spcAft>
              <a:buNone/>
            </a:pPr>
            <a:r>
              <a:rPr lang="en" sz="1500">
                <a:latin typeface="Courier New"/>
                <a:ea typeface="Courier New"/>
                <a:cs typeface="Courier New"/>
                <a:sym typeface="Courier New"/>
              </a:rPr>
              <a:t>	ROS_INFO_STEAM(“Sending random velocity command:” </a:t>
            </a:r>
          </a:p>
          <a:p>
            <a:pPr indent="457200" lvl="0" marL="457200" rtl="0">
              <a:spcBef>
                <a:spcPts val="0"/>
              </a:spcBef>
              <a:spcAft>
                <a:spcPts val="0"/>
              </a:spcAft>
              <a:buNone/>
            </a:pPr>
            <a:r>
              <a:rPr lang="en" sz="1500">
                <a:latin typeface="Courier New"/>
                <a:ea typeface="Courier New"/>
                <a:cs typeface="Courier New"/>
                <a:sym typeface="Courier New"/>
              </a:rPr>
              <a:t>&lt;&lt; “ linear=” &lt;&lt; msg.linear.x </a:t>
            </a:r>
          </a:p>
          <a:p>
            <a:pPr indent="457200" lvl="0" marL="457200">
              <a:spcBef>
                <a:spcPts val="0"/>
              </a:spcBef>
              <a:buNone/>
            </a:pPr>
            <a:r>
              <a:rPr lang="en" sz="1500">
                <a:latin typeface="Courier New"/>
                <a:ea typeface="Courier New"/>
                <a:cs typeface="Courier New"/>
                <a:sym typeface="Courier New"/>
              </a:rPr>
              <a:t>&lt;&lt; “ angular=” &lt;&lt; msg.angular.z);</a:t>
            </a:r>
          </a:p>
          <a:p>
            <a:pPr lvl="0">
              <a:spcBef>
                <a:spcPts val="0"/>
              </a:spcBef>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Shape 374"/>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um Publisher</a:t>
            </a:r>
          </a:p>
        </p:txBody>
      </p:sp>
      <p:sp>
        <p:nvSpPr>
          <p:cNvPr id="375" name="Shape 375"/>
          <p:cNvSpPr txBox="1"/>
          <p:nvPr>
            <p:ph idx="1" type="body"/>
          </p:nvPr>
        </p:nvSpPr>
        <p:spPr>
          <a:xfrm>
            <a:off x="311700" y="1225225"/>
            <a:ext cx="8520600" cy="3354000"/>
          </a:xfrm>
          <a:prstGeom prst="rect">
            <a:avLst/>
          </a:prstGeom>
        </p:spPr>
        <p:txBody>
          <a:bodyPr anchorCtr="0" anchor="t" bIns="91425" lIns="91425" rIns="91425" tIns="91425">
            <a:noAutofit/>
          </a:bodyPr>
          <a:lstStyle/>
          <a:p>
            <a:pPr lvl="0" rtl="0">
              <a:spcBef>
                <a:spcPts val="0"/>
              </a:spcBef>
              <a:buNone/>
            </a:pPr>
            <a:r>
              <a:rPr lang="en"/>
              <a:t>Para c</a:t>
            </a:r>
            <a:r>
              <a:rPr lang="en"/>
              <a:t>ompilar o pubvel:</a:t>
            </a:r>
          </a:p>
          <a:p>
            <a:pPr indent="-228600" lvl="0" marL="457200" rtl="0">
              <a:spcBef>
                <a:spcPts val="0"/>
              </a:spcBef>
            </a:pPr>
            <a:r>
              <a:rPr lang="en"/>
              <a:t>Adicionar o novo executável no arquivo CmakeLists.txt.</a:t>
            </a:r>
          </a:p>
          <a:p>
            <a:pPr indent="-323850" lvl="0" marL="457200" rtl="0">
              <a:spcBef>
                <a:spcPts val="0"/>
              </a:spcBef>
              <a:buSzPct val="100000"/>
              <a:buFont typeface="Courier New"/>
            </a:pPr>
            <a:r>
              <a:rPr lang="en" sz="1500">
                <a:latin typeface="Courier New"/>
                <a:ea typeface="Courier New"/>
                <a:cs typeface="Courier New"/>
                <a:sym typeface="Courier New"/>
              </a:rPr>
              <a:t>catkin_make</a:t>
            </a: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Shape 380"/>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um Publisher</a:t>
            </a:r>
          </a:p>
        </p:txBody>
      </p:sp>
      <p:sp>
        <p:nvSpPr>
          <p:cNvPr id="381" name="Shape 381"/>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spcBef>
                <a:spcPts val="0"/>
              </a:spcBef>
              <a:buNone/>
            </a:pPr>
            <a:r>
              <a:rPr lang="en"/>
              <a:t>Para e</a:t>
            </a:r>
            <a:r>
              <a:rPr lang="en"/>
              <a:t>xecutar:</a:t>
            </a:r>
          </a:p>
          <a:p>
            <a:pPr indent="457200" lvl="0">
              <a:spcBef>
                <a:spcPts val="0"/>
              </a:spcBef>
              <a:spcAft>
                <a:spcPts val="0"/>
              </a:spcAft>
              <a:buNone/>
            </a:pPr>
            <a:r>
              <a:rPr lang="en" sz="1500">
                <a:latin typeface="Courier New"/>
                <a:ea typeface="Courier New"/>
                <a:cs typeface="Courier New"/>
                <a:sym typeface="Courier New"/>
              </a:rPr>
              <a:t>roscore</a:t>
            </a:r>
          </a:p>
          <a:p>
            <a:pPr lvl="0">
              <a:spcBef>
                <a:spcPts val="0"/>
              </a:spcBef>
              <a:spcAft>
                <a:spcPts val="0"/>
              </a:spcAft>
              <a:buNone/>
            </a:pPr>
            <a:r>
              <a:rPr lang="en" sz="1500">
                <a:latin typeface="Courier New"/>
                <a:ea typeface="Courier New"/>
                <a:cs typeface="Courier New"/>
                <a:sym typeface="Courier New"/>
              </a:rPr>
              <a:t>    rosrun ros_e_gazebo pubvel</a:t>
            </a:r>
          </a:p>
          <a:p>
            <a:pPr lvl="0">
              <a:spcBef>
                <a:spcPts val="0"/>
              </a:spcBef>
              <a:buNone/>
            </a:pPr>
            <a:r>
              <a:rPr lang="en" sz="1500">
                <a:latin typeface="Courier New"/>
                <a:ea typeface="Courier New"/>
                <a:cs typeface="Courier New"/>
                <a:sym typeface="Courier New"/>
              </a:rPr>
              <a:t>    rosrun turtlesim turtlesim_node</a:t>
            </a:r>
          </a:p>
          <a:p>
            <a:pPr lvl="0">
              <a:spcBef>
                <a:spcPts val="0"/>
              </a:spcBef>
              <a:buNone/>
            </a:pPr>
            <a:r>
              <a:t/>
            </a:r>
            <a:endParaRPr/>
          </a:p>
          <a:p>
            <a:pPr lvl="0">
              <a:spcBef>
                <a:spcPts val="0"/>
              </a:spcBef>
              <a:buNone/>
            </a:pPr>
            <a:r>
              <a:rPr lang="en"/>
              <a:t>Verificar a frequência de publicação:</a:t>
            </a:r>
          </a:p>
          <a:p>
            <a:pPr indent="457200" lvl="0">
              <a:spcBef>
                <a:spcPts val="0"/>
              </a:spcBef>
              <a:buNone/>
            </a:pPr>
            <a:r>
              <a:rPr lang="en" sz="1500">
                <a:latin typeface="Courier New"/>
                <a:ea typeface="Courier New"/>
                <a:cs typeface="Courier New"/>
                <a:sym typeface="Courier New"/>
              </a:rPr>
              <a:t>rostopic hz /turtle1/cmd_vel</a:t>
            </a:r>
          </a:p>
          <a:p>
            <a:pPr lvl="0">
              <a:spcBef>
                <a:spcPts val="0"/>
              </a:spcBef>
              <a:buNone/>
            </a:pPr>
            <a:r>
              <a:t/>
            </a:r>
            <a:endParaRPr/>
          </a:p>
          <a:p>
            <a:pPr lvl="0">
              <a:spcBef>
                <a:spcPts val="0"/>
              </a:spcBef>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Shape 386"/>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um Subscriber</a:t>
            </a:r>
          </a:p>
        </p:txBody>
      </p:sp>
      <p:sp>
        <p:nvSpPr>
          <p:cNvPr id="387" name="Shape 387"/>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lgn="just">
              <a:spcBef>
                <a:spcPts val="0"/>
              </a:spcBef>
              <a:buNone/>
            </a:pPr>
            <a:r>
              <a:rPr lang="en"/>
              <a:t>Agora nós vamos criar um programa que subscreve ao tópico /turtle1/pose, no qual o turtlesim_node publica. As mensagens nesse tópico descrevem a </a:t>
            </a:r>
            <a:r>
              <a:rPr b="1" lang="en"/>
              <a:t>pose</a:t>
            </a:r>
            <a:r>
              <a:rPr lang="en"/>
              <a:t> da tartaruga, um termo que se refere à posição e orientação.</a:t>
            </a:r>
          </a:p>
          <a:p>
            <a:pPr lvl="0">
              <a:spcBef>
                <a:spcPts val="0"/>
              </a:spcBef>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Shape 392"/>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spcBef>
                <a:spcPts val="0"/>
              </a:spcBef>
              <a:buNone/>
            </a:pPr>
            <a:r>
              <a:rPr lang="en"/>
              <a:t>subpose.cpp</a:t>
            </a:r>
          </a:p>
        </p:txBody>
      </p:sp>
      <p:pic>
        <p:nvPicPr>
          <p:cNvPr descr="subpose.png" id="393" name="Shape 393"/>
          <p:cNvPicPr preferRelativeResize="0"/>
          <p:nvPr/>
        </p:nvPicPr>
        <p:blipFill>
          <a:blip r:embed="rId3">
            <a:alphaModFix/>
          </a:blip>
          <a:stretch>
            <a:fillRect/>
          </a:stretch>
        </p:blipFill>
        <p:spPr>
          <a:xfrm>
            <a:off x="2860423" y="511512"/>
            <a:ext cx="5321075" cy="427287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Shape 398"/>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um Subscriber</a:t>
            </a:r>
          </a:p>
        </p:txBody>
      </p:sp>
      <p:sp>
        <p:nvSpPr>
          <p:cNvPr id="399" name="Shape 399"/>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lgn="just">
              <a:spcBef>
                <a:spcPts val="0"/>
              </a:spcBef>
            </a:pPr>
            <a:r>
              <a:rPr lang="en"/>
              <a:t> Uma diferença importante entre publicar e subscrever é que o Subscriber não sabe quando as mensagens vão chegar, portanto nós precisamos escrever um código que será chamado automaticamente toda vez que uma nova mensagem chegue. Esse código é chamado de uma função callback.</a:t>
            </a:r>
          </a:p>
          <a:p>
            <a:pPr lvl="0" rtl="0" algn="just">
              <a:spcBef>
                <a:spcPts val="0"/>
              </a:spcBef>
              <a:buNone/>
            </a:pPr>
            <a:r>
              <a:t/>
            </a:r>
            <a:endParaRPr/>
          </a:p>
          <a:p>
            <a:pPr lvl="0" rtl="0" algn="ctr">
              <a:spcBef>
                <a:spcPts val="0"/>
              </a:spcBef>
              <a:buNone/>
            </a:pPr>
            <a:r>
              <a:rPr lang="en" sz="1500">
                <a:latin typeface="Courier New"/>
                <a:ea typeface="Courier New"/>
                <a:cs typeface="Courier New"/>
                <a:sym typeface="Courier New"/>
              </a:rPr>
              <a:t>void nome-da-funcao( const nome-do-pacote::nome-do-tipo &amp;msg ) { … }</a:t>
            </a:r>
          </a:p>
          <a:p>
            <a:pPr lvl="0" rtl="0" algn="just">
              <a:spcBef>
                <a:spcPts val="0"/>
              </a:spcBef>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Shape 404"/>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um Subscriber</a:t>
            </a:r>
          </a:p>
        </p:txBody>
      </p:sp>
      <p:sp>
        <p:nvSpPr>
          <p:cNvPr id="405" name="Shape 405"/>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spcAft>
                <a:spcPts val="1000"/>
              </a:spcAft>
            </a:pPr>
            <a:r>
              <a:rPr lang="en"/>
              <a:t>O corpo da função tem acesso a todos os campos da mensagem recebida através da variável msg, e podemos utilizar esses dados da maneira que quisermos. No nosso caso, nós apenas imprimimos os campos da mensagem na tela.</a:t>
            </a:r>
          </a:p>
          <a:p>
            <a:pPr indent="-228600" lvl="0" marL="457200" rtl="0">
              <a:spcBef>
                <a:spcPts val="0"/>
              </a:spcBef>
              <a:spcAft>
                <a:spcPts val="1000"/>
              </a:spcAft>
            </a:pPr>
            <a:r>
              <a:rPr lang="en"/>
              <a:t>É necessário incluir o arquivo </a:t>
            </a:r>
            <a:r>
              <a:rPr lang="en" sz="1500">
                <a:latin typeface="Courier New"/>
                <a:ea typeface="Courier New"/>
                <a:cs typeface="Courier New"/>
                <a:sym typeface="Courier New"/>
              </a:rPr>
              <a:t>turtlesim/Pose.h</a:t>
            </a:r>
          </a:p>
          <a:p>
            <a:pPr indent="-228600" lvl="0" marL="457200">
              <a:spcBef>
                <a:spcPts val="0"/>
              </a:spcBef>
              <a:spcAft>
                <a:spcPts val="1000"/>
              </a:spcAft>
            </a:pPr>
            <a:r>
              <a:rPr lang="en"/>
              <a:t>A função callback sempre retorna </a:t>
            </a:r>
            <a:r>
              <a:rPr lang="en" sz="1500">
                <a:latin typeface="Courier New"/>
                <a:ea typeface="Courier New"/>
                <a:cs typeface="Courier New"/>
                <a:sym typeface="Courier New"/>
              </a:rPr>
              <a:t>void</a:t>
            </a:r>
            <a:r>
              <a:rPr lang="en"/>
              <a:t>.</a:t>
            </a:r>
          </a:p>
          <a:p>
            <a:pPr lvl="0">
              <a:spcBef>
                <a:spcPts val="0"/>
              </a:spcBef>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Shape 410"/>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um Subscriber</a:t>
            </a:r>
          </a:p>
        </p:txBody>
      </p:sp>
      <p:sp>
        <p:nvSpPr>
          <p:cNvPr id="411" name="Shape 411"/>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a:spcBef>
                <a:spcPts val="0"/>
              </a:spcBef>
            </a:pPr>
            <a:r>
              <a:rPr lang="en"/>
              <a:t>Criar um objeto subscriber:</a:t>
            </a:r>
          </a:p>
          <a:p>
            <a:pPr indent="0" lvl="0" marL="0" algn="ctr">
              <a:spcBef>
                <a:spcPts val="0"/>
              </a:spcBef>
              <a:buNone/>
            </a:pPr>
            <a:r>
              <a:rPr lang="en" sz="1500">
                <a:latin typeface="Courier New"/>
                <a:ea typeface="Courier New"/>
                <a:cs typeface="Courier New"/>
                <a:sym typeface="Courier New"/>
              </a:rPr>
              <a:t>ros::Subscriber nome-do-objeto = node-handle.subscribe( nome-do-topico, 	tamanho-da-fila, ponteiro-para-funcao-callback );</a:t>
            </a:r>
          </a:p>
          <a:p>
            <a:pPr indent="-228600" lvl="0" marL="457200">
              <a:spcBef>
                <a:spcPts val="0"/>
              </a:spcBef>
            </a:pPr>
            <a:r>
              <a:rPr lang="en"/>
              <a:t>Para usar o ponteiro basta colocar um &amp; antes do nome da função</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Intalação do ROS</a:t>
            </a:r>
          </a:p>
        </p:txBody>
      </p:sp>
      <p:sp>
        <p:nvSpPr>
          <p:cNvPr id="92" name="Shape 92"/>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lnSpc>
                <a:spcPct val="115000"/>
              </a:lnSpc>
              <a:spcBef>
                <a:spcPts val="100"/>
              </a:spcBef>
            </a:pPr>
            <a:r>
              <a:rPr lang="en"/>
              <a:t>As instruções encontram-se no site: </a:t>
            </a:r>
            <a:r>
              <a:rPr lang="en" u="sng">
                <a:solidFill>
                  <a:schemeClr val="hlink"/>
                </a:solidFill>
                <a:hlinkClick r:id="rId3"/>
              </a:rPr>
              <a:t>http://wiki.ros.org/indigo/Installation/Ubuntu</a:t>
            </a:r>
            <a:r>
              <a:rPr lang="en"/>
              <a:t> </a:t>
            </a:r>
          </a:p>
          <a:p>
            <a:pPr indent="-228600" lvl="0" marL="457200" rtl="0">
              <a:lnSpc>
                <a:spcPct val="115000"/>
              </a:lnSpc>
              <a:spcBef>
                <a:spcPts val="100"/>
              </a:spcBef>
            </a:pPr>
            <a:r>
              <a:rPr lang="en"/>
              <a:t>Instalar a versão </a:t>
            </a:r>
            <a:r>
              <a:rPr b="1" lang="en">
                <a:latin typeface="Courier New"/>
                <a:ea typeface="Courier New"/>
                <a:cs typeface="Courier New"/>
                <a:sym typeface="Courier New"/>
              </a:rPr>
              <a:t>ros-kinetic-desktop-full</a:t>
            </a:r>
            <a:r>
              <a:rPr lang="en"/>
              <a:t> </a:t>
            </a:r>
          </a:p>
          <a:p>
            <a:pPr indent="-228600" lvl="0" marL="457200" rtl="0">
              <a:lnSpc>
                <a:spcPct val="115000"/>
              </a:lnSpc>
              <a:spcBef>
                <a:spcPts val="100"/>
              </a:spcBef>
            </a:pPr>
            <a:r>
              <a:rPr lang="en"/>
              <a:t>No nosso curso utilizaremos alguns pacotes adicionais:</a:t>
            </a:r>
          </a:p>
          <a:p>
            <a:pPr indent="0" lvl="0" marL="457200" rtl="0">
              <a:lnSpc>
                <a:spcPct val="115000"/>
              </a:lnSpc>
              <a:spcBef>
                <a:spcPts val="0"/>
              </a:spcBef>
              <a:buNone/>
            </a:pPr>
            <a:r>
              <a:rPr lang="en" sz="1500">
                <a:latin typeface="Courier New"/>
                <a:ea typeface="Courier New"/>
                <a:cs typeface="Courier New"/>
                <a:sym typeface="Courier New"/>
              </a:rPr>
              <a:t>Sudo apt-get update</a:t>
            </a:r>
          </a:p>
          <a:p>
            <a:pPr indent="0" lvl="0" marL="457200" rtl="0">
              <a:lnSpc>
                <a:spcPct val="115000"/>
              </a:lnSpc>
              <a:spcBef>
                <a:spcPts val="0"/>
              </a:spcBef>
              <a:buNone/>
            </a:pPr>
            <a:r>
              <a:rPr lang="en" sz="1500">
                <a:latin typeface="Courier New"/>
                <a:ea typeface="Courier New"/>
                <a:cs typeface="Courier New"/>
                <a:sym typeface="Courier New"/>
              </a:rPr>
              <a:t>sudo apt-get install ros-kinetic-ros-control ros-kinetic-gazebo-ros-pkgs</a:t>
            </a:r>
          </a:p>
          <a:p>
            <a:pPr lvl="0">
              <a:spcBef>
                <a:spcPts val="0"/>
              </a:spcBef>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Shape 416"/>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um Subscriber</a:t>
            </a:r>
          </a:p>
        </p:txBody>
      </p:sp>
      <p:sp>
        <p:nvSpPr>
          <p:cNvPr id="417" name="Shape 417"/>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spcBef>
                <a:spcPts val="0"/>
              </a:spcBef>
              <a:buNone/>
            </a:pPr>
            <a:r>
              <a:rPr lang="en"/>
              <a:t>O ROS só vai chamar a função callback quando passarmos o controle do programa para ele. Existem duas formas de fazer isso:</a:t>
            </a:r>
          </a:p>
          <a:p>
            <a:pPr lvl="0">
              <a:spcBef>
                <a:spcPts val="0"/>
              </a:spcBef>
              <a:buNone/>
            </a:pPr>
            <a:r>
              <a:rPr lang="en"/>
              <a:t>1ª Forma:</a:t>
            </a:r>
          </a:p>
          <a:p>
            <a:pPr lvl="0">
              <a:spcBef>
                <a:spcPts val="0"/>
              </a:spcBef>
              <a:buNone/>
            </a:pPr>
            <a:r>
              <a:rPr lang="en"/>
              <a:t>	</a:t>
            </a:r>
            <a:r>
              <a:rPr lang="en" sz="1500">
                <a:latin typeface="Courier New"/>
                <a:ea typeface="Courier New"/>
                <a:cs typeface="Courier New"/>
                <a:sym typeface="Courier New"/>
              </a:rPr>
              <a:t>ros::spinOnce();</a:t>
            </a:r>
          </a:p>
          <a:p>
            <a:pPr lvl="0">
              <a:spcBef>
                <a:spcPts val="0"/>
              </a:spcBef>
              <a:buNone/>
            </a:pPr>
            <a:r>
              <a:rPr lang="en"/>
              <a:t>Essa forma pede para o ROS executar todos os callbacks e então retornar o 	controle para nós.</a:t>
            </a: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sp>
        <p:nvSpPr>
          <p:cNvPr id="422" name="Shape 422"/>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um Subscriber</a:t>
            </a:r>
          </a:p>
        </p:txBody>
      </p:sp>
      <p:sp>
        <p:nvSpPr>
          <p:cNvPr id="423" name="Shape 423"/>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spcBef>
                <a:spcPts val="0"/>
              </a:spcBef>
              <a:buNone/>
            </a:pPr>
            <a:r>
              <a:rPr lang="en"/>
              <a:t>Essa forma é útil quando queremos fazer alguma coisa entre as execuções dos callbacks:</a:t>
            </a:r>
          </a:p>
          <a:p>
            <a:pPr lvl="0">
              <a:spcBef>
                <a:spcPts val="0"/>
              </a:spcBef>
              <a:buNone/>
            </a:pPr>
            <a:r>
              <a:rPr lang="en" sz="1500">
                <a:latin typeface="Courier New"/>
                <a:ea typeface="Courier New"/>
                <a:cs typeface="Courier New"/>
                <a:sym typeface="Courier New"/>
              </a:rPr>
              <a:t>While (ros::ok()) {</a:t>
            </a:r>
          </a:p>
          <a:p>
            <a:pPr lvl="0">
              <a:spcBef>
                <a:spcPts val="0"/>
              </a:spcBef>
              <a:buNone/>
            </a:pPr>
            <a:r>
              <a:rPr lang="en" sz="1500">
                <a:latin typeface="Courier New"/>
                <a:ea typeface="Courier New"/>
                <a:cs typeface="Courier New"/>
                <a:sym typeface="Courier New"/>
              </a:rPr>
              <a:t>	// Fazer alguma tarefa. Por exemplo, publicar mensagens</a:t>
            </a:r>
          </a:p>
          <a:p>
            <a:pPr lvl="0">
              <a:spcBef>
                <a:spcPts val="0"/>
              </a:spcBef>
              <a:buNone/>
            </a:pPr>
            <a:r>
              <a:rPr lang="en" sz="1500">
                <a:latin typeface="Courier New"/>
                <a:ea typeface="Courier New"/>
                <a:cs typeface="Courier New"/>
                <a:sym typeface="Courier New"/>
              </a:rPr>
              <a:t>	ros::spinOnce();</a:t>
            </a:r>
          </a:p>
          <a:p>
            <a:pPr lvl="0">
              <a:spcBef>
                <a:spcPts val="0"/>
              </a:spcBef>
              <a:buNone/>
            </a:pPr>
            <a:r>
              <a:rPr lang="en" sz="1500">
                <a:latin typeface="Courier New"/>
                <a:ea typeface="Courier New"/>
                <a:cs typeface="Courier New"/>
                <a:sym typeface="Courier New"/>
              </a:rPr>
              <a:t>}</a:t>
            </a: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7" name="Shape 427"/>
        <p:cNvGrpSpPr/>
        <p:nvPr/>
      </p:nvGrpSpPr>
      <p:grpSpPr>
        <a:xfrm>
          <a:off x="0" y="0"/>
          <a:ext cx="0" cy="0"/>
          <a:chOff x="0" y="0"/>
          <a:chExt cx="0" cy="0"/>
        </a:xfrm>
      </p:grpSpPr>
      <p:sp>
        <p:nvSpPr>
          <p:cNvPr id="428" name="Shape 428"/>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um Subscriber</a:t>
            </a:r>
          </a:p>
        </p:txBody>
      </p:sp>
      <p:sp>
        <p:nvSpPr>
          <p:cNvPr id="429" name="Shape 429"/>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spcBef>
                <a:spcPts val="0"/>
              </a:spcBef>
              <a:buNone/>
            </a:pPr>
            <a:r>
              <a:rPr lang="en"/>
              <a:t>2ª Forma:</a:t>
            </a:r>
          </a:p>
          <a:p>
            <a:pPr lvl="0">
              <a:spcBef>
                <a:spcPts val="0"/>
              </a:spcBef>
              <a:buNone/>
            </a:pPr>
            <a:r>
              <a:rPr lang="en"/>
              <a:t>	</a:t>
            </a:r>
            <a:r>
              <a:rPr lang="en" sz="1500">
                <a:latin typeface="Courier New"/>
                <a:ea typeface="Courier New"/>
                <a:cs typeface="Courier New"/>
                <a:sym typeface="Courier New"/>
              </a:rPr>
              <a:t>ros::spin();</a:t>
            </a:r>
          </a:p>
          <a:p>
            <a:pPr lvl="0">
              <a:spcBef>
                <a:spcPts val="0"/>
              </a:spcBef>
              <a:buNone/>
            </a:pPr>
            <a:r>
              <a:rPr lang="en"/>
              <a:t>Essa forma diz para o ROS continuar executando os callbacks sempre que 	necessário indefinidamente, até que o nó seja encerrado.</a:t>
            </a: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sp>
        <p:nvSpPr>
          <p:cNvPr id="434" name="Shape 434"/>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um Subscriber</a:t>
            </a:r>
          </a:p>
        </p:txBody>
      </p:sp>
      <p:sp>
        <p:nvSpPr>
          <p:cNvPr id="435" name="Shape 435"/>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spcBef>
                <a:spcPts val="0"/>
              </a:spcBef>
              <a:buNone/>
            </a:pPr>
            <a:r>
              <a:rPr lang="en"/>
              <a:t>Para c</a:t>
            </a:r>
            <a:r>
              <a:rPr lang="en"/>
              <a:t>ompilar:</a:t>
            </a:r>
          </a:p>
          <a:p>
            <a:pPr indent="-228600" lvl="0" marL="457200" rtl="0">
              <a:spcBef>
                <a:spcPts val="0"/>
              </a:spcBef>
              <a:spcAft>
                <a:spcPts val="1000"/>
              </a:spcAft>
            </a:pPr>
            <a:r>
              <a:rPr lang="en"/>
              <a:t>Adicionar o novo executável no arquivo </a:t>
            </a:r>
            <a:r>
              <a:rPr lang="en" sz="1500">
                <a:latin typeface="Courier New"/>
                <a:ea typeface="Courier New"/>
                <a:cs typeface="Courier New"/>
                <a:sym typeface="Courier New"/>
              </a:rPr>
              <a:t>CmakeLists.txt</a:t>
            </a:r>
            <a:r>
              <a:rPr lang="en"/>
              <a:t>.</a:t>
            </a:r>
          </a:p>
          <a:p>
            <a:pPr indent="-323850" lvl="0" marL="457200">
              <a:spcBef>
                <a:spcPts val="0"/>
              </a:spcBef>
              <a:spcAft>
                <a:spcPts val="1000"/>
              </a:spcAft>
              <a:buSzPct val="100000"/>
              <a:buFont typeface="Courier New"/>
            </a:pPr>
            <a:r>
              <a:rPr lang="en" sz="1500">
                <a:latin typeface="Courier New"/>
                <a:ea typeface="Courier New"/>
                <a:cs typeface="Courier New"/>
                <a:sym typeface="Courier New"/>
              </a:rPr>
              <a:t>catkin_make</a:t>
            </a:r>
          </a:p>
          <a:p>
            <a:pPr lvl="0">
              <a:spcBef>
                <a:spcPts val="0"/>
              </a:spcBef>
              <a:buNone/>
            </a:pPr>
            <a:r>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Shape 440"/>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um Subscriber</a:t>
            </a:r>
          </a:p>
        </p:txBody>
      </p:sp>
      <p:sp>
        <p:nvSpPr>
          <p:cNvPr id="441" name="Shape 441"/>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spcBef>
                <a:spcPts val="0"/>
              </a:spcBef>
              <a:buNone/>
            </a:pPr>
            <a:r>
              <a:rPr lang="en"/>
              <a:t>Para e</a:t>
            </a:r>
            <a:r>
              <a:rPr lang="en"/>
              <a:t>xecutar:</a:t>
            </a:r>
          </a:p>
          <a:p>
            <a:pPr lvl="0">
              <a:spcBef>
                <a:spcPts val="0"/>
              </a:spcBef>
              <a:buNone/>
            </a:pPr>
            <a:r>
              <a:rPr lang="en" sz="1500">
                <a:latin typeface="Courier New"/>
                <a:ea typeface="Courier New"/>
                <a:cs typeface="Courier New"/>
                <a:sym typeface="Courier New"/>
              </a:rPr>
              <a:t>	roscore</a:t>
            </a:r>
          </a:p>
          <a:p>
            <a:pPr lvl="0">
              <a:spcBef>
                <a:spcPts val="0"/>
              </a:spcBef>
              <a:buNone/>
            </a:pPr>
            <a:r>
              <a:rPr lang="en" sz="1500">
                <a:latin typeface="Courier New"/>
                <a:ea typeface="Courier New"/>
                <a:cs typeface="Courier New"/>
                <a:sym typeface="Courier New"/>
              </a:rPr>
              <a:t>	rosrun turtlesim turtlesim_node</a:t>
            </a:r>
          </a:p>
          <a:p>
            <a:pPr lvl="0">
              <a:spcBef>
                <a:spcPts val="0"/>
              </a:spcBef>
              <a:buNone/>
            </a:pPr>
            <a:r>
              <a:rPr lang="en" sz="1500">
                <a:latin typeface="Courier New"/>
                <a:ea typeface="Courier New"/>
                <a:cs typeface="Courier New"/>
                <a:sym typeface="Courier New"/>
              </a:rPr>
              <a:t>	rosrun ros_e_gazebo subpose</a:t>
            </a:r>
          </a:p>
          <a:p>
            <a:pPr lvl="0">
              <a:spcBef>
                <a:spcPts val="0"/>
              </a:spcBef>
              <a:buNone/>
            </a:pPr>
            <a:r>
              <a:rPr lang="en" sz="1500">
                <a:latin typeface="Courier New"/>
                <a:ea typeface="Courier New"/>
                <a:cs typeface="Courier New"/>
                <a:sym typeface="Courier New"/>
              </a:rPr>
              <a:t>	rosrun ros_e_gazebo pubvel</a:t>
            </a:r>
          </a:p>
          <a:p>
            <a:pPr lvl="0">
              <a:spcBef>
                <a:spcPts val="0"/>
              </a:spcBef>
              <a:buNone/>
            </a:pPr>
            <a:r>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5" name="Shape 445"/>
        <p:cNvGrpSpPr/>
        <p:nvPr/>
      </p:nvGrpSpPr>
      <p:grpSpPr>
        <a:xfrm>
          <a:off x="0" y="0"/>
          <a:ext cx="0" cy="0"/>
          <a:chOff x="0" y="0"/>
          <a:chExt cx="0" cy="0"/>
        </a:xfrm>
      </p:grpSpPr>
      <p:sp>
        <p:nvSpPr>
          <p:cNvPr id="446" name="Shape 446"/>
          <p:cNvSpPr txBox="1"/>
          <p:nvPr>
            <p:ph type="title"/>
          </p:nvPr>
        </p:nvSpPr>
        <p:spPr>
          <a:xfrm>
            <a:off x="773700" y="1806450"/>
            <a:ext cx="7596600" cy="1530600"/>
          </a:xfrm>
          <a:prstGeom prst="rect">
            <a:avLst/>
          </a:prstGeom>
        </p:spPr>
        <p:txBody>
          <a:bodyPr anchorCtr="0" anchor="ctr" bIns="91425" lIns="91425" rIns="91425" tIns="91425">
            <a:noAutofit/>
          </a:bodyPr>
          <a:lstStyle/>
          <a:p>
            <a:pPr lvl="0">
              <a:spcBef>
                <a:spcPts val="0"/>
              </a:spcBef>
              <a:buNone/>
            </a:pPr>
            <a:r>
              <a:rPr lang="en"/>
              <a:t>Arquivos Launch</a:t>
            </a: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0" name="Shape 450"/>
        <p:cNvGrpSpPr/>
        <p:nvPr/>
      </p:nvGrpSpPr>
      <p:grpSpPr>
        <a:xfrm>
          <a:off x="0" y="0"/>
          <a:ext cx="0" cy="0"/>
          <a:chOff x="0" y="0"/>
          <a:chExt cx="0" cy="0"/>
        </a:xfrm>
      </p:grpSpPr>
      <p:sp>
        <p:nvSpPr>
          <p:cNvPr id="451" name="Shape 451"/>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Arquivos Launch</a:t>
            </a:r>
          </a:p>
        </p:txBody>
      </p:sp>
      <p:sp>
        <p:nvSpPr>
          <p:cNvPr id="452" name="Shape 452"/>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spcBef>
                <a:spcPts val="0"/>
              </a:spcBef>
              <a:buNone/>
            </a:pPr>
            <a:r>
              <a:rPr lang="en"/>
              <a:t>Esses arquivos nos permitem executar vários nós ao mesmo tempo. A idéia é listar todos os nós que queremos executar em uma sintaxe xml específica, podendo definir configurações para cada nó e passar argumentos.</a:t>
            </a: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6" name="Shape 456"/>
        <p:cNvGrpSpPr/>
        <p:nvPr/>
      </p:nvGrpSpPr>
      <p:grpSpPr>
        <a:xfrm>
          <a:off x="0" y="0"/>
          <a:ext cx="0" cy="0"/>
          <a:chOff x="0" y="0"/>
          <a:chExt cx="0" cy="0"/>
        </a:xfrm>
      </p:grpSpPr>
      <p:sp>
        <p:nvSpPr>
          <p:cNvPr id="457" name="Shape 457"/>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Arquivos Launch</a:t>
            </a:r>
          </a:p>
        </p:txBody>
      </p:sp>
      <p:sp>
        <p:nvSpPr>
          <p:cNvPr id="458" name="Shape 458"/>
          <p:cNvSpPr txBox="1"/>
          <p:nvPr>
            <p:ph idx="1" type="body"/>
          </p:nvPr>
        </p:nvSpPr>
        <p:spPr>
          <a:xfrm>
            <a:off x="311700" y="1225225"/>
            <a:ext cx="8520600" cy="33540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en"/>
              <a:t>example.launch:</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sz="1500">
                <a:latin typeface="Courier New"/>
                <a:ea typeface="Courier New"/>
                <a:cs typeface="Courier New"/>
                <a:sym typeface="Courier New"/>
              </a:rPr>
              <a:t>&lt;launch&gt;</a:t>
            </a:r>
          </a:p>
          <a:p>
            <a:pPr lvl="0">
              <a:lnSpc>
                <a:spcPct val="100000"/>
              </a:lnSpc>
              <a:spcBef>
                <a:spcPts val="0"/>
              </a:spcBef>
              <a:spcAft>
                <a:spcPts val="0"/>
              </a:spcAft>
              <a:buNone/>
            </a:pPr>
            <a:r>
              <a:t/>
            </a:r>
            <a:endParaRPr sz="1500">
              <a:latin typeface="Courier New"/>
              <a:ea typeface="Courier New"/>
              <a:cs typeface="Courier New"/>
              <a:sym typeface="Courier New"/>
            </a:endParaRPr>
          </a:p>
          <a:p>
            <a:pPr lvl="0" rtl="0">
              <a:lnSpc>
                <a:spcPct val="100000"/>
              </a:lnSpc>
              <a:spcBef>
                <a:spcPts val="0"/>
              </a:spcBef>
              <a:spcAft>
                <a:spcPts val="0"/>
              </a:spcAft>
              <a:buNone/>
            </a:pPr>
            <a:r>
              <a:rPr lang="en" sz="1500">
                <a:latin typeface="Courier New"/>
                <a:ea typeface="Courier New"/>
                <a:cs typeface="Courier New"/>
                <a:sym typeface="Courier New"/>
              </a:rPr>
              <a:t>	&lt;node pkg=”turtlesim” type=”turtlesim_node” name=”turtlesim” /&gt;</a:t>
            </a:r>
          </a:p>
          <a:p>
            <a:pPr lvl="0" rtl="0">
              <a:lnSpc>
                <a:spcPct val="100000"/>
              </a:lnSpc>
              <a:spcBef>
                <a:spcPts val="0"/>
              </a:spcBef>
              <a:spcAft>
                <a:spcPts val="0"/>
              </a:spcAft>
              <a:buNone/>
            </a:pPr>
            <a:r>
              <a:t/>
            </a:r>
            <a:endParaRPr sz="1500">
              <a:latin typeface="Courier New"/>
              <a:ea typeface="Courier New"/>
              <a:cs typeface="Courier New"/>
              <a:sym typeface="Courier New"/>
            </a:endParaRPr>
          </a:p>
          <a:p>
            <a:pPr indent="457200" lvl="0" rtl="0">
              <a:lnSpc>
                <a:spcPct val="100000"/>
              </a:lnSpc>
              <a:spcBef>
                <a:spcPts val="0"/>
              </a:spcBef>
              <a:spcAft>
                <a:spcPts val="0"/>
              </a:spcAft>
              <a:buNone/>
            </a:pPr>
            <a:r>
              <a:rPr lang="en" sz="1500">
                <a:latin typeface="Courier New"/>
                <a:ea typeface="Courier New"/>
                <a:cs typeface="Courier New"/>
                <a:sym typeface="Courier New"/>
              </a:rPr>
              <a:t>&lt;node pkg=”turtlesim” type=”turtle_teleop_key” name=”teleop_key” /&gt;</a:t>
            </a:r>
          </a:p>
          <a:p>
            <a:pPr lvl="0" rtl="0">
              <a:lnSpc>
                <a:spcPct val="100000"/>
              </a:lnSpc>
              <a:spcBef>
                <a:spcPts val="0"/>
              </a:spcBef>
              <a:spcAft>
                <a:spcPts val="0"/>
              </a:spcAft>
              <a:buNone/>
            </a:pPr>
            <a:r>
              <a:t/>
            </a:r>
            <a:endParaRPr sz="1500">
              <a:latin typeface="Courier New"/>
              <a:ea typeface="Courier New"/>
              <a:cs typeface="Courier New"/>
              <a:sym typeface="Courier New"/>
            </a:endParaRPr>
          </a:p>
          <a:p>
            <a:pPr indent="457200" lvl="0" rtl="0">
              <a:lnSpc>
                <a:spcPct val="100000"/>
              </a:lnSpc>
              <a:spcBef>
                <a:spcPts val="0"/>
              </a:spcBef>
              <a:spcAft>
                <a:spcPts val="0"/>
              </a:spcAft>
              <a:buNone/>
            </a:pPr>
            <a:r>
              <a:rPr lang="en" sz="1500">
                <a:latin typeface="Courier New"/>
                <a:ea typeface="Courier New"/>
                <a:cs typeface="Courier New"/>
                <a:sym typeface="Courier New"/>
              </a:rPr>
              <a:t>&lt;node pkg=”simuladores” type=”subpose” name=”pose_subscriber” </a:t>
            </a:r>
          </a:p>
          <a:p>
            <a:pPr indent="457200" lvl="0" marL="457200" rtl="0">
              <a:lnSpc>
                <a:spcPct val="100000"/>
              </a:lnSpc>
              <a:spcBef>
                <a:spcPts val="0"/>
              </a:spcBef>
              <a:spcAft>
                <a:spcPts val="0"/>
              </a:spcAft>
              <a:buNone/>
            </a:pPr>
            <a:r>
              <a:rPr lang="en" sz="1500">
                <a:latin typeface="Courier New"/>
                <a:ea typeface="Courier New"/>
                <a:cs typeface="Courier New"/>
                <a:sym typeface="Courier New"/>
              </a:rPr>
              <a:t>output=”screen” /&gt;</a:t>
            </a:r>
          </a:p>
          <a:p>
            <a:pPr indent="457200" lvl="0" rtl="0">
              <a:lnSpc>
                <a:spcPct val="100000"/>
              </a:lnSpc>
              <a:spcBef>
                <a:spcPts val="0"/>
              </a:spcBef>
              <a:spcAft>
                <a:spcPts val="0"/>
              </a:spcAft>
              <a:buNone/>
            </a:pPr>
            <a:r>
              <a:t/>
            </a:r>
            <a:endParaRPr sz="1500">
              <a:latin typeface="Courier New"/>
              <a:ea typeface="Courier New"/>
              <a:cs typeface="Courier New"/>
              <a:sym typeface="Courier New"/>
            </a:endParaRPr>
          </a:p>
          <a:p>
            <a:pPr lvl="0" rtl="0">
              <a:lnSpc>
                <a:spcPct val="100000"/>
              </a:lnSpc>
              <a:spcBef>
                <a:spcPts val="0"/>
              </a:spcBef>
              <a:spcAft>
                <a:spcPts val="0"/>
              </a:spcAft>
              <a:buNone/>
            </a:pPr>
            <a:r>
              <a:rPr lang="en" sz="1500">
                <a:latin typeface="Courier New"/>
                <a:ea typeface="Courier New"/>
                <a:cs typeface="Courier New"/>
                <a:sym typeface="Courier New"/>
              </a:rPr>
              <a:t>&lt;/launch&gt;</a:t>
            </a: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sp>
        <p:nvSpPr>
          <p:cNvPr id="463" name="Shape 463"/>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Arquivos Launch</a:t>
            </a:r>
          </a:p>
        </p:txBody>
      </p:sp>
      <p:sp>
        <p:nvSpPr>
          <p:cNvPr id="464" name="Shape 464"/>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spcBef>
                <a:spcPts val="0"/>
              </a:spcBef>
              <a:buNone/>
            </a:pPr>
            <a:r>
              <a:rPr lang="en"/>
              <a:t>Esse arquivo executa todos os nós do exemplo anterior, mas com um único comando:</a:t>
            </a:r>
          </a:p>
          <a:p>
            <a:pPr lvl="0">
              <a:spcBef>
                <a:spcPts val="0"/>
              </a:spcBef>
              <a:buNone/>
            </a:pPr>
            <a:r>
              <a:rPr lang="en"/>
              <a:t>	</a:t>
            </a:r>
            <a:r>
              <a:rPr lang="en" sz="1500">
                <a:latin typeface="Courier New"/>
                <a:ea typeface="Courier New"/>
                <a:cs typeface="Courier New"/>
                <a:sym typeface="Courier New"/>
              </a:rPr>
              <a:t>roslaunch simuladores exemplo.launch</a:t>
            </a:r>
          </a:p>
          <a:p>
            <a:pPr lvl="0">
              <a:spcBef>
                <a:spcPts val="0"/>
              </a:spcBef>
              <a:buNone/>
            </a:pPr>
            <a:r>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8" name="Shape 468"/>
        <p:cNvGrpSpPr/>
        <p:nvPr/>
      </p:nvGrpSpPr>
      <p:grpSpPr>
        <a:xfrm>
          <a:off x="0" y="0"/>
          <a:ext cx="0" cy="0"/>
          <a:chOff x="0" y="0"/>
          <a:chExt cx="0" cy="0"/>
        </a:xfrm>
      </p:grpSpPr>
      <p:sp>
        <p:nvSpPr>
          <p:cNvPr id="469" name="Shape 469"/>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a:t>
            </a:r>
            <a:r>
              <a:rPr lang="en"/>
              <a:t>Arquivos Launch</a:t>
            </a:r>
          </a:p>
        </p:txBody>
      </p:sp>
      <p:sp>
        <p:nvSpPr>
          <p:cNvPr id="470" name="Shape 470"/>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a:spcBef>
                <a:spcPts val="0"/>
              </a:spcBef>
              <a:spcAft>
                <a:spcPts val="1000"/>
              </a:spcAft>
            </a:pPr>
            <a:r>
              <a:rPr lang="en"/>
              <a:t>Tudo deve estar envolvido em uma tag launch: </a:t>
            </a:r>
            <a:r>
              <a:rPr lang="en" sz="1500">
                <a:latin typeface="Courier New"/>
                <a:ea typeface="Courier New"/>
                <a:cs typeface="Courier New"/>
                <a:sym typeface="Courier New"/>
              </a:rPr>
              <a:t>&lt;launch&gt; … &lt;/launch&gt;</a:t>
            </a:r>
          </a:p>
          <a:p>
            <a:pPr indent="-228600" lvl="0" marL="457200">
              <a:spcBef>
                <a:spcPts val="0"/>
              </a:spcBef>
              <a:spcAft>
                <a:spcPts val="1000"/>
              </a:spcAft>
            </a:pPr>
            <a:r>
              <a:rPr lang="en"/>
              <a:t>Cada nó é chamado por uma tag node:</a:t>
            </a:r>
          </a:p>
          <a:p>
            <a:pPr lvl="0" rtl="0" algn="ctr">
              <a:spcBef>
                <a:spcPts val="0"/>
              </a:spcBef>
              <a:spcAft>
                <a:spcPts val="1000"/>
              </a:spcAft>
              <a:buNone/>
            </a:pPr>
            <a:r>
              <a:rPr lang="en" sz="1500">
                <a:latin typeface="Courier New"/>
                <a:ea typeface="Courier New"/>
                <a:cs typeface="Courier New"/>
                <a:sym typeface="Courier New"/>
              </a:rPr>
              <a:t>&lt;node pkg=”pacote” type=”executavel” name=”nome-do-no” /&gt;</a:t>
            </a:r>
          </a:p>
          <a:p>
            <a:pPr indent="-228600" lvl="0" marL="457200" rtl="0" algn="l">
              <a:spcBef>
                <a:spcPts val="0"/>
              </a:spcBef>
              <a:spcAft>
                <a:spcPts val="1000"/>
              </a:spcAft>
            </a:pPr>
            <a:r>
              <a:rPr lang="en"/>
              <a:t>O atributo </a:t>
            </a:r>
            <a:r>
              <a:rPr lang="en" sz="1500">
                <a:latin typeface="Courier New"/>
                <a:ea typeface="Courier New"/>
                <a:cs typeface="Courier New"/>
                <a:sym typeface="Courier New"/>
              </a:rPr>
              <a:t>name</a:t>
            </a:r>
            <a:r>
              <a:rPr lang="en"/>
              <a:t> sobrescreve o nome definido no código do nó</a:t>
            </a:r>
          </a:p>
          <a:p>
            <a:pPr indent="-228600" lvl="0" marL="457200" rtl="0" algn="l">
              <a:spcBef>
                <a:spcPts val="0"/>
              </a:spcBef>
              <a:spcAft>
                <a:spcPts val="1000"/>
              </a:spcAft>
            </a:pPr>
            <a:r>
              <a:rPr lang="en"/>
              <a:t>O atributo </a:t>
            </a:r>
            <a:r>
              <a:rPr lang="en" sz="1500">
                <a:latin typeface="Courier New"/>
                <a:ea typeface="Courier New"/>
                <a:cs typeface="Courier New"/>
                <a:sym typeface="Courier New"/>
              </a:rPr>
              <a:t>output=”screen”</a:t>
            </a:r>
            <a:r>
              <a:rPr lang="en"/>
              <a:t> serve para que a saída do nó seja impressa na tela.</a:t>
            </a:r>
          </a:p>
          <a:p>
            <a:pPr lv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Exemplo</a:t>
            </a:r>
          </a:p>
        </p:txBody>
      </p:sp>
      <p:sp>
        <p:nvSpPr>
          <p:cNvPr id="98" name="Shape 98"/>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spcBef>
                <a:spcPts val="0"/>
              </a:spcBef>
              <a:buNone/>
            </a:pPr>
            <a:r>
              <a:rPr lang="en"/>
              <a:t>Usaremos um exemplo para estudar os conceitos  básicos do ROS. Executar e</a:t>
            </a:r>
            <a:r>
              <a:rPr lang="en"/>
              <a:t>m três terminais diferentes:</a:t>
            </a:r>
          </a:p>
          <a:p>
            <a:pPr lvl="0">
              <a:spcBef>
                <a:spcPts val="0"/>
              </a:spcBef>
              <a:buNone/>
            </a:pPr>
            <a:r>
              <a:rPr lang="en" sz="1500">
                <a:latin typeface="Courier New"/>
                <a:ea typeface="Courier New"/>
                <a:cs typeface="Courier New"/>
                <a:sym typeface="Courier New"/>
              </a:rPr>
              <a:t>	</a:t>
            </a:r>
          </a:p>
          <a:p>
            <a:pPr indent="457200" lvl="0">
              <a:spcBef>
                <a:spcPts val="0"/>
              </a:spcBef>
              <a:buNone/>
            </a:pPr>
            <a:r>
              <a:rPr lang="en" sz="1500">
                <a:latin typeface="Courier New"/>
                <a:ea typeface="Courier New"/>
                <a:cs typeface="Courier New"/>
                <a:sym typeface="Courier New"/>
              </a:rPr>
              <a:t>roscore</a:t>
            </a:r>
          </a:p>
          <a:p>
            <a:pPr lvl="0">
              <a:spcBef>
                <a:spcPts val="0"/>
              </a:spcBef>
              <a:buNone/>
            </a:pPr>
            <a:r>
              <a:rPr lang="en" sz="1500">
                <a:latin typeface="Courier New"/>
                <a:ea typeface="Courier New"/>
                <a:cs typeface="Courier New"/>
                <a:sym typeface="Courier New"/>
              </a:rPr>
              <a:t>	rosrun turtlesim turtlesim_node</a:t>
            </a:r>
          </a:p>
          <a:p>
            <a:pPr lvl="0">
              <a:spcBef>
                <a:spcPts val="0"/>
              </a:spcBef>
              <a:buNone/>
            </a:pPr>
            <a:r>
              <a:rPr lang="en" sz="1500">
                <a:latin typeface="Courier New"/>
                <a:ea typeface="Courier New"/>
                <a:cs typeface="Courier New"/>
                <a:sym typeface="Courier New"/>
              </a:rPr>
              <a:t>	rosrun turtlesim turtle_teleop_key</a:t>
            </a:r>
          </a:p>
          <a:p>
            <a:pPr lvl="0">
              <a:spcBef>
                <a:spcPts val="0"/>
              </a:spcBef>
              <a:buNone/>
            </a:pPr>
            <a:r>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4" name="Shape 474"/>
        <p:cNvGrpSpPr/>
        <p:nvPr/>
      </p:nvGrpSpPr>
      <p:grpSpPr>
        <a:xfrm>
          <a:off x="0" y="0"/>
          <a:ext cx="0" cy="0"/>
          <a:chOff x="0" y="0"/>
          <a:chExt cx="0" cy="0"/>
        </a:xfrm>
      </p:grpSpPr>
      <p:sp>
        <p:nvSpPr>
          <p:cNvPr id="475" name="Shape 475"/>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a:t>
            </a:r>
            <a:r>
              <a:rPr lang="en"/>
              <a:t>Arquivos Launch</a:t>
            </a:r>
          </a:p>
        </p:txBody>
      </p:sp>
      <p:sp>
        <p:nvSpPr>
          <p:cNvPr id="476" name="Shape 476"/>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spcBef>
                <a:spcPts val="0"/>
              </a:spcBef>
              <a:buNone/>
            </a:pPr>
            <a:r>
              <a:rPr lang="en"/>
              <a:t>É possível i</a:t>
            </a:r>
            <a:r>
              <a:rPr lang="en"/>
              <a:t>ncluir outros arquivos launch:</a:t>
            </a:r>
          </a:p>
          <a:p>
            <a:pPr lvl="0" algn="ctr">
              <a:spcBef>
                <a:spcPts val="0"/>
              </a:spcBef>
              <a:buNone/>
            </a:pPr>
            <a:r>
              <a:rPr lang="en" sz="1500">
                <a:latin typeface="Courier New"/>
                <a:ea typeface="Courier New"/>
                <a:cs typeface="Courier New"/>
                <a:sym typeface="Courier New"/>
              </a:rPr>
              <a:t>&lt;include file=”caminho-para-o-arquivo-launch” /&gt;</a:t>
            </a:r>
          </a:p>
          <a:p>
            <a:pPr lvl="0">
              <a:spcBef>
                <a:spcPts val="0"/>
              </a:spcBef>
              <a:buNone/>
            </a:pPr>
            <a:r>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0" name="Shape 480"/>
        <p:cNvGrpSpPr/>
        <p:nvPr/>
      </p:nvGrpSpPr>
      <p:grpSpPr>
        <a:xfrm>
          <a:off x="0" y="0"/>
          <a:ext cx="0" cy="0"/>
          <a:chOff x="0" y="0"/>
          <a:chExt cx="0" cy="0"/>
        </a:xfrm>
      </p:grpSpPr>
      <p:sp>
        <p:nvSpPr>
          <p:cNvPr id="481" name="Shape 481"/>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a:t>
            </a:r>
            <a:r>
              <a:rPr lang="en"/>
              <a:t>Arquivos Launch</a:t>
            </a:r>
          </a:p>
        </p:txBody>
      </p:sp>
      <p:sp>
        <p:nvSpPr>
          <p:cNvPr id="482" name="Shape 482"/>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spcBef>
                <a:spcPts val="0"/>
              </a:spcBef>
              <a:buNone/>
            </a:pPr>
            <a:r>
              <a:rPr lang="en"/>
              <a:t>É possível incluir a</a:t>
            </a:r>
            <a:r>
              <a:rPr lang="en"/>
              <a:t>rgumentos:</a:t>
            </a:r>
          </a:p>
          <a:p>
            <a:pPr lvl="0" rtl="0" algn="ctr">
              <a:spcBef>
                <a:spcPts val="0"/>
              </a:spcBef>
              <a:buNone/>
            </a:pPr>
            <a:r>
              <a:rPr lang="en" sz="1500">
                <a:latin typeface="Courier New"/>
                <a:ea typeface="Courier New"/>
                <a:cs typeface="Courier New"/>
                <a:sym typeface="Courier New"/>
              </a:rPr>
              <a:t>&lt;arg name=”nome-do-argumento” default=”valor-padrao” /&gt;</a:t>
            </a:r>
          </a:p>
          <a:p>
            <a:pPr lvl="0">
              <a:spcBef>
                <a:spcPts val="0"/>
              </a:spcBef>
              <a:buNone/>
            </a:pPr>
            <a:r>
              <a:rPr lang="en"/>
              <a:t>Essa tag define um argumento, que pode ser passado pelo comando roslaunch e utilizado em qualquer lugar do arquivo através da sintaxe: </a:t>
            </a:r>
          </a:p>
          <a:p>
            <a:pPr lvl="0" algn="ctr">
              <a:spcBef>
                <a:spcPts val="0"/>
              </a:spcBef>
              <a:buNone/>
            </a:pPr>
            <a:r>
              <a:rPr lang="en" sz="1500">
                <a:latin typeface="Courier New"/>
                <a:ea typeface="Courier New"/>
                <a:cs typeface="Courier New"/>
                <a:sym typeface="Courier New"/>
              </a:rPr>
              <a:t>$(arg nome-do-argumento)</a:t>
            </a:r>
          </a:p>
          <a:p>
            <a:pPr lvl="0">
              <a:spcBef>
                <a:spcPts val="0"/>
              </a:spcBef>
              <a:buNone/>
            </a:pPr>
            <a:r>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6" name="Shape 486"/>
        <p:cNvGrpSpPr/>
        <p:nvPr/>
      </p:nvGrpSpPr>
      <p:grpSpPr>
        <a:xfrm>
          <a:off x="0" y="0"/>
          <a:ext cx="0" cy="0"/>
          <a:chOff x="0" y="0"/>
          <a:chExt cx="0" cy="0"/>
        </a:xfrm>
      </p:grpSpPr>
      <p:sp>
        <p:nvSpPr>
          <p:cNvPr id="487" name="Shape 487"/>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Arquivos Launch</a:t>
            </a:r>
          </a:p>
        </p:txBody>
      </p:sp>
      <p:sp>
        <p:nvSpPr>
          <p:cNvPr id="488" name="Shape 488"/>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spcBef>
                <a:spcPts val="0"/>
              </a:spcBef>
              <a:buNone/>
            </a:pPr>
            <a:r>
              <a:rPr lang="en"/>
              <a:t>Por exemplo:</a:t>
            </a:r>
            <a:r>
              <a:rPr lang="en"/>
              <a:t>	 	</a:t>
            </a:r>
          </a:p>
          <a:p>
            <a:pPr lvl="0" rtl="0">
              <a:lnSpc>
                <a:spcPct val="100000"/>
              </a:lnSpc>
              <a:spcBef>
                <a:spcPts val="0"/>
              </a:spcBef>
              <a:spcAft>
                <a:spcPts val="0"/>
              </a:spcAft>
              <a:buNone/>
            </a:pPr>
            <a:r>
              <a:rPr lang="en" sz="1500">
                <a:latin typeface="Courier New"/>
                <a:ea typeface="Courier New"/>
                <a:cs typeface="Courier New"/>
                <a:sym typeface="Courier New"/>
              </a:rPr>
              <a:t>&lt;launch&gt;</a:t>
            </a:r>
          </a:p>
          <a:p>
            <a:pPr lvl="0" rtl="0">
              <a:lnSpc>
                <a:spcPct val="100000"/>
              </a:lnSpc>
              <a:spcBef>
                <a:spcPts val="0"/>
              </a:spcBef>
              <a:spcAft>
                <a:spcPts val="0"/>
              </a:spcAft>
              <a:buNone/>
            </a:pPr>
            <a:r>
              <a:t/>
            </a:r>
            <a:endParaRPr sz="1500">
              <a:latin typeface="Courier New"/>
              <a:ea typeface="Courier New"/>
              <a:cs typeface="Courier New"/>
              <a:sym typeface="Courier New"/>
            </a:endParaRPr>
          </a:p>
          <a:p>
            <a:pPr lvl="0">
              <a:lnSpc>
                <a:spcPct val="100000"/>
              </a:lnSpc>
              <a:spcBef>
                <a:spcPts val="0"/>
              </a:spcBef>
              <a:buNone/>
            </a:pPr>
            <a:r>
              <a:rPr lang="en" sz="1500">
                <a:latin typeface="Courier New"/>
                <a:ea typeface="Courier New"/>
                <a:cs typeface="Courier New"/>
                <a:sym typeface="Courier New"/>
              </a:rPr>
              <a:t>	&lt;arg name=”node_name” default=”hello” /&gt;</a:t>
            </a:r>
          </a:p>
          <a:p>
            <a:pPr lvl="0">
              <a:lnSpc>
                <a:spcPct val="100000"/>
              </a:lnSpc>
              <a:spcBef>
                <a:spcPts val="0"/>
              </a:spcBef>
              <a:buNone/>
            </a:pPr>
            <a:r>
              <a:rPr lang="en" sz="1500">
                <a:latin typeface="Courier New"/>
                <a:ea typeface="Courier New"/>
                <a:cs typeface="Courier New"/>
                <a:sym typeface="Courier New"/>
              </a:rPr>
              <a:t>	&lt;node pkg=”simuladores” type=”hello” name=”$(arg node_name)” /&gt;</a:t>
            </a:r>
          </a:p>
          <a:p>
            <a:pPr lvl="0">
              <a:lnSpc>
                <a:spcPct val="100000"/>
              </a:lnSpc>
              <a:spcBef>
                <a:spcPts val="0"/>
              </a:spcBef>
              <a:buNone/>
            </a:pPr>
            <a:r>
              <a:rPr lang="en" sz="1500">
                <a:latin typeface="Courier New"/>
                <a:ea typeface="Courier New"/>
                <a:cs typeface="Courier New"/>
                <a:sym typeface="Courier New"/>
              </a:rPr>
              <a:t>&lt;/launch&gt;</a:t>
            </a:r>
          </a:p>
          <a:p>
            <a:pPr lvl="0">
              <a:spcBef>
                <a:spcPts val="0"/>
              </a:spcBef>
              <a:buNone/>
            </a:pPr>
            <a:r>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2" name="Shape 492"/>
        <p:cNvGrpSpPr/>
        <p:nvPr/>
      </p:nvGrpSpPr>
      <p:grpSpPr>
        <a:xfrm>
          <a:off x="0" y="0"/>
          <a:ext cx="0" cy="0"/>
          <a:chOff x="0" y="0"/>
          <a:chExt cx="0" cy="0"/>
        </a:xfrm>
      </p:grpSpPr>
      <p:sp>
        <p:nvSpPr>
          <p:cNvPr id="493" name="Shape 493"/>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Arquivos Launch</a:t>
            </a:r>
          </a:p>
        </p:txBody>
      </p:sp>
      <p:sp>
        <p:nvSpPr>
          <p:cNvPr id="494" name="Shape 494"/>
          <p:cNvSpPr txBox="1"/>
          <p:nvPr>
            <p:ph idx="1" type="body"/>
          </p:nvPr>
        </p:nvSpPr>
        <p:spPr>
          <a:xfrm>
            <a:off x="311700" y="1225225"/>
            <a:ext cx="8520600" cy="3354000"/>
          </a:xfrm>
          <a:prstGeom prst="rect">
            <a:avLst/>
          </a:prstGeom>
        </p:spPr>
        <p:txBody>
          <a:bodyPr anchorCtr="0" anchor="t" bIns="91425" lIns="91425" rIns="91425" tIns="91425">
            <a:noAutofit/>
          </a:bodyPr>
          <a:lstStyle/>
          <a:p>
            <a:pPr lvl="0" rtl="0">
              <a:spcBef>
                <a:spcPts val="0"/>
              </a:spcBef>
              <a:buNone/>
            </a:pPr>
            <a:r>
              <a:rPr lang="en"/>
              <a:t>Chamar esse arquivo com o comando:</a:t>
            </a:r>
          </a:p>
          <a:p>
            <a:pPr lvl="0" rtl="0">
              <a:spcBef>
                <a:spcPts val="0"/>
              </a:spcBef>
              <a:spcAft>
                <a:spcPts val="0"/>
              </a:spcAft>
              <a:buNone/>
            </a:pPr>
            <a:r>
              <a:rPr lang="en"/>
              <a:t>	</a:t>
            </a:r>
            <a:r>
              <a:rPr lang="en" sz="1500">
                <a:latin typeface="Courier New"/>
                <a:ea typeface="Courier New"/>
                <a:cs typeface="Courier New"/>
                <a:sym typeface="Courier New"/>
              </a:rPr>
              <a:t>roslaunch simuladores hello.launch node_name:=hi</a:t>
            </a:r>
          </a:p>
          <a:p>
            <a:pPr lvl="0">
              <a:spcBef>
                <a:spcPts val="0"/>
              </a:spcBef>
              <a:buNone/>
            </a:pPr>
            <a:r>
              <a:t/>
            </a:r>
            <a:endParaRPr/>
          </a:p>
          <a:p>
            <a:pPr lvl="0">
              <a:spcBef>
                <a:spcPts val="0"/>
              </a:spcBef>
              <a:buNone/>
            </a:pPr>
            <a:r>
              <a:rPr lang="en"/>
              <a:t>Sobrescrevemos o valor padrão do argumento </a:t>
            </a:r>
            <a:r>
              <a:rPr lang="en" sz="1500">
                <a:latin typeface="Courier New"/>
                <a:ea typeface="Courier New"/>
                <a:cs typeface="Courier New"/>
                <a:sym typeface="Courier New"/>
              </a:rPr>
              <a:t>node_name</a:t>
            </a:r>
            <a:r>
              <a:rPr lang="en"/>
              <a:t> que era </a:t>
            </a:r>
            <a:r>
              <a:rPr lang="en" sz="1500">
                <a:latin typeface="Courier New"/>
                <a:ea typeface="Courier New"/>
                <a:cs typeface="Courier New"/>
                <a:sym typeface="Courier New"/>
              </a:rPr>
              <a:t>“hello”</a:t>
            </a:r>
            <a:r>
              <a:rPr lang="en"/>
              <a:t> com o novo valor </a:t>
            </a:r>
            <a:r>
              <a:rPr lang="en" sz="1500">
                <a:latin typeface="Courier New"/>
                <a:ea typeface="Courier New"/>
                <a:cs typeface="Courier New"/>
                <a:sym typeface="Courier New"/>
              </a:rPr>
              <a:t>“hi”</a:t>
            </a:r>
            <a:r>
              <a:rPr lang="en"/>
              <a:t>.</a:t>
            </a: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8" name="Shape 498"/>
        <p:cNvGrpSpPr/>
        <p:nvPr/>
      </p:nvGrpSpPr>
      <p:grpSpPr>
        <a:xfrm>
          <a:off x="0" y="0"/>
          <a:ext cx="0" cy="0"/>
          <a:chOff x="0" y="0"/>
          <a:chExt cx="0" cy="0"/>
        </a:xfrm>
      </p:grpSpPr>
      <p:sp>
        <p:nvSpPr>
          <p:cNvPr id="499" name="Shape 499"/>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Exercício</a:t>
            </a:r>
          </a:p>
        </p:txBody>
      </p:sp>
      <p:sp>
        <p:nvSpPr>
          <p:cNvPr id="500" name="Shape 500"/>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pPr>
            <a:r>
              <a:rPr lang="en"/>
              <a:t>Usando os conceitos que estudamos e os programas que escrevemos, crie um nó que move a tartaruga do turtlesim para uma posição ( X, Y ) determinada.</a:t>
            </a:r>
          </a:p>
          <a:p>
            <a:pPr indent="-228600" lvl="0" marL="457200">
              <a:spcBef>
                <a:spcPts val="0"/>
              </a:spcBef>
            </a:pPr>
            <a:r>
              <a:rPr lang="en"/>
              <a:t>Escreva um arquivo launch que permita executar o turtlesim e o nó que foi criado com apenas um comando. </a:t>
            </a: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4" name="Shape 504"/>
        <p:cNvGrpSpPr/>
        <p:nvPr/>
      </p:nvGrpSpPr>
      <p:grpSpPr>
        <a:xfrm>
          <a:off x="0" y="0"/>
          <a:ext cx="0" cy="0"/>
          <a:chOff x="0" y="0"/>
          <a:chExt cx="0" cy="0"/>
        </a:xfrm>
      </p:grpSpPr>
      <p:sp>
        <p:nvSpPr>
          <p:cNvPr id="505" name="Shape 505"/>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Exercício 2</a:t>
            </a:r>
          </a:p>
        </p:txBody>
      </p:sp>
      <p:sp>
        <p:nvSpPr>
          <p:cNvPr id="506" name="Shape 506"/>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pPr>
            <a:r>
              <a:rPr lang="en"/>
              <a:t>Modifique o programa do Exercício anterior para subscrever a um tópico chamado /goal.</a:t>
            </a:r>
          </a:p>
          <a:p>
            <a:pPr indent="-228600" lvl="0" marL="457200" rtl="0">
              <a:spcBef>
                <a:spcPts val="0"/>
              </a:spcBef>
            </a:pPr>
            <a:r>
              <a:rPr lang="en"/>
              <a:t>Deverá ser possível, durante a execução do programa, publicar mensagens representando posições no tópico /goal.</a:t>
            </a:r>
          </a:p>
          <a:p>
            <a:pPr indent="-228600" lvl="0" marL="457200">
              <a:spcBef>
                <a:spcPts val="0"/>
              </a:spcBef>
            </a:pPr>
            <a:r>
              <a:rPr lang="en"/>
              <a:t>A tartaruga deverá tratar essa posição como seu novo objetivo e se mover para lá. </a:t>
            </a: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0" name="Shape 510"/>
        <p:cNvGrpSpPr/>
        <p:nvPr/>
      </p:nvGrpSpPr>
      <p:grpSpPr>
        <a:xfrm>
          <a:off x="0" y="0"/>
          <a:ext cx="0" cy="0"/>
          <a:chOff x="0" y="0"/>
          <a:chExt cx="0" cy="0"/>
        </a:xfrm>
      </p:grpSpPr>
      <p:sp>
        <p:nvSpPr>
          <p:cNvPr id="511" name="Shape 511"/>
          <p:cNvSpPr txBox="1"/>
          <p:nvPr>
            <p:ph type="title"/>
          </p:nvPr>
        </p:nvSpPr>
        <p:spPr>
          <a:xfrm>
            <a:off x="773700" y="1806450"/>
            <a:ext cx="7596600" cy="1530600"/>
          </a:xfrm>
          <a:prstGeom prst="rect">
            <a:avLst/>
          </a:prstGeom>
        </p:spPr>
        <p:txBody>
          <a:bodyPr anchorCtr="0" anchor="ctr" bIns="91425" lIns="91425" rIns="91425" tIns="91425">
            <a:noAutofit/>
          </a:bodyPr>
          <a:lstStyle/>
          <a:p>
            <a:pPr lvl="0" rtl="0">
              <a:spcBef>
                <a:spcPts val="0"/>
              </a:spcBef>
              <a:buNone/>
            </a:pPr>
            <a:r>
              <a:rPr lang="en"/>
              <a:t>Gazebo Simulator</a:t>
            </a: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5" name="Shape 515"/>
        <p:cNvGrpSpPr/>
        <p:nvPr/>
      </p:nvGrpSpPr>
      <p:grpSpPr>
        <a:xfrm>
          <a:off x="0" y="0"/>
          <a:ext cx="0" cy="0"/>
          <a:chOff x="0" y="0"/>
          <a:chExt cx="0" cy="0"/>
        </a:xfrm>
      </p:grpSpPr>
      <p:sp>
        <p:nvSpPr>
          <p:cNvPr id="516" name="Shape 516"/>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Gazebo</a:t>
            </a:r>
          </a:p>
        </p:txBody>
      </p:sp>
      <p:sp>
        <p:nvSpPr>
          <p:cNvPr id="517" name="Shape 517"/>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spcBef>
                <a:spcPts val="0"/>
              </a:spcBef>
              <a:buNone/>
            </a:pPr>
            <a:r>
              <a:rPr lang="en"/>
              <a:t>O Gazebo é um simulador 3D que tem a habilidade de simular, de forma precisa e eficiente, populações de robôs em ambientes indoor e outdoor complexos. Ele já vem com uma base contendo diversos modelos de objetos, robôs e sensores, mas permite também que criemos nossos próprios ambientes e modelos. É capaz de simular vários tipos de sensores como sonar, lidar, GPS e câmera.</a:t>
            </a: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1" name="Shape 521"/>
        <p:cNvGrpSpPr/>
        <p:nvPr/>
      </p:nvGrpSpPr>
      <p:grpSpPr>
        <a:xfrm>
          <a:off x="0" y="0"/>
          <a:ext cx="0" cy="0"/>
          <a:chOff x="0" y="0"/>
          <a:chExt cx="0" cy="0"/>
        </a:xfrm>
      </p:grpSpPr>
      <p:sp>
        <p:nvSpPr>
          <p:cNvPr id="522" name="Shape 522"/>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Instalação do Gazebo</a:t>
            </a:r>
          </a:p>
        </p:txBody>
      </p:sp>
      <p:sp>
        <p:nvSpPr>
          <p:cNvPr id="523" name="Shape 523"/>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pPr>
            <a:r>
              <a:rPr lang="en"/>
              <a:t>Se, ao instalarmos o ROS, escolhermos o pacote </a:t>
            </a:r>
            <a:r>
              <a:rPr b="1" lang="en" sz="1500">
                <a:latin typeface="Courier New"/>
                <a:ea typeface="Courier New"/>
                <a:cs typeface="Courier New"/>
                <a:sym typeface="Courier New"/>
              </a:rPr>
              <a:t>ros-indigo-desktop-full</a:t>
            </a:r>
            <a:r>
              <a:rPr lang="en"/>
              <a:t>, o Gazebo 2 já vem instalado. Essa é a versão indicada para o ROS Indigo e é a que vamos utilizar no curso.</a:t>
            </a:r>
          </a:p>
          <a:p>
            <a:pPr lvl="0" rtl="0">
              <a:spcBef>
                <a:spcPts val="0"/>
              </a:spcBef>
              <a:buNone/>
            </a:pPr>
            <a:r>
              <a:t/>
            </a:r>
            <a:endParaRPr/>
          </a:p>
          <a:p>
            <a:pPr indent="-228600" lvl="0" marL="457200" rtl="0">
              <a:spcBef>
                <a:spcPts val="0"/>
              </a:spcBef>
            </a:pPr>
            <a:r>
              <a:rPr lang="en"/>
              <a:t>Para instalar o Gazebo de forma independente, e também numa versão mais nova, basta seguir as instruções na página a seguir: </a:t>
            </a:r>
            <a:r>
              <a:rPr lang="en" u="sng">
                <a:solidFill>
                  <a:schemeClr val="hlink"/>
                </a:solidFill>
                <a:hlinkClick r:id="rId3"/>
              </a:rPr>
              <a:t>http://gazebosim.org/tutorials?tut=install_ubuntu&amp;cat=install</a:t>
            </a:r>
            <a:r>
              <a:rPr lang="en"/>
              <a:t> </a:t>
            </a: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7" name="Shape 527"/>
        <p:cNvGrpSpPr/>
        <p:nvPr/>
      </p:nvGrpSpPr>
      <p:grpSpPr>
        <a:xfrm>
          <a:off x="0" y="0"/>
          <a:ext cx="0" cy="0"/>
          <a:chOff x="0" y="0"/>
          <a:chExt cx="0" cy="0"/>
        </a:xfrm>
      </p:grpSpPr>
      <p:sp>
        <p:nvSpPr>
          <p:cNvPr id="528" name="Shape 528"/>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Iniciar o Gazebo</a:t>
            </a:r>
          </a:p>
        </p:txBody>
      </p:sp>
      <p:sp>
        <p:nvSpPr>
          <p:cNvPr id="529" name="Shape 529"/>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pPr>
            <a:r>
              <a:rPr lang="en"/>
              <a:t>Para iniciar o Gazebo, basta abrir um terminal e executar o comando: </a:t>
            </a:r>
          </a:p>
          <a:p>
            <a:pPr indent="457200" lvl="0" rtl="0">
              <a:spcBef>
                <a:spcPts val="0"/>
              </a:spcBef>
              <a:buNone/>
            </a:pPr>
            <a:r>
              <a:rPr lang="en" sz="1500">
                <a:latin typeface="Courier New"/>
                <a:ea typeface="Courier New"/>
                <a:cs typeface="Courier New"/>
                <a:sym typeface="Courier New"/>
              </a:rPr>
              <a:t>g</a:t>
            </a:r>
            <a:r>
              <a:rPr lang="en" sz="1500">
                <a:latin typeface="Courier New"/>
                <a:ea typeface="Courier New"/>
                <a:cs typeface="Courier New"/>
                <a:sym typeface="Courier New"/>
              </a:rPr>
              <a:t>azebo</a:t>
            </a:r>
          </a:p>
          <a:p>
            <a:pPr indent="-228600" lvl="0" marL="457200" rtl="0">
              <a:spcBef>
                <a:spcPts val="0"/>
              </a:spcBef>
              <a:spcAft>
                <a:spcPts val="1000"/>
              </a:spcAft>
            </a:pPr>
            <a:r>
              <a:rPr lang="en"/>
              <a:t>Isso inicializará o Gazebo como um programa independente do ROS.</a:t>
            </a:r>
          </a:p>
          <a:p>
            <a:pPr indent="-228600" lvl="0" marL="457200" rtl="0">
              <a:spcBef>
                <a:spcPts val="0"/>
              </a:spcBef>
              <a:spcAft>
                <a:spcPts val="1000"/>
              </a:spcAft>
            </a:pPr>
            <a:r>
              <a:rPr lang="en"/>
              <a:t>Para utilizar o Gazebo juntamente com o ROS, é necessário o pacote </a:t>
            </a:r>
            <a:r>
              <a:rPr lang="en" sz="1500">
                <a:latin typeface="Courier New"/>
                <a:ea typeface="Courier New"/>
                <a:cs typeface="Courier New"/>
                <a:sym typeface="Courier New"/>
              </a:rPr>
              <a:t>gazebo_ros</a:t>
            </a:r>
            <a:r>
              <a:rPr lang="en"/>
              <a:t>.</a:t>
            </a:r>
          </a:p>
          <a:p>
            <a:pPr indent="-228600" lvl="0" marL="457200" rtl="0">
              <a:spcBef>
                <a:spcPts val="0"/>
              </a:spcBef>
              <a:spcAft>
                <a:spcPts val="1000"/>
              </a:spcAft>
            </a:pPr>
            <a:r>
              <a:rPr lang="en"/>
              <a:t>Caso o pacote ainda não esteja instalado: </a:t>
            </a:r>
          </a:p>
          <a:p>
            <a:pPr lvl="0" rtl="0">
              <a:spcBef>
                <a:spcPts val="0"/>
              </a:spcBef>
              <a:spcAft>
                <a:spcPts val="1000"/>
              </a:spcAft>
              <a:buNone/>
            </a:pPr>
            <a:r>
              <a:rPr lang="en"/>
              <a:t>        </a:t>
            </a:r>
            <a:r>
              <a:rPr lang="en" sz="1500">
                <a:latin typeface="Courier New"/>
                <a:ea typeface="Courier New"/>
                <a:cs typeface="Courier New"/>
                <a:sym typeface="Courier New"/>
              </a:rPr>
              <a:t>sudo apt-get install ros-indigo-gazebo-ros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pic>
        <p:nvPicPr>
          <p:cNvPr descr="turtlesim.png" id="103" name="Shape 103"/>
          <p:cNvPicPr preferRelativeResize="0"/>
          <p:nvPr/>
        </p:nvPicPr>
        <p:blipFill>
          <a:blip r:embed="rId3">
            <a:alphaModFix/>
          </a:blip>
          <a:stretch>
            <a:fillRect/>
          </a:stretch>
        </p:blipFill>
        <p:spPr>
          <a:xfrm>
            <a:off x="929900" y="647062"/>
            <a:ext cx="7284199" cy="3849375"/>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3" name="Shape 533"/>
        <p:cNvGrpSpPr/>
        <p:nvPr/>
      </p:nvGrpSpPr>
      <p:grpSpPr>
        <a:xfrm>
          <a:off x="0" y="0"/>
          <a:ext cx="0" cy="0"/>
          <a:chOff x="0" y="0"/>
          <a:chExt cx="0" cy="0"/>
        </a:xfrm>
      </p:grpSpPr>
      <p:sp>
        <p:nvSpPr>
          <p:cNvPr id="534" name="Shape 534"/>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Iniciar o Gazebo</a:t>
            </a:r>
          </a:p>
        </p:txBody>
      </p:sp>
      <p:sp>
        <p:nvSpPr>
          <p:cNvPr id="535" name="Shape 535"/>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pPr>
            <a:r>
              <a:rPr lang="en"/>
              <a:t>Para iniciar o Gazebo como parte do ROS, executar os seguintes comandos em dois terminais independentes:</a:t>
            </a:r>
          </a:p>
          <a:p>
            <a:pPr indent="457200" lvl="0">
              <a:spcBef>
                <a:spcPts val="0"/>
              </a:spcBef>
              <a:buNone/>
            </a:pPr>
            <a:r>
              <a:rPr lang="en" sz="1500">
                <a:latin typeface="Courier New"/>
                <a:ea typeface="Courier New"/>
                <a:cs typeface="Courier New"/>
                <a:sym typeface="Courier New"/>
              </a:rPr>
              <a:t>r</a:t>
            </a:r>
            <a:r>
              <a:rPr lang="en" sz="1500">
                <a:latin typeface="Courier New"/>
                <a:ea typeface="Courier New"/>
                <a:cs typeface="Courier New"/>
                <a:sym typeface="Courier New"/>
              </a:rPr>
              <a:t>oscore</a:t>
            </a:r>
          </a:p>
          <a:p>
            <a:pPr indent="457200" lvl="0" rtl="0">
              <a:spcBef>
                <a:spcPts val="1000"/>
              </a:spcBef>
              <a:buNone/>
            </a:pPr>
            <a:r>
              <a:rPr lang="en" sz="1500">
                <a:latin typeface="Courier New"/>
                <a:ea typeface="Courier New"/>
                <a:cs typeface="Courier New"/>
                <a:sym typeface="Courier New"/>
              </a:rPr>
              <a:t>rosrun gazebo_ros gazebo </a:t>
            </a:r>
          </a:p>
          <a:p>
            <a:pPr indent="-228600" lvl="0" marL="457200" rtl="0">
              <a:spcBef>
                <a:spcPts val="1000"/>
              </a:spcBef>
            </a:pPr>
            <a:r>
              <a:rPr lang="en"/>
              <a:t>Dessa vez o Gazebo será iniciado como um nó do ROS, capaz de publicar e subscrever em tópicos.</a:t>
            </a:r>
          </a:p>
          <a:p>
            <a:pPr lvl="0">
              <a:spcBef>
                <a:spcPts val="1000"/>
              </a:spcBef>
              <a:buNone/>
            </a:pPr>
            <a:r>
              <a:rPr lang="en" sz="1500">
                <a:latin typeface="Courier New"/>
                <a:ea typeface="Courier New"/>
                <a:cs typeface="Courier New"/>
                <a:sym typeface="Courier New"/>
              </a:rPr>
              <a:t>	rosnode list</a:t>
            </a: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9" name="Shape 539"/>
        <p:cNvGrpSpPr/>
        <p:nvPr/>
      </p:nvGrpSpPr>
      <p:grpSpPr>
        <a:xfrm>
          <a:off x="0" y="0"/>
          <a:ext cx="0" cy="0"/>
          <a:chOff x="0" y="0"/>
          <a:chExt cx="0" cy="0"/>
        </a:xfrm>
      </p:grpSpPr>
      <p:sp>
        <p:nvSpPr>
          <p:cNvPr id="540" name="Shape 540"/>
          <p:cNvSpPr txBox="1"/>
          <p:nvPr>
            <p:ph type="title"/>
          </p:nvPr>
        </p:nvSpPr>
        <p:spPr>
          <a:xfrm>
            <a:off x="773700" y="1806450"/>
            <a:ext cx="7596600" cy="1530600"/>
          </a:xfrm>
          <a:prstGeom prst="rect">
            <a:avLst/>
          </a:prstGeom>
        </p:spPr>
        <p:txBody>
          <a:bodyPr anchorCtr="0" anchor="ctr" bIns="91425" lIns="91425" rIns="91425" tIns="91425">
            <a:noAutofit/>
          </a:bodyPr>
          <a:lstStyle/>
          <a:p>
            <a:pPr lvl="0">
              <a:spcBef>
                <a:spcPts val="0"/>
              </a:spcBef>
              <a:buNone/>
            </a:pPr>
            <a:r>
              <a:rPr lang="en"/>
              <a:t>Componentes do Gazebo</a:t>
            </a: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4" name="Shape 544"/>
        <p:cNvGrpSpPr/>
        <p:nvPr/>
      </p:nvGrpSpPr>
      <p:grpSpPr>
        <a:xfrm>
          <a:off x="0" y="0"/>
          <a:ext cx="0" cy="0"/>
          <a:chOff x="0" y="0"/>
          <a:chExt cx="0" cy="0"/>
        </a:xfrm>
      </p:grpSpPr>
      <p:sp>
        <p:nvSpPr>
          <p:cNvPr id="545" name="Shape 545"/>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Mundos</a:t>
            </a:r>
          </a:p>
        </p:txBody>
      </p:sp>
      <p:sp>
        <p:nvSpPr>
          <p:cNvPr id="546" name="Shape 546"/>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spcBef>
                <a:spcPts val="0"/>
              </a:spcBef>
              <a:buNone/>
            </a:pPr>
            <a:r>
              <a:rPr lang="en"/>
              <a:t>O mundo que será simulado pelo Gazebo pode conter diversos objetos, robôs e sensores. Diversas características podem ser alteradas, como vento, luminosidade e mesmo as regras da física. Os mundos são descritos em arquivos com extensão </a:t>
            </a:r>
            <a:r>
              <a:rPr lang="en" sz="1500">
                <a:latin typeface="Courier New"/>
                <a:ea typeface="Courier New"/>
                <a:cs typeface="Courier New"/>
                <a:sym typeface="Courier New"/>
              </a:rPr>
              <a:t>.world</a:t>
            </a:r>
            <a:r>
              <a:rPr lang="en"/>
              <a:t>, que são escritos numa linguagem de marcação chamada SDF (Simulation Description Format).</a:t>
            </a: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0" name="Shape 550"/>
        <p:cNvGrpSpPr/>
        <p:nvPr/>
      </p:nvGrpSpPr>
      <p:grpSpPr>
        <a:xfrm>
          <a:off x="0" y="0"/>
          <a:ext cx="0" cy="0"/>
          <a:chOff x="0" y="0"/>
          <a:chExt cx="0" cy="0"/>
        </a:xfrm>
      </p:grpSpPr>
      <p:sp>
        <p:nvSpPr>
          <p:cNvPr id="551" name="Shape 551"/>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Mundos</a:t>
            </a:r>
          </a:p>
        </p:txBody>
      </p:sp>
      <p:sp>
        <p:nvSpPr>
          <p:cNvPr id="552" name="Shape 552"/>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spcBef>
                <a:spcPts val="0"/>
              </a:spcBef>
              <a:buNone/>
            </a:pPr>
            <a:r>
              <a:rPr lang="en"/>
              <a:t>Exemplo: </a:t>
            </a:r>
            <a:r>
              <a:rPr lang="en" sz="1500">
                <a:latin typeface="Courier New"/>
                <a:ea typeface="Courier New"/>
                <a:cs typeface="Courier New"/>
                <a:sym typeface="Courier New"/>
              </a:rPr>
              <a:t>empty.world</a:t>
            </a:r>
          </a:p>
          <a:p>
            <a:pPr lvl="0">
              <a:lnSpc>
                <a:spcPct val="100000"/>
              </a:lnSpc>
              <a:spcBef>
                <a:spcPts val="0"/>
              </a:spcBef>
              <a:spcAft>
                <a:spcPts val="0"/>
              </a:spcAft>
              <a:buClr>
                <a:schemeClr val="dk1"/>
              </a:buClr>
              <a:buSzPct val="78571"/>
              <a:buFont typeface="Arial"/>
              <a:buNone/>
            </a:pPr>
            <a:r>
              <a:rPr lang="en" sz="1400">
                <a:latin typeface="Courier New"/>
                <a:ea typeface="Courier New"/>
                <a:cs typeface="Courier New"/>
                <a:sym typeface="Courier New"/>
              </a:rPr>
              <a:t>&lt;?xml version="1.0" ?&gt;</a:t>
            </a:r>
          </a:p>
          <a:p>
            <a:pPr lvl="0">
              <a:lnSpc>
                <a:spcPct val="100000"/>
              </a:lnSpc>
              <a:spcBef>
                <a:spcPts val="0"/>
              </a:spcBef>
              <a:spcAft>
                <a:spcPts val="0"/>
              </a:spcAft>
              <a:buClr>
                <a:schemeClr val="dk1"/>
              </a:buClr>
              <a:buSzPct val="78571"/>
              <a:buFont typeface="Arial"/>
              <a:buNone/>
            </a:pPr>
            <a:r>
              <a:rPr lang="en" sz="1400">
                <a:latin typeface="Courier New"/>
                <a:ea typeface="Courier New"/>
                <a:cs typeface="Courier New"/>
                <a:sym typeface="Courier New"/>
              </a:rPr>
              <a:t>&lt;sdf version="1.4"&gt;</a:t>
            </a:r>
          </a:p>
          <a:p>
            <a:pPr lvl="0">
              <a:lnSpc>
                <a:spcPct val="100000"/>
              </a:lnSpc>
              <a:spcBef>
                <a:spcPts val="0"/>
              </a:spcBef>
              <a:spcAft>
                <a:spcPts val="0"/>
              </a:spcAft>
              <a:buClr>
                <a:schemeClr val="dk1"/>
              </a:buClr>
              <a:buSzPct val="78571"/>
              <a:buFont typeface="Arial"/>
              <a:buNone/>
            </a:pPr>
            <a:r>
              <a:rPr lang="en" sz="1400">
                <a:latin typeface="Courier New"/>
                <a:ea typeface="Courier New"/>
                <a:cs typeface="Courier New"/>
                <a:sym typeface="Courier New"/>
              </a:rPr>
              <a:t>  &lt;world name="default"&gt;</a:t>
            </a:r>
          </a:p>
          <a:p>
            <a:pPr lvl="0">
              <a:lnSpc>
                <a:spcPct val="100000"/>
              </a:lnSpc>
              <a:spcBef>
                <a:spcPts val="0"/>
              </a:spcBef>
              <a:spcAft>
                <a:spcPts val="0"/>
              </a:spcAft>
              <a:buClr>
                <a:schemeClr val="dk1"/>
              </a:buClr>
              <a:buSzPct val="78571"/>
              <a:buFont typeface="Arial"/>
              <a:buNone/>
            </a:pPr>
            <a:r>
              <a:rPr lang="en" sz="1400">
                <a:latin typeface="Courier New"/>
                <a:ea typeface="Courier New"/>
                <a:cs typeface="Courier New"/>
                <a:sym typeface="Courier New"/>
              </a:rPr>
              <a:t>    &lt;!-- A global light source --&gt;</a:t>
            </a:r>
          </a:p>
          <a:p>
            <a:pPr lvl="0">
              <a:lnSpc>
                <a:spcPct val="100000"/>
              </a:lnSpc>
              <a:spcBef>
                <a:spcPts val="0"/>
              </a:spcBef>
              <a:spcAft>
                <a:spcPts val="0"/>
              </a:spcAft>
              <a:buClr>
                <a:schemeClr val="dk1"/>
              </a:buClr>
              <a:buSzPct val="78571"/>
              <a:buFont typeface="Arial"/>
              <a:buNone/>
            </a:pPr>
            <a:r>
              <a:rPr lang="en" sz="1400">
                <a:latin typeface="Courier New"/>
                <a:ea typeface="Courier New"/>
                <a:cs typeface="Courier New"/>
                <a:sym typeface="Courier New"/>
              </a:rPr>
              <a:t>    &lt;include&gt;</a:t>
            </a:r>
          </a:p>
          <a:p>
            <a:pPr lvl="0">
              <a:lnSpc>
                <a:spcPct val="100000"/>
              </a:lnSpc>
              <a:spcBef>
                <a:spcPts val="0"/>
              </a:spcBef>
              <a:spcAft>
                <a:spcPts val="0"/>
              </a:spcAft>
              <a:buClr>
                <a:schemeClr val="dk1"/>
              </a:buClr>
              <a:buSzPct val="78571"/>
              <a:buFont typeface="Arial"/>
              <a:buNone/>
            </a:pPr>
            <a:r>
              <a:rPr lang="en" sz="1400">
                <a:latin typeface="Courier New"/>
                <a:ea typeface="Courier New"/>
                <a:cs typeface="Courier New"/>
                <a:sym typeface="Courier New"/>
              </a:rPr>
              <a:t>      &lt;uri&gt;model://sun&lt;/uri&gt;</a:t>
            </a:r>
          </a:p>
          <a:p>
            <a:pPr lvl="0">
              <a:lnSpc>
                <a:spcPct val="100000"/>
              </a:lnSpc>
              <a:spcBef>
                <a:spcPts val="0"/>
              </a:spcBef>
              <a:spcAft>
                <a:spcPts val="0"/>
              </a:spcAft>
              <a:buClr>
                <a:schemeClr val="dk1"/>
              </a:buClr>
              <a:buSzPct val="78571"/>
              <a:buFont typeface="Arial"/>
              <a:buNone/>
            </a:pPr>
            <a:r>
              <a:rPr lang="en" sz="1400">
                <a:latin typeface="Courier New"/>
                <a:ea typeface="Courier New"/>
                <a:cs typeface="Courier New"/>
                <a:sym typeface="Courier New"/>
              </a:rPr>
              <a:t>    &lt;/include&gt;</a:t>
            </a:r>
          </a:p>
          <a:p>
            <a:pPr lvl="0">
              <a:lnSpc>
                <a:spcPct val="100000"/>
              </a:lnSpc>
              <a:spcBef>
                <a:spcPts val="0"/>
              </a:spcBef>
              <a:spcAft>
                <a:spcPts val="0"/>
              </a:spcAft>
              <a:buClr>
                <a:schemeClr val="dk1"/>
              </a:buClr>
              <a:buSzPct val="78571"/>
              <a:buFont typeface="Arial"/>
              <a:buNone/>
            </a:pPr>
            <a:r>
              <a:rPr lang="en" sz="1400">
                <a:latin typeface="Courier New"/>
                <a:ea typeface="Courier New"/>
                <a:cs typeface="Courier New"/>
                <a:sym typeface="Courier New"/>
              </a:rPr>
              <a:t>    &lt;!-- A ground plane --&gt;</a:t>
            </a:r>
          </a:p>
          <a:p>
            <a:pPr lvl="0">
              <a:lnSpc>
                <a:spcPct val="100000"/>
              </a:lnSpc>
              <a:spcBef>
                <a:spcPts val="0"/>
              </a:spcBef>
              <a:spcAft>
                <a:spcPts val="0"/>
              </a:spcAft>
              <a:buClr>
                <a:schemeClr val="dk1"/>
              </a:buClr>
              <a:buSzPct val="78571"/>
              <a:buFont typeface="Arial"/>
              <a:buNone/>
            </a:pPr>
            <a:r>
              <a:rPr lang="en" sz="1400">
                <a:latin typeface="Courier New"/>
                <a:ea typeface="Courier New"/>
                <a:cs typeface="Courier New"/>
                <a:sym typeface="Courier New"/>
              </a:rPr>
              <a:t>    &lt;include&gt;</a:t>
            </a:r>
          </a:p>
          <a:p>
            <a:pPr lvl="0">
              <a:lnSpc>
                <a:spcPct val="100000"/>
              </a:lnSpc>
              <a:spcBef>
                <a:spcPts val="0"/>
              </a:spcBef>
              <a:spcAft>
                <a:spcPts val="0"/>
              </a:spcAft>
              <a:buClr>
                <a:schemeClr val="dk1"/>
              </a:buClr>
              <a:buSzPct val="78571"/>
              <a:buFont typeface="Arial"/>
              <a:buNone/>
            </a:pPr>
            <a:r>
              <a:rPr lang="en" sz="1400">
                <a:latin typeface="Courier New"/>
                <a:ea typeface="Courier New"/>
                <a:cs typeface="Courier New"/>
                <a:sym typeface="Courier New"/>
              </a:rPr>
              <a:t>      &lt;uri&gt;model://ground_plane&lt;/uri&gt;</a:t>
            </a:r>
          </a:p>
          <a:p>
            <a:pPr lvl="0">
              <a:lnSpc>
                <a:spcPct val="100000"/>
              </a:lnSpc>
              <a:spcBef>
                <a:spcPts val="0"/>
              </a:spcBef>
              <a:spcAft>
                <a:spcPts val="0"/>
              </a:spcAft>
              <a:buClr>
                <a:schemeClr val="dk1"/>
              </a:buClr>
              <a:buSzPct val="78571"/>
              <a:buFont typeface="Arial"/>
              <a:buNone/>
            </a:pPr>
            <a:r>
              <a:rPr lang="en" sz="1400">
                <a:latin typeface="Courier New"/>
                <a:ea typeface="Courier New"/>
                <a:cs typeface="Courier New"/>
                <a:sym typeface="Courier New"/>
              </a:rPr>
              <a:t>    &lt;/include&gt;</a:t>
            </a:r>
          </a:p>
          <a:p>
            <a:pPr lvl="0">
              <a:lnSpc>
                <a:spcPct val="100000"/>
              </a:lnSpc>
              <a:spcBef>
                <a:spcPts val="0"/>
              </a:spcBef>
              <a:spcAft>
                <a:spcPts val="0"/>
              </a:spcAft>
              <a:buClr>
                <a:schemeClr val="dk1"/>
              </a:buClr>
              <a:buSzPct val="78571"/>
              <a:buFont typeface="Arial"/>
              <a:buNone/>
            </a:pPr>
            <a:r>
              <a:rPr lang="en" sz="1400">
                <a:latin typeface="Courier New"/>
                <a:ea typeface="Courier New"/>
                <a:cs typeface="Courier New"/>
                <a:sym typeface="Courier New"/>
              </a:rPr>
              <a:t>  &lt;/world&gt;</a:t>
            </a:r>
          </a:p>
          <a:p>
            <a:pPr lvl="0">
              <a:lnSpc>
                <a:spcPct val="100000"/>
              </a:lnSpc>
              <a:spcBef>
                <a:spcPts val="0"/>
              </a:spcBef>
              <a:spcAft>
                <a:spcPts val="0"/>
              </a:spcAft>
              <a:buClr>
                <a:schemeClr val="dk1"/>
              </a:buClr>
              <a:buSzPct val="78571"/>
              <a:buFont typeface="Arial"/>
              <a:buNone/>
            </a:pPr>
            <a:r>
              <a:rPr lang="en" sz="1400">
                <a:latin typeface="Courier New"/>
                <a:ea typeface="Courier New"/>
                <a:cs typeface="Courier New"/>
                <a:sym typeface="Courier New"/>
              </a:rPr>
              <a:t>&lt;/sdf&gt;</a:t>
            </a:r>
          </a:p>
          <a:p>
            <a:pPr lvl="0">
              <a:spcBef>
                <a:spcPts val="0"/>
              </a:spcBef>
              <a:buNone/>
            </a:pPr>
            <a:r>
              <a:t/>
            </a:r>
            <a:endParaRPr sz="1500">
              <a:latin typeface="Courier New"/>
              <a:ea typeface="Courier New"/>
              <a:cs typeface="Courier New"/>
              <a:sym typeface="Courier New"/>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6" name="Shape 556"/>
        <p:cNvGrpSpPr/>
        <p:nvPr/>
      </p:nvGrpSpPr>
      <p:grpSpPr>
        <a:xfrm>
          <a:off x="0" y="0"/>
          <a:ext cx="0" cy="0"/>
          <a:chOff x="0" y="0"/>
          <a:chExt cx="0" cy="0"/>
        </a:xfrm>
      </p:grpSpPr>
      <p:sp>
        <p:nvSpPr>
          <p:cNvPr id="557" name="Shape 557"/>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Mundos</a:t>
            </a:r>
          </a:p>
        </p:txBody>
      </p:sp>
      <p:sp>
        <p:nvSpPr>
          <p:cNvPr id="558" name="Shape 558"/>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spcBef>
                <a:spcPts val="0"/>
              </a:spcBef>
              <a:buNone/>
            </a:pPr>
            <a:r>
              <a:rPr lang="en"/>
              <a:t>Outros exemplos de mundos:</a:t>
            </a:r>
          </a:p>
          <a:p>
            <a:pPr lvl="0">
              <a:spcBef>
                <a:spcPts val="0"/>
              </a:spcBef>
              <a:buNone/>
            </a:pPr>
            <a:r>
              <a:rPr lang="en" sz="1500">
                <a:latin typeface="Courier New"/>
                <a:ea typeface="Courier New"/>
                <a:cs typeface="Courier New"/>
                <a:sym typeface="Courier New"/>
              </a:rPr>
              <a:t>	roslaunch gazebo_ros willowgarage_world.launch</a:t>
            </a:r>
          </a:p>
          <a:p>
            <a:pPr lvl="0">
              <a:spcBef>
                <a:spcPts val="0"/>
              </a:spcBef>
              <a:buNone/>
            </a:pPr>
            <a:r>
              <a:rPr lang="en" sz="1500">
                <a:latin typeface="Courier New"/>
                <a:ea typeface="Courier New"/>
                <a:cs typeface="Courier New"/>
                <a:sym typeface="Courier New"/>
              </a:rPr>
              <a:t>	roslaunch gazebo_ros shapes_world.launch</a:t>
            </a:r>
          </a:p>
          <a:p>
            <a:pPr lvl="0">
              <a:spcBef>
                <a:spcPts val="0"/>
              </a:spcBef>
              <a:buNone/>
            </a:pPr>
            <a:r>
              <a:rPr lang="en" sz="1500">
                <a:latin typeface="Courier New"/>
                <a:ea typeface="Courier New"/>
                <a:cs typeface="Courier New"/>
                <a:sym typeface="Courier New"/>
              </a:rPr>
              <a:t>	roslaunch gazebo_ros rubble_world.launch</a:t>
            </a: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2" name="Shape 562"/>
        <p:cNvGrpSpPr/>
        <p:nvPr/>
      </p:nvGrpSpPr>
      <p:grpSpPr>
        <a:xfrm>
          <a:off x="0" y="0"/>
          <a:ext cx="0" cy="0"/>
          <a:chOff x="0" y="0"/>
          <a:chExt cx="0" cy="0"/>
        </a:xfrm>
      </p:grpSpPr>
      <p:sp>
        <p:nvSpPr>
          <p:cNvPr id="563" name="Shape 563"/>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Modelos</a:t>
            </a:r>
          </a:p>
        </p:txBody>
      </p:sp>
      <p:sp>
        <p:nvSpPr>
          <p:cNvPr id="564" name="Shape 564"/>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spcBef>
                <a:spcPts val="0"/>
              </a:spcBef>
              <a:buNone/>
            </a:pPr>
            <a:r>
              <a:rPr lang="en"/>
              <a:t>Modelos representam elementos da simulação: objetos, sensores ou mesmo robôs. Modelos são descritos em arquivos com a extensão </a:t>
            </a:r>
            <a:r>
              <a:rPr lang="en" sz="1500">
                <a:latin typeface="Courier New"/>
                <a:ea typeface="Courier New"/>
                <a:cs typeface="Courier New"/>
                <a:sym typeface="Courier New"/>
              </a:rPr>
              <a:t>.sdf</a:t>
            </a:r>
            <a:r>
              <a:rPr lang="en"/>
              <a:t>, e devem contar uma única tag </a:t>
            </a:r>
            <a:r>
              <a:rPr lang="en" sz="1500">
                <a:latin typeface="Courier New"/>
                <a:ea typeface="Courier New"/>
                <a:cs typeface="Courier New"/>
                <a:sym typeface="Courier New"/>
              </a:rPr>
              <a:t>&lt;model&gt; … &lt;/model&gt;</a:t>
            </a:r>
            <a:r>
              <a:rPr lang="en"/>
              <a:t>. São escritos usando a mesma linguagem SDF dos arquivos </a:t>
            </a:r>
            <a:r>
              <a:rPr lang="en" sz="1500">
                <a:latin typeface="Courier New"/>
                <a:ea typeface="Courier New"/>
                <a:cs typeface="Courier New"/>
                <a:sym typeface="Courier New"/>
              </a:rPr>
              <a:t>world</a:t>
            </a:r>
            <a:r>
              <a:rPr lang="en"/>
              <a:t>.</a:t>
            </a:r>
          </a:p>
        </p:txBody>
      </p:sp>
      <p:pic>
        <p:nvPicPr>
          <p:cNvPr id="565" name="Shape 565"/>
          <p:cNvPicPr preferRelativeResize="0"/>
          <p:nvPr/>
        </p:nvPicPr>
        <p:blipFill>
          <a:blip r:embed="rId3">
            <a:alphaModFix/>
          </a:blip>
          <a:stretch>
            <a:fillRect/>
          </a:stretch>
        </p:blipFill>
        <p:spPr>
          <a:xfrm>
            <a:off x="604524" y="2910762"/>
            <a:ext cx="1754525" cy="1574150"/>
          </a:xfrm>
          <a:prstGeom prst="rect">
            <a:avLst/>
          </a:prstGeom>
          <a:noFill/>
          <a:ln>
            <a:noFill/>
          </a:ln>
        </p:spPr>
      </p:pic>
      <p:pic>
        <p:nvPicPr>
          <p:cNvPr id="566" name="Shape 566"/>
          <p:cNvPicPr preferRelativeResize="0"/>
          <p:nvPr/>
        </p:nvPicPr>
        <p:blipFill>
          <a:blip r:embed="rId4">
            <a:alphaModFix/>
          </a:blip>
          <a:stretch>
            <a:fillRect/>
          </a:stretch>
        </p:blipFill>
        <p:spPr>
          <a:xfrm>
            <a:off x="3040179" y="2693487"/>
            <a:ext cx="2232544" cy="2008699"/>
          </a:xfrm>
          <a:prstGeom prst="rect">
            <a:avLst/>
          </a:prstGeom>
          <a:noFill/>
          <a:ln>
            <a:noFill/>
          </a:ln>
        </p:spPr>
      </p:pic>
      <p:pic>
        <p:nvPicPr>
          <p:cNvPr id="567" name="Shape 567"/>
          <p:cNvPicPr preferRelativeResize="0"/>
          <p:nvPr/>
        </p:nvPicPr>
        <p:blipFill>
          <a:blip r:embed="rId5">
            <a:alphaModFix/>
          </a:blip>
          <a:stretch>
            <a:fillRect/>
          </a:stretch>
        </p:blipFill>
        <p:spPr>
          <a:xfrm>
            <a:off x="5953850" y="2851749"/>
            <a:ext cx="2813424" cy="1692150"/>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1" name="Shape 571"/>
        <p:cNvGrpSpPr/>
        <p:nvPr/>
      </p:nvGrpSpPr>
      <p:grpSpPr>
        <a:xfrm>
          <a:off x="0" y="0"/>
          <a:ext cx="0" cy="0"/>
          <a:chOff x="0" y="0"/>
          <a:chExt cx="0" cy="0"/>
        </a:xfrm>
      </p:grpSpPr>
      <p:sp>
        <p:nvSpPr>
          <p:cNvPr id="572" name="Shape 572"/>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Modelos de Robôs no ROS</a:t>
            </a:r>
          </a:p>
        </p:txBody>
      </p:sp>
      <p:sp>
        <p:nvSpPr>
          <p:cNvPr id="573" name="Shape 573"/>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pPr>
            <a:r>
              <a:rPr lang="en"/>
              <a:t>O ROS também utiliza arquivos para representar modelos de robôs, porém utiliza uma linguagem diferente, a URDF - Universal Robotic Description Format.</a:t>
            </a:r>
          </a:p>
          <a:p>
            <a:pPr indent="-228600" lvl="0" marL="457200" rtl="0">
              <a:spcBef>
                <a:spcPts val="0"/>
              </a:spcBef>
            </a:pPr>
            <a:r>
              <a:rPr lang="en"/>
              <a:t>Essa linguagem é muito parecida com a SDF do Gazebo, porém mais limitada: ela só pode ser usada para representar robôs, e não objetos estáticos, e não possui alguns elementos exclusivos de simulação.</a:t>
            </a:r>
          </a:p>
          <a:p>
            <a:pPr indent="-228600" lvl="0" marL="457200">
              <a:spcBef>
                <a:spcPts val="0"/>
              </a:spcBef>
            </a:pPr>
            <a:r>
              <a:rPr lang="en"/>
              <a:t>Quando o Gazebo encontra um arquivo URDF, ele primeiro converte para SDF e só então carrega aquele modelo no ambiente de simulação.</a:t>
            </a: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7" name="Shape 577"/>
        <p:cNvGrpSpPr/>
        <p:nvPr/>
      </p:nvGrpSpPr>
      <p:grpSpPr>
        <a:xfrm>
          <a:off x="0" y="0"/>
          <a:ext cx="0" cy="0"/>
          <a:chOff x="0" y="0"/>
          <a:chExt cx="0" cy="0"/>
        </a:xfrm>
      </p:grpSpPr>
      <p:sp>
        <p:nvSpPr>
          <p:cNvPr id="578" name="Shape 578"/>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Plugins</a:t>
            </a:r>
          </a:p>
        </p:txBody>
      </p:sp>
      <p:sp>
        <p:nvSpPr>
          <p:cNvPr id="579" name="Shape 579"/>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pPr>
            <a:r>
              <a:rPr lang="en"/>
              <a:t>Plugins são programas que nos permitem interagir com o ambiente de simulação do Gazebo.</a:t>
            </a:r>
          </a:p>
          <a:p>
            <a:pPr indent="-228600" lvl="0" marL="457200" rtl="0">
              <a:spcBef>
                <a:spcPts val="0"/>
              </a:spcBef>
            </a:pPr>
            <a:r>
              <a:rPr lang="en"/>
              <a:t>Através de plugins é possível controlar robôs, simular sensores, modificar as leis da física, criar novos robôs ou objetos, etc.</a:t>
            </a:r>
          </a:p>
          <a:p>
            <a:pPr indent="-228600" lvl="0" marL="457200">
              <a:spcBef>
                <a:spcPts val="0"/>
              </a:spcBef>
            </a:pPr>
            <a:r>
              <a:rPr lang="en"/>
              <a:t>Plugins são escritos em C++.</a:t>
            </a: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3" name="Shape 583"/>
        <p:cNvGrpSpPr/>
        <p:nvPr/>
      </p:nvGrpSpPr>
      <p:grpSpPr>
        <a:xfrm>
          <a:off x="0" y="0"/>
          <a:ext cx="0" cy="0"/>
          <a:chOff x="0" y="0"/>
          <a:chExt cx="0" cy="0"/>
        </a:xfrm>
      </p:grpSpPr>
      <p:sp>
        <p:nvSpPr>
          <p:cNvPr id="584" name="Shape 584"/>
          <p:cNvSpPr txBox="1"/>
          <p:nvPr>
            <p:ph type="title"/>
          </p:nvPr>
        </p:nvSpPr>
        <p:spPr>
          <a:xfrm>
            <a:off x="773700" y="1806450"/>
            <a:ext cx="7596600" cy="1530600"/>
          </a:xfrm>
          <a:prstGeom prst="rect">
            <a:avLst/>
          </a:prstGeom>
        </p:spPr>
        <p:txBody>
          <a:bodyPr anchorCtr="0" anchor="ctr" bIns="91425" lIns="91425" rIns="91425" tIns="91425">
            <a:noAutofit/>
          </a:bodyPr>
          <a:lstStyle/>
          <a:p>
            <a:pPr lvl="0">
              <a:spcBef>
                <a:spcPts val="0"/>
              </a:spcBef>
              <a:buNone/>
            </a:pPr>
            <a:r>
              <a:rPr lang="en"/>
              <a:t>Construindo nossa própria simulação</a:t>
            </a: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8" name="Shape 588"/>
        <p:cNvGrpSpPr/>
        <p:nvPr/>
      </p:nvGrpSpPr>
      <p:grpSpPr>
        <a:xfrm>
          <a:off x="0" y="0"/>
          <a:ext cx="0" cy="0"/>
          <a:chOff x="0" y="0"/>
          <a:chExt cx="0" cy="0"/>
        </a:xfrm>
      </p:grpSpPr>
      <p:sp>
        <p:nvSpPr>
          <p:cNvPr id="589" name="Shape 589"/>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Construindo nossa simulação</a:t>
            </a:r>
          </a:p>
        </p:txBody>
      </p:sp>
      <p:sp>
        <p:nvSpPr>
          <p:cNvPr id="590" name="Shape 590"/>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pPr>
            <a:r>
              <a:rPr lang="en"/>
              <a:t>Para compreendermos melhor como utilizar os componentes do Gazebo, vamos criar alguns pacotes que definem uma simulação e executar no Gazebo.</a:t>
            </a:r>
          </a:p>
          <a:p>
            <a:pPr indent="-228600" lvl="0" marL="457200">
              <a:spcBef>
                <a:spcPts val="0"/>
              </a:spcBef>
            </a:pPr>
            <a:r>
              <a:rPr lang="en"/>
              <a:t>Vamos criar os arquivos que definem um robô de direção diferencial. Esse tipo de robô possui duas rodas motorizadas que se movem de forma independente e uma caster wheel, uma roda que se move livremente e serve para sustentar o robô.</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Exemplo</a:t>
            </a:r>
          </a:p>
        </p:txBody>
      </p:sp>
      <p:sp>
        <p:nvSpPr>
          <p:cNvPr id="109" name="Shape 109"/>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a:lnSpc>
                <a:spcPct val="115000"/>
              </a:lnSpc>
              <a:spcBef>
                <a:spcPts val="0"/>
              </a:spcBef>
              <a:spcAft>
                <a:spcPts val="1000"/>
              </a:spcAft>
            </a:pPr>
            <a:r>
              <a:rPr lang="en"/>
              <a:t>Esses comandos executarão o </a:t>
            </a:r>
            <a:r>
              <a:rPr lang="en"/>
              <a:t>turtlesim</a:t>
            </a:r>
            <a:r>
              <a:rPr lang="en"/>
              <a:t>, que é um simulador simples instalado junto com o ROS.</a:t>
            </a:r>
          </a:p>
          <a:p>
            <a:pPr indent="-228600" lvl="0" marL="457200">
              <a:lnSpc>
                <a:spcPct val="115000"/>
              </a:lnSpc>
              <a:spcBef>
                <a:spcPts val="0"/>
              </a:spcBef>
              <a:spcAft>
                <a:spcPts val="1000"/>
              </a:spcAft>
            </a:pPr>
            <a:r>
              <a:rPr lang="en"/>
              <a:t>Mantendo o terceiro terminal ativo, é possível controlar a tartaruga usando as setas do teclado.</a:t>
            </a:r>
          </a:p>
          <a:p>
            <a:pPr indent="-228600" lvl="0" marL="457200">
              <a:lnSpc>
                <a:spcPct val="115000"/>
              </a:lnSpc>
              <a:spcBef>
                <a:spcPts val="0"/>
              </a:spcBef>
              <a:spcAft>
                <a:spcPts val="1000"/>
              </a:spcAft>
            </a:pPr>
            <a:r>
              <a:rPr lang="en"/>
              <a:t>Esse exemplo apresenta dois nós se comunicando através da publicação de mensagens. Estudaremos esses conceitos a seguir.</a:t>
            </a: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4" name="Shape 594"/>
        <p:cNvGrpSpPr/>
        <p:nvPr/>
      </p:nvGrpSpPr>
      <p:grpSpPr>
        <a:xfrm>
          <a:off x="0" y="0"/>
          <a:ext cx="0" cy="0"/>
          <a:chOff x="0" y="0"/>
          <a:chExt cx="0" cy="0"/>
        </a:xfrm>
      </p:grpSpPr>
      <p:sp>
        <p:nvSpPr>
          <p:cNvPr id="595" name="Shape 595"/>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Clr>
                <a:schemeClr val="dk1"/>
              </a:buClr>
              <a:buSzPct val="26190"/>
              <a:buFont typeface="Arial"/>
              <a:buNone/>
            </a:pPr>
            <a:r>
              <a:rPr lang="en"/>
              <a:t>Construindo nossa simulação</a:t>
            </a:r>
          </a:p>
        </p:txBody>
      </p:sp>
      <p:sp>
        <p:nvSpPr>
          <p:cNvPr id="596" name="Shape 596"/>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a:spcBef>
                <a:spcPts val="0"/>
              </a:spcBef>
            </a:pPr>
            <a:r>
              <a:rPr lang="en"/>
              <a:t>Como resultado o robô é capaz de se mover para frente e para trás, e também de girar em torno do eixo Z. São movimentos muito similares aos da tartaruga no turtlesim.</a:t>
            </a:r>
          </a:p>
        </p:txBody>
      </p:sp>
      <p:pic>
        <p:nvPicPr>
          <p:cNvPr id="597" name="Shape 597"/>
          <p:cNvPicPr preferRelativeResize="0"/>
          <p:nvPr/>
        </p:nvPicPr>
        <p:blipFill>
          <a:blip r:embed="rId3">
            <a:alphaModFix/>
          </a:blip>
          <a:stretch>
            <a:fillRect/>
          </a:stretch>
        </p:blipFill>
        <p:spPr>
          <a:xfrm>
            <a:off x="867825" y="2441724"/>
            <a:ext cx="2699974" cy="2137500"/>
          </a:xfrm>
          <a:prstGeom prst="rect">
            <a:avLst/>
          </a:prstGeom>
          <a:noFill/>
          <a:ln>
            <a:noFill/>
          </a:ln>
        </p:spPr>
      </p:pic>
      <p:pic>
        <p:nvPicPr>
          <p:cNvPr id="598" name="Shape 598"/>
          <p:cNvPicPr preferRelativeResize="0"/>
          <p:nvPr/>
        </p:nvPicPr>
        <p:blipFill>
          <a:blip r:embed="rId4">
            <a:alphaModFix/>
          </a:blip>
          <a:stretch>
            <a:fillRect/>
          </a:stretch>
        </p:blipFill>
        <p:spPr>
          <a:xfrm>
            <a:off x="5233550" y="1972150"/>
            <a:ext cx="2787599" cy="2804875"/>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2" name="Shape 602"/>
        <p:cNvGrpSpPr/>
        <p:nvPr/>
      </p:nvGrpSpPr>
      <p:grpSpPr>
        <a:xfrm>
          <a:off x="0" y="0"/>
          <a:ext cx="0" cy="0"/>
          <a:chOff x="0" y="0"/>
          <a:chExt cx="0" cy="0"/>
        </a:xfrm>
      </p:grpSpPr>
      <p:sp>
        <p:nvSpPr>
          <p:cNvPr id="603" name="Shape 603"/>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Construindo nossa simulação</a:t>
            </a:r>
          </a:p>
        </p:txBody>
      </p:sp>
      <p:sp>
        <p:nvSpPr>
          <p:cNvPr id="604" name="Shape 604"/>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pPr>
            <a:r>
              <a:rPr lang="en"/>
              <a:t>Primeiro, vamos criar três novos pacotes:</a:t>
            </a:r>
          </a:p>
          <a:p>
            <a:pPr indent="457200" lvl="0" rtl="0">
              <a:spcBef>
                <a:spcPts val="0"/>
              </a:spcBef>
              <a:buNone/>
            </a:pPr>
            <a:r>
              <a:rPr lang="en" sz="1500">
                <a:latin typeface="Courier New"/>
                <a:ea typeface="Courier New"/>
                <a:cs typeface="Courier New"/>
                <a:sym typeface="Courier New"/>
              </a:rPr>
              <a:t>cd ~/catkin_ws/src</a:t>
            </a:r>
          </a:p>
          <a:p>
            <a:pPr indent="457200" lvl="0" rtl="0">
              <a:spcBef>
                <a:spcPts val="0"/>
              </a:spcBef>
              <a:buNone/>
            </a:pPr>
            <a:r>
              <a:rPr lang="en" sz="1500">
                <a:latin typeface="Courier New"/>
                <a:ea typeface="Courier New"/>
                <a:cs typeface="Courier New"/>
                <a:sym typeface="Courier New"/>
              </a:rPr>
              <a:t>catkin_create_pkg mybot_gazebo gazebo_ros</a:t>
            </a:r>
          </a:p>
          <a:p>
            <a:pPr indent="457200" lvl="0" rtl="0">
              <a:spcBef>
                <a:spcPts val="0"/>
              </a:spcBef>
              <a:buNone/>
            </a:pPr>
            <a:r>
              <a:rPr lang="en" sz="1500">
                <a:latin typeface="Courier New"/>
                <a:ea typeface="Courier New"/>
                <a:cs typeface="Courier New"/>
                <a:sym typeface="Courier New"/>
              </a:rPr>
              <a:t>catkin_create_pkg mybot_description</a:t>
            </a:r>
          </a:p>
          <a:p>
            <a:pPr indent="457200" lvl="0" rtl="0">
              <a:spcBef>
                <a:spcPts val="0"/>
              </a:spcBef>
              <a:buNone/>
            </a:pPr>
            <a:r>
              <a:rPr lang="en" sz="1500">
                <a:latin typeface="Courier New"/>
                <a:ea typeface="Courier New"/>
                <a:cs typeface="Courier New"/>
                <a:sym typeface="Courier New"/>
              </a:rPr>
              <a:t>catkin_create_pkg mybot_control</a:t>
            </a:r>
          </a:p>
          <a:p>
            <a:pPr indent="457200" lvl="0" rtl="0">
              <a:spcBef>
                <a:spcPts val="0"/>
              </a:spcBef>
              <a:buNone/>
            </a:pPr>
            <a:r>
              <a:rPr lang="en" sz="1500">
                <a:latin typeface="Courier New"/>
                <a:ea typeface="Courier New"/>
                <a:cs typeface="Courier New"/>
                <a:sym typeface="Courier New"/>
              </a:rPr>
              <a:t>cd ~/catkin_ws</a:t>
            </a:r>
          </a:p>
          <a:p>
            <a:pPr indent="457200" lvl="0">
              <a:spcBef>
                <a:spcPts val="0"/>
              </a:spcBef>
              <a:buNone/>
            </a:pPr>
            <a:r>
              <a:rPr lang="en" sz="1500">
                <a:latin typeface="Courier New"/>
                <a:ea typeface="Courier New"/>
                <a:cs typeface="Courier New"/>
                <a:sym typeface="Courier New"/>
              </a:rPr>
              <a:t>catkin_make</a:t>
            </a: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8" name="Shape 608"/>
        <p:cNvGrpSpPr/>
        <p:nvPr/>
      </p:nvGrpSpPr>
      <p:grpSpPr>
        <a:xfrm>
          <a:off x="0" y="0"/>
          <a:ext cx="0" cy="0"/>
          <a:chOff x="0" y="0"/>
          <a:chExt cx="0" cy="0"/>
        </a:xfrm>
      </p:grpSpPr>
      <p:sp>
        <p:nvSpPr>
          <p:cNvPr id="609" name="Shape 609"/>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o mundo</a:t>
            </a:r>
          </a:p>
        </p:txBody>
      </p:sp>
      <p:sp>
        <p:nvSpPr>
          <p:cNvPr id="610" name="Shape 610"/>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pPr>
            <a:r>
              <a:rPr lang="en"/>
              <a:t>Vamos criar o arquivo </a:t>
            </a:r>
            <a:r>
              <a:rPr lang="en" sz="1500">
                <a:latin typeface="Courier New"/>
                <a:ea typeface="Courier New"/>
                <a:cs typeface="Courier New"/>
                <a:sym typeface="Courier New"/>
              </a:rPr>
              <a:t>.world</a:t>
            </a:r>
            <a:r>
              <a:rPr lang="en"/>
              <a:t> que define o mundo da simulação:</a:t>
            </a:r>
          </a:p>
          <a:p>
            <a:pPr indent="0" lvl="0" marL="457200" rtl="0">
              <a:spcBef>
                <a:spcPts val="0"/>
              </a:spcBef>
              <a:buNone/>
            </a:pPr>
            <a:r>
              <a:rPr lang="en" sz="1500">
                <a:latin typeface="Courier New"/>
                <a:ea typeface="Courier New"/>
                <a:cs typeface="Courier New"/>
                <a:sym typeface="Courier New"/>
              </a:rPr>
              <a:t>roscd mybot_gazebo</a:t>
            </a:r>
          </a:p>
          <a:p>
            <a:pPr indent="0" lvl="0" marL="457200" rtl="0">
              <a:spcBef>
                <a:spcPts val="0"/>
              </a:spcBef>
              <a:buNone/>
            </a:pPr>
            <a:r>
              <a:rPr lang="en" sz="1500">
                <a:latin typeface="Courier New"/>
                <a:ea typeface="Courier New"/>
                <a:cs typeface="Courier New"/>
                <a:sym typeface="Courier New"/>
              </a:rPr>
              <a:t>mkdir launch worlds</a:t>
            </a:r>
          </a:p>
          <a:p>
            <a:pPr indent="0" lvl="0" marL="457200" rtl="0">
              <a:spcBef>
                <a:spcPts val="0"/>
              </a:spcBef>
              <a:buNone/>
            </a:pPr>
            <a:r>
              <a:rPr lang="en" sz="1500">
                <a:latin typeface="Courier New"/>
                <a:ea typeface="Courier New"/>
                <a:cs typeface="Courier New"/>
                <a:sym typeface="Courier New"/>
              </a:rPr>
              <a:t>cd worlds</a:t>
            </a:r>
          </a:p>
          <a:p>
            <a:pPr indent="0" lvl="0" marL="457200">
              <a:spcBef>
                <a:spcPts val="0"/>
              </a:spcBef>
              <a:buNone/>
            </a:pPr>
            <a:r>
              <a:rPr lang="en" sz="1500">
                <a:latin typeface="Courier New"/>
                <a:ea typeface="Courier New"/>
                <a:cs typeface="Courier New"/>
                <a:sym typeface="Courier New"/>
              </a:rPr>
              <a:t>gedit mybot.world</a:t>
            </a: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4" name="Shape 614"/>
        <p:cNvGrpSpPr/>
        <p:nvPr/>
      </p:nvGrpSpPr>
      <p:grpSpPr>
        <a:xfrm>
          <a:off x="0" y="0"/>
          <a:ext cx="0" cy="0"/>
          <a:chOff x="0" y="0"/>
          <a:chExt cx="0" cy="0"/>
        </a:xfrm>
      </p:grpSpPr>
      <p:sp>
        <p:nvSpPr>
          <p:cNvPr id="615" name="Shape 615"/>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o mundo</a:t>
            </a:r>
          </a:p>
        </p:txBody>
      </p:sp>
      <p:sp>
        <p:nvSpPr>
          <p:cNvPr id="616" name="Shape 616"/>
          <p:cNvSpPr txBox="1"/>
          <p:nvPr>
            <p:ph idx="1" type="body"/>
          </p:nvPr>
        </p:nvSpPr>
        <p:spPr>
          <a:xfrm>
            <a:off x="311700" y="1225225"/>
            <a:ext cx="8520600" cy="3354000"/>
          </a:xfrm>
          <a:prstGeom prst="rect">
            <a:avLst/>
          </a:prstGeom>
        </p:spPr>
        <p:txBody>
          <a:bodyPr anchorCtr="0" anchor="t" bIns="91425" lIns="91425" rIns="91425" tIns="91425">
            <a:noAutofit/>
          </a:bodyPr>
          <a:lstStyle/>
          <a:p>
            <a:pPr lvl="0" rt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&lt;?xml version="1.0"?&gt;</a:t>
            </a:r>
          </a:p>
          <a:p>
            <a:pPr lvl="0" rt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&lt;sdf version="1.4"&gt;</a:t>
            </a:r>
          </a:p>
          <a:p>
            <a:pPr lvl="0" rt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&lt;world name="myworld"&gt;</a:t>
            </a:r>
          </a:p>
          <a:p>
            <a:pPr lvl="0" rt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&lt;include&gt;</a:t>
            </a:r>
          </a:p>
          <a:p>
            <a:pPr lvl="0" rt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&lt;uri&gt;model://sun&lt;/uri&gt;</a:t>
            </a:r>
          </a:p>
          <a:p>
            <a:pPr lvl="0" rt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&lt;/include&gt;</a:t>
            </a:r>
          </a:p>
          <a:p>
            <a:pPr lvl="0" rt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&lt;include&gt;</a:t>
            </a:r>
          </a:p>
          <a:p>
            <a:pPr lvl="0" rt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&lt;uri&gt;model://ground_plane&lt;/uri&gt;</a:t>
            </a:r>
          </a:p>
          <a:p>
            <a:pPr lvl="0" rt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&lt;/include&gt;</a:t>
            </a:r>
          </a:p>
          <a:p>
            <a:pPr lvl="0" rt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&lt;/world&gt;</a:t>
            </a:r>
          </a:p>
          <a:p>
            <a:pPr lvl="0" rt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&lt;/sdf&gt;</a:t>
            </a:r>
          </a:p>
          <a:p>
            <a:pPr lvl="0">
              <a:lnSpc>
                <a:spcPct val="115000"/>
              </a:lnSpc>
              <a:spcBef>
                <a:spcPts val="0"/>
              </a:spcBef>
              <a:spcAft>
                <a:spcPts val="0"/>
              </a:spcAft>
              <a:buNone/>
            </a:pPr>
            <a:r>
              <a:t/>
            </a:r>
            <a:endParaRPr sz="1500">
              <a:latin typeface="Courier New"/>
              <a:ea typeface="Courier New"/>
              <a:cs typeface="Courier New"/>
              <a:sym typeface="Courier New"/>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0" name="Shape 620"/>
        <p:cNvGrpSpPr/>
        <p:nvPr/>
      </p:nvGrpSpPr>
      <p:grpSpPr>
        <a:xfrm>
          <a:off x="0" y="0"/>
          <a:ext cx="0" cy="0"/>
          <a:chOff x="0" y="0"/>
          <a:chExt cx="0" cy="0"/>
        </a:xfrm>
      </p:grpSpPr>
      <p:sp>
        <p:nvSpPr>
          <p:cNvPr id="621" name="Shape 621"/>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o mundo</a:t>
            </a:r>
          </a:p>
        </p:txBody>
      </p:sp>
      <p:sp>
        <p:nvSpPr>
          <p:cNvPr id="622" name="Shape 622"/>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pPr>
            <a:r>
              <a:rPr lang="en"/>
              <a:t>Esse é um arquivo </a:t>
            </a:r>
            <a:r>
              <a:rPr lang="en" sz="1500">
                <a:latin typeface="Courier New"/>
                <a:ea typeface="Courier New"/>
                <a:cs typeface="Courier New"/>
                <a:sym typeface="Courier New"/>
              </a:rPr>
              <a:t>.world</a:t>
            </a:r>
            <a:r>
              <a:rPr lang="en"/>
              <a:t> bem básico, que apenas define o nome do mundo e inclui dois modelos: um piso no chão e o sol para fornecer iluminação.</a:t>
            </a:r>
          </a:p>
          <a:p>
            <a:pPr indent="-228600" lvl="0" marL="457200" rtl="0">
              <a:spcBef>
                <a:spcPts val="0"/>
              </a:spcBef>
            </a:pPr>
            <a:r>
              <a:rPr lang="en"/>
              <a:t>Vamos criar um arquivo </a:t>
            </a:r>
            <a:r>
              <a:rPr lang="en" sz="1500">
                <a:latin typeface="Courier New"/>
                <a:ea typeface="Courier New"/>
                <a:cs typeface="Courier New"/>
                <a:sym typeface="Courier New"/>
              </a:rPr>
              <a:t>.launch</a:t>
            </a:r>
            <a:r>
              <a:rPr lang="en"/>
              <a:t> que inicializará o Gazebo como um nó do ROS e carrega o mundo de simulação que criamos.</a:t>
            </a:r>
          </a:p>
          <a:p>
            <a:pPr indent="0" lvl="0" marL="457200" rtl="0">
              <a:spcBef>
                <a:spcPts val="0"/>
              </a:spcBef>
              <a:buNone/>
            </a:pPr>
            <a:r>
              <a:rPr lang="en" sz="1500">
                <a:latin typeface="Courier New"/>
                <a:ea typeface="Courier New"/>
                <a:cs typeface="Courier New"/>
                <a:sym typeface="Courier New"/>
              </a:rPr>
              <a:t>roscd mybot_gazebo/launch</a:t>
            </a:r>
          </a:p>
          <a:p>
            <a:pPr indent="0" lvl="0" marL="457200">
              <a:spcBef>
                <a:spcPts val="0"/>
              </a:spcBef>
              <a:buNone/>
            </a:pPr>
            <a:r>
              <a:rPr lang="en" sz="1500">
                <a:latin typeface="Courier New"/>
                <a:ea typeface="Courier New"/>
                <a:cs typeface="Courier New"/>
                <a:sym typeface="Courier New"/>
              </a:rPr>
              <a:t>gedit mybot_world.launch</a:t>
            </a: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6" name="Shape 626"/>
        <p:cNvGrpSpPr/>
        <p:nvPr/>
      </p:nvGrpSpPr>
      <p:grpSpPr>
        <a:xfrm>
          <a:off x="0" y="0"/>
          <a:ext cx="0" cy="0"/>
          <a:chOff x="0" y="0"/>
          <a:chExt cx="0" cy="0"/>
        </a:xfrm>
      </p:grpSpPr>
      <p:sp>
        <p:nvSpPr>
          <p:cNvPr id="627" name="Shape 627"/>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o mundo</a:t>
            </a:r>
          </a:p>
        </p:txBody>
      </p:sp>
      <p:sp>
        <p:nvSpPr>
          <p:cNvPr id="628" name="Shape 628"/>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pPr>
            <a:r>
              <a:rPr lang="en"/>
              <a:t>Inserir no arquivo:</a:t>
            </a:r>
          </a:p>
          <a:p>
            <a:pPr lvl="0" rtl="0">
              <a:lnSpc>
                <a:spcPct val="150000"/>
              </a:lnSpc>
              <a:spcBef>
                <a:spcPts val="0"/>
              </a:spcBef>
              <a:spcAft>
                <a:spcPts val="0"/>
              </a:spcAft>
              <a:buNone/>
            </a:pPr>
            <a:r>
              <a:rPr lang="en" sz="1500">
                <a:latin typeface="Courier New"/>
                <a:ea typeface="Courier New"/>
                <a:cs typeface="Courier New"/>
                <a:sym typeface="Courier New"/>
              </a:rPr>
              <a:t>&lt;launch&gt;</a:t>
            </a:r>
          </a:p>
          <a:p>
            <a:pPr indent="-69850" lvl="0" marL="457200" rtl="0">
              <a:lnSpc>
                <a:spcPct val="15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&lt;include file="$(find gazebo_ros)/launch/empty_world.launch"&gt;</a:t>
            </a:r>
          </a:p>
          <a:p>
            <a:pPr indent="0" lvl="0" marL="457200" rtl="0">
              <a:lnSpc>
                <a:spcPct val="100000"/>
              </a:lnSpc>
              <a:spcBef>
                <a:spcPts val="0"/>
              </a:spcBef>
              <a:spcAft>
                <a:spcPts val="0"/>
              </a:spcAft>
              <a:buNone/>
            </a:pPr>
            <a:r>
              <a:rPr lang="en" sz="1500">
                <a:latin typeface="Courier New"/>
                <a:ea typeface="Courier New"/>
                <a:cs typeface="Courier New"/>
                <a:sym typeface="Courier New"/>
              </a:rPr>
              <a:t>	&lt;arg name="world_name" </a:t>
            </a:r>
          </a:p>
          <a:p>
            <a:pPr indent="387350" lvl="0" marL="914400" rtl="0">
              <a:lnSpc>
                <a:spcPct val="15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value="$(find mybot_gazebo)/worlds/mybot.world" /&gt;</a:t>
            </a:r>
          </a:p>
          <a:p>
            <a:pPr indent="-69850" lvl="0" marL="457200" rtl="0">
              <a:lnSpc>
                <a:spcPct val="15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&lt;arg name="gui" value="true" /&gt;</a:t>
            </a:r>
          </a:p>
          <a:p>
            <a:pPr indent="0" lvl="0" marL="457200" rtl="0">
              <a:lnSpc>
                <a:spcPct val="150000"/>
              </a:lnSpc>
              <a:spcBef>
                <a:spcPts val="0"/>
              </a:spcBef>
              <a:spcAft>
                <a:spcPts val="0"/>
              </a:spcAft>
              <a:buNone/>
            </a:pPr>
            <a:r>
              <a:rPr lang="en" sz="1500">
                <a:latin typeface="Courier New"/>
                <a:ea typeface="Courier New"/>
                <a:cs typeface="Courier New"/>
                <a:sym typeface="Courier New"/>
              </a:rPr>
              <a:t>&lt;/include&gt;</a:t>
            </a:r>
          </a:p>
          <a:p>
            <a:pPr lvl="0">
              <a:lnSpc>
                <a:spcPct val="150000"/>
              </a:lnSpc>
              <a:spcBef>
                <a:spcPts val="0"/>
              </a:spcBef>
              <a:spcAft>
                <a:spcPts val="0"/>
              </a:spcAft>
              <a:buNone/>
            </a:pPr>
            <a:r>
              <a:rPr lang="en" sz="1500">
                <a:latin typeface="Courier New"/>
                <a:ea typeface="Courier New"/>
                <a:cs typeface="Courier New"/>
                <a:sym typeface="Courier New"/>
              </a:rPr>
              <a:t>&lt;/launch&gt;</a:t>
            </a: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2" name="Shape 632"/>
        <p:cNvGrpSpPr/>
        <p:nvPr/>
      </p:nvGrpSpPr>
      <p:grpSpPr>
        <a:xfrm>
          <a:off x="0" y="0"/>
          <a:ext cx="0" cy="0"/>
          <a:chOff x="0" y="0"/>
          <a:chExt cx="0" cy="0"/>
        </a:xfrm>
      </p:grpSpPr>
      <p:sp>
        <p:nvSpPr>
          <p:cNvPr id="633" name="Shape 633"/>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o mundo</a:t>
            </a:r>
          </a:p>
        </p:txBody>
      </p:sp>
      <p:sp>
        <p:nvSpPr>
          <p:cNvPr id="634" name="Shape 634"/>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pPr>
            <a:r>
              <a:rPr lang="en"/>
              <a:t>Agora vamos executar o arquivo </a:t>
            </a:r>
            <a:r>
              <a:rPr lang="en" sz="1500">
                <a:latin typeface="Courier New"/>
                <a:ea typeface="Courier New"/>
                <a:cs typeface="Courier New"/>
                <a:sym typeface="Courier New"/>
              </a:rPr>
              <a:t>.launch</a:t>
            </a:r>
            <a:r>
              <a:rPr lang="en"/>
              <a:t>:</a:t>
            </a:r>
          </a:p>
          <a:p>
            <a:pPr lvl="0">
              <a:spcBef>
                <a:spcPts val="0"/>
              </a:spcBef>
              <a:buNone/>
            </a:pPr>
            <a:r>
              <a:rPr lang="en" sz="1500">
                <a:latin typeface="Courier New"/>
                <a:ea typeface="Courier New"/>
                <a:cs typeface="Courier New"/>
                <a:sym typeface="Courier New"/>
              </a:rPr>
              <a:t>	roslaunch mybot_gazebo mybot_world.launch</a:t>
            </a: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8" name="Shape 638"/>
        <p:cNvGrpSpPr/>
        <p:nvPr/>
      </p:nvGrpSpPr>
      <p:grpSpPr>
        <a:xfrm>
          <a:off x="0" y="0"/>
          <a:ext cx="0" cy="0"/>
          <a:chOff x="0" y="0"/>
          <a:chExt cx="0" cy="0"/>
        </a:xfrm>
      </p:grpSpPr>
      <p:sp>
        <p:nvSpPr>
          <p:cNvPr id="639" name="Shape 639"/>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o Modelo</a:t>
            </a:r>
          </a:p>
        </p:txBody>
      </p:sp>
      <p:sp>
        <p:nvSpPr>
          <p:cNvPr id="640" name="Shape 640"/>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pPr>
            <a:r>
              <a:rPr lang="en"/>
              <a:t>Agora vamos criar o modelo do robô diferencial.</a:t>
            </a:r>
          </a:p>
          <a:p>
            <a:pPr indent="-228600" lvl="0" marL="457200" rtl="0">
              <a:spcBef>
                <a:spcPts val="0"/>
              </a:spcBef>
            </a:pPr>
            <a:r>
              <a:rPr lang="en"/>
              <a:t>Como estamos trabalhando com o ROS, vamos usar a linguagem URDF para definir o nosso robô.</a:t>
            </a:r>
          </a:p>
          <a:p>
            <a:pPr lvl="0" rtl="0">
              <a:spcBef>
                <a:spcPts val="0"/>
              </a:spcBef>
              <a:buNone/>
            </a:pPr>
            <a:r>
              <a:rPr lang="en" sz="1500">
                <a:latin typeface="Courier New"/>
                <a:ea typeface="Courier New"/>
                <a:cs typeface="Courier New"/>
                <a:sym typeface="Courier New"/>
              </a:rPr>
              <a:t>	roscd mybot_description</a:t>
            </a:r>
          </a:p>
          <a:p>
            <a:pPr lvl="0" rtl="0">
              <a:spcBef>
                <a:spcPts val="0"/>
              </a:spcBef>
              <a:buNone/>
            </a:pPr>
            <a:r>
              <a:rPr lang="en" sz="1500">
                <a:latin typeface="Courier New"/>
                <a:ea typeface="Courier New"/>
                <a:cs typeface="Courier New"/>
                <a:sym typeface="Courier New"/>
              </a:rPr>
              <a:t>	mkdir urdf</a:t>
            </a:r>
          </a:p>
          <a:p>
            <a:pPr lvl="0" rtl="0">
              <a:spcBef>
                <a:spcPts val="0"/>
              </a:spcBef>
              <a:buNone/>
            </a:pPr>
            <a:r>
              <a:rPr lang="en" sz="1500">
                <a:latin typeface="Courier New"/>
                <a:ea typeface="Courier New"/>
                <a:cs typeface="Courier New"/>
                <a:sym typeface="Courier New"/>
              </a:rPr>
              <a:t>	cd urdf</a:t>
            </a:r>
          </a:p>
          <a:p>
            <a:pPr lvl="0">
              <a:spcBef>
                <a:spcPts val="0"/>
              </a:spcBef>
              <a:buNone/>
            </a:pPr>
            <a:r>
              <a:rPr lang="en" sz="1500">
                <a:latin typeface="Courier New"/>
                <a:ea typeface="Courier New"/>
                <a:cs typeface="Courier New"/>
                <a:sym typeface="Courier New"/>
              </a:rPr>
              <a:t>	gedit mybot.urdf</a:t>
            </a: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4" name="Shape 644"/>
        <p:cNvGrpSpPr/>
        <p:nvPr/>
      </p:nvGrpSpPr>
      <p:grpSpPr>
        <a:xfrm>
          <a:off x="0" y="0"/>
          <a:ext cx="0" cy="0"/>
          <a:chOff x="0" y="0"/>
          <a:chExt cx="0" cy="0"/>
        </a:xfrm>
      </p:grpSpPr>
      <p:sp>
        <p:nvSpPr>
          <p:cNvPr id="645" name="Shape 645"/>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o Modelo</a:t>
            </a:r>
          </a:p>
        </p:txBody>
      </p:sp>
      <p:sp>
        <p:nvSpPr>
          <p:cNvPr id="646" name="Shape 646"/>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pPr>
            <a:r>
              <a:rPr lang="en"/>
              <a:t>Um modelo de um robô é formado por links e joints.</a:t>
            </a:r>
          </a:p>
          <a:p>
            <a:pPr indent="-228600" lvl="0" marL="457200" rtl="0">
              <a:spcBef>
                <a:spcPts val="0"/>
              </a:spcBef>
            </a:pPr>
            <a:r>
              <a:rPr lang="en"/>
              <a:t>Links são as partes do robô: o corpo, cada roda, eventuais sensores, etc.</a:t>
            </a:r>
          </a:p>
          <a:p>
            <a:pPr indent="-228600" lvl="0" marL="457200" rtl="0">
              <a:spcBef>
                <a:spcPts val="0"/>
              </a:spcBef>
            </a:pPr>
            <a:r>
              <a:rPr lang="en"/>
              <a:t>Joints são as ligações entre os links. Existem diversos tipos de joints, e cada tipo define como o link é capaz de se mover em relação ao outro link ao qual está ligado.</a:t>
            </a:r>
          </a:p>
          <a:p>
            <a:pPr indent="-228600" lvl="0" marL="457200">
              <a:spcBef>
                <a:spcPts val="0"/>
              </a:spcBef>
            </a:pPr>
            <a:r>
              <a:rPr lang="en"/>
              <a:t>Usamos as tags xml para definir os diversos elementos que formam o robô.</a:t>
            </a: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0" name="Shape 650"/>
        <p:cNvGrpSpPr/>
        <p:nvPr/>
      </p:nvGrpSpPr>
      <p:grpSpPr>
        <a:xfrm>
          <a:off x="0" y="0"/>
          <a:ext cx="0" cy="0"/>
          <a:chOff x="0" y="0"/>
          <a:chExt cx="0" cy="0"/>
        </a:xfrm>
      </p:grpSpPr>
      <p:sp>
        <p:nvSpPr>
          <p:cNvPr id="651" name="Shape 651"/>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o Modelo</a:t>
            </a:r>
          </a:p>
        </p:txBody>
      </p:sp>
      <p:sp>
        <p:nvSpPr>
          <p:cNvPr id="652" name="Shape 652"/>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pPr>
            <a:r>
              <a:rPr lang="en"/>
              <a:t>O modelo mais básico de um robô é:</a:t>
            </a:r>
          </a:p>
          <a:p>
            <a:pPr lvl="0" rtl="0">
              <a:spcBef>
                <a:spcPts val="0"/>
              </a:spcBef>
              <a:buNone/>
            </a:pPr>
            <a:r>
              <a:rPr lang="en" sz="1500">
                <a:latin typeface="Courier New"/>
                <a:ea typeface="Courier New"/>
                <a:cs typeface="Courier New"/>
                <a:sym typeface="Courier New"/>
              </a:rPr>
              <a:t>&lt;?xml version="1.0"?&gt;</a:t>
            </a:r>
          </a:p>
          <a:p>
            <a:pPr lvl="0" rtl="0">
              <a:spcBef>
                <a:spcPts val="0"/>
              </a:spcBef>
              <a:buNone/>
            </a:pPr>
            <a:r>
              <a:rPr lang="en" sz="1500">
                <a:latin typeface="Courier New"/>
                <a:ea typeface="Courier New"/>
                <a:cs typeface="Courier New"/>
                <a:sym typeface="Courier New"/>
              </a:rPr>
              <a:t>&lt;robot name="mybot"&gt;</a:t>
            </a:r>
          </a:p>
          <a:p>
            <a:pPr lvl="0">
              <a:spcBef>
                <a:spcPts val="0"/>
              </a:spcBef>
              <a:buNone/>
            </a:pPr>
            <a:r>
              <a:rPr lang="en" sz="1500">
                <a:latin typeface="Courier New"/>
                <a:ea typeface="Courier New"/>
                <a:cs typeface="Courier New"/>
                <a:sym typeface="Courier New"/>
              </a:rPr>
              <a:t>&lt;/robot&gt;</a:t>
            </a: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