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Trabalho Final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Trabalho Final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Como trabalho final da disciplina de Robótica 2 nós vamos desenvolver um programa em ROS capaz de mover o quadrotor através de uma sequência de waypoints.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O programa será inicialmente testado no Gazebo e posteriormente será utilizado para controlar um quadrotor real equipado com a placa controladora Pixhawk.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Trabalho Final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4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O programa deverá seguir o mesmo loop de controle que utilizamos para desenvolver os exemplos em sala de aula, ou seja, </a:t>
            </a:r>
            <a:r>
              <a:rPr b="1" lang="en"/>
              <a:t>ler a posição atual do robô, calcular a trajetória desejada e enviar comandos de velocidade</a:t>
            </a:r>
            <a:r>
              <a:rPr lang="en"/>
              <a:t>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Como estaremos utilizando a Pixhawk, o programa se comunicará com o robô através do </a:t>
            </a:r>
            <a:r>
              <a:rPr b="1" lang="en"/>
              <a:t>mavros</a:t>
            </a:r>
            <a:r>
              <a:rPr lang="en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Trabalho Final</a:t>
            </a:r>
          </a:p>
        </p:txBody>
      </p:sp>
      <p:sp>
        <p:nvSpPr>
          <p:cNvPr id="81" name="Shape 81"/>
          <p:cNvSpPr/>
          <p:nvPr/>
        </p:nvSpPr>
        <p:spPr>
          <a:xfrm>
            <a:off x="1102950" y="2487325"/>
            <a:ext cx="2138400" cy="10242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5301050" y="2456575"/>
            <a:ext cx="2521200" cy="1085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639050" y="2757475"/>
            <a:ext cx="10662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mavros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740100" y="2796775"/>
            <a:ext cx="16431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controlador</a:t>
            </a:r>
          </a:p>
        </p:txBody>
      </p:sp>
      <p:cxnSp>
        <p:nvCxnSpPr>
          <p:cNvPr id="85" name="Shape 85"/>
          <p:cNvCxnSpPr>
            <a:stCxn id="81" idx="7"/>
            <a:endCxn id="82" idx="1"/>
          </p:cNvCxnSpPr>
          <p:nvPr/>
        </p:nvCxnSpPr>
        <p:spPr>
          <a:xfrm flipH="1" rot="10800000">
            <a:off x="2928189" y="2615716"/>
            <a:ext cx="2742000" cy="2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6" name="Shape 86"/>
          <p:cNvCxnSpPr>
            <a:stCxn id="82" idx="3"/>
            <a:endCxn id="81" idx="5"/>
          </p:cNvCxnSpPr>
          <p:nvPr/>
        </p:nvCxnSpPr>
        <p:spPr>
          <a:xfrm rot="10800000">
            <a:off x="2928271" y="3361678"/>
            <a:ext cx="2742000" cy="21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7" name="Shape 87"/>
          <p:cNvSpPr txBox="1"/>
          <p:nvPr/>
        </p:nvSpPr>
        <p:spPr>
          <a:xfrm>
            <a:off x="3128825" y="2206100"/>
            <a:ext cx="23409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odometria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813525" y="3455250"/>
            <a:ext cx="29715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comando de velocidade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Trabalho Final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Para que a Pixhawk execute os comandos corretamente, o programa deverá seguir uma determinada sequência de passos. Eles são: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Mudar para o modo GUIDED;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Armar os motores;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Decolar para a altura de 5 metros;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Executar a missão;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Pousar.</a:t>
            </a: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"/>
              <a:t>O programa takeoff_landing.cpp implementa esses passos e deverá ser utilizado como base para o programa final.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Trabalho Final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A missão consistirá em mover o quadrotor para os seguintes waypoints: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( 10, 10, 10)       &gt;&gt;       (10, -10, 15)      &gt;&gt;        (0, 0, 10)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Trabalho Final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Finalmente, para fazer a comunicação com a Pixhawk deverá ser chamado o nó </a:t>
            </a:r>
            <a:r>
              <a:rPr b="1" lang="en"/>
              <a:t>mavros</a:t>
            </a:r>
            <a:r>
              <a:rPr lang="en"/>
              <a:t>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Para isso, o arquivo connect_to_pixhawk.launch deverá ser utilizado como base.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Trabalho Final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47725"/>
            <a:ext cx="8520600" cy="3354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Boa sorte!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