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7" r:id="rId2"/>
    <p:sldId id="388" r:id="rId3"/>
    <p:sldId id="399" r:id="rId4"/>
    <p:sldId id="389" r:id="rId5"/>
    <p:sldId id="400" r:id="rId6"/>
    <p:sldId id="401" r:id="rId7"/>
    <p:sldId id="395" r:id="rId8"/>
    <p:sldId id="390" r:id="rId9"/>
    <p:sldId id="402" r:id="rId10"/>
    <p:sldId id="403" r:id="rId11"/>
    <p:sldId id="396" r:id="rId12"/>
    <p:sldId id="406" r:id="rId13"/>
    <p:sldId id="407" r:id="rId14"/>
    <p:sldId id="408" r:id="rId15"/>
    <p:sldId id="405" r:id="rId16"/>
    <p:sldId id="409" r:id="rId17"/>
    <p:sldId id="410" r:id="rId18"/>
    <p:sldId id="411" r:id="rId19"/>
    <p:sldId id="394" r:id="rId20"/>
    <p:sldId id="412" r:id="rId21"/>
    <p:sldId id="3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DFB108-FCFE-B442-81E8-276785460042}">
          <p14:sldIdLst>
            <p14:sldId id="387"/>
            <p14:sldId id="388"/>
            <p14:sldId id="399"/>
            <p14:sldId id="389"/>
            <p14:sldId id="400"/>
            <p14:sldId id="401"/>
            <p14:sldId id="395"/>
            <p14:sldId id="390"/>
            <p14:sldId id="402"/>
            <p14:sldId id="403"/>
            <p14:sldId id="396"/>
            <p14:sldId id="406"/>
            <p14:sldId id="407"/>
            <p14:sldId id="408"/>
            <p14:sldId id="405"/>
            <p14:sldId id="409"/>
            <p14:sldId id="410"/>
            <p14:sldId id="411"/>
            <p14:sldId id="394"/>
            <p14:sldId id="412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7" autoAdjust="0"/>
    <p:restoredTop sz="69538"/>
  </p:normalViewPr>
  <p:slideViewPr>
    <p:cSldViewPr>
      <p:cViewPr>
        <p:scale>
          <a:sx n="100" d="100"/>
          <a:sy n="100" d="100"/>
        </p:scale>
        <p:origin x="124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A982-C599-429B-A0EB-06D34A3E8327}" type="datetimeFigureOut">
              <a:rPr lang="en-US" smtClean="0"/>
              <a:pPr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8C82D-3377-4FD4-9AC1-1D9260256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11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2E23-8CA2-FA40-95F8-B43C3238F72F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E5FC-355C-B54A-8675-2B0E455D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5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s://blog.docker.com/2016/05/docker-security-scanning/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s://blog.docker.com/2016/05/docker-security-scannin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kernel,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platform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gói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google….)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3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3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5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18.03.1-ce (2018-04-26)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17.06.2-ee-10 (2018-04-27)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CE and support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Dokcer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Inc.,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 is available in three tiers: Basic, Standard and Advanced.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for certified infrastructure, with support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Inc. and certified Containers and Plugins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 advanced image and container management, LDAP/AD user integration, and role-based access control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Datacenter)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 Security Scanning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continuous vulnerability monitoring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1.13 release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 (Commercially Supported) is kind of the old bundle version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 for versions &lt;= 1.13)</a:t>
            </a:r>
          </a:p>
          <a:p>
            <a:endParaRPr lang="mr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mr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mr-IN" dirty="0" smtClean="0"/>
              <a:t/>
            </a:r>
            <a:br>
              <a:rPr lang="mr-I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7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 (</a:t>
            </a:r>
            <a:r>
              <a:rPr lang="en-US" b="0" i="0" dirty="0" err="1" smtClean="0">
                <a:effectLst/>
              </a:rPr>
              <a:t>Community</a:t>
            </a:r>
            <a:r>
              <a:rPr lang="en-US" dirty="0" err="1" smtClean="0"/>
              <a:t>Edition</a:t>
            </a:r>
            <a:r>
              <a:rPr lang="en-US" dirty="0" smtClean="0"/>
              <a:t>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18.03.1-ce (2018-04-26)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 (</a:t>
            </a:r>
            <a:r>
              <a:rPr lang="en-US" dirty="0" smtClean="0"/>
              <a:t>Enterprise Edition)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17.06.2-ee-10 (2018-04-27)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CE and support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Dokcer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Inc.,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 is available in three tiers: Basic, Standard and Advanced.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for certified infrastructure, with support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Inc. and certified Containers and Plugins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 advanced image and container management, LDAP/AD user integration, and role-based access control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Datacenter)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 Security Scanning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continuous vulnerability monitoring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1.13 release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 (Commercially Supported) is kind of the old bundle version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EE for versions &lt;= 1.13)</a:t>
            </a:r>
          </a:p>
          <a:p>
            <a:endParaRPr lang="mr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mr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mr-IN" dirty="0" smtClean="0"/>
              <a:t/>
            </a:r>
            <a:br>
              <a:rPr lang="mr-I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kernel,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platform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gói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google….)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VMWare, Openstack, Vỉtualbox,...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Hypervisors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Hypervisor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Box, VMware..)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9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Hypervisors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Hypervisor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Box, VMware..)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 smtClean="0"/>
              <a:t>Engine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Hub</a:t>
            </a:r>
            <a:r>
              <a:rPr lang="en-US" dirty="0" smtClean="0"/>
              <a:t>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Machine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engine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Compose</a:t>
            </a:r>
            <a:r>
              <a:rPr lang="en-US" dirty="0" smtClean="0"/>
              <a:t>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vi-VN" dirty="0" smtClean="0"/>
              <a:t>file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.</a:t>
            </a:r>
            <a:r>
              <a:rPr lang="vi-VN" dirty="0" smtClean="0"/>
              <a:t>yml .</a:t>
            </a:r>
            <a:r>
              <a:rPr lang="en-US" dirty="0" err="1" smtClean="0"/>
              <a:t>yaml</a:t>
            </a:r>
            <a:endParaRPr lang="en-US" dirty="0" smtClean="0"/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image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engine.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.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container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runtime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Repository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Images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Image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Repository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0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Container.</a:t>
            </a: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command.</a:t>
            </a: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swarm,…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Container.</a:t>
            </a: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command.</a:t>
            </a: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swarm,…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Container.</a:t>
            </a: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command.</a:t>
            </a:r>
          </a:p>
          <a:p>
            <a:pPr lvl="0"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swarm,…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6E5FC-355C-B54A-8675-2B0E455D89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a PP 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4"/>
            <a:ext cx="9144000" cy="685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14400"/>
            <a:ext cx="7239000" cy="1828800"/>
          </a:xfrm>
        </p:spPr>
        <p:txBody>
          <a:bodyPr>
            <a:noAutofit/>
          </a:bodyPr>
          <a:lstStyle>
            <a:lvl1pPr>
              <a:defRPr sz="66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6"/>
            <a:ext cx="9144000" cy="781984"/>
          </a:xfrm>
          <a:prstGeom prst="rect">
            <a:avLst/>
          </a:prstGeom>
        </p:spPr>
      </p:pic>
      <p:pic>
        <p:nvPicPr>
          <p:cNvPr id="5" name="Picture 4" descr="footer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400"/>
            <a:ext cx="9144000" cy="500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685800"/>
          </a:xfrm>
        </p:spPr>
        <p:txBody>
          <a:bodyPr>
            <a:no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24200"/>
            <a:ext cx="7772400" cy="12827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foot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400"/>
            <a:ext cx="9144000" cy="50047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header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6"/>
            <a:ext cx="9144000" cy="78198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609600" y="762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n-US" sz="4000" dirty="0"/>
          </a:p>
        </p:txBody>
      </p:sp>
    </p:spTree>
  </p:cSld>
  <p:clrMapOvr>
    <a:masterClrMapping/>
  </p:clrMapOvr>
  <p:transition spd="med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6"/>
            <a:ext cx="9144000" cy="78198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609600" y="762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footer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400"/>
            <a:ext cx="9144000" cy="50047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6"/>
            <a:ext cx="9144000" cy="78198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609600" y="762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1"/>
            <a:ext cx="4040188" cy="609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1"/>
            <a:ext cx="4041775" cy="609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 descr="footer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400"/>
            <a:ext cx="9144000" cy="50047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6"/>
            <a:ext cx="9144000" cy="78198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609600" y="762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3008313" cy="505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footer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400"/>
            <a:ext cx="9144000" cy="50047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ead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6"/>
            <a:ext cx="9144000" cy="78198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609600" y="762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footer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400"/>
            <a:ext cx="9144000" cy="50047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</p:cSld>
  <p:clrMapOvr>
    <a:masterClrMapping/>
  </p:clrMapOvr>
  <p:transition spd="med">
    <p:spli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 spd="med">
    <p:spli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master.vn/khoa-hoc/25561/docker-vidu-thuc-te" TargetMode="External"/><Relationship Id="rId4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What is </a:t>
            </a:r>
            <a:r>
              <a:rPr lang="vi-VN" sz="4000" dirty="0" smtClean="0"/>
              <a:t>DOCKER?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3410570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382000" cy="4724400"/>
          </a:xfrm>
        </p:spPr>
        <p:txBody>
          <a:bodyPr>
            <a:normAutofit fontScale="70000" lnSpcReduction="20000"/>
          </a:bodyPr>
          <a:lstStyle/>
          <a:p>
            <a:r>
              <a:rPr lang="vi-VN" b="1" dirty="0" smtClean="0">
                <a:latin typeface="Times New Roman" charset="0"/>
                <a:ea typeface="Times New Roman" charset="0"/>
                <a:cs typeface="Times New Roman" charset="0"/>
              </a:rPr>
              <a:t>Docker components</a:t>
            </a:r>
          </a:p>
          <a:p>
            <a:endParaRPr lang="vi-V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2800" b="1" dirty="0" err="1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template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không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thay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đổi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nghĩa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thành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phần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sẽ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cài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đặt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container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0" lvl="0" indent="0" fontAlgn="base">
              <a:buNone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-&gt; </a:t>
            </a:r>
            <a:r>
              <a:rPr lang="vi-VN" sz="2800" dirty="0" smtClean="0"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tạo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Container.</a:t>
            </a:r>
          </a:p>
          <a:p>
            <a:pPr marL="0" lvl="0" indent="0" fontAlgn="base">
              <a:buNone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-&gt; Image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chúng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ta </a:t>
            </a:r>
            <a:r>
              <a:rPr lang="vi-VN" sz="2800" dirty="0" smtClean="0">
                <a:latin typeface="Times New Roman" charset="0"/>
                <a:ea typeface="Times New Roman" charset="0"/>
                <a:cs typeface="Times New Roman" charset="0"/>
              </a:rPr>
              <a:t>tạo ra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hoặc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những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user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khác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bằng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cách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build command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0" lvl="0" indent="0" fontAlgn="base">
              <a:buNone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-&gt; Image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lưu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trữ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Registry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0" lvl="0" indent="0" fontAlgn="base">
              <a:buNone/>
            </a:pP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2800" b="1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 container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dạng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runtime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image,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làm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môi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trường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chạy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0" lvl="0" indent="0">
              <a:buNone/>
            </a:pP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2800" b="1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 Compose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Chạy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bằng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nghĩa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cấu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container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thông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qua file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cấu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thành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phần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khác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: swarm,…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1963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25" y="1066800"/>
            <a:ext cx="8229600" cy="4906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III – </a:t>
            </a:r>
            <a:r>
              <a:rPr lang="vi-VN" sz="3800" b="1" dirty="0"/>
              <a:t>Cài đặt docker</a:t>
            </a:r>
            <a:endParaRPr lang="en-US" sz="3800" b="1" dirty="0"/>
          </a:p>
          <a:p>
            <a:endParaRPr lang="en-US" b="1" dirty="0" smtClean="0"/>
          </a:p>
          <a:p>
            <a:endParaRPr lang="en-US" b="1" dirty="0"/>
          </a:p>
          <a:p>
            <a:pPr lvl="0"/>
            <a:r>
              <a:rPr lang="vi-VN" b="1" dirty="0"/>
              <a:t>Với CentOS</a:t>
            </a:r>
            <a:endParaRPr lang="en-US" b="1" dirty="0"/>
          </a:p>
          <a:p>
            <a:pPr marL="0" indent="0">
              <a:buNone/>
            </a:pPr>
            <a:r>
              <a:rPr lang="vi-VN" b="1" dirty="0"/>
              <a:t># </a:t>
            </a:r>
            <a:r>
              <a:rPr lang="vi-VN" dirty="0"/>
              <a:t>yum install -y yum-utils device-mapper-persistent-data lvm2 epel-release python-pip</a:t>
            </a:r>
            <a:r>
              <a:rPr lang="vi-VN" b="1" dirty="0"/>
              <a:t/>
            </a:r>
            <a:br>
              <a:rPr lang="vi-VN" b="1" dirty="0"/>
            </a:br>
            <a:r>
              <a:rPr lang="vi-VN" b="1" dirty="0"/>
              <a:t># </a:t>
            </a:r>
            <a:r>
              <a:rPr lang="vi-VN" dirty="0"/>
              <a:t>yum-config-manager --add-repo https://download.docker.com/linux/centos/docker-ce.repo</a:t>
            </a:r>
            <a:br>
              <a:rPr lang="vi-VN" dirty="0"/>
            </a:br>
            <a:r>
              <a:rPr lang="vi-VN" dirty="0"/>
              <a:t># yum install docker-ce</a:t>
            </a:r>
            <a:br>
              <a:rPr lang="vi-VN" dirty="0"/>
            </a:br>
            <a:r>
              <a:rPr lang="vi-VN" dirty="0"/>
              <a:t># pip install docker-compose</a:t>
            </a:r>
            <a:endParaRPr lang="en-US" b="1" dirty="0"/>
          </a:p>
          <a:p>
            <a:pPr marL="0" indent="0">
              <a:buNone/>
            </a:pPr>
            <a:endParaRPr lang="vi-VN" b="1" dirty="0" smtClean="0"/>
          </a:p>
          <a:p>
            <a:pPr marL="0" indent="0">
              <a:buNone/>
            </a:pPr>
            <a:r>
              <a:rPr lang="vi-VN" b="1" dirty="0" smtClean="0"/>
              <a:t># </a:t>
            </a:r>
            <a:r>
              <a:rPr lang="vi-VN" b="1" dirty="0"/>
              <a:t>systemctl start docker</a:t>
            </a:r>
            <a:endParaRPr lang="en-US" b="1" dirty="0"/>
          </a:p>
          <a:p>
            <a:endParaRPr lang="en-US" b="1" dirty="0"/>
          </a:p>
          <a:p>
            <a:pPr lvl="0"/>
            <a:r>
              <a:rPr lang="vi-VN" b="1" dirty="0"/>
              <a:t>Với Ubuntu :</a:t>
            </a:r>
            <a:endParaRPr lang="en-US" b="1" dirty="0"/>
          </a:p>
          <a:p>
            <a:pPr marL="0" indent="0">
              <a:buNone/>
            </a:pPr>
            <a:r>
              <a:rPr lang="vi-VN" i="1" dirty="0"/>
              <a:t>$ apt-get update</a:t>
            </a:r>
            <a:br>
              <a:rPr lang="vi-VN" i="1" dirty="0"/>
            </a:br>
            <a:r>
              <a:rPr lang="vi-VN" i="1" dirty="0"/>
              <a:t>$ curl -fsSL https://download.docker.com/linux/ubuntu/gpg | sudo apt-key add -</a:t>
            </a:r>
            <a:br>
              <a:rPr lang="vi-VN" i="1" dirty="0"/>
            </a:br>
            <a:r>
              <a:rPr lang="vi-VN" i="1" dirty="0"/>
              <a:t>$ add-apt-repository "deb [arch=amd64] https://download.docker.com/linux/ubuntu $(lsb_release -cs) stable"</a:t>
            </a:r>
            <a:br>
              <a:rPr lang="vi-VN" i="1" dirty="0"/>
            </a:br>
            <a:r>
              <a:rPr lang="vi-VN" i="1" dirty="0"/>
              <a:t>$ apt-get update</a:t>
            </a:r>
            <a:br>
              <a:rPr lang="vi-VN" i="1" dirty="0"/>
            </a:br>
            <a:r>
              <a:rPr lang="vi-VN" i="1" dirty="0"/>
              <a:t>$ apt-cache policy docker-ce</a:t>
            </a:r>
            <a:br>
              <a:rPr lang="vi-VN" i="1" dirty="0"/>
            </a:br>
            <a:r>
              <a:rPr lang="vi-VN" i="1" dirty="0"/>
              <a:t>$ apt-get install docker-ce docker-compose</a:t>
            </a:r>
            <a:endParaRPr lang="en-US" b="1" dirty="0"/>
          </a:p>
          <a:p>
            <a:pPr lvl="0"/>
            <a:endParaRPr lang="vi-VN" b="1" dirty="0" smtClean="0"/>
          </a:p>
          <a:p>
            <a:pPr lvl="0"/>
            <a:r>
              <a:rPr lang="vi-VN" b="1" dirty="0" smtClean="0"/>
              <a:t> </a:t>
            </a:r>
            <a:r>
              <a:rPr lang="vi-VN" b="1" dirty="0"/>
              <a:t>Và các OS </a:t>
            </a:r>
            <a:r>
              <a:rPr lang="vi-VN" b="1" dirty="0" smtClean="0"/>
              <a:t>khác &lt;</a:t>
            </a:r>
            <a:r>
              <a:rPr lang="vi-VN" b="1" dirty="0"/>
              <a:t>google...&gt;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27548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25" y="2286000"/>
            <a:ext cx="8229600" cy="3687763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Docker</a:t>
            </a:r>
            <a:r>
              <a:rPr lang="en-US" sz="2000" dirty="0"/>
              <a:t> Image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pull images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i="1" dirty="0"/>
              <a:t># </a:t>
            </a:r>
            <a:r>
              <a:rPr lang="en-US" sz="2000" b="1" i="1" dirty="0" err="1"/>
              <a:t>docker</a:t>
            </a:r>
            <a:r>
              <a:rPr lang="en-US" sz="2000" b="1" i="1" dirty="0"/>
              <a:t> pull </a:t>
            </a:r>
            <a:r>
              <a:rPr lang="en-US" sz="2000" b="1" i="1" dirty="0" smtClean="0"/>
              <a:t>centos</a:t>
            </a:r>
          </a:p>
          <a:p>
            <a:pPr lvl="0"/>
            <a:endParaRPr lang="en-US" sz="2000" b="1" dirty="0"/>
          </a:p>
          <a:p>
            <a:pPr lvl="0"/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Docker</a:t>
            </a:r>
            <a:r>
              <a:rPr lang="en-US" sz="2000" dirty="0"/>
              <a:t> Image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Dockerfile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#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Dockerfile</a:t>
            </a:r>
            <a:r>
              <a:rPr lang="en-US" sz="2000" b="1" dirty="0" smtClean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gì</a:t>
            </a:r>
            <a:r>
              <a:rPr lang="en-US" sz="2000" b="1" dirty="0" smtClean="0"/>
              <a:t>?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&gt; </a:t>
            </a:r>
            <a:r>
              <a:rPr lang="en-US" sz="2000" i="1" dirty="0" err="1" smtClean="0"/>
              <a:t>Là</a:t>
            </a:r>
            <a:r>
              <a:rPr lang="en-US" sz="2000" i="1" dirty="0" smtClean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tập</a:t>
            </a:r>
            <a:r>
              <a:rPr lang="en-US" sz="2000" i="1" dirty="0"/>
              <a:t> tin </a:t>
            </a:r>
            <a:r>
              <a:rPr lang="en-US" sz="2000" i="1" dirty="0" err="1"/>
              <a:t>dạng</a:t>
            </a:r>
            <a:r>
              <a:rPr lang="en-US" sz="2000" i="1" dirty="0"/>
              <a:t> text </a:t>
            </a:r>
            <a:r>
              <a:rPr lang="en-US" sz="2000" i="1" dirty="0" err="1"/>
              <a:t>chứa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tập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</a:t>
            </a:r>
            <a:r>
              <a:rPr lang="en-US" sz="2000" i="1" dirty="0" err="1"/>
              <a:t>câu</a:t>
            </a:r>
            <a:r>
              <a:rPr lang="en-US" sz="2000" i="1" dirty="0"/>
              <a:t> </a:t>
            </a:r>
            <a:r>
              <a:rPr lang="en-US" sz="2000" i="1" dirty="0" err="1"/>
              <a:t>lệnh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tạo</a:t>
            </a:r>
            <a:r>
              <a:rPr lang="en-US" sz="2000" i="1" dirty="0"/>
              <a:t> </a:t>
            </a:r>
            <a:r>
              <a:rPr lang="en-US" sz="2000" i="1" dirty="0" err="1"/>
              <a:t>mới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Image </a:t>
            </a:r>
            <a:r>
              <a:rPr lang="en-US" sz="2000" i="1" dirty="0" err="1"/>
              <a:t>trong</a:t>
            </a:r>
            <a:r>
              <a:rPr lang="en-US" sz="2000" i="1" dirty="0"/>
              <a:t> </a:t>
            </a:r>
            <a:r>
              <a:rPr lang="en-US" sz="2000" i="1" dirty="0" err="1"/>
              <a:t>Docker</a:t>
            </a:r>
            <a:r>
              <a:rPr lang="en-US" sz="2000" i="1" dirty="0"/>
              <a:t>.</a:t>
            </a:r>
          </a:p>
          <a:p>
            <a:pPr lvl="0"/>
            <a:endParaRPr lang="en-US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190762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IV –  </a:t>
            </a:r>
            <a:r>
              <a:rPr lang="en-US" sz="2400" b="1" dirty="0" smtClean="0"/>
              <a:t>Download/Build the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3323372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25" y="1652428"/>
            <a:ext cx="8229600" cy="432133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lệnh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dirty="0" err="1"/>
              <a:t>Dockerfile</a:t>
            </a:r>
            <a:r>
              <a:rPr lang="en-US" sz="2000" b="1" dirty="0"/>
              <a:t>:</a:t>
            </a:r>
            <a:endParaRPr lang="en-US" sz="1800" dirty="0"/>
          </a:p>
          <a:p>
            <a:r>
              <a:rPr lang="en-US" sz="2000" b="1" dirty="0"/>
              <a:t>+ FROM &lt;</a:t>
            </a:r>
            <a:r>
              <a:rPr lang="en-US" sz="2000" b="1" dirty="0" err="1"/>
              <a:t>base_image</a:t>
            </a:r>
            <a:r>
              <a:rPr lang="en-US" sz="2000" b="1" dirty="0"/>
              <a:t>&gt;:&lt;</a:t>
            </a:r>
            <a:r>
              <a:rPr lang="en-US" sz="2000" b="1" dirty="0" err="1"/>
              <a:t>phiên_bản</a:t>
            </a:r>
            <a:r>
              <a:rPr lang="en-US" sz="2000" b="1" dirty="0"/>
              <a:t>&gt;:</a:t>
            </a:r>
            <a:r>
              <a:rPr lang="en-US" sz="2000" dirty="0"/>
              <a:t> </a:t>
            </a:r>
            <a:r>
              <a:rPr lang="en-US" sz="2000" i="1" dirty="0" err="1"/>
              <a:t>đây</a:t>
            </a:r>
            <a:r>
              <a:rPr lang="en-US" sz="2000" i="1" dirty="0"/>
              <a:t> </a:t>
            </a:r>
            <a:r>
              <a:rPr lang="en-US" sz="2000" i="1" dirty="0" err="1"/>
              <a:t>là</a:t>
            </a:r>
            <a:r>
              <a:rPr lang="en-US" sz="2000" i="1" dirty="0"/>
              <a:t> </a:t>
            </a:r>
            <a:r>
              <a:rPr lang="en-US" sz="2000" i="1" dirty="0" err="1"/>
              <a:t>câu</a:t>
            </a:r>
            <a:r>
              <a:rPr lang="en-US" sz="2000" i="1" dirty="0"/>
              <a:t> </a:t>
            </a:r>
            <a:r>
              <a:rPr lang="en-US" sz="2000" i="1" dirty="0" err="1"/>
              <a:t>lệnh</a:t>
            </a:r>
            <a:r>
              <a:rPr lang="en-US" sz="2000" i="1" dirty="0"/>
              <a:t> </a:t>
            </a:r>
            <a:r>
              <a:rPr lang="en-US" sz="2000" i="1" dirty="0" err="1"/>
              <a:t>bắt</a:t>
            </a:r>
            <a:r>
              <a:rPr lang="en-US" sz="2000" i="1" dirty="0"/>
              <a:t> </a:t>
            </a:r>
            <a:r>
              <a:rPr lang="en-US" sz="2000" i="1" dirty="0" err="1"/>
              <a:t>buộc</a:t>
            </a:r>
            <a:r>
              <a:rPr lang="en-US" sz="2000" i="1" dirty="0"/>
              <a:t> </a:t>
            </a:r>
            <a:r>
              <a:rPr lang="en-US" sz="2000" i="1" dirty="0" err="1"/>
              <a:t>phải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trong</a:t>
            </a:r>
            <a:r>
              <a:rPr lang="en-US" sz="2000" i="1" dirty="0"/>
              <a:t> </a:t>
            </a:r>
            <a:r>
              <a:rPr lang="en-US" sz="2000" i="1" dirty="0" err="1"/>
              <a:t>bất</a:t>
            </a:r>
            <a:r>
              <a:rPr lang="en-US" sz="2000" i="1" dirty="0"/>
              <a:t> </a:t>
            </a:r>
            <a:r>
              <a:rPr lang="en-US" sz="2000" i="1" dirty="0" err="1"/>
              <a:t>kỳ</a:t>
            </a:r>
            <a:r>
              <a:rPr lang="en-US" sz="2000" i="1" dirty="0"/>
              <a:t> </a:t>
            </a:r>
            <a:r>
              <a:rPr lang="en-US" sz="2000" i="1" dirty="0" err="1"/>
              <a:t>Dockerfile</a:t>
            </a:r>
            <a:r>
              <a:rPr lang="en-US" sz="2000" i="1" dirty="0"/>
              <a:t> </a:t>
            </a:r>
            <a:r>
              <a:rPr lang="en-US" sz="2000" i="1" dirty="0" err="1"/>
              <a:t>nào</a:t>
            </a:r>
            <a:r>
              <a:rPr lang="en-US" sz="2000" i="1" dirty="0"/>
              <a:t>. </a:t>
            </a:r>
            <a:r>
              <a:rPr lang="en-US" sz="2000" i="1" dirty="0" err="1"/>
              <a:t>Nó</a:t>
            </a:r>
            <a:r>
              <a:rPr lang="en-US" sz="2000" i="1" dirty="0"/>
              <a:t> 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khai</a:t>
            </a:r>
            <a:r>
              <a:rPr lang="en-US" sz="2000" i="1" dirty="0"/>
              <a:t> </a:t>
            </a:r>
            <a:r>
              <a:rPr lang="en-US" sz="2000" i="1" dirty="0" err="1"/>
              <a:t>báo</a:t>
            </a:r>
            <a:r>
              <a:rPr lang="en-US" sz="2000" i="1" dirty="0"/>
              <a:t> base Image </a:t>
            </a:r>
            <a:r>
              <a:rPr lang="en-US" sz="2000" i="1" dirty="0" err="1"/>
              <a:t>mà</a:t>
            </a:r>
            <a:r>
              <a:rPr lang="en-US" sz="2000" i="1" dirty="0"/>
              <a:t> </a:t>
            </a:r>
            <a:r>
              <a:rPr lang="en-US" sz="2000" i="1" dirty="0" err="1"/>
              <a:t>chúng</a:t>
            </a:r>
            <a:r>
              <a:rPr lang="en-US" sz="2000" i="1" dirty="0"/>
              <a:t> ta </a:t>
            </a:r>
            <a:r>
              <a:rPr lang="en-US" sz="2000" i="1" dirty="0" err="1"/>
              <a:t>sẽ</a:t>
            </a:r>
            <a:r>
              <a:rPr lang="en-US" sz="2000" i="1" dirty="0"/>
              <a:t> build </a:t>
            </a:r>
            <a:r>
              <a:rPr lang="en-US" sz="2000" i="1" dirty="0" err="1"/>
              <a:t>mới</a:t>
            </a:r>
            <a:r>
              <a:rPr lang="en-US" sz="2000" i="1" dirty="0"/>
              <a:t> Image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chúng</a:t>
            </a:r>
            <a:r>
              <a:rPr lang="en-US" sz="2000" i="1" dirty="0"/>
              <a:t> ta.</a:t>
            </a:r>
            <a:endParaRPr lang="en-US" sz="1800" i="1" dirty="0"/>
          </a:p>
          <a:p>
            <a:r>
              <a:rPr lang="en-US" sz="2000" b="1" dirty="0"/>
              <a:t>+ MAINTAINER &lt;</a:t>
            </a:r>
            <a:r>
              <a:rPr lang="en-US" sz="2000" b="1" dirty="0" err="1"/>
              <a:t>tên_tác_giả</a:t>
            </a:r>
            <a:r>
              <a:rPr lang="en-US" sz="2000" b="1" dirty="0"/>
              <a:t>&gt;:</a:t>
            </a:r>
            <a:r>
              <a:rPr lang="en-US" sz="2000" dirty="0"/>
              <a:t> </a:t>
            </a:r>
            <a:r>
              <a:rPr lang="en-US" sz="2000" i="1" dirty="0" err="1"/>
              <a:t>câu</a:t>
            </a:r>
            <a:r>
              <a:rPr lang="en-US" sz="2000" i="1" dirty="0"/>
              <a:t> </a:t>
            </a:r>
            <a:r>
              <a:rPr lang="en-US" sz="2000" i="1" dirty="0" err="1"/>
              <a:t>lệnh</a:t>
            </a:r>
            <a:r>
              <a:rPr lang="en-US" sz="2000" i="1" dirty="0"/>
              <a:t> </a:t>
            </a:r>
            <a:r>
              <a:rPr lang="en-US" sz="2000" i="1" dirty="0" err="1"/>
              <a:t>này</a:t>
            </a:r>
            <a:r>
              <a:rPr lang="en-US" sz="2000" i="1" dirty="0"/>
              <a:t> 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khai</a:t>
            </a:r>
            <a:r>
              <a:rPr lang="en-US" sz="2000" i="1" dirty="0"/>
              <a:t> </a:t>
            </a:r>
            <a:r>
              <a:rPr lang="en-US" sz="2000" i="1" dirty="0" err="1"/>
              <a:t>báo</a:t>
            </a:r>
            <a:r>
              <a:rPr lang="en-US" sz="2000" i="1" dirty="0"/>
              <a:t> </a:t>
            </a:r>
            <a:r>
              <a:rPr lang="en-US" sz="2000" i="1" dirty="0" err="1"/>
              <a:t>trên</a:t>
            </a:r>
            <a:r>
              <a:rPr lang="en-US" sz="2000" i="1" dirty="0"/>
              <a:t> </a:t>
            </a:r>
            <a:r>
              <a:rPr lang="en-US" sz="2000" i="1" dirty="0" err="1"/>
              <a:t>tác</a:t>
            </a:r>
            <a:r>
              <a:rPr lang="en-US" sz="2000" i="1" dirty="0"/>
              <a:t> </a:t>
            </a:r>
            <a:r>
              <a:rPr lang="en-US" sz="2000" i="1" dirty="0" err="1"/>
              <a:t>giả</a:t>
            </a:r>
            <a:r>
              <a:rPr lang="en-US" sz="2000" i="1" dirty="0"/>
              <a:t> </a:t>
            </a:r>
            <a:r>
              <a:rPr lang="en-US" sz="2000" i="1" dirty="0" err="1"/>
              <a:t>tạo</a:t>
            </a:r>
            <a:r>
              <a:rPr lang="en-US" sz="2000" i="1" dirty="0"/>
              <a:t> </a:t>
            </a:r>
            <a:r>
              <a:rPr lang="en-US" sz="2000" i="1" dirty="0" err="1"/>
              <a:t>ra</a:t>
            </a:r>
            <a:r>
              <a:rPr lang="en-US" sz="2000" i="1" dirty="0"/>
              <a:t> Image, </a:t>
            </a:r>
            <a:r>
              <a:rPr lang="en-US" sz="2000" i="1" dirty="0" err="1"/>
              <a:t>chúng</a:t>
            </a:r>
            <a:r>
              <a:rPr lang="en-US" sz="2000" i="1" dirty="0"/>
              <a:t> ta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thể</a:t>
            </a:r>
            <a:r>
              <a:rPr lang="en-US" sz="2000" i="1" dirty="0"/>
              <a:t> </a:t>
            </a:r>
            <a:r>
              <a:rPr lang="en-US" sz="2000" i="1" dirty="0" err="1"/>
              <a:t>khai</a:t>
            </a:r>
            <a:r>
              <a:rPr lang="en-US" sz="2000" i="1" dirty="0"/>
              <a:t> </a:t>
            </a:r>
            <a:r>
              <a:rPr lang="en-US" sz="2000" i="1" dirty="0" err="1"/>
              <a:t>báo</a:t>
            </a:r>
            <a:r>
              <a:rPr lang="en-US" sz="2000" i="1" dirty="0"/>
              <a:t> </a:t>
            </a:r>
            <a:r>
              <a:rPr lang="en-US" sz="2000" i="1" dirty="0" err="1"/>
              <a:t>nó</a:t>
            </a:r>
            <a:r>
              <a:rPr lang="en-US" sz="2000" i="1" dirty="0"/>
              <a:t> </a:t>
            </a:r>
            <a:r>
              <a:rPr lang="en-US" sz="2000" i="1" dirty="0" err="1"/>
              <a:t>hoặc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.</a:t>
            </a:r>
            <a:endParaRPr lang="en-US" sz="1800" i="1" dirty="0"/>
          </a:p>
          <a:p>
            <a:r>
              <a:rPr lang="en-US" sz="2000" b="1" dirty="0"/>
              <a:t>+ RUN &lt;</a:t>
            </a:r>
            <a:r>
              <a:rPr lang="en-US" sz="2000" b="1" dirty="0" err="1"/>
              <a:t>câu_lệnh</a:t>
            </a:r>
            <a:r>
              <a:rPr lang="en-US" sz="2000" b="1" dirty="0"/>
              <a:t>&gt;:</a:t>
            </a:r>
            <a:r>
              <a:rPr lang="en-US" sz="2000" dirty="0"/>
              <a:t> </a:t>
            </a:r>
            <a:r>
              <a:rPr lang="en-US" sz="2000" i="1" dirty="0" err="1"/>
              <a:t>chúng</a:t>
            </a:r>
            <a:r>
              <a:rPr lang="en-US" sz="2000" i="1" dirty="0"/>
              <a:t> ta </a:t>
            </a:r>
            <a:r>
              <a:rPr lang="en-US" sz="2000" i="1" dirty="0" err="1"/>
              <a:t>sử</a:t>
            </a:r>
            <a:r>
              <a:rPr lang="en-US" sz="2000" i="1" dirty="0"/>
              <a:t> </a:t>
            </a:r>
            <a:r>
              <a:rPr lang="en-US" sz="2000" i="1" dirty="0" err="1"/>
              <a:t>dụng</a:t>
            </a:r>
            <a:r>
              <a:rPr lang="en-US" sz="2000" i="1" dirty="0"/>
              <a:t> </a:t>
            </a:r>
            <a:r>
              <a:rPr lang="en-US" sz="2000" i="1" dirty="0" err="1"/>
              <a:t>lệnh</a:t>
            </a:r>
            <a:r>
              <a:rPr lang="en-US" sz="2000" i="1" dirty="0"/>
              <a:t> </a:t>
            </a:r>
            <a:r>
              <a:rPr lang="en-US" sz="2000" i="1" dirty="0" err="1"/>
              <a:t>này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chạy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command </a:t>
            </a:r>
            <a:r>
              <a:rPr lang="en-US" sz="2000" i="1" dirty="0" err="1"/>
              <a:t>cho</a:t>
            </a:r>
            <a:r>
              <a:rPr lang="en-US" sz="2000" i="1" dirty="0"/>
              <a:t> </a:t>
            </a:r>
            <a:r>
              <a:rPr lang="en-US" sz="2000" i="1" dirty="0" err="1"/>
              <a:t>việc</a:t>
            </a:r>
            <a:r>
              <a:rPr lang="en-US" sz="2000" i="1" dirty="0"/>
              <a:t> </a:t>
            </a:r>
            <a:r>
              <a:rPr lang="en-US" sz="2000" i="1" dirty="0" err="1"/>
              <a:t>cài</a:t>
            </a:r>
            <a:r>
              <a:rPr lang="en-US" sz="2000" i="1" dirty="0"/>
              <a:t> </a:t>
            </a:r>
            <a:r>
              <a:rPr lang="en-US" sz="2000" i="1" dirty="0" err="1"/>
              <a:t>đặt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</a:t>
            </a:r>
            <a:r>
              <a:rPr lang="en-US" sz="2000" i="1" dirty="0" err="1"/>
              <a:t>công</a:t>
            </a:r>
            <a:r>
              <a:rPr lang="en-US" sz="2000" i="1" dirty="0"/>
              <a:t> </a:t>
            </a:r>
            <a:r>
              <a:rPr lang="en-US" sz="2000" i="1" dirty="0" err="1"/>
              <a:t>cụ</a:t>
            </a:r>
            <a:r>
              <a:rPr lang="en-US" sz="2000" i="1" dirty="0"/>
              <a:t> </a:t>
            </a:r>
            <a:r>
              <a:rPr lang="en-US" sz="2000" i="1" dirty="0" err="1"/>
              <a:t>cần</a:t>
            </a:r>
            <a:r>
              <a:rPr lang="en-US" sz="2000" i="1" dirty="0"/>
              <a:t> </a:t>
            </a:r>
            <a:r>
              <a:rPr lang="en-US" sz="2000" i="1" dirty="0" err="1"/>
              <a:t>thiết</a:t>
            </a:r>
            <a:r>
              <a:rPr lang="en-US" sz="2000" i="1" dirty="0"/>
              <a:t> </a:t>
            </a:r>
            <a:r>
              <a:rPr lang="en-US" sz="2000" i="1" dirty="0" err="1"/>
              <a:t>cho</a:t>
            </a:r>
            <a:r>
              <a:rPr lang="en-US" sz="2000" i="1" dirty="0"/>
              <a:t> Image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chúng</a:t>
            </a:r>
            <a:r>
              <a:rPr lang="en-US" sz="2000" i="1" dirty="0"/>
              <a:t> ta.</a:t>
            </a:r>
            <a:endParaRPr lang="en-US" sz="1800" i="1" dirty="0"/>
          </a:p>
          <a:p>
            <a:r>
              <a:rPr lang="en-US" sz="2000" b="1" dirty="0"/>
              <a:t>+ CMD &lt;</a:t>
            </a:r>
            <a:r>
              <a:rPr lang="en-US" sz="2000" b="1" dirty="0" err="1"/>
              <a:t>câu_lệnh</a:t>
            </a:r>
            <a:r>
              <a:rPr lang="en-US" sz="2000" b="1" dirty="0"/>
              <a:t>&gt;:</a:t>
            </a:r>
            <a:r>
              <a:rPr lang="en-US" sz="2000" dirty="0"/>
              <a:t> </a:t>
            </a:r>
            <a:r>
              <a:rPr lang="en-US" sz="2000" i="1" dirty="0" err="1"/>
              <a:t>trong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Dockerfile</a:t>
            </a:r>
            <a:r>
              <a:rPr lang="en-US" sz="2000" i="1" dirty="0"/>
              <a:t> </a:t>
            </a:r>
            <a:r>
              <a:rPr lang="en-US" sz="2000" i="1" dirty="0" err="1"/>
              <a:t>thì</a:t>
            </a:r>
            <a:r>
              <a:rPr lang="en-US" sz="2000" i="1" dirty="0"/>
              <a:t> </a:t>
            </a:r>
            <a:r>
              <a:rPr lang="en-US" sz="2000" i="1" dirty="0" err="1"/>
              <a:t>chúng</a:t>
            </a:r>
            <a:r>
              <a:rPr lang="en-US" sz="2000" i="1" dirty="0"/>
              <a:t> ta </a:t>
            </a:r>
            <a:r>
              <a:rPr lang="en-US" sz="2000" i="1" dirty="0" err="1"/>
              <a:t>chỉ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duy</a:t>
            </a:r>
            <a:r>
              <a:rPr lang="en-US" sz="2000" i="1" dirty="0"/>
              <a:t> </a:t>
            </a:r>
            <a:r>
              <a:rPr lang="en-US" sz="2000" i="1" dirty="0" err="1"/>
              <a:t>nhất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câu</a:t>
            </a:r>
            <a:r>
              <a:rPr lang="en-US" sz="2000" i="1" dirty="0"/>
              <a:t> </a:t>
            </a:r>
            <a:r>
              <a:rPr lang="en-US" sz="2000" i="1" dirty="0" err="1"/>
              <a:t>lệnh</a:t>
            </a:r>
            <a:r>
              <a:rPr lang="en-US" sz="2000" i="1" dirty="0"/>
              <a:t> CMD, </a:t>
            </a:r>
            <a:r>
              <a:rPr lang="en-US" sz="2000" i="1" dirty="0" err="1"/>
              <a:t>câu</a:t>
            </a:r>
            <a:r>
              <a:rPr lang="en-US" sz="2000" i="1" dirty="0"/>
              <a:t> </a:t>
            </a:r>
            <a:r>
              <a:rPr lang="en-US" sz="2000" i="1" dirty="0" err="1"/>
              <a:t>lệnh</a:t>
            </a:r>
            <a:r>
              <a:rPr lang="en-US" sz="2000" i="1" dirty="0"/>
              <a:t> </a:t>
            </a:r>
            <a:r>
              <a:rPr lang="en-US" sz="2000" i="1" dirty="0" err="1"/>
              <a:t>này</a:t>
            </a:r>
            <a:r>
              <a:rPr lang="en-US" sz="2000" i="1" dirty="0"/>
              <a:t> 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xác</a:t>
            </a:r>
            <a:r>
              <a:rPr lang="en-US" sz="2000" i="1" dirty="0"/>
              <a:t> </a:t>
            </a:r>
            <a:r>
              <a:rPr lang="en-US" sz="2000" i="1" dirty="0" err="1"/>
              <a:t>định</a:t>
            </a:r>
            <a:r>
              <a:rPr lang="en-US" sz="2000" i="1" dirty="0"/>
              <a:t> </a:t>
            </a:r>
            <a:r>
              <a:rPr lang="en-US" sz="2000" i="1" dirty="0" err="1"/>
              <a:t>quyền</a:t>
            </a:r>
            <a:r>
              <a:rPr lang="en-US" sz="2000" i="1" dirty="0"/>
              <a:t> </a:t>
            </a:r>
            <a:r>
              <a:rPr lang="en-US" sz="2000" i="1" dirty="0" err="1"/>
              <a:t>thực</a:t>
            </a:r>
            <a:r>
              <a:rPr lang="en-US" sz="2000" i="1" dirty="0"/>
              <a:t> </a:t>
            </a:r>
            <a:r>
              <a:rPr lang="en-US" sz="2000" i="1" dirty="0" err="1"/>
              <a:t>thi</a:t>
            </a:r>
            <a:r>
              <a:rPr lang="en-US" sz="2000" i="1" dirty="0"/>
              <a:t>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</a:t>
            </a:r>
            <a:r>
              <a:rPr lang="en-US" sz="2000" i="1" dirty="0" err="1"/>
              <a:t>câu</a:t>
            </a:r>
            <a:r>
              <a:rPr lang="en-US" sz="2000" i="1" dirty="0"/>
              <a:t> </a:t>
            </a:r>
            <a:r>
              <a:rPr lang="en-US" sz="2000" i="1" dirty="0" err="1"/>
              <a:t>lệnh</a:t>
            </a:r>
            <a:r>
              <a:rPr lang="en-US" sz="2000" i="1" dirty="0"/>
              <a:t> </a:t>
            </a:r>
            <a:r>
              <a:rPr lang="en-US" sz="2000" i="1" dirty="0" err="1"/>
              <a:t>khi</a:t>
            </a:r>
            <a:r>
              <a:rPr lang="en-US" sz="2000" i="1" dirty="0"/>
              <a:t> </a:t>
            </a:r>
            <a:r>
              <a:rPr lang="en-US" sz="2000" i="1" dirty="0" err="1"/>
              <a:t>chúng</a:t>
            </a:r>
            <a:r>
              <a:rPr lang="en-US" sz="2000" i="1" dirty="0"/>
              <a:t> ta </a:t>
            </a:r>
            <a:r>
              <a:rPr lang="en-US" sz="2000" i="1" dirty="0" err="1"/>
              <a:t>tạo</a:t>
            </a:r>
            <a:r>
              <a:rPr lang="en-US" sz="2000" i="1" dirty="0"/>
              <a:t> </a:t>
            </a:r>
            <a:r>
              <a:rPr lang="en-US" sz="2000" i="1" dirty="0" err="1"/>
              <a:t>mới</a:t>
            </a:r>
            <a:r>
              <a:rPr lang="en-US" sz="2000" i="1" dirty="0"/>
              <a:t> Image.</a:t>
            </a:r>
            <a:endParaRPr lang="en-US" sz="1800" i="1" dirty="0"/>
          </a:p>
          <a:p>
            <a:r>
              <a:rPr lang="en-US" sz="2000" b="1" dirty="0"/>
              <a:t>+ ADD &lt;</a:t>
            </a:r>
            <a:r>
              <a:rPr lang="en-US" sz="2000" b="1" dirty="0" err="1"/>
              <a:t>src</a:t>
            </a:r>
            <a:r>
              <a:rPr lang="en-US" sz="2000" b="1" dirty="0"/>
              <a:t>&gt; &lt;</a:t>
            </a:r>
            <a:r>
              <a:rPr lang="en-US" sz="2000" b="1" dirty="0" err="1"/>
              <a:t>dest</a:t>
            </a:r>
            <a:r>
              <a:rPr lang="en-US" sz="2000" b="1" dirty="0"/>
              <a:t>&gt;:</a:t>
            </a:r>
            <a:r>
              <a:rPr lang="en-US" sz="2000" dirty="0"/>
              <a:t> </a:t>
            </a:r>
            <a:r>
              <a:rPr lang="en-US" sz="2000" i="1" dirty="0" err="1"/>
              <a:t>câu</a:t>
            </a:r>
            <a:r>
              <a:rPr lang="en-US" sz="2000" i="1" dirty="0"/>
              <a:t> </a:t>
            </a:r>
            <a:r>
              <a:rPr lang="en-US" sz="2000" i="1" dirty="0" err="1"/>
              <a:t>lệnh</a:t>
            </a:r>
            <a:r>
              <a:rPr lang="en-US" sz="2000" i="1" dirty="0"/>
              <a:t> </a:t>
            </a:r>
            <a:r>
              <a:rPr lang="en-US" sz="2000" i="1" dirty="0" err="1"/>
              <a:t>này</a:t>
            </a:r>
            <a:r>
              <a:rPr lang="en-US" sz="2000" i="1" dirty="0"/>
              <a:t> 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copy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tập</a:t>
            </a:r>
            <a:r>
              <a:rPr lang="en-US" sz="2000" i="1" dirty="0"/>
              <a:t> tin local </a:t>
            </a:r>
            <a:r>
              <a:rPr lang="en-US" sz="2000" i="1" dirty="0" err="1"/>
              <a:t>hoặc</a:t>
            </a:r>
            <a:r>
              <a:rPr lang="en-US" sz="2000" i="1" dirty="0"/>
              <a:t> remote </a:t>
            </a:r>
            <a:r>
              <a:rPr lang="en-US" sz="2000" i="1" dirty="0" err="1"/>
              <a:t>nào</a:t>
            </a:r>
            <a:r>
              <a:rPr lang="en-US" sz="2000" i="1" dirty="0"/>
              <a:t> </a:t>
            </a:r>
            <a:r>
              <a:rPr lang="en-US" sz="2000" i="1" dirty="0" err="1"/>
              <a:t>đó</a:t>
            </a:r>
            <a:r>
              <a:rPr lang="en-US" sz="2000" i="1" dirty="0"/>
              <a:t> (</a:t>
            </a:r>
            <a:r>
              <a:rPr lang="en-US" sz="2000" i="1" dirty="0" err="1"/>
              <a:t>khai</a:t>
            </a:r>
            <a:r>
              <a:rPr lang="en-US" sz="2000" i="1" dirty="0"/>
              <a:t> </a:t>
            </a:r>
            <a:r>
              <a:rPr lang="en-US" sz="2000" i="1" dirty="0" err="1"/>
              <a:t>báo</a:t>
            </a:r>
            <a:r>
              <a:rPr lang="en-US" sz="2000" i="1" dirty="0"/>
              <a:t> </a:t>
            </a:r>
            <a:r>
              <a:rPr lang="en-US" sz="2000" i="1" dirty="0" err="1"/>
              <a:t>bằng</a:t>
            </a:r>
            <a:r>
              <a:rPr lang="en-US" sz="2000" i="1" dirty="0"/>
              <a:t> &lt;</a:t>
            </a:r>
            <a:r>
              <a:rPr lang="en-US" sz="2000" i="1" dirty="0" err="1"/>
              <a:t>src</a:t>
            </a:r>
            <a:r>
              <a:rPr lang="en-US" sz="2000" i="1" dirty="0"/>
              <a:t>&gt;) </a:t>
            </a:r>
            <a:r>
              <a:rPr lang="en-US" sz="2000" i="1" dirty="0" err="1"/>
              <a:t>vào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vị</a:t>
            </a:r>
            <a:r>
              <a:rPr lang="en-US" sz="2000" i="1" dirty="0"/>
              <a:t> </a:t>
            </a:r>
            <a:r>
              <a:rPr lang="en-US" sz="2000" i="1" dirty="0" err="1"/>
              <a:t>trí</a:t>
            </a:r>
            <a:r>
              <a:rPr lang="en-US" sz="2000" i="1" dirty="0"/>
              <a:t> </a:t>
            </a:r>
            <a:r>
              <a:rPr lang="en-US" sz="2000" i="1" dirty="0" err="1"/>
              <a:t>nào</a:t>
            </a:r>
            <a:r>
              <a:rPr lang="en-US" sz="2000" i="1" dirty="0"/>
              <a:t> </a:t>
            </a:r>
            <a:r>
              <a:rPr lang="en-US" sz="2000" i="1" dirty="0" err="1"/>
              <a:t>đó</a:t>
            </a:r>
            <a:r>
              <a:rPr lang="en-US" sz="2000" i="1" dirty="0"/>
              <a:t> </a:t>
            </a:r>
            <a:r>
              <a:rPr lang="en-US" sz="2000" i="1" dirty="0" err="1"/>
              <a:t>trên</a:t>
            </a:r>
            <a:r>
              <a:rPr lang="en-US" sz="2000" i="1" dirty="0"/>
              <a:t> Container (</a:t>
            </a:r>
            <a:r>
              <a:rPr lang="en-US" sz="2000" i="1" dirty="0" err="1"/>
              <a:t>khai</a:t>
            </a:r>
            <a:r>
              <a:rPr lang="en-US" sz="2000" i="1" dirty="0"/>
              <a:t> </a:t>
            </a:r>
            <a:r>
              <a:rPr lang="en-US" sz="2000" i="1" dirty="0" err="1"/>
              <a:t>báo</a:t>
            </a:r>
            <a:r>
              <a:rPr lang="en-US" sz="2000" i="1" dirty="0"/>
              <a:t> </a:t>
            </a:r>
            <a:r>
              <a:rPr lang="en-US" sz="2000" i="1" dirty="0" err="1"/>
              <a:t>bằng</a:t>
            </a:r>
            <a:r>
              <a:rPr lang="en-US" sz="2000" i="1" dirty="0"/>
              <a:t> </a:t>
            </a:r>
            <a:r>
              <a:rPr lang="en-US" sz="2000" i="1" dirty="0" err="1"/>
              <a:t>dest</a:t>
            </a:r>
            <a:r>
              <a:rPr lang="en-US" sz="2000" i="1" dirty="0"/>
              <a:t>).</a:t>
            </a:r>
            <a:endParaRPr lang="en-US" sz="1800" i="1" dirty="0"/>
          </a:p>
          <a:p>
            <a:r>
              <a:rPr lang="en-US" sz="2000" b="1" i="1" dirty="0"/>
              <a:t>+ ENV &lt;</a:t>
            </a:r>
            <a:r>
              <a:rPr lang="en-US" sz="2000" b="1" i="1" dirty="0" err="1"/>
              <a:t>tên_biến</a:t>
            </a:r>
            <a:r>
              <a:rPr lang="en-US" sz="2000" b="1" i="1" dirty="0"/>
              <a:t>&gt;:</a:t>
            </a:r>
            <a:r>
              <a:rPr lang="en-US" sz="2000" i="1" dirty="0"/>
              <a:t> </a:t>
            </a:r>
            <a:r>
              <a:rPr lang="en-US" sz="2000" i="1" dirty="0" err="1"/>
              <a:t>định</a:t>
            </a:r>
            <a:r>
              <a:rPr lang="en-US" sz="2000" i="1" dirty="0"/>
              <a:t> </a:t>
            </a:r>
            <a:r>
              <a:rPr lang="en-US" sz="2000" i="1" dirty="0" err="1"/>
              <a:t>nghĩa</a:t>
            </a:r>
            <a:r>
              <a:rPr lang="en-US" sz="2000" i="1" dirty="0"/>
              <a:t> </a:t>
            </a:r>
            <a:r>
              <a:rPr lang="en-US" sz="2000" i="1" dirty="0" err="1"/>
              <a:t>biến</a:t>
            </a:r>
            <a:r>
              <a:rPr lang="en-US" sz="2000" i="1" dirty="0"/>
              <a:t> </a:t>
            </a:r>
            <a:r>
              <a:rPr lang="en-US" sz="2000" i="1" dirty="0" err="1"/>
              <a:t>môi</a:t>
            </a:r>
            <a:r>
              <a:rPr lang="en-US" sz="2000" i="1" dirty="0"/>
              <a:t> </a:t>
            </a:r>
            <a:r>
              <a:rPr lang="en-US" sz="2000" i="1" dirty="0" err="1"/>
              <a:t>trường</a:t>
            </a:r>
            <a:r>
              <a:rPr lang="en-US" sz="2000" i="1" dirty="0"/>
              <a:t> </a:t>
            </a:r>
            <a:r>
              <a:rPr lang="en-US" sz="2000" i="1" dirty="0" err="1"/>
              <a:t>trong</a:t>
            </a:r>
            <a:r>
              <a:rPr lang="en-US" sz="2000" i="1" dirty="0"/>
              <a:t> Container.</a:t>
            </a:r>
            <a:endParaRPr lang="en-US" sz="1800" i="1" dirty="0"/>
          </a:p>
          <a:p>
            <a:r>
              <a:rPr lang="en-US" sz="2000" b="1" dirty="0"/>
              <a:t>+ ENTRYPOINT &lt;</a:t>
            </a:r>
            <a:r>
              <a:rPr lang="en-US" sz="2000" b="1" dirty="0" err="1"/>
              <a:t>câu_lệnh</a:t>
            </a:r>
            <a:r>
              <a:rPr lang="en-US" sz="2000" b="1" dirty="0"/>
              <a:t>&gt;:</a:t>
            </a:r>
            <a:r>
              <a:rPr lang="en-US" sz="2000" dirty="0"/>
              <a:t> </a:t>
            </a:r>
            <a:r>
              <a:rPr lang="en-US" sz="2000" i="1" dirty="0" err="1"/>
              <a:t>định</a:t>
            </a:r>
            <a:r>
              <a:rPr lang="en-US" sz="2000" i="1" dirty="0"/>
              <a:t> </a:t>
            </a:r>
            <a:r>
              <a:rPr lang="en-US" sz="2000" i="1" dirty="0" err="1"/>
              <a:t>nghĩa</a:t>
            </a:r>
            <a:r>
              <a:rPr lang="en-US" sz="2000" i="1" dirty="0"/>
              <a:t> </a:t>
            </a:r>
            <a:r>
              <a:rPr lang="en-US" sz="2000" i="1" dirty="0" err="1"/>
              <a:t>những</a:t>
            </a:r>
            <a:r>
              <a:rPr lang="en-US" sz="2000" i="1" dirty="0"/>
              <a:t> command </a:t>
            </a:r>
            <a:r>
              <a:rPr lang="en-US" sz="2000" i="1" dirty="0" err="1"/>
              <a:t>mặc</a:t>
            </a:r>
            <a:r>
              <a:rPr lang="en-US" sz="2000" i="1" dirty="0"/>
              <a:t> </a:t>
            </a:r>
            <a:r>
              <a:rPr lang="en-US" sz="2000" i="1" dirty="0" err="1"/>
              <a:t>định</a:t>
            </a:r>
            <a:r>
              <a:rPr lang="en-US" sz="2000" i="1" dirty="0"/>
              <a:t>, </a:t>
            </a:r>
            <a:r>
              <a:rPr lang="en-US" sz="2000" i="1" dirty="0" err="1"/>
              <a:t>cái</a:t>
            </a:r>
            <a:r>
              <a:rPr lang="en-US" sz="2000" i="1" dirty="0"/>
              <a:t> </a:t>
            </a:r>
            <a:r>
              <a:rPr lang="en-US" sz="2000" i="1" dirty="0" err="1"/>
              <a:t>mà</a:t>
            </a:r>
            <a:r>
              <a:rPr lang="en-US" sz="2000" i="1" dirty="0"/>
              <a:t> </a:t>
            </a:r>
            <a:r>
              <a:rPr lang="en-US" sz="2000" i="1" dirty="0" err="1"/>
              <a:t>sẽ</a:t>
            </a:r>
            <a:r>
              <a:rPr lang="en-US" sz="2000" i="1" dirty="0"/>
              <a:t> </a:t>
            </a:r>
            <a:r>
              <a:rPr lang="en-US" sz="2000" i="1" dirty="0" err="1"/>
              <a:t>được</a:t>
            </a:r>
            <a:r>
              <a:rPr lang="en-US" sz="2000" i="1" dirty="0"/>
              <a:t> </a:t>
            </a:r>
            <a:r>
              <a:rPr lang="en-US" sz="2000" i="1" dirty="0" err="1"/>
              <a:t>chạy</a:t>
            </a:r>
            <a:r>
              <a:rPr lang="en-US" sz="2000" i="1" dirty="0"/>
              <a:t> </a:t>
            </a:r>
            <a:r>
              <a:rPr lang="en-US" sz="2000" i="1" dirty="0" err="1"/>
              <a:t>khi</a:t>
            </a:r>
            <a:r>
              <a:rPr lang="en-US" sz="2000" i="1" dirty="0"/>
              <a:t> container running.</a:t>
            </a:r>
            <a:endParaRPr lang="en-US" sz="1800" i="1" dirty="0"/>
          </a:p>
          <a:p>
            <a:r>
              <a:rPr lang="en-US" sz="2000" b="1" dirty="0"/>
              <a:t>+ VOLUME &lt;</a:t>
            </a:r>
            <a:r>
              <a:rPr lang="en-US" sz="2000" b="1" dirty="0" err="1"/>
              <a:t>tên_thư_mục</a:t>
            </a:r>
            <a:r>
              <a:rPr lang="en-US" sz="2000" b="1" dirty="0"/>
              <a:t>&gt;:</a:t>
            </a:r>
            <a:r>
              <a:rPr lang="en-US" sz="2000" dirty="0"/>
              <a:t> </a:t>
            </a:r>
            <a:r>
              <a:rPr lang="en-US" sz="2000" i="1" dirty="0" err="1"/>
              <a:t>dùng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truy</a:t>
            </a:r>
            <a:r>
              <a:rPr lang="en-US" sz="2000" i="1" dirty="0"/>
              <a:t> </a:t>
            </a:r>
            <a:r>
              <a:rPr lang="en-US" sz="2000" i="1" dirty="0" err="1"/>
              <a:t>cập</a:t>
            </a:r>
            <a:r>
              <a:rPr lang="en-US" sz="2000" i="1" dirty="0"/>
              <a:t> </a:t>
            </a:r>
            <a:r>
              <a:rPr lang="en-US" sz="2000" i="1" dirty="0" err="1"/>
              <a:t>hoặc</a:t>
            </a:r>
            <a:r>
              <a:rPr lang="en-US" sz="2000" i="1" dirty="0"/>
              <a:t> </a:t>
            </a:r>
            <a:r>
              <a:rPr lang="en-US" sz="2000" i="1" dirty="0" err="1"/>
              <a:t>liên</a:t>
            </a:r>
            <a:r>
              <a:rPr lang="en-US" sz="2000" i="1" dirty="0"/>
              <a:t> </a:t>
            </a:r>
            <a:r>
              <a:rPr lang="en-US" sz="2000" i="1" dirty="0" err="1"/>
              <a:t>kết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thư</a:t>
            </a:r>
            <a:r>
              <a:rPr lang="en-US" sz="2000" i="1" dirty="0"/>
              <a:t> </a:t>
            </a:r>
            <a:r>
              <a:rPr lang="en-US" sz="2000" i="1" dirty="0" err="1"/>
              <a:t>mục</a:t>
            </a:r>
            <a:r>
              <a:rPr lang="en-US" sz="2000" i="1" dirty="0"/>
              <a:t> </a:t>
            </a:r>
            <a:r>
              <a:rPr lang="en-US" sz="2000" i="1" dirty="0" err="1"/>
              <a:t>nào</a:t>
            </a:r>
            <a:r>
              <a:rPr lang="en-US" sz="2000" i="1" dirty="0"/>
              <a:t> </a:t>
            </a:r>
            <a:r>
              <a:rPr lang="en-US" sz="2000" i="1" dirty="0" err="1"/>
              <a:t>đó</a:t>
            </a:r>
            <a:r>
              <a:rPr lang="en-US" sz="2000" i="1" dirty="0"/>
              <a:t> </a:t>
            </a:r>
            <a:r>
              <a:rPr lang="en-US" sz="2000" i="1" dirty="0" err="1"/>
              <a:t>trong</a:t>
            </a:r>
            <a:r>
              <a:rPr lang="en-US" sz="2000" i="1" dirty="0"/>
              <a:t> Container.</a:t>
            </a:r>
            <a:endParaRPr lang="en-US" sz="1800" i="1" dirty="0"/>
          </a:p>
          <a:p>
            <a:r>
              <a:rPr lang="en-US" sz="2000" b="1" i="1" dirty="0"/>
              <a:t>+ …</a:t>
            </a:r>
            <a:r>
              <a:rPr lang="en-US" sz="2000" i="1" dirty="0"/>
              <a:t>. </a:t>
            </a:r>
            <a:endParaRPr lang="en-US" sz="1800" i="1" dirty="0"/>
          </a:p>
          <a:p>
            <a:pPr lvl="0"/>
            <a:endParaRPr lang="en-US" sz="2000" b="1" dirty="0" err="1"/>
          </a:p>
        </p:txBody>
      </p:sp>
      <p:sp>
        <p:nvSpPr>
          <p:cNvPr id="4" name="Rectangle 3"/>
          <p:cNvSpPr/>
          <p:nvPr/>
        </p:nvSpPr>
        <p:spPr>
          <a:xfrm>
            <a:off x="457200" y="1190762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IV –  </a:t>
            </a:r>
            <a:r>
              <a:rPr lang="en-US" sz="2400" b="1" dirty="0" smtClean="0"/>
              <a:t>Download/Build the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1071811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25" y="2081188"/>
            <a:ext cx="8229600" cy="3892575"/>
          </a:xfrm>
        </p:spPr>
        <p:txBody>
          <a:bodyPr>
            <a:normAutofit fontScale="55000" lnSpcReduction="20000"/>
          </a:bodyPr>
          <a:lstStyle/>
          <a:p>
            <a:pPr lvl="0"/>
            <a:endParaRPr lang="en-US" sz="2000" b="1" dirty="0" smtClean="0"/>
          </a:p>
          <a:p>
            <a:pPr lvl="0"/>
            <a:r>
              <a:rPr lang="en-US" sz="2000" b="1" dirty="0" err="1" smtClean="0"/>
              <a:t>Ví</a:t>
            </a:r>
            <a:r>
              <a:rPr lang="en-US" sz="2000" b="1" dirty="0" smtClean="0"/>
              <a:t> </a:t>
            </a:r>
            <a:r>
              <a:rPr lang="en-US" sz="2000" b="1" dirty="0" err="1"/>
              <a:t>dụ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vi-VN" sz="2000" dirty="0" smtClean="0"/>
              <a:t>Tạo file </a:t>
            </a:r>
            <a:r>
              <a:rPr lang="en-US" sz="1800" b="1" dirty="0" err="1" smtClean="0"/>
              <a:t>Dockerfile</a:t>
            </a:r>
            <a:r>
              <a:rPr lang="en-US" sz="1800" b="1" dirty="0" smtClean="0"/>
              <a:t> </a:t>
            </a:r>
            <a:r>
              <a:rPr lang="vi-VN" sz="1800" b="1" dirty="0" smtClean="0"/>
              <a:t>với nội dung sau</a:t>
            </a:r>
            <a:endParaRPr lang="en-US" sz="1800" dirty="0"/>
          </a:p>
          <a:p>
            <a:endParaRPr lang="en-US" sz="2000" i="1" dirty="0" smtClean="0"/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FROM </a:t>
            </a:r>
            <a:r>
              <a:rPr lang="en-US" sz="2000" i="1" dirty="0"/>
              <a:t>ubuntu:18.04</a:t>
            </a:r>
            <a:br>
              <a:rPr lang="en-US" sz="2000" i="1" dirty="0"/>
            </a:br>
            <a:r>
              <a:rPr lang="en-US" sz="2000" i="1" dirty="0" smtClean="0"/>
              <a:t>	MAINTAINER </a:t>
            </a:r>
            <a:r>
              <a:rPr lang="en-US" sz="2000" i="1" dirty="0" err="1"/>
              <a:t>Liem.Bui</a:t>
            </a:r>
            <a:r>
              <a:rPr lang="en-US" sz="2000" i="1" dirty="0"/>
              <a:t> (</a:t>
            </a:r>
            <a:r>
              <a:rPr lang="en-US" sz="2000" i="1" dirty="0" err="1"/>
              <a:t>liem.bui@alta.com.vn</a:t>
            </a:r>
            <a:r>
              <a:rPr lang="en-US" sz="2000" i="1" dirty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2000" i="1" dirty="0" smtClean="0"/>
              <a:t>	#</a:t>
            </a:r>
            <a:r>
              <a:rPr lang="en-US" sz="2000" i="1" dirty="0"/>
              <a:t>Update</a:t>
            </a:r>
            <a:br>
              <a:rPr lang="en-US" sz="2000" i="1" dirty="0"/>
            </a:br>
            <a:r>
              <a:rPr lang="en-US" sz="2000" i="1" dirty="0" smtClean="0"/>
              <a:t>	RUN </a:t>
            </a:r>
            <a:r>
              <a:rPr lang="en-US" sz="2000" i="1" dirty="0"/>
              <a:t>yum update -y </a:t>
            </a:r>
            <a:endParaRPr lang="en-US" sz="1800" dirty="0"/>
          </a:p>
          <a:p>
            <a:pPr marL="0" indent="0">
              <a:buNone/>
            </a:pPr>
            <a:r>
              <a:rPr lang="en-US" sz="2000" i="1" dirty="0" smtClean="0"/>
              <a:t>	#</a:t>
            </a:r>
            <a:r>
              <a:rPr lang="en-US" sz="2000" i="1" dirty="0"/>
              <a:t>Install http service</a:t>
            </a:r>
            <a:br>
              <a:rPr lang="en-US" sz="2000" i="1" dirty="0"/>
            </a:br>
            <a:r>
              <a:rPr lang="en-US" sz="2000" i="1" dirty="0" smtClean="0"/>
              <a:t>	RUN </a:t>
            </a:r>
            <a:r>
              <a:rPr lang="en-US" sz="2000" i="1" dirty="0"/>
              <a:t>yum install -y </a:t>
            </a:r>
            <a:r>
              <a:rPr lang="en-US" sz="2000" i="1" dirty="0" err="1"/>
              <a:t>httpd</a:t>
            </a:r>
            <a:endParaRPr lang="en-US" sz="1800" dirty="0"/>
          </a:p>
          <a:p>
            <a:pPr marL="0" indent="0">
              <a:buNone/>
            </a:pPr>
            <a:r>
              <a:rPr lang="en-US" sz="2000" i="1" dirty="0" smtClean="0"/>
              <a:t>	# </a:t>
            </a:r>
            <a:r>
              <a:rPr lang="en-US" sz="2000" i="1" dirty="0"/>
              <a:t>Install </a:t>
            </a:r>
            <a:r>
              <a:rPr lang="en-US" sz="2000" i="1" dirty="0" err="1"/>
              <a:t>ssh</a:t>
            </a:r>
            <a:r>
              <a:rPr lang="en-US" sz="2000" i="1" dirty="0"/>
              <a:t> service</a:t>
            </a:r>
            <a:br>
              <a:rPr lang="en-US" sz="2000" i="1" dirty="0"/>
            </a:br>
            <a:r>
              <a:rPr lang="en-US" sz="2000" i="1" dirty="0" smtClean="0"/>
              <a:t>	RUN </a:t>
            </a:r>
            <a:r>
              <a:rPr lang="en-US" sz="2000" i="1" dirty="0"/>
              <a:t>yum install -y </a:t>
            </a:r>
            <a:r>
              <a:rPr lang="en-US" sz="2000" i="1" dirty="0" err="1"/>
              <a:t>openssh</a:t>
            </a:r>
            <a:r>
              <a:rPr lang="en-US" sz="2000" i="1" dirty="0"/>
              <a:t>-server</a:t>
            </a:r>
            <a:endParaRPr lang="en-US" sz="1800" dirty="0"/>
          </a:p>
          <a:p>
            <a:pPr marL="0" indent="0">
              <a:buNone/>
            </a:pPr>
            <a:r>
              <a:rPr lang="en-US" sz="2000" i="1" dirty="0" smtClean="0"/>
              <a:t>	COPY </a:t>
            </a:r>
            <a:r>
              <a:rPr lang="en-US" sz="2000" i="1" dirty="0" err="1"/>
              <a:t>startup.sh</a:t>
            </a:r>
            <a:r>
              <a:rPr lang="en-US" sz="2000" i="1" dirty="0"/>
              <a:t> /</a:t>
            </a:r>
            <a:r>
              <a:rPr lang="en-US" sz="2000" i="1" dirty="0" err="1"/>
              <a:t>startup.sh</a:t>
            </a:r>
            <a:endParaRPr lang="en-US" sz="1800" dirty="0"/>
          </a:p>
          <a:p>
            <a:endParaRPr lang="en-US" sz="20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của</a:t>
            </a:r>
            <a:r>
              <a:rPr lang="en-US" sz="2000" dirty="0"/>
              <a:t> file </a:t>
            </a:r>
            <a:r>
              <a:rPr lang="en-US" sz="2000" i="1" dirty="0" err="1"/>
              <a:t>startup.sh</a:t>
            </a:r>
            <a:endParaRPr lang="en-US" sz="18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  #!/</a:t>
            </a:r>
            <a:r>
              <a:rPr lang="en-US" sz="2000" i="1" dirty="0"/>
              <a:t>bin/bash</a:t>
            </a:r>
            <a:endParaRPr lang="en-US" sz="1800" dirty="0"/>
          </a:p>
          <a:p>
            <a:pPr marL="0" indent="0">
              <a:buNone/>
            </a:pPr>
            <a:r>
              <a:rPr lang="en-US" sz="2000" i="1" dirty="0" smtClean="0"/>
              <a:t>  /</a:t>
            </a:r>
            <a:r>
              <a:rPr lang="en-US" sz="2000" i="1" dirty="0" err="1"/>
              <a:t>usr</a:t>
            </a:r>
            <a:r>
              <a:rPr lang="en-US" sz="2000" i="1" dirty="0"/>
              <a:t>/</a:t>
            </a:r>
            <a:r>
              <a:rPr lang="en-US" sz="2000" i="1" dirty="0" err="1"/>
              <a:t>sbin</a:t>
            </a:r>
            <a:r>
              <a:rPr lang="en-US" sz="2000" i="1" dirty="0"/>
              <a:t>/service </a:t>
            </a:r>
            <a:r>
              <a:rPr lang="en-US" sz="2000" i="1" dirty="0" err="1"/>
              <a:t>nginx</a:t>
            </a:r>
            <a:r>
              <a:rPr lang="en-US" sz="2000" i="1" dirty="0"/>
              <a:t> start</a:t>
            </a:r>
            <a:endParaRPr lang="en-US" sz="2400" dirty="0"/>
          </a:p>
          <a:p>
            <a:pPr marL="0" indent="0">
              <a:buNone/>
            </a:pPr>
            <a:r>
              <a:rPr lang="en-US" sz="2000" i="1" dirty="0" smtClean="0"/>
              <a:t>  /</a:t>
            </a:r>
            <a:r>
              <a:rPr lang="en-US" sz="2000" i="1" dirty="0" err="1"/>
              <a:t>usr</a:t>
            </a:r>
            <a:r>
              <a:rPr lang="en-US" sz="2000" i="1" dirty="0"/>
              <a:t>/</a:t>
            </a:r>
            <a:r>
              <a:rPr lang="en-US" sz="2000" i="1" dirty="0" err="1"/>
              <a:t>sbin</a:t>
            </a:r>
            <a:r>
              <a:rPr lang="en-US" sz="2000" i="1" dirty="0"/>
              <a:t>/service </a:t>
            </a:r>
            <a:r>
              <a:rPr lang="en-US" sz="2000" i="1" dirty="0" err="1"/>
              <a:t>ssh</a:t>
            </a:r>
            <a:r>
              <a:rPr lang="en-US" sz="2000" i="1" dirty="0"/>
              <a:t> start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file </a:t>
            </a:r>
            <a:r>
              <a:rPr lang="en-US" sz="2000" dirty="0" err="1"/>
              <a:t>xong</a:t>
            </a:r>
            <a:r>
              <a:rPr lang="en-US" sz="2000" dirty="0"/>
              <a:t>,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en-US" sz="2000" dirty="0" err="1"/>
              <a:t>docker</a:t>
            </a:r>
            <a:r>
              <a:rPr lang="en-US" sz="2000" dirty="0"/>
              <a:t> build .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1190762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IV –  </a:t>
            </a:r>
            <a:r>
              <a:rPr lang="en-US" sz="2400" b="1" dirty="0" smtClean="0"/>
              <a:t>Download/Build the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0091848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25" y="1066801"/>
            <a:ext cx="8229600" cy="838200"/>
          </a:xfrm>
        </p:spPr>
        <p:txBody>
          <a:bodyPr>
            <a:normAutofit/>
          </a:bodyPr>
          <a:lstStyle/>
          <a:p>
            <a:r>
              <a:rPr lang="en-US" sz="3000" b="1" dirty="0"/>
              <a:t>V – </a:t>
            </a:r>
            <a:r>
              <a:rPr lang="en-US" sz="3000" b="1" dirty="0" err="1"/>
              <a:t>Cách</a:t>
            </a:r>
            <a:r>
              <a:rPr lang="en-US" sz="3000" b="1" dirty="0"/>
              <a:t> </a:t>
            </a:r>
            <a:r>
              <a:rPr lang="en-US" sz="3000" b="1" dirty="0" err="1"/>
              <a:t>tạo</a:t>
            </a:r>
            <a:r>
              <a:rPr lang="en-US" sz="3000" b="1" dirty="0"/>
              <a:t> </a:t>
            </a:r>
            <a:r>
              <a:rPr lang="en-US" sz="3000" b="1" dirty="0" err="1"/>
              <a:t>một</a:t>
            </a:r>
            <a:r>
              <a:rPr lang="en-US" sz="3000" b="1" dirty="0"/>
              <a:t> </a:t>
            </a:r>
            <a:r>
              <a:rPr lang="en-US" sz="3000" b="1" dirty="0" err="1"/>
              <a:t>Docker</a:t>
            </a:r>
            <a:r>
              <a:rPr lang="en-US" sz="3000" b="1" dirty="0"/>
              <a:t> CONTAINER</a:t>
            </a:r>
            <a:endParaRPr lang="en-US" sz="3000" dirty="0"/>
          </a:p>
          <a:p>
            <a:endParaRPr lang="en-US" sz="3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2438400"/>
            <a:ext cx="7010400" cy="149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Font typeface="Helvetica" charset="0"/>
              <a:buChar char="-"/>
            </a:pP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“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run”</a:t>
            </a:r>
            <a:endParaRPr lang="en-US" sz="1600" dirty="0">
              <a:latin typeface="Times New Roman" charset="0"/>
              <a:ea typeface="Calibri" charset="0"/>
              <a:cs typeface="Times New Roman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# </a:t>
            </a:r>
            <a:r>
              <a:rPr lang="en-US" dirty="0" err="1">
                <a:latin typeface="Times New Roman" charset="0"/>
                <a:ea typeface="Times New Roman" charset="0"/>
              </a:rPr>
              <a:t>docker</a:t>
            </a:r>
            <a:r>
              <a:rPr lang="en-US" dirty="0">
                <a:latin typeface="Times New Roman" charset="0"/>
                <a:ea typeface="Times New Roman" charset="0"/>
              </a:rPr>
              <a:t> create [OPTIONS] IMAGE [COMMAND] [ARG...]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 </a:t>
            </a:r>
            <a:endParaRPr lang="en-US" dirty="0" smtClean="0">
              <a:latin typeface="Times New Roman" charset="0"/>
              <a:ea typeface="Times New Roman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endParaRPr lang="en-US" sz="16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dirty="0">
                <a:latin typeface="Times New Roman" charset="0"/>
                <a:ea typeface="Times New Roman" charset="0"/>
              </a:rPr>
              <a:t># </a:t>
            </a:r>
            <a:r>
              <a:rPr lang="en-US" dirty="0" err="1">
                <a:latin typeface="Times New Roman" charset="0"/>
                <a:ea typeface="Times New Roman" charset="0"/>
              </a:rPr>
              <a:t>docker</a:t>
            </a:r>
            <a:r>
              <a:rPr lang="en-US" dirty="0">
                <a:latin typeface="Times New Roman" charset="0"/>
                <a:ea typeface="Times New Roman" charset="0"/>
              </a:rPr>
              <a:t> run [local image] [command to run into container]</a:t>
            </a:r>
            <a:endParaRPr lang="en-US" sz="1600" dirty="0"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1534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25" y="1066801"/>
            <a:ext cx="7681175" cy="685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V –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Docker</a:t>
            </a:r>
            <a:r>
              <a:rPr lang="en-US" b="1" dirty="0"/>
              <a:t> CONTAINER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1752601"/>
            <a:ext cx="6172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“</a:t>
            </a:r>
            <a:r>
              <a:rPr lang="en-US" sz="1600" dirty="0" err="1"/>
              <a:t>docker</a:t>
            </a:r>
            <a:r>
              <a:rPr lang="en-US" sz="1600" dirty="0"/>
              <a:t>-compose</a:t>
            </a:r>
            <a:r>
              <a:rPr lang="en-US" sz="1600" dirty="0" smtClean="0"/>
              <a:t>”</a:t>
            </a:r>
          </a:p>
          <a:p>
            <a:pPr marL="285750" lvl="0" indent="-285750">
              <a:buFontTx/>
              <a:buChar char="-"/>
            </a:pPr>
            <a:endParaRPr lang="en-US" sz="1600" dirty="0"/>
          </a:p>
          <a:p>
            <a:r>
              <a:rPr lang="en-US" sz="1600" i="1" dirty="0"/>
              <a:t>version: '2'</a:t>
            </a:r>
            <a:endParaRPr lang="en-US" sz="1600" dirty="0"/>
          </a:p>
          <a:p>
            <a:r>
              <a:rPr lang="en-US" sz="1600" i="1" dirty="0"/>
              <a:t>services:</a:t>
            </a:r>
            <a:endParaRPr lang="en-US" sz="1600" dirty="0"/>
          </a:p>
          <a:p>
            <a:r>
              <a:rPr lang="en-US" sz="1600" i="1" dirty="0"/>
              <a:t> </a:t>
            </a:r>
            <a:r>
              <a:rPr lang="en-US" sz="1600" i="1" dirty="0" err="1"/>
              <a:t>test_web</a:t>
            </a:r>
            <a:r>
              <a:rPr lang="en-US" sz="1600" i="1" dirty="0"/>
              <a:t>:</a:t>
            </a:r>
            <a:endParaRPr lang="en-US" sz="1600" dirty="0"/>
          </a:p>
          <a:p>
            <a:r>
              <a:rPr lang="en-US" sz="1600" i="1" dirty="0"/>
              <a:t>  image: "</a:t>
            </a:r>
            <a:r>
              <a:rPr lang="en-US" sz="1600" i="1" dirty="0" smtClean="0"/>
              <a:t>local/</a:t>
            </a:r>
            <a:r>
              <a:rPr lang="en-US" sz="1600" i="1" dirty="0" err="1" smtClean="0"/>
              <a:t>test_:</a:t>
            </a:r>
            <a:r>
              <a:rPr lang="en-US" sz="1600" i="1" dirty="0" err="1"/>
              <a:t>latest</a:t>
            </a:r>
            <a:r>
              <a:rPr lang="en-US" sz="1600" i="1" dirty="0"/>
              <a:t>"</a:t>
            </a:r>
            <a:endParaRPr lang="en-US" sz="1600" dirty="0"/>
          </a:p>
          <a:p>
            <a:r>
              <a:rPr lang="en-US" sz="1600" i="1" dirty="0"/>
              <a:t>  ports:</a:t>
            </a:r>
            <a:endParaRPr lang="en-US" sz="1600" dirty="0"/>
          </a:p>
          <a:p>
            <a:r>
              <a:rPr lang="en-US" sz="1600" i="1" dirty="0"/>
              <a:t>   - "80:80"</a:t>
            </a:r>
            <a:endParaRPr lang="en-US" sz="1600" dirty="0"/>
          </a:p>
          <a:p>
            <a:r>
              <a:rPr lang="en-US" sz="1600" i="1" dirty="0"/>
              <a:t>   - "443:443"</a:t>
            </a:r>
            <a:endParaRPr lang="en-US" sz="1600" dirty="0"/>
          </a:p>
          <a:p>
            <a:r>
              <a:rPr lang="en-US" sz="1600" i="1" dirty="0"/>
              <a:t>  </a:t>
            </a:r>
            <a:r>
              <a:rPr lang="en-US" sz="1600" i="1" dirty="0" err="1"/>
              <a:t>container_name</a:t>
            </a:r>
            <a:r>
              <a:rPr lang="en-US" sz="1600" i="1" dirty="0"/>
              <a:t>: </a:t>
            </a:r>
            <a:r>
              <a:rPr lang="en-US" sz="1600" i="1" dirty="0" err="1"/>
              <a:t>test_web</a:t>
            </a:r>
            <a:endParaRPr lang="en-US" sz="1600" dirty="0"/>
          </a:p>
          <a:p>
            <a:r>
              <a:rPr lang="en-US" sz="1600" i="1" dirty="0"/>
              <a:t>  volumes:</a:t>
            </a:r>
            <a:endParaRPr lang="en-US" sz="1600" dirty="0"/>
          </a:p>
          <a:p>
            <a:r>
              <a:rPr lang="en-US" sz="1600" i="1" dirty="0"/>
              <a:t>   - /data/</a:t>
            </a:r>
            <a:r>
              <a:rPr lang="en-US" sz="1600" i="1" dirty="0" err="1"/>
              <a:t>test_web</a:t>
            </a:r>
            <a:r>
              <a:rPr lang="en-US" sz="1600" i="1" dirty="0"/>
              <a:t>:/</a:t>
            </a:r>
            <a:r>
              <a:rPr lang="en-US" sz="1600" i="1" dirty="0" err="1"/>
              <a:t>var</a:t>
            </a:r>
            <a:r>
              <a:rPr lang="en-US" sz="1600" i="1" dirty="0"/>
              <a:t>/www/html</a:t>
            </a:r>
            <a:endParaRPr lang="en-US" sz="1600" dirty="0"/>
          </a:p>
          <a:p>
            <a:r>
              <a:rPr lang="en-US" sz="1600" i="1" dirty="0"/>
              <a:t>   - /data/</a:t>
            </a:r>
            <a:r>
              <a:rPr lang="en-US" sz="1600" i="1" dirty="0" err="1"/>
              <a:t>test_conf</a:t>
            </a:r>
            <a:r>
              <a:rPr lang="en-US" sz="1600" i="1" dirty="0"/>
              <a:t>:/</a:t>
            </a:r>
            <a:r>
              <a:rPr lang="en-US" sz="1600" i="1" dirty="0" err="1"/>
              <a:t>etc</a:t>
            </a:r>
            <a:r>
              <a:rPr lang="en-US" sz="1600" i="1" dirty="0"/>
              <a:t>/</a:t>
            </a:r>
            <a:r>
              <a:rPr lang="en-US" sz="1600" i="1" dirty="0" err="1"/>
              <a:t>nginx</a:t>
            </a:r>
            <a:r>
              <a:rPr lang="en-US" sz="1600" i="1" dirty="0"/>
              <a:t>/sites-enabled</a:t>
            </a:r>
            <a:endParaRPr lang="en-US" sz="1600" dirty="0"/>
          </a:p>
          <a:p>
            <a:r>
              <a:rPr lang="en-US" sz="1600" i="1" dirty="0"/>
              <a:t>  restart: always </a:t>
            </a:r>
            <a:endParaRPr lang="en-US" sz="1600" dirty="0"/>
          </a:p>
          <a:p>
            <a:r>
              <a:rPr lang="en-US" sz="1600" i="1" dirty="0"/>
              <a:t>  privileged: true</a:t>
            </a:r>
            <a:endParaRPr lang="en-US" sz="1600" dirty="0"/>
          </a:p>
          <a:p>
            <a:r>
              <a:rPr lang="en-US" sz="1600" i="1" dirty="0"/>
              <a:t>  </a:t>
            </a:r>
            <a:r>
              <a:rPr lang="en-US" sz="1600" i="1" dirty="0" err="1"/>
              <a:t>tty</a:t>
            </a:r>
            <a:r>
              <a:rPr lang="en-US" sz="1600" i="1" dirty="0"/>
              <a:t> : true</a:t>
            </a:r>
            <a:endParaRPr lang="en-US" sz="1600" dirty="0"/>
          </a:p>
          <a:p>
            <a:r>
              <a:rPr lang="en-US" sz="1600" i="1" dirty="0"/>
              <a:t>  command : "/</a:t>
            </a:r>
            <a:r>
              <a:rPr lang="en-US" sz="1600" i="1" dirty="0" err="1"/>
              <a:t>startup.sh</a:t>
            </a:r>
            <a:r>
              <a:rPr lang="en-US" sz="1600" i="1" dirty="0"/>
              <a:t>"</a:t>
            </a:r>
            <a:endParaRPr lang="en-US" sz="1600" dirty="0"/>
          </a:p>
          <a:p>
            <a:r>
              <a:rPr lang="en-US" sz="1600" b="1" dirty="0"/>
              <a:t> </a:t>
            </a:r>
            <a:endParaRPr lang="en-US" sz="1600" dirty="0"/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Font typeface="Helvetica" charset="0"/>
              <a:buChar char="-"/>
            </a:pPr>
            <a:endParaRPr lang="en-US" sz="1600" dirty="0" err="1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39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512" y="1000810"/>
            <a:ext cx="70866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Font typeface="Helvetica" charset="0"/>
              <a:buChar char="-"/>
            </a:pPr>
            <a:r>
              <a:rPr lang="en-US" sz="1000" b="1" dirty="0" err="1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sz="1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b="1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1000" b="1" dirty="0">
                <a:latin typeface="Times New Roman" charset="0"/>
                <a:ea typeface="Times New Roman" charset="0"/>
                <a:cs typeface="Times New Roman" charset="0"/>
              </a:rPr>
              <a:t> “</a:t>
            </a:r>
            <a:r>
              <a:rPr lang="en-US" sz="1000" b="1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1000" b="1" dirty="0">
                <a:latin typeface="Times New Roman" charset="0"/>
                <a:ea typeface="Times New Roman" charset="0"/>
                <a:cs typeface="Times New Roman" charset="0"/>
              </a:rPr>
              <a:t>-compose” </a:t>
            </a:r>
            <a:r>
              <a:rPr lang="en-US" sz="1000" b="1" dirty="0" err="1">
                <a:latin typeface="Times New Roman" charset="0"/>
                <a:ea typeface="Times New Roman" charset="0"/>
                <a:cs typeface="Times New Roman" charset="0"/>
              </a:rPr>
              <a:t>cho</a:t>
            </a:r>
            <a:r>
              <a:rPr lang="en-US" sz="1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b="1" dirty="0" err="1">
                <a:latin typeface="Times New Roman" charset="0"/>
                <a:ea typeface="Times New Roman" charset="0"/>
                <a:cs typeface="Times New Roman" charset="0"/>
              </a:rPr>
              <a:t>việc</a:t>
            </a:r>
            <a:r>
              <a:rPr lang="en-US" sz="1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b="1" dirty="0" err="1">
                <a:latin typeface="Times New Roman" charset="0"/>
                <a:ea typeface="Times New Roman" charset="0"/>
                <a:cs typeface="Times New Roman" charset="0"/>
              </a:rPr>
              <a:t>chạy</a:t>
            </a:r>
            <a:r>
              <a:rPr lang="en-US" sz="1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b="1" dirty="0" err="1">
                <a:latin typeface="Times New Roman" charset="0"/>
                <a:ea typeface="Times New Roman" charset="0"/>
                <a:cs typeface="Times New Roman" charset="0"/>
              </a:rPr>
              <a:t>nhiều</a:t>
            </a:r>
            <a:r>
              <a:rPr lang="en-US" sz="1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b="1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endParaRPr lang="en-US" sz="1000" b="1" dirty="0">
              <a:latin typeface="Times New Roman" charset="0"/>
              <a:ea typeface="Calibri" charset="0"/>
              <a:cs typeface="Times New Roman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version: '2'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services: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test_db</a:t>
            </a:r>
            <a:r>
              <a:rPr lang="en-US" sz="1000" i="1" dirty="0">
                <a:latin typeface="Times New Roman" charset="0"/>
                <a:ea typeface="Times New Roman" charset="0"/>
              </a:rPr>
              <a:t>: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image: "local/mariadb10.3:latest"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ports: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 - "3306:3306"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container_name</a:t>
            </a:r>
            <a:r>
              <a:rPr lang="en-US" sz="1000" i="1" dirty="0">
                <a:latin typeface="Times New Roman" charset="0"/>
                <a:ea typeface="Times New Roman" charset="0"/>
              </a:rPr>
              <a:t>: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test_db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volumes: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 - /data/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test_db</a:t>
            </a:r>
            <a:r>
              <a:rPr lang="en-US" sz="1000" i="1" dirty="0">
                <a:latin typeface="Times New Roman" charset="0"/>
                <a:ea typeface="Times New Roman" charset="0"/>
              </a:rPr>
              <a:t>:/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var</a:t>
            </a:r>
            <a:r>
              <a:rPr lang="en-US" sz="1000" i="1" dirty="0">
                <a:latin typeface="Times New Roman" charset="0"/>
                <a:ea typeface="Times New Roman" charset="0"/>
              </a:rPr>
              <a:t>/lib/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mysql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restart: always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environment: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 MYSQL_ROOT_PASSWORD: 123456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 MYSQL_DATABASE: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test_db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privileged: true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tty</a:t>
            </a:r>
            <a:r>
              <a:rPr lang="en-US" sz="1000" i="1" dirty="0">
                <a:latin typeface="Times New Roman" charset="0"/>
                <a:ea typeface="Times New Roman" charset="0"/>
              </a:rPr>
              <a:t> : true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test_web</a:t>
            </a:r>
            <a:r>
              <a:rPr lang="en-US" sz="1000" i="1" dirty="0">
                <a:latin typeface="Times New Roman" charset="0"/>
                <a:ea typeface="Times New Roman" charset="0"/>
              </a:rPr>
              <a:t>: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image: "local/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test_:latest</a:t>
            </a:r>
            <a:r>
              <a:rPr lang="en-US" sz="1000" i="1" dirty="0">
                <a:latin typeface="Times New Roman" charset="0"/>
                <a:ea typeface="Times New Roman" charset="0"/>
              </a:rPr>
              <a:t>"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ports: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 - "80:80"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 - "443:443"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container_name</a:t>
            </a:r>
            <a:r>
              <a:rPr lang="en-US" sz="1000" i="1" dirty="0">
                <a:latin typeface="Times New Roman" charset="0"/>
                <a:ea typeface="Times New Roman" charset="0"/>
              </a:rPr>
              <a:t>: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test_web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volumes: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 - /data/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test_web</a:t>
            </a:r>
            <a:r>
              <a:rPr lang="en-US" sz="1000" i="1" dirty="0">
                <a:latin typeface="Times New Roman" charset="0"/>
                <a:ea typeface="Times New Roman" charset="0"/>
              </a:rPr>
              <a:t>:/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var</a:t>
            </a:r>
            <a:r>
              <a:rPr lang="en-US" sz="1000" i="1" dirty="0">
                <a:latin typeface="Times New Roman" charset="0"/>
                <a:ea typeface="Times New Roman" charset="0"/>
              </a:rPr>
              <a:t>/www/html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 - /data/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test_conf</a:t>
            </a:r>
            <a:r>
              <a:rPr lang="en-US" sz="1000" i="1" dirty="0">
                <a:latin typeface="Times New Roman" charset="0"/>
                <a:ea typeface="Times New Roman" charset="0"/>
              </a:rPr>
              <a:t>:/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etc</a:t>
            </a:r>
            <a:r>
              <a:rPr lang="en-US" sz="1000" i="1" dirty="0">
                <a:latin typeface="Times New Roman" charset="0"/>
                <a:ea typeface="Times New Roman" charset="0"/>
              </a:rPr>
              <a:t>/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nginx</a:t>
            </a:r>
            <a:r>
              <a:rPr lang="en-US" sz="1000" i="1" dirty="0">
                <a:latin typeface="Times New Roman" charset="0"/>
                <a:ea typeface="Times New Roman" charset="0"/>
              </a:rPr>
              <a:t>/sites-enabled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restart: always 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privileged: true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tty</a:t>
            </a:r>
            <a:r>
              <a:rPr lang="en-US" sz="1000" i="1" dirty="0">
                <a:latin typeface="Times New Roman" charset="0"/>
                <a:ea typeface="Times New Roman" charset="0"/>
              </a:rPr>
              <a:t> : true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command : "/startup"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links: </a:t>
            </a:r>
            <a:endParaRPr lang="en-US" sz="1000" dirty="0">
              <a:latin typeface="Times New Roman" charset="0"/>
              <a:ea typeface="Calibri" charset="0"/>
            </a:endParaRPr>
          </a:p>
          <a:p>
            <a:pPr marL="457200" marR="0">
              <a:spcBef>
                <a:spcPts val="0"/>
              </a:spcBef>
              <a:spcAft>
                <a:spcPts val="120"/>
              </a:spcAft>
            </a:pPr>
            <a:r>
              <a:rPr lang="en-US" sz="1000" i="1" dirty="0">
                <a:latin typeface="Times New Roman" charset="0"/>
                <a:ea typeface="Times New Roman" charset="0"/>
              </a:rPr>
              <a:t>   - </a:t>
            </a:r>
            <a:r>
              <a:rPr lang="en-US" sz="1000" i="1" dirty="0" err="1">
                <a:latin typeface="Times New Roman" charset="0"/>
                <a:ea typeface="Times New Roman" charset="0"/>
              </a:rPr>
              <a:t>test_db</a:t>
            </a:r>
            <a:endParaRPr lang="en-US" sz="1000" dirty="0"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225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000810"/>
            <a:ext cx="6789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20"/>
              </a:spcAft>
            </a:pPr>
            <a:r>
              <a:rPr lang="en-US" sz="2800" b="1" dirty="0"/>
              <a:t>VI – </a:t>
            </a:r>
            <a:r>
              <a:rPr lang="en-US" sz="2800" b="1" dirty="0" err="1"/>
              <a:t>Tổng</a:t>
            </a:r>
            <a:r>
              <a:rPr lang="en-US" sz="2800" b="1" dirty="0"/>
              <a:t> </a:t>
            </a:r>
            <a:r>
              <a:rPr lang="en-US" sz="2800" b="1" dirty="0" err="1"/>
              <a:t>kết</a:t>
            </a:r>
            <a:r>
              <a:rPr lang="en-US" sz="2800" b="1" dirty="0" smtClean="0"/>
              <a:t>:</a:t>
            </a:r>
            <a:endParaRPr lang="en-US" sz="2800" dirty="0"/>
          </a:p>
        </p:txBody>
      </p:sp>
      <p:pic>
        <p:nvPicPr>
          <p:cNvPr id="4" name="Picture 3" descr="mage result for cac dinh ngia dock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40" y="1706880"/>
            <a:ext cx="6268720" cy="344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77071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 </a:t>
            </a:r>
            <a:r>
              <a:rPr lang="en-US" i="1" dirty="0"/>
              <a:t>"</a:t>
            </a:r>
            <a:r>
              <a:rPr lang="en-US" i="1" dirty="0" err="1"/>
              <a:t>Docker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open platform </a:t>
            </a:r>
            <a:r>
              <a:rPr lang="en-US" i="1" dirty="0" err="1"/>
              <a:t>cung</a:t>
            </a:r>
            <a:r>
              <a:rPr lang="en-US" i="1" dirty="0"/>
              <a:t> </a:t>
            </a:r>
            <a:r>
              <a:rPr lang="en-US" i="1" dirty="0" err="1"/>
              <a:t>cấp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cụ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service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đóng</a:t>
            </a:r>
            <a:r>
              <a:rPr lang="en-US" i="1" dirty="0"/>
              <a:t> </a:t>
            </a:r>
            <a:r>
              <a:rPr lang="en-US" i="1" dirty="0" err="1"/>
              <a:t>gói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chạy</a:t>
            </a:r>
            <a:r>
              <a:rPr lang="en-US" i="1" dirty="0"/>
              <a:t> </a:t>
            </a:r>
            <a:r>
              <a:rPr lang="en-US" i="1" dirty="0" err="1"/>
              <a:t>chương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mình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môi</a:t>
            </a:r>
            <a:r>
              <a:rPr lang="en-US" i="1" dirty="0"/>
              <a:t> </a:t>
            </a:r>
            <a:r>
              <a:rPr lang="en-US" i="1" dirty="0" err="1"/>
              <a:t>trường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nhanh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6496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</a:t>
            </a:r>
            <a:r>
              <a:rPr lang="en-US" sz="2800" dirty="0" smtClean="0"/>
              <a:t>Dockers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 b="1" dirty="0" smtClean="0"/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https://images.viblo.asia/117ac0d5-3872-4a83-b27a-487089594df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67" y="2029936"/>
            <a:ext cx="6666865" cy="328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91537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>
                <a:sym typeface="Wingdings"/>
              </a:rPr>
              <a:t>Link </a:t>
            </a:r>
            <a:r>
              <a:rPr lang="en-US" sz="1800" dirty="0" err="1" smtClean="0">
                <a:sym typeface="Wingdings"/>
              </a:rPr>
              <a:t>tham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khao</a:t>
            </a:r>
            <a:r>
              <a:rPr lang="en-US" sz="1800" dirty="0" smtClean="0">
                <a:sym typeface="Wingdings"/>
              </a:rPr>
              <a:t>: </a:t>
            </a:r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+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techmaster.vn/khoa-hoc/25561/docker-vidu-thuc-te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+ </a:t>
            </a:r>
            <a:r>
              <a:rPr lang="en-US" sz="1800" dirty="0">
                <a:hlinkClick r:id="rId4"/>
              </a:rPr>
              <a:t>https://docs.docker.com/get-started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mr-IN" sz="1800" dirty="0" smtClean="0"/>
              <a:t>…</a:t>
            </a:r>
            <a:r>
              <a:rPr lang="en-US" sz="1800" dirty="0" smtClean="0"/>
              <a:t>..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54555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6858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</a:t>
            </a:r>
            <a:r>
              <a:rPr lang="en-US" sz="2800" dirty="0" smtClean="0"/>
              <a:t>Dockers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vi-VN" b="1" dirty="0" smtClean="0"/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vi-VN" b="1" dirty="0" smtClean="0"/>
              <a:t>I - </a:t>
            </a: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Docker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US" sz="2600" b="1" dirty="0" err="1"/>
              <a:t>Docker</a:t>
            </a:r>
            <a:r>
              <a:rPr lang="en-US" sz="2600" dirty="0"/>
              <a:t> 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dự</a:t>
            </a:r>
            <a:r>
              <a:rPr lang="en-US" sz="2600" dirty="0"/>
              <a:t> </a:t>
            </a:r>
            <a:r>
              <a:rPr lang="en-US" sz="2600" dirty="0" err="1"/>
              <a:t>án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nguồn</a:t>
            </a:r>
            <a:r>
              <a:rPr lang="en-US" sz="2600" dirty="0"/>
              <a:t> </a:t>
            </a:r>
            <a:r>
              <a:rPr lang="en-US" sz="2600" dirty="0" err="1"/>
              <a:t>mở</a:t>
            </a:r>
            <a:r>
              <a:rPr lang="en-US" sz="2600" dirty="0"/>
              <a:t> </a:t>
            </a:r>
            <a:r>
              <a:rPr lang="en-US" sz="2600" dirty="0" err="1"/>
              <a:t>giúp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triển</a:t>
            </a:r>
            <a:r>
              <a:rPr lang="en-US" sz="2600" dirty="0"/>
              <a:t> </a:t>
            </a:r>
            <a:r>
              <a:rPr lang="en-US" sz="2600" dirty="0" err="1"/>
              <a:t>khai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Linux </a:t>
            </a:r>
            <a:r>
              <a:rPr lang="en-US" sz="2600" dirty="0" err="1"/>
              <a:t>và</a:t>
            </a:r>
            <a:r>
              <a:rPr lang="en-US" sz="2600" dirty="0"/>
              <a:t> Windows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container </a:t>
            </a:r>
            <a:r>
              <a:rPr lang="en-US" sz="2600" dirty="0" err="1"/>
              <a:t>ảo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 lvl="0"/>
            <a:r>
              <a:rPr lang="en-US" sz="2600" i="1" dirty="0"/>
              <a:t>"</a:t>
            </a:r>
            <a:r>
              <a:rPr lang="en-US" sz="2600" b="1" i="1" dirty="0" err="1"/>
              <a:t>Docker</a:t>
            </a:r>
            <a:r>
              <a:rPr lang="en-US" sz="2600" i="1" dirty="0"/>
              <a:t> </a:t>
            </a:r>
            <a:r>
              <a:rPr lang="en-US" sz="2600" i="1" dirty="0" err="1"/>
              <a:t>là</a:t>
            </a:r>
            <a:r>
              <a:rPr lang="en-US" sz="2600" i="1" dirty="0"/>
              <a:t> </a:t>
            </a:r>
            <a:r>
              <a:rPr lang="en-US" sz="2600" i="1" dirty="0" err="1"/>
              <a:t>một</a:t>
            </a:r>
            <a:r>
              <a:rPr lang="en-US" sz="2600" i="1" dirty="0"/>
              <a:t> open platform </a:t>
            </a:r>
            <a:r>
              <a:rPr lang="en-US" sz="2600" i="1" dirty="0" err="1"/>
              <a:t>cung</a:t>
            </a:r>
            <a:r>
              <a:rPr lang="en-US" sz="2600" i="1" dirty="0"/>
              <a:t> </a:t>
            </a:r>
            <a:r>
              <a:rPr lang="en-US" sz="2600" i="1" dirty="0" err="1"/>
              <a:t>cấp</a:t>
            </a:r>
            <a:r>
              <a:rPr lang="en-US" sz="2600" i="1" dirty="0"/>
              <a:t> </a:t>
            </a:r>
            <a:r>
              <a:rPr lang="en-US" sz="2600" i="1" dirty="0" err="1"/>
              <a:t>cho</a:t>
            </a:r>
            <a:r>
              <a:rPr lang="en-US" sz="2600" i="1" dirty="0"/>
              <a:t> </a:t>
            </a:r>
            <a:r>
              <a:rPr lang="en-US" sz="2600" i="1" dirty="0" err="1"/>
              <a:t>người</a:t>
            </a:r>
            <a:r>
              <a:rPr lang="en-US" sz="2600" i="1" dirty="0"/>
              <a:t> </a:t>
            </a:r>
            <a:r>
              <a:rPr lang="en-US" sz="2600" i="1" dirty="0" err="1"/>
              <a:t>sử</a:t>
            </a:r>
            <a:r>
              <a:rPr lang="en-US" sz="2600" i="1" dirty="0"/>
              <a:t> </a:t>
            </a:r>
            <a:r>
              <a:rPr lang="en-US" sz="2600" i="1" dirty="0" err="1"/>
              <a:t>dụng</a:t>
            </a:r>
            <a:r>
              <a:rPr lang="en-US" sz="2600" i="1" dirty="0"/>
              <a:t> </a:t>
            </a:r>
            <a:r>
              <a:rPr lang="en-US" sz="2600" i="1" dirty="0" err="1"/>
              <a:t>những</a:t>
            </a:r>
            <a:r>
              <a:rPr lang="en-US" sz="2600" i="1" dirty="0"/>
              <a:t> </a:t>
            </a:r>
            <a:r>
              <a:rPr lang="en-US" sz="2600" i="1" dirty="0" err="1"/>
              <a:t>công</a:t>
            </a:r>
            <a:r>
              <a:rPr lang="en-US" sz="2600" i="1" dirty="0"/>
              <a:t> </a:t>
            </a:r>
            <a:r>
              <a:rPr lang="en-US" sz="2600" i="1" dirty="0" err="1"/>
              <a:t>cụ</a:t>
            </a:r>
            <a:r>
              <a:rPr lang="en-US" sz="2600" i="1" dirty="0"/>
              <a:t> </a:t>
            </a:r>
            <a:r>
              <a:rPr lang="en-US" sz="2600" i="1" dirty="0" err="1"/>
              <a:t>và</a:t>
            </a:r>
            <a:r>
              <a:rPr lang="en-US" sz="2600" i="1" dirty="0"/>
              <a:t> service </a:t>
            </a:r>
            <a:r>
              <a:rPr lang="en-US" sz="2600" i="1" dirty="0" err="1"/>
              <a:t>để</a:t>
            </a:r>
            <a:r>
              <a:rPr lang="en-US" sz="2600" i="1" dirty="0"/>
              <a:t> </a:t>
            </a:r>
            <a:r>
              <a:rPr lang="en-US" sz="2600" i="1" dirty="0" err="1"/>
              <a:t>người</a:t>
            </a:r>
            <a:r>
              <a:rPr lang="en-US" sz="2600" i="1" dirty="0"/>
              <a:t> </a:t>
            </a:r>
            <a:r>
              <a:rPr lang="en-US" sz="2600" i="1" dirty="0" err="1"/>
              <a:t>sử</a:t>
            </a:r>
            <a:r>
              <a:rPr lang="en-US" sz="2600" i="1" dirty="0"/>
              <a:t> </a:t>
            </a:r>
            <a:r>
              <a:rPr lang="en-US" sz="2600" i="1" dirty="0" err="1"/>
              <a:t>dụng</a:t>
            </a:r>
            <a:r>
              <a:rPr lang="en-US" sz="2600" i="1" dirty="0"/>
              <a:t> </a:t>
            </a:r>
            <a:r>
              <a:rPr lang="en-US" sz="2600" i="1" dirty="0" err="1"/>
              <a:t>có</a:t>
            </a:r>
            <a:r>
              <a:rPr lang="en-US" sz="2600" i="1" dirty="0"/>
              <a:t> </a:t>
            </a:r>
            <a:r>
              <a:rPr lang="en-US" sz="2600" i="1" dirty="0" err="1"/>
              <a:t>thể</a:t>
            </a:r>
            <a:r>
              <a:rPr lang="en-US" sz="2600" i="1" dirty="0"/>
              <a:t> </a:t>
            </a:r>
            <a:r>
              <a:rPr lang="en-US" sz="2600" i="1" dirty="0" err="1"/>
              <a:t>đóng</a:t>
            </a:r>
            <a:r>
              <a:rPr lang="en-US" sz="2600" i="1" dirty="0"/>
              <a:t> </a:t>
            </a:r>
            <a:r>
              <a:rPr lang="en-US" sz="2600" i="1" dirty="0" err="1"/>
              <a:t>gói</a:t>
            </a:r>
            <a:r>
              <a:rPr lang="en-US" sz="2600" i="1" dirty="0"/>
              <a:t> </a:t>
            </a:r>
            <a:r>
              <a:rPr lang="en-US" sz="2600" i="1" dirty="0" err="1"/>
              <a:t>và</a:t>
            </a:r>
            <a:r>
              <a:rPr lang="en-US" sz="2600" i="1" dirty="0"/>
              <a:t> </a:t>
            </a:r>
            <a:r>
              <a:rPr lang="en-US" sz="2600" i="1" dirty="0" err="1"/>
              <a:t>chạy</a:t>
            </a:r>
            <a:r>
              <a:rPr lang="en-US" sz="2600" i="1" dirty="0"/>
              <a:t> </a:t>
            </a:r>
            <a:r>
              <a:rPr lang="en-US" sz="2600" i="1" dirty="0" err="1"/>
              <a:t>chương</a:t>
            </a:r>
            <a:r>
              <a:rPr lang="en-US" sz="2600" i="1" dirty="0"/>
              <a:t> </a:t>
            </a:r>
            <a:r>
              <a:rPr lang="en-US" sz="2600" i="1" dirty="0" err="1"/>
              <a:t>trình</a:t>
            </a:r>
            <a:r>
              <a:rPr lang="en-US" sz="2600" i="1" dirty="0"/>
              <a:t> </a:t>
            </a:r>
            <a:r>
              <a:rPr lang="en-US" sz="2600" i="1" dirty="0" err="1"/>
              <a:t>của</a:t>
            </a:r>
            <a:r>
              <a:rPr lang="en-US" sz="2600" i="1" dirty="0"/>
              <a:t> </a:t>
            </a:r>
            <a:r>
              <a:rPr lang="en-US" sz="2600" i="1" dirty="0" err="1"/>
              <a:t>mình</a:t>
            </a:r>
            <a:r>
              <a:rPr lang="en-US" sz="2600" i="1" dirty="0"/>
              <a:t> </a:t>
            </a:r>
            <a:r>
              <a:rPr lang="en-US" sz="2600" i="1" dirty="0" err="1"/>
              <a:t>trên</a:t>
            </a:r>
            <a:r>
              <a:rPr lang="en-US" sz="2600" i="1" dirty="0"/>
              <a:t> </a:t>
            </a:r>
            <a:r>
              <a:rPr lang="en-US" sz="2600" i="1" dirty="0" err="1"/>
              <a:t>các</a:t>
            </a:r>
            <a:r>
              <a:rPr lang="en-US" sz="2600" i="1" dirty="0"/>
              <a:t> </a:t>
            </a:r>
            <a:r>
              <a:rPr lang="en-US" sz="2600" i="1" dirty="0" err="1"/>
              <a:t>môi</a:t>
            </a:r>
            <a:r>
              <a:rPr lang="en-US" sz="2600" i="1" dirty="0"/>
              <a:t> </a:t>
            </a:r>
            <a:r>
              <a:rPr lang="en-US" sz="2600" i="1" dirty="0" err="1"/>
              <a:t>trường</a:t>
            </a:r>
            <a:r>
              <a:rPr lang="en-US" sz="2600" i="1" dirty="0"/>
              <a:t> </a:t>
            </a:r>
            <a:r>
              <a:rPr lang="en-US" sz="2600" i="1" dirty="0" err="1"/>
              <a:t>khác</a:t>
            </a:r>
            <a:r>
              <a:rPr lang="en-US" sz="2600" i="1" dirty="0"/>
              <a:t> </a:t>
            </a:r>
            <a:r>
              <a:rPr lang="en-US" sz="2600" i="1" dirty="0" err="1"/>
              <a:t>nhau</a:t>
            </a:r>
            <a:r>
              <a:rPr lang="en-US" sz="2600" i="1" dirty="0"/>
              <a:t> </a:t>
            </a:r>
            <a:r>
              <a:rPr lang="en-US" sz="2600" i="1" dirty="0" err="1"/>
              <a:t>một</a:t>
            </a:r>
            <a:r>
              <a:rPr lang="en-US" sz="2600" i="1" dirty="0"/>
              <a:t> </a:t>
            </a:r>
            <a:r>
              <a:rPr lang="en-US" sz="2600" i="1" dirty="0" err="1"/>
              <a:t>cách</a:t>
            </a:r>
            <a:r>
              <a:rPr lang="en-US" sz="2600" i="1" dirty="0"/>
              <a:t> </a:t>
            </a:r>
            <a:r>
              <a:rPr lang="en-US" sz="2600" i="1" dirty="0" err="1"/>
              <a:t>nhanh</a:t>
            </a:r>
            <a:r>
              <a:rPr lang="en-US" sz="2600" i="1" dirty="0"/>
              <a:t> </a:t>
            </a:r>
            <a:r>
              <a:rPr lang="en-US" sz="2600" i="1" dirty="0" err="1"/>
              <a:t>nhất</a:t>
            </a:r>
            <a:r>
              <a:rPr lang="en-US" sz="2600" i="1" dirty="0" smtClean="0"/>
              <a:t>.”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0"/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nghĩa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r>
              <a:rPr lang="en-US" sz="2600" dirty="0"/>
              <a:t> (</a:t>
            </a:r>
            <a:r>
              <a:rPr lang="en-US" sz="2600" dirty="0" err="1"/>
              <a:t>Tra</a:t>
            </a:r>
            <a:r>
              <a:rPr lang="en-US" sz="2600" dirty="0"/>
              <a:t> google….)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https://images.viblo.asia/117ac0d5-3872-4a83-b27a-487089594df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83" y="1066800"/>
            <a:ext cx="2876233" cy="1399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41611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pic>
        <p:nvPicPr>
          <p:cNvPr id="1026" name="Picture 2" descr="mage result for dock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22" y="2362200"/>
            <a:ext cx="6096000" cy="337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2744" y="1504709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/>
              <a:t>II - </a:t>
            </a:r>
            <a:r>
              <a:rPr lang="en-US" b="1" dirty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biệt</a:t>
            </a:r>
            <a:r>
              <a:rPr lang="en-US" b="1" dirty="0" smtClean="0"/>
              <a:t> </a:t>
            </a:r>
            <a:r>
              <a:rPr lang="en-US" b="1" dirty="0" err="1" smtClean="0"/>
              <a:t>giữa</a:t>
            </a:r>
            <a:r>
              <a:rPr lang="en-US" b="1" dirty="0" smtClean="0"/>
              <a:t> </a:t>
            </a: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smtClean="0"/>
              <a:t>Hypervisors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1420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pic>
        <p:nvPicPr>
          <p:cNvPr id="1026" name="Picture 2" descr="mage result for dock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4708"/>
            <a:ext cx="3200030" cy="177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2744" y="1504709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/>
              <a:t>II - </a:t>
            </a:r>
            <a:r>
              <a:rPr lang="en-US" b="1" dirty="0"/>
              <a:t> </a:t>
            </a:r>
            <a:r>
              <a:rPr lang="en-US" b="1" dirty="0" err="1" smtClean="0"/>
              <a:t>Docker</a:t>
            </a:r>
            <a:r>
              <a:rPr lang="en-US" b="1" dirty="0" smtClean="0"/>
              <a:t> vs Hypervisors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2744" y="4016383"/>
            <a:ext cx="6497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Hypervisors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/>
              <a:t>Hypervisor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hỏa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Hardware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),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OS con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Hypervisor </a:t>
            </a:r>
            <a:r>
              <a:rPr lang="en-US" dirty="0" err="1"/>
              <a:t>như</a:t>
            </a:r>
            <a:r>
              <a:rPr lang="en-US" dirty="0"/>
              <a:t> Virtual Box, VMware..)</a:t>
            </a:r>
          </a:p>
        </p:txBody>
      </p:sp>
    </p:spTree>
    <p:extLst>
      <p:ext uri="{BB962C8B-B14F-4D97-AF65-F5344CB8AC3E}">
        <p14:creationId xmlns:p14="http://schemas.microsoft.com/office/powerpoint/2010/main" val="21081101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pic>
        <p:nvPicPr>
          <p:cNvPr id="1026" name="Picture 2" descr="mage result for dock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70" y="1475083"/>
            <a:ext cx="3668629" cy="20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2744" y="1504709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/>
              <a:t>II - </a:t>
            </a:r>
            <a:r>
              <a:rPr lang="en-US" b="1" dirty="0"/>
              <a:t> </a:t>
            </a:r>
            <a:r>
              <a:rPr lang="en-US" b="1" dirty="0" err="1" smtClean="0"/>
              <a:t>Docker</a:t>
            </a:r>
            <a:r>
              <a:rPr lang="en-US" b="1" dirty="0" smtClean="0"/>
              <a:t> vs Hypervisors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3581400"/>
            <a:ext cx="381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/>
              <a:t>Docker</a:t>
            </a:r>
            <a:r>
              <a:rPr lang="en-US" dirty="0"/>
              <a:t>: 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kernel,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Host Operating System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cloud.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500ms,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81400"/>
            <a:ext cx="3771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Virtual Machine(Hypervisors):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Guest OS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20s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ổ</a:t>
            </a:r>
            <a:r>
              <a:rPr lang="en-US" dirty="0"/>
              <a:t> </a:t>
            </a:r>
            <a:r>
              <a:rPr lang="en-US" dirty="0" err="1"/>
              <a:t>đĩa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666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 smtClean="0"/>
              <a:t>Docker components</a:t>
            </a:r>
          </a:p>
          <a:p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 </a:t>
            </a:r>
            <a:endParaRPr lang="en-US" dirty="0"/>
          </a:p>
        </p:txBody>
      </p:sp>
      <p:pic>
        <p:nvPicPr>
          <p:cNvPr id="1026" name="Picture 2" descr="ocker Engine Components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209800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4059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vi-VN" b="1" dirty="0" smtClean="0">
                <a:latin typeface="Times New Roman" charset="0"/>
                <a:ea typeface="Times New Roman" charset="0"/>
                <a:cs typeface="Times New Roman" charset="0"/>
              </a:rPr>
              <a:t>Docker components</a:t>
            </a:r>
          </a:p>
          <a:p>
            <a:endParaRPr lang="vi-V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vi-VN" sz="2800" dirty="0" smtClean="0">
                <a:latin typeface="Times New Roman" charset="0"/>
                <a:ea typeface="Times New Roman" charset="0"/>
                <a:cs typeface="Times New Roman" charset="0"/>
              </a:rPr>
              <a:t>-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Engine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- </a:t>
            </a:r>
            <a:r>
              <a:rPr lang="vi-V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Docker Machine</a:t>
            </a:r>
            <a:endParaRPr lang="en-US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-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Registry (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Hub</a:t>
            </a:r>
            <a:r>
              <a:rPr lang="vi-V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-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image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Repository)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-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container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-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Network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-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Volume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477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 about Dockers.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vi-VN" b="1" dirty="0" smtClean="0">
                <a:latin typeface="Times New Roman" charset="0"/>
                <a:ea typeface="Times New Roman" charset="0"/>
                <a:cs typeface="Times New Roman" charset="0"/>
              </a:rPr>
              <a:t>Docker components</a:t>
            </a:r>
          </a:p>
          <a:p>
            <a:endParaRPr lang="vi-V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sz="2800" b="1" dirty="0" err="1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Engine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tạo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image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chạy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container.</a:t>
            </a:r>
          </a:p>
          <a:p>
            <a:pPr lvl="0"/>
            <a:r>
              <a:rPr lang="en-US" sz="2800" b="1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 Hub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Dịch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vụ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lưu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trữ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giúp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chứa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image.</a:t>
            </a:r>
          </a:p>
          <a:p>
            <a:pPr lvl="0"/>
            <a:r>
              <a:rPr lang="en-US" sz="2800" b="1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 Machine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Tạo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engine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trên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máy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chủ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0" fontAlgn="base"/>
            <a:r>
              <a:rPr lang="en-US" sz="28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Registry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Registry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nơi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sẽ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lưu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trữ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những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Image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chúng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ta.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Chúng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ta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thể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tạo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Local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Registry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chính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chúng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ta,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hoặc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Public Registry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như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Hub.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Bên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Registry,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Image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lưu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trữ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Repository.</a:t>
            </a:r>
          </a:p>
          <a:p>
            <a:pPr lvl="0" fontAlgn="base"/>
            <a:r>
              <a:rPr lang="en-US" sz="28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Repository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Docker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Repository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là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tập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hợp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Images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khác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nhau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cùng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tên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Mỗi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Image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Repository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sẽ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khác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nhau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ở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tên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phiên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bản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0"/>
            <a:endParaRPr lang="en-US" sz="2800" b="1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3450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8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1457</Words>
  <Application>Microsoft Macintosh PowerPoint</Application>
  <PresentationFormat>On-screen Show (4:3)</PresentationFormat>
  <Paragraphs>295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Helvetica</vt:lpstr>
      <vt:lpstr>Mangal</vt:lpstr>
      <vt:lpstr>Times New Roman</vt:lpstr>
      <vt:lpstr>Wingdings</vt:lpstr>
      <vt:lpstr>Arial</vt:lpstr>
      <vt:lpstr>Office Theme</vt:lpstr>
      <vt:lpstr>What is DOCKER?</vt:lpstr>
      <vt:lpstr>Learn about Dockers</vt:lpstr>
      <vt:lpstr>Learn about Dockers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Learn about Dockers.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Beeline Microsite Proposal</dc:title>
  <dc:creator>hmat</dc:creator>
  <cp:lastModifiedBy>Microsoft Office User</cp:lastModifiedBy>
  <cp:revision>490</cp:revision>
  <dcterms:created xsi:type="dcterms:W3CDTF">2006-08-16T00:00:00Z</dcterms:created>
  <dcterms:modified xsi:type="dcterms:W3CDTF">2018-12-15T05:00:24Z</dcterms:modified>
</cp:coreProperties>
</file>