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Obsei Sentiment Analysis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Analyzing, Understanding, and Applying </a:t>
            </a:r>
            <a:r>
              <a:rPr dirty="0" err="1"/>
              <a:t>Obsei</a:t>
            </a:r>
            <a:r>
              <a:rPr dirty="0"/>
              <a:t> for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Obsei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 err="1"/>
              <a:t>Obsei</a:t>
            </a:r>
            <a:r>
              <a:rPr sz="2000" dirty="0"/>
              <a:t> is a sentiment analysis tool designed for multi-source data collection and analysis. It provides actionable insights from various sources such as Twitter, Reddit, Facebook, app reviews, and more.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Key Features:</a:t>
            </a:r>
          </a:p>
          <a:p>
            <a:pPr marL="0" indent="0">
              <a:buNone/>
            </a:pPr>
            <a:r>
              <a:rPr sz="2000" dirty="0"/>
              <a:t>- Flexible integration with diverse sources.</a:t>
            </a:r>
          </a:p>
          <a:p>
            <a:pPr marL="0" indent="0">
              <a:buNone/>
            </a:pPr>
            <a:r>
              <a:rPr sz="2000" dirty="0"/>
              <a:t>- Utilizes state-of-the-art Natural Language Processing (NLP) models.</a:t>
            </a:r>
          </a:p>
          <a:p>
            <a:pPr marL="0" indent="0">
              <a:buNone/>
            </a:pPr>
            <a:r>
              <a:rPr sz="2000" dirty="0"/>
              <a:t>- Easy-to-configure pipeline for analyzing and visualizing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Obsei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dirty="0"/>
              <a:t>1. </a:t>
            </a:r>
            <a:r>
              <a:rPr sz="2000" b="1" dirty="0"/>
              <a:t>Source Integration: </a:t>
            </a:r>
            <a:r>
              <a:rPr sz="2000" dirty="0"/>
              <a:t>Gathers data from various platforms like Twitter, Reddit, or custom sources.</a:t>
            </a:r>
          </a:p>
          <a:p>
            <a:pPr algn="just"/>
            <a:r>
              <a:rPr sz="2000" dirty="0"/>
              <a:t>2. </a:t>
            </a:r>
            <a:r>
              <a:rPr sz="2000" b="1" dirty="0"/>
              <a:t>Data </a:t>
            </a:r>
            <a:r>
              <a:rPr sz="2000" b="1" dirty="0" err="1"/>
              <a:t>Processin</a:t>
            </a:r>
            <a:r>
              <a:rPr lang="en-AU" sz="2000" b="1" dirty="0"/>
              <a:t>g</a:t>
            </a:r>
            <a:r>
              <a:rPr sz="2000" dirty="0"/>
              <a:t>: Cleans and preprocesses the text for analysis.</a:t>
            </a:r>
          </a:p>
          <a:p>
            <a:pPr algn="just"/>
            <a:r>
              <a:rPr sz="2000" dirty="0"/>
              <a:t>3. </a:t>
            </a:r>
            <a:r>
              <a:rPr sz="2000" b="1" dirty="0"/>
              <a:t>Sentiment Analysis</a:t>
            </a:r>
            <a:r>
              <a:rPr sz="2000" dirty="0"/>
              <a:t>: Applies transformer models (e.g., BERT, </a:t>
            </a:r>
            <a:r>
              <a:rPr sz="2000" dirty="0" err="1"/>
              <a:t>DistilBERT</a:t>
            </a:r>
            <a:r>
              <a:rPr sz="2000" dirty="0"/>
              <a:t>) to analyze sentiment.</a:t>
            </a:r>
          </a:p>
          <a:p>
            <a:pPr algn="just"/>
            <a:r>
              <a:rPr sz="2000" dirty="0"/>
              <a:t>4. </a:t>
            </a:r>
            <a:r>
              <a:rPr sz="2000" b="1" dirty="0"/>
              <a:t>Insights Generation</a:t>
            </a:r>
            <a:r>
              <a:rPr sz="2000" dirty="0"/>
              <a:t>: Provides actionable insights with sentiment scores.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Obsei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Streamlines sentiment analysis across multiple data sources.</a:t>
            </a:r>
          </a:p>
          <a:p>
            <a:pPr marL="0" indent="0">
              <a:buNone/>
            </a:pPr>
            <a:r>
              <a:rPr sz="2000" dirty="0"/>
              <a:t>- Customizable pipelines for tailored insights.</a:t>
            </a:r>
          </a:p>
          <a:p>
            <a:pPr marL="0" indent="0">
              <a:buNone/>
            </a:pPr>
            <a:r>
              <a:rPr sz="2000" dirty="0"/>
              <a:t>- Reduces development time with pre-built integrations.</a:t>
            </a:r>
          </a:p>
          <a:p>
            <a:pPr marL="0" indent="0">
              <a:buNone/>
            </a:pPr>
            <a:r>
              <a:rPr sz="2000" dirty="0"/>
              <a:t>- Scalable for handling large datasets and real-time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 by Obsei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Transformer models like BERT and </a:t>
            </a:r>
            <a:r>
              <a:rPr sz="2000" dirty="0" err="1"/>
              <a:t>DistilBERT</a:t>
            </a:r>
            <a:r>
              <a:rPr sz="2000" dirty="0"/>
              <a:t> for high accuracy sentiment analysis.</a:t>
            </a:r>
          </a:p>
          <a:p>
            <a:pPr marL="0" indent="0">
              <a:buNone/>
            </a:pPr>
            <a:r>
              <a:rPr sz="2000" dirty="0"/>
              <a:t>- Data preprocessing techniques including tokenization and normalization.</a:t>
            </a:r>
          </a:p>
          <a:p>
            <a:pPr marL="0" indent="0">
              <a:buNone/>
            </a:pPr>
            <a:r>
              <a:rPr sz="2000" dirty="0"/>
              <a:t>- API-based integration for seamless data collection.</a:t>
            </a:r>
          </a:p>
          <a:p>
            <a:pPr marL="0" indent="0">
              <a:buNone/>
            </a:pPr>
            <a:r>
              <a:rPr sz="2000" dirty="0"/>
              <a:t>- Scalable architecture for batch and real-time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217229" cy="3929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Example Analysis:</a:t>
            </a:r>
          </a:p>
          <a:p>
            <a:pPr marL="0" indent="0">
              <a:buNone/>
            </a:pPr>
            <a:r>
              <a:rPr sz="2000" dirty="0"/>
              <a:t>- Collected data from an article URL.</a:t>
            </a:r>
          </a:p>
          <a:p>
            <a:pPr marL="0" indent="0">
              <a:buNone/>
            </a:pPr>
            <a:r>
              <a:rPr sz="2000" dirty="0"/>
              <a:t>- Sentiment results:</a:t>
            </a:r>
          </a:p>
          <a:p>
            <a:pPr marL="0" indent="0">
              <a:buNone/>
            </a:pPr>
            <a:r>
              <a:rPr sz="2000" dirty="0"/>
              <a:t>  - Positive: 65%</a:t>
            </a:r>
          </a:p>
          <a:p>
            <a:pPr marL="0" indent="0">
              <a:buNone/>
            </a:pPr>
            <a:r>
              <a:rPr sz="2000" dirty="0"/>
              <a:t>  - Neutral: 25%</a:t>
            </a:r>
          </a:p>
          <a:p>
            <a:pPr marL="0" indent="0">
              <a:buNone/>
            </a:pPr>
            <a:r>
              <a:rPr sz="2000" dirty="0"/>
              <a:t>  - Negative: 10%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Insights:</a:t>
            </a:r>
          </a:p>
          <a:p>
            <a:pPr marL="0" indent="0">
              <a:buNone/>
            </a:pPr>
            <a:r>
              <a:rPr sz="2000" dirty="0"/>
              <a:t>- Majority sentiment indicates overall positivity.</a:t>
            </a:r>
          </a:p>
          <a:p>
            <a:pPr marL="0" indent="0">
              <a:buNone/>
            </a:pPr>
            <a:r>
              <a:rPr sz="2000" dirty="0"/>
              <a:t>- Specific aspects of the article can be identified for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289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Obsei Sentiment Analysis Overview</vt:lpstr>
      <vt:lpstr>Introduction to Obsei</vt:lpstr>
      <vt:lpstr>How Obsei Works</vt:lpstr>
      <vt:lpstr>Benefits of Using Obsei</vt:lpstr>
      <vt:lpstr>Techniques Used by Obsei</vt:lpstr>
      <vt:lpstr>Insights from Sentiment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 Khoa</cp:lastModifiedBy>
  <cp:revision>3</cp:revision>
  <dcterms:created xsi:type="dcterms:W3CDTF">2013-01-27T09:14:16Z</dcterms:created>
  <dcterms:modified xsi:type="dcterms:W3CDTF">2025-01-21T03:30:23Z</dcterms:modified>
  <cp:category/>
</cp:coreProperties>
</file>