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6197"/>
  </p:normalViewPr>
  <p:slideViewPr>
    <p:cSldViewPr snapToGrid="0">
      <p:cViewPr varScale="1">
        <p:scale>
          <a:sx n="80" d="100"/>
          <a:sy n="80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Shin Ramyun Cup - Nongshim Australia">
            <a:extLst>
              <a:ext uri="{FF2B5EF4-FFF2-40B4-BE49-F238E27FC236}">
                <a16:creationId xmlns:a16="http://schemas.microsoft.com/office/drawing/2014/main" id="{2F905F4D-E9C2-54C1-A817-CEE11E3677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3" r="29612"/>
          <a:stretch/>
        </p:blipFill>
        <p:spPr bwMode="auto">
          <a:xfrm>
            <a:off x="4415564" y="783164"/>
            <a:ext cx="3360872" cy="529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antastic Noodles Chicken 70g – My Sweeties">
            <a:extLst>
              <a:ext uri="{FF2B5EF4-FFF2-40B4-BE49-F238E27FC236}">
                <a16:creationId xmlns:a16="http://schemas.microsoft.com/office/drawing/2014/main" id="{94BB5DD4-1F0E-FA34-00C6-8B8F3E369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3" r="16258" b="4434"/>
          <a:stretch/>
        </p:blipFill>
        <p:spPr bwMode="auto">
          <a:xfrm>
            <a:off x="689416" y="783164"/>
            <a:ext cx="3360872" cy="529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5562D3-C570-E936-348B-78F504EE9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712" y="783165"/>
            <a:ext cx="3360872" cy="529166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CA06441-F250-F1FF-3BD7-6F05B0975E38}"/>
              </a:ext>
            </a:extLst>
          </p:cNvPr>
          <p:cNvSpPr/>
          <p:nvPr/>
        </p:nvSpPr>
        <p:spPr>
          <a:xfrm>
            <a:off x="1607852" y="914399"/>
            <a:ext cx="1524000" cy="6434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$3.50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CE87DC5-D0E2-F072-640E-A21E53034F98}"/>
              </a:ext>
            </a:extLst>
          </p:cNvPr>
          <p:cNvSpPr/>
          <p:nvPr/>
        </p:nvSpPr>
        <p:spPr>
          <a:xfrm>
            <a:off x="5334000" y="914399"/>
            <a:ext cx="1524000" cy="6434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$3.50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8A18A4F-5519-91A2-E89A-8D089DAE178D}"/>
              </a:ext>
            </a:extLst>
          </p:cNvPr>
          <p:cNvSpPr/>
          <p:nvPr/>
        </p:nvSpPr>
        <p:spPr>
          <a:xfrm>
            <a:off x="9060148" y="914398"/>
            <a:ext cx="1524000" cy="6434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$6.50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D7755F-7333-5B41-2EB2-E164E5D0C43F}"/>
              </a:ext>
            </a:extLst>
          </p:cNvPr>
          <p:cNvSpPr/>
          <p:nvPr/>
        </p:nvSpPr>
        <p:spPr>
          <a:xfrm>
            <a:off x="689416" y="5757333"/>
            <a:ext cx="3360871" cy="3174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Fantastic Chicken Noodle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A99F0B-5DFC-33C2-3152-9CE58BF6C67E}"/>
              </a:ext>
            </a:extLst>
          </p:cNvPr>
          <p:cNvSpPr/>
          <p:nvPr/>
        </p:nvSpPr>
        <p:spPr>
          <a:xfrm>
            <a:off x="4415563" y="5757333"/>
            <a:ext cx="3360871" cy="3174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Shin Spicy Noodle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865315-EC64-5AB2-18D4-7D29166F3832}"/>
              </a:ext>
            </a:extLst>
          </p:cNvPr>
          <p:cNvSpPr/>
          <p:nvPr/>
        </p:nvSpPr>
        <p:spPr>
          <a:xfrm>
            <a:off x="8141710" y="5757333"/>
            <a:ext cx="3360871" cy="3174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Vietnamese Ice Coffee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880037-07FF-7738-FFBF-EEB671500721}"/>
              </a:ext>
            </a:extLst>
          </p:cNvPr>
          <p:cNvSpPr txBox="1"/>
          <p:nvPr/>
        </p:nvSpPr>
        <p:spPr>
          <a:xfrm>
            <a:off x="0" y="6532035"/>
            <a:ext cx="504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*Noodle cups are $3 for </a:t>
            </a:r>
            <a:r>
              <a:rPr lang="en-US"/>
              <a:t>student exclusively.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430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</TotalTime>
  <Words>25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Khoa</dc:creator>
  <cp:lastModifiedBy>Le Khoa</cp:lastModifiedBy>
  <cp:revision>2</cp:revision>
  <dcterms:created xsi:type="dcterms:W3CDTF">2023-05-30T23:57:29Z</dcterms:created>
  <dcterms:modified xsi:type="dcterms:W3CDTF">2024-05-03T02:56:40Z</dcterms:modified>
</cp:coreProperties>
</file>