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1" r:id="rId5"/>
  </p:sldIdLst>
  <p:sldSz cx="164592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FD"/>
    <a:srgbClr val="EFD5FF"/>
    <a:srgbClr val="EEC9FF"/>
    <a:srgbClr val="AFCFFF"/>
    <a:srgbClr val="FCF5FF"/>
    <a:srgbClr val="100974"/>
    <a:srgbClr val="43265F"/>
    <a:srgbClr val="0431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4" autoAdjust="0"/>
    <p:restoredTop sz="96197" autoAdjust="0"/>
  </p:normalViewPr>
  <p:slideViewPr>
    <p:cSldViewPr snapToGrid="0" snapToObjects="1">
      <p:cViewPr varScale="1">
        <p:scale>
          <a:sx n="38" d="100"/>
          <a:sy n="38" d="100"/>
        </p:scale>
        <p:origin x="288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1">
    <p:bg>
      <p:bgPr>
        <a:solidFill>
          <a:schemeClr val="accent4">
            <a:lumMod val="20000"/>
            <a:lumOff val="8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A4C00F-E1D6-4941-8AA7-02AD55DE4B4E}"/>
              </a:ext>
            </a:extLst>
          </p:cNvPr>
          <p:cNvSpPr/>
          <p:nvPr userDrawn="1"/>
        </p:nvSpPr>
        <p:spPr>
          <a:xfrm>
            <a:off x="914400" y="1101402"/>
            <a:ext cx="14630400" cy="20154900"/>
          </a:xfrm>
          <a:custGeom>
            <a:avLst/>
            <a:gdLst>
              <a:gd name="connsiteX0" fmla="*/ 0 w 14630400"/>
              <a:gd name="connsiteY0" fmla="*/ 0 h 20154900"/>
              <a:gd name="connsiteX1" fmla="*/ 550382 w 14630400"/>
              <a:gd name="connsiteY1" fmla="*/ 0 h 20154900"/>
              <a:gd name="connsiteX2" fmla="*/ 808155 w 14630400"/>
              <a:gd name="connsiteY2" fmla="*/ 0 h 20154900"/>
              <a:gd name="connsiteX3" fmla="*/ 1797449 w 14630400"/>
              <a:gd name="connsiteY3" fmla="*/ 0 h 20154900"/>
              <a:gd name="connsiteX4" fmla="*/ 2347831 w 14630400"/>
              <a:gd name="connsiteY4" fmla="*/ 0 h 20154900"/>
              <a:gd name="connsiteX5" fmla="*/ 2898213 w 14630400"/>
              <a:gd name="connsiteY5" fmla="*/ 0 h 20154900"/>
              <a:gd name="connsiteX6" fmla="*/ 3887506 w 14630400"/>
              <a:gd name="connsiteY6" fmla="*/ 0 h 20154900"/>
              <a:gd name="connsiteX7" fmla="*/ 4291584 w 14630400"/>
              <a:gd name="connsiteY7" fmla="*/ 0 h 20154900"/>
              <a:gd name="connsiteX8" fmla="*/ 5280878 w 14630400"/>
              <a:gd name="connsiteY8" fmla="*/ 0 h 20154900"/>
              <a:gd name="connsiteX9" fmla="*/ 6270171 w 14630400"/>
              <a:gd name="connsiteY9" fmla="*/ 0 h 20154900"/>
              <a:gd name="connsiteX10" fmla="*/ 6966857 w 14630400"/>
              <a:gd name="connsiteY10" fmla="*/ 0 h 20154900"/>
              <a:gd name="connsiteX11" fmla="*/ 7956151 w 14630400"/>
              <a:gd name="connsiteY11" fmla="*/ 0 h 20154900"/>
              <a:gd name="connsiteX12" fmla="*/ 8506533 w 14630400"/>
              <a:gd name="connsiteY12" fmla="*/ 0 h 20154900"/>
              <a:gd name="connsiteX13" fmla="*/ 9056914 w 14630400"/>
              <a:gd name="connsiteY13" fmla="*/ 0 h 20154900"/>
              <a:gd name="connsiteX14" fmla="*/ 9899904 w 14630400"/>
              <a:gd name="connsiteY14" fmla="*/ 0 h 20154900"/>
              <a:gd name="connsiteX15" fmla="*/ 10450286 w 14630400"/>
              <a:gd name="connsiteY15" fmla="*/ 0 h 20154900"/>
              <a:gd name="connsiteX16" fmla="*/ 11439579 w 14630400"/>
              <a:gd name="connsiteY16" fmla="*/ 0 h 20154900"/>
              <a:gd name="connsiteX17" fmla="*/ 12428873 w 14630400"/>
              <a:gd name="connsiteY17" fmla="*/ 0 h 20154900"/>
              <a:gd name="connsiteX18" fmla="*/ 13125559 w 14630400"/>
              <a:gd name="connsiteY18" fmla="*/ 0 h 20154900"/>
              <a:gd name="connsiteX19" fmla="*/ 13675941 w 14630400"/>
              <a:gd name="connsiteY19" fmla="*/ 0 h 20154900"/>
              <a:gd name="connsiteX20" fmla="*/ 13933714 w 14630400"/>
              <a:gd name="connsiteY20" fmla="*/ 0 h 20154900"/>
              <a:gd name="connsiteX21" fmla="*/ 14630400 w 14630400"/>
              <a:gd name="connsiteY21" fmla="*/ 0 h 20154900"/>
              <a:gd name="connsiteX22" fmla="*/ 14630400 w 14630400"/>
              <a:gd name="connsiteY22" fmla="*/ 291899 h 20154900"/>
              <a:gd name="connsiteX23" fmla="*/ 14630400 w 14630400"/>
              <a:gd name="connsiteY23" fmla="*/ 785346 h 20154900"/>
              <a:gd name="connsiteX24" fmla="*/ 14630400 w 14630400"/>
              <a:gd name="connsiteY24" fmla="*/ 1077245 h 20154900"/>
              <a:gd name="connsiteX25" fmla="*/ 14630400 w 14630400"/>
              <a:gd name="connsiteY25" fmla="*/ 1973790 h 20154900"/>
              <a:gd name="connsiteX26" fmla="*/ 14630400 w 14630400"/>
              <a:gd name="connsiteY26" fmla="*/ 2668787 h 20154900"/>
              <a:gd name="connsiteX27" fmla="*/ 14630400 w 14630400"/>
              <a:gd name="connsiteY27" fmla="*/ 3363783 h 20154900"/>
              <a:gd name="connsiteX28" fmla="*/ 14630400 w 14630400"/>
              <a:gd name="connsiteY28" fmla="*/ 4461878 h 20154900"/>
              <a:gd name="connsiteX29" fmla="*/ 14630400 w 14630400"/>
              <a:gd name="connsiteY29" fmla="*/ 5358423 h 20154900"/>
              <a:gd name="connsiteX30" fmla="*/ 14630400 w 14630400"/>
              <a:gd name="connsiteY30" fmla="*/ 5448773 h 20154900"/>
              <a:gd name="connsiteX31" fmla="*/ 14630400 w 14630400"/>
              <a:gd name="connsiteY31" fmla="*/ 5942221 h 20154900"/>
              <a:gd name="connsiteX32" fmla="*/ 14630400 w 14630400"/>
              <a:gd name="connsiteY32" fmla="*/ 7040315 h 20154900"/>
              <a:gd name="connsiteX33" fmla="*/ 14630400 w 14630400"/>
              <a:gd name="connsiteY33" fmla="*/ 7735312 h 20154900"/>
              <a:gd name="connsiteX34" fmla="*/ 14630400 w 14630400"/>
              <a:gd name="connsiteY34" fmla="*/ 8631857 h 20154900"/>
              <a:gd name="connsiteX35" fmla="*/ 14630400 w 14630400"/>
              <a:gd name="connsiteY35" fmla="*/ 9125305 h 20154900"/>
              <a:gd name="connsiteX36" fmla="*/ 14630400 w 14630400"/>
              <a:gd name="connsiteY36" fmla="*/ 9820301 h 20154900"/>
              <a:gd name="connsiteX37" fmla="*/ 14630400 w 14630400"/>
              <a:gd name="connsiteY37" fmla="*/ 10918396 h 20154900"/>
              <a:gd name="connsiteX38" fmla="*/ 14630400 w 14630400"/>
              <a:gd name="connsiteY38" fmla="*/ 11210294 h 20154900"/>
              <a:gd name="connsiteX39" fmla="*/ 14630400 w 14630400"/>
              <a:gd name="connsiteY39" fmla="*/ 12106840 h 20154900"/>
              <a:gd name="connsiteX40" fmla="*/ 14630400 w 14630400"/>
              <a:gd name="connsiteY40" fmla="*/ 12398738 h 20154900"/>
              <a:gd name="connsiteX41" fmla="*/ 14630400 w 14630400"/>
              <a:gd name="connsiteY41" fmla="*/ 13093735 h 20154900"/>
              <a:gd name="connsiteX42" fmla="*/ 14630400 w 14630400"/>
              <a:gd name="connsiteY42" fmla="*/ 13990281 h 20154900"/>
              <a:gd name="connsiteX43" fmla="*/ 14630400 w 14630400"/>
              <a:gd name="connsiteY43" fmla="*/ 14080630 h 20154900"/>
              <a:gd name="connsiteX44" fmla="*/ 14630400 w 14630400"/>
              <a:gd name="connsiteY44" fmla="*/ 14170980 h 20154900"/>
              <a:gd name="connsiteX45" fmla="*/ 14630400 w 14630400"/>
              <a:gd name="connsiteY45" fmla="*/ 15269074 h 20154900"/>
              <a:gd name="connsiteX46" fmla="*/ 14630400 w 14630400"/>
              <a:gd name="connsiteY46" fmla="*/ 15964071 h 20154900"/>
              <a:gd name="connsiteX47" fmla="*/ 14630400 w 14630400"/>
              <a:gd name="connsiteY47" fmla="*/ 16054420 h 20154900"/>
              <a:gd name="connsiteX48" fmla="*/ 14630400 w 14630400"/>
              <a:gd name="connsiteY48" fmla="*/ 16749417 h 20154900"/>
              <a:gd name="connsiteX49" fmla="*/ 14630400 w 14630400"/>
              <a:gd name="connsiteY49" fmla="*/ 17847511 h 20154900"/>
              <a:gd name="connsiteX50" fmla="*/ 14630400 w 14630400"/>
              <a:gd name="connsiteY50" fmla="*/ 18340959 h 20154900"/>
              <a:gd name="connsiteX51" fmla="*/ 14630400 w 14630400"/>
              <a:gd name="connsiteY51" fmla="*/ 18834407 h 20154900"/>
              <a:gd name="connsiteX52" fmla="*/ 14630400 w 14630400"/>
              <a:gd name="connsiteY52" fmla="*/ 19529403 h 20154900"/>
              <a:gd name="connsiteX53" fmla="*/ 14630400 w 14630400"/>
              <a:gd name="connsiteY53" fmla="*/ 20154900 h 20154900"/>
              <a:gd name="connsiteX54" fmla="*/ 13787410 w 14630400"/>
              <a:gd name="connsiteY54" fmla="*/ 20154900 h 20154900"/>
              <a:gd name="connsiteX55" fmla="*/ 12798117 w 14630400"/>
              <a:gd name="connsiteY55" fmla="*/ 20154900 h 20154900"/>
              <a:gd name="connsiteX56" fmla="*/ 12247735 w 14630400"/>
              <a:gd name="connsiteY56" fmla="*/ 20154900 h 20154900"/>
              <a:gd name="connsiteX57" fmla="*/ 11843657 w 14630400"/>
              <a:gd name="connsiteY57" fmla="*/ 20154900 h 20154900"/>
              <a:gd name="connsiteX58" fmla="*/ 11146971 w 14630400"/>
              <a:gd name="connsiteY58" fmla="*/ 20154900 h 20154900"/>
              <a:gd name="connsiteX59" fmla="*/ 10303982 w 14630400"/>
              <a:gd name="connsiteY59" fmla="*/ 20154900 h 20154900"/>
              <a:gd name="connsiteX60" fmla="*/ 9314688 w 14630400"/>
              <a:gd name="connsiteY60" fmla="*/ 20154900 h 20154900"/>
              <a:gd name="connsiteX61" fmla="*/ 8471698 w 14630400"/>
              <a:gd name="connsiteY61" fmla="*/ 20154900 h 20154900"/>
              <a:gd name="connsiteX62" fmla="*/ 7482405 w 14630400"/>
              <a:gd name="connsiteY62" fmla="*/ 20154900 h 20154900"/>
              <a:gd name="connsiteX63" fmla="*/ 6639415 w 14630400"/>
              <a:gd name="connsiteY63" fmla="*/ 20154900 h 20154900"/>
              <a:gd name="connsiteX64" fmla="*/ 6235337 w 14630400"/>
              <a:gd name="connsiteY64" fmla="*/ 20154900 h 20154900"/>
              <a:gd name="connsiteX65" fmla="*/ 5392347 w 14630400"/>
              <a:gd name="connsiteY65" fmla="*/ 20154900 h 20154900"/>
              <a:gd name="connsiteX66" fmla="*/ 4841966 w 14630400"/>
              <a:gd name="connsiteY66" fmla="*/ 20154900 h 20154900"/>
              <a:gd name="connsiteX67" fmla="*/ 4437888 w 14630400"/>
              <a:gd name="connsiteY67" fmla="*/ 20154900 h 20154900"/>
              <a:gd name="connsiteX68" fmla="*/ 4180114 w 14630400"/>
              <a:gd name="connsiteY68" fmla="*/ 20154900 h 20154900"/>
              <a:gd name="connsiteX69" fmla="*/ 3776037 w 14630400"/>
              <a:gd name="connsiteY69" fmla="*/ 20154900 h 20154900"/>
              <a:gd name="connsiteX70" fmla="*/ 3371959 w 14630400"/>
              <a:gd name="connsiteY70" fmla="*/ 20154900 h 20154900"/>
              <a:gd name="connsiteX71" fmla="*/ 2675273 w 14630400"/>
              <a:gd name="connsiteY71" fmla="*/ 20154900 h 20154900"/>
              <a:gd name="connsiteX72" fmla="*/ 1978587 w 14630400"/>
              <a:gd name="connsiteY72" fmla="*/ 20154900 h 20154900"/>
              <a:gd name="connsiteX73" fmla="*/ 1428206 w 14630400"/>
              <a:gd name="connsiteY73" fmla="*/ 20154900 h 20154900"/>
              <a:gd name="connsiteX74" fmla="*/ 0 w 14630400"/>
              <a:gd name="connsiteY74" fmla="*/ 20154900 h 20154900"/>
              <a:gd name="connsiteX75" fmla="*/ 0 w 14630400"/>
              <a:gd name="connsiteY75" fmla="*/ 19863001 h 20154900"/>
              <a:gd name="connsiteX76" fmla="*/ 0 w 14630400"/>
              <a:gd name="connsiteY76" fmla="*/ 19168005 h 20154900"/>
              <a:gd name="connsiteX77" fmla="*/ 0 w 14630400"/>
              <a:gd name="connsiteY77" fmla="*/ 18271459 h 20154900"/>
              <a:gd name="connsiteX78" fmla="*/ 0 w 14630400"/>
              <a:gd name="connsiteY78" fmla="*/ 18181110 h 20154900"/>
              <a:gd name="connsiteX79" fmla="*/ 0 w 14630400"/>
              <a:gd name="connsiteY79" fmla="*/ 17083015 h 20154900"/>
              <a:gd name="connsiteX80" fmla="*/ 0 w 14630400"/>
              <a:gd name="connsiteY80" fmla="*/ 16589568 h 20154900"/>
              <a:gd name="connsiteX81" fmla="*/ 0 w 14630400"/>
              <a:gd name="connsiteY81" fmla="*/ 15693022 h 20154900"/>
              <a:gd name="connsiteX82" fmla="*/ 0 w 14630400"/>
              <a:gd name="connsiteY82" fmla="*/ 15602673 h 20154900"/>
              <a:gd name="connsiteX83" fmla="*/ 0 w 14630400"/>
              <a:gd name="connsiteY83" fmla="*/ 14504578 h 20154900"/>
              <a:gd name="connsiteX84" fmla="*/ 0 w 14630400"/>
              <a:gd name="connsiteY84" fmla="*/ 14011130 h 20154900"/>
              <a:gd name="connsiteX85" fmla="*/ 0 w 14630400"/>
              <a:gd name="connsiteY85" fmla="*/ 13316134 h 20154900"/>
              <a:gd name="connsiteX86" fmla="*/ 0 w 14630400"/>
              <a:gd name="connsiteY86" fmla="*/ 13024235 h 20154900"/>
              <a:gd name="connsiteX87" fmla="*/ 0 w 14630400"/>
              <a:gd name="connsiteY87" fmla="*/ 12127690 h 20154900"/>
              <a:gd name="connsiteX88" fmla="*/ 0 w 14630400"/>
              <a:gd name="connsiteY88" fmla="*/ 11029595 h 20154900"/>
              <a:gd name="connsiteX89" fmla="*/ 0 w 14630400"/>
              <a:gd name="connsiteY89" fmla="*/ 10536148 h 20154900"/>
              <a:gd name="connsiteX90" fmla="*/ 0 w 14630400"/>
              <a:gd name="connsiteY90" fmla="*/ 9438053 h 20154900"/>
              <a:gd name="connsiteX91" fmla="*/ 0 w 14630400"/>
              <a:gd name="connsiteY91" fmla="*/ 8743057 h 20154900"/>
              <a:gd name="connsiteX92" fmla="*/ 0 w 14630400"/>
              <a:gd name="connsiteY92" fmla="*/ 7644962 h 20154900"/>
              <a:gd name="connsiteX93" fmla="*/ 0 w 14630400"/>
              <a:gd name="connsiteY93" fmla="*/ 6546868 h 20154900"/>
              <a:gd name="connsiteX94" fmla="*/ 0 w 14630400"/>
              <a:gd name="connsiteY94" fmla="*/ 6254969 h 20154900"/>
              <a:gd name="connsiteX95" fmla="*/ 0 w 14630400"/>
              <a:gd name="connsiteY95" fmla="*/ 5761521 h 20154900"/>
              <a:gd name="connsiteX96" fmla="*/ 0 w 14630400"/>
              <a:gd name="connsiteY96" fmla="*/ 5066525 h 20154900"/>
              <a:gd name="connsiteX97" fmla="*/ 0 w 14630400"/>
              <a:gd name="connsiteY97" fmla="*/ 4371528 h 20154900"/>
              <a:gd name="connsiteX98" fmla="*/ 0 w 14630400"/>
              <a:gd name="connsiteY98" fmla="*/ 3474983 h 20154900"/>
              <a:gd name="connsiteX99" fmla="*/ 0 w 14630400"/>
              <a:gd name="connsiteY99" fmla="*/ 3183084 h 20154900"/>
              <a:gd name="connsiteX100" fmla="*/ 0 w 14630400"/>
              <a:gd name="connsiteY100" fmla="*/ 2891186 h 20154900"/>
              <a:gd name="connsiteX101" fmla="*/ 0 w 14630400"/>
              <a:gd name="connsiteY101" fmla="*/ 1793091 h 20154900"/>
              <a:gd name="connsiteX102" fmla="*/ 0 w 14630400"/>
              <a:gd name="connsiteY102" fmla="*/ 694997 h 20154900"/>
              <a:gd name="connsiteX103" fmla="*/ 0 w 14630400"/>
              <a:gd name="connsiteY103" fmla="*/ 0 h 2015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4630400" h="20154900" extrusionOk="0">
                <a:moveTo>
                  <a:pt x="0" y="0"/>
                </a:moveTo>
                <a:cubicBezTo>
                  <a:pt x="245248" y="20272"/>
                  <a:pt x="323207" y="25045"/>
                  <a:pt x="550382" y="0"/>
                </a:cubicBezTo>
                <a:cubicBezTo>
                  <a:pt x="777557" y="-25045"/>
                  <a:pt x="734081" y="-3310"/>
                  <a:pt x="808155" y="0"/>
                </a:cubicBezTo>
                <a:cubicBezTo>
                  <a:pt x="882229" y="3310"/>
                  <a:pt x="1476298" y="-49264"/>
                  <a:pt x="1797449" y="0"/>
                </a:cubicBezTo>
                <a:cubicBezTo>
                  <a:pt x="2118600" y="49264"/>
                  <a:pt x="2075499" y="-15117"/>
                  <a:pt x="2347831" y="0"/>
                </a:cubicBezTo>
                <a:cubicBezTo>
                  <a:pt x="2620163" y="15117"/>
                  <a:pt x="2760556" y="-9933"/>
                  <a:pt x="2898213" y="0"/>
                </a:cubicBezTo>
                <a:cubicBezTo>
                  <a:pt x="3035870" y="9933"/>
                  <a:pt x="3552768" y="-10119"/>
                  <a:pt x="3887506" y="0"/>
                </a:cubicBezTo>
                <a:cubicBezTo>
                  <a:pt x="4222244" y="10119"/>
                  <a:pt x="4201246" y="18214"/>
                  <a:pt x="4291584" y="0"/>
                </a:cubicBezTo>
                <a:cubicBezTo>
                  <a:pt x="4381922" y="-18214"/>
                  <a:pt x="4824940" y="31312"/>
                  <a:pt x="5280878" y="0"/>
                </a:cubicBezTo>
                <a:cubicBezTo>
                  <a:pt x="5736816" y="-31312"/>
                  <a:pt x="5952665" y="-20886"/>
                  <a:pt x="6270171" y="0"/>
                </a:cubicBezTo>
                <a:cubicBezTo>
                  <a:pt x="6587677" y="20886"/>
                  <a:pt x="6668262" y="-8395"/>
                  <a:pt x="6966857" y="0"/>
                </a:cubicBezTo>
                <a:cubicBezTo>
                  <a:pt x="7265452" y="8395"/>
                  <a:pt x="7712359" y="-19517"/>
                  <a:pt x="7956151" y="0"/>
                </a:cubicBezTo>
                <a:cubicBezTo>
                  <a:pt x="8199943" y="19517"/>
                  <a:pt x="8373714" y="7229"/>
                  <a:pt x="8506533" y="0"/>
                </a:cubicBezTo>
                <a:cubicBezTo>
                  <a:pt x="8639352" y="-7229"/>
                  <a:pt x="8890637" y="23722"/>
                  <a:pt x="9056914" y="0"/>
                </a:cubicBezTo>
                <a:cubicBezTo>
                  <a:pt x="9223191" y="-23722"/>
                  <a:pt x="9624286" y="-2994"/>
                  <a:pt x="9899904" y="0"/>
                </a:cubicBezTo>
                <a:cubicBezTo>
                  <a:pt x="10175522" y="2994"/>
                  <a:pt x="10322488" y="-9625"/>
                  <a:pt x="10450286" y="0"/>
                </a:cubicBezTo>
                <a:cubicBezTo>
                  <a:pt x="10578084" y="9625"/>
                  <a:pt x="11088325" y="-38197"/>
                  <a:pt x="11439579" y="0"/>
                </a:cubicBezTo>
                <a:cubicBezTo>
                  <a:pt x="11790833" y="38197"/>
                  <a:pt x="12021495" y="44665"/>
                  <a:pt x="12428873" y="0"/>
                </a:cubicBezTo>
                <a:cubicBezTo>
                  <a:pt x="12836251" y="-44665"/>
                  <a:pt x="12973991" y="-15537"/>
                  <a:pt x="13125559" y="0"/>
                </a:cubicBezTo>
                <a:cubicBezTo>
                  <a:pt x="13277127" y="15537"/>
                  <a:pt x="13405562" y="18569"/>
                  <a:pt x="13675941" y="0"/>
                </a:cubicBezTo>
                <a:cubicBezTo>
                  <a:pt x="13946320" y="-18569"/>
                  <a:pt x="13814063" y="-3715"/>
                  <a:pt x="13933714" y="0"/>
                </a:cubicBezTo>
                <a:cubicBezTo>
                  <a:pt x="14053365" y="3715"/>
                  <a:pt x="14359206" y="6522"/>
                  <a:pt x="14630400" y="0"/>
                </a:cubicBezTo>
                <a:cubicBezTo>
                  <a:pt x="14636019" y="59866"/>
                  <a:pt x="14625528" y="227147"/>
                  <a:pt x="14630400" y="291899"/>
                </a:cubicBezTo>
                <a:cubicBezTo>
                  <a:pt x="14635272" y="356651"/>
                  <a:pt x="14607739" y="618610"/>
                  <a:pt x="14630400" y="785346"/>
                </a:cubicBezTo>
                <a:cubicBezTo>
                  <a:pt x="14653061" y="952082"/>
                  <a:pt x="14634780" y="968912"/>
                  <a:pt x="14630400" y="1077245"/>
                </a:cubicBezTo>
                <a:cubicBezTo>
                  <a:pt x="14626020" y="1185578"/>
                  <a:pt x="14587526" y="1778718"/>
                  <a:pt x="14630400" y="1973790"/>
                </a:cubicBezTo>
                <a:cubicBezTo>
                  <a:pt x="14673274" y="2168862"/>
                  <a:pt x="14596395" y="2493390"/>
                  <a:pt x="14630400" y="2668787"/>
                </a:cubicBezTo>
                <a:cubicBezTo>
                  <a:pt x="14664405" y="2844184"/>
                  <a:pt x="14657151" y="3125827"/>
                  <a:pt x="14630400" y="3363783"/>
                </a:cubicBezTo>
                <a:cubicBezTo>
                  <a:pt x="14603649" y="3601739"/>
                  <a:pt x="14615047" y="4000428"/>
                  <a:pt x="14630400" y="4461878"/>
                </a:cubicBezTo>
                <a:cubicBezTo>
                  <a:pt x="14645753" y="4923328"/>
                  <a:pt x="14633794" y="5044001"/>
                  <a:pt x="14630400" y="5358423"/>
                </a:cubicBezTo>
                <a:cubicBezTo>
                  <a:pt x="14627006" y="5672846"/>
                  <a:pt x="14633405" y="5406259"/>
                  <a:pt x="14630400" y="5448773"/>
                </a:cubicBezTo>
                <a:cubicBezTo>
                  <a:pt x="14627396" y="5491287"/>
                  <a:pt x="14615518" y="5787831"/>
                  <a:pt x="14630400" y="5942221"/>
                </a:cubicBezTo>
                <a:cubicBezTo>
                  <a:pt x="14645282" y="6096611"/>
                  <a:pt x="14586653" y="6492170"/>
                  <a:pt x="14630400" y="7040315"/>
                </a:cubicBezTo>
                <a:cubicBezTo>
                  <a:pt x="14674147" y="7588460"/>
                  <a:pt x="14664566" y="7514754"/>
                  <a:pt x="14630400" y="7735312"/>
                </a:cubicBezTo>
                <a:cubicBezTo>
                  <a:pt x="14596234" y="7955870"/>
                  <a:pt x="14665410" y="8322402"/>
                  <a:pt x="14630400" y="8631857"/>
                </a:cubicBezTo>
                <a:cubicBezTo>
                  <a:pt x="14595390" y="8941313"/>
                  <a:pt x="14610617" y="8889934"/>
                  <a:pt x="14630400" y="9125305"/>
                </a:cubicBezTo>
                <a:cubicBezTo>
                  <a:pt x="14650183" y="9360676"/>
                  <a:pt x="14622144" y="9649628"/>
                  <a:pt x="14630400" y="9820301"/>
                </a:cubicBezTo>
                <a:cubicBezTo>
                  <a:pt x="14638656" y="9990974"/>
                  <a:pt x="14621777" y="10521251"/>
                  <a:pt x="14630400" y="10918396"/>
                </a:cubicBezTo>
                <a:cubicBezTo>
                  <a:pt x="14639023" y="11315541"/>
                  <a:pt x="14633013" y="11074186"/>
                  <a:pt x="14630400" y="11210294"/>
                </a:cubicBezTo>
                <a:cubicBezTo>
                  <a:pt x="14627787" y="11346402"/>
                  <a:pt x="14666476" y="11839752"/>
                  <a:pt x="14630400" y="12106840"/>
                </a:cubicBezTo>
                <a:cubicBezTo>
                  <a:pt x="14594324" y="12373928"/>
                  <a:pt x="14616830" y="12278479"/>
                  <a:pt x="14630400" y="12398738"/>
                </a:cubicBezTo>
                <a:cubicBezTo>
                  <a:pt x="14643970" y="12518997"/>
                  <a:pt x="14622068" y="12878725"/>
                  <a:pt x="14630400" y="13093735"/>
                </a:cubicBezTo>
                <a:cubicBezTo>
                  <a:pt x="14638732" y="13308745"/>
                  <a:pt x="14657585" y="13548592"/>
                  <a:pt x="14630400" y="13990281"/>
                </a:cubicBezTo>
                <a:cubicBezTo>
                  <a:pt x="14603215" y="14431970"/>
                  <a:pt x="14633556" y="14047328"/>
                  <a:pt x="14630400" y="14080630"/>
                </a:cubicBezTo>
                <a:cubicBezTo>
                  <a:pt x="14627244" y="14113932"/>
                  <a:pt x="14630733" y="14140466"/>
                  <a:pt x="14630400" y="14170980"/>
                </a:cubicBezTo>
                <a:cubicBezTo>
                  <a:pt x="14630068" y="14201494"/>
                  <a:pt x="14617189" y="14733375"/>
                  <a:pt x="14630400" y="15269074"/>
                </a:cubicBezTo>
                <a:cubicBezTo>
                  <a:pt x="14643611" y="15804773"/>
                  <a:pt x="14630924" y="15622700"/>
                  <a:pt x="14630400" y="15964071"/>
                </a:cubicBezTo>
                <a:cubicBezTo>
                  <a:pt x="14629876" y="16305442"/>
                  <a:pt x="14626813" y="16036075"/>
                  <a:pt x="14630400" y="16054420"/>
                </a:cubicBezTo>
                <a:cubicBezTo>
                  <a:pt x="14633987" y="16072765"/>
                  <a:pt x="14655354" y="16535229"/>
                  <a:pt x="14630400" y="16749417"/>
                </a:cubicBezTo>
                <a:cubicBezTo>
                  <a:pt x="14605446" y="16963605"/>
                  <a:pt x="14577167" y="17445110"/>
                  <a:pt x="14630400" y="17847511"/>
                </a:cubicBezTo>
                <a:cubicBezTo>
                  <a:pt x="14683633" y="18249912"/>
                  <a:pt x="14614811" y="18186416"/>
                  <a:pt x="14630400" y="18340959"/>
                </a:cubicBezTo>
                <a:cubicBezTo>
                  <a:pt x="14645989" y="18495502"/>
                  <a:pt x="14611126" y="18640756"/>
                  <a:pt x="14630400" y="18834407"/>
                </a:cubicBezTo>
                <a:cubicBezTo>
                  <a:pt x="14649674" y="19028058"/>
                  <a:pt x="14651963" y="19282350"/>
                  <a:pt x="14630400" y="19529403"/>
                </a:cubicBezTo>
                <a:cubicBezTo>
                  <a:pt x="14608837" y="19776456"/>
                  <a:pt x="14600606" y="19959340"/>
                  <a:pt x="14630400" y="20154900"/>
                </a:cubicBezTo>
                <a:cubicBezTo>
                  <a:pt x="14408215" y="20195880"/>
                  <a:pt x="14166987" y="20119631"/>
                  <a:pt x="13787410" y="20154900"/>
                </a:cubicBezTo>
                <a:cubicBezTo>
                  <a:pt x="13407833" y="20190170"/>
                  <a:pt x="13292649" y="20159847"/>
                  <a:pt x="12798117" y="20154900"/>
                </a:cubicBezTo>
                <a:cubicBezTo>
                  <a:pt x="12303585" y="20149953"/>
                  <a:pt x="12417455" y="20154872"/>
                  <a:pt x="12247735" y="20154900"/>
                </a:cubicBezTo>
                <a:cubicBezTo>
                  <a:pt x="12078015" y="20154928"/>
                  <a:pt x="11985873" y="20158971"/>
                  <a:pt x="11843657" y="20154900"/>
                </a:cubicBezTo>
                <a:cubicBezTo>
                  <a:pt x="11701441" y="20150829"/>
                  <a:pt x="11455257" y="20148636"/>
                  <a:pt x="11146971" y="20154900"/>
                </a:cubicBezTo>
                <a:cubicBezTo>
                  <a:pt x="10838685" y="20161164"/>
                  <a:pt x="10501005" y="20160200"/>
                  <a:pt x="10303982" y="20154900"/>
                </a:cubicBezTo>
                <a:cubicBezTo>
                  <a:pt x="10106959" y="20149600"/>
                  <a:pt x="9731146" y="20111082"/>
                  <a:pt x="9314688" y="20154900"/>
                </a:cubicBezTo>
                <a:cubicBezTo>
                  <a:pt x="8898230" y="20198718"/>
                  <a:pt x="8686991" y="20180821"/>
                  <a:pt x="8471698" y="20154900"/>
                </a:cubicBezTo>
                <a:cubicBezTo>
                  <a:pt x="8256405" y="20128980"/>
                  <a:pt x="7748946" y="20188489"/>
                  <a:pt x="7482405" y="20154900"/>
                </a:cubicBezTo>
                <a:cubicBezTo>
                  <a:pt x="7215864" y="20121311"/>
                  <a:pt x="6820426" y="20164506"/>
                  <a:pt x="6639415" y="20154900"/>
                </a:cubicBezTo>
                <a:cubicBezTo>
                  <a:pt x="6458404" y="20145295"/>
                  <a:pt x="6349590" y="20141403"/>
                  <a:pt x="6235337" y="20154900"/>
                </a:cubicBezTo>
                <a:cubicBezTo>
                  <a:pt x="6121084" y="20168397"/>
                  <a:pt x="5672633" y="20169681"/>
                  <a:pt x="5392347" y="20154900"/>
                </a:cubicBezTo>
                <a:cubicBezTo>
                  <a:pt x="5112061" y="20140120"/>
                  <a:pt x="4977505" y="20140761"/>
                  <a:pt x="4841966" y="20154900"/>
                </a:cubicBezTo>
                <a:cubicBezTo>
                  <a:pt x="4706427" y="20169039"/>
                  <a:pt x="4536792" y="20157176"/>
                  <a:pt x="4437888" y="20154900"/>
                </a:cubicBezTo>
                <a:cubicBezTo>
                  <a:pt x="4338984" y="20152624"/>
                  <a:pt x="4308928" y="20161978"/>
                  <a:pt x="4180114" y="20154900"/>
                </a:cubicBezTo>
                <a:cubicBezTo>
                  <a:pt x="4051300" y="20147822"/>
                  <a:pt x="3907184" y="20156348"/>
                  <a:pt x="3776037" y="20154900"/>
                </a:cubicBezTo>
                <a:cubicBezTo>
                  <a:pt x="3644890" y="20153452"/>
                  <a:pt x="3481763" y="20174686"/>
                  <a:pt x="3371959" y="20154900"/>
                </a:cubicBezTo>
                <a:cubicBezTo>
                  <a:pt x="3262155" y="20135114"/>
                  <a:pt x="2855112" y="20136427"/>
                  <a:pt x="2675273" y="20154900"/>
                </a:cubicBezTo>
                <a:cubicBezTo>
                  <a:pt x="2495434" y="20173373"/>
                  <a:pt x="2160584" y="20160840"/>
                  <a:pt x="1978587" y="20154900"/>
                </a:cubicBezTo>
                <a:cubicBezTo>
                  <a:pt x="1796590" y="20148960"/>
                  <a:pt x="1648400" y="20129493"/>
                  <a:pt x="1428206" y="20154900"/>
                </a:cubicBezTo>
                <a:cubicBezTo>
                  <a:pt x="1208012" y="20180307"/>
                  <a:pt x="546637" y="20145415"/>
                  <a:pt x="0" y="20154900"/>
                </a:cubicBezTo>
                <a:cubicBezTo>
                  <a:pt x="12787" y="20048641"/>
                  <a:pt x="7397" y="19931272"/>
                  <a:pt x="0" y="19863001"/>
                </a:cubicBezTo>
                <a:cubicBezTo>
                  <a:pt x="-7397" y="19794730"/>
                  <a:pt x="-4388" y="19390557"/>
                  <a:pt x="0" y="19168005"/>
                </a:cubicBezTo>
                <a:cubicBezTo>
                  <a:pt x="4388" y="18945453"/>
                  <a:pt x="-34693" y="18595769"/>
                  <a:pt x="0" y="18271459"/>
                </a:cubicBezTo>
                <a:cubicBezTo>
                  <a:pt x="34693" y="17947149"/>
                  <a:pt x="-1527" y="18225889"/>
                  <a:pt x="0" y="18181110"/>
                </a:cubicBezTo>
                <a:cubicBezTo>
                  <a:pt x="1527" y="18136331"/>
                  <a:pt x="48380" y="17446629"/>
                  <a:pt x="0" y="17083015"/>
                </a:cubicBezTo>
                <a:cubicBezTo>
                  <a:pt x="-48380" y="16719401"/>
                  <a:pt x="6905" y="16738717"/>
                  <a:pt x="0" y="16589568"/>
                </a:cubicBezTo>
                <a:cubicBezTo>
                  <a:pt x="-6905" y="16440419"/>
                  <a:pt x="26392" y="15963369"/>
                  <a:pt x="0" y="15693022"/>
                </a:cubicBezTo>
                <a:cubicBezTo>
                  <a:pt x="-26392" y="15422675"/>
                  <a:pt x="4077" y="15633891"/>
                  <a:pt x="0" y="15602673"/>
                </a:cubicBezTo>
                <a:cubicBezTo>
                  <a:pt x="-4077" y="15571455"/>
                  <a:pt x="-44129" y="14784410"/>
                  <a:pt x="0" y="14504578"/>
                </a:cubicBezTo>
                <a:cubicBezTo>
                  <a:pt x="44129" y="14224746"/>
                  <a:pt x="-11486" y="14126283"/>
                  <a:pt x="0" y="14011130"/>
                </a:cubicBezTo>
                <a:cubicBezTo>
                  <a:pt x="11486" y="13895977"/>
                  <a:pt x="-15460" y="13557458"/>
                  <a:pt x="0" y="13316134"/>
                </a:cubicBezTo>
                <a:cubicBezTo>
                  <a:pt x="15460" y="13074810"/>
                  <a:pt x="9673" y="13166011"/>
                  <a:pt x="0" y="13024235"/>
                </a:cubicBezTo>
                <a:cubicBezTo>
                  <a:pt x="-9673" y="12882459"/>
                  <a:pt x="16884" y="12544025"/>
                  <a:pt x="0" y="12127690"/>
                </a:cubicBezTo>
                <a:cubicBezTo>
                  <a:pt x="-16884" y="11711356"/>
                  <a:pt x="46637" y="11510878"/>
                  <a:pt x="0" y="11029595"/>
                </a:cubicBezTo>
                <a:cubicBezTo>
                  <a:pt x="-46637" y="10548313"/>
                  <a:pt x="12407" y="10720607"/>
                  <a:pt x="0" y="10536148"/>
                </a:cubicBezTo>
                <a:cubicBezTo>
                  <a:pt x="-12407" y="10351689"/>
                  <a:pt x="5796" y="9684148"/>
                  <a:pt x="0" y="9438053"/>
                </a:cubicBezTo>
                <a:cubicBezTo>
                  <a:pt x="-5796" y="9191958"/>
                  <a:pt x="21223" y="9046586"/>
                  <a:pt x="0" y="8743057"/>
                </a:cubicBezTo>
                <a:cubicBezTo>
                  <a:pt x="-21223" y="8439528"/>
                  <a:pt x="-26454" y="7987802"/>
                  <a:pt x="0" y="7644962"/>
                </a:cubicBezTo>
                <a:cubicBezTo>
                  <a:pt x="26454" y="7302122"/>
                  <a:pt x="-50083" y="6993008"/>
                  <a:pt x="0" y="6546868"/>
                </a:cubicBezTo>
                <a:cubicBezTo>
                  <a:pt x="50083" y="6100728"/>
                  <a:pt x="-7637" y="6399094"/>
                  <a:pt x="0" y="6254969"/>
                </a:cubicBezTo>
                <a:cubicBezTo>
                  <a:pt x="7637" y="6110844"/>
                  <a:pt x="-9490" y="5899747"/>
                  <a:pt x="0" y="5761521"/>
                </a:cubicBezTo>
                <a:cubicBezTo>
                  <a:pt x="9490" y="5623295"/>
                  <a:pt x="-4659" y="5391601"/>
                  <a:pt x="0" y="5066525"/>
                </a:cubicBezTo>
                <a:cubicBezTo>
                  <a:pt x="4659" y="4741449"/>
                  <a:pt x="29339" y="4601577"/>
                  <a:pt x="0" y="4371528"/>
                </a:cubicBezTo>
                <a:cubicBezTo>
                  <a:pt x="-29339" y="4141479"/>
                  <a:pt x="5973" y="3672138"/>
                  <a:pt x="0" y="3474983"/>
                </a:cubicBezTo>
                <a:cubicBezTo>
                  <a:pt x="-5973" y="3277829"/>
                  <a:pt x="-5025" y="3246937"/>
                  <a:pt x="0" y="3183084"/>
                </a:cubicBezTo>
                <a:cubicBezTo>
                  <a:pt x="5025" y="3119231"/>
                  <a:pt x="12407" y="3027009"/>
                  <a:pt x="0" y="2891186"/>
                </a:cubicBezTo>
                <a:cubicBezTo>
                  <a:pt x="-12407" y="2755363"/>
                  <a:pt x="27226" y="2273099"/>
                  <a:pt x="0" y="1793091"/>
                </a:cubicBezTo>
                <a:cubicBezTo>
                  <a:pt x="-27226" y="1313084"/>
                  <a:pt x="-24315" y="1123228"/>
                  <a:pt x="0" y="694997"/>
                </a:cubicBezTo>
                <a:cubicBezTo>
                  <a:pt x="24315" y="266766"/>
                  <a:pt x="-8817" y="307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3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aphic 8" descr="hand drawn plants">
            <a:extLst>
              <a:ext uri="{FF2B5EF4-FFF2-40B4-BE49-F238E27FC236}">
                <a16:creationId xmlns:a16="http://schemas.microsoft.com/office/drawing/2014/main" id="{A017CF75-DF31-F242-BB07-F3D78B5FFC3B}"/>
              </a:ext>
            </a:extLst>
          </p:cNvPr>
          <p:cNvGrpSpPr/>
          <p:nvPr userDrawn="1"/>
        </p:nvGrpSpPr>
        <p:grpSpPr>
          <a:xfrm>
            <a:off x="-115188" y="29717"/>
            <a:ext cx="5275140" cy="7902367"/>
            <a:chOff x="6145530" y="7932495"/>
            <a:chExt cx="1790700" cy="2682539"/>
          </a:xfrm>
          <a:solidFill>
            <a:schemeClr val="accent3">
              <a:lumMod val="75000"/>
              <a:alpha val="50000"/>
            </a:schemeClr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7AA14EB-F4B2-2347-BA09-78F9B2179E32}"/>
                </a:ext>
              </a:extLst>
            </p:cNvPr>
            <p:cNvSpPr/>
            <p:nvPr/>
          </p:nvSpPr>
          <p:spPr>
            <a:xfrm>
              <a:off x="6565583" y="8658397"/>
              <a:ext cx="19050" cy="199764"/>
            </a:xfrm>
            <a:custGeom>
              <a:avLst/>
              <a:gdLst>
                <a:gd name="connsiteX0" fmla="*/ 8572 w 19050"/>
                <a:gd name="connsiteY0" fmla="*/ 200715 h 199763"/>
                <a:gd name="connsiteX1" fmla="*/ 15240 w 19050"/>
                <a:gd name="connsiteY1" fmla="*/ 190251 h 199763"/>
                <a:gd name="connsiteX2" fmla="*/ 11430 w 19050"/>
                <a:gd name="connsiteY2" fmla="*/ 147445 h 199763"/>
                <a:gd name="connsiteX3" fmla="*/ 13335 w 19050"/>
                <a:gd name="connsiteY3" fmla="*/ 76100 h 199763"/>
                <a:gd name="connsiteX4" fmla="*/ 21908 w 19050"/>
                <a:gd name="connsiteY4" fmla="*/ 19025 h 199763"/>
                <a:gd name="connsiteX5" fmla="*/ 24765 w 19050"/>
                <a:gd name="connsiteY5" fmla="*/ 951 h 199763"/>
                <a:gd name="connsiteX6" fmla="*/ 21908 w 19050"/>
                <a:gd name="connsiteY6" fmla="*/ 0 h 199763"/>
                <a:gd name="connsiteX7" fmla="*/ 15240 w 19050"/>
                <a:gd name="connsiteY7" fmla="*/ 9513 h 199763"/>
                <a:gd name="connsiteX8" fmla="*/ 0 w 19050"/>
                <a:gd name="connsiteY8" fmla="*/ 98931 h 199763"/>
                <a:gd name="connsiteX9" fmla="*/ 3810 w 19050"/>
                <a:gd name="connsiteY9" fmla="*/ 171226 h 199763"/>
                <a:gd name="connsiteX10" fmla="*/ 8572 w 19050"/>
                <a:gd name="connsiteY10" fmla="*/ 200715 h 19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50" h="199763">
                  <a:moveTo>
                    <a:pt x="8572" y="200715"/>
                  </a:moveTo>
                  <a:cubicBezTo>
                    <a:pt x="17145" y="198812"/>
                    <a:pt x="16192" y="198812"/>
                    <a:pt x="15240" y="190251"/>
                  </a:cubicBezTo>
                  <a:cubicBezTo>
                    <a:pt x="13335" y="175982"/>
                    <a:pt x="11430" y="161713"/>
                    <a:pt x="11430" y="147445"/>
                  </a:cubicBezTo>
                  <a:cubicBezTo>
                    <a:pt x="11430" y="123663"/>
                    <a:pt x="12383" y="99882"/>
                    <a:pt x="13335" y="76100"/>
                  </a:cubicBezTo>
                  <a:cubicBezTo>
                    <a:pt x="14288" y="57075"/>
                    <a:pt x="15240" y="38050"/>
                    <a:pt x="21908" y="19025"/>
                  </a:cubicBezTo>
                  <a:cubicBezTo>
                    <a:pt x="23813" y="13318"/>
                    <a:pt x="23813" y="7610"/>
                    <a:pt x="24765" y="951"/>
                  </a:cubicBezTo>
                  <a:cubicBezTo>
                    <a:pt x="23813" y="951"/>
                    <a:pt x="22860" y="0"/>
                    <a:pt x="21908" y="0"/>
                  </a:cubicBezTo>
                  <a:cubicBezTo>
                    <a:pt x="20002" y="2854"/>
                    <a:pt x="16192" y="5708"/>
                    <a:pt x="15240" y="9513"/>
                  </a:cubicBezTo>
                  <a:cubicBezTo>
                    <a:pt x="6667" y="39002"/>
                    <a:pt x="0" y="68490"/>
                    <a:pt x="0" y="98931"/>
                  </a:cubicBezTo>
                  <a:cubicBezTo>
                    <a:pt x="0" y="122712"/>
                    <a:pt x="1905" y="147445"/>
                    <a:pt x="3810" y="171226"/>
                  </a:cubicBezTo>
                  <a:cubicBezTo>
                    <a:pt x="3810" y="181690"/>
                    <a:pt x="6667" y="191202"/>
                    <a:pt x="8572" y="2007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8669E5D-6908-934A-AE6F-BF60A4D120E8}"/>
                </a:ext>
              </a:extLst>
            </p:cNvPr>
            <p:cNvSpPr/>
            <p:nvPr/>
          </p:nvSpPr>
          <p:spPr>
            <a:xfrm>
              <a:off x="6222683" y="8011895"/>
              <a:ext cx="495300" cy="447090"/>
            </a:xfrm>
            <a:custGeom>
              <a:avLst/>
              <a:gdLst>
                <a:gd name="connsiteX0" fmla="*/ 500063 w 495300"/>
                <a:gd name="connsiteY0" fmla="*/ 130921 h 447089"/>
                <a:gd name="connsiteX1" fmla="*/ 496252 w 495300"/>
                <a:gd name="connsiteY1" fmla="*/ 121409 h 447089"/>
                <a:gd name="connsiteX2" fmla="*/ 468630 w 495300"/>
                <a:gd name="connsiteY2" fmla="*/ 116652 h 447089"/>
                <a:gd name="connsiteX3" fmla="*/ 458152 w 495300"/>
                <a:gd name="connsiteY3" fmla="*/ 125214 h 447089"/>
                <a:gd name="connsiteX4" fmla="*/ 461010 w 495300"/>
                <a:gd name="connsiteY4" fmla="*/ 129970 h 447089"/>
                <a:gd name="connsiteX5" fmla="*/ 476250 w 495300"/>
                <a:gd name="connsiteY5" fmla="*/ 148044 h 447089"/>
                <a:gd name="connsiteX6" fmla="*/ 481013 w 495300"/>
                <a:gd name="connsiteY6" fmla="*/ 155654 h 447089"/>
                <a:gd name="connsiteX7" fmla="*/ 476250 w 495300"/>
                <a:gd name="connsiteY7" fmla="*/ 161361 h 447089"/>
                <a:gd name="connsiteX8" fmla="*/ 472440 w 495300"/>
                <a:gd name="connsiteY8" fmla="*/ 158508 h 447089"/>
                <a:gd name="connsiteX9" fmla="*/ 450533 w 495300"/>
                <a:gd name="connsiteY9" fmla="*/ 134726 h 447089"/>
                <a:gd name="connsiteX10" fmla="*/ 420052 w 495300"/>
                <a:gd name="connsiteY10" fmla="*/ 252682 h 447089"/>
                <a:gd name="connsiteX11" fmla="*/ 405765 w 495300"/>
                <a:gd name="connsiteY11" fmla="*/ 272658 h 447089"/>
                <a:gd name="connsiteX12" fmla="*/ 441960 w 495300"/>
                <a:gd name="connsiteY12" fmla="*/ 126165 h 447089"/>
                <a:gd name="connsiteX13" fmla="*/ 161925 w 495300"/>
                <a:gd name="connsiteY13" fmla="*/ 274561 h 447089"/>
                <a:gd name="connsiteX14" fmla="*/ 146685 w 495300"/>
                <a:gd name="connsiteY14" fmla="*/ 278366 h 447089"/>
                <a:gd name="connsiteX15" fmla="*/ 441008 w 495300"/>
                <a:gd name="connsiteY15" fmla="*/ 116652 h 447089"/>
                <a:gd name="connsiteX16" fmla="*/ 308610 w 495300"/>
                <a:gd name="connsiteY16" fmla="*/ 51967 h 447089"/>
                <a:gd name="connsiteX17" fmla="*/ 437197 w 495300"/>
                <a:gd name="connsiteY17" fmla="*/ 103335 h 447089"/>
                <a:gd name="connsiteX18" fmla="*/ 419100 w 495300"/>
                <a:gd name="connsiteY18" fmla="*/ 57675 h 447089"/>
                <a:gd name="connsiteX19" fmla="*/ 448627 w 495300"/>
                <a:gd name="connsiteY19" fmla="*/ 107140 h 447089"/>
                <a:gd name="connsiteX20" fmla="*/ 454342 w 495300"/>
                <a:gd name="connsiteY20" fmla="*/ 112847 h 447089"/>
                <a:gd name="connsiteX21" fmla="*/ 461963 w 495300"/>
                <a:gd name="connsiteY21" fmla="*/ 112847 h 447089"/>
                <a:gd name="connsiteX22" fmla="*/ 486727 w 495300"/>
                <a:gd name="connsiteY22" fmla="*/ 107140 h 447089"/>
                <a:gd name="connsiteX23" fmla="*/ 386715 w 495300"/>
                <a:gd name="connsiteY23" fmla="*/ 18673 h 447089"/>
                <a:gd name="connsiteX24" fmla="*/ 255270 w 495300"/>
                <a:gd name="connsiteY24" fmla="*/ 7258 h 447089"/>
                <a:gd name="connsiteX25" fmla="*/ 255270 w 495300"/>
                <a:gd name="connsiteY25" fmla="*/ 21527 h 447089"/>
                <a:gd name="connsiteX26" fmla="*/ 237172 w 495300"/>
                <a:gd name="connsiteY26" fmla="*/ 22478 h 447089"/>
                <a:gd name="connsiteX27" fmla="*/ 146685 w 495300"/>
                <a:gd name="connsiteY27" fmla="*/ 34844 h 447089"/>
                <a:gd name="connsiteX28" fmla="*/ 79057 w 495300"/>
                <a:gd name="connsiteY28" fmla="*/ 71943 h 447089"/>
                <a:gd name="connsiteX29" fmla="*/ 71438 w 495300"/>
                <a:gd name="connsiteY29" fmla="*/ 76700 h 447089"/>
                <a:gd name="connsiteX30" fmla="*/ 71438 w 495300"/>
                <a:gd name="connsiteY30" fmla="*/ 83358 h 447089"/>
                <a:gd name="connsiteX31" fmla="*/ 86677 w 495300"/>
                <a:gd name="connsiteY31" fmla="*/ 97627 h 447089"/>
                <a:gd name="connsiteX32" fmla="*/ 117157 w 495300"/>
                <a:gd name="connsiteY32" fmla="*/ 126165 h 447089"/>
                <a:gd name="connsiteX33" fmla="*/ 125730 w 495300"/>
                <a:gd name="connsiteY33" fmla="*/ 134726 h 447089"/>
                <a:gd name="connsiteX34" fmla="*/ 129540 w 495300"/>
                <a:gd name="connsiteY34" fmla="*/ 139482 h 447089"/>
                <a:gd name="connsiteX35" fmla="*/ 123825 w 495300"/>
                <a:gd name="connsiteY35" fmla="*/ 152800 h 447089"/>
                <a:gd name="connsiteX36" fmla="*/ 20955 w 495300"/>
                <a:gd name="connsiteY36" fmla="*/ 331636 h 447089"/>
                <a:gd name="connsiteX37" fmla="*/ 952 w 495300"/>
                <a:gd name="connsiteY37" fmla="*/ 381101 h 447089"/>
                <a:gd name="connsiteX38" fmla="*/ 0 w 495300"/>
                <a:gd name="connsiteY38" fmla="*/ 384906 h 447089"/>
                <a:gd name="connsiteX39" fmla="*/ 4763 w 495300"/>
                <a:gd name="connsiteY39" fmla="*/ 386809 h 447089"/>
                <a:gd name="connsiteX40" fmla="*/ 296227 w 495300"/>
                <a:gd name="connsiteY40" fmla="*/ 347807 h 447089"/>
                <a:gd name="connsiteX41" fmla="*/ 301942 w 495300"/>
                <a:gd name="connsiteY41" fmla="*/ 346856 h 447089"/>
                <a:gd name="connsiteX42" fmla="*/ 307658 w 495300"/>
                <a:gd name="connsiteY42" fmla="*/ 360174 h 447089"/>
                <a:gd name="connsiteX43" fmla="*/ 300038 w 495300"/>
                <a:gd name="connsiteY43" fmla="*/ 448640 h 447089"/>
                <a:gd name="connsiteX44" fmla="*/ 479108 w 495300"/>
                <a:gd name="connsiteY44" fmla="*/ 245072 h 447089"/>
                <a:gd name="connsiteX45" fmla="*/ 500063 w 495300"/>
                <a:gd name="connsiteY45" fmla="*/ 130921 h 44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95300" h="447089">
                  <a:moveTo>
                    <a:pt x="500063" y="130921"/>
                  </a:moveTo>
                  <a:cubicBezTo>
                    <a:pt x="499110" y="127116"/>
                    <a:pt x="498158" y="124262"/>
                    <a:pt x="496252" y="121409"/>
                  </a:cubicBezTo>
                  <a:cubicBezTo>
                    <a:pt x="490538" y="113799"/>
                    <a:pt x="478155" y="114750"/>
                    <a:pt x="468630" y="116652"/>
                  </a:cubicBezTo>
                  <a:cubicBezTo>
                    <a:pt x="463867" y="117604"/>
                    <a:pt x="458152" y="120457"/>
                    <a:pt x="458152" y="125214"/>
                  </a:cubicBezTo>
                  <a:cubicBezTo>
                    <a:pt x="458152" y="127116"/>
                    <a:pt x="460058" y="129019"/>
                    <a:pt x="461010" y="129970"/>
                  </a:cubicBezTo>
                  <a:cubicBezTo>
                    <a:pt x="465772" y="135677"/>
                    <a:pt x="471488" y="141385"/>
                    <a:pt x="476250" y="148044"/>
                  </a:cubicBezTo>
                  <a:cubicBezTo>
                    <a:pt x="478155" y="149946"/>
                    <a:pt x="480060" y="152800"/>
                    <a:pt x="481013" y="155654"/>
                  </a:cubicBezTo>
                  <a:cubicBezTo>
                    <a:pt x="481013" y="158508"/>
                    <a:pt x="479108" y="162313"/>
                    <a:pt x="476250" y="161361"/>
                  </a:cubicBezTo>
                  <a:cubicBezTo>
                    <a:pt x="474345" y="161361"/>
                    <a:pt x="473392" y="159459"/>
                    <a:pt x="472440" y="158508"/>
                  </a:cubicBezTo>
                  <a:cubicBezTo>
                    <a:pt x="464820" y="150898"/>
                    <a:pt x="458152" y="142336"/>
                    <a:pt x="450533" y="134726"/>
                  </a:cubicBezTo>
                  <a:cubicBezTo>
                    <a:pt x="440055" y="173728"/>
                    <a:pt x="430530" y="212729"/>
                    <a:pt x="420052" y="252682"/>
                  </a:cubicBezTo>
                  <a:cubicBezTo>
                    <a:pt x="418147" y="261243"/>
                    <a:pt x="414338" y="270756"/>
                    <a:pt x="405765" y="272658"/>
                  </a:cubicBezTo>
                  <a:cubicBezTo>
                    <a:pt x="418147" y="224144"/>
                    <a:pt x="429577" y="174679"/>
                    <a:pt x="441960" y="126165"/>
                  </a:cubicBezTo>
                  <a:cubicBezTo>
                    <a:pt x="342900" y="166118"/>
                    <a:pt x="242888" y="206070"/>
                    <a:pt x="161925" y="274561"/>
                  </a:cubicBezTo>
                  <a:cubicBezTo>
                    <a:pt x="157163" y="278366"/>
                    <a:pt x="150495" y="282171"/>
                    <a:pt x="146685" y="278366"/>
                  </a:cubicBezTo>
                  <a:cubicBezTo>
                    <a:pt x="228600" y="201314"/>
                    <a:pt x="339090" y="164215"/>
                    <a:pt x="441008" y="116652"/>
                  </a:cubicBezTo>
                  <a:cubicBezTo>
                    <a:pt x="398145" y="91920"/>
                    <a:pt x="354330" y="70041"/>
                    <a:pt x="308610" y="51967"/>
                  </a:cubicBezTo>
                  <a:cubicBezTo>
                    <a:pt x="354330" y="59577"/>
                    <a:pt x="396240" y="81456"/>
                    <a:pt x="437197" y="103335"/>
                  </a:cubicBezTo>
                  <a:cubicBezTo>
                    <a:pt x="429577" y="88115"/>
                    <a:pt x="423863" y="72895"/>
                    <a:pt x="419100" y="57675"/>
                  </a:cubicBezTo>
                  <a:cubicBezTo>
                    <a:pt x="436245" y="68138"/>
                    <a:pt x="439102" y="90968"/>
                    <a:pt x="448627" y="107140"/>
                  </a:cubicBezTo>
                  <a:cubicBezTo>
                    <a:pt x="450533" y="109994"/>
                    <a:pt x="452438" y="111896"/>
                    <a:pt x="454342" y="112847"/>
                  </a:cubicBezTo>
                  <a:cubicBezTo>
                    <a:pt x="456247" y="113799"/>
                    <a:pt x="459105" y="112847"/>
                    <a:pt x="461963" y="112847"/>
                  </a:cubicBezTo>
                  <a:cubicBezTo>
                    <a:pt x="470535" y="110945"/>
                    <a:pt x="479108" y="109042"/>
                    <a:pt x="486727" y="107140"/>
                  </a:cubicBezTo>
                  <a:cubicBezTo>
                    <a:pt x="461963" y="70041"/>
                    <a:pt x="427672" y="37698"/>
                    <a:pt x="386715" y="18673"/>
                  </a:cubicBezTo>
                  <a:cubicBezTo>
                    <a:pt x="345758" y="-352"/>
                    <a:pt x="298133" y="-6060"/>
                    <a:pt x="255270" y="7258"/>
                  </a:cubicBezTo>
                  <a:cubicBezTo>
                    <a:pt x="260985" y="8209"/>
                    <a:pt x="260985" y="18673"/>
                    <a:pt x="255270" y="21527"/>
                  </a:cubicBezTo>
                  <a:cubicBezTo>
                    <a:pt x="249555" y="24381"/>
                    <a:pt x="242888" y="23429"/>
                    <a:pt x="237172" y="22478"/>
                  </a:cubicBezTo>
                  <a:cubicBezTo>
                    <a:pt x="206692" y="16771"/>
                    <a:pt x="175260" y="23429"/>
                    <a:pt x="146685" y="34844"/>
                  </a:cubicBezTo>
                  <a:cubicBezTo>
                    <a:pt x="122872" y="44357"/>
                    <a:pt x="100013" y="57675"/>
                    <a:pt x="79057" y="71943"/>
                  </a:cubicBezTo>
                  <a:cubicBezTo>
                    <a:pt x="76200" y="73846"/>
                    <a:pt x="73342" y="74797"/>
                    <a:pt x="71438" y="76700"/>
                  </a:cubicBezTo>
                  <a:cubicBezTo>
                    <a:pt x="68580" y="79553"/>
                    <a:pt x="69532" y="80505"/>
                    <a:pt x="71438" y="83358"/>
                  </a:cubicBezTo>
                  <a:cubicBezTo>
                    <a:pt x="76200" y="88115"/>
                    <a:pt x="81915" y="92871"/>
                    <a:pt x="86677" y="97627"/>
                  </a:cubicBezTo>
                  <a:cubicBezTo>
                    <a:pt x="97155" y="107140"/>
                    <a:pt x="106680" y="116652"/>
                    <a:pt x="117157" y="126165"/>
                  </a:cubicBezTo>
                  <a:cubicBezTo>
                    <a:pt x="120015" y="129019"/>
                    <a:pt x="122872" y="131872"/>
                    <a:pt x="125730" y="134726"/>
                  </a:cubicBezTo>
                  <a:cubicBezTo>
                    <a:pt x="127635" y="135677"/>
                    <a:pt x="128588" y="137580"/>
                    <a:pt x="129540" y="139482"/>
                  </a:cubicBezTo>
                  <a:cubicBezTo>
                    <a:pt x="131445" y="144239"/>
                    <a:pt x="127635" y="148995"/>
                    <a:pt x="123825" y="152800"/>
                  </a:cubicBezTo>
                  <a:cubicBezTo>
                    <a:pt x="75247" y="202265"/>
                    <a:pt x="47625" y="267902"/>
                    <a:pt x="20955" y="331636"/>
                  </a:cubicBezTo>
                  <a:cubicBezTo>
                    <a:pt x="14288" y="347807"/>
                    <a:pt x="7620" y="364930"/>
                    <a:pt x="952" y="381101"/>
                  </a:cubicBezTo>
                  <a:cubicBezTo>
                    <a:pt x="952" y="382052"/>
                    <a:pt x="0" y="383004"/>
                    <a:pt x="0" y="384906"/>
                  </a:cubicBezTo>
                  <a:cubicBezTo>
                    <a:pt x="952" y="386809"/>
                    <a:pt x="2857" y="386809"/>
                    <a:pt x="4763" y="386809"/>
                  </a:cubicBezTo>
                  <a:cubicBezTo>
                    <a:pt x="102870" y="398224"/>
                    <a:pt x="204788" y="384906"/>
                    <a:pt x="296227" y="347807"/>
                  </a:cubicBezTo>
                  <a:cubicBezTo>
                    <a:pt x="298133" y="346856"/>
                    <a:pt x="300038" y="345905"/>
                    <a:pt x="301942" y="346856"/>
                  </a:cubicBezTo>
                  <a:cubicBezTo>
                    <a:pt x="307658" y="347807"/>
                    <a:pt x="308610" y="355417"/>
                    <a:pt x="307658" y="360174"/>
                  </a:cubicBezTo>
                  <a:cubicBezTo>
                    <a:pt x="305752" y="389662"/>
                    <a:pt x="302895" y="419151"/>
                    <a:pt x="300038" y="448640"/>
                  </a:cubicBezTo>
                  <a:cubicBezTo>
                    <a:pt x="380047" y="403931"/>
                    <a:pt x="441008" y="328782"/>
                    <a:pt x="479108" y="245072"/>
                  </a:cubicBezTo>
                  <a:cubicBezTo>
                    <a:pt x="494347" y="208924"/>
                    <a:pt x="507683" y="168971"/>
                    <a:pt x="500063" y="1309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E558F75-E529-0F49-9C52-EC56D99A75A3}"/>
                </a:ext>
              </a:extLst>
            </p:cNvPr>
            <p:cNvSpPr/>
            <p:nvPr/>
          </p:nvSpPr>
          <p:spPr>
            <a:xfrm>
              <a:off x="6612784" y="8957091"/>
              <a:ext cx="9525" cy="19025"/>
            </a:xfrm>
            <a:custGeom>
              <a:avLst/>
              <a:gdLst>
                <a:gd name="connsiteX0" fmla="*/ 423 w 9525"/>
                <a:gd name="connsiteY0" fmla="*/ 0 h 19025"/>
                <a:gd name="connsiteX1" fmla="*/ 423 w 9525"/>
                <a:gd name="connsiteY1" fmla="*/ 6659 h 19025"/>
                <a:gd name="connsiteX2" fmla="*/ 2328 w 9525"/>
                <a:gd name="connsiteY2" fmla="*/ 15220 h 19025"/>
                <a:gd name="connsiteX3" fmla="*/ 18521 w 9525"/>
                <a:gd name="connsiteY3" fmla="*/ 21879 h 19025"/>
                <a:gd name="connsiteX4" fmla="*/ 423 w 9525"/>
                <a:gd name="connsiteY4" fmla="*/ 0 h 1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19025">
                  <a:moveTo>
                    <a:pt x="423" y="0"/>
                  </a:moveTo>
                  <a:cubicBezTo>
                    <a:pt x="423" y="2854"/>
                    <a:pt x="-529" y="4756"/>
                    <a:pt x="423" y="6659"/>
                  </a:cubicBezTo>
                  <a:cubicBezTo>
                    <a:pt x="423" y="9513"/>
                    <a:pt x="1376" y="12366"/>
                    <a:pt x="2328" y="15220"/>
                  </a:cubicBezTo>
                  <a:cubicBezTo>
                    <a:pt x="4233" y="26635"/>
                    <a:pt x="8043" y="28538"/>
                    <a:pt x="18521" y="21879"/>
                  </a:cubicBezTo>
                  <a:cubicBezTo>
                    <a:pt x="12806" y="14269"/>
                    <a:pt x="7091" y="7610"/>
                    <a:pt x="42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7C75F36-95AA-B74D-A22E-56DF8C482AE4}"/>
                </a:ext>
              </a:extLst>
            </p:cNvPr>
            <p:cNvSpPr/>
            <p:nvPr/>
          </p:nvSpPr>
          <p:spPr>
            <a:xfrm>
              <a:off x="7015992" y="9274810"/>
              <a:ext cx="247650" cy="323427"/>
            </a:xfrm>
            <a:custGeom>
              <a:avLst/>
              <a:gdLst>
                <a:gd name="connsiteX0" fmla="*/ 123 w 247650"/>
                <a:gd name="connsiteY0" fmla="*/ 101784 h 323426"/>
                <a:gd name="connsiteX1" fmla="*/ 22030 w 247650"/>
                <a:gd name="connsiteY1" fmla="*/ 183592 h 323426"/>
                <a:gd name="connsiteX2" fmla="*/ 33460 w 247650"/>
                <a:gd name="connsiteY2" fmla="*/ 205471 h 323426"/>
                <a:gd name="connsiteX3" fmla="*/ 49653 w 247650"/>
                <a:gd name="connsiteY3" fmla="*/ 220691 h 323426"/>
                <a:gd name="connsiteX4" fmla="*/ 65845 w 247650"/>
                <a:gd name="connsiteY4" fmla="*/ 183592 h 323426"/>
                <a:gd name="connsiteX5" fmla="*/ 94420 w 247650"/>
                <a:gd name="connsiteY5" fmla="*/ 175982 h 323426"/>
                <a:gd name="connsiteX6" fmla="*/ 163000 w 247650"/>
                <a:gd name="connsiteY6" fmla="*/ 229252 h 323426"/>
                <a:gd name="connsiteX7" fmla="*/ 184908 w 247650"/>
                <a:gd name="connsiteY7" fmla="*/ 275864 h 323426"/>
                <a:gd name="connsiteX8" fmla="*/ 193480 w 247650"/>
                <a:gd name="connsiteY8" fmla="*/ 299645 h 323426"/>
                <a:gd name="connsiteX9" fmla="*/ 201100 w 247650"/>
                <a:gd name="connsiteY9" fmla="*/ 324378 h 323426"/>
                <a:gd name="connsiteX10" fmla="*/ 203005 w 247650"/>
                <a:gd name="connsiteY10" fmla="*/ 322475 h 323426"/>
                <a:gd name="connsiteX11" fmla="*/ 231580 w 247650"/>
                <a:gd name="connsiteY11" fmla="*/ 178836 h 323426"/>
                <a:gd name="connsiteX12" fmla="*/ 222055 w 247650"/>
                <a:gd name="connsiteY12" fmla="*/ 146493 h 323426"/>
                <a:gd name="connsiteX13" fmla="*/ 217293 w 247650"/>
                <a:gd name="connsiteY13" fmla="*/ 138883 h 323426"/>
                <a:gd name="connsiteX14" fmla="*/ 211578 w 247650"/>
                <a:gd name="connsiteY14" fmla="*/ 132224 h 323426"/>
                <a:gd name="connsiteX15" fmla="*/ 247773 w 247650"/>
                <a:gd name="connsiteY15" fmla="*/ 121761 h 323426"/>
                <a:gd name="connsiteX16" fmla="*/ 215388 w 247650"/>
                <a:gd name="connsiteY16" fmla="*/ 74198 h 323426"/>
                <a:gd name="connsiteX17" fmla="*/ 172525 w 247650"/>
                <a:gd name="connsiteY17" fmla="*/ 39002 h 323426"/>
                <a:gd name="connsiteX18" fmla="*/ 132520 w 247650"/>
                <a:gd name="connsiteY18" fmla="*/ 19025 h 323426"/>
                <a:gd name="connsiteX19" fmla="*/ 79180 w 247650"/>
                <a:gd name="connsiteY19" fmla="*/ 1902 h 323426"/>
                <a:gd name="connsiteX20" fmla="*/ 42033 w 247650"/>
                <a:gd name="connsiteY20" fmla="*/ 0 h 323426"/>
                <a:gd name="connsiteX21" fmla="*/ 28698 w 247650"/>
                <a:gd name="connsiteY21" fmla="*/ 1902 h 323426"/>
                <a:gd name="connsiteX22" fmla="*/ 28698 w 247650"/>
                <a:gd name="connsiteY22" fmla="*/ 3805 h 323426"/>
                <a:gd name="connsiteX23" fmla="*/ 116328 w 247650"/>
                <a:gd name="connsiteY23" fmla="*/ 33294 h 323426"/>
                <a:gd name="connsiteX24" fmla="*/ 112517 w 247650"/>
                <a:gd name="connsiteY24" fmla="*/ 39002 h 323426"/>
                <a:gd name="connsiteX25" fmla="*/ 107755 w 247650"/>
                <a:gd name="connsiteY25" fmla="*/ 38050 h 323426"/>
                <a:gd name="connsiteX26" fmla="*/ 75370 w 247650"/>
                <a:gd name="connsiteY26" fmla="*/ 28538 h 323426"/>
                <a:gd name="connsiteX27" fmla="*/ 57273 w 247650"/>
                <a:gd name="connsiteY27" fmla="*/ 23781 h 323426"/>
                <a:gd name="connsiteX28" fmla="*/ 39175 w 247650"/>
                <a:gd name="connsiteY28" fmla="*/ 19025 h 323426"/>
                <a:gd name="connsiteX29" fmla="*/ 76323 w 247650"/>
                <a:gd name="connsiteY29" fmla="*/ 66588 h 323426"/>
                <a:gd name="connsiteX30" fmla="*/ 111565 w 247650"/>
                <a:gd name="connsiteY30" fmla="*/ 112248 h 323426"/>
                <a:gd name="connsiteX31" fmla="*/ 116328 w 247650"/>
                <a:gd name="connsiteY31" fmla="*/ 137932 h 323426"/>
                <a:gd name="connsiteX32" fmla="*/ 73465 w 247650"/>
                <a:gd name="connsiteY32" fmla="*/ 77052 h 323426"/>
                <a:gd name="connsiteX33" fmla="*/ 22030 w 247650"/>
                <a:gd name="connsiteY33" fmla="*/ 20928 h 323426"/>
                <a:gd name="connsiteX34" fmla="*/ 25840 w 247650"/>
                <a:gd name="connsiteY34" fmla="*/ 69442 h 323426"/>
                <a:gd name="connsiteX35" fmla="*/ 27745 w 247650"/>
                <a:gd name="connsiteY35" fmla="*/ 74198 h 323426"/>
                <a:gd name="connsiteX36" fmla="*/ 18220 w 247650"/>
                <a:gd name="connsiteY36" fmla="*/ 74198 h 323426"/>
                <a:gd name="connsiteX37" fmla="*/ 13458 w 247650"/>
                <a:gd name="connsiteY37" fmla="*/ 51368 h 323426"/>
                <a:gd name="connsiteX38" fmla="*/ 13458 w 247650"/>
                <a:gd name="connsiteY38" fmla="*/ 13318 h 323426"/>
                <a:gd name="connsiteX39" fmla="*/ 8695 w 247650"/>
                <a:gd name="connsiteY39" fmla="*/ 18074 h 323426"/>
                <a:gd name="connsiteX40" fmla="*/ 123 w 247650"/>
                <a:gd name="connsiteY40" fmla="*/ 101784 h 32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650" h="323426">
                  <a:moveTo>
                    <a:pt x="123" y="101784"/>
                  </a:moveTo>
                  <a:cubicBezTo>
                    <a:pt x="1075" y="131273"/>
                    <a:pt x="9648" y="156957"/>
                    <a:pt x="22030" y="183592"/>
                  </a:cubicBezTo>
                  <a:cubicBezTo>
                    <a:pt x="25840" y="191202"/>
                    <a:pt x="28698" y="198812"/>
                    <a:pt x="33460" y="205471"/>
                  </a:cubicBezTo>
                  <a:cubicBezTo>
                    <a:pt x="34413" y="207374"/>
                    <a:pt x="48700" y="220691"/>
                    <a:pt x="49653" y="220691"/>
                  </a:cubicBezTo>
                  <a:cubicBezTo>
                    <a:pt x="55367" y="208325"/>
                    <a:pt x="57273" y="194056"/>
                    <a:pt x="65845" y="183592"/>
                  </a:cubicBezTo>
                  <a:cubicBezTo>
                    <a:pt x="73465" y="174080"/>
                    <a:pt x="83942" y="173128"/>
                    <a:pt x="94420" y="175982"/>
                  </a:cubicBezTo>
                  <a:cubicBezTo>
                    <a:pt x="122042" y="183592"/>
                    <a:pt x="147760" y="205471"/>
                    <a:pt x="163000" y="229252"/>
                  </a:cubicBezTo>
                  <a:cubicBezTo>
                    <a:pt x="172525" y="243521"/>
                    <a:pt x="179193" y="259693"/>
                    <a:pt x="184908" y="275864"/>
                  </a:cubicBezTo>
                  <a:cubicBezTo>
                    <a:pt x="187765" y="283474"/>
                    <a:pt x="190623" y="292035"/>
                    <a:pt x="193480" y="299645"/>
                  </a:cubicBezTo>
                  <a:cubicBezTo>
                    <a:pt x="194433" y="302499"/>
                    <a:pt x="203005" y="323427"/>
                    <a:pt x="201100" y="324378"/>
                  </a:cubicBezTo>
                  <a:cubicBezTo>
                    <a:pt x="202053" y="323427"/>
                    <a:pt x="203005" y="323427"/>
                    <a:pt x="203005" y="322475"/>
                  </a:cubicBezTo>
                  <a:cubicBezTo>
                    <a:pt x="228723" y="281572"/>
                    <a:pt x="242058" y="226399"/>
                    <a:pt x="231580" y="178836"/>
                  </a:cubicBezTo>
                  <a:cubicBezTo>
                    <a:pt x="228723" y="168372"/>
                    <a:pt x="226818" y="156957"/>
                    <a:pt x="222055" y="146493"/>
                  </a:cubicBezTo>
                  <a:cubicBezTo>
                    <a:pt x="221103" y="143640"/>
                    <a:pt x="219198" y="141737"/>
                    <a:pt x="217293" y="138883"/>
                  </a:cubicBezTo>
                  <a:cubicBezTo>
                    <a:pt x="216340" y="136981"/>
                    <a:pt x="211578" y="134127"/>
                    <a:pt x="211578" y="132224"/>
                  </a:cubicBezTo>
                  <a:cubicBezTo>
                    <a:pt x="209673" y="122712"/>
                    <a:pt x="245868" y="118907"/>
                    <a:pt x="247773" y="121761"/>
                  </a:cubicBezTo>
                  <a:cubicBezTo>
                    <a:pt x="241105" y="103687"/>
                    <a:pt x="228723" y="88467"/>
                    <a:pt x="215388" y="74198"/>
                  </a:cubicBezTo>
                  <a:cubicBezTo>
                    <a:pt x="203005" y="59929"/>
                    <a:pt x="189670" y="47563"/>
                    <a:pt x="172525" y="39002"/>
                  </a:cubicBezTo>
                  <a:cubicBezTo>
                    <a:pt x="159190" y="32343"/>
                    <a:pt x="145855" y="24733"/>
                    <a:pt x="132520" y="19025"/>
                  </a:cubicBezTo>
                  <a:cubicBezTo>
                    <a:pt x="115375" y="11415"/>
                    <a:pt x="98230" y="4756"/>
                    <a:pt x="79180" y="1902"/>
                  </a:cubicBezTo>
                  <a:cubicBezTo>
                    <a:pt x="66798" y="0"/>
                    <a:pt x="54415" y="0"/>
                    <a:pt x="42033" y="0"/>
                  </a:cubicBezTo>
                  <a:cubicBezTo>
                    <a:pt x="37270" y="0"/>
                    <a:pt x="33460" y="951"/>
                    <a:pt x="28698" y="1902"/>
                  </a:cubicBezTo>
                  <a:cubicBezTo>
                    <a:pt x="28698" y="2854"/>
                    <a:pt x="28698" y="3805"/>
                    <a:pt x="28698" y="3805"/>
                  </a:cubicBezTo>
                  <a:cubicBezTo>
                    <a:pt x="54415" y="21879"/>
                    <a:pt x="86800" y="24733"/>
                    <a:pt x="116328" y="33294"/>
                  </a:cubicBezTo>
                  <a:cubicBezTo>
                    <a:pt x="116328" y="36148"/>
                    <a:pt x="115375" y="39002"/>
                    <a:pt x="112517" y="39002"/>
                  </a:cubicBezTo>
                  <a:cubicBezTo>
                    <a:pt x="110613" y="39002"/>
                    <a:pt x="109660" y="38050"/>
                    <a:pt x="107755" y="38050"/>
                  </a:cubicBezTo>
                  <a:cubicBezTo>
                    <a:pt x="97278" y="33294"/>
                    <a:pt x="85848" y="31391"/>
                    <a:pt x="75370" y="28538"/>
                  </a:cubicBezTo>
                  <a:cubicBezTo>
                    <a:pt x="69655" y="26635"/>
                    <a:pt x="62988" y="25684"/>
                    <a:pt x="57273" y="23781"/>
                  </a:cubicBezTo>
                  <a:cubicBezTo>
                    <a:pt x="53463" y="22830"/>
                    <a:pt x="42033" y="21879"/>
                    <a:pt x="39175" y="19025"/>
                  </a:cubicBezTo>
                  <a:cubicBezTo>
                    <a:pt x="50605" y="34245"/>
                    <a:pt x="63940" y="50417"/>
                    <a:pt x="76323" y="66588"/>
                  </a:cubicBezTo>
                  <a:cubicBezTo>
                    <a:pt x="87753" y="81808"/>
                    <a:pt x="100135" y="97028"/>
                    <a:pt x="111565" y="112248"/>
                  </a:cubicBezTo>
                  <a:cubicBezTo>
                    <a:pt x="117280" y="119858"/>
                    <a:pt x="117280" y="128419"/>
                    <a:pt x="116328" y="137932"/>
                  </a:cubicBezTo>
                  <a:cubicBezTo>
                    <a:pt x="105850" y="114151"/>
                    <a:pt x="88705" y="96077"/>
                    <a:pt x="73465" y="77052"/>
                  </a:cubicBezTo>
                  <a:cubicBezTo>
                    <a:pt x="57273" y="58027"/>
                    <a:pt x="41080" y="38050"/>
                    <a:pt x="22030" y="20928"/>
                  </a:cubicBezTo>
                  <a:cubicBezTo>
                    <a:pt x="22030" y="37099"/>
                    <a:pt x="18220" y="54222"/>
                    <a:pt x="25840" y="69442"/>
                  </a:cubicBezTo>
                  <a:cubicBezTo>
                    <a:pt x="26792" y="70393"/>
                    <a:pt x="27745" y="72295"/>
                    <a:pt x="27745" y="74198"/>
                  </a:cubicBezTo>
                  <a:cubicBezTo>
                    <a:pt x="29650" y="81808"/>
                    <a:pt x="19173" y="78003"/>
                    <a:pt x="18220" y="74198"/>
                  </a:cubicBezTo>
                  <a:cubicBezTo>
                    <a:pt x="16315" y="66588"/>
                    <a:pt x="14410" y="58978"/>
                    <a:pt x="13458" y="51368"/>
                  </a:cubicBezTo>
                  <a:cubicBezTo>
                    <a:pt x="12505" y="39002"/>
                    <a:pt x="13458" y="26635"/>
                    <a:pt x="13458" y="13318"/>
                  </a:cubicBezTo>
                  <a:cubicBezTo>
                    <a:pt x="10600" y="14269"/>
                    <a:pt x="8695" y="16171"/>
                    <a:pt x="8695" y="18074"/>
                  </a:cubicBezTo>
                  <a:cubicBezTo>
                    <a:pt x="3933" y="44709"/>
                    <a:pt x="-830" y="73247"/>
                    <a:pt x="123" y="101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DD03545-C562-9544-9AF6-01913D8DED6F}"/>
                </a:ext>
              </a:extLst>
            </p:cNvPr>
            <p:cNvSpPr/>
            <p:nvPr/>
          </p:nvSpPr>
          <p:spPr>
            <a:xfrm>
              <a:off x="6631543" y="9007507"/>
              <a:ext cx="28575" cy="95125"/>
            </a:xfrm>
            <a:custGeom>
              <a:avLst/>
              <a:gdLst>
                <a:gd name="connsiteX0" fmla="*/ 20717 w 28575"/>
                <a:gd name="connsiteY0" fmla="*/ 0 h 95125"/>
                <a:gd name="connsiteX1" fmla="*/ 714 w 28575"/>
                <a:gd name="connsiteY1" fmla="*/ 35197 h 95125"/>
                <a:gd name="connsiteX2" fmla="*/ 714 w 28575"/>
                <a:gd name="connsiteY2" fmla="*/ 42806 h 95125"/>
                <a:gd name="connsiteX3" fmla="*/ 26432 w 28575"/>
                <a:gd name="connsiteY3" fmla="*/ 98931 h 95125"/>
                <a:gd name="connsiteX4" fmla="*/ 29289 w 28575"/>
                <a:gd name="connsiteY4" fmla="*/ 97979 h 95125"/>
                <a:gd name="connsiteX5" fmla="*/ 30242 w 28575"/>
                <a:gd name="connsiteY5" fmla="*/ 61832 h 95125"/>
                <a:gd name="connsiteX6" fmla="*/ 30242 w 28575"/>
                <a:gd name="connsiteY6" fmla="*/ 22830 h 95125"/>
                <a:gd name="connsiteX7" fmla="*/ 20717 w 28575"/>
                <a:gd name="connsiteY7" fmla="*/ 0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95125">
                  <a:moveTo>
                    <a:pt x="20717" y="0"/>
                  </a:moveTo>
                  <a:cubicBezTo>
                    <a:pt x="14049" y="12366"/>
                    <a:pt x="7382" y="23781"/>
                    <a:pt x="714" y="35197"/>
                  </a:cubicBezTo>
                  <a:cubicBezTo>
                    <a:pt x="-238" y="37099"/>
                    <a:pt x="-238" y="40904"/>
                    <a:pt x="714" y="42806"/>
                  </a:cubicBezTo>
                  <a:cubicBezTo>
                    <a:pt x="9287" y="61832"/>
                    <a:pt x="17859" y="79906"/>
                    <a:pt x="26432" y="98931"/>
                  </a:cubicBezTo>
                  <a:cubicBezTo>
                    <a:pt x="27384" y="98931"/>
                    <a:pt x="28337" y="98931"/>
                    <a:pt x="29289" y="97979"/>
                  </a:cubicBezTo>
                  <a:cubicBezTo>
                    <a:pt x="29289" y="85613"/>
                    <a:pt x="30242" y="74198"/>
                    <a:pt x="30242" y="61832"/>
                  </a:cubicBezTo>
                  <a:cubicBezTo>
                    <a:pt x="30242" y="48514"/>
                    <a:pt x="29289" y="35197"/>
                    <a:pt x="30242" y="22830"/>
                  </a:cubicBezTo>
                  <a:cubicBezTo>
                    <a:pt x="32147" y="12366"/>
                    <a:pt x="26432" y="6659"/>
                    <a:pt x="2071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8E17818-3412-5E4D-9C8C-8F6973994FC5}"/>
                </a:ext>
              </a:extLst>
            </p:cNvPr>
            <p:cNvSpPr/>
            <p:nvPr/>
          </p:nvSpPr>
          <p:spPr>
            <a:xfrm>
              <a:off x="6617970" y="8987006"/>
              <a:ext cx="28575" cy="38050"/>
            </a:xfrm>
            <a:custGeom>
              <a:avLst/>
              <a:gdLst>
                <a:gd name="connsiteX0" fmla="*/ 13335 w 28575"/>
                <a:gd name="connsiteY0" fmla="*/ 42381 h 38050"/>
                <a:gd name="connsiteX1" fmla="*/ 29527 w 28575"/>
                <a:gd name="connsiteY1" fmla="*/ 13843 h 38050"/>
                <a:gd name="connsiteX2" fmla="*/ 18097 w 28575"/>
                <a:gd name="connsiteY2" fmla="*/ 525 h 38050"/>
                <a:gd name="connsiteX3" fmla="*/ 0 w 28575"/>
                <a:gd name="connsiteY3" fmla="*/ 3379 h 38050"/>
                <a:gd name="connsiteX4" fmla="*/ 10477 w 28575"/>
                <a:gd name="connsiteY4" fmla="*/ 43332 h 38050"/>
                <a:gd name="connsiteX5" fmla="*/ 13335 w 28575"/>
                <a:gd name="connsiteY5" fmla="*/ 42381 h 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" h="38050">
                  <a:moveTo>
                    <a:pt x="13335" y="42381"/>
                  </a:moveTo>
                  <a:cubicBezTo>
                    <a:pt x="19050" y="32868"/>
                    <a:pt x="23813" y="23355"/>
                    <a:pt x="29527" y="13843"/>
                  </a:cubicBezTo>
                  <a:cubicBezTo>
                    <a:pt x="25717" y="9087"/>
                    <a:pt x="22860" y="2428"/>
                    <a:pt x="18097" y="525"/>
                  </a:cubicBezTo>
                  <a:cubicBezTo>
                    <a:pt x="13335" y="-1377"/>
                    <a:pt x="6667" y="2428"/>
                    <a:pt x="0" y="3379"/>
                  </a:cubicBezTo>
                  <a:cubicBezTo>
                    <a:pt x="3810" y="16697"/>
                    <a:pt x="6667" y="30014"/>
                    <a:pt x="10477" y="43332"/>
                  </a:cubicBezTo>
                  <a:cubicBezTo>
                    <a:pt x="11430" y="42381"/>
                    <a:pt x="12383" y="42381"/>
                    <a:pt x="13335" y="423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AB8A09F-A15B-3149-9F67-2EA5E0A0F247}"/>
                </a:ext>
              </a:extLst>
            </p:cNvPr>
            <p:cNvSpPr/>
            <p:nvPr/>
          </p:nvSpPr>
          <p:spPr>
            <a:xfrm>
              <a:off x="6170295" y="8852453"/>
              <a:ext cx="542925" cy="542215"/>
            </a:xfrm>
            <a:custGeom>
              <a:avLst/>
              <a:gdLst>
                <a:gd name="connsiteX0" fmla="*/ 455295 w 542925"/>
                <a:gd name="connsiteY0" fmla="*/ 218789 h 542215"/>
                <a:gd name="connsiteX1" fmla="*/ 448627 w 542925"/>
                <a:gd name="connsiteY1" fmla="*/ 207373 h 542215"/>
                <a:gd name="connsiteX2" fmla="*/ 444817 w 542925"/>
                <a:gd name="connsiteY2" fmla="*/ 211179 h 542215"/>
                <a:gd name="connsiteX3" fmla="*/ 383858 w 542925"/>
                <a:gd name="connsiteY3" fmla="*/ 273961 h 542215"/>
                <a:gd name="connsiteX4" fmla="*/ 306705 w 542925"/>
                <a:gd name="connsiteY4" fmla="*/ 319622 h 542215"/>
                <a:gd name="connsiteX5" fmla="*/ 292417 w 542925"/>
                <a:gd name="connsiteY5" fmla="*/ 324378 h 542215"/>
                <a:gd name="connsiteX6" fmla="*/ 318135 w 542925"/>
                <a:gd name="connsiteY6" fmla="*/ 306304 h 542215"/>
                <a:gd name="connsiteX7" fmla="*/ 348615 w 542925"/>
                <a:gd name="connsiteY7" fmla="*/ 288230 h 542215"/>
                <a:gd name="connsiteX8" fmla="*/ 442913 w 542925"/>
                <a:gd name="connsiteY8" fmla="*/ 204520 h 542215"/>
                <a:gd name="connsiteX9" fmla="*/ 443865 w 542925"/>
                <a:gd name="connsiteY9" fmla="*/ 192153 h 542215"/>
                <a:gd name="connsiteX10" fmla="*/ 436245 w 542925"/>
                <a:gd name="connsiteY10" fmla="*/ 173128 h 542215"/>
                <a:gd name="connsiteX11" fmla="*/ 423863 w 542925"/>
                <a:gd name="connsiteY11" fmla="*/ 141737 h 542215"/>
                <a:gd name="connsiteX12" fmla="*/ 418147 w 542925"/>
                <a:gd name="connsiteY12" fmla="*/ 143639 h 542215"/>
                <a:gd name="connsiteX13" fmla="*/ 342900 w 542925"/>
                <a:gd name="connsiteY13" fmla="*/ 155054 h 542215"/>
                <a:gd name="connsiteX14" fmla="*/ 335280 w 542925"/>
                <a:gd name="connsiteY14" fmla="*/ 150298 h 542215"/>
                <a:gd name="connsiteX15" fmla="*/ 339090 w 542925"/>
                <a:gd name="connsiteY15" fmla="*/ 149347 h 542215"/>
                <a:gd name="connsiteX16" fmla="*/ 422910 w 542925"/>
                <a:gd name="connsiteY16" fmla="*/ 136981 h 542215"/>
                <a:gd name="connsiteX17" fmla="*/ 395288 w 542925"/>
                <a:gd name="connsiteY17" fmla="*/ 16171 h 542215"/>
                <a:gd name="connsiteX18" fmla="*/ 347663 w 542925"/>
                <a:gd name="connsiteY18" fmla="*/ 27586 h 542215"/>
                <a:gd name="connsiteX19" fmla="*/ 270510 w 542925"/>
                <a:gd name="connsiteY19" fmla="*/ 29489 h 542215"/>
                <a:gd name="connsiteX20" fmla="*/ 200977 w 542925"/>
                <a:gd name="connsiteY20" fmla="*/ 0 h 542215"/>
                <a:gd name="connsiteX21" fmla="*/ 200977 w 542925"/>
                <a:gd name="connsiteY21" fmla="*/ 0 h 542215"/>
                <a:gd name="connsiteX22" fmla="*/ 202882 w 542925"/>
                <a:gd name="connsiteY22" fmla="*/ 17122 h 542215"/>
                <a:gd name="connsiteX23" fmla="*/ 220980 w 542925"/>
                <a:gd name="connsiteY23" fmla="*/ 80857 h 542215"/>
                <a:gd name="connsiteX24" fmla="*/ 258127 w 542925"/>
                <a:gd name="connsiteY24" fmla="*/ 130322 h 542215"/>
                <a:gd name="connsiteX25" fmla="*/ 271463 w 542925"/>
                <a:gd name="connsiteY25" fmla="*/ 147445 h 542215"/>
                <a:gd name="connsiteX26" fmla="*/ 267652 w 542925"/>
                <a:gd name="connsiteY26" fmla="*/ 151249 h 542215"/>
                <a:gd name="connsiteX27" fmla="*/ 200977 w 542925"/>
                <a:gd name="connsiteY27" fmla="*/ 194056 h 542215"/>
                <a:gd name="connsiteX28" fmla="*/ 129540 w 542925"/>
                <a:gd name="connsiteY28" fmla="*/ 299645 h 542215"/>
                <a:gd name="connsiteX29" fmla="*/ 110490 w 542925"/>
                <a:gd name="connsiteY29" fmla="*/ 363379 h 542215"/>
                <a:gd name="connsiteX30" fmla="*/ 45720 w 542925"/>
                <a:gd name="connsiteY30" fmla="*/ 457554 h 542215"/>
                <a:gd name="connsiteX31" fmla="*/ 20955 w 542925"/>
                <a:gd name="connsiteY31" fmla="*/ 486091 h 542215"/>
                <a:gd name="connsiteX32" fmla="*/ 0 w 542925"/>
                <a:gd name="connsiteY32" fmla="*/ 511775 h 542215"/>
                <a:gd name="connsiteX33" fmla="*/ 8572 w 542925"/>
                <a:gd name="connsiteY33" fmla="*/ 516531 h 542215"/>
                <a:gd name="connsiteX34" fmla="*/ 164782 w 542925"/>
                <a:gd name="connsiteY34" fmla="*/ 526995 h 542215"/>
                <a:gd name="connsiteX35" fmla="*/ 316230 w 542925"/>
                <a:gd name="connsiteY35" fmla="*/ 497506 h 542215"/>
                <a:gd name="connsiteX36" fmla="*/ 355283 w 542925"/>
                <a:gd name="connsiteY36" fmla="*/ 481335 h 542215"/>
                <a:gd name="connsiteX37" fmla="*/ 362902 w 542925"/>
                <a:gd name="connsiteY37" fmla="*/ 484189 h 542215"/>
                <a:gd name="connsiteX38" fmla="*/ 363855 w 542925"/>
                <a:gd name="connsiteY38" fmla="*/ 535556 h 542215"/>
                <a:gd name="connsiteX39" fmla="*/ 360045 w 542925"/>
                <a:gd name="connsiteY39" fmla="*/ 550777 h 542215"/>
                <a:gd name="connsiteX40" fmla="*/ 465772 w 542925"/>
                <a:gd name="connsiteY40" fmla="*/ 473725 h 542215"/>
                <a:gd name="connsiteX41" fmla="*/ 546735 w 542925"/>
                <a:gd name="connsiteY41" fmla="*/ 369087 h 542215"/>
                <a:gd name="connsiteX42" fmla="*/ 546735 w 542925"/>
                <a:gd name="connsiteY42" fmla="*/ 357672 h 542215"/>
                <a:gd name="connsiteX43" fmla="*/ 455295 w 542925"/>
                <a:gd name="connsiteY43" fmla="*/ 218789 h 542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42925" h="542215">
                  <a:moveTo>
                    <a:pt x="455295" y="218789"/>
                  </a:moveTo>
                  <a:cubicBezTo>
                    <a:pt x="453390" y="214984"/>
                    <a:pt x="451485" y="212130"/>
                    <a:pt x="448627" y="207373"/>
                  </a:cubicBezTo>
                  <a:cubicBezTo>
                    <a:pt x="446722" y="209276"/>
                    <a:pt x="445770" y="210227"/>
                    <a:pt x="444817" y="211179"/>
                  </a:cubicBezTo>
                  <a:cubicBezTo>
                    <a:pt x="425767" y="234009"/>
                    <a:pt x="408622" y="255888"/>
                    <a:pt x="383858" y="273961"/>
                  </a:cubicBezTo>
                  <a:cubicBezTo>
                    <a:pt x="360045" y="291084"/>
                    <a:pt x="333375" y="305353"/>
                    <a:pt x="306705" y="319622"/>
                  </a:cubicBezTo>
                  <a:cubicBezTo>
                    <a:pt x="301942" y="322475"/>
                    <a:pt x="297180" y="324378"/>
                    <a:pt x="292417" y="324378"/>
                  </a:cubicBezTo>
                  <a:cubicBezTo>
                    <a:pt x="297180" y="316768"/>
                    <a:pt x="309563" y="311060"/>
                    <a:pt x="318135" y="306304"/>
                  </a:cubicBezTo>
                  <a:cubicBezTo>
                    <a:pt x="327660" y="299645"/>
                    <a:pt x="338138" y="293938"/>
                    <a:pt x="348615" y="288230"/>
                  </a:cubicBezTo>
                  <a:cubicBezTo>
                    <a:pt x="385763" y="266351"/>
                    <a:pt x="417195" y="239716"/>
                    <a:pt x="442913" y="204520"/>
                  </a:cubicBezTo>
                  <a:cubicBezTo>
                    <a:pt x="445770" y="200715"/>
                    <a:pt x="446722" y="196910"/>
                    <a:pt x="443865" y="192153"/>
                  </a:cubicBezTo>
                  <a:cubicBezTo>
                    <a:pt x="441008" y="186446"/>
                    <a:pt x="438150" y="179787"/>
                    <a:pt x="436245" y="173128"/>
                  </a:cubicBezTo>
                  <a:cubicBezTo>
                    <a:pt x="432435" y="162665"/>
                    <a:pt x="427672" y="152201"/>
                    <a:pt x="423863" y="141737"/>
                  </a:cubicBezTo>
                  <a:cubicBezTo>
                    <a:pt x="421958" y="142688"/>
                    <a:pt x="420052" y="143639"/>
                    <a:pt x="418147" y="143639"/>
                  </a:cubicBezTo>
                  <a:cubicBezTo>
                    <a:pt x="393383" y="147445"/>
                    <a:pt x="368617" y="151249"/>
                    <a:pt x="342900" y="155054"/>
                  </a:cubicBezTo>
                  <a:cubicBezTo>
                    <a:pt x="340995" y="155054"/>
                    <a:pt x="332422" y="153152"/>
                    <a:pt x="335280" y="150298"/>
                  </a:cubicBezTo>
                  <a:cubicBezTo>
                    <a:pt x="336233" y="149347"/>
                    <a:pt x="337185" y="149347"/>
                    <a:pt x="339090" y="149347"/>
                  </a:cubicBezTo>
                  <a:cubicBezTo>
                    <a:pt x="366713" y="145542"/>
                    <a:pt x="395288" y="140786"/>
                    <a:pt x="422910" y="136981"/>
                  </a:cubicBezTo>
                  <a:cubicBezTo>
                    <a:pt x="413385" y="96077"/>
                    <a:pt x="404813" y="57075"/>
                    <a:pt x="395288" y="16171"/>
                  </a:cubicBezTo>
                  <a:cubicBezTo>
                    <a:pt x="379095" y="19976"/>
                    <a:pt x="363855" y="22830"/>
                    <a:pt x="347663" y="27586"/>
                  </a:cubicBezTo>
                  <a:cubicBezTo>
                    <a:pt x="322897" y="34245"/>
                    <a:pt x="296227" y="34245"/>
                    <a:pt x="270510" y="29489"/>
                  </a:cubicBezTo>
                  <a:cubicBezTo>
                    <a:pt x="244792" y="24733"/>
                    <a:pt x="221932" y="16171"/>
                    <a:pt x="200977" y="0"/>
                  </a:cubicBezTo>
                  <a:cubicBezTo>
                    <a:pt x="200977" y="0"/>
                    <a:pt x="200977" y="0"/>
                    <a:pt x="200977" y="0"/>
                  </a:cubicBezTo>
                  <a:cubicBezTo>
                    <a:pt x="200025" y="5707"/>
                    <a:pt x="201930" y="11415"/>
                    <a:pt x="202882" y="17122"/>
                  </a:cubicBezTo>
                  <a:cubicBezTo>
                    <a:pt x="207645" y="38050"/>
                    <a:pt x="211455" y="60880"/>
                    <a:pt x="220980" y="80857"/>
                  </a:cubicBezTo>
                  <a:cubicBezTo>
                    <a:pt x="230505" y="99882"/>
                    <a:pt x="242888" y="116053"/>
                    <a:pt x="258127" y="130322"/>
                  </a:cubicBezTo>
                  <a:cubicBezTo>
                    <a:pt x="261938" y="134127"/>
                    <a:pt x="274320" y="139834"/>
                    <a:pt x="271463" y="147445"/>
                  </a:cubicBezTo>
                  <a:cubicBezTo>
                    <a:pt x="270510" y="149347"/>
                    <a:pt x="269558" y="150298"/>
                    <a:pt x="267652" y="151249"/>
                  </a:cubicBezTo>
                  <a:cubicBezTo>
                    <a:pt x="246697" y="167421"/>
                    <a:pt x="221932" y="178836"/>
                    <a:pt x="200977" y="194056"/>
                  </a:cubicBezTo>
                  <a:cubicBezTo>
                    <a:pt x="164782" y="219740"/>
                    <a:pt x="143827" y="258741"/>
                    <a:pt x="129540" y="299645"/>
                  </a:cubicBezTo>
                  <a:cubicBezTo>
                    <a:pt x="121920" y="320573"/>
                    <a:pt x="119063" y="342452"/>
                    <a:pt x="110490" y="363379"/>
                  </a:cubicBezTo>
                  <a:cubicBezTo>
                    <a:pt x="96202" y="399527"/>
                    <a:pt x="70485" y="428065"/>
                    <a:pt x="45720" y="457554"/>
                  </a:cubicBezTo>
                  <a:cubicBezTo>
                    <a:pt x="37147" y="467066"/>
                    <a:pt x="29527" y="476579"/>
                    <a:pt x="20955" y="486091"/>
                  </a:cubicBezTo>
                  <a:cubicBezTo>
                    <a:pt x="14288" y="492750"/>
                    <a:pt x="1905" y="502262"/>
                    <a:pt x="0" y="511775"/>
                  </a:cubicBezTo>
                  <a:cubicBezTo>
                    <a:pt x="2857" y="513678"/>
                    <a:pt x="5715" y="515580"/>
                    <a:pt x="8572" y="516531"/>
                  </a:cubicBezTo>
                  <a:cubicBezTo>
                    <a:pt x="60007" y="528898"/>
                    <a:pt x="112395" y="530800"/>
                    <a:pt x="164782" y="526995"/>
                  </a:cubicBezTo>
                  <a:cubicBezTo>
                    <a:pt x="215265" y="523190"/>
                    <a:pt x="268605" y="514629"/>
                    <a:pt x="316230" y="497506"/>
                  </a:cubicBezTo>
                  <a:cubicBezTo>
                    <a:pt x="329565" y="492750"/>
                    <a:pt x="341947" y="487042"/>
                    <a:pt x="355283" y="481335"/>
                  </a:cubicBezTo>
                  <a:cubicBezTo>
                    <a:pt x="359092" y="479432"/>
                    <a:pt x="361950" y="479432"/>
                    <a:pt x="362902" y="484189"/>
                  </a:cubicBezTo>
                  <a:cubicBezTo>
                    <a:pt x="366713" y="500360"/>
                    <a:pt x="370522" y="519385"/>
                    <a:pt x="363855" y="535556"/>
                  </a:cubicBezTo>
                  <a:cubicBezTo>
                    <a:pt x="361950" y="539362"/>
                    <a:pt x="360997" y="544118"/>
                    <a:pt x="360045" y="550777"/>
                  </a:cubicBezTo>
                  <a:cubicBezTo>
                    <a:pt x="400050" y="531751"/>
                    <a:pt x="435292" y="505116"/>
                    <a:pt x="465772" y="473725"/>
                  </a:cubicBezTo>
                  <a:cubicBezTo>
                    <a:pt x="497205" y="441382"/>
                    <a:pt x="521017" y="405235"/>
                    <a:pt x="546735" y="369087"/>
                  </a:cubicBezTo>
                  <a:cubicBezTo>
                    <a:pt x="549593" y="365282"/>
                    <a:pt x="550545" y="362428"/>
                    <a:pt x="546735" y="357672"/>
                  </a:cubicBezTo>
                  <a:cubicBezTo>
                    <a:pt x="508635" y="317719"/>
                    <a:pt x="475297" y="268254"/>
                    <a:pt x="455295" y="2187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00236F8-A50F-A346-9F46-9DCCD5743F12}"/>
                </a:ext>
              </a:extLst>
            </p:cNvPr>
            <p:cNvSpPr/>
            <p:nvPr/>
          </p:nvSpPr>
          <p:spPr>
            <a:xfrm>
              <a:off x="6684458" y="10227775"/>
              <a:ext cx="171450" cy="361477"/>
            </a:xfrm>
            <a:custGeom>
              <a:avLst/>
              <a:gdLst>
                <a:gd name="connsiteX0" fmla="*/ 187 w 171450"/>
                <a:gd name="connsiteY0" fmla="*/ 149539 h 361476"/>
                <a:gd name="connsiteX1" fmla="*/ 35429 w 171450"/>
                <a:gd name="connsiteY1" fmla="*/ 193297 h 361476"/>
                <a:gd name="connsiteX2" fmla="*/ 74482 w 171450"/>
                <a:gd name="connsiteY2" fmla="*/ 250373 h 361476"/>
                <a:gd name="connsiteX3" fmla="*/ 124964 w 171450"/>
                <a:gd name="connsiteY3" fmla="*/ 366426 h 361476"/>
                <a:gd name="connsiteX4" fmla="*/ 129727 w 171450"/>
                <a:gd name="connsiteY4" fmla="*/ 354059 h 361476"/>
                <a:gd name="connsiteX5" fmla="*/ 140204 w 171450"/>
                <a:gd name="connsiteY5" fmla="*/ 241811 h 361476"/>
                <a:gd name="connsiteX6" fmla="*/ 130679 w 171450"/>
                <a:gd name="connsiteY6" fmla="*/ 169516 h 361476"/>
                <a:gd name="connsiteX7" fmla="*/ 140204 w 171450"/>
                <a:gd name="connsiteY7" fmla="*/ 98172 h 361476"/>
                <a:gd name="connsiteX8" fmla="*/ 166874 w 171450"/>
                <a:gd name="connsiteY8" fmla="*/ 59170 h 361476"/>
                <a:gd name="connsiteX9" fmla="*/ 173542 w 171450"/>
                <a:gd name="connsiteY9" fmla="*/ 43950 h 361476"/>
                <a:gd name="connsiteX10" fmla="*/ 169732 w 171450"/>
                <a:gd name="connsiteY10" fmla="*/ 32535 h 361476"/>
                <a:gd name="connsiteX11" fmla="*/ 121154 w 171450"/>
                <a:gd name="connsiteY11" fmla="*/ 193 h 361476"/>
                <a:gd name="connsiteX12" fmla="*/ 71624 w 171450"/>
                <a:gd name="connsiteY12" fmla="*/ 29681 h 361476"/>
                <a:gd name="connsiteX13" fmla="*/ 70672 w 171450"/>
                <a:gd name="connsiteY13" fmla="*/ 35389 h 361476"/>
                <a:gd name="connsiteX14" fmla="*/ 73529 w 171450"/>
                <a:gd name="connsiteY14" fmla="*/ 41096 h 361476"/>
                <a:gd name="connsiteX15" fmla="*/ 95437 w 171450"/>
                <a:gd name="connsiteY15" fmla="*/ 65829 h 361476"/>
                <a:gd name="connsiteX16" fmla="*/ 98294 w 171450"/>
                <a:gd name="connsiteY16" fmla="*/ 72488 h 361476"/>
                <a:gd name="connsiteX17" fmla="*/ 91627 w 171450"/>
                <a:gd name="connsiteY17" fmla="*/ 74390 h 361476"/>
                <a:gd name="connsiteX18" fmla="*/ 85912 w 171450"/>
                <a:gd name="connsiteY18" fmla="*/ 68683 h 361476"/>
                <a:gd name="connsiteX19" fmla="*/ 73529 w 171450"/>
                <a:gd name="connsiteY19" fmla="*/ 50609 h 361476"/>
                <a:gd name="connsiteX20" fmla="*/ 72577 w 171450"/>
                <a:gd name="connsiteY20" fmla="*/ 164760 h 361476"/>
                <a:gd name="connsiteX21" fmla="*/ 65909 w 171450"/>
                <a:gd name="connsiteY21" fmla="*/ 174272 h 361476"/>
                <a:gd name="connsiteX22" fmla="*/ 68767 w 171450"/>
                <a:gd name="connsiteY22" fmla="*/ 110538 h 361476"/>
                <a:gd name="connsiteX23" fmla="*/ 60194 w 171450"/>
                <a:gd name="connsiteY23" fmla="*/ 47755 h 361476"/>
                <a:gd name="connsiteX24" fmla="*/ 39239 w 171450"/>
                <a:gd name="connsiteY24" fmla="*/ 104831 h 361476"/>
                <a:gd name="connsiteX25" fmla="*/ 36382 w 171450"/>
                <a:gd name="connsiteY25" fmla="*/ 94367 h 361476"/>
                <a:gd name="connsiteX26" fmla="*/ 49717 w 171450"/>
                <a:gd name="connsiteY26" fmla="*/ 54414 h 361476"/>
                <a:gd name="connsiteX27" fmla="*/ 49717 w 171450"/>
                <a:gd name="connsiteY27" fmla="*/ 50609 h 361476"/>
                <a:gd name="connsiteX28" fmla="*/ 47812 w 171450"/>
                <a:gd name="connsiteY28" fmla="*/ 48706 h 361476"/>
                <a:gd name="connsiteX29" fmla="*/ 4949 w 171450"/>
                <a:gd name="connsiteY29" fmla="*/ 126709 h 361476"/>
                <a:gd name="connsiteX30" fmla="*/ 187 w 171450"/>
                <a:gd name="connsiteY30" fmla="*/ 149539 h 36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71450" h="361476">
                  <a:moveTo>
                    <a:pt x="187" y="149539"/>
                  </a:moveTo>
                  <a:cubicBezTo>
                    <a:pt x="2092" y="168565"/>
                    <a:pt x="21142" y="179980"/>
                    <a:pt x="35429" y="193297"/>
                  </a:cubicBezTo>
                  <a:cubicBezTo>
                    <a:pt x="52574" y="208517"/>
                    <a:pt x="64004" y="229445"/>
                    <a:pt x="74482" y="250373"/>
                  </a:cubicBezTo>
                  <a:cubicBezTo>
                    <a:pt x="93532" y="288423"/>
                    <a:pt x="110677" y="327424"/>
                    <a:pt x="124964" y="366426"/>
                  </a:cubicBezTo>
                  <a:cubicBezTo>
                    <a:pt x="127822" y="362620"/>
                    <a:pt x="128774" y="357864"/>
                    <a:pt x="129727" y="354059"/>
                  </a:cubicBezTo>
                  <a:cubicBezTo>
                    <a:pt x="137347" y="316960"/>
                    <a:pt x="143062" y="278910"/>
                    <a:pt x="140204" y="241811"/>
                  </a:cubicBezTo>
                  <a:cubicBezTo>
                    <a:pt x="138299" y="218030"/>
                    <a:pt x="132584" y="194249"/>
                    <a:pt x="130679" y="169516"/>
                  </a:cubicBezTo>
                  <a:cubicBezTo>
                    <a:pt x="128774" y="145734"/>
                    <a:pt x="129727" y="120050"/>
                    <a:pt x="140204" y="98172"/>
                  </a:cubicBezTo>
                  <a:cubicBezTo>
                    <a:pt x="146872" y="83903"/>
                    <a:pt x="157349" y="71537"/>
                    <a:pt x="166874" y="59170"/>
                  </a:cubicBezTo>
                  <a:cubicBezTo>
                    <a:pt x="169732" y="54414"/>
                    <a:pt x="173542" y="49658"/>
                    <a:pt x="173542" y="43950"/>
                  </a:cubicBezTo>
                  <a:cubicBezTo>
                    <a:pt x="173542" y="40145"/>
                    <a:pt x="171637" y="36340"/>
                    <a:pt x="169732" y="32535"/>
                  </a:cubicBezTo>
                  <a:cubicBezTo>
                    <a:pt x="159254" y="14461"/>
                    <a:pt x="141157" y="1144"/>
                    <a:pt x="121154" y="193"/>
                  </a:cubicBezTo>
                  <a:cubicBezTo>
                    <a:pt x="101152" y="-1710"/>
                    <a:pt x="79244" y="10656"/>
                    <a:pt x="71624" y="29681"/>
                  </a:cubicBezTo>
                  <a:cubicBezTo>
                    <a:pt x="70672" y="31584"/>
                    <a:pt x="70672" y="33487"/>
                    <a:pt x="70672" y="35389"/>
                  </a:cubicBezTo>
                  <a:cubicBezTo>
                    <a:pt x="70672" y="37291"/>
                    <a:pt x="72577" y="39194"/>
                    <a:pt x="73529" y="41096"/>
                  </a:cubicBezTo>
                  <a:cubicBezTo>
                    <a:pt x="81149" y="49658"/>
                    <a:pt x="87817" y="58219"/>
                    <a:pt x="95437" y="65829"/>
                  </a:cubicBezTo>
                  <a:cubicBezTo>
                    <a:pt x="97342" y="67731"/>
                    <a:pt x="99247" y="69634"/>
                    <a:pt x="98294" y="72488"/>
                  </a:cubicBezTo>
                  <a:cubicBezTo>
                    <a:pt x="97342" y="75342"/>
                    <a:pt x="94484" y="75342"/>
                    <a:pt x="91627" y="74390"/>
                  </a:cubicBezTo>
                  <a:cubicBezTo>
                    <a:pt x="88769" y="73439"/>
                    <a:pt x="87817" y="70585"/>
                    <a:pt x="85912" y="68683"/>
                  </a:cubicBezTo>
                  <a:cubicBezTo>
                    <a:pt x="82102" y="62975"/>
                    <a:pt x="77339" y="57268"/>
                    <a:pt x="73529" y="50609"/>
                  </a:cubicBezTo>
                  <a:cubicBezTo>
                    <a:pt x="76387" y="88659"/>
                    <a:pt x="76387" y="126709"/>
                    <a:pt x="72577" y="164760"/>
                  </a:cubicBezTo>
                  <a:cubicBezTo>
                    <a:pt x="72577" y="167613"/>
                    <a:pt x="69719" y="175223"/>
                    <a:pt x="65909" y="174272"/>
                  </a:cubicBezTo>
                  <a:cubicBezTo>
                    <a:pt x="56384" y="172370"/>
                    <a:pt x="67814" y="116246"/>
                    <a:pt x="68767" y="110538"/>
                  </a:cubicBezTo>
                  <a:cubicBezTo>
                    <a:pt x="69719" y="89610"/>
                    <a:pt x="68767" y="67731"/>
                    <a:pt x="60194" y="47755"/>
                  </a:cubicBezTo>
                  <a:cubicBezTo>
                    <a:pt x="52574" y="66780"/>
                    <a:pt x="45907" y="85806"/>
                    <a:pt x="39239" y="104831"/>
                  </a:cubicBezTo>
                  <a:cubicBezTo>
                    <a:pt x="35429" y="104831"/>
                    <a:pt x="34477" y="99123"/>
                    <a:pt x="36382" y="94367"/>
                  </a:cubicBezTo>
                  <a:cubicBezTo>
                    <a:pt x="41144" y="81049"/>
                    <a:pt x="45907" y="67731"/>
                    <a:pt x="49717" y="54414"/>
                  </a:cubicBezTo>
                  <a:cubicBezTo>
                    <a:pt x="49717" y="53463"/>
                    <a:pt x="50669" y="51560"/>
                    <a:pt x="49717" y="50609"/>
                  </a:cubicBezTo>
                  <a:cubicBezTo>
                    <a:pt x="49717" y="49658"/>
                    <a:pt x="48764" y="48706"/>
                    <a:pt x="47812" y="48706"/>
                  </a:cubicBezTo>
                  <a:cubicBezTo>
                    <a:pt x="28762" y="72488"/>
                    <a:pt x="15427" y="98172"/>
                    <a:pt x="4949" y="126709"/>
                  </a:cubicBezTo>
                  <a:cubicBezTo>
                    <a:pt x="2092" y="134319"/>
                    <a:pt x="-766" y="141930"/>
                    <a:pt x="187" y="149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C8A2205-DFDC-394D-864C-179D148FD599}"/>
                </a:ext>
              </a:extLst>
            </p:cNvPr>
            <p:cNvSpPr/>
            <p:nvPr/>
          </p:nvSpPr>
          <p:spPr>
            <a:xfrm>
              <a:off x="6554153" y="10312629"/>
              <a:ext cx="28575" cy="28538"/>
            </a:xfrm>
            <a:custGeom>
              <a:avLst/>
              <a:gdLst>
                <a:gd name="connsiteX0" fmla="*/ 0 w 28575"/>
                <a:gd name="connsiteY0" fmla="*/ 26635 h 28537"/>
                <a:gd name="connsiteX1" fmla="*/ 36195 w 28575"/>
                <a:gd name="connsiteY1" fmla="*/ 36148 h 28537"/>
                <a:gd name="connsiteX2" fmla="*/ 24765 w 28575"/>
                <a:gd name="connsiteY2" fmla="*/ 0 h 28537"/>
                <a:gd name="connsiteX3" fmla="*/ 0 w 28575"/>
                <a:gd name="connsiteY3" fmla="*/ 26635 h 2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37">
                  <a:moveTo>
                    <a:pt x="0" y="26635"/>
                  </a:moveTo>
                  <a:cubicBezTo>
                    <a:pt x="11430" y="35196"/>
                    <a:pt x="23813" y="35196"/>
                    <a:pt x="36195" y="36148"/>
                  </a:cubicBezTo>
                  <a:cubicBezTo>
                    <a:pt x="32385" y="23781"/>
                    <a:pt x="28575" y="11415"/>
                    <a:pt x="24765" y="0"/>
                  </a:cubicBezTo>
                  <a:cubicBezTo>
                    <a:pt x="16192" y="9513"/>
                    <a:pt x="8572" y="18074"/>
                    <a:pt x="0" y="266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B473E2-6734-4443-A0EC-05806F04862A}"/>
                </a:ext>
              </a:extLst>
            </p:cNvPr>
            <p:cNvSpPr/>
            <p:nvPr/>
          </p:nvSpPr>
          <p:spPr>
            <a:xfrm>
              <a:off x="6518201" y="10495178"/>
              <a:ext cx="95250" cy="104638"/>
            </a:xfrm>
            <a:custGeom>
              <a:avLst/>
              <a:gdLst>
                <a:gd name="connsiteX0" fmla="*/ 73099 w 95250"/>
                <a:gd name="connsiteY0" fmla="*/ 1995 h 104638"/>
                <a:gd name="connsiteX1" fmla="*/ 74052 w 95250"/>
                <a:gd name="connsiteY1" fmla="*/ 18166 h 104638"/>
                <a:gd name="connsiteX2" fmla="*/ 78814 w 95250"/>
                <a:gd name="connsiteY2" fmla="*/ 31484 h 104638"/>
                <a:gd name="connsiteX3" fmla="*/ 78814 w 95250"/>
                <a:gd name="connsiteY3" fmla="*/ 37191 h 104638"/>
                <a:gd name="connsiteX4" fmla="*/ 74052 w 95250"/>
                <a:gd name="connsiteY4" fmla="*/ 38142 h 104638"/>
                <a:gd name="connsiteX5" fmla="*/ 72146 w 95250"/>
                <a:gd name="connsiteY5" fmla="*/ 36240 h 104638"/>
                <a:gd name="connsiteX6" fmla="*/ 67384 w 95250"/>
                <a:gd name="connsiteY6" fmla="*/ 20069 h 104638"/>
                <a:gd name="connsiteX7" fmla="*/ 66432 w 95250"/>
                <a:gd name="connsiteY7" fmla="*/ 11507 h 104638"/>
                <a:gd name="connsiteX8" fmla="*/ 65479 w 95250"/>
                <a:gd name="connsiteY8" fmla="*/ 2946 h 104638"/>
                <a:gd name="connsiteX9" fmla="*/ 48334 w 95250"/>
                <a:gd name="connsiteY9" fmla="*/ 37191 h 104638"/>
                <a:gd name="connsiteX10" fmla="*/ 47382 w 95250"/>
                <a:gd name="connsiteY10" fmla="*/ 58119 h 104638"/>
                <a:gd name="connsiteX11" fmla="*/ 45477 w 95250"/>
                <a:gd name="connsiteY11" fmla="*/ 65729 h 104638"/>
                <a:gd name="connsiteX12" fmla="*/ 41666 w 95250"/>
                <a:gd name="connsiteY12" fmla="*/ 42899 h 104638"/>
                <a:gd name="connsiteX13" fmla="*/ 55002 w 95250"/>
                <a:gd name="connsiteY13" fmla="*/ 7702 h 104638"/>
                <a:gd name="connsiteX14" fmla="*/ 31189 w 95250"/>
                <a:gd name="connsiteY14" fmla="*/ 15312 h 104638"/>
                <a:gd name="connsiteX15" fmla="*/ 14044 w 95250"/>
                <a:gd name="connsiteY15" fmla="*/ 34337 h 104638"/>
                <a:gd name="connsiteX16" fmla="*/ 1661 w 95250"/>
                <a:gd name="connsiteY16" fmla="*/ 52411 h 104638"/>
                <a:gd name="connsiteX17" fmla="*/ 3566 w 95250"/>
                <a:gd name="connsiteY17" fmla="*/ 74290 h 104638"/>
                <a:gd name="connsiteX18" fmla="*/ 37857 w 95250"/>
                <a:gd name="connsiteY18" fmla="*/ 93315 h 104638"/>
                <a:gd name="connsiteX19" fmla="*/ 57859 w 95250"/>
                <a:gd name="connsiteY19" fmla="*/ 99023 h 104638"/>
                <a:gd name="connsiteX20" fmla="*/ 67384 w 95250"/>
                <a:gd name="connsiteY20" fmla="*/ 102828 h 104638"/>
                <a:gd name="connsiteX21" fmla="*/ 75957 w 95250"/>
                <a:gd name="connsiteY21" fmla="*/ 109486 h 104638"/>
                <a:gd name="connsiteX22" fmla="*/ 100721 w 95250"/>
                <a:gd name="connsiteY22" fmla="*/ 58119 h 104638"/>
                <a:gd name="connsiteX23" fmla="*/ 104532 w 95250"/>
                <a:gd name="connsiteY23" fmla="*/ 48606 h 104638"/>
                <a:gd name="connsiteX24" fmla="*/ 93102 w 95250"/>
                <a:gd name="connsiteY24" fmla="*/ 28630 h 104638"/>
                <a:gd name="connsiteX25" fmla="*/ 79766 w 95250"/>
                <a:gd name="connsiteY25" fmla="*/ 5800 h 104638"/>
                <a:gd name="connsiteX26" fmla="*/ 73099 w 95250"/>
                <a:gd name="connsiteY26" fmla="*/ 1995 h 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5250" h="104638">
                  <a:moveTo>
                    <a:pt x="73099" y="1995"/>
                  </a:moveTo>
                  <a:cubicBezTo>
                    <a:pt x="71194" y="7702"/>
                    <a:pt x="73099" y="13410"/>
                    <a:pt x="74052" y="18166"/>
                  </a:cubicBezTo>
                  <a:cubicBezTo>
                    <a:pt x="75004" y="22923"/>
                    <a:pt x="76909" y="26727"/>
                    <a:pt x="78814" y="31484"/>
                  </a:cubicBezTo>
                  <a:cubicBezTo>
                    <a:pt x="79766" y="33386"/>
                    <a:pt x="80719" y="35289"/>
                    <a:pt x="78814" y="37191"/>
                  </a:cubicBezTo>
                  <a:cubicBezTo>
                    <a:pt x="77861" y="39094"/>
                    <a:pt x="75004" y="39094"/>
                    <a:pt x="74052" y="38142"/>
                  </a:cubicBezTo>
                  <a:cubicBezTo>
                    <a:pt x="73099" y="37191"/>
                    <a:pt x="73099" y="37191"/>
                    <a:pt x="72146" y="36240"/>
                  </a:cubicBezTo>
                  <a:cubicBezTo>
                    <a:pt x="69289" y="31484"/>
                    <a:pt x="68336" y="25776"/>
                    <a:pt x="67384" y="20069"/>
                  </a:cubicBezTo>
                  <a:cubicBezTo>
                    <a:pt x="67384" y="17215"/>
                    <a:pt x="66432" y="14361"/>
                    <a:pt x="66432" y="11507"/>
                  </a:cubicBezTo>
                  <a:cubicBezTo>
                    <a:pt x="66432" y="9605"/>
                    <a:pt x="64527" y="3897"/>
                    <a:pt x="65479" y="2946"/>
                  </a:cubicBezTo>
                  <a:cubicBezTo>
                    <a:pt x="57859" y="15312"/>
                    <a:pt x="52144" y="25776"/>
                    <a:pt x="48334" y="37191"/>
                  </a:cubicBezTo>
                  <a:cubicBezTo>
                    <a:pt x="45477" y="43850"/>
                    <a:pt x="44524" y="51460"/>
                    <a:pt x="47382" y="58119"/>
                  </a:cubicBezTo>
                  <a:cubicBezTo>
                    <a:pt x="49286" y="61924"/>
                    <a:pt x="48334" y="63826"/>
                    <a:pt x="45477" y="65729"/>
                  </a:cubicBezTo>
                  <a:cubicBezTo>
                    <a:pt x="36904" y="70485"/>
                    <a:pt x="40714" y="45753"/>
                    <a:pt x="41666" y="42899"/>
                  </a:cubicBezTo>
                  <a:cubicBezTo>
                    <a:pt x="45477" y="30532"/>
                    <a:pt x="52144" y="20069"/>
                    <a:pt x="55002" y="7702"/>
                  </a:cubicBezTo>
                  <a:cubicBezTo>
                    <a:pt x="53096" y="16264"/>
                    <a:pt x="36904" y="12459"/>
                    <a:pt x="31189" y="15312"/>
                  </a:cubicBezTo>
                  <a:cubicBezTo>
                    <a:pt x="22616" y="19117"/>
                    <a:pt x="19759" y="28630"/>
                    <a:pt x="14044" y="34337"/>
                  </a:cubicBezTo>
                  <a:cubicBezTo>
                    <a:pt x="9282" y="40045"/>
                    <a:pt x="3566" y="44801"/>
                    <a:pt x="1661" y="52411"/>
                  </a:cubicBezTo>
                  <a:cubicBezTo>
                    <a:pt x="-1196" y="60021"/>
                    <a:pt x="-243" y="67631"/>
                    <a:pt x="3566" y="74290"/>
                  </a:cubicBezTo>
                  <a:cubicBezTo>
                    <a:pt x="11186" y="86656"/>
                    <a:pt x="24521" y="90461"/>
                    <a:pt x="37857" y="93315"/>
                  </a:cubicBezTo>
                  <a:cubicBezTo>
                    <a:pt x="44524" y="95218"/>
                    <a:pt x="51191" y="96169"/>
                    <a:pt x="57859" y="99023"/>
                  </a:cubicBezTo>
                  <a:cubicBezTo>
                    <a:pt x="60716" y="99974"/>
                    <a:pt x="64527" y="100925"/>
                    <a:pt x="67384" y="102828"/>
                  </a:cubicBezTo>
                  <a:cubicBezTo>
                    <a:pt x="69289" y="103779"/>
                    <a:pt x="76909" y="108535"/>
                    <a:pt x="75957" y="109486"/>
                  </a:cubicBezTo>
                  <a:cubicBezTo>
                    <a:pt x="80719" y="90461"/>
                    <a:pt x="90244" y="73339"/>
                    <a:pt x="100721" y="58119"/>
                  </a:cubicBezTo>
                  <a:cubicBezTo>
                    <a:pt x="102627" y="55265"/>
                    <a:pt x="104532" y="52411"/>
                    <a:pt x="104532" y="48606"/>
                  </a:cubicBezTo>
                  <a:cubicBezTo>
                    <a:pt x="105484" y="40996"/>
                    <a:pt x="97864" y="33386"/>
                    <a:pt x="93102" y="28630"/>
                  </a:cubicBezTo>
                  <a:cubicBezTo>
                    <a:pt x="87386" y="21971"/>
                    <a:pt x="81671" y="14361"/>
                    <a:pt x="79766" y="5800"/>
                  </a:cubicBezTo>
                  <a:cubicBezTo>
                    <a:pt x="75957" y="1995"/>
                    <a:pt x="75004" y="-2761"/>
                    <a:pt x="73099" y="19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9CAD31F-2290-884C-AEA1-6F08C9677605}"/>
                </a:ext>
              </a:extLst>
            </p:cNvPr>
            <p:cNvSpPr/>
            <p:nvPr/>
          </p:nvSpPr>
          <p:spPr>
            <a:xfrm>
              <a:off x="6307396" y="9797748"/>
              <a:ext cx="285750" cy="209276"/>
            </a:xfrm>
            <a:custGeom>
              <a:avLst/>
              <a:gdLst>
                <a:gd name="connsiteX0" fmla="*/ 265807 w 285750"/>
                <a:gd name="connsiteY0" fmla="*/ 41156 h 209276"/>
                <a:gd name="connsiteX1" fmla="*/ 188654 w 285750"/>
                <a:gd name="connsiteY1" fmla="*/ 6911 h 209276"/>
                <a:gd name="connsiteX2" fmla="*/ 94357 w 285750"/>
                <a:gd name="connsiteY2" fmla="*/ 2154 h 209276"/>
                <a:gd name="connsiteX3" fmla="*/ 84832 w 285750"/>
                <a:gd name="connsiteY3" fmla="*/ 4057 h 209276"/>
                <a:gd name="connsiteX4" fmla="*/ 83879 w 285750"/>
                <a:gd name="connsiteY4" fmla="*/ 9764 h 209276"/>
                <a:gd name="connsiteX5" fmla="*/ 93404 w 285750"/>
                <a:gd name="connsiteY5" fmla="*/ 31643 h 209276"/>
                <a:gd name="connsiteX6" fmla="*/ 101024 w 285750"/>
                <a:gd name="connsiteY6" fmla="*/ 51619 h 209276"/>
                <a:gd name="connsiteX7" fmla="*/ 83879 w 285750"/>
                <a:gd name="connsiteY7" fmla="*/ 61132 h 209276"/>
                <a:gd name="connsiteX8" fmla="*/ 59 w 285750"/>
                <a:gd name="connsiteY8" fmla="*/ 134379 h 209276"/>
                <a:gd name="connsiteX9" fmla="*/ 47684 w 285750"/>
                <a:gd name="connsiteY9" fmla="*/ 161014 h 209276"/>
                <a:gd name="connsiteX10" fmla="*/ 101977 w 285750"/>
                <a:gd name="connsiteY10" fmla="*/ 171478 h 209276"/>
                <a:gd name="connsiteX11" fmla="*/ 103882 w 285750"/>
                <a:gd name="connsiteY11" fmla="*/ 171478 h 209276"/>
                <a:gd name="connsiteX12" fmla="*/ 104834 w 285750"/>
                <a:gd name="connsiteY12" fmla="*/ 173380 h 209276"/>
                <a:gd name="connsiteX13" fmla="*/ 108644 w 285750"/>
                <a:gd name="connsiteY13" fmla="*/ 208577 h 209276"/>
                <a:gd name="connsiteX14" fmla="*/ 124837 w 285750"/>
                <a:gd name="connsiteY14" fmla="*/ 218089 h 209276"/>
                <a:gd name="connsiteX15" fmla="*/ 217229 w 285750"/>
                <a:gd name="connsiteY15" fmla="*/ 197162 h 209276"/>
                <a:gd name="connsiteX16" fmla="*/ 232469 w 285750"/>
                <a:gd name="connsiteY16" fmla="*/ 177185 h 209276"/>
                <a:gd name="connsiteX17" fmla="*/ 240089 w 285750"/>
                <a:gd name="connsiteY17" fmla="*/ 151501 h 209276"/>
                <a:gd name="connsiteX18" fmla="*/ 268664 w 285750"/>
                <a:gd name="connsiteY18" fmla="*/ 92524 h 209276"/>
                <a:gd name="connsiteX19" fmla="*/ 236279 w 285750"/>
                <a:gd name="connsiteY19" fmla="*/ 103939 h 209276"/>
                <a:gd name="connsiteX20" fmla="*/ 227707 w 285750"/>
                <a:gd name="connsiteY20" fmla="*/ 103939 h 209276"/>
                <a:gd name="connsiteX21" fmla="*/ 199132 w 285750"/>
                <a:gd name="connsiteY21" fmla="*/ 113451 h 209276"/>
                <a:gd name="connsiteX22" fmla="*/ 188654 w 285750"/>
                <a:gd name="connsiteY22" fmla="*/ 111549 h 209276"/>
                <a:gd name="connsiteX23" fmla="*/ 195322 w 285750"/>
                <a:gd name="connsiteY23" fmla="*/ 106792 h 209276"/>
                <a:gd name="connsiteX24" fmla="*/ 228659 w 285750"/>
                <a:gd name="connsiteY24" fmla="*/ 94426 h 209276"/>
                <a:gd name="connsiteX25" fmla="*/ 272474 w 285750"/>
                <a:gd name="connsiteY25" fmla="*/ 82060 h 209276"/>
                <a:gd name="connsiteX26" fmla="*/ 241994 w 285750"/>
                <a:gd name="connsiteY26" fmla="*/ 70645 h 209276"/>
                <a:gd name="connsiteX27" fmla="*/ 223897 w 285750"/>
                <a:gd name="connsiteY27" fmla="*/ 63986 h 209276"/>
                <a:gd name="connsiteX28" fmla="*/ 217229 w 285750"/>
                <a:gd name="connsiteY28" fmla="*/ 58278 h 209276"/>
                <a:gd name="connsiteX29" fmla="*/ 225802 w 285750"/>
                <a:gd name="connsiteY29" fmla="*/ 55424 h 209276"/>
                <a:gd name="connsiteX30" fmla="*/ 270569 w 285750"/>
                <a:gd name="connsiteY30" fmla="*/ 73499 h 209276"/>
                <a:gd name="connsiteX31" fmla="*/ 293429 w 285750"/>
                <a:gd name="connsiteY31" fmla="*/ 67791 h 209276"/>
                <a:gd name="connsiteX32" fmla="*/ 265807 w 285750"/>
                <a:gd name="connsiteY32" fmla="*/ 41156 h 20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85750" h="209276">
                  <a:moveTo>
                    <a:pt x="265807" y="41156"/>
                  </a:moveTo>
                  <a:cubicBezTo>
                    <a:pt x="243899" y="22131"/>
                    <a:pt x="216277" y="12618"/>
                    <a:pt x="188654" y="6911"/>
                  </a:cubicBezTo>
                  <a:cubicBezTo>
                    <a:pt x="158174" y="1203"/>
                    <a:pt x="125789" y="-2602"/>
                    <a:pt x="94357" y="2154"/>
                  </a:cubicBezTo>
                  <a:cubicBezTo>
                    <a:pt x="91499" y="2154"/>
                    <a:pt x="86737" y="2154"/>
                    <a:pt x="84832" y="4057"/>
                  </a:cubicBezTo>
                  <a:cubicBezTo>
                    <a:pt x="81022" y="5959"/>
                    <a:pt x="81974" y="5959"/>
                    <a:pt x="83879" y="9764"/>
                  </a:cubicBezTo>
                  <a:cubicBezTo>
                    <a:pt x="86737" y="17374"/>
                    <a:pt x="89594" y="24984"/>
                    <a:pt x="93404" y="31643"/>
                  </a:cubicBezTo>
                  <a:cubicBezTo>
                    <a:pt x="96262" y="37351"/>
                    <a:pt x="102929" y="44010"/>
                    <a:pt x="101024" y="51619"/>
                  </a:cubicBezTo>
                  <a:cubicBezTo>
                    <a:pt x="100072" y="58278"/>
                    <a:pt x="89594" y="59230"/>
                    <a:pt x="83879" y="61132"/>
                  </a:cubicBezTo>
                  <a:cubicBezTo>
                    <a:pt x="48637" y="72547"/>
                    <a:pt x="16252" y="100134"/>
                    <a:pt x="59" y="134379"/>
                  </a:cubicBezTo>
                  <a:cubicBezTo>
                    <a:pt x="-1846" y="137232"/>
                    <a:pt x="42922" y="159111"/>
                    <a:pt x="47684" y="161014"/>
                  </a:cubicBezTo>
                  <a:cubicBezTo>
                    <a:pt x="64829" y="168624"/>
                    <a:pt x="82927" y="170526"/>
                    <a:pt x="101977" y="171478"/>
                  </a:cubicBezTo>
                  <a:cubicBezTo>
                    <a:pt x="102929" y="171478"/>
                    <a:pt x="102929" y="171478"/>
                    <a:pt x="103882" y="171478"/>
                  </a:cubicBezTo>
                  <a:cubicBezTo>
                    <a:pt x="104834" y="171478"/>
                    <a:pt x="104834" y="172429"/>
                    <a:pt x="104834" y="173380"/>
                  </a:cubicBezTo>
                  <a:cubicBezTo>
                    <a:pt x="110549" y="185746"/>
                    <a:pt x="111502" y="195259"/>
                    <a:pt x="108644" y="208577"/>
                  </a:cubicBezTo>
                  <a:cubicBezTo>
                    <a:pt x="106739" y="219992"/>
                    <a:pt x="117217" y="218089"/>
                    <a:pt x="124837" y="218089"/>
                  </a:cubicBezTo>
                  <a:cubicBezTo>
                    <a:pt x="156269" y="219040"/>
                    <a:pt x="188654" y="211430"/>
                    <a:pt x="217229" y="197162"/>
                  </a:cubicBezTo>
                  <a:cubicBezTo>
                    <a:pt x="226754" y="192405"/>
                    <a:pt x="230564" y="187649"/>
                    <a:pt x="232469" y="177185"/>
                  </a:cubicBezTo>
                  <a:cubicBezTo>
                    <a:pt x="234374" y="168624"/>
                    <a:pt x="237232" y="160062"/>
                    <a:pt x="240089" y="151501"/>
                  </a:cubicBezTo>
                  <a:cubicBezTo>
                    <a:pt x="247709" y="130574"/>
                    <a:pt x="258187" y="111549"/>
                    <a:pt x="268664" y="92524"/>
                  </a:cubicBezTo>
                  <a:cubicBezTo>
                    <a:pt x="258187" y="96329"/>
                    <a:pt x="246757" y="102036"/>
                    <a:pt x="236279" y="103939"/>
                  </a:cubicBezTo>
                  <a:cubicBezTo>
                    <a:pt x="233422" y="103939"/>
                    <a:pt x="230564" y="103939"/>
                    <a:pt x="227707" y="103939"/>
                  </a:cubicBezTo>
                  <a:cubicBezTo>
                    <a:pt x="218182" y="104890"/>
                    <a:pt x="208657" y="109646"/>
                    <a:pt x="199132" y="113451"/>
                  </a:cubicBezTo>
                  <a:cubicBezTo>
                    <a:pt x="197227" y="114402"/>
                    <a:pt x="187702" y="117256"/>
                    <a:pt x="188654" y="111549"/>
                  </a:cubicBezTo>
                  <a:cubicBezTo>
                    <a:pt x="188654" y="109646"/>
                    <a:pt x="193417" y="107743"/>
                    <a:pt x="195322" y="106792"/>
                  </a:cubicBezTo>
                  <a:cubicBezTo>
                    <a:pt x="205799" y="102036"/>
                    <a:pt x="217229" y="98231"/>
                    <a:pt x="228659" y="94426"/>
                  </a:cubicBezTo>
                  <a:cubicBezTo>
                    <a:pt x="241994" y="89670"/>
                    <a:pt x="256282" y="86816"/>
                    <a:pt x="272474" y="82060"/>
                  </a:cubicBezTo>
                  <a:cubicBezTo>
                    <a:pt x="261997" y="78255"/>
                    <a:pt x="252472" y="74450"/>
                    <a:pt x="241994" y="70645"/>
                  </a:cubicBezTo>
                  <a:cubicBezTo>
                    <a:pt x="236279" y="68742"/>
                    <a:pt x="229612" y="66840"/>
                    <a:pt x="223897" y="63986"/>
                  </a:cubicBezTo>
                  <a:cubicBezTo>
                    <a:pt x="221992" y="63035"/>
                    <a:pt x="217229" y="61132"/>
                    <a:pt x="217229" y="58278"/>
                  </a:cubicBezTo>
                  <a:cubicBezTo>
                    <a:pt x="216277" y="53522"/>
                    <a:pt x="222944" y="54473"/>
                    <a:pt x="225802" y="55424"/>
                  </a:cubicBezTo>
                  <a:cubicBezTo>
                    <a:pt x="241042" y="60181"/>
                    <a:pt x="256282" y="66840"/>
                    <a:pt x="270569" y="73499"/>
                  </a:cubicBezTo>
                  <a:cubicBezTo>
                    <a:pt x="281999" y="78255"/>
                    <a:pt x="282952" y="79206"/>
                    <a:pt x="293429" y="67791"/>
                  </a:cubicBezTo>
                  <a:cubicBezTo>
                    <a:pt x="282952" y="60181"/>
                    <a:pt x="275332" y="48766"/>
                    <a:pt x="265807" y="411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89AA9E-EFE4-7648-A1C8-38CA3C5E8937}"/>
                </a:ext>
              </a:extLst>
            </p:cNvPr>
            <p:cNvSpPr/>
            <p:nvPr/>
          </p:nvSpPr>
          <p:spPr>
            <a:xfrm>
              <a:off x="6714167" y="9558243"/>
              <a:ext cx="247650" cy="294889"/>
            </a:xfrm>
            <a:custGeom>
              <a:avLst/>
              <a:gdLst>
                <a:gd name="connsiteX0" fmla="*/ 128593 w 247650"/>
                <a:gd name="connsiteY0" fmla="*/ 153193 h 294889"/>
                <a:gd name="connsiteX1" fmla="*/ 121925 w 247650"/>
                <a:gd name="connsiteY1" fmla="*/ 155096 h 294889"/>
                <a:gd name="connsiteX2" fmla="*/ 122878 w 247650"/>
                <a:gd name="connsiteY2" fmla="*/ 151291 h 294889"/>
                <a:gd name="connsiteX3" fmla="*/ 145738 w 247650"/>
                <a:gd name="connsiteY3" fmla="*/ 80898 h 294889"/>
                <a:gd name="connsiteX4" fmla="*/ 154311 w 247650"/>
                <a:gd name="connsiteY4" fmla="*/ 44750 h 294889"/>
                <a:gd name="connsiteX5" fmla="*/ 158120 w 247650"/>
                <a:gd name="connsiteY5" fmla="*/ 29530 h 294889"/>
                <a:gd name="connsiteX6" fmla="*/ 159073 w 247650"/>
                <a:gd name="connsiteY6" fmla="*/ 12408 h 294889"/>
                <a:gd name="connsiteX7" fmla="*/ 128593 w 247650"/>
                <a:gd name="connsiteY7" fmla="*/ 47604 h 294889"/>
                <a:gd name="connsiteX8" fmla="*/ 113353 w 247650"/>
                <a:gd name="connsiteY8" fmla="*/ 52360 h 294889"/>
                <a:gd name="connsiteX9" fmla="*/ 160025 w 247650"/>
                <a:gd name="connsiteY9" fmla="*/ 992 h 294889"/>
                <a:gd name="connsiteX10" fmla="*/ 5 w 247650"/>
                <a:gd name="connsiteY10" fmla="*/ 135119 h 294889"/>
                <a:gd name="connsiteX11" fmla="*/ 6673 w 247650"/>
                <a:gd name="connsiteY11" fmla="*/ 135119 h 294889"/>
                <a:gd name="connsiteX12" fmla="*/ 27628 w 247650"/>
                <a:gd name="connsiteY12" fmla="*/ 139876 h 294889"/>
                <a:gd name="connsiteX13" fmla="*/ 44773 w 247650"/>
                <a:gd name="connsiteY13" fmla="*/ 156998 h 294889"/>
                <a:gd name="connsiteX14" fmla="*/ 55250 w 247650"/>
                <a:gd name="connsiteY14" fmla="*/ 278759 h 294889"/>
                <a:gd name="connsiteX15" fmla="*/ 52393 w 247650"/>
                <a:gd name="connsiteY15" fmla="*/ 297784 h 294889"/>
                <a:gd name="connsiteX16" fmla="*/ 91445 w 247650"/>
                <a:gd name="connsiteY16" fmla="*/ 277808 h 294889"/>
                <a:gd name="connsiteX17" fmla="*/ 124783 w 247650"/>
                <a:gd name="connsiteY17" fmla="*/ 259734 h 294889"/>
                <a:gd name="connsiteX18" fmla="*/ 197173 w 247650"/>
                <a:gd name="connsiteY18" fmla="*/ 169365 h 294889"/>
                <a:gd name="connsiteX19" fmla="*/ 203840 w 247650"/>
                <a:gd name="connsiteY19" fmla="*/ 165560 h 294889"/>
                <a:gd name="connsiteX20" fmla="*/ 231463 w 247650"/>
                <a:gd name="connsiteY20" fmla="*/ 178877 h 294889"/>
                <a:gd name="connsiteX21" fmla="*/ 246703 w 247650"/>
                <a:gd name="connsiteY21" fmla="*/ 181731 h 294889"/>
                <a:gd name="connsiteX22" fmla="*/ 248608 w 247650"/>
                <a:gd name="connsiteY22" fmla="*/ 176975 h 294889"/>
                <a:gd name="connsiteX23" fmla="*/ 234320 w 247650"/>
                <a:gd name="connsiteY23" fmla="*/ 88508 h 294889"/>
                <a:gd name="connsiteX24" fmla="*/ 187648 w 247650"/>
                <a:gd name="connsiteY24" fmla="*/ 11456 h 294889"/>
                <a:gd name="connsiteX25" fmla="*/ 185743 w 247650"/>
                <a:gd name="connsiteY25" fmla="*/ 10505 h 294889"/>
                <a:gd name="connsiteX26" fmla="*/ 183838 w 247650"/>
                <a:gd name="connsiteY26" fmla="*/ 15261 h 294889"/>
                <a:gd name="connsiteX27" fmla="*/ 194315 w 247650"/>
                <a:gd name="connsiteY27" fmla="*/ 48555 h 294889"/>
                <a:gd name="connsiteX28" fmla="*/ 195268 w 247650"/>
                <a:gd name="connsiteY28" fmla="*/ 57116 h 294889"/>
                <a:gd name="connsiteX29" fmla="*/ 188600 w 247650"/>
                <a:gd name="connsiteY29" fmla="*/ 60921 h 294889"/>
                <a:gd name="connsiteX30" fmla="*/ 185743 w 247650"/>
                <a:gd name="connsiteY30" fmla="*/ 56165 h 294889"/>
                <a:gd name="connsiteX31" fmla="*/ 173361 w 247650"/>
                <a:gd name="connsiteY31" fmla="*/ 3846 h 294889"/>
                <a:gd name="connsiteX32" fmla="*/ 169550 w 247650"/>
                <a:gd name="connsiteY32" fmla="*/ 7651 h 294889"/>
                <a:gd name="connsiteX33" fmla="*/ 151453 w 247650"/>
                <a:gd name="connsiteY33" fmla="*/ 83752 h 294889"/>
                <a:gd name="connsiteX34" fmla="*/ 128593 w 247650"/>
                <a:gd name="connsiteY34" fmla="*/ 153193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7650" h="294889">
                  <a:moveTo>
                    <a:pt x="128593" y="153193"/>
                  </a:moveTo>
                  <a:cubicBezTo>
                    <a:pt x="126688" y="156047"/>
                    <a:pt x="121925" y="162706"/>
                    <a:pt x="121925" y="155096"/>
                  </a:cubicBezTo>
                  <a:cubicBezTo>
                    <a:pt x="121925" y="153193"/>
                    <a:pt x="122878" y="152242"/>
                    <a:pt x="122878" y="151291"/>
                  </a:cubicBezTo>
                  <a:cubicBezTo>
                    <a:pt x="131450" y="128461"/>
                    <a:pt x="140023" y="104679"/>
                    <a:pt x="145738" y="80898"/>
                  </a:cubicBezTo>
                  <a:cubicBezTo>
                    <a:pt x="148595" y="68532"/>
                    <a:pt x="150500" y="57116"/>
                    <a:pt x="154311" y="44750"/>
                  </a:cubicBezTo>
                  <a:cubicBezTo>
                    <a:pt x="155263" y="39994"/>
                    <a:pt x="157168" y="35238"/>
                    <a:pt x="158120" y="29530"/>
                  </a:cubicBezTo>
                  <a:cubicBezTo>
                    <a:pt x="159073" y="26676"/>
                    <a:pt x="158120" y="13359"/>
                    <a:pt x="159073" y="12408"/>
                  </a:cubicBezTo>
                  <a:cubicBezTo>
                    <a:pt x="148595" y="23823"/>
                    <a:pt x="138118" y="35238"/>
                    <a:pt x="128593" y="47604"/>
                  </a:cubicBezTo>
                  <a:cubicBezTo>
                    <a:pt x="123830" y="53311"/>
                    <a:pt x="119068" y="55214"/>
                    <a:pt x="113353" y="52360"/>
                  </a:cubicBezTo>
                  <a:cubicBezTo>
                    <a:pt x="128593" y="35238"/>
                    <a:pt x="144786" y="19066"/>
                    <a:pt x="160025" y="992"/>
                  </a:cubicBezTo>
                  <a:cubicBezTo>
                    <a:pt x="124783" y="-11374"/>
                    <a:pt x="-947" y="95167"/>
                    <a:pt x="5" y="135119"/>
                  </a:cubicBezTo>
                  <a:cubicBezTo>
                    <a:pt x="1910" y="135119"/>
                    <a:pt x="3815" y="135119"/>
                    <a:pt x="6673" y="135119"/>
                  </a:cubicBezTo>
                  <a:cubicBezTo>
                    <a:pt x="13340" y="137022"/>
                    <a:pt x="20960" y="137022"/>
                    <a:pt x="27628" y="139876"/>
                  </a:cubicBezTo>
                  <a:cubicBezTo>
                    <a:pt x="35248" y="143681"/>
                    <a:pt x="40963" y="150340"/>
                    <a:pt x="44773" y="156998"/>
                  </a:cubicBezTo>
                  <a:cubicBezTo>
                    <a:pt x="64775" y="193146"/>
                    <a:pt x="60965" y="238806"/>
                    <a:pt x="55250" y="278759"/>
                  </a:cubicBezTo>
                  <a:cubicBezTo>
                    <a:pt x="54298" y="284467"/>
                    <a:pt x="53345" y="290174"/>
                    <a:pt x="52393" y="297784"/>
                  </a:cubicBezTo>
                  <a:cubicBezTo>
                    <a:pt x="65728" y="291125"/>
                    <a:pt x="78111" y="283515"/>
                    <a:pt x="91445" y="277808"/>
                  </a:cubicBezTo>
                  <a:cubicBezTo>
                    <a:pt x="102875" y="273051"/>
                    <a:pt x="114305" y="266392"/>
                    <a:pt x="124783" y="259734"/>
                  </a:cubicBezTo>
                  <a:cubicBezTo>
                    <a:pt x="156215" y="238806"/>
                    <a:pt x="185743" y="206463"/>
                    <a:pt x="197173" y="169365"/>
                  </a:cubicBezTo>
                  <a:cubicBezTo>
                    <a:pt x="198125" y="165560"/>
                    <a:pt x="200030" y="163657"/>
                    <a:pt x="203840" y="165560"/>
                  </a:cubicBezTo>
                  <a:cubicBezTo>
                    <a:pt x="213365" y="169365"/>
                    <a:pt x="221938" y="174121"/>
                    <a:pt x="231463" y="178877"/>
                  </a:cubicBezTo>
                  <a:cubicBezTo>
                    <a:pt x="235273" y="180780"/>
                    <a:pt x="242893" y="186487"/>
                    <a:pt x="246703" y="181731"/>
                  </a:cubicBezTo>
                  <a:cubicBezTo>
                    <a:pt x="247655" y="180780"/>
                    <a:pt x="247655" y="178877"/>
                    <a:pt x="248608" y="176975"/>
                  </a:cubicBezTo>
                  <a:cubicBezTo>
                    <a:pt x="252418" y="147486"/>
                    <a:pt x="246703" y="117046"/>
                    <a:pt x="234320" y="88508"/>
                  </a:cubicBezTo>
                  <a:cubicBezTo>
                    <a:pt x="222890" y="60921"/>
                    <a:pt x="205745" y="35238"/>
                    <a:pt x="187648" y="11456"/>
                  </a:cubicBezTo>
                  <a:cubicBezTo>
                    <a:pt x="187648" y="10505"/>
                    <a:pt x="186695" y="10505"/>
                    <a:pt x="185743" y="10505"/>
                  </a:cubicBezTo>
                  <a:cubicBezTo>
                    <a:pt x="183838" y="10505"/>
                    <a:pt x="183838" y="13359"/>
                    <a:pt x="183838" y="15261"/>
                  </a:cubicBezTo>
                  <a:cubicBezTo>
                    <a:pt x="186695" y="26676"/>
                    <a:pt x="190505" y="37140"/>
                    <a:pt x="194315" y="48555"/>
                  </a:cubicBezTo>
                  <a:cubicBezTo>
                    <a:pt x="195268" y="51409"/>
                    <a:pt x="196220" y="54263"/>
                    <a:pt x="195268" y="57116"/>
                  </a:cubicBezTo>
                  <a:cubicBezTo>
                    <a:pt x="194315" y="59970"/>
                    <a:pt x="190505" y="61873"/>
                    <a:pt x="188600" y="60921"/>
                  </a:cubicBezTo>
                  <a:cubicBezTo>
                    <a:pt x="186695" y="59970"/>
                    <a:pt x="186695" y="58068"/>
                    <a:pt x="185743" y="56165"/>
                  </a:cubicBezTo>
                  <a:cubicBezTo>
                    <a:pt x="181933" y="39043"/>
                    <a:pt x="177170" y="20969"/>
                    <a:pt x="173361" y="3846"/>
                  </a:cubicBezTo>
                  <a:cubicBezTo>
                    <a:pt x="171455" y="2895"/>
                    <a:pt x="170503" y="5749"/>
                    <a:pt x="169550" y="7651"/>
                  </a:cubicBezTo>
                  <a:cubicBezTo>
                    <a:pt x="164788" y="33335"/>
                    <a:pt x="159073" y="59019"/>
                    <a:pt x="151453" y="83752"/>
                  </a:cubicBezTo>
                  <a:cubicBezTo>
                    <a:pt x="146690" y="106582"/>
                    <a:pt x="140023" y="131314"/>
                    <a:pt x="128593" y="1531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FA2B04C-E863-8D47-8505-783882E81B47}"/>
                </a:ext>
              </a:extLst>
            </p:cNvPr>
            <p:cNvSpPr/>
            <p:nvPr/>
          </p:nvSpPr>
          <p:spPr>
            <a:xfrm>
              <a:off x="6561772" y="9908346"/>
              <a:ext cx="28575" cy="57075"/>
            </a:xfrm>
            <a:custGeom>
              <a:avLst/>
              <a:gdLst>
                <a:gd name="connsiteX0" fmla="*/ 0 w 28575"/>
                <a:gd name="connsiteY0" fmla="*/ 58978 h 57075"/>
                <a:gd name="connsiteX1" fmla="*/ 13335 w 28575"/>
                <a:gd name="connsiteY1" fmla="*/ 39953 h 57075"/>
                <a:gd name="connsiteX2" fmla="*/ 20955 w 28575"/>
                <a:gd name="connsiteY2" fmla="*/ 29489 h 57075"/>
                <a:gd name="connsiteX3" fmla="*/ 21908 w 28575"/>
                <a:gd name="connsiteY3" fmla="*/ 15220 h 57075"/>
                <a:gd name="connsiteX4" fmla="*/ 29528 w 28575"/>
                <a:gd name="connsiteY4" fmla="*/ 0 h 57075"/>
                <a:gd name="connsiteX5" fmla="*/ 11430 w 28575"/>
                <a:gd name="connsiteY5" fmla="*/ 26635 h 57075"/>
                <a:gd name="connsiteX6" fmla="*/ 0 w 28575"/>
                <a:gd name="connsiteY6" fmla="*/ 58978 h 5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57075">
                  <a:moveTo>
                    <a:pt x="0" y="58978"/>
                  </a:moveTo>
                  <a:cubicBezTo>
                    <a:pt x="4763" y="52319"/>
                    <a:pt x="8573" y="46611"/>
                    <a:pt x="13335" y="39953"/>
                  </a:cubicBezTo>
                  <a:cubicBezTo>
                    <a:pt x="16193" y="36148"/>
                    <a:pt x="19050" y="33294"/>
                    <a:pt x="20955" y="29489"/>
                  </a:cubicBezTo>
                  <a:cubicBezTo>
                    <a:pt x="22860" y="24733"/>
                    <a:pt x="20003" y="19976"/>
                    <a:pt x="21908" y="15220"/>
                  </a:cubicBezTo>
                  <a:cubicBezTo>
                    <a:pt x="23813" y="9513"/>
                    <a:pt x="26670" y="4756"/>
                    <a:pt x="29528" y="0"/>
                  </a:cubicBezTo>
                  <a:cubicBezTo>
                    <a:pt x="23813" y="9513"/>
                    <a:pt x="16193" y="16171"/>
                    <a:pt x="11430" y="26635"/>
                  </a:cubicBezTo>
                  <a:cubicBezTo>
                    <a:pt x="5715" y="37099"/>
                    <a:pt x="1905" y="47563"/>
                    <a:pt x="0" y="589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0FC1219-4E68-A84E-BDB9-25578C65AF5D}"/>
                </a:ext>
              </a:extLst>
            </p:cNvPr>
            <p:cNvSpPr/>
            <p:nvPr/>
          </p:nvSpPr>
          <p:spPr>
            <a:xfrm>
              <a:off x="6399450" y="10166136"/>
              <a:ext cx="180975" cy="218789"/>
            </a:xfrm>
            <a:custGeom>
              <a:avLst/>
              <a:gdLst>
                <a:gd name="connsiteX0" fmla="*/ 80408 w 180975"/>
                <a:gd name="connsiteY0" fmla="*/ 36148 h 218788"/>
                <a:gd name="connsiteX1" fmla="*/ 49928 w 180975"/>
                <a:gd name="connsiteY1" fmla="*/ 18074 h 218788"/>
                <a:gd name="connsiteX2" fmla="*/ 14685 w 180975"/>
                <a:gd name="connsiteY2" fmla="*/ 0 h 218788"/>
                <a:gd name="connsiteX3" fmla="*/ 15638 w 180975"/>
                <a:gd name="connsiteY3" fmla="*/ 17122 h 218788"/>
                <a:gd name="connsiteX4" fmla="*/ 18495 w 180975"/>
                <a:gd name="connsiteY4" fmla="*/ 37099 h 218788"/>
                <a:gd name="connsiteX5" fmla="*/ 15638 w 180975"/>
                <a:gd name="connsiteY5" fmla="*/ 83710 h 218788"/>
                <a:gd name="connsiteX6" fmla="*/ 398 w 180975"/>
                <a:gd name="connsiteY6" fmla="*/ 147445 h 218788"/>
                <a:gd name="connsiteX7" fmla="*/ 18495 w 180975"/>
                <a:gd name="connsiteY7" fmla="*/ 198812 h 218788"/>
                <a:gd name="connsiteX8" fmla="*/ 70883 w 180975"/>
                <a:gd name="connsiteY8" fmla="*/ 218789 h 218788"/>
                <a:gd name="connsiteX9" fmla="*/ 100410 w 180975"/>
                <a:gd name="connsiteY9" fmla="*/ 203568 h 218788"/>
                <a:gd name="connsiteX10" fmla="*/ 111840 w 180975"/>
                <a:gd name="connsiteY10" fmla="*/ 191202 h 218788"/>
                <a:gd name="connsiteX11" fmla="*/ 126128 w 180975"/>
                <a:gd name="connsiteY11" fmla="*/ 175982 h 218788"/>
                <a:gd name="connsiteX12" fmla="*/ 94695 w 180975"/>
                <a:gd name="connsiteY12" fmla="*/ 164567 h 218788"/>
                <a:gd name="connsiteX13" fmla="*/ 80408 w 180975"/>
                <a:gd name="connsiteY13" fmla="*/ 162664 h 218788"/>
                <a:gd name="connsiteX14" fmla="*/ 72788 w 180975"/>
                <a:gd name="connsiteY14" fmla="*/ 161713 h 218788"/>
                <a:gd name="connsiteX15" fmla="*/ 77550 w 180975"/>
                <a:gd name="connsiteY15" fmla="*/ 154103 h 218788"/>
                <a:gd name="connsiteX16" fmla="*/ 91838 w 180975"/>
                <a:gd name="connsiteY16" fmla="*/ 156957 h 218788"/>
                <a:gd name="connsiteX17" fmla="*/ 106125 w 180975"/>
                <a:gd name="connsiteY17" fmla="*/ 157908 h 218788"/>
                <a:gd name="connsiteX18" fmla="*/ 98505 w 180975"/>
                <a:gd name="connsiteY18" fmla="*/ 147445 h 218788"/>
                <a:gd name="connsiteX19" fmla="*/ 85170 w 180975"/>
                <a:gd name="connsiteY19" fmla="*/ 122712 h 218788"/>
                <a:gd name="connsiteX20" fmla="*/ 81360 w 180975"/>
                <a:gd name="connsiteY20" fmla="*/ 108443 h 218788"/>
                <a:gd name="connsiteX21" fmla="*/ 78503 w 180975"/>
                <a:gd name="connsiteY21" fmla="*/ 95125 h 218788"/>
                <a:gd name="connsiteX22" fmla="*/ 84218 w 180975"/>
                <a:gd name="connsiteY22" fmla="*/ 90369 h 218788"/>
                <a:gd name="connsiteX23" fmla="*/ 89933 w 180975"/>
                <a:gd name="connsiteY23" fmla="*/ 105589 h 218788"/>
                <a:gd name="connsiteX24" fmla="*/ 102315 w 180975"/>
                <a:gd name="connsiteY24" fmla="*/ 136981 h 218788"/>
                <a:gd name="connsiteX25" fmla="*/ 111840 w 180975"/>
                <a:gd name="connsiteY25" fmla="*/ 151249 h 218788"/>
                <a:gd name="connsiteX26" fmla="*/ 123270 w 180975"/>
                <a:gd name="connsiteY26" fmla="*/ 162664 h 218788"/>
                <a:gd name="connsiteX27" fmla="*/ 125175 w 180975"/>
                <a:gd name="connsiteY27" fmla="*/ 151249 h 218788"/>
                <a:gd name="connsiteX28" fmla="*/ 131843 w 180975"/>
                <a:gd name="connsiteY28" fmla="*/ 140786 h 218788"/>
                <a:gd name="connsiteX29" fmla="*/ 143273 w 180975"/>
                <a:gd name="connsiteY29" fmla="*/ 127468 h 218788"/>
                <a:gd name="connsiteX30" fmla="*/ 154703 w 180975"/>
                <a:gd name="connsiteY30" fmla="*/ 118907 h 218788"/>
                <a:gd name="connsiteX31" fmla="*/ 156608 w 180975"/>
                <a:gd name="connsiteY31" fmla="*/ 118907 h 218788"/>
                <a:gd name="connsiteX32" fmla="*/ 157560 w 180975"/>
                <a:gd name="connsiteY32" fmla="*/ 122712 h 218788"/>
                <a:gd name="connsiteX33" fmla="*/ 132795 w 180975"/>
                <a:gd name="connsiteY33" fmla="*/ 152201 h 218788"/>
                <a:gd name="connsiteX34" fmla="*/ 133748 w 180975"/>
                <a:gd name="connsiteY34" fmla="*/ 160762 h 218788"/>
                <a:gd name="connsiteX35" fmla="*/ 141368 w 180975"/>
                <a:gd name="connsiteY35" fmla="*/ 158859 h 218788"/>
                <a:gd name="connsiteX36" fmla="*/ 156608 w 180975"/>
                <a:gd name="connsiteY36" fmla="*/ 145542 h 218788"/>
                <a:gd name="connsiteX37" fmla="*/ 178515 w 180975"/>
                <a:gd name="connsiteY37" fmla="*/ 112248 h 218788"/>
                <a:gd name="connsiteX38" fmla="*/ 156608 w 180975"/>
                <a:gd name="connsiteY38" fmla="*/ 70393 h 218788"/>
                <a:gd name="connsiteX39" fmla="*/ 112793 w 180975"/>
                <a:gd name="connsiteY39" fmla="*/ 45660 h 218788"/>
                <a:gd name="connsiteX40" fmla="*/ 80408 w 180975"/>
                <a:gd name="connsiteY40" fmla="*/ 36148 h 21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975" h="218788">
                  <a:moveTo>
                    <a:pt x="80408" y="36148"/>
                  </a:moveTo>
                  <a:cubicBezTo>
                    <a:pt x="69930" y="32343"/>
                    <a:pt x="60405" y="23781"/>
                    <a:pt x="49928" y="18074"/>
                  </a:cubicBezTo>
                  <a:cubicBezTo>
                    <a:pt x="38498" y="11415"/>
                    <a:pt x="26115" y="6659"/>
                    <a:pt x="14685" y="0"/>
                  </a:cubicBezTo>
                  <a:cubicBezTo>
                    <a:pt x="14685" y="5707"/>
                    <a:pt x="14685" y="11415"/>
                    <a:pt x="15638" y="17122"/>
                  </a:cubicBezTo>
                  <a:cubicBezTo>
                    <a:pt x="16590" y="23781"/>
                    <a:pt x="17543" y="30440"/>
                    <a:pt x="18495" y="37099"/>
                  </a:cubicBezTo>
                  <a:cubicBezTo>
                    <a:pt x="20400" y="53270"/>
                    <a:pt x="18495" y="68490"/>
                    <a:pt x="15638" y="83710"/>
                  </a:cubicBezTo>
                  <a:cubicBezTo>
                    <a:pt x="10875" y="105589"/>
                    <a:pt x="3255" y="125565"/>
                    <a:pt x="398" y="147445"/>
                  </a:cubicBezTo>
                  <a:cubicBezTo>
                    <a:pt x="-1507" y="167421"/>
                    <a:pt x="3255" y="185495"/>
                    <a:pt x="18495" y="198812"/>
                  </a:cubicBezTo>
                  <a:cubicBezTo>
                    <a:pt x="31830" y="211178"/>
                    <a:pt x="51833" y="219740"/>
                    <a:pt x="70883" y="218789"/>
                  </a:cubicBezTo>
                  <a:cubicBezTo>
                    <a:pt x="82313" y="218789"/>
                    <a:pt x="92790" y="211178"/>
                    <a:pt x="100410" y="203568"/>
                  </a:cubicBezTo>
                  <a:cubicBezTo>
                    <a:pt x="104220" y="199764"/>
                    <a:pt x="108030" y="195007"/>
                    <a:pt x="111840" y="191202"/>
                  </a:cubicBezTo>
                  <a:cubicBezTo>
                    <a:pt x="113745" y="189300"/>
                    <a:pt x="125175" y="175031"/>
                    <a:pt x="126128" y="175982"/>
                  </a:cubicBezTo>
                  <a:cubicBezTo>
                    <a:pt x="114698" y="171226"/>
                    <a:pt x="105173" y="167421"/>
                    <a:pt x="94695" y="164567"/>
                  </a:cubicBezTo>
                  <a:cubicBezTo>
                    <a:pt x="89933" y="163616"/>
                    <a:pt x="85170" y="162664"/>
                    <a:pt x="80408" y="162664"/>
                  </a:cubicBezTo>
                  <a:cubicBezTo>
                    <a:pt x="78503" y="162664"/>
                    <a:pt x="74693" y="163616"/>
                    <a:pt x="72788" y="161713"/>
                  </a:cubicBezTo>
                  <a:cubicBezTo>
                    <a:pt x="68978" y="157908"/>
                    <a:pt x="72788" y="153152"/>
                    <a:pt x="77550" y="154103"/>
                  </a:cubicBezTo>
                  <a:cubicBezTo>
                    <a:pt x="82313" y="155054"/>
                    <a:pt x="87075" y="156006"/>
                    <a:pt x="91838" y="156957"/>
                  </a:cubicBezTo>
                  <a:cubicBezTo>
                    <a:pt x="94695" y="157908"/>
                    <a:pt x="106125" y="161713"/>
                    <a:pt x="106125" y="157908"/>
                  </a:cubicBezTo>
                  <a:cubicBezTo>
                    <a:pt x="107078" y="153152"/>
                    <a:pt x="100410" y="150298"/>
                    <a:pt x="98505" y="147445"/>
                  </a:cubicBezTo>
                  <a:cubicBezTo>
                    <a:pt x="91838" y="140786"/>
                    <a:pt x="88028" y="132224"/>
                    <a:pt x="85170" y="122712"/>
                  </a:cubicBezTo>
                  <a:cubicBezTo>
                    <a:pt x="83265" y="117956"/>
                    <a:pt x="82313" y="113199"/>
                    <a:pt x="81360" y="108443"/>
                  </a:cubicBezTo>
                  <a:cubicBezTo>
                    <a:pt x="80408" y="104638"/>
                    <a:pt x="77550" y="98930"/>
                    <a:pt x="78503" y="95125"/>
                  </a:cubicBezTo>
                  <a:cubicBezTo>
                    <a:pt x="78503" y="93223"/>
                    <a:pt x="82313" y="88467"/>
                    <a:pt x="84218" y="90369"/>
                  </a:cubicBezTo>
                  <a:cubicBezTo>
                    <a:pt x="88980" y="93223"/>
                    <a:pt x="88980" y="100833"/>
                    <a:pt x="89933" y="105589"/>
                  </a:cubicBezTo>
                  <a:cubicBezTo>
                    <a:pt x="92790" y="116053"/>
                    <a:pt x="96600" y="127468"/>
                    <a:pt x="102315" y="136981"/>
                  </a:cubicBezTo>
                  <a:cubicBezTo>
                    <a:pt x="105173" y="141737"/>
                    <a:pt x="108030" y="146493"/>
                    <a:pt x="111840" y="151249"/>
                  </a:cubicBezTo>
                  <a:cubicBezTo>
                    <a:pt x="114698" y="155054"/>
                    <a:pt x="117555" y="161713"/>
                    <a:pt x="123270" y="162664"/>
                  </a:cubicBezTo>
                  <a:cubicBezTo>
                    <a:pt x="124223" y="162664"/>
                    <a:pt x="125175" y="152201"/>
                    <a:pt x="125175" y="151249"/>
                  </a:cubicBezTo>
                  <a:cubicBezTo>
                    <a:pt x="126128" y="147445"/>
                    <a:pt x="129938" y="143639"/>
                    <a:pt x="131843" y="140786"/>
                  </a:cubicBezTo>
                  <a:cubicBezTo>
                    <a:pt x="135653" y="136029"/>
                    <a:pt x="138510" y="131273"/>
                    <a:pt x="143273" y="127468"/>
                  </a:cubicBezTo>
                  <a:cubicBezTo>
                    <a:pt x="147083" y="123663"/>
                    <a:pt x="150893" y="120809"/>
                    <a:pt x="154703" y="118907"/>
                  </a:cubicBezTo>
                  <a:cubicBezTo>
                    <a:pt x="154703" y="118907"/>
                    <a:pt x="155655" y="118907"/>
                    <a:pt x="156608" y="118907"/>
                  </a:cubicBezTo>
                  <a:cubicBezTo>
                    <a:pt x="159465" y="119858"/>
                    <a:pt x="159465" y="120809"/>
                    <a:pt x="157560" y="122712"/>
                  </a:cubicBezTo>
                  <a:cubicBezTo>
                    <a:pt x="148988" y="131273"/>
                    <a:pt x="135653" y="139834"/>
                    <a:pt x="132795" y="152201"/>
                  </a:cubicBezTo>
                  <a:cubicBezTo>
                    <a:pt x="131843" y="155054"/>
                    <a:pt x="131843" y="158859"/>
                    <a:pt x="133748" y="160762"/>
                  </a:cubicBezTo>
                  <a:cubicBezTo>
                    <a:pt x="136605" y="163616"/>
                    <a:pt x="138510" y="160762"/>
                    <a:pt x="141368" y="158859"/>
                  </a:cubicBezTo>
                  <a:cubicBezTo>
                    <a:pt x="147083" y="155054"/>
                    <a:pt x="151845" y="150298"/>
                    <a:pt x="156608" y="145542"/>
                  </a:cubicBezTo>
                  <a:cubicBezTo>
                    <a:pt x="166133" y="136029"/>
                    <a:pt x="172800" y="124614"/>
                    <a:pt x="178515" y="112248"/>
                  </a:cubicBezTo>
                  <a:cubicBezTo>
                    <a:pt x="187088" y="93223"/>
                    <a:pt x="173753" y="78003"/>
                    <a:pt x="156608" y="70393"/>
                  </a:cubicBezTo>
                  <a:cubicBezTo>
                    <a:pt x="141368" y="63734"/>
                    <a:pt x="128985" y="51368"/>
                    <a:pt x="112793" y="45660"/>
                  </a:cubicBezTo>
                  <a:cubicBezTo>
                    <a:pt x="104220" y="39953"/>
                    <a:pt x="91838" y="39953"/>
                    <a:pt x="80408" y="36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189DDEC-90E8-294F-A31A-DC448D61ADFC}"/>
                </a:ext>
              </a:extLst>
            </p:cNvPr>
            <p:cNvSpPr/>
            <p:nvPr/>
          </p:nvSpPr>
          <p:spPr>
            <a:xfrm>
              <a:off x="7381875" y="8860161"/>
              <a:ext cx="85725" cy="95125"/>
            </a:xfrm>
            <a:custGeom>
              <a:avLst/>
              <a:gdLst>
                <a:gd name="connsiteX0" fmla="*/ 4763 w 85725"/>
                <a:gd name="connsiteY0" fmla="*/ 35098 h 95125"/>
                <a:gd name="connsiteX1" fmla="*/ 40958 w 85725"/>
                <a:gd name="connsiteY1" fmla="*/ 58880 h 95125"/>
                <a:gd name="connsiteX2" fmla="*/ 76200 w 85725"/>
                <a:gd name="connsiteY2" fmla="*/ 87417 h 95125"/>
                <a:gd name="connsiteX3" fmla="*/ 82867 w 85725"/>
                <a:gd name="connsiteY3" fmla="*/ 96930 h 95125"/>
                <a:gd name="connsiteX4" fmla="*/ 84772 w 85725"/>
                <a:gd name="connsiteY4" fmla="*/ 95979 h 95125"/>
                <a:gd name="connsiteX5" fmla="*/ 69533 w 85725"/>
                <a:gd name="connsiteY5" fmla="*/ 64587 h 95125"/>
                <a:gd name="connsiteX6" fmla="*/ 87630 w 85725"/>
                <a:gd name="connsiteY6" fmla="*/ 56977 h 95125"/>
                <a:gd name="connsiteX7" fmla="*/ 80010 w 85725"/>
                <a:gd name="connsiteY7" fmla="*/ 43660 h 95125"/>
                <a:gd name="connsiteX8" fmla="*/ 42863 w 85725"/>
                <a:gd name="connsiteY8" fmla="*/ 12268 h 95125"/>
                <a:gd name="connsiteX9" fmla="*/ 19050 w 85725"/>
                <a:gd name="connsiteY9" fmla="*/ 853 h 95125"/>
                <a:gd name="connsiteX10" fmla="*/ 1905 w 85725"/>
                <a:gd name="connsiteY10" fmla="*/ 8463 h 95125"/>
                <a:gd name="connsiteX11" fmla="*/ 0 w 85725"/>
                <a:gd name="connsiteY11" fmla="*/ 26537 h 95125"/>
                <a:gd name="connsiteX12" fmla="*/ 4763 w 85725"/>
                <a:gd name="connsiteY12" fmla="*/ 35098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5725" h="95125">
                  <a:moveTo>
                    <a:pt x="4763" y="35098"/>
                  </a:moveTo>
                  <a:cubicBezTo>
                    <a:pt x="17145" y="43660"/>
                    <a:pt x="29528" y="50318"/>
                    <a:pt x="40958" y="58880"/>
                  </a:cubicBezTo>
                  <a:cubicBezTo>
                    <a:pt x="53340" y="67441"/>
                    <a:pt x="67628" y="74100"/>
                    <a:pt x="76200" y="87417"/>
                  </a:cubicBezTo>
                  <a:cubicBezTo>
                    <a:pt x="78105" y="90271"/>
                    <a:pt x="80963" y="94076"/>
                    <a:pt x="82867" y="96930"/>
                  </a:cubicBezTo>
                  <a:cubicBezTo>
                    <a:pt x="83820" y="96930"/>
                    <a:pt x="83820" y="95979"/>
                    <a:pt x="84772" y="95979"/>
                  </a:cubicBezTo>
                  <a:cubicBezTo>
                    <a:pt x="80010" y="85515"/>
                    <a:pt x="74295" y="76002"/>
                    <a:pt x="69533" y="64587"/>
                  </a:cubicBezTo>
                  <a:cubicBezTo>
                    <a:pt x="75247" y="61733"/>
                    <a:pt x="80963" y="59831"/>
                    <a:pt x="87630" y="56977"/>
                  </a:cubicBezTo>
                  <a:cubicBezTo>
                    <a:pt x="84772" y="52221"/>
                    <a:pt x="82867" y="47464"/>
                    <a:pt x="80010" y="43660"/>
                  </a:cubicBezTo>
                  <a:cubicBezTo>
                    <a:pt x="71438" y="28439"/>
                    <a:pt x="56197" y="21781"/>
                    <a:pt x="42863" y="12268"/>
                  </a:cubicBezTo>
                  <a:cubicBezTo>
                    <a:pt x="36195" y="7512"/>
                    <a:pt x="27622" y="3707"/>
                    <a:pt x="19050" y="853"/>
                  </a:cubicBezTo>
                  <a:cubicBezTo>
                    <a:pt x="12383" y="-2001"/>
                    <a:pt x="2858" y="2756"/>
                    <a:pt x="1905" y="8463"/>
                  </a:cubicBezTo>
                  <a:cubicBezTo>
                    <a:pt x="953" y="14171"/>
                    <a:pt x="0" y="20829"/>
                    <a:pt x="0" y="26537"/>
                  </a:cubicBezTo>
                  <a:cubicBezTo>
                    <a:pt x="953" y="30342"/>
                    <a:pt x="2858" y="34147"/>
                    <a:pt x="4763" y="350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3B0667-9671-BE4A-A149-93BA873096B2}"/>
                </a:ext>
              </a:extLst>
            </p:cNvPr>
            <p:cNvSpPr/>
            <p:nvPr/>
          </p:nvSpPr>
          <p:spPr>
            <a:xfrm>
              <a:off x="6689610" y="7939248"/>
              <a:ext cx="247650" cy="313914"/>
            </a:xfrm>
            <a:custGeom>
              <a:avLst/>
              <a:gdLst>
                <a:gd name="connsiteX0" fmla="*/ 104573 w 247650"/>
                <a:gd name="connsiteY0" fmla="*/ 231155 h 313914"/>
                <a:gd name="connsiteX1" fmla="*/ 46470 w 247650"/>
                <a:gd name="connsiteY1" fmla="*/ 172177 h 313914"/>
                <a:gd name="connsiteX2" fmla="*/ 23610 w 247650"/>
                <a:gd name="connsiteY2" fmla="*/ 85613 h 313914"/>
                <a:gd name="connsiteX3" fmla="*/ 31230 w 247650"/>
                <a:gd name="connsiteY3" fmla="*/ 0 h 313914"/>
                <a:gd name="connsiteX4" fmla="*/ 2655 w 247650"/>
                <a:gd name="connsiteY4" fmla="*/ 4756 h 313914"/>
                <a:gd name="connsiteX5" fmla="*/ 2655 w 247650"/>
                <a:gd name="connsiteY5" fmla="*/ 4756 h 313914"/>
                <a:gd name="connsiteX6" fmla="*/ 4560 w 247650"/>
                <a:gd name="connsiteY6" fmla="*/ 106541 h 313914"/>
                <a:gd name="connsiteX7" fmla="*/ 14085 w 247650"/>
                <a:gd name="connsiteY7" fmla="*/ 143639 h 313914"/>
                <a:gd name="connsiteX8" fmla="*/ 33135 w 247650"/>
                <a:gd name="connsiteY8" fmla="*/ 175031 h 313914"/>
                <a:gd name="connsiteX9" fmla="*/ 44565 w 247650"/>
                <a:gd name="connsiteY9" fmla="*/ 205471 h 313914"/>
                <a:gd name="connsiteX10" fmla="*/ 55995 w 247650"/>
                <a:gd name="connsiteY10" fmla="*/ 204520 h 313914"/>
                <a:gd name="connsiteX11" fmla="*/ 94095 w 247650"/>
                <a:gd name="connsiteY11" fmla="*/ 228301 h 313914"/>
                <a:gd name="connsiteX12" fmla="*/ 171248 w 247650"/>
                <a:gd name="connsiteY12" fmla="*/ 276815 h 313914"/>
                <a:gd name="connsiteX13" fmla="*/ 211253 w 247650"/>
                <a:gd name="connsiteY13" fmla="*/ 299645 h 313914"/>
                <a:gd name="connsiteX14" fmla="*/ 241733 w 247650"/>
                <a:gd name="connsiteY14" fmla="*/ 317719 h 313914"/>
                <a:gd name="connsiteX15" fmla="*/ 250305 w 247650"/>
                <a:gd name="connsiteY15" fmla="*/ 321524 h 313914"/>
                <a:gd name="connsiteX16" fmla="*/ 251258 w 247650"/>
                <a:gd name="connsiteY16" fmla="*/ 319622 h 313914"/>
                <a:gd name="connsiteX17" fmla="*/ 200775 w 247650"/>
                <a:gd name="connsiteY17" fmla="*/ 289182 h 313914"/>
                <a:gd name="connsiteX18" fmla="*/ 104573 w 247650"/>
                <a:gd name="connsiteY18" fmla="*/ 231155 h 31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7650" h="313914">
                  <a:moveTo>
                    <a:pt x="104573" y="231155"/>
                  </a:moveTo>
                  <a:cubicBezTo>
                    <a:pt x="82665" y="216886"/>
                    <a:pt x="57900" y="195959"/>
                    <a:pt x="46470" y="172177"/>
                  </a:cubicBezTo>
                  <a:cubicBezTo>
                    <a:pt x="33135" y="145542"/>
                    <a:pt x="26468" y="115102"/>
                    <a:pt x="23610" y="85613"/>
                  </a:cubicBezTo>
                  <a:cubicBezTo>
                    <a:pt x="21705" y="57075"/>
                    <a:pt x="24563" y="27586"/>
                    <a:pt x="31230" y="0"/>
                  </a:cubicBezTo>
                  <a:cubicBezTo>
                    <a:pt x="21705" y="1903"/>
                    <a:pt x="12180" y="2854"/>
                    <a:pt x="2655" y="4756"/>
                  </a:cubicBezTo>
                  <a:cubicBezTo>
                    <a:pt x="2655" y="4756"/>
                    <a:pt x="2655" y="4756"/>
                    <a:pt x="2655" y="4756"/>
                  </a:cubicBezTo>
                  <a:cubicBezTo>
                    <a:pt x="-1155" y="38050"/>
                    <a:pt x="-1155" y="73247"/>
                    <a:pt x="4560" y="106541"/>
                  </a:cubicBezTo>
                  <a:cubicBezTo>
                    <a:pt x="6465" y="118907"/>
                    <a:pt x="9323" y="131273"/>
                    <a:pt x="14085" y="143639"/>
                  </a:cubicBezTo>
                  <a:cubicBezTo>
                    <a:pt x="18848" y="155055"/>
                    <a:pt x="29325" y="163616"/>
                    <a:pt x="33135" y="175031"/>
                  </a:cubicBezTo>
                  <a:cubicBezTo>
                    <a:pt x="36945" y="185495"/>
                    <a:pt x="41708" y="196910"/>
                    <a:pt x="44565" y="205471"/>
                  </a:cubicBezTo>
                  <a:cubicBezTo>
                    <a:pt x="48375" y="205471"/>
                    <a:pt x="53138" y="203569"/>
                    <a:pt x="55995" y="204520"/>
                  </a:cubicBezTo>
                  <a:cubicBezTo>
                    <a:pt x="69330" y="212130"/>
                    <a:pt x="81713" y="220691"/>
                    <a:pt x="94095" y="228301"/>
                  </a:cubicBezTo>
                  <a:cubicBezTo>
                    <a:pt x="119813" y="244473"/>
                    <a:pt x="145530" y="260644"/>
                    <a:pt x="171248" y="276815"/>
                  </a:cubicBezTo>
                  <a:cubicBezTo>
                    <a:pt x="184583" y="284425"/>
                    <a:pt x="197918" y="292035"/>
                    <a:pt x="211253" y="299645"/>
                  </a:cubicBezTo>
                  <a:cubicBezTo>
                    <a:pt x="221730" y="305353"/>
                    <a:pt x="232208" y="312012"/>
                    <a:pt x="241733" y="317719"/>
                  </a:cubicBezTo>
                  <a:cubicBezTo>
                    <a:pt x="244590" y="319622"/>
                    <a:pt x="247448" y="320573"/>
                    <a:pt x="250305" y="321524"/>
                  </a:cubicBezTo>
                  <a:cubicBezTo>
                    <a:pt x="250305" y="320573"/>
                    <a:pt x="251258" y="320573"/>
                    <a:pt x="251258" y="319622"/>
                  </a:cubicBezTo>
                  <a:cubicBezTo>
                    <a:pt x="234113" y="309158"/>
                    <a:pt x="217920" y="298694"/>
                    <a:pt x="200775" y="289182"/>
                  </a:cubicBezTo>
                  <a:cubicBezTo>
                    <a:pt x="169343" y="270156"/>
                    <a:pt x="136005" y="252083"/>
                    <a:pt x="104573" y="23115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5A7D616A-C765-B146-8676-44E0A26E1BFB}"/>
                </a:ext>
              </a:extLst>
            </p:cNvPr>
            <p:cNvSpPr/>
            <p:nvPr/>
          </p:nvSpPr>
          <p:spPr>
            <a:xfrm>
              <a:off x="6654165" y="8206551"/>
              <a:ext cx="76200" cy="190251"/>
            </a:xfrm>
            <a:custGeom>
              <a:avLst/>
              <a:gdLst>
                <a:gd name="connsiteX0" fmla="*/ 66675 w 76200"/>
                <a:gd name="connsiteY0" fmla="*/ 30440 h 190250"/>
                <a:gd name="connsiteX1" fmla="*/ 41910 w 76200"/>
                <a:gd name="connsiteY1" fmla="*/ 89418 h 190250"/>
                <a:gd name="connsiteX2" fmla="*/ 17145 w 76200"/>
                <a:gd name="connsiteY2" fmla="*/ 151250 h 190250"/>
                <a:gd name="connsiteX3" fmla="*/ 0 w 76200"/>
                <a:gd name="connsiteY3" fmla="*/ 198812 h 190250"/>
                <a:gd name="connsiteX4" fmla="*/ 11430 w 76200"/>
                <a:gd name="connsiteY4" fmla="*/ 185495 h 190250"/>
                <a:gd name="connsiteX5" fmla="*/ 33338 w 76200"/>
                <a:gd name="connsiteY5" fmla="*/ 130322 h 190250"/>
                <a:gd name="connsiteX6" fmla="*/ 72390 w 76200"/>
                <a:gd name="connsiteY6" fmla="*/ 25684 h 190250"/>
                <a:gd name="connsiteX7" fmla="*/ 76200 w 76200"/>
                <a:gd name="connsiteY7" fmla="*/ 0 h 190250"/>
                <a:gd name="connsiteX8" fmla="*/ 74295 w 76200"/>
                <a:gd name="connsiteY8" fmla="*/ 0 h 190250"/>
                <a:gd name="connsiteX9" fmla="*/ 66675 w 76200"/>
                <a:gd name="connsiteY9" fmla="*/ 30440 h 1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" h="190250">
                  <a:moveTo>
                    <a:pt x="66675" y="30440"/>
                  </a:moveTo>
                  <a:cubicBezTo>
                    <a:pt x="60007" y="50417"/>
                    <a:pt x="52388" y="70393"/>
                    <a:pt x="41910" y="89418"/>
                  </a:cubicBezTo>
                  <a:cubicBezTo>
                    <a:pt x="32385" y="109394"/>
                    <a:pt x="25717" y="130322"/>
                    <a:pt x="17145" y="151250"/>
                  </a:cubicBezTo>
                  <a:cubicBezTo>
                    <a:pt x="11430" y="167421"/>
                    <a:pt x="5715" y="182641"/>
                    <a:pt x="0" y="198812"/>
                  </a:cubicBezTo>
                  <a:cubicBezTo>
                    <a:pt x="5715" y="195959"/>
                    <a:pt x="9525" y="192154"/>
                    <a:pt x="11430" y="185495"/>
                  </a:cubicBezTo>
                  <a:cubicBezTo>
                    <a:pt x="18097" y="167421"/>
                    <a:pt x="25717" y="148396"/>
                    <a:pt x="33338" y="130322"/>
                  </a:cubicBezTo>
                  <a:cubicBezTo>
                    <a:pt x="48577" y="96077"/>
                    <a:pt x="61913" y="60880"/>
                    <a:pt x="72390" y="25684"/>
                  </a:cubicBezTo>
                  <a:cubicBezTo>
                    <a:pt x="74295" y="17123"/>
                    <a:pt x="75247" y="8561"/>
                    <a:pt x="76200" y="0"/>
                  </a:cubicBezTo>
                  <a:cubicBezTo>
                    <a:pt x="75247" y="0"/>
                    <a:pt x="74295" y="0"/>
                    <a:pt x="74295" y="0"/>
                  </a:cubicBezTo>
                  <a:cubicBezTo>
                    <a:pt x="72390" y="9513"/>
                    <a:pt x="69532" y="19976"/>
                    <a:pt x="66675" y="304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6A5B885-841B-8A4C-8086-17C92FB88157}"/>
                </a:ext>
              </a:extLst>
            </p:cNvPr>
            <p:cNvSpPr/>
            <p:nvPr/>
          </p:nvSpPr>
          <p:spPr>
            <a:xfrm>
              <a:off x="6683692" y="8333068"/>
              <a:ext cx="57150" cy="47563"/>
            </a:xfrm>
            <a:custGeom>
              <a:avLst/>
              <a:gdLst>
                <a:gd name="connsiteX0" fmla="*/ 0 w 57150"/>
                <a:gd name="connsiteY0" fmla="*/ 53270 h 47562"/>
                <a:gd name="connsiteX1" fmla="*/ 1905 w 57150"/>
                <a:gd name="connsiteY1" fmla="*/ 55173 h 47562"/>
                <a:gd name="connsiteX2" fmla="*/ 62865 w 57150"/>
                <a:gd name="connsiteY2" fmla="*/ 42806 h 47562"/>
                <a:gd name="connsiteX3" fmla="*/ 21908 w 57150"/>
                <a:gd name="connsiteY3" fmla="*/ 0 h 47562"/>
                <a:gd name="connsiteX4" fmla="*/ 0 w 57150"/>
                <a:gd name="connsiteY4" fmla="*/ 53270 h 4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47562">
                  <a:moveTo>
                    <a:pt x="0" y="53270"/>
                  </a:moveTo>
                  <a:cubicBezTo>
                    <a:pt x="953" y="54222"/>
                    <a:pt x="953" y="54222"/>
                    <a:pt x="1905" y="55173"/>
                  </a:cubicBezTo>
                  <a:cubicBezTo>
                    <a:pt x="20003" y="41855"/>
                    <a:pt x="40005" y="39953"/>
                    <a:pt x="62865" y="42806"/>
                  </a:cubicBezTo>
                  <a:cubicBezTo>
                    <a:pt x="48578" y="28538"/>
                    <a:pt x="36195" y="14269"/>
                    <a:pt x="21908" y="0"/>
                  </a:cubicBezTo>
                  <a:cubicBezTo>
                    <a:pt x="14288" y="19025"/>
                    <a:pt x="6667" y="36148"/>
                    <a:pt x="0" y="532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AC7C23F-8D94-9E45-A2B7-12AF62D1701E}"/>
                </a:ext>
              </a:extLst>
            </p:cNvPr>
            <p:cNvSpPr/>
            <p:nvPr/>
          </p:nvSpPr>
          <p:spPr>
            <a:xfrm>
              <a:off x="7455217" y="8639372"/>
              <a:ext cx="219075" cy="123663"/>
            </a:xfrm>
            <a:custGeom>
              <a:avLst/>
              <a:gdLst>
                <a:gd name="connsiteX0" fmla="*/ 10478 w 219075"/>
                <a:gd name="connsiteY0" fmla="*/ 102736 h 123663"/>
                <a:gd name="connsiteX1" fmla="*/ 23813 w 219075"/>
                <a:gd name="connsiteY1" fmla="*/ 86564 h 123663"/>
                <a:gd name="connsiteX2" fmla="*/ 54292 w 219075"/>
                <a:gd name="connsiteY2" fmla="*/ 50417 h 123663"/>
                <a:gd name="connsiteX3" fmla="*/ 65723 w 219075"/>
                <a:gd name="connsiteY3" fmla="*/ 45660 h 123663"/>
                <a:gd name="connsiteX4" fmla="*/ 23813 w 219075"/>
                <a:gd name="connsiteY4" fmla="*/ 94174 h 123663"/>
                <a:gd name="connsiteX5" fmla="*/ 24765 w 219075"/>
                <a:gd name="connsiteY5" fmla="*/ 97028 h 123663"/>
                <a:gd name="connsiteX6" fmla="*/ 110490 w 219075"/>
                <a:gd name="connsiteY6" fmla="*/ 77052 h 123663"/>
                <a:gd name="connsiteX7" fmla="*/ 105728 w 219075"/>
                <a:gd name="connsiteY7" fmla="*/ 82759 h 123663"/>
                <a:gd name="connsiteX8" fmla="*/ 84773 w 219075"/>
                <a:gd name="connsiteY8" fmla="*/ 84662 h 123663"/>
                <a:gd name="connsiteX9" fmla="*/ 42863 w 219075"/>
                <a:gd name="connsiteY9" fmla="*/ 94174 h 123663"/>
                <a:gd name="connsiteX10" fmla="*/ 21908 w 219075"/>
                <a:gd name="connsiteY10" fmla="*/ 105589 h 123663"/>
                <a:gd name="connsiteX11" fmla="*/ 22860 w 219075"/>
                <a:gd name="connsiteY11" fmla="*/ 107492 h 123663"/>
                <a:gd name="connsiteX12" fmla="*/ 72390 w 219075"/>
                <a:gd name="connsiteY12" fmla="*/ 110346 h 123663"/>
                <a:gd name="connsiteX13" fmla="*/ 58103 w 219075"/>
                <a:gd name="connsiteY13" fmla="*/ 115102 h 123663"/>
                <a:gd name="connsiteX14" fmla="*/ 20955 w 219075"/>
                <a:gd name="connsiteY14" fmla="*/ 115102 h 123663"/>
                <a:gd name="connsiteX15" fmla="*/ 20003 w 219075"/>
                <a:gd name="connsiteY15" fmla="*/ 117004 h 123663"/>
                <a:gd name="connsiteX16" fmla="*/ 28575 w 219075"/>
                <a:gd name="connsiteY16" fmla="*/ 121761 h 123663"/>
                <a:gd name="connsiteX17" fmla="*/ 67628 w 219075"/>
                <a:gd name="connsiteY17" fmla="*/ 127468 h 123663"/>
                <a:gd name="connsiteX18" fmla="*/ 114300 w 219075"/>
                <a:gd name="connsiteY18" fmla="*/ 127468 h 123663"/>
                <a:gd name="connsiteX19" fmla="*/ 141923 w 219075"/>
                <a:gd name="connsiteY19" fmla="*/ 110346 h 123663"/>
                <a:gd name="connsiteX20" fmla="*/ 145733 w 219075"/>
                <a:gd name="connsiteY20" fmla="*/ 99882 h 123663"/>
                <a:gd name="connsiteX21" fmla="*/ 154305 w 219075"/>
                <a:gd name="connsiteY21" fmla="*/ 78954 h 123663"/>
                <a:gd name="connsiteX22" fmla="*/ 192405 w 219075"/>
                <a:gd name="connsiteY22" fmla="*/ 43758 h 123663"/>
                <a:gd name="connsiteX23" fmla="*/ 225742 w 219075"/>
                <a:gd name="connsiteY23" fmla="*/ 22830 h 123663"/>
                <a:gd name="connsiteX24" fmla="*/ 208598 w 219075"/>
                <a:gd name="connsiteY24" fmla="*/ 23781 h 123663"/>
                <a:gd name="connsiteX25" fmla="*/ 184785 w 219075"/>
                <a:gd name="connsiteY25" fmla="*/ 21879 h 123663"/>
                <a:gd name="connsiteX26" fmla="*/ 137160 w 219075"/>
                <a:gd name="connsiteY26" fmla="*/ 25684 h 123663"/>
                <a:gd name="connsiteX27" fmla="*/ 105728 w 219075"/>
                <a:gd name="connsiteY27" fmla="*/ 28538 h 123663"/>
                <a:gd name="connsiteX28" fmla="*/ 81915 w 219075"/>
                <a:gd name="connsiteY28" fmla="*/ 16171 h 123663"/>
                <a:gd name="connsiteX29" fmla="*/ 65723 w 219075"/>
                <a:gd name="connsiteY29" fmla="*/ 951 h 123663"/>
                <a:gd name="connsiteX30" fmla="*/ 63817 w 219075"/>
                <a:gd name="connsiteY30" fmla="*/ 0 h 123663"/>
                <a:gd name="connsiteX31" fmla="*/ 60008 w 219075"/>
                <a:gd name="connsiteY31" fmla="*/ 951 h 123663"/>
                <a:gd name="connsiteX32" fmla="*/ 15240 w 219075"/>
                <a:gd name="connsiteY32" fmla="*/ 48514 h 123663"/>
                <a:gd name="connsiteX33" fmla="*/ 3810 w 219075"/>
                <a:gd name="connsiteY33" fmla="*/ 80857 h 123663"/>
                <a:gd name="connsiteX34" fmla="*/ 0 w 219075"/>
                <a:gd name="connsiteY34" fmla="*/ 105589 h 123663"/>
                <a:gd name="connsiteX35" fmla="*/ 1905 w 219075"/>
                <a:gd name="connsiteY35" fmla="*/ 106541 h 123663"/>
                <a:gd name="connsiteX36" fmla="*/ 10478 w 219075"/>
                <a:gd name="connsiteY36" fmla="*/ 102736 h 123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19075" h="123663">
                  <a:moveTo>
                    <a:pt x="10478" y="102736"/>
                  </a:moveTo>
                  <a:cubicBezTo>
                    <a:pt x="15240" y="97979"/>
                    <a:pt x="20003" y="92272"/>
                    <a:pt x="23813" y="86564"/>
                  </a:cubicBezTo>
                  <a:cubicBezTo>
                    <a:pt x="34290" y="74198"/>
                    <a:pt x="43815" y="62783"/>
                    <a:pt x="54292" y="50417"/>
                  </a:cubicBezTo>
                  <a:cubicBezTo>
                    <a:pt x="57150" y="47563"/>
                    <a:pt x="60008" y="42806"/>
                    <a:pt x="65723" y="45660"/>
                  </a:cubicBezTo>
                  <a:cubicBezTo>
                    <a:pt x="51435" y="61832"/>
                    <a:pt x="38100" y="78003"/>
                    <a:pt x="23813" y="94174"/>
                  </a:cubicBezTo>
                  <a:cubicBezTo>
                    <a:pt x="23813" y="95125"/>
                    <a:pt x="24765" y="96077"/>
                    <a:pt x="24765" y="97028"/>
                  </a:cubicBezTo>
                  <a:cubicBezTo>
                    <a:pt x="51435" y="79906"/>
                    <a:pt x="80010" y="78003"/>
                    <a:pt x="110490" y="77052"/>
                  </a:cubicBezTo>
                  <a:cubicBezTo>
                    <a:pt x="109538" y="79906"/>
                    <a:pt x="107633" y="81808"/>
                    <a:pt x="105728" y="82759"/>
                  </a:cubicBezTo>
                  <a:cubicBezTo>
                    <a:pt x="99060" y="83710"/>
                    <a:pt x="91440" y="84662"/>
                    <a:pt x="84773" y="84662"/>
                  </a:cubicBezTo>
                  <a:cubicBezTo>
                    <a:pt x="70485" y="84662"/>
                    <a:pt x="56198" y="88467"/>
                    <a:pt x="42863" y="94174"/>
                  </a:cubicBezTo>
                  <a:cubicBezTo>
                    <a:pt x="35242" y="97028"/>
                    <a:pt x="28575" y="101784"/>
                    <a:pt x="21908" y="105589"/>
                  </a:cubicBezTo>
                  <a:cubicBezTo>
                    <a:pt x="21908" y="106541"/>
                    <a:pt x="22860" y="106541"/>
                    <a:pt x="22860" y="107492"/>
                  </a:cubicBezTo>
                  <a:cubicBezTo>
                    <a:pt x="39053" y="106541"/>
                    <a:pt x="56198" y="101784"/>
                    <a:pt x="72390" y="110346"/>
                  </a:cubicBezTo>
                  <a:cubicBezTo>
                    <a:pt x="68580" y="115102"/>
                    <a:pt x="64770" y="116053"/>
                    <a:pt x="58103" y="115102"/>
                  </a:cubicBezTo>
                  <a:cubicBezTo>
                    <a:pt x="45720" y="113199"/>
                    <a:pt x="33338" y="115102"/>
                    <a:pt x="20955" y="115102"/>
                  </a:cubicBezTo>
                  <a:cubicBezTo>
                    <a:pt x="20955" y="116053"/>
                    <a:pt x="20955" y="116053"/>
                    <a:pt x="20003" y="117004"/>
                  </a:cubicBezTo>
                  <a:cubicBezTo>
                    <a:pt x="22860" y="118907"/>
                    <a:pt x="25717" y="120809"/>
                    <a:pt x="28575" y="121761"/>
                  </a:cubicBezTo>
                  <a:cubicBezTo>
                    <a:pt x="41910" y="123663"/>
                    <a:pt x="54292" y="126517"/>
                    <a:pt x="67628" y="127468"/>
                  </a:cubicBezTo>
                  <a:cubicBezTo>
                    <a:pt x="82867" y="128419"/>
                    <a:pt x="99060" y="128419"/>
                    <a:pt x="114300" y="127468"/>
                  </a:cubicBezTo>
                  <a:cubicBezTo>
                    <a:pt x="126683" y="127468"/>
                    <a:pt x="138113" y="124614"/>
                    <a:pt x="141923" y="110346"/>
                  </a:cubicBezTo>
                  <a:cubicBezTo>
                    <a:pt x="142875" y="106541"/>
                    <a:pt x="143828" y="103687"/>
                    <a:pt x="145733" y="99882"/>
                  </a:cubicBezTo>
                  <a:cubicBezTo>
                    <a:pt x="148590" y="93223"/>
                    <a:pt x="150495" y="84662"/>
                    <a:pt x="154305" y="78954"/>
                  </a:cubicBezTo>
                  <a:cubicBezTo>
                    <a:pt x="165735" y="65637"/>
                    <a:pt x="177165" y="53270"/>
                    <a:pt x="192405" y="43758"/>
                  </a:cubicBezTo>
                  <a:cubicBezTo>
                    <a:pt x="203835" y="37099"/>
                    <a:pt x="214313" y="30440"/>
                    <a:pt x="225742" y="22830"/>
                  </a:cubicBezTo>
                  <a:cubicBezTo>
                    <a:pt x="220027" y="22830"/>
                    <a:pt x="214313" y="23781"/>
                    <a:pt x="208598" y="23781"/>
                  </a:cubicBezTo>
                  <a:cubicBezTo>
                    <a:pt x="200977" y="23781"/>
                    <a:pt x="192405" y="21879"/>
                    <a:pt x="184785" y="21879"/>
                  </a:cubicBezTo>
                  <a:cubicBezTo>
                    <a:pt x="168592" y="22830"/>
                    <a:pt x="152400" y="23781"/>
                    <a:pt x="137160" y="25684"/>
                  </a:cubicBezTo>
                  <a:cubicBezTo>
                    <a:pt x="126683" y="26635"/>
                    <a:pt x="116205" y="26635"/>
                    <a:pt x="105728" y="28538"/>
                  </a:cubicBezTo>
                  <a:cubicBezTo>
                    <a:pt x="88583" y="30440"/>
                    <a:pt x="84773" y="29489"/>
                    <a:pt x="81915" y="16171"/>
                  </a:cubicBezTo>
                  <a:cubicBezTo>
                    <a:pt x="64770" y="18074"/>
                    <a:pt x="62865" y="16171"/>
                    <a:pt x="65723" y="951"/>
                  </a:cubicBezTo>
                  <a:cubicBezTo>
                    <a:pt x="64770" y="951"/>
                    <a:pt x="64770" y="0"/>
                    <a:pt x="63817" y="0"/>
                  </a:cubicBezTo>
                  <a:cubicBezTo>
                    <a:pt x="61913" y="0"/>
                    <a:pt x="60960" y="951"/>
                    <a:pt x="60008" y="951"/>
                  </a:cubicBezTo>
                  <a:cubicBezTo>
                    <a:pt x="40005" y="11415"/>
                    <a:pt x="22860" y="25684"/>
                    <a:pt x="15240" y="48514"/>
                  </a:cubicBezTo>
                  <a:cubicBezTo>
                    <a:pt x="11430" y="58978"/>
                    <a:pt x="6667" y="69442"/>
                    <a:pt x="3810" y="80857"/>
                  </a:cubicBezTo>
                  <a:cubicBezTo>
                    <a:pt x="1905" y="88467"/>
                    <a:pt x="953" y="97028"/>
                    <a:pt x="0" y="105589"/>
                  </a:cubicBezTo>
                  <a:cubicBezTo>
                    <a:pt x="953" y="105589"/>
                    <a:pt x="1905" y="106541"/>
                    <a:pt x="1905" y="106541"/>
                  </a:cubicBezTo>
                  <a:cubicBezTo>
                    <a:pt x="6667" y="106541"/>
                    <a:pt x="8573" y="104638"/>
                    <a:pt x="10478" y="10273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9608A6F-9F02-3444-813E-698F4ED3FA71}"/>
                </a:ext>
              </a:extLst>
            </p:cNvPr>
            <p:cNvSpPr/>
            <p:nvPr/>
          </p:nvSpPr>
          <p:spPr>
            <a:xfrm>
              <a:off x="7224133" y="7968499"/>
              <a:ext cx="704850" cy="523190"/>
            </a:xfrm>
            <a:custGeom>
              <a:avLst/>
              <a:gdLst>
                <a:gd name="connsiteX0" fmla="*/ 532074 w 704850"/>
                <a:gd name="connsiteY0" fmla="*/ 159097 h 523190"/>
                <a:gd name="connsiteX1" fmla="*/ 443492 w 704850"/>
                <a:gd name="connsiteY1" fmla="*/ 117242 h 523190"/>
                <a:gd name="connsiteX2" fmla="*/ 396819 w 704850"/>
                <a:gd name="connsiteY2" fmla="*/ 102973 h 523190"/>
                <a:gd name="connsiteX3" fmla="*/ 356814 w 704850"/>
                <a:gd name="connsiteY3" fmla="*/ 91558 h 523190"/>
                <a:gd name="connsiteX4" fmla="*/ 353957 w 704850"/>
                <a:gd name="connsiteY4" fmla="*/ 77290 h 523190"/>
                <a:gd name="connsiteX5" fmla="*/ 342527 w 704850"/>
                <a:gd name="connsiteY5" fmla="*/ 5945 h 523190"/>
                <a:gd name="connsiteX6" fmla="*/ 335859 w 704850"/>
                <a:gd name="connsiteY6" fmla="*/ 238 h 523190"/>
                <a:gd name="connsiteX7" fmla="*/ 126309 w 704850"/>
                <a:gd name="connsiteY7" fmla="*/ 48752 h 523190"/>
                <a:gd name="connsiteX8" fmla="*/ 38679 w 704850"/>
                <a:gd name="connsiteY8" fmla="*/ 111535 h 523190"/>
                <a:gd name="connsiteX9" fmla="*/ 4389 w 704850"/>
                <a:gd name="connsiteY9" fmla="*/ 213319 h 523190"/>
                <a:gd name="connsiteX10" fmla="*/ 24392 w 704850"/>
                <a:gd name="connsiteY10" fmla="*/ 255174 h 523190"/>
                <a:gd name="connsiteX11" fmla="*/ 27249 w 704850"/>
                <a:gd name="connsiteY11" fmla="*/ 258028 h 523190"/>
                <a:gd name="connsiteX12" fmla="*/ 52014 w 704850"/>
                <a:gd name="connsiteY12" fmla="*/ 247564 h 523190"/>
                <a:gd name="connsiteX13" fmla="*/ 63444 w 704850"/>
                <a:gd name="connsiteY13" fmla="*/ 219026 h 523190"/>
                <a:gd name="connsiteX14" fmla="*/ 88209 w 704850"/>
                <a:gd name="connsiteY14" fmla="*/ 160049 h 523190"/>
                <a:gd name="connsiteX15" fmla="*/ 104402 w 704850"/>
                <a:gd name="connsiteY15" fmla="*/ 125803 h 523190"/>
                <a:gd name="connsiteX16" fmla="*/ 114879 w 704850"/>
                <a:gd name="connsiteY16" fmla="*/ 109632 h 523190"/>
                <a:gd name="connsiteX17" fmla="*/ 120594 w 704850"/>
                <a:gd name="connsiteY17" fmla="*/ 115340 h 523190"/>
                <a:gd name="connsiteX18" fmla="*/ 75827 w 704850"/>
                <a:gd name="connsiteY18" fmla="*/ 210465 h 523190"/>
                <a:gd name="connsiteX19" fmla="*/ 66302 w 704850"/>
                <a:gd name="connsiteY19" fmla="*/ 239003 h 523190"/>
                <a:gd name="connsiteX20" fmla="*/ 96782 w 704850"/>
                <a:gd name="connsiteY20" fmla="*/ 219026 h 523190"/>
                <a:gd name="connsiteX21" fmla="*/ 152979 w 704850"/>
                <a:gd name="connsiteY21" fmla="*/ 181928 h 523190"/>
                <a:gd name="connsiteX22" fmla="*/ 225369 w 704850"/>
                <a:gd name="connsiteY22" fmla="*/ 135316 h 523190"/>
                <a:gd name="connsiteX23" fmla="*/ 234894 w 704850"/>
                <a:gd name="connsiteY23" fmla="*/ 136267 h 523190"/>
                <a:gd name="connsiteX24" fmla="*/ 221559 w 704850"/>
                <a:gd name="connsiteY24" fmla="*/ 147682 h 523190"/>
                <a:gd name="connsiteX25" fmla="*/ 152979 w 704850"/>
                <a:gd name="connsiteY25" fmla="*/ 189538 h 523190"/>
                <a:gd name="connsiteX26" fmla="*/ 75827 w 704850"/>
                <a:gd name="connsiteY26" fmla="*/ 242808 h 523190"/>
                <a:gd name="connsiteX27" fmla="*/ 62492 w 704850"/>
                <a:gd name="connsiteY27" fmla="*/ 258028 h 523190"/>
                <a:gd name="connsiteX28" fmla="*/ 99639 w 704850"/>
                <a:gd name="connsiteY28" fmla="*/ 255174 h 523190"/>
                <a:gd name="connsiteX29" fmla="*/ 116784 w 704850"/>
                <a:gd name="connsiteY29" fmla="*/ 255174 h 523190"/>
                <a:gd name="connsiteX30" fmla="*/ 166314 w 704850"/>
                <a:gd name="connsiteY30" fmla="*/ 255174 h 523190"/>
                <a:gd name="connsiteX31" fmla="*/ 390152 w 704850"/>
                <a:gd name="connsiteY31" fmla="*/ 261833 h 523190"/>
                <a:gd name="connsiteX32" fmla="*/ 506357 w 704850"/>
                <a:gd name="connsiteY32" fmla="*/ 275151 h 523190"/>
                <a:gd name="connsiteX33" fmla="*/ 508262 w 704850"/>
                <a:gd name="connsiteY33" fmla="*/ 280858 h 523190"/>
                <a:gd name="connsiteX34" fmla="*/ 487307 w 704850"/>
                <a:gd name="connsiteY34" fmla="*/ 278956 h 523190"/>
                <a:gd name="connsiteX35" fmla="*/ 256802 w 704850"/>
                <a:gd name="connsiteY35" fmla="*/ 261833 h 523190"/>
                <a:gd name="connsiteX36" fmla="*/ 177744 w 704850"/>
                <a:gd name="connsiteY36" fmla="*/ 261833 h 523190"/>
                <a:gd name="connsiteX37" fmla="*/ 130119 w 704850"/>
                <a:gd name="connsiteY37" fmla="*/ 261833 h 523190"/>
                <a:gd name="connsiteX38" fmla="*/ 81542 w 704850"/>
                <a:gd name="connsiteY38" fmla="*/ 263735 h 523190"/>
                <a:gd name="connsiteX39" fmla="*/ 72969 w 704850"/>
                <a:gd name="connsiteY39" fmla="*/ 263735 h 523190"/>
                <a:gd name="connsiteX40" fmla="*/ 166314 w 704850"/>
                <a:gd name="connsiteY40" fmla="*/ 322713 h 523190"/>
                <a:gd name="connsiteX41" fmla="*/ 217749 w 704850"/>
                <a:gd name="connsiteY41" fmla="*/ 359812 h 523190"/>
                <a:gd name="connsiteX42" fmla="*/ 246324 w 704850"/>
                <a:gd name="connsiteY42" fmla="*/ 384545 h 523190"/>
                <a:gd name="connsiteX43" fmla="*/ 237752 w 704850"/>
                <a:gd name="connsiteY43" fmla="*/ 388350 h 523190"/>
                <a:gd name="connsiteX44" fmla="*/ 214892 w 704850"/>
                <a:gd name="connsiteY44" fmla="*/ 367422 h 523190"/>
                <a:gd name="connsiteX45" fmla="*/ 59634 w 704850"/>
                <a:gd name="connsiteY45" fmla="*/ 266589 h 523190"/>
                <a:gd name="connsiteX46" fmla="*/ 125357 w 704850"/>
                <a:gd name="connsiteY46" fmla="*/ 397862 h 523190"/>
                <a:gd name="connsiteX47" fmla="*/ 128214 w 704850"/>
                <a:gd name="connsiteY47" fmla="*/ 406424 h 523190"/>
                <a:gd name="connsiteX48" fmla="*/ 119642 w 704850"/>
                <a:gd name="connsiteY48" fmla="*/ 410229 h 523190"/>
                <a:gd name="connsiteX49" fmla="*/ 92972 w 704850"/>
                <a:gd name="connsiteY49" fmla="*/ 359812 h 523190"/>
                <a:gd name="connsiteX50" fmla="*/ 53919 w 704850"/>
                <a:gd name="connsiteY50" fmla="*/ 281809 h 523190"/>
                <a:gd name="connsiteX51" fmla="*/ 48204 w 704850"/>
                <a:gd name="connsiteY51" fmla="*/ 264687 h 523190"/>
                <a:gd name="connsiteX52" fmla="*/ 32964 w 704850"/>
                <a:gd name="connsiteY52" fmla="*/ 267541 h 523190"/>
                <a:gd name="connsiteX53" fmla="*/ 32012 w 704850"/>
                <a:gd name="connsiteY53" fmla="*/ 273248 h 523190"/>
                <a:gd name="connsiteX54" fmla="*/ 81542 w 704850"/>
                <a:gd name="connsiteY54" fmla="*/ 443523 h 523190"/>
                <a:gd name="connsiteX55" fmla="*/ 152027 w 704850"/>
                <a:gd name="connsiteY55" fmla="*/ 481573 h 523190"/>
                <a:gd name="connsiteX56" fmla="*/ 212034 w 704850"/>
                <a:gd name="connsiteY56" fmla="*/ 508208 h 523190"/>
                <a:gd name="connsiteX57" fmla="*/ 215844 w 704850"/>
                <a:gd name="connsiteY57" fmla="*/ 500598 h 523190"/>
                <a:gd name="connsiteX58" fmla="*/ 234894 w 704850"/>
                <a:gd name="connsiteY58" fmla="*/ 495842 h 523190"/>
                <a:gd name="connsiteX59" fmla="*/ 333002 w 704850"/>
                <a:gd name="connsiteY59" fmla="*/ 524379 h 523190"/>
                <a:gd name="connsiteX60" fmla="*/ 389199 w 704850"/>
                <a:gd name="connsiteY60" fmla="*/ 522477 h 523190"/>
                <a:gd name="connsiteX61" fmla="*/ 433967 w 704850"/>
                <a:gd name="connsiteY61" fmla="*/ 515818 h 523190"/>
                <a:gd name="connsiteX62" fmla="*/ 428252 w 704850"/>
                <a:gd name="connsiteY62" fmla="*/ 497744 h 523190"/>
                <a:gd name="connsiteX63" fmla="*/ 405392 w 704850"/>
                <a:gd name="connsiteY63" fmla="*/ 435913 h 523190"/>
                <a:gd name="connsiteX64" fmla="*/ 400629 w 704850"/>
                <a:gd name="connsiteY64" fmla="*/ 414034 h 523190"/>
                <a:gd name="connsiteX65" fmla="*/ 435872 w 704850"/>
                <a:gd name="connsiteY65" fmla="*/ 405472 h 523190"/>
                <a:gd name="connsiteX66" fmla="*/ 479687 w 704850"/>
                <a:gd name="connsiteY66" fmla="*/ 395960 h 523190"/>
                <a:gd name="connsiteX67" fmla="*/ 603512 w 704850"/>
                <a:gd name="connsiteY67" fmla="*/ 357910 h 523190"/>
                <a:gd name="connsiteX68" fmla="*/ 660662 w 704850"/>
                <a:gd name="connsiteY68" fmla="*/ 336031 h 523190"/>
                <a:gd name="connsiteX69" fmla="*/ 686379 w 704850"/>
                <a:gd name="connsiteY69" fmla="*/ 325567 h 523190"/>
                <a:gd name="connsiteX70" fmla="*/ 709239 w 704850"/>
                <a:gd name="connsiteY70" fmla="*/ 311298 h 523190"/>
                <a:gd name="connsiteX71" fmla="*/ 708287 w 704850"/>
                <a:gd name="connsiteY71" fmla="*/ 305591 h 523190"/>
                <a:gd name="connsiteX72" fmla="*/ 532074 w 704850"/>
                <a:gd name="connsiteY72" fmla="*/ 159097 h 523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704850" h="523190">
                  <a:moveTo>
                    <a:pt x="532074" y="159097"/>
                  </a:moveTo>
                  <a:cubicBezTo>
                    <a:pt x="503499" y="143877"/>
                    <a:pt x="473972" y="128657"/>
                    <a:pt x="443492" y="117242"/>
                  </a:cubicBezTo>
                  <a:cubicBezTo>
                    <a:pt x="428252" y="111535"/>
                    <a:pt x="412059" y="106778"/>
                    <a:pt x="396819" y="102973"/>
                  </a:cubicBezTo>
                  <a:cubicBezTo>
                    <a:pt x="386342" y="101071"/>
                    <a:pt x="362529" y="102022"/>
                    <a:pt x="356814" y="91558"/>
                  </a:cubicBezTo>
                  <a:cubicBezTo>
                    <a:pt x="354909" y="87753"/>
                    <a:pt x="353957" y="82046"/>
                    <a:pt x="353957" y="77290"/>
                  </a:cubicBezTo>
                  <a:cubicBezTo>
                    <a:pt x="353004" y="52557"/>
                    <a:pt x="343479" y="29727"/>
                    <a:pt x="342527" y="5945"/>
                  </a:cubicBezTo>
                  <a:cubicBezTo>
                    <a:pt x="342527" y="1189"/>
                    <a:pt x="339669" y="-713"/>
                    <a:pt x="335859" y="238"/>
                  </a:cubicBezTo>
                  <a:cubicBezTo>
                    <a:pt x="265374" y="9750"/>
                    <a:pt x="192032" y="18312"/>
                    <a:pt x="126309" y="48752"/>
                  </a:cubicBezTo>
                  <a:cubicBezTo>
                    <a:pt x="93924" y="63972"/>
                    <a:pt x="62492" y="83948"/>
                    <a:pt x="38679" y="111535"/>
                  </a:cubicBezTo>
                  <a:cubicBezTo>
                    <a:pt x="16772" y="135316"/>
                    <a:pt x="-10851" y="180025"/>
                    <a:pt x="4389" y="213319"/>
                  </a:cubicBezTo>
                  <a:cubicBezTo>
                    <a:pt x="11057" y="227588"/>
                    <a:pt x="17724" y="240905"/>
                    <a:pt x="24392" y="255174"/>
                  </a:cubicBezTo>
                  <a:cubicBezTo>
                    <a:pt x="25344" y="256125"/>
                    <a:pt x="26297" y="258028"/>
                    <a:pt x="27249" y="258028"/>
                  </a:cubicBezTo>
                  <a:cubicBezTo>
                    <a:pt x="36774" y="261833"/>
                    <a:pt x="48204" y="257077"/>
                    <a:pt x="52014" y="247564"/>
                  </a:cubicBezTo>
                  <a:cubicBezTo>
                    <a:pt x="55824" y="238052"/>
                    <a:pt x="59634" y="228539"/>
                    <a:pt x="63444" y="219026"/>
                  </a:cubicBezTo>
                  <a:cubicBezTo>
                    <a:pt x="72017" y="199050"/>
                    <a:pt x="80589" y="180025"/>
                    <a:pt x="88209" y="160049"/>
                  </a:cubicBezTo>
                  <a:cubicBezTo>
                    <a:pt x="92972" y="148634"/>
                    <a:pt x="97734" y="137219"/>
                    <a:pt x="104402" y="125803"/>
                  </a:cubicBezTo>
                  <a:cubicBezTo>
                    <a:pt x="107259" y="121047"/>
                    <a:pt x="111069" y="112486"/>
                    <a:pt x="114879" y="109632"/>
                  </a:cubicBezTo>
                  <a:cubicBezTo>
                    <a:pt x="118689" y="106778"/>
                    <a:pt x="123452" y="108681"/>
                    <a:pt x="120594" y="115340"/>
                  </a:cubicBezTo>
                  <a:cubicBezTo>
                    <a:pt x="105354" y="146731"/>
                    <a:pt x="89162" y="177171"/>
                    <a:pt x="75827" y="210465"/>
                  </a:cubicBezTo>
                  <a:cubicBezTo>
                    <a:pt x="72017" y="219978"/>
                    <a:pt x="69159" y="229490"/>
                    <a:pt x="66302" y="239003"/>
                  </a:cubicBezTo>
                  <a:cubicBezTo>
                    <a:pt x="77732" y="233295"/>
                    <a:pt x="88209" y="227588"/>
                    <a:pt x="96782" y="219026"/>
                  </a:cubicBezTo>
                  <a:cubicBezTo>
                    <a:pt x="113927" y="203806"/>
                    <a:pt x="133929" y="194294"/>
                    <a:pt x="152979" y="181928"/>
                  </a:cubicBezTo>
                  <a:cubicBezTo>
                    <a:pt x="176792" y="166707"/>
                    <a:pt x="201557" y="150536"/>
                    <a:pt x="225369" y="135316"/>
                  </a:cubicBezTo>
                  <a:cubicBezTo>
                    <a:pt x="228227" y="133413"/>
                    <a:pt x="232037" y="132462"/>
                    <a:pt x="234894" y="136267"/>
                  </a:cubicBezTo>
                  <a:cubicBezTo>
                    <a:pt x="232989" y="141975"/>
                    <a:pt x="226322" y="144829"/>
                    <a:pt x="221559" y="147682"/>
                  </a:cubicBezTo>
                  <a:cubicBezTo>
                    <a:pt x="198699" y="161951"/>
                    <a:pt x="175839" y="176220"/>
                    <a:pt x="152979" y="189538"/>
                  </a:cubicBezTo>
                  <a:cubicBezTo>
                    <a:pt x="125357" y="204758"/>
                    <a:pt x="100592" y="224734"/>
                    <a:pt x="75827" y="242808"/>
                  </a:cubicBezTo>
                  <a:cubicBezTo>
                    <a:pt x="71064" y="246613"/>
                    <a:pt x="65349" y="250418"/>
                    <a:pt x="62492" y="258028"/>
                  </a:cubicBezTo>
                  <a:cubicBezTo>
                    <a:pt x="64397" y="253272"/>
                    <a:pt x="94877" y="255174"/>
                    <a:pt x="99639" y="255174"/>
                  </a:cubicBezTo>
                  <a:cubicBezTo>
                    <a:pt x="105354" y="255174"/>
                    <a:pt x="111069" y="255174"/>
                    <a:pt x="116784" y="255174"/>
                  </a:cubicBezTo>
                  <a:cubicBezTo>
                    <a:pt x="132977" y="255174"/>
                    <a:pt x="150122" y="255174"/>
                    <a:pt x="166314" y="255174"/>
                  </a:cubicBezTo>
                  <a:cubicBezTo>
                    <a:pt x="240609" y="255174"/>
                    <a:pt x="315857" y="258028"/>
                    <a:pt x="390152" y="261833"/>
                  </a:cubicBezTo>
                  <a:cubicBezTo>
                    <a:pt x="428252" y="263735"/>
                    <a:pt x="469209" y="264687"/>
                    <a:pt x="506357" y="275151"/>
                  </a:cubicBezTo>
                  <a:cubicBezTo>
                    <a:pt x="513024" y="277053"/>
                    <a:pt x="513024" y="279907"/>
                    <a:pt x="508262" y="280858"/>
                  </a:cubicBezTo>
                  <a:cubicBezTo>
                    <a:pt x="502547" y="282761"/>
                    <a:pt x="493022" y="279907"/>
                    <a:pt x="487307" y="278956"/>
                  </a:cubicBezTo>
                  <a:cubicBezTo>
                    <a:pt x="410154" y="271345"/>
                    <a:pt x="334907" y="262784"/>
                    <a:pt x="256802" y="261833"/>
                  </a:cubicBezTo>
                  <a:cubicBezTo>
                    <a:pt x="230132" y="261833"/>
                    <a:pt x="204414" y="261833"/>
                    <a:pt x="177744" y="261833"/>
                  </a:cubicBezTo>
                  <a:cubicBezTo>
                    <a:pt x="161552" y="261833"/>
                    <a:pt x="145359" y="261833"/>
                    <a:pt x="130119" y="261833"/>
                  </a:cubicBezTo>
                  <a:cubicBezTo>
                    <a:pt x="113927" y="261833"/>
                    <a:pt x="97734" y="262784"/>
                    <a:pt x="81542" y="263735"/>
                  </a:cubicBezTo>
                  <a:cubicBezTo>
                    <a:pt x="79637" y="263735"/>
                    <a:pt x="76779" y="263735"/>
                    <a:pt x="72969" y="263735"/>
                  </a:cubicBezTo>
                  <a:cubicBezTo>
                    <a:pt x="105354" y="284663"/>
                    <a:pt x="136787" y="302737"/>
                    <a:pt x="166314" y="322713"/>
                  </a:cubicBezTo>
                  <a:cubicBezTo>
                    <a:pt x="183459" y="334128"/>
                    <a:pt x="200604" y="346495"/>
                    <a:pt x="217749" y="359812"/>
                  </a:cubicBezTo>
                  <a:cubicBezTo>
                    <a:pt x="227274" y="367422"/>
                    <a:pt x="236799" y="375984"/>
                    <a:pt x="246324" y="384545"/>
                  </a:cubicBezTo>
                  <a:cubicBezTo>
                    <a:pt x="255849" y="392155"/>
                    <a:pt x="243467" y="394057"/>
                    <a:pt x="237752" y="388350"/>
                  </a:cubicBezTo>
                  <a:cubicBezTo>
                    <a:pt x="230132" y="381691"/>
                    <a:pt x="223464" y="374081"/>
                    <a:pt x="214892" y="367422"/>
                  </a:cubicBezTo>
                  <a:cubicBezTo>
                    <a:pt x="166314" y="329372"/>
                    <a:pt x="113927" y="295127"/>
                    <a:pt x="59634" y="266589"/>
                  </a:cubicBezTo>
                  <a:cubicBezTo>
                    <a:pt x="77732" y="312249"/>
                    <a:pt x="101544" y="355056"/>
                    <a:pt x="125357" y="397862"/>
                  </a:cubicBezTo>
                  <a:cubicBezTo>
                    <a:pt x="127262" y="400716"/>
                    <a:pt x="128214" y="403570"/>
                    <a:pt x="128214" y="406424"/>
                  </a:cubicBezTo>
                  <a:cubicBezTo>
                    <a:pt x="128214" y="411180"/>
                    <a:pt x="122499" y="415936"/>
                    <a:pt x="119642" y="410229"/>
                  </a:cubicBezTo>
                  <a:cubicBezTo>
                    <a:pt x="111069" y="393106"/>
                    <a:pt x="101544" y="376935"/>
                    <a:pt x="92972" y="359812"/>
                  </a:cubicBezTo>
                  <a:cubicBezTo>
                    <a:pt x="79637" y="334128"/>
                    <a:pt x="66302" y="307493"/>
                    <a:pt x="53919" y="281809"/>
                  </a:cubicBezTo>
                  <a:cubicBezTo>
                    <a:pt x="51062" y="277053"/>
                    <a:pt x="50109" y="271345"/>
                    <a:pt x="48204" y="264687"/>
                  </a:cubicBezTo>
                  <a:cubicBezTo>
                    <a:pt x="43442" y="265638"/>
                    <a:pt x="37727" y="266589"/>
                    <a:pt x="32964" y="267541"/>
                  </a:cubicBezTo>
                  <a:cubicBezTo>
                    <a:pt x="32964" y="269443"/>
                    <a:pt x="32964" y="271345"/>
                    <a:pt x="32012" y="273248"/>
                  </a:cubicBezTo>
                  <a:cubicBezTo>
                    <a:pt x="7247" y="331275"/>
                    <a:pt x="32012" y="406424"/>
                    <a:pt x="81542" y="443523"/>
                  </a:cubicBezTo>
                  <a:cubicBezTo>
                    <a:pt x="102497" y="459694"/>
                    <a:pt x="128214" y="470158"/>
                    <a:pt x="152027" y="481573"/>
                  </a:cubicBezTo>
                  <a:cubicBezTo>
                    <a:pt x="172029" y="491085"/>
                    <a:pt x="192032" y="498695"/>
                    <a:pt x="212034" y="508208"/>
                  </a:cubicBezTo>
                  <a:cubicBezTo>
                    <a:pt x="212987" y="506305"/>
                    <a:pt x="213939" y="503452"/>
                    <a:pt x="215844" y="500598"/>
                  </a:cubicBezTo>
                  <a:cubicBezTo>
                    <a:pt x="221559" y="492037"/>
                    <a:pt x="226322" y="491085"/>
                    <a:pt x="234894" y="495842"/>
                  </a:cubicBezTo>
                  <a:cubicBezTo>
                    <a:pt x="264422" y="512964"/>
                    <a:pt x="298712" y="522477"/>
                    <a:pt x="333002" y="524379"/>
                  </a:cubicBezTo>
                  <a:cubicBezTo>
                    <a:pt x="351099" y="526282"/>
                    <a:pt x="370149" y="525331"/>
                    <a:pt x="389199" y="522477"/>
                  </a:cubicBezTo>
                  <a:cubicBezTo>
                    <a:pt x="392057" y="522477"/>
                    <a:pt x="433014" y="512964"/>
                    <a:pt x="433967" y="515818"/>
                  </a:cubicBezTo>
                  <a:cubicBezTo>
                    <a:pt x="432062" y="509159"/>
                    <a:pt x="430157" y="503452"/>
                    <a:pt x="428252" y="497744"/>
                  </a:cubicBezTo>
                  <a:cubicBezTo>
                    <a:pt x="420632" y="476817"/>
                    <a:pt x="413012" y="456840"/>
                    <a:pt x="405392" y="435913"/>
                  </a:cubicBezTo>
                  <a:cubicBezTo>
                    <a:pt x="404439" y="432108"/>
                    <a:pt x="397772" y="417839"/>
                    <a:pt x="400629" y="414034"/>
                  </a:cubicBezTo>
                  <a:cubicBezTo>
                    <a:pt x="404439" y="406424"/>
                    <a:pt x="428252" y="406424"/>
                    <a:pt x="435872" y="405472"/>
                  </a:cubicBezTo>
                  <a:cubicBezTo>
                    <a:pt x="450159" y="402619"/>
                    <a:pt x="465399" y="399765"/>
                    <a:pt x="479687" y="395960"/>
                  </a:cubicBezTo>
                  <a:cubicBezTo>
                    <a:pt x="521597" y="385496"/>
                    <a:pt x="562554" y="372179"/>
                    <a:pt x="603512" y="357910"/>
                  </a:cubicBezTo>
                  <a:cubicBezTo>
                    <a:pt x="622562" y="351251"/>
                    <a:pt x="641612" y="343641"/>
                    <a:pt x="660662" y="336031"/>
                  </a:cubicBezTo>
                  <a:cubicBezTo>
                    <a:pt x="669234" y="333177"/>
                    <a:pt x="677807" y="329372"/>
                    <a:pt x="686379" y="325567"/>
                  </a:cubicBezTo>
                  <a:cubicBezTo>
                    <a:pt x="689237" y="324616"/>
                    <a:pt x="710192" y="315103"/>
                    <a:pt x="709239" y="311298"/>
                  </a:cubicBezTo>
                  <a:cubicBezTo>
                    <a:pt x="709239" y="309396"/>
                    <a:pt x="709239" y="307493"/>
                    <a:pt x="708287" y="305591"/>
                  </a:cubicBezTo>
                  <a:cubicBezTo>
                    <a:pt x="661614" y="242808"/>
                    <a:pt x="600654" y="196196"/>
                    <a:pt x="532074" y="1590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7C752C5-29DE-6144-8678-13810E31265C}"/>
                </a:ext>
              </a:extLst>
            </p:cNvPr>
            <p:cNvSpPr/>
            <p:nvPr/>
          </p:nvSpPr>
          <p:spPr>
            <a:xfrm>
              <a:off x="6661785" y="8967555"/>
              <a:ext cx="9525" cy="28538"/>
            </a:xfrm>
            <a:custGeom>
              <a:avLst/>
              <a:gdLst>
                <a:gd name="connsiteX0" fmla="*/ 12383 w 9525"/>
                <a:gd name="connsiteY0" fmla="*/ 951 h 28537"/>
                <a:gd name="connsiteX1" fmla="*/ 10478 w 9525"/>
                <a:gd name="connsiteY1" fmla="*/ 0 h 28537"/>
                <a:gd name="connsiteX2" fmla="*/ 0 w 9525"/>
                <a:gd name="connsiteY2" fmla="*/ 23781 h 28537"/>
                <a:gd name="connsiteX3" fmla="*/ 6668 w 9525"/>
                <a:gd name="connsiteY3" fmla="*/ 32343 h 28537"/>
                <a:gd name="connsiteX4" fmla="*/ 12383 w 9525"/>
                <a:gd name="connsiteY4" fmla="*/ 951 h 2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37">
                  <a:moveTo>
                    <a:pt x="12383" y="951"/>
                  </a:moveTo>
                  <a:cubicBezTo>
                    <a:pt x="11430" y="951"/>
                    <a:pt x="10478" y="0"/>
                    <a:pt x="10478" y="0"/>
                  </a:cubicBezTo>
                  <a:cubicBezTo>
                    <a:pt x="6668" y="7610"/>
                    <a:pt x="2858" y="16171"/>
                    <a:pt x="0" y="23781"/>
                  </a:cubicBezTo>
                  <a:cubicBezTo>
                    <a:pt x="1905" y="26635"/>
                    <a:pt x="3810" y="28538"/>
                    <a:pt x="6668" y="32343"/>
                  </a:cubicBezTo>
                  <a:cubicBezTo>
                    <a:pt x="7620" y="19976"/>
                    <a:pt x="9525" y="10464"/>
                    <a:pt x="12383" y="9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82281DA-11F0-D34E-8B8F-72337F327624}"/>
                </a:ext>
              </a:extLst>
            </p:cNvPr>
            <p:cNvSpPr/>
            <p:nvPr/>
          </p:nvSpPr>
          <p:spPr>
            <a:xfrm>
              <a:off x="6575108" y="8866379"/>
              <a:ext cx="19050" cy="114151"/>
            </a:xfrm>
            <a:custGeom>
              <a:avLst/>
              <a:gdLst>
                <a:gd name="connsiteX0" fmla="*/ 0 w 19050"/>
                <a:gd name="connsiteY0" fmla="*/ 4148 h 114150"/>
                <a:gd name="connsiteX1" fmla="*/ 6667 w 19050"/>
                <a:gd name="connsiteY1" fmla="*/ 44101 h 114150"/>
                <a:gd name="connsiteX2" fmla="*/ 15240 w 19050"/>
                <a:gd name="connsiteY2" fmla="*/ 76444 h 114150"/>
                <a:gd name="connsiteX3" fmla="*/ 25717 w 19050"/>
                <a:gd name="connsiteY3" fmla="*/ 120201 h 114150"/>
                <a:gd name="connsiteX4" fmla="*/ 27622 w 19050"/>
                <a:gd name="connsiteY4" fmla="*/ 120201 h 114150"/>
                <a:gd name="connsiteX5" fmla="*/ 6667 w 19050"/>
                <a:gd name="connsiteY5" fmla="*/ 343 h 114150"/>
                <a:gd name="connsiteX6" fmla="*/ 0 w 19050"/>
                <a:gd name="connsiteY6" fmla="*/ 4148 h 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14150">
                  <a:moveTo>
                    <a:pt x="0" y="4148"/>
                  </a:moveTo>
                  <a:cubicBezTo>
                    <a:pt x="1905" y="17466"/>
                    <a:pt x="3810" y="30783"/>
                    <a:pt x="6667" y="44101"/>
                  </a:cubicBezTo>
                  <a:cubicBezTo>
                    <a:pt x="8572" y="55516"/>
                    <a:pt x="13335" y="65980"/>
                    <a:pt x="15240" y="76444"/>
                  </a:cubicBezTo>
                  <a:cubicBezTo>
                    <a:pt x="19050" y="90712"/>
                    <a:pt x="21908" y="105932"/>
                    <a:pt x="25717" y="120201"/>
                  </a:cubicBezTo>
                  <a:cubicBezTo>
                    <a:pt x="26670" y="120201"/>
                    <a:pt x="26670" y="120201"/>
                    <a:pt x="27622" y="120201"/>
                  </a:cubicBezTo>
                  <a:cubicBezTo>
                    <a:pt x="20955" y="80248"/>
                    <a:pt x="13335" y="41247"/>
                    <a:pt x="6667" y="343"/>
                  </a:cubicBezTo>
                  <a:cubicBezTo>
                    <a:pt x="3810" y="-608"/>
                    <a:pt x="0" y="343"/>
                    <a:pt x="0" y="41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84A69A40-5C46-E347-B991-94FB2135A6D1}"/>
                </a:ext>
              </a:extLst>
            </p:cNvPr>
            <p:cNvSpPr/>
            <p:nvPr/>
          </p:nvSpPr>
          <p:spPr>
            <a:xfrm>
              <a:off x="6674821" y="8958042"/>
              <a:ext cx="76200" cy="133176"/>
            </a:xfrm>
            <a:custGeom>
              <a:avLst/>
              <a:gdLst>
                <a:gd name="connsiteX0" fmla="*/ 35541 w 76200"/>
                <a:gd name="connsiteY0" fmla="*/ 45660 h 133175"/>
                <a:gd name="connsiteX1" fmla="*/ 33636 w 76200"/>
                <a:gd name="connsiteY1" fmla="*/ 43758 h 133175"/>
                <a:gd name="connsiteX2" fmla="*/ 6966 w 76200"/>
                <a:gd name="connsiteY2" fmla="*/ 10464 h 133175"/>
                <a:gd name="connsiteX3" fmla="*/ 1251 w 76200"/>
                <a:gd name="connsiteY3" fmla="*/ 35196 h 133175"/>
                <a:gd name="connsiteX4" fmla="*/ 3156 w 76200"/>
                <a:gd name="connsiteY4" fmla="*/ 53270 h 133175"/>
                <a:gd name="connsiteX5" fmla="*/ 14586 w 76200"/>
                <a:gd name="connsiteY5" fmla="*/ 64685 h 133175"/>
                <a:gd name="connsiteX6" fmla="*/ 62211 w 76200"/>
                <a:gd name="connsiteY6" fmla="*/ 117956 h 133175"/>
                <a:gd name="connsiteX7" fmla="*/ 80309 w 76200"/>
                <a:gd name="connsiteY7" fmla="*/ 133176 h 133175"/>
                <a:gd name="connsiteX8" fmla="*/ 82214 w 76200"/>
                <a:gd name="connsiteY8" fmla="*/ 132225 h 133175"/>
                <a:gd name="connsiteX9" fmla="*/ 81261 w 76200"/>
                <a:gd name="connsiteY9" fmla="*/ 91321 h 133175"/>
                <a:gd name="connsiteX10" fmla="*/ 64116 w 76200"/>
                <a:gd name="connsiteY10" fmla="*/ 39953 h 133175"/>
                <a:gd name="connsiteX11" fmla="*/ 12681 w 76200"/>
                <a:gd name="connsiteY11" fmla="*/ 0 h 133175"/>
                <a:gd name="connsiteX12" fmla="*/ 11729 w 76200"/>
                <a:gd name="connsiteY12" fmla="*/ 951 h 133175"/>
                <a:gd name="connsiteX13" fmla="*/ 40304 w 76200"/>
                <a:gd name="connsiteY13" fmla="*/ 37099 h 133175"/>
                <a:gd name="connsiteX14" fmla="*/ 43161 w 76200"/>
                <a:gd name="connsiteY14" fmla="*/ 43758 h 133175"/>
                <a:gd name="connsiteX15" fmla="*/ 35541 w 76200"/>
                <a:gd name="connsiteY15" fmla="*/ 45660 h 133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200" h="133175">
                  <a:moveTo>
                    <a:pt x="35541" y="45660"/>
                  </a:moveTo>
                  <a:cubicBezTo>
                    <a:pt x="34589" y="45660"/>
                    <a:pt x="34589" y="44709"/>
                    <a:pt x="33636" y="43758"/>
                  </a:cubicBezTo>
                  <a:cubicBezTo>
                    <a:pt x="25064" y="32343"/>
                    <a:pt x="15539" y="21879"/>
                    <a:pt x="6966" y="10464"/>
                  </a:cubicBezTo>
                  <a:cubicBezTo>
                    <a:pt x="5061" y="19976"/>
                    <a:pt x="3156" y="27586"/>
                    <a:pt x="1251" y="35196"/>
                  </a:cubicBezTo>
                  <a:cubicBezTo>
                    <a:pt x="-654" y="40904"/>
                    <a:pt x="-654" y="47563"/>
                    <a:pt x="3156" y="53270"/>
                  </a:cubicBezTo>
                  <a:cubicBezTo>
                    <a:pt x="6014" y="57075"/>
                    <a:pt x="10776" y="60880"/>
                    <a:pt x="14586" y="64685"/>
                  </a:cubicBezTo>
                  <a:cubicBezTo>
                    <a:pt x="30779" y="81808"/>
                    <a:pt x="46019" y="100833"/>
                    <a:pt x="62211" y="117956"/>
                  </a:cubicBezTo>
                  <a:cubicBezTo>
                    <a:pt x="67926" y="123663"/>
                    <a:pt x="73641" y="127468"/>
                    <a:pt x="80309" y="133176"/>
                  </a:cubicBezTo>
                  <a:cubicBezTo>
                    <a:pt x="81261" y="133176"/>
                    <a:pt x="82214" y="132225"/>
                    <a:pt x="82214" y="132225"/>
                  </a:cubicBezTo>
                  <a:cubicBezTo>
                    <a:pt x="82214" y="118907"/>
                    <a:pt x="84119" y="104638"/>
                    <a:pt x="81261" y="91321"/>
                  </a:cubicBezTo>
                  <a:cubicBezTo>
                    <a:pt x="77451" y="73247"/>
                    <a:pt x="71736" y="56124"/>
                    <a:pt x="64116" y="39953"/>
                  </a:cubicBezTo>
                  <a:cubicBezTo>
                    <a:pt x="53639" y="19025"/>
                    <a:pt x="33636" y="7610"/>
                    <a:pt x="12681" y="0"/>
                  </a:cubicBezTo>
                  <a:cubicBezTo>
                    <a:pt x="12681" y="0"/>
                    <a:pt x="11729" y="951"/>
                    <a:pt x="11729" y="951"/>
                  </a:cubicBezTo>
                  <a:cubicBezTo>
                    <a:pt x="11729" y="951"/>
                    <a:pt x="38399" y="34245"/>
                    <a:pt x="40304" y="37099"/>
                  </a:cubicBezTo>
                  <a:cubicBezTo>
                    <a:pt x="42209" y="39002"/>
                    <a:pt x="43161" y="40904"/>
                    <a:pt x="43161" y="43758"/>
                  </a:cubicBezTo>
                  <a:cubicBezTo>
                    <a:pt x="40304" y="43758"/>
                    <a:pt x="37446" y="46612"/>
                    <a:pt x="35541" y="456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DF8282E2-F158-7942-ABA6-F40536A39055}"/>
                </a:ext>
              </a:extLst>
            </p:cNvPr>
            <p:cNvSpPr/>
            <p:nvPr/>
          </p:nvSpPr>
          <p:spPr>
            <a:xfrm>
              <a:off x="6599872" y="8798231"/>
              <a:ext cx="76200" cy="114151"/>
            </a:xfrm>
            <a:custGeom>
              <a:avLst/>
              <a:gdLst>
                <a:gd name="connsiteX0" fmla="*/ 80010 w 76200"/>
                <a:gd name="connsiteY0" fmla="*/ 117004 h 114150"/>
                <a:gd name="connsiteX1" fmla="*/ 79058 w 76200"/>
                <a:gd name="connsiteY1" fmla="*/ 76100 h 114150"/>
                <a:gd name="connsiteX2" fmla="*/ 75248 w 76200"/>
                <a:gd name="connsiteY2" fmla="*/ 62783 h 114150"/>
                <a:gd name="connsiteX3" fmla="*/ 34290 w 76200"/>
                <a:gd name="connsiteY3" fmla="*/ 17123 h 114150"/>
                <a:gd name="connsiteX4" fmla="*/ 0 w 76200"/>
                <a:gd name="connsiteY4" fmla="*/ 0 h 114150"/>
                <a:gd name="connsiteX5" fmla="*/ 0 w 76200"/>
                <a:gd name="connsiteY5" fmla="*/ 59929 h 114150"/>
                <a:gd name="connsiteX6" fmla="*/ 80010 w 76200"/>
                <a:gd name="connsiteY6" fmla="*/ 117004 h 11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14150">
                  <a:moveTo>
                    <a:pt x="80010" y="117004"/>
                  </a:moveTo>
                  <a:cubicBezTo>
                    <a:pt x="80010" y="102736"/>
                    <a:pt x="80010" y="89418"/>
                    <a:pt x="79058" y="76100"/>
                  </a:cubicBezTo>
                  <a:cubicBezTo>
                    <a:pt x="79058" y="71344"/>
                    <a:pt x="77153" y="67539"/>
                    <a:pt x="75248" y="62783"/>
                  </a:cubicBezTo>
                  <a:cubicBezTo>
                    <a:pt x="67628" y="42806"/>
                    <a:pt x="52388" y="28538"/>
                    <a:pt x="34290" y="17123"/>
                  </a:cubicBezTo>
                  <a:cubicBezTo>
                    <a:pt x="23813" y="10464"/>
                    <a:pt x="12383" y="5708"/>
                    <a:pt x="0" y="0"/>
                  </a:cubicBezTo>
                  <a:cubicBezTo>
                    <a:pt x="0" y="20928"/>
                    <a:pt x="0" y="39953"/>
                    <a:pt x="0" y="59929"/>
                  </a:cubicBezTo>
                  <a:cubicBezTo>
                    <a:pt x="33338" y="70393"/>
                    <a:pt x="62865" y="85613"/>
                    <a:pt x="80010" y="1170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5274E38-8904-624F-AFE0-F07E4A2EF138}"/>
                </a:ext>
              </a:extLst>
            </p:cNvPr>
            <p:cNvSpPr/>
            <p:nvPr/>
          </p:nvSpPr>
          <p:spPr>
            <a:xfrm>
              <a:off x="6669157" y="9030338"/>
              <a:ext cx="76200" cy="171226"/>
            </a:xfrm>
            <a:custGeom>
              <a:avLst/>
              <a:gdLst>
                <a:gd name="connsiteX0" fmla="*/ 78353 w 76200"/>
                <a:gd name="connsiteY0" fmla="*/ 70393 h 171225"/>
                <a:gd name="connsiteX1" fmla="*/ 33585 w 76200"/>
                <a:gd name="connsiteY1" fmla="*/ 29489 h 171225"/>
                <a:gd name="connsiteX2" fmla="*/ 3105 w 76200"/>
                <a:gd name="connsiteY2" fmla="*/ 0 h 171225"/>
                <a:gd name="connsiteX3" fmla="*/ 1200 w 76200"/>
                <a:gd name="connsiteY3" fmla="*/ 5707 h 171225"/>
                <a:gd name="connsiteX4" fmla="*/ 2153 w 76200"/>
                <a:gd name="connsiteY4" fmla="*/ 39001 h 171225"/>
                <a:gd name="connsiteX5" fmla="*/ 248 w 76200"/>
                <a:gd name="connsiteY5" fmla="*/ 83710 h 171225"/>
                <a:gd name="connsiteX6" fmla="*/ 4058 w 76200"/>
                <a:gd name="connsiteY6" fmla="*/ 101784 h 171225"/>
                <a:gd name="connsiteX7" fmla="*/ 12630 w 76200"/>
                <a:gd name="connsiteY7" fmla="*/ 118907 h 171225"/>
                <a:gd name="connsiteX8" fmla="*/ 54540 w 76200"/>
                <a:gd name="connsiteY8" fmla="*/ 172177 h 171225"/>
                <a:gd name="connsiteX9" fmla="*/ 59303 w 76200"/>
                <a:gd name="connsiteY9" fmla="*/ 161713 h 171225"/>
                <a:gd name="connsiteX10" fmla="*/ 75495 w 76200"/>
                <a:gd name="connsiteY10" fmla="*/ 109394 h 171225"/>
                <a:gd name="connsiteX11" fmla="*/ 81210 w 76200"/>
                <a:gd name="connsiteY11" fmla="*/ 78954 h 171225"/>
                <a:gd name="connsiteX12" fmla="*/ 78353 w 76200"/>
                <a:gd name="connsiteY12" fmla="*/ 70393 h 17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6200" h="171225">
                  <a:moveTo>
                    <a:pt x="78353" y="70393"/>
                  </a:moveTo>
                  <a:cubicBezTo>
                    <a:pt x="63113" y="57075"/>
                    <a:pt x="48825" y="42806"/>
                    <a:pt x="33585" y="29489"/>
                  </a:cubicBezTo>
                  <a:cubicBezTo>
                    <a:pt x="23108" y="19976"/>
                    <a:pt x="13583" y="10464"/>
                    <a:pt x="3105" y="0"/>
                  </a:cubicBezTo>
                  <a:cubicBezTo>
                    <a:pt x="2153" y="1902"/>
                    <a:pt x="1200" y="3805"/>
                    <a:pt x="1200" y="5707"/>
                  </a:cubicBezTo>
                  <a:cubicBezTo>
                    <a:pt x="1200" y="17123"/>
                    <a:pt x="2153" y="27586"/>
                    <a:pt x="2153" y="39001"/>
                  </a:cubicBezTo>
                  <a:cubicBezTo>
                    <a:pt x="2153" y="54222"/>
                    <a:pt x="2153" y="68490"/>
                    <a:pt x="248" y="83710"/>
                  </a:cubicBezTo>
                  <a:cubicBezTo>
                    <a:pt x="-705" y="90369"/>
                    <a:pt x="1200" y="96077"/>
                    <a:pt x="4058" y="101784"/>
                  </a:cubicBezTo>
                  <a:cubicBezTo>
                    <a:pt x="6915" y="107492"/>
                    <a:pt x="9773" y="113199"/>
                    <a:pt x="12630" y="118907"/>
                  </a:cubicBezTo>
                  <a:cubicBezTo>
                    <a:pt x="23108" y="138883"/>
                    <a:pt x="38348" y="155055"/>
                    <a:pt x="54540" y="172177"/>
                  </a:cubicBezTo>
                  <a:cubicBezTo>
                    <a:pt x="56445" y="168372"/>
                    <a:pt x="58350" y="164567"/>
                    <a:pt x="59303" y="161713"/>
                  </a:cubicBezTo>
                  <a:cubicBezTo>
                    <a:pt x="65018" y="144591"/>
                    <a:pt x="70733" y="127468"/>
                    <a:pt x="75495" y="109394"/>
                  </a:cubicBezTo>
                  <a:cubicBezTo>
                    <a:pt x="78353" y="98930"/>
                    <a:pt x="79305" y="88467"/>
                    <a:pt x="81210" y="78954"/>
                  </a:cubicBezTo>
                  <a:cubicBezTo>
                    <a:pt x="83115" y="75149"/>
                    <a:pt x="81210" y="73247"/>
                    <a:pt x="78353" y="70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8355208A-C6F0-5946-A6D9-41C1CC921B02}"/>
                </a:ext>
              </a:extLst>
            </p:cNvPr>
            <p:cNvSpPr/>
            <p:nvPr/>
          </p:nvSpPr>
          <p:spPr>
            <a:xfrm>
              <a:off x="6601479" y="8869575"/>
              <a:ext cx="66675" cy="95125"/>
            </a:xfrm>
            <a:custGeom>
              <a:avLst/>
              <a:gdLst>
                <a:gd name="connsiteX0" fmla="*/ 1251 w 66675"/>
                <a:gd name="connsiteY0" fmla="*/ 0 h 95125"/>
                <a:gd name="connsiteX1" fmla="*/ 3156 w 66675"/>
                <a:gd name="connsiteY1" fmla="*/ 40904 h 95125"/>
                <a:gd name="connsiteX2" fmla="*/ 24111 w 66675"/>
                <a:gd name="connsiteY2" fmla="*/ 74198 h 95125"/>
                <a:gd name="connsiteX3" fmla="*/ 44114 w 66675"/>
                <a:gd name="connsiteY3" fmla="*/ 100833 h 95125"/>
                <a:gd name="connsiteX4" fmla="*/ 54591 w 66675"/>
                <a:gd name="connsiteY4" fmla="*/ 102736 h 95125"/>
                <a:gd name="connsiteX5" fmla="*/ 66974 w 66675"/>
                <a:gd name="connsiteY5" fmla="*/ 83710 h 95125"/>
                <a:gd name="connsiteX6" fmla="*/ 58401 w 66675"/>
                <a:gd name="connsiteY6" fmla="*/ 77052 h 95125"/>
                <a:gd name="connsiteX7" fmla="*/ 26016 w 66675"/>
                <a:gd name="connsiteY7" fmla="*/ 58978 h 95125"/>
                <a:gd name="connsiteX8" fmla="*/ 22206 w 66675"/>
                <a:gd name="connsiteY8" fmla="*/ 55173 h 95125"/>
                <a:gd name="connsiteX9" fmla="*/ 24111 w 66675"/>
                <a:gd name="connsiteY9" fmla="*/ 50417 h 95125"/>
                <a:gd name="connsiteX10" fmla="*/ 26969 w 66675"/>
                <a:gd name="connsiteY10" fmla="*/ 51368 h 95125"/>
                <a:gd name="connsiteX11" fmla="*/ 61259 w 66675"/>
                <a:gd name="connsiteY11" fmla="*/ 69442 h 95125"/>
                <a:gd name="connsiteX12" fmla="*/ 72689 w 66675"/>
                <a:gd name="connsiteY12" fmla="*/ 75149 h 95125"/>
                <a:gd name="connsiteX13" fmla="*/ 69831 w 66675"/>
                <a:gd name="connsiteY13" fmla="*/ 48514 h 95125"/>
                <a:gd name="connsiteX14" fmla="*/ 1251 w 66675"/>
                <a:gd name="connsiteY14" fmla="*/ 0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675" h="95125">
                  <a:moveTo>
                    <a:pt x="1251" y="0"/>
                  </a:moveTo>
                  <a:cubicBezTo>
                    <a:pt x="-654" y="13318"/>
                    <a:pt x="-654" y="28538"/>
                    <a:pt x="3156" y="40904"/>
                  </a:cubicBezTo>
                  <a:cubicBezTo>
                    <a:pt x="6966" y="53270"/>
                    <a:pt x="16491" y="63734"/>
                    <a:pt x="24111" y="74198"/>
                  </a:cubicBezTo>
                  <a:cubicBezTo>
                    <a:pt x="30779" y="82759"/>
                    <a:pt x="37446" y="92272"/>
                    <a:pt x="44114" y="100833"/>
                  </a:cubicBezTo>
                  <a:cubicBezTo>
                    <a:pt x="46971" y="104638"/>
                    <a:pt x="49829" y="104638"/>
                    <a:pt x="54591" y="102736"/>
                  </a:cubicBezTo>
                  <a:cubicBezTo>
                    <a:pt x="63164" y="98931"/>
                    <a:pt x="65069" y="91321"/>
                    <a:pt x="66974" y="83710"/>
                  </a:cubicBezTo>
                  <a:cubicBezTo>
                    <a:pt x="64116" y="81808"/>
                    <a:pt x="61259" y="78954"/>
                    <a:pt x="58401" y="77052"/>
                  </a:cubicBezTo>
                  <a:cubicBezTo>
                    <a:pt x="47924" y="71344"/>
                    <a:pt x="36494" y="64685"/>
                    <a:pt x="26016" y="58978"/>
                  </a:cubicBezTo>
                  <a:cubicBezTo>
                    <a:pt x="24111" y="58027"/>
                    <a:pt x="22206" y="57075"/>
                    <a:pt x="22206" y="55173"/>
                  </a:cubicBezTo>
                  <a:cubicBezTo>
                    <a:pt x="21254" y="53270"/>
                    <a:pt x="22206" y="50417"/>
                    <a:pt x="24111" y="50417"/>
                  </a:cubicBezTo>
                  <a:cubicBezTo>
                    <a:pt x="25064" y="50417"/>
                    <a:pt x="26016" y="50417"/>
                    <a:pt x="26969" y="51368"/>
                  </a:cubicBezTo>
                  <a:cubicBezTo>
                    <a:pt x="39351" y="56124"/>
                    <a:pt x="49829" y="62783"/>
                    <a:pt x="61259" y="69442"/>
                  </a:cubicBezTo>
                  <a:cubicBezTo>
                    <a:pt x="62211" y="70393"/>
                    <a:pt x="72689" y="74198"/>
                    <a:pt x="72689" y="75149"/>
                  </a:cubicBezTo>
                  <a:cubicBezTo>
                    <a:pt x="72689" y="64685"/>
                    <a:pt x="74594" y="57075"/>
                    <a:pt x="69831" y="48514"/>
                  </a:cubicBezTo>
                  <a:cubicBezTo>
                    <a:pt x="53639" y="21879"/>
                    <a:pt x="28874" y="8561"/>
                    <a:pt x="1251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A7E696AB-228A-5349-A79A-C1368EE3AAC0}"/>
                </a:ext>
              </a:extLst>
            </p:cNvPr>
            <p:cNvSpPr/>
            <p:nvPr/>
          </p:nvSpPr>
          <p:spPr>
            <a:xfrm>
              <a:off x="6603683" y="8994190"/>
              <a:ext cx="9525" cy="28538"/>
            </a:xfrm>
            <a:custGeom>
              <a:avLst/>
              <a:gdLst>
                <a:gd name="connsiteX0" fmla="*/ 9525 w 9525"/>
                <a:gd name="connsiteY0" fmla="*/ 31391 h 28537"/>
                <a:gd name="connsiteX1" fmla="*/ 12383 w 9525"/>
                <a:gd name="connsiteY1" fmla="*/ 30440 h 28537"/>
                <a:gd name="connsiteX2" fmla="*/ 1905 w 9525"/>
                <a:gd name="connsiteY2" fmla="*/ 0 h 28537"/>
                <a:gd name="connsiteX3" fmla="*/ 0 w 9525"/>
                <a:gd name="connsiteY3" fmla="*/ 951 h 28537"/>
                <a:gd name="connsiteX4" fmla="*/ 9525 w 9525"/>
                <a:gd name="connsiteY4" fmla="*/ 31391 h 2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" h="28537">
                  <a:moveTo>
                    <a:pt x="9525" y="31391"/>
                  </a:moveTo>
                  <a:cubicBezTo>
                    <a:pt x="10477" y="31391"/>
                    <a:pt x="11430" y="30440"/>
                    <a:pt x="12383" y="30440"/>
                  </a:cubicBezTo>
                  <a:cubicBezTo>
                    <a:pt x="8572" y="19976"/>
                    <a:pt x="4763" y="10464"/>
                    <a:pt x="1905" y="0"/>
                  </a:cubicBezTo>
                  <a:cubicBezTo>
                    <a:pt x="952" y="0"/>
                    <a:pt x="0" y="951"/>
                    <a:pt x="0" y="951"/>
                  </a:cubicBezTo>
                  <a:cubicBezTo>
                    <a:pt x="1905" y="10464"/>
                    <a:pt x="5715" y="20928"/>
                    <a:pt x="9525" y="31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09432D3-C88E-5041-B3CE-A2CE5AB00610}"/>
                </a:ext>
              </a:extLst>
            </p:cNvPr>
            <p:cNvSpPr/>
            <p:nvPr/>
          </p:nvSpPr>
          <p:spPr>
            <a:xfrm>
              <a:off x="6576060" y="8360050"/>
              <a:ext cx="590550" cy="561240"/>
            </a:xfrm>
            <a:custGeom>
              <a:avLst/>
              <a:gdLst>
                <a:gd name="connsiteX0" fmla="*/ 91440 w 590550"/>
                <a:gd name="connsiteY0" fmla="*/ 51021 h 561240"/>
                <a:gd name="connsiteX1" fmla="*/ 14288 w 590550"/>
                <a:gd name="connsiteY1" fmla="*/ 171830 h 561240"/>
                <a:gd name="connsiteX2" fmla="*/ 1905 w 590550"/>
                <a:gd name="connsiteY2" fmla="*/ 230808 h 561240"/>
                <a:gd name="connsiteX3" fmla="*/ 0 w 590550"/>
                <a:gd name="connsiteY3" fmla="*/ 260297 h 561240"/>
                <a:gd name="connsiteX4" fmla="*/ 0 w 590550"/>
                <a:gd name="connsiteY4" fmla="*/ 275517 h 561240"/>
                <a:gd name="connsiteX5" fmla="*/ 953 w 590550"/>
                <a:gd name="connsiteY5" fmla="*/ 290737 h 561240"/>
                <a:gd name="connsiteX6" fmla="*/ 26670 w 590550"/>
                <a:gd name="connsiteY6" fmla="*/ 286932 h 561240"/>
                <a:gd name="connsiteX7" fmla="*/ 38100 w 590550"/>
                <a:gd name="connsiteY7" fmla="*/ 315470 h 561240"/>
                <a:gd name="connsiteX8" fmla="*/ 99060 w 590550"/>
                <a:gd name="connsiteY8" fmla="*/ 435328 h 561240"/>
                <a:gd name="connsiteX9" fmla="*/ 175260 w 590550"/>
                <a:gd name="connsiteY9" fmla="*/ 352568 h 561240"/>
                <a:gd name="connsiteX10" fmla="*/ 188595 w 590550"/>
                <a:gd name="connsiteY10" fmla="*/ 346861 h 561240"/>
                <a:gd name="connsiteX11" fmla="*/ 194310 w 590550"/>
                <a:gd name="connsiteY11" fmla="*/ 353520 h 561240"/>
                <a:gd name="connsiteX12" fmla="*/ 340995 w 590550"/>
                <a:gd name="connsiteY12" fmla="*/ 499062 h 561240"/>
                <a:gd name="connsiteX13" fmla="*/ 541973 w 590550"/>
                <a:gd name="connsiteY13" fmla="*/ 562796 h 561240"/>
                <a:gd name="connsiteX14" fmla="*/ 481965 w 590550"/>
                <a:gd name="connsiteY14" fmla="*/ 289786 h 561240"/>
                <a:gd name="connsiteX15" fmla="*/ 481965 w 590550"/>
                <a:gd name="connsiteY15" fmla="*/ 276468 h 561240"/>
                <a:gd name="connsiteX16" fmla="*/ 495300 w 590550"/>
                <a:gd name="connsiteY16" fmla="*/ 276468 h 561240"/>
                <a:gd name="connsiteX17" fmla="*/ 592455 w 590550"/>
                <a:gd name="connsiteY17" fmla="*/ 274566 h 561240"/>
                <a:gd name="connsiteX18" fmla="*/ 409575 w 590550"/>
                <a:gd name="connsiteY18" fmla="*/ 70997 h 561240"/>
                <a:gd name="connsiteX19" fmla="*/ 397193 w 590550"/>
                <a:gd name="connsiteY19" fmla="*/ 64338 h 561240"/>
                <a:gd name="connsiteX20" fmla="*/ 412433 w 590550"/>
                <a:gd name="connsiteY20" fmla="*/ 40557 h 561240"/>
                <a:gd name="connsiteX21" fmla="*/ 233363 w 590550"/>
                <a:gd name="connsiteY21" fmla="*/ 604 h 561240"/>
                <a:gd name="connsiteX22" fmla="*/ 181928 w 590550"/>
                <a:gd name="connsiteY22" fmla="*/ 19629 h 561240"/>
                <a:gd name="connsiteX23" fmla="*/ 351473 w 590550"/>
                <a:gd name="connsiteY23" fmla="*/ 39606 h 561240"/>
                <a:gd name="connsiteX24" fmla="*/ 340043 w 590550"/>
                <a:gd name="connsiteY24" fmla="*/ 44362 h 561240"/>
                <a:gd name="connsiteX25" fmla="*/ 210503 w 590550"/>
                <a:gd name="connsiteY25" fmla="*/ 31044 h 561240"/>
                <a:gd name="connsiteX26" fmla="*/ 420053 w 590550"/>
                <a:gd name="connsiteY26" fmla="*/ 116657 h 561240"/>
                <a:gd name="connsiteX27" fmla="*/ 317183 w 590550"/>
                <a:gd name="connsiteY27" fmla="*/ 83363 h 561240"/>
                <a:gd name="connsiteX28" fmla="*/ 198120 w 590550"/>
                <a:gd name="connsiteY28" fmla="*/ 36752 h 561240"/>
                <a:gd name="connsiteX29" fmla="*/ 291465 w 590550"/>
                <a:gd name="connsiteY29" fmla="*/ 172781 h 561240"/>
                <a:gd name="connsiteX30" fmla="*/ 318135 w 590550"/>
                <a:gd name="connsiteY30" fmla="*/ 243174 h 561240"/>
                <a:gd name="connsiteX31" fmla="*/ 183833 w 590550"/>
                <a:gd name="connsiteY31" fmla="*/ 34849 h 561240"/>
                <a:gd name="connsiteX32" fmla="*/ 167640 w 590550"/>
                <a:gd name="connsiteY32" fmla="*/ 201319 h 561240"/>
                <a:gd name="connsiteX33" fmla="*/ 157163 w 590550"/>
                <a:gd name="connsiteY33" fmla="*/ 210831 h 561240"/>
                <a:gd name="connsiteX34" fmla="*/ 173355 w 590550"/>
                <a:gd name="connsiteY34" fmla="*/ 37703 h 561240"/>
                <a:gd name="connsiteX35" fmla="*/ 71438 w 590550"/>
                <a:gd name="connsiteY35" fmla="*/ 137585 h 561240"/>
                <a:gd name="connsiteX36" fmla="*/ 62865 w 590550"/>
                <a:gd name="connsiteY36" fmla="*/ 137585 h 561240"/>
                <a:gd name="connsiteX37" fmla="*/ 171450 w 590550"/>
                <a:gd name="connsiteY37" fmla="*/ 29142 h 561240"/>
                <a:gd name="connsiteX38" fmla="*/ 170498 w 590550"/>
                <a:gd name="connsiteY38" fmla="*/ 29142 h 561240"/>
                <a:gd name="connsiteX39" fmla="*/ 91440 w 590550"/>
                <a:gd name="connsiteY39" fmla="*/ 51021 h 561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90550" h="561240">
                  <a:moveTo>
                    <a:pt x="91440" y="51021"/>
                  </a:moveTo>
                  <a:cubicBezTo>
                    <a:pt x="53340" y="81461"/>
                    <a:pt x="27623" y="126170"/>
                    <a:pt x="14288" y="171830"/>
                  </a:cubicBezTo>
                  <a:cubicBezTo>
                    <a:pt x="8573" y="190855"/>
                    <a:pt x="4763" y="210831"/>
                    <a:pt x="1905" y="230808"/>
                  </a:cubicBezTo>
                  <a:cubicBezTo>
                    <a:pt x="953" y="240320"/>
                    <a:pt x="0" y="250784"/>
                    <a:pt x="0" y="260297"/>
                  </a:cubicBezTo>
                  <a:cubicBezTo>
                    <a:pt x="0" y="265053"/>
                    <a:pt x="0" y="269809"/>
                    <a:pt x="0" y="275517"/>
                  </a:cubicBezTo>
                  <a:cubicBezTo>
                    <a:pt x="0" y="279322"/>
                    <a:pt x="1905" y="285981"/>
                    <a:pt x="953" y="290737"/>
                  </a:cubicBezTo>
                  <a:cubicBezTo>
                    <a:pt x="3810" y="280273"/>
                    <a:pt x="19050" y="279322"/>
                    <a:pt x="26670" y="286932"/>
                  </a:cubicBezTo>
                  <a:cubicBezTo>
                    <a:pt x="34290" y="294542"/>
                    <a:pt x="36195" y="305006"/>
                    <a:pt x="38100" y="315470"/>
                  </a:cubicBezTo>
                  <a:cubicBezTo>
                    <a:pt x="47625" y="359227"/>
                    <a:pt x="68580" y="401082"/>
                    <a:pt x="99060" y="435328"/>
                  </a:cubicBezTo>
                  <a:cubicBezTo>
                    <a:pt x="123825" y="406790"/>
                    <a:pt x="148590" y="379204"/>
                    <a:pt x="175260" y="352568"/>
                  </a:cubicBezTo>
                  <a:cubicBezTo>
                    <a:pt x="179070" y="348763"/>
                    <a:pt x="183833" y="344959"/>
                    <a:pt x="188595" y="346861"/>
                  </a:cubicBezTo>
                  <a:cubicBezTo>
                    <a:pt x="191453" y="347812"/>
                    <a:pt x="192405" y="351617"/>
                    <a:pt x="194310" y="353520"/>
                  </a:cubicBezTo>
                  <a:cubicBezTo>
                    <a:pt x="222885" y="418205"/>
                    <a:pt x="279083" y="466719"/>
                    <a:pt x="340995" y="499062"/>
                  </a:cubicBezTo>
                  <a:cubicBezTo>
                    <a:pt x="403860" y="531404"/>
                    <a:pt x="472440" y="548527"/>
                    <a:pt x="541973" y="562796"/>
                  </a:cubicBezTo>
                  <a:cubicBezTo>
                    <a:pt x="540068" y="468622"/>
                    <a:pt x="520065" y="375399"/>
                    <a:pt x="481965" y="289786"/>
                  </a:cubicBezTo>
                  <a:cubicBezTo>
                    <a:pt x="480060" y="285029"/>
                    <a:pt x="478155" y="280273"/>
                    <a:pt x="481965" y="276468"/>
                  </a:cubicBezTo>
                  <a:cubicBezTo>
                    <a:pt x="484823" y="273614"/>
                    <a:pt x="490538" y="274566"/>
                    <a:pt x="495300" y="276468"/>
                  </a:cubicBezTo>
                  <a:cubicBezTo>
                    <a:pt x="526733" y="286932"/>
                    <a:pt x="561975" y="285981"/>
                    <a:pt x="592455" y="274566"/>
                  </a:cubicBezTo>
                  <a:cubicBezTo>
                    <a:pt x="577215" y="179440"/>
                    <a:pt x="502920" y="95730"/>
                    <a:pt x="409575" y="70997"/>
                  </a:cubicBezTo>
                  <a:cubicBezTo>
                    <a:pt x="404813" y="70046"/>
                    <a:pt x="400050" y="68143"/>
                    <a:pt x="397193" y="64338"/>
                  </a:cubicBezTo>
                  <a:cubicBezTo>
                    <a:pt x="391478" y="55777"/>
                    <a:pt x="402908" y="45313"/>
                    <a:pt x="412433" y="40557"/>
                  </a:cubicBezTo>
                  <a:cubicBezTo>
                    <a:pt x="358140" y="11068"/>
                    <a:pt x="295275" y="-3201"/>
                    <a:pt x="233363" y="604"/>
                  </a:cubicBezTo>
                  <a:cubicBezTo>
                    <a:pt x="215265" y="1555"/>
                    <a:pt x="194310" y="5360"/>
                    <a:pt x="181928" y="19629"/>
                  </a:cubicBezTo>
                  <a:cubicBezTo>
                    <a:pt x="238125" y="27239"/>
                    <a:pt x="295275" y="33898"/>
                    <a:pt x="351473" y="39606"/>
                  </a:cubicBezTo>
                  <a:cubicBezTo>
                    <a:pt x="351473" y="44362"/>
                    <a:pt x="344805" y="45313"/>
                    <a:pt x="340043" y="44362"/>
                  </a:cubicBezTo>
                  <a:cubicBezTo>
                    <a:pt x="297180" y="39606"/>
                    <a:pt x="253365" y="35801"/>
                    <a:pt x="210503" y="31044"/>
                  </a:cubicBezTo>
                  <a:cubicBezTo>
                    <a:pt x="280035" y="59582"/>
                    <a:pt x="350520" y="88120"/>
                    <a:pt x="420053" y="116657"/>
                  </a:cubicBezTo>
                  <a:cubicBezTo>
                    <a:pt x="384810" y="109047"/>
                    <a:pt x="350520" y="95730"/>
                    <a:pt x="317183" y="83363"/>
                  </a:cubicBezTo>
                  <a:cubicBezTo>
                    <a:pt x="277178" y="68143"/>
                    <a:pt x="238125" y="51972"/>
                    <a:pt x="198120" y="36752"/>
                  </a:cubicBezTo>
                  <a:cubicBezTo>
                    <a:pt x="229553" y="82412"/>
                    <a:pt x="260033" y="127121"/>
                    <a:pt x="291465" y="172781"/>
                  </a:cubicBezTo>
                  <a:cubicBezTo>
                    <a:pt x="305753" y="193709"/>
                    <a:pt x="320993" y="217490"/>
                    <a:pt x="318135" y="243174"/>
                  </a:cubicBezTo>
                  <a:cubicBezTo>
                    <a:pt x="283845" y="168025"/>
                    <a:pt x="233363" y="101437"/>
                    <a:pt x="183833" y="34849"/>
                  </a:cubicBezTo>
                  <a:cubicBezTo>
                    <a:pt x="178118" y="90022"/>
                    <a:pt x="173355" y="145195"/>
                    <a:pt x="167640" y="201319"/>
                  </a:cubicBezTo>
                  <a:cubicBezTo>
                    <a:pt x="166688" y="207027"/>
                    <a:pt x="161925" y="214636"/>
                    <a:pt x="157163" y="210831"/>
                  </a:cubicBezTo>
                  <a:cubicBezTo>
                    <a:pt x="162878" y="152805"/>
                    <a:pt x="167640" y="95730"/>
                    <a:pt x="173355" y="37703"/>
                  </a:cubicBezTo>
                  <a:cubicBezTo>
                    <a:pt x="139065" y="70997"/>
                    <a:pt x="104775" y="104291"/>
                    <a:pt x="71438" y="137585"/>
                  </a:cubicBezTo>
                  <a:cubicBezTo>
                    <a:pt x="68580" y="140439"/>
                    <a:pt x="62865" y="141390"/>
                    <a:pt x="62865" y="137585"/>
                  </a:cubicBezTo>
                  <a:cubicBezTo>
                    <a:pt x="99060" y="101437"/>
                    <a:pt x="135255" y="65289"/>
                    <a:pt x="171450" y="29142"/>
                  </a:cubicBezTo>
                  <a:cubicBezTo>
                    <a:pt x="171450" y="29142"/>
                    <a:pt x="171450" y="29142"/>
                    <a:pt x="170498" y="29142"/>
                  </a:cubicBezTo>
                  <a:cubicBezTo>
                    <a:pt x="142875" y="22483"/>
                    <a:pt x="113348" y="32947"/>
                    <a:pt x="91440" y="510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1800D042-7917-A247-987F-6CA73C4C1F0D}"/>
                </a:ext>
              </a:extLst>
            </p:cNvPr>
            <p:cNvSpPr/>
            <p:nvPr/>
          </p:nvSpPr>
          <p:spPr>
            <a:xfrm>
              <a:off x="6145530" y="7932495"/>
              <a:ext cx="1790700" cy="2682539"/>
            </a:xfrm>
            <a:custGeom>
              <a:avLst/>
              <a:gdLst>
                <a:gd name="connsiteX0" fmla="*/ 1797368 w 1790700"/>
                <a:gd name="connsiteY0" fmla="*/ 344448 h 2682538"/>
                <a:gd name="connsiteX1" fmla="*/ 1755458 w 1790700"/>
                <a:gd name="connsiteY1" fmla="*/ 290227 h 2682538"/>
                <a:gd name="connsiteX2" fmla="*/ 1703070 w 1790700"/>
                <a:gd name="connsiteY2" fmla="*/ 244567 h 2682538"/>
                <a:gd name="connsiteX3" fmla="*/ 1584008 w 1790700"/>
                <a:gd name="connsiteY3" fmla="*/ 171320 h 2682538"/>
                <a:gd name="connsiteX4" fmla="*/ 1521143 w 1790700"/>
                <a:gd name="connsiteY4" fmla="*/ 145636 h 2682538"/>
                <a:gd name="connsiteX5" fmla="*/ 1450658 w 1790700"/>
                <a:gd name="connsiteY5" fmla="*/ 126611 h 2682538"/>
                <a:gd name="connsiteX6" fmla="*/ 1436370 w 1790700"/>
                <a:gd name="connsiteY6" fmla="*/ 89512 h 2682538"/>
                <a:gd name="connsiteX7" fmla="*/ 1429703 w 1790700"/>
                <a:gd name="connsiteY7" fmla="*/ 36242 h 2682538"/>
                <a:gd name="connsiteX8" fmla="*/ 1420178 w 1790700"/>
                <a:gd name="connsiteY8" fmla="*/ 27681 h 2682538"/>
                <a:gd name="connsiteX9" fmla="*/ 1285875 w 1790700"/>
                <a:gd name="connsiteY9" fmla="*/ 49559 h 2682538"/>
                <a:gd name="connsiteX10" fmla="*/ 1198245 w 1790700"/>
                <a:gd name="connsiteY10" fmla="*/ 80000 h 2682538"/>
                <a:gd name="connsiteX11" fmla="*/ 1126808 w 1790700"/>
                <a:gd name="connsiteY11" fmla="*/ 127562 h 2682538"/>
                <a:gd name="connsiteX12" fmla="*/ 1090613 w 1790700"/>
                <a:gd name="connsiteY12" fmla="*/ 169417 h 2682538"/>
                <a:gd name="connsiteX13" fmla="*/ 1077278 w 1790700"/>
                <a:gd name="connsiteY13" fmla="*/ 197955 h 2682538"/>
                <a:gd name="connsiteX14" fmla="*/ 1078230 w 1790700"/>
                <a:gd name="connsiteY14" fmla="*/ 263592 h 2682538"/>
                <a:gd name="connsiteX15" fmla="*/ 1094423 w 1790700"/>
                <a:gd name="connsiteY15" fmla="*/ 296886 h 2682538"/>
                <a:gd name="connsiteX16" fmla="*/ 1020128 w 1790700"/>
                <a:gd name="connsiteY16" fmla="*/ 312106 h 2682538"/>
                <a:gd name="connsiteX17" fmla="*/ 886778 w 1790700"/>
                <a:gd name="connsiteY17" fmla="*/ 358717 h 2682538"/>
                <a:gd name="connsiteX18" fmla="*/ 872490 w 1790700"/>
                <a:gd name="connsiteY18" fmla="*/ 358717 h 2682538"/>
                <a:gd name="connsiteX19" fmla="*/ 801053 w 1790700"/>
                <a:gd name="connsiteY19" fmla="*/ 307349 h 2682538"/>
                <a:gd name="connsiteX20" fmla="*/ 724853 w 1790700"/>
                <a:gd name="connsiteY20" fmla="*/ 265494 h 2682538"/>
                <a:gd name="connsiteX21" fmla="*/ 635318 w 1790700"/>
                <a:gd name="connsiteY21" fmla="*/ 208419 h 2682538"/>
                <a:gd name="connsiteX22" fmla="*/ 595313 w 1790700"/>
                <a:gd name="connsiteY22" fmla="*/ 141831 h 2682538"/>
                <a:gd name="connsiteX23" fmla="*/ 582930 w 1790700"/>
                <a:gd name="connsiteY23" fmla="*/ 49559 h 2682538"/>
                <a:gd name="connsiteX24" fmla="*/ 586740 w 1790700"/>
                <a:gd name="connsiteY24" fmla="*/ 3899 h 2682538"/>
                <a:gd name="connsiteX25" fmla="*/ 559118 w 1790700"/>
                <a:gd name="connsiteY25" fmla="*/ 2948 h 2682538"/>
                <a:gd name="connsiteX26" fmla="*/ 539115 w 1790700"/>
                <a:gd name="connsiteY26" fmla="*/ 14363 h 2682538"/>
                <a:gd name="connsiteX27" fmla="*/ 537210 w 1790700"/>
                <a:gd name="connsiteY27" fmla="*/ 38144 h 2682538"/>
                <a:gd name="connsiteX28" fmla="*/ 542925 w 1790700"/>
                <a:gd name="connsiteY28" fmla="*/ 135172 h 2682538"/>
                <a:gd name="connsiteX29" fmla="*/ 455295 w 1790700"/>
                <a:gd name="connsiteY29" fmla="*/ 76195 h 2682538"/>
                <a:gd name="connsiteX30" fmla="*/ 318135 w 1790700"/>
                <a:gd name="connsiteY30" fmla="*/ 82853 h 2682538"/>
                <a:gd name="connsiteX31" fmla="*/ 317183 w 1790700"/>
                <a:gd name="connsiteY31" fmla="*/ 84756 h 2682538"/>
                <a:gd name="connsiteX32" fmla="*/ 321945 w 1790700"/>
                <a:gd name="connsiteY32" fmla="*/ 91415 h 2682538"/>
                <a:gd name="connsiteX33" fmla="*/ 311467 w 1790700"/>
                <a:gd name="connsiteY33" fmla="*/ 91415 h 2682538"/>
                <a:gd name="connsiteX34" fmla="*/ 216218 w 1790700"/>
                <a:gd name="connsiteY34" fmla="*/ 106635 h 2682538"/>
                <a:gd name="connsiteX35" fmla="*/ 135255 w 1790700"/>
                <a:gd name="connsiteY35" fmla="*/ 154197 h 2682538"/>
                <a:gd name="connsiteX36" fmla="*/ 134303 w 1790700"/>
                <a:gd name="connsiteY36" fmla="*/ 164661 h 2682538"/>
                <a:gd name="connsiteX37" fmla="*/ 195263 w 1790700"/>
                <a:gd name="connsiteY37" fmla="*/ 218883 h 2682538"/>
                <a:gd name="connsiteX38" fmla="*/ 113348 w 1790700"/>
                <a:gd name="connsiteY38" fmla="*/ 345400 h 2682538"/>
                <a:gd name="connsiteX39" fmla="*/ 66675 w 1790700"/>
                <a:gd name="connsiteY39" fmla="*/ 452891 h 2682538"/>
                <a:gd name="connsiteX40" fmla="*/ 68580 w 1790700"/>
                <a:gd name="connsiteY40" fmla="*/ 472868 h 2682538"/>
                <a:gd name="connsiteX41" fmla="*/ 85725 w 1790700"/>
                <a:gd name="connsiteY41" fmla="*/ 477624 h 2682538"/>
                <a:gd name="connsiteX42" fmla="*/ 365760 w 1790700"/>
                <a:gd name="connsiteY42" fmla="*/ 445281 h 2682538"/>
                <a:gd name="connsiteX43" fmla="*/ 366713 w 1790700"/>
                <a:gd name="connsiteY43" fmla="*/ 476673 h 2682538"/>
                <a:gd name="connsiteX44" fmla="*/ 363855 w 1790700"/>
                <a:gd name="connsiteY44" fmla="*/ 521382 h 2682538"/>
                <a:gd name="connsiteX45" fmla="*/ 359092 w 1790700"/>
                <a:gd name="connsiteY45" fmla="*/ 535651 h 2682538"/>
                <a:gd name="connsiteX46" fmla="*/ 392430 w 1790700"/>
                <a:gd name="connsiteY46" fmla="*/ 536602 h 2682538"/>
                <a:gd name="connsiteX47" fmla="*/ 429578 w 1790700"/>
                <a:gd name="connsiteY47" fmla="*/ 512821 h 2682538"/>
                <a:gd name="connsiteX48" fmla="*/ 482917 w 1790700"/>
                <a:gd name="connsiteY48" fmla="*/ 462404 h 2682538"/>
                <a:gd name="connsiteX49" fmla="*/ 501967 w 1790700"/>
                <a:gd name="connsiteY49" fmla="*/ 434818 h 2682538"/>
                <a:gd name="connsiteX50" fmla="*/ 519113 w 1790700"/>
                <a:gd name="connsiteY50" fmla="*/ 411036 h 2682538"/>
                <a:gd name="connsiteX51" fmla="*/ 514350 w 1790700"/>
                <a:gd name="connsiteY51" fmla="*/ 426256 h 2682538"/>
                <a:gd name="connsiteX52" fmla="*/ 484823 w 1790700"/>
                <a:gd name="connsiteY52" fmla="*/ 493795 h 2682538"/>
                <a:gd name="connsiteX53" fmla="*/ 446723 w 1790700"/>
                <a:gd name="connsiteY53" fmla="*/ 558481 h 2682538"/>
                <a:gd name="connsiteX54" fmla="*/ 422910 w 1790700"/>
                <a:gd name="connsiteY54" fmla="*/ 629825 h 2682538"/>
                <a:gd name="connsiteX55" fmla="*/ 411480 w 1790700"/>
                <a:gd name="connsiteY55" fmla="*/ 725902 h 2682538"/>
                <a:gd name="connsiteX56" fmla="*/ 413385 w 1790700"/>
                <a:gd name="connsiteY56" fmla="*/ 735414 h 2682538"/>
                <a:gd name="connsiteX57" fmla="*/ 422910 w 1790700"/>
                <a:gd name="connsiteY57" fmla="*/ 736365 h 2682538"/>
                <a:gd name="connsiteX58" fmla="*/ 419100 w 1790700"/>
                <a:gd name="connsiteY58" fmla="*/ 753488 h 2682538"/>
                <a:gd name="connsiteX59" fmla="*/ 412433 w 1790700"/>
                <a:gd name="connsiteY59" fmla="*/ 875249 h 2682538"/>
                <a:gd name="connsiteX60" fmla="*/ 417195 w 1790700"/>
                <a:gd name="connsiteY60" fmla="*/ 919006 h 2682538"/>
                <a:gd name="connsiteX61" fmla="*/ 335280 w 1790700"/>
                <a:gd name="connsiteY61" fmla="*/ 944690 h 2682538"/>
                <a:gd name="connsiteX62" fmla="*/ 275273 w 1790700"/>
                <a:gd name="connsiteY62" fmla="*/ 936129 h 2682538"/>
                <a:gd name="connsiteX63" fmla="*/ 225743 w 1790700"/>
                <a:gd name="connsiteY63" fmla="*/ 908543 h 2682538"/>
                <a:gd name="connsiteX64" fmla="*/ 213360 w 1790700"/>
                <a:gd name="connsiteY64" fmla="*/ 903786 h 2682538"/>
                <a:gd name="connsiteX65" fmla="*/ 215265 w 1790700"/>
                <a:gd name="connsiteY65" fmla="*/ 920909 h 2682538"/>
                <a:gd name="connsiteX66" fmla="*/ 260985 w 1790700"/>
                <a:gd name="connsiteY66" fmla="*/ 1043621 h 2682538"/>
                <a:gd name="connsiteX67" fmla="*/ 280988 w 1790700"/>
                <a:gd name="connsiteY67" fmla="*/ 1065500 h 2682538"/>
                <a:gd name="connsiteX68" fmla="*/ 263842 w 1790700"/>
                <a:gd name="connsiteY68" fmla="*/ 1077866 h 2682538"/>
                <a:gd name="connsiteX69" fmla="*/ 192405 w 1790700"/>
                <a:gd name="connsiteY69" fmla="*/ 1125429 h 2682538"/>
                <a:gd name="connsiteX70" fmla="*/ 157163 w 1790700"/>
                <a:gd name="connsiteY70" fmla="*/ 1181553 h 2682538"/>
                <a:gd name="connsiteX71" fmla="*/ 121920 w 1790700"/>
                <a:gd name="connsiteY71" fmla="*/ 1270019 h 2682538"/>
                <a:gd name="connsiteX72" fmla="*/ 37148 w 1790700"/>
                <a:gd name="connsiteY72" fmla="*/ 1397488 h 2682538"/>
                <a:gd name="connsiteX73" fmla="*/ 1905 w 1790700"/>
                <a:gd name="connsiteY73" fmla="*/ 1426025 h 2682538"/>
                <a:gd name="connsiteX74" fmla="*/ 0 w 1790700"/>
                <a:gd name="connsiteY74" fmla="*/ 1427928 h 2682538"/>
                <a:gd name="connsiteX75" fmla="*/ 11430 w 1790700"/>
                <a:gd name="connsiteY75" fmla="*/ 1436489 h 2682538"/>
                <a:gd name="connsiteX76" fmla="*/ 122873 w 1790700"/>
                <a:gd name="connsiteY76" fmla="*/ 1461222 h 2682538"/>
                <a:gd name="connsiteX77" fmla="*/ 262890 w 1790700"/>
                <a:gd name="connsiteY77" fmla="*/ 1447904 h 2682538"/>
                <a:gd name="connsiteX78" fmla="*/ 329565 w 1790700"/>
                <a:gd name="connsiteY78" fmla="*/ 1435538 h 2682538"/>
                <a:gd name="connsiteX79" fmla="*/ 368617 w 1790700"/>
                <a:gd name="connsiteY79" fmla="*/ 1425074 h 2682538"/>
                <a:gd name="connsiteX80" fmla="*/ 360998 w 1790700"/>
                <a:gd name="connsiteY80" fmla="*/ 1484052 h 2682538"/>
                <a:gd name="connsiteX81" fmla="*/ 569595 w 1790700"/>
                <a:gd name="connsiteY81" fmla="*/ 1315680 h 2682538"/>
                <a:gd name="connsiteX82" fmla="*/ 582930 w 1790700"/>
                <a:gd name="connsiteY82" fmla="*/ 1294752 h 2682538"/>
                <a:gd name="connsiteX83" fmla="*/ 589598 w 1790700"/>
                <a:gd name="connsiteY83" fmla="*/ 1299508 h 2682538"/>
                <a:gd name="connsiteX84" fmla="*/ 686753 w 1790700"/>
                <a:gd name="connsiteY84" fmla="*/ 1432684 h 2682538"/>
                <a:gd name="connsiteX85" fmla="*/ 723900 w 1790700"/>
                <a:gd name="connsiteY85" fmla="*/ 1527810 h 2682538"/>
                <a:gd name="connsiteX86" fmla="*/ 733425 w 1790700"/>
                <a:gd name="connsiteY86" fmla="*/ 1561104 h 2682538"/>
                <a:gd name="connsiteX87" fmla="*/ 721995 w 1790700"/>
                <a:gd name="connsiteY87" fmla="*/ 1594397 h 2682538"/>
                <a:gd name="connsiteX88" fmla="*/ 663893 w 1790700"/>
                <a:gd name="connsiteY88" fmla="*/ 1639106 h 2682538"/>
                <a:gd name="connsiteX89" fmla="*/ 554355 w 1790700"/>
                <a:gd name="connsiteY89" fmla="*/ 1771331 h 2682538"/>
                <a:gd name="connsiteX90" fmla="*/ 600075 w 1790700"/>
                <a:gd name="connsiteY90" fmla="*/ 1782746 h 2682538"/>
                <a:gd name="connsiteX91" fmla="*/ 581025 w 1790700"/>
                <a:gd name="connsiteY91" fmla="*/ 1822699 h 2682538"/>
                <a:gd name="connsiteX92" fmla="*/ 457200 w 1790700"/>
                <a:gd name="connsiteY92" fmla="*/ 1927337 h 2682538"/>
                <a:gd name="connsiteX93" fmla="*/ 354330 w 1790700"/>
                <a:gd name="connsiteY93" fmla="*/ 1862651 h 2682538"/>
                <a:gd name="connsiteX94" fmla="*/ 229553 w 1790700"/>
                <a:gd name="connsiteY94" fmla="*/ 1859797 h 2682538"/>
                <a:gd name="connsiteX95" fmla="*/ 244793 w 1790700"/>
                <a:gd name="connsiteY95" fmla="*/ 1913068 h 2682538"/>
                <a:gd name="connsiteX96" fmla="*/ 144780 w 1790700"/>
                <a:gd name="connsiteY96" fmla="*/ 2003437 h 2682538"/>
                <a:gd name="connsiteX97" fmla="*/ 250508 w 1790700"/>
                <a:gd name="connsiteY97" fmla="*/ 2055756 h 2682538"/>
                <a:gd name="connsiteX98" fmla="*/ 268605 w 1790700"/>
                <a:gd name="connsiteY98" fmla="*/ 2101416 h 2682538"/>
                <a:gd name="connsiteX99" fmla="*/ 286703 w 1790700"/>
                <a:gd name="connsiteY99" fmla="*/ 2103319 h 2682538"/>
                <a:gd name="connsiteX100" fmla="*/ 382905 w 1790700"/>
                <a:gd name="connsiteY100" fmla="*/ 2080489 h 2682538"/>
                <a:gd name="connsiteX101" fmla="*/ 381953 w 1790700"/>
                <a:gd name="connsiteY101" fmla="*/ 2270740 h 2682538"/>
                <a:gd name="connsiteX102" fmla="*/ 254318 w 1790700"/>
                <a:gd name="connsiteY102" fmla="*/ 2216518 h 2682538"/>
                <a:gd name="connsiteX103" fmla="*/ 256223 w 1790700"/>
                <a:gd name="connsiteY103" fmla="*/ 2326864 h 2682538"/>
                <a:gd name="connsiteX104" fmla="*/ 245745 w 1790700"/>
                <a:gd name="connsiteY104" fmla="*/ 2412477 h 2682538"/>
                <a:gd name="connsiteX105" fmla="*/ 311467 w 1790700"/>
                <a:gd name="connsiteY105" fmla="*/ 2461942 h 2682538"/>
                <a:gd name="connsiteX106" fmla="*/ 384810 w 1790700"/>
                <a:gd name="connsiteY106" fmla="*/ 2421038 h 2682538"/>
                <a:gd name="connsiteX107" fmla="*/ 456248 w 1790700"/>
                <a:gd name="connsiteY107" fmla="*/ 2453381 h 2682538"/>
                <a:gd name="connsiteX108" fmla="*/ 457200 w 1790700"/>
                <a:gd name="connsiteY108" fmla="*/ 2488577 h 2682538"/>
                <a:gd name="connsiteX109" fmla="*/ 446723 w 1790700"/>
                <a:gd name="connsiteY109" fmla="*/ 2529481 h 2682538"/>
                <a:gd name="connsiteX110" fmla="*/ 387667 w 1790700"/>
                <a:gd name="connsiteY110" fmla="*/ 2578946 h 2682538"/>
                <a:gd name="connsiteX111" fmla="*/ 366713 w 1790700"/>
                <a:gd name="connsiteY111" fmla="*/ 2645534 h 2682538"/>
                <a:gd name="connsiteX112" fmla="*/ 445770 w 1790700"/>
                <a:gd name="connsiteY112" fmla="*/ 2684536 h 2682538"/>
                <a:gd name="connsiteX113" fmla="*/ 474345 w 1790700"/>
                <a:gd name="connsiteY113" fmla="*/ 2630314 h 2682538"/>
                <a:gd name="connsiteX114" fmla="*/ 481965 w 1790700"/>
                <a:gd name="connsiteY114" fmla="*/ 2607484 h 2682538"/>
                <a:gd name="connsiteX115" fmla="*/ 472440 w 1790700"/>
                <a:gd name="connsiteY115" fmla="*/ 2583703 h 2682538"/>
                <a:gd name="connsiteX116" fmla="*/ 456248 w 1790700"/>
                <a:gd name="connsiteY116" fmla="*/ 2396305 h 2682538"/>
                <a:gd name="connsiteX117" fmla="*/ 516255 w 1790700"/>
                <a:gd name="connsiteY117" fmla="*/ 2354450 h 2682538"/>
                <a:gd name="connsiteX118" fmla="*/ 581978 w 1790700"/>
                <a:gd name="connsiteY118" fmla="*/ 2331620 h 2682538"/>
                <a:gd name="connsiteX119" fmla="*/ 534353 w 1790700"/>
                <a:gd name="connsiteY119" fmla="*/ 2414379 h 2682538"/>
                <a:gd name="connsiteX120" fmla="*/ 530543 w 1790700"/>
                <a:gd name="connsiteY120" fmla="*/ 2454332 h 2682538"/>
                <a:gd name="connsiteX121" fmla="*/ 562928 w 1790700"/>
                <a:gd name="connsiteY121" fmla="*/ 2495236 h 2682538"/>
                <a:gd name="connsiteX122" fmla="*/ 661035 w 1790700"/>
                <a:gd name="connsiteY122" fmla="*/ 2683584 h 2682538"/>
                <a:gd name="connsiteX123" fmla="*/ 689610 w 1790700"/>
                <a:gd name="connsiteY123" fmla="*/ 2538993 h 2682538"/>
                <a:gd name="connsiteX124" fmla="*/ 692468 w 1790700"/>
                <a:gd name="connsiteY124" fmla="*/ 2396305 h 2682538"/>
                <a:gd name="connsiteX125" fmla="*/ 719138 w 1790700"/>
                <a:gd name="connsiteY125" fmla="*/ 2335425 h 2682538"/>
                <a:gd name="connsiteX126" fmla="*/ 708660 w 1790700"/>
                <a:gd name="connsiteY126" fmla="*/ 2309741 h 2682538"/>
                <a:gd name="connsiteX127" fmla="*/ 643890 w 1790700"/>
                <a:gd name="connsiteY127" fmla="*/ 2283106 h 2682538"/>
                <a:gd name="connsiteX128" fmla="*/ 587693 w 1790700"/>
                <a:gd name="connsiteY128" fmla="*/ 2324961 h 2682538"/>
                <a:gd name="connsiteX129" fmla="*/ 515303 w 1790700"/>
                <a:gd name="connsiteY129" fmla="*/ 2343035 h 2682538"/>
                <a:gd name="connsiteX130" fmla="*/ 445770 w 1790700"/>
                <a:gd name="connsiteY130" fmla="*/ 2380134 h 2682538"/>
                <a:gd name="connsiteX131" fmla="*/ 439103 w 1790700"/>
                <a:gd name="connsiteY131" fmla="*/ 2312595 h 2682538"/>
                <a:gd name="connsiteX132" fmla="*/ 416242 w 1790700"/>
                <a:gd name="connsiteY132" fmla="*/ 2284057 h 2682538"/>
                <a:gd name="connsiteX133" fmla="*/ 391478 w 1790700"/>
                <a:gd name="connsiteY133" fmla="*/ 2136613 h 2682538"/>
                <a:gd name="connsiteX134" fmla="*/ 412433 w 1790700"/>
                <a:gd name="connsiteY134" fmla="*/ 2055756 h 2682538"/>
                <a:gd name="connsiteX135" fmla="*/ 464820 w 1790700"/>
                <a:gd name="connsiteY135" fmla="*/ 1983461 h 2682538"/>
                <a:gd name="connsiteX136" fmla="*/ 467678 w 1790700"/>
                <a:gd name="connsiteY136" fmla="*/ 1953021 h 2682538"/>
                <a:gd name="connsiteX137" fmla="*/ 494348 w 1790700"/>
                <a:gd name="connsiteY137" fmla="*/ 1915921 h 2682538"/>
                <a:gd name="connsiteX138" fmla="*/ 614363 w 1790700"/>
                <a:gd name="connsiteY138" fmla="*/ 1814137 h 2682538"/>
                <a:gd name="connsiteX139" fmla="*/ 609600 w 1790700"/>
                <a:gd name="connsiteY139" fmla="*/ 1931142 h 2682538"/>
                <a:gd name="connsiteX140" fmla="*/ 781050 w 1790700"/>
                <a:gd name="connsiteY140" fmla="*/ 1810332 h 2682538"/>
                <a:gd name="connsiteX141" fmla="*/ 816293 w 1790700"/>
                <a:gd name="connsiteY141" fmla="*/ 1825552 h 2682538"/>
                <a:gd name="connsiteX142" fmla="*/ 774383 w 1790700"/>
                <a:gd name="connsiteY142" fmla="*/ 1635301 h 2682538"/>
                <a:gd name="connsiteX143" fmla="*/ 754380 w 1790700"/>
                <a:gd name="connsiteY143" fmla="*/ 1600105 h 2682538"/>
                <a:gd name="connsiteX144" fmla="*/ 745808 w 1790700"/>
                <a:gd name="connsiteY144" fmla="*/ 1557299 h 2682538"/>
                <a:gd name="connsiteX145" fmla="*/ 741045 w 1790700"/>
                <a:gd name="connsiteY145" fmla="*/ 1533517 h 2682538"/>
                <a:gd name="connsiteX146" fmla="*/ 688658 w 1790700"/>
                <a:gd name="connsiteY146" fmla="*/ 1400341 h 2682538"/>
                <a:gd name="connsiteX147" fmla="*/ 648653 w 1790700"/>
                <a:gd name="connsiteY147" fmla="*/ 1342315 h 2682538"/>
                <a:gd name="connsiteX148" fmla="*/ 596265 w 1790700"/>
                <a:gd name="connsiteY148" fmla="*/ 1287142 h 2682538"/>
                <a:gd name="connsiteX149" fmla="*/ 593408 w 1790700"/>
                <a:gd name="connsiteY149" fmla="*/ 1280483 h 2682538"/>
                <a:gd name="connsiteX150" fmla="*/ 622935 w 1790700"/>
                <a:gd name="connsiteY150" fmla="*/ 1186309 h 2682538"/>
                <a:gd name="connsiteX151" fmla="*/ 633413 w 1790700"/>
                <a:gd name="connsiteY151" fmla="*/ 1193919 h 2682538"/>
                <a:gd name="connsiteX152" fmla="*/ 752475 w 1790700"/>
                <a:gd name="connsiteY152" fmla="*/ 1258604 h 2682538"/>
                <a:gd name="connsiteX153" fmla="*/ 863918 w 1790700"/>
                <a:gd name="connsiteY153" fmla="*/ 1327095 h 2682538"/>
                <a:gd name="connsiteX154" fmla="*/ 869633 w 1790700"/>
                <a:gd name="connsiteY154" fmla="*/ 1348022 h 2682538"/>
                <a:gd name="connsiteX155" fmla="*/ 862965 w 1790700"/>
                <a:gd name="connsiteY155" fmla="*/ 1480247 h 2682538"/>
                <a:gd name="connsiteX156" fmla="*/ 905828 w 1790700"/>
                <a:gd name="connsiteY156" fmla="*/ 1563006 h 2682538"/>
                <a:gd name="connsiteX157" fmla="*/ 922973 w 1790700"/>
                <a:gd name="connsiteY157" fmla="*/ 1571567 h 2682538"/>
                <a:gd name="connsiteX158" fmla="*/ 928688 w 1790700"/>
                <a:gd name="connsiteY158" fmla="*/ 1549688 h 2682538"/>
                <a:gd name="connsiteX159" fmla="*/ 947738 w 1790700"/>
                <a:gd name="connsiteY159" fmla="*/ 1532566 h 2682538"/>
                <a:gd name="connsiteX160" fmla="*/ 1014413 w 1790700"/>
                <a:gd name="connsiteY160" fmla="*/ 1575372 h 2682538"/>
                <a:gd name="connsiteX161" fmla="*/ 1051560 w 1790700"/>
                <a:gd name="connsiteY161" fmla="*/ 1645765 h 2682538"/>
                <a:gd name="connsiteX162" fmla="*/ 1060133 w 1790700"/>
                <a:gd name="connsiteY162" fmla="*/ 1684767 h 2682538"/>
                <a:gd name="connsiteX163" fmla="*/ 1080135 w 1790700"/>
                <a:gd name="connsiteY163" fmla="*/ 1662888 h 2682538"/>
                <a:gd name="connsiteX164" fmla="*/ 1090613 w 1790700"/>
                <a:gd name="connsiteY164" fmla="*/ 1475491 h 2682538"/>
                <a:gd name="connsiteX165" fmla="*/ 1124903 w 1790700"/>
                <a:gd name="connsiteY165" fmla="*/ 1473588 h 2682538"/>
                <a:gd name="connsiteX166" fmla="*/ 1114425 w 1790700"/>
                <a:gd name="connsiteY166" fmla="*/ 1446953 h 2682538"/>
                <a:gd name="connsiteX167" fmla="*/ 1096328 w 1790700"/>
                <a:gd name="connsiteY167" fmla="*/ 1419367 h 2682538"/>
                <a:gd name="connsiteX168" fmla="*/ 1049655 w 1790700"/>
                <a:gd name="connsiteY168" fmla="*/ 1374657 h 2682538"/>
                <a:gd name="connsiteX169" fmla="*/ 935355 w 1790700"/>
                <a:gd name="connsiteY169" fmla="*/ 1328997 h 2682538"/>
                <a:gd name="connsiteX170" fmla="*/ 878205 w 1790700"/>
                <a:gd name="connsiteY170" fmla="*/ 1326144 h 2682538"/>
                <a:gd name="connsiteX171" fmla="*/ 870585 w 1790700"/>
                <a:gd name="connsiteY171" fmla="*/ 1324241 h 2682538"/>
                <a:gd name="connsiteX172" fmla="*/ 820103 w 1790700"/>
                <a:gd name="connsiteY172" fmla="*/ 1286191 h 2682538"/>
                <a:gd name="connsiteX173" fmla="*/ 716280 w 1790700"/>
                <a:gd name="connsiteY173" fmla="*/ 1232921 h 2682538"/>
                <a:gd name="connsiteX174" fmla="*/ 627698 w 1790700"/>
                <a:gd name="connsiteY174" fmla="*/ 1177748 h 2682538"/>
                <a:gd name="connsiteX175" fmla="*/ 621030 w 1790700"/>
                <a:gd name="connsiteY175" fmla="*/ 1167284 h 2682538"/>
                <a:gd name="connsiteX176" fmla="*/ 622935 w 1790700"/>
                <a:gd name="connsiteY176" fmla="*/ 1135893 h 2682538"/>
                <a:gd name="connsiteX177" fmla="*/ 608648 w 1790700"/>
                <a:gd name="connsiteY177" fmla="*/ 1074061 h 2682538"/>
                <a:gd name="connsiteX178" fmla="*/ 568643 w 1790700"/>
                <a:gd name="connsiteY178" fmla="*/ 1022693 h 2682538"/>
                <a:gd name="connsiteX179" fmla="*/ 549593 w 1790700"/>
                <a:gd name="connsiteY179" fmla="*/ 1005571 h 2682538"/>
                <a:gd name="connsiteX180" fmla="*/ 541020 w 1790700"/>
                <a:gd name="connsiteY180" fmla="*/ 981789 h 2682538"/>
                <a:gd name="connsiteX181" fmla="*/ 535305 w 1790700"/>
                <a:gd name="connsiteY181" fmla="*/ 934227 h 2682538"/>
                <a:gd name="connsiteX182" fmla="*/ 492442 w 1790700"/>
                <a:gd name="connsiteY182" fmla="*/ 871444 h 2682538"/>
                <a:gd name="connsiteX183" fmla="*/ 454342 w 1790700"/>
                <a:gd name="connsiteY183" fmla="*/ 848614 h 2682538"/>
                <a:gd name="connsiteX184" fmla="*/ 445770 w 1790700"/>
                <a:gd name="connsiteY184" fmla="*/ 839101 h 2682538"/>
                <a:gd name="connsiteX185" fmla="*/ 445770 w 1790700"/>
                <a:gd name="connsiteY185" fmla="*/ 830540 h 2682538"/>
                <a:gd name="connsiteX186" fmla="*/ 449580 w 1790700"/>
                <a:gd name="connsiteY186" fmla="*/ 780123 h 2682538"/>
                <a:gd name="connsiteX187" fmla="*/ 450533 w 1790700"/>
                <a:gd name="connsiteY187" fmla="*/ 776318 h 2682538"/>
                <a:gd name="connsiteX188" fmla="*/ 452438 w 1790700"/>
                <a:gd name="connsiteY188" fmla="*/ 775367 h 2682538"/>
                <a:gd name="connsiteX189" fmla="*/ 481965 w 1790700"/>
                <a:gd name="connsiteY189" fmla="*/ 821978 h 2682538"/>
                <a:gd name="connsiteX190" fmla="*/ 520065 w 1790700"/>
                <a:gd name="connsiteY190" fmla="*/ 868590 h 2682538"/>
                <a:gd name="connsiteX191" fmla="*/ 529590 w 1790700"/>
                <a:gd name="connsiteY191" fmla="*/ 880005 h 2682538"/>
                <a:gd name="connsiteX192" fmla="*/ 532448 w 1790700"/>
                <a:gd name="connsiteY192" fmla="*/ 874297 h 2682538"/>
                <a:gd name="connsiteX193" fmla="*/ 539115 w 1790700"/>
                <a:gd name="connsiteY193" fmla="*/ 861931 h 2682538"/>
                <a:gd name="connsiteX194" fmla="*/ 594360 w 1790700"/>
                <a:gd name="connsiteY194" fmla="*/ 806758 h 2682538"/>
                <a:gd name="connsiteX195" fmla="*/ 600075 w 1790700"/>
                <a:gd name="connsiteY195" fmla="*/ 802002 h 2682538"/>
                <a:gd name="connsiteX196" fmla="*/ 642938 w 1790700"/>
                <a:gd name="connsiteY196" fmla="*/ 849565 h 2682538"/>
                <a:gd name="connsiteX197" fmla="*/ 746760 w 1790700"/>
                <a:gd name="connsiteY197" fmla="*/ 934227 h 2682538"/>
                <a:gd name="connsiteX198" fmla="*/ 888683 w 1790700"/>
                <a:gd name="connsiteY198" fmla="*/ 986546 h 2682538"/>
                <a:gd name="connsiteX199" fmla="*/ 951548 w 1790700"/>
                <a:gd name="connsiteY199" fmla="*/ 1001766 h 2682538"/>
                <a:gd name="connsiteX200" fmla="*/ 973455 w 1790700"/>
                <a:gd name="connsiteY200" fmla="*/ 998912 h 2682538"/>
                <a:gd name="connsiteX201" fmla="*/ 974408 w 1790700"/>
                <a:gd name="connsiteY201" fmla="*/ 980838 h 2682538"/>
                <a:gd name="connsiteX202" fmla="*/ 967740 w 1790700"/>
                <a:gd name="connsiteY202" fmla="*/ 894274 h 2682538"/>
                <a:gd name="connsiteX203" fmla="*/ 957263 w 1790700"/>
                <a:gd name="connsiteY203" fmla="*/ 826735 h 2682538"/>
                <a:gd name="connsiteX204" fmla="*/ 929640 w 1790700"/>
                <a:gd name="connsiteY204" fmla="*/ 726853 h 2682538"/>
                <a:gd name="connsiteX205" fmla="*/ 962025 w 1790700"/>
                <a:gd name="connsiteY205" fmla="*/ 726853 h 2682538"/>
                <a:gd name="connsiteX206" fmla="*/ 1015365 w 1790700"/>
                <a:gd name="connsiteY206" fmla="*/ 717340 h 2682538"/>
                <a:gd name="connsiteX207" fmla="*/ 1027748 w 1790700"/>
                <a:gd name="connsiteY207" fmla="*/ 704023 h 2682538"/>
                <a:gd name="connsiteX208" fmla="*/ 1021080 w 1790700"/>
                <a:gd name="connsiteY208" fmla="*/ 685949 h 2682538"/>
                <a:gd name="connsiteX209" fmla="*/ 859155 w 1790700"/>
                <a:gd name="connsiteY209" fmla="*/ 490942 h 2682538"/>
                <a:gd name="connsiteX210" fmla="*/ 843915 w 1790700"/>
                <a:gd name="connsiteY210" fmla="*/ 484283 h 2682538"/>
                <a:gd name="connsiteX211" fmla="*/ 858203 w 1790700"/>
                <a:gd name="connsiteY211" fmla="*/ 473819 h 2682538"/>
                <a:gd name="connsiteX212" fmla="*/ 807720 w 1790700"/>
                <a:gd name="connsiteY212" fmla="*/ 443379 h 2682538"/>
                <a:gd name="connsiteX213" fmla="*/ 742950 w 1790700"/>
                <a:gd name="connsiteY213" fmla="*/ 422451 h 2682538"/>
                <a:gd name="connsiteX214" fmla="*/ 607695 w 1790700"/>
                <a:gd name="connsiteY214" fmla="*/ 419598 h 2682538"/>
                <a:gd name="connsiteX215" fmla="*/ 595313 w 1790700"/>
                <a:gd name="connsiteY215" fmla="*/ 416744 h 2682538"/>
                <a:gd name="connsiteX216" fmla="*/ 567690 w 1790700"/>
                <a:gd name="connsiteY216" fmla="*/ 385352 h 2682538"/>
                <a:gd name="connsiteX217" fmla="*/ 566738 w 1790700"/>
                <a:gd name="connsiteY217" fmla="*/ 374889 h 2682538"/>
                <a:gd name="connsiteX218" fmla="*/ 575310 w 1790700"/>
                <a:gd name="connsiteY218" fmla="*/ 357766 h 2682538"/>
                <a:gd name="connsiteX219" fmla="*/ 595313 w 1790700"/>
                <a:gd name="connsiteY219" fmla="*/ 297837 h 2682538"/>
                <a:gd name="connsiteX220" fmla="*/ 601980 w 1790700"/>
                <a:gd name="connsiteY220" fmla="*/ 259787 h 2682538"/>
                <a:gd name="connsiteX221" fmla="*/ 601028 w 1790700"/>
                <a:gd name="connsiteY221" fmla="*/ 237908 h 2682538"/>
                <a:gd name="connsiteX222" fmla="*/ 641033 w 1790700"/>
                <a:gd name="connsiteY222" fmla="*/ 261689 h 2682538"/>
                <a:gd name="connsiteX223" fmla="*/ 721995 w 1790700"/>
                <a:gd name="connsiteY223" fmla="*/ 302593 h 2682538"/>
                <a:gd name="connsiteX224" fmla="*/ 846773 w 1790700"/>
                <a:gd name="connsiteY224" fmla="*/ 371084 h 2682538"/>
                <a:gd name="connsiteX225" fmla="*/ 1058228 w 1790700"/>
                <a:gd name="connsiteY225" fmla="*/ 557530 h 2682538"/>
                <a:gd name="connsiteX226" fmla="*/ 1133475 w 1790700"/>
                <a:gd name="connsiteY226" fmla="*/ 674534 h 2682538"/>
                <a:gd name="connsiteX227" fmla="*/ 1205865 w 1790700"/>
                <a:gd name="connsiteY227" fmla="*/ 869541 h 2682538"/>
                <a:gd name="connsiteX228" fmla="*/ 1231583 w 1790700"/>
                <a:gd name="connsiteY228" fmla="*/ 925665 h 2682538"/>
                <a:gd name="connsiteX229" fmla="*/ 1225868 w 1790700"/>
                <a:gd name="connsiteY229" fmla="*/ 938983 h 2682538"/>
                <a:gd name="connsiteX230" fmla="*/ 1239203 w 1790700"/>
                <a:gd name="connsiteY230" fmla="*/ 974179 h 2682538"/>
                <a:gd name="connsiteX231" fmla="*/ 1285875 w 1790700"/>
                <a:gd name="connsiteY231" fmla="*/ 1003668 h 2682538"/>
                <a:gd name="connsiteX232" fmla="*/ 1321118 w 1790700"/>
                <a:gd name="connsiteY232" fmla="*/ 1049328 h 2682538"/>
                <a:gd name="connsiteX233" fmla="*/ 1340168 w 1790700"/>
                <a:gd name="connsiteY233" fmla="*/ 1067402 h 2682538"/>
                <a:gd name="connsiteX234" fmla="*/ 1327785 w 1790700"/>
                <a:gd name="connsiteY234" fmla="*/ 995107 h 2682538"/>
                <a:gd name="connsiteX235" fmla="*/ 1332548 w 1790700"/>
                <a:gd name="connsiteY235" fmla="*/ 987497 h 2682538"/>
                <a:gd name="connsiteX236" fmla="*/ 1331595 w 1790700"/>
                <a:gd name="connsiteY236" fmla="*/ 976082 h 2682538"/>
                <a:gd name="connsiteX237" fmla="*/ 1263968 w 1790700"/>
                <a:gd name="connsiteY237" fmla="*/ 920909 h 2682538"/>
                <a:gd name="connsiteX238" fmla="*/ 1215390 w 1790700"/>
                <a:gd name="connsiteY238" fmla="*/ 856224 h 2682538"/>
                <a:gd name="connsiteX239" fmla="*/ 1295400 w 1790700"/>
                <a:gd name="connsiteY239" fmla="*/ 839101 h 2682538"/>
                <a:gd name="connsiteX240" fmla="*/ 1307783 w 1790700"/>
                <a:gd name="connsiteY240" fmla="*/ 836247 h 2682538"/>
                <a:gd name="connsiteX241" fmla="*/ 1346835 w 1790700"/>
                <a:gd name="connsiteY241" fmla="*/ 845760 h 2682538"/>
                <a:gd name="connsiteX242" fmla="*/ 1388745 w 1790700"/>
                <a:gd name="connsiteY242" fmla="*/ 849565 h 2682538"/>
                <a:gd name="connsiteX243" fmla="*/ 1448753 w 1790700"/>
                <a:gd name="connsiteY243" fmla="*/ 833393 h 2682538"/>
                <a:gd name="connsiteX244" fmla="*/ 1466850 w 1790700"/>
                <a:gd name="connsiteY244" fmla="*/ 801051 h 2682538"/>
                <a:gd name="connsiteX245" fmla="*/ 1546860 w 1790700"/>
                <a:gd name="connsiteY245" fmla="*/ 738268 h 2682538"/>
                <a:gd name="connsiteX246" fmla="*/ 1557338 w 1790700"/>
                <a:gd name="connsiteY246" fmla="*/ 734463 h 2682538"/>
                <a:gd name="connsiteX247" fmla="*/ 1561148 w 1790700"/>
                <a:gd name="connsiteY247" fmla="*/ 725902 h 2682538"/>
                <a:gd name="connsiteX248" fmla="*/ 1537335 w 1790700"/>
                <a:gd name="connsiteY248" fmla="*/ 722097 h 2682538"/>
                <a:gd name="connsiteX249" fmla="*/ 1468755 w 1790700"/>
                <a:gd name="connsiteY249" fmla="*/ 723048 h 2682538"/>
                <a:gd name="connsiteX250" fmla="*/ 1420178 w 1790700"/>
                <a:gd name="connsiteY250" fmla="*/ 726853 h 2682538"/>
                <a:gd name="connsiteX251" fmla="*/ 1403033 w 1790700"/>
                <a:gd name="connsiteY251" fmla="*/ 724950 h 2682538"/>
                <a:gd name="connsiteX252" fmla="*/ 1395413 w 1790700"/>
                <a:gd name="connsiteY252" fmla="*/ 715438 h 2682538"/>
                <a:gd name="connsiteX253" fmla="*/ 1382078 w 1790700"/>
                <a:gd name="connsiteY253" fmla="*/ 714487 h 2682538"/>
                <a:gd name="connsiteX254" fmla="*/ 1383030 w 1790700"/>
                <a:gd name="connsiteY254" fmla="*/ 692608 h 2682538"/>
                <a:gd name="connsiteX255" fmla="*/ 1301115 w 1790700"/>
                <a:gd name="connsiteY255" fmla="*/ 809612 h 2682538"/>
                <a:gd name="connsiteX256" fmla="*/ 1298258 w 1790700"/>
                <a:gd name="connsiteY256" fmla="*/ 822930 h 2682538"/>
                <a:gd name="connsiteX257" fmla="*/ 1288733 w 1790700"/>
                <a:gd name="connsiteY257" fmla="*/ 829589 h 2682538"/>
                <a:gd name="connsiteX258" fmla="*/ 1204913 w 1790700"/>
                <a:gd name="connsiteY258" fmla="*/ 831491 h 2682538"/>
                <a:gd name="connsiteX259" fmla="*/ 1198245 w 1790700"/>
                <a:gd name="connsiteY259" fmla="*/ 821027 h 2682538"/>
                <a:gd name="connsiteX260" fmla="*/ 1136333 w 1790700"/>
                <a:gd name="connsiteY260" fmla="*/ 643142 h 2682538"/>
                <a:gd name="connsiteX261" fmla="*/ 1031558 w 1790700"/>
                <a:gd name="connsiteY261" fmla="*/ 502357 h 2682538"/>
                <a:gd name="connsiteX262" fmla="*/ 1003935 w 1790700"/>
                <a:gd name="connsiteY262" fmla="*/ 476673 h 2682538"/>
                <a:gd name="connsiteX263" fmla="*/ 946785 w 1790700"/>
                <a:gd name="connsiteY263" fmla="*/ 426256 h 2682538"/>
                <a:gd name="connsiteX264" fmla="*/ 898208 w 1790700"/>
                <a:gd name="connsiteY264" fmla="*/ 377742 h 2682538"/>
                <a:gd name="connsiteX265" fmla="*/ 1079183 w 1790700"/>
                <a:gd name="connsiteY265" fmla="*/ 314008 h 2682538"/>
                <a:gd name="connsiteX266" fmla="*/ 1094423 w 1790700"/>
                <a:gd name="connsiteY266" fmla="*/ 415793 h 2682538"/>
                <a:gd name="connsiteX267" fmla="*/ 1139190 w 1790700"/>
                <a:gd name="connsiteY267" fmla="*/ 486185 h 2682538"/>
                <a:gd name="connsiteX268" fmla="*/ 1214438 w 1790700"/>
                <a:gd name="connsiteY268" fmla="*/ 532797 h 2682538"/>
                <a:gd name="connsiteX269" fmla="*/ 1250633 w 1790700"/>
                <a:gd name="connsiteY269" fmla="*/ 547066 h 2682538"/>
                <a:gd name="connsiteX270" fmla="*/ 1289685 w 1790700"/>
                <a:gd name="connsiteY270" fmla="*/ 557530 h 2682538"/>
                <a:gd name="connsiteX271" fmla="*/ 1296353 w 1790700"/>
                <a:gd name="connsiteY271" fmla="*/ 545163 h 2682538"/>
                <a:gd name="connsiteX272" fmla="*/ 1316355 w 1790700"/>
                <a:gd name="connsiteY272" fmla="*/ 554676 h 2682538"/>
                <a:gd name="connsiteX273" fmla="*/ 1477327 w 1790700"/>
                <a:gd name="connsiteY273" fmla="*/ 569896 h 2682538"/>
                <a:gd name="connsiteX274" fmla="*/ 1518285 w 1790700"/>
                <a:gd name="connsiteY274" fmla="*/ 553725 h 2682538"/>
                <a:gd name="connsiteX275" fmla="*/ 1501140 w 1790700"/>
                <a:gd name="connsiteY275" fmla="*/ 509016 h 2682538"/>
                <a:gd name="connsiteX276" fmla="*/ 1492568 w 1790700"/>
                <a:gd name="connsiteY276" fmla="*/ 486185 h 2682538"/>
                <a:gd name="connsiteX277" fmla="*/ 1485900 w 1790700"/>
                <a:gd name="connsiteY277" fmla="*/ 467160 h 2682538"/>
                <a:gd name="connsiteX278" fmla="*/ 1524000 w 1790700"/>
                <a:gd name="connsiteY278" fmla="*/ 455745 h 2682538"/>
                <a:gd name="connsiteX279" fmla="*/ 1652588 w 1790700"/>
                <a:gd name="connsiteY279" fmla="*/ 415793 h 2682538"/>
                <a:gd name="connsiteX280" fmla="*/ 1771650 w 1790700"/>
                <a:gd name="connsiteY280" fmla="*/ 366327 h 2682538"/>
                <a:gd name="connsiteX281" fmla="*/ 1788795 w 1790700"/>
                <a:gd name="connsiteY281" fmla="*/ 355864 h 2682538"/>
                <a:gd name="connsiteX282" fmla="*/ 1794510 w 1790700"/>
                <a:gd name="connsiteY282" fmla="*/ 349205 h 2682538"/>
                <a:gd name="connsiteX283" fmla="*/ 1797368 w 1790700"/>
                <a:gd name="connsiteY283" fmla="*/ 344448 h 2682538"/>
                <a:gd name="connsiteX284" fmla="*/ 474345 w 1790700"/>
                <a:gd name="connsiteY284" fmla="*/ 2610338 h 2682538"/>
                <a:gd name="connsiteX285" fmla="*/ 470535 w 1790700"/>
                <a:gd name="connsiteY285" fmla="*/ 2619850 h 2682538"/>
                <a:gd name="connsiteX286" fmla="*/ 445770 w 1790700"/>
                <a:gd name="connsiteY286" fmla="*/ 2671218 h 2682538"/>
                <a:gd name="connsiteX287" fmla="*/ 437198 w 1790700"/>
                <a:gd name="connsiteY287" fmla="*/ 2664559 h 2682538"/>
                <a:gd name="connsiteX288" fmla="*/ 427673 w 1790700"/>
                <a:gd name="connsiteY288" fmla="*/ 2660754 h 2682538"/>
                <a:gd name="connsiteX289" fmla="*/ 407670 w 1790700"/>
                <a:gd name="connsiteY289" fmla="*/ 2655047 h 2682538"/>
                <a:gd name="connsiteX290" fmla="*/ 373380 w 1790700"/>
                <a:gd name="connsiteY290" fmla="*/ 2636022 h 2682538"/>
                <a:gd name="connsiteX291" fmla="*/ 371475 w 1790700"/>
                <a:gd name="connsiteY291" fmla="*/ 2614143 h 2682538"/>
                <a:gd name="connsiteX292" fmla="*/ 383858 w 1790700"/>
                <a:gd name="connsiteY292" fmla="*/ 2596069 h 2682538"/>
                <a:gd name="connsiteX293" fmla="*/ 401003 w 1790700"/>
                <a:gd name="connsiteY293" fmla="*/ 2577044 h 2682538"/>
                <a:gd name="connsiteX294" fmla="*/ 424815 w 1790700"/>
                <a:gd name="connsiteY294" fmla="*/ 2569434 h 2682538"/>
                <a:gd name="connsiteX295" fmla="*/ 411480 w 1790700"/>
                <a:gd name="connsiteY295" fmla="*/ 2604630 h 2682538"/>
                <a:gd name="connsiteX296" fmla="*/ 415290 w 1790700"/>
                <a:gd name="connsiteY296" fmla="*/ 2627460 h 2682538"/>
                <a:gd name="connsiteX297" fmla="*/ 417195 w 1790700"/>
                <a:gd name="connsiteY297" fmla="*/ 2619850 h 2682538"/>
                <a:gd name="connsiteX298" fmla="*/ 418148 w 1790700"/>
                <a:gd name="connsiteY298" fmla="*/ 2598923 h 2682538"/>
                <a:gd name="connsiteX299" fmla="*/ 435292 w 1790700"/>
                <a:gd name="connsiteY299" fmla="*/ 2564677 h 2682538"/>
                <a:gd name="connsiteX300" fmla="*/ 436245 w 1790700"/>
                <a:gd name="connsiteY300" fmla="*/ 2573239 h 2682538"/>
                <a:gd name="connsiteX301" fmla="*/ 437198 w 1790700"/>
                <a:gd name="connsiteY301" fmla="*/ 2581800 h 2682538"/>
                <a:gd name="connsiteX302" fmla="*/ 441960 w 1790700"/>
                <a:gd name="connsiteY302" fmla="*/ 2597971 h 2682538"/>
                <a:gd name="connsiteX303" fmla="*/ 443865 w 1790700"/>
                <a:gd name="connsiteY303" fmla="*/ 2599874 h 2682538"/>
                <a:gd name="connsiteX304" fmla="*/ 448628 w 1790700"/>
                <a:gd name="connsiteY304" fmla="*/ 2598923 h 2682538"/>
                <a:gd name="connsiteX305" fmla="*/ 448628 w 1790700"/>
                <a:gd name="connsiteY305" fmla="*/ 2593215 h 2682538"/>
                <a:gd name="connsiteX306" fmla="*/ 443865 w 1790700"/>
                <a:gd name="connsiteY306" fmla="*/ 2579898 h 2682538"/>
                <a:gd name="connsiteX307" fmla="*/ 442913 w 1790700"/>
                <a:gd name="connsiteY307" fmla="*/ 2563726 h 2682538"/>
                <a:gd name="connsiteX308" fmla="*/ 446723 w 1790700"/>
                <a:gd name="connsiteY308" fmla="*/ 2566580 h 2682538"/>
                <a:gd name="connsiteX309" fmla="*/ 460058 w 1790700"/>
                <a:gd name="connsiteY309" fmla="*/ 2589410 h 2682538"/>
                <a:gd name="connsiteX310" fmla="*/ 474345 w 1790700"/>
                <a:gd name="connsiteY310" fmla="*/ 2610338 h 2682538"/>
                <a:gd name="connsiteX311" fmla="*/ 587693 w 1790700"/>
                <a:gd name="connsiteY311" fmla="*/ 2345889 h 2682538"/>
                <a:gd name="connsiteX312" fmla="*/ 587693 w 1790700"/>
                <a:gd name="connsiteY312" fmla="*/ 2349694 h 2682538"/>
                <a:gd name="connsiteX313" fmla="*/ 574358 w 1790700"/>
                <a:gd name="connsiteY313" fmla="*/ 2389647 h 2682538"/>
                <a:gd name="connsiteX314" fmla="*/ 577215 w 1790700"/>
                <a:gd name="connsiteY314" fmla="*/ 2400111 h 2682538"/>
                <a:gd name="connsiteX315" fmla="*/ 598170 w 1790700"/>
                <a:gd name="connsiteY315" fmla="*/ 2343035 h 2682538"/>
                <a:gd name="connsiteX316" fmla="*/ 606743 w 1790700"/>
                <a:gd name="connsiteY316" fmla="*/ 2405818 h 2682538"/>
                <a:gd name="connsiteX317" fmla="*/ 603885 w 1790700"/>
                <a:gd name="connsiteY317" fmla="*/ 2469552 h 2682538"/>
                <a:gd name="connsiteX318" fmla="*/ 610553 w 1790700"/>
                <a:gd name="connsiteY318" fmla="*/ 2460039 h 2682538"/>
                <a:gd name="connsiteX319" fmla="*/ 611505 w 1790700"/>
                <a:gd name="connsiteY319" fmla="*/ 2345889 h 2682538"/>
                <a:gd name="connsiteX320" fmla="*/ 623888 w 1790700"/>
                <a:gd name="connsiteY320" fmla="*/ 2363963 h 2682538"/>
                <a:gd name="connsiteX321" fmla="*/ 629603 w 1790700"/>
                <a:gd name="connsiteY321" fmla="*/ 2369670 h 2682538"/>
                <a:gd name="connsiteX322" fmla="*/ 636270 w 1790700"/>
                <a:gd name="connsiteY322" fmla="*/ 2367768 h 2682538"/>
                <a:gd name="connsiteX323" fmla="*/ 633413 w 1790700"/>
                <a:gd name="connsiteY323" fmla="*/ 2361109 h 2682538"/>
                <a:gd name="connsiteX324" fmla="*/ 611505 w 1790700"/>
                <a:gd name="connsiteY324" fmla="*/ 2336376 h 2682538"/>
                <a:gd name="connsiteX325" fmla="*/ 608648 w 1790700"/>
                <a:gd name="connsiteY325" fmla="*/ 2330669 h 2682538"/>
                <a:gd name="connsiteX326" fmla="*/ 609600 w 1790700"/>
                <a:gd name="connsiteY326" fmla="*/ 2324961 h 2682538"/>
                <a:gd name="connsiteX327" fmla="*/ 659130 w 1790700"/>
                <a:gd name="connsiteY327" fmla="*/ 2295472 h 2682538"/>
                <a:gd name="connsiteX328" fmla="*/ 707708 w 1790700"/>
                <a:gd name="connsiteY328" fmla="*/ 2327815 h 2682538"/>
                <a:gd name="connsiteX329" fmla="*/ 711518 w 1790700"/>
                <a:gd name="connsiteY329" fmla="*/ 2339230 h 2682538"/>
                <a:gd name="connsiteX330" fmla="*/ 704850 w 1790700"/>
                <a:gd name="connsiteY330" fmla="*/ 2354450 h 2682538"/>
                <a:gd name="connsiteX331" fmla="*/ 678180 w 1790700"/>
                <a:gd name="connsiteY331" fmla="*/ 2393452 h 2682538"/>
                <a:gd name="connsiteX332" fmla="*/ 668655 w 1790700"/>
                <a:gd name="connsiteY332" fmla="*/ 2464796 h 2682538"/>
                <a:gd name="connsiteX333" fmla="*/ 678180 w 1790700"/>
                <a:gd name="connsiteY333" fmla="*/ 2537091 h 2682538"/>
                <a:gd name="connsiteX334" fmla="*/ 667703 w 1790700"/>
                <a:gd name="connsiteY334" fmla="*/ 2649339 h 2682538"/>
                <a:gd name="connsiteX335" fmla="*/ 662940 w 1790700"/>
                <a:gd name="connsiteY335" fmla="*/ 2661706 h 2682538"/>
                <a:gd name="connsiteX336" fmla="*/ 612458 w 1790700"/>
                <a:gd name="connsiteY336" fmla="*/ 2545652 h 2682538"/>
                <a:gd name="connsiteX337" fmla="*/ 573405 w 1790700"/>
                <a:gd name="connsiteY337" fmla="*/ 2488577 h 2682538"/>
                <a:gd name="connsiteX338" fmla="*/ 538163 w 1790700"/>
                <a:gd name="connsiteY338" fmla="*/ 2444819 h 2682538"/>
                <a:gd name="connsiteX339" fmla="*/ 541973 w 1790700"/>
                <a:gd name="connsiteY339" fmla="*/ 2421989 h 2682538"/>
                <a:gd name="connsiteX340" fmla="*/ 584835 w 1790700"/>
                <a:gd name="connsiteY340" fmla="*/ 2343986 h 2682538"/>
                <a:gd name="connsiteX341" fmla="*/ 587693 w 1790700"/>
                <a:gd name="connsiteY341" fmla="*/ 2345889 h 2682538"/>
                <a:gd name="connsiteX342" fmla="*/ 445770 w 1790700"/>
                <a:gd name="connsiteY342" fmla="*/ 2416282 h 2682538"/>
                <a:gd name="connsiteX343" fmla="*/ 409575 w 1790700"/>
                <a:gd name="connsiteY343" fmla="*/ 2406769 h 2682538"/>
                <a:gd name="connsiteX344" fmla="*/ 434340 w 1790700"/>
                <a:gd name="connsiteY344" fmla="*/ 2380134 h 2682538"/>
                <a:gd name="connsiteX345" fmla="*/ 445770 w 1790700"/>
                <a:gd name="connsiteY345" fmla="*/ 2416282 h 2682538"/>
                <a:gd name="connsiteX346" fmla="*/ 412433 w 1790700"/>
                <a:gd name="connsiteY346" fmla="*/ 2304034 h 2682538"/>
                <a:gd name="connsiteX347" fmla="*/ 434340 w 1790700"/>
                <a:gd name="connsiteY347" fmla="*/ 2345889 h 2682538"/>
                <a:gd name="connsiteX348" fmla="*/ 412433 w 1790700"/>
                <a:gd name="connsiteY348" fmla="*/ 2379183 h 2682538"/>
                <a:gd name="connsiteX349" fmla="*/ 397192 w 1790700"/>
                <a:gd name="connsiteY349" fmla="*/ 2392500 h 2682538"/>
                <a:gd name="connsiteX350" fmla="*/ 389573 w 1790700"/>
                <a:gd name="connsiteY350" fmla="*/ 2394403 h 2682538"/>
                <a:gd name="connsiteX351" fmla="*/ 388620 w 1790700"/>
                <a:gd name="connsiteY351" fmla="*/ 2385842 h 2682538"/>
                <a:gd name="connsiteX352" fmla="*/ 413385 w 1790700"/>
                <a:gd name="connsiteY352" fmla="*/ 2356353 h 2682538"/>
                <a:gd name="connsiteX353" fmla="*/ 412433 w 1790700"/>
                <a:gd name="connsiteY353" fmla="*/ 2352548 h 2682538"/>
                <a:gd name="connsiteX354" fmla="*/ 410528 w 1790700"/>
                <a:gd name="connsiteY354" fmla="*/ 2352548 h 2682538"/>
                <a:gd name="connsiteX355" fmla="*/ 399098 w 1790700"/>
                <a:gd name="connsiteY355" fmla="*/ 2361109 h 2682538"/>
                <a:gd name="connsiteX356" fmla="*/ 387667 w 1790700"/>
                <a:gd name="connsiteY356" fmla="*/ 2374427 h 2682538"/>
                <a:gd name="connsiteX357" fmla="*/ 381000 w 1790700"/>
                <a:gd name="connsiteY357" fmla="*/ 2384890 h 2682538"/>
                <a:gd name="connsiteX358" fmla="*/ 379095 w 1790700"/>
                <a:gd name="connsiteY358" fmla="*/ 2396305 h 2682538"/>
                <a:gd name="connsiteX359" fmla="*/ 367665 w 1790700"/>
                <a:gd name="connsiteY359" fmla="*/ 2384890 h 2682538"/>
                <a:gd name="connsiteX360" fmla="*/ 358140 w 1790700"/>
                <a:gd name="connsiteY360" fmla="*/ 2370622 h 2682538"/>
                <a:gd name="connsiteX361" fmla="*/ 345758 w 1790700"/>
                <a:gd name="connsiteY361" fmla="*/ 2339230 h 2682538"/>
                <a:gd name="connsiteX362" fmla="*/ 340042 w 1790700"/>
                <a:gd name="connsiteY362" fmla="*/ 2324010 h 2682538"/>
                <a:gd name="connsiteX363" fmla="*/ 334328 w 1790700"/>
                <a:gd name="connsiteY363" fmla="*/ 2328766 h 2682538"/>
                <a:gd name="connsiteX364" fmla="*/ 337185 w 1790700"/>
                <a:gd name="connsiteY364" fmla="*/ 2342084 h 2682538"/>
                <a:gd name="connsiteX365" fmla="*/ 340995 w 1790700"/>
                <a:gd name="connsiteY365" fmla="*/ 2356353 h 2682538"/>
                <a:gd name="connsiteX366" fmla="*/ 354330 w 1790700"/>
                <a:gd name="connsiteY366" fmla="*/ 2381085 h 2682538"/>
                <a:gd name="connsiteX367" fmla="*/ 361950 w 1790700"/>
                <a:gd name="connsiteY367" fmla="*/ 2391549 h 2682538"/>
                <a:gd name="connsiteX368" fmla="*/ 347663 w 1790700"/>
                <a:gd name="connsiteY368" fmla="*/ 2390598 h 2682538"/>
                <a:gd name="connsiteX369" fmla="*/ 333375 w 1790700"/>
                <a:gd name="connsiteY369" fmla="*/ 2387744 h 2682538"/>
                <a:gd name="connsiteX370" fmla="*/ 328613 w 1790700"/>
                <a:gd name="connsiteY370" fmla="*/ 2395354 h 2682538"/>
                <a:gd name="connsiteX371" fmla="*/ 336233 w 1790700"/>
                <a:gd name="connsiteY371" fmla="*/ 2396305 h 2682538"/>
                <a:gd name="connsiteX372" fmla="*/ 350520 w 1790700"/>
                <a:gd name="connsiteY372" fmla="*/ 2398208 h 2682538"/>
                <a:gd name="connsiteX373" fmla="*/ 381953 w 1790700"/>
                <a:gd name="connsiteY373" fmla="*/ 2409623 h 2682538"/>
                <a:gd name="connsiteX374" fmla="*/ 367665 w 1790700"/>
                <a:gd name="connsiteY374" fmla="*/ 2424843 h 2682538"/>
                <a:gd name="connsiteX375" fmla="*/ 356235 w 1790700"/>
                <a:gd name="connsiteY375" fmla="*/ 2437209 h 2682538"/>
                <a:gd name="connsiteX376" fmla="*/ 326708 w 1790700"/>
                <a:gd name="connsiteY376" fmla="*/ 2452430 h 2682538"/>
                <a:gd name="connsiteX377" fmla="*/ 274320 w 1790700"/>
                <a:gd name="connsiteY377" fmla="*/ 2432453 h 2682538"/>
                <a:gd name="connsiteX378" fmla="*/ 256223 w 1790700"/>
                <a:gd name="connsiteY378" fmla="*/ 2381085 h 2682538"/>
                <a:gd name="connsiteX379" fmla="*/ 271463 w 1790700"/>
                <a:gd name="connsiteY379" fmla="*/ 2317351 h 2682538"/>
                <a:gd name="connsiteX380" fmla="*/ 274320 w 1790700"/>
                <a:gd name="connsiteY380" fmla="*/ 2270740 h 2682538"/>
                <a:gd name="connsiteX381" fmla="*/ 271463 w 1790700"/>
                <a:gd name="connsiteY381" fmla="*/ 2250763 h 2682538"/>
                <a:gd name="connsiteX382" fmla="*/ 270510 w 1790700"/>
                <a:gd name="connsiteY382" fmla="*/ 2233641 h 2682538"/>
                <a:gd name="connsiteX383" fmla="*/ 305753 w 1790700"/>
                <a:gd name="connsiteY383" fmla="*/ 2251715 h 2682538"/>
                <a:gd name="connsiteX384" fmla="*/ 336233 w 1790700"/>
                <a:gd name="connsiteY384" fmla="*/ 2269788 h 2682538"/>
                <a:gd name="connsiteX385" fmla="*/ 370523 w 1790700"/>
                <a:gd name="connsiteY385" fmla="*/ 2278350 h 2682538"/>
                <a:gd name="connsiteX386" fmla="*/ 412433 w 1790700"/>
                <a:gd name="connsiteY386" fmla="*/ 2304034 h 2682538"/>
                <a:gd name="connsiteX387" fmla="*/ 437198 w 1790700"/>
                <a:gd name="connsiteY387" fmla="*/ 1990120 h 2682538"/>
                <a:gd name="connsiteX388" fmla="*/ 436245 w 1790700"/>
                <a:gd name="connsiteY388" fmla="*/ 2004388 h 2682538"/>
                <a:gd name="connsiteX389" fmla="*/ 428625 w 1790700"/>
                <a:gd name="connsiteY389" fmla="*/ 2014852 h 2682538"/>
                <a:gd name="connsiteX390" fmla="*/ 415290 w 1790700"/>
                <a:gd name="connsiteY390" fmla="*/ 2033877 h 2682538"/>
                <a:gd name="connsiteX391" fmla="*/ 426720 w 1790700"/>
                <a:gd name="connsiteY391" fmla="*/ 2001534 h 2682538"/>
                <a:gd name="connsiteX392" fmla="*/ 444817 w 1790700"/>
                <a:gd name="connsiteY392" fmla="*/ 1974899 h 2682538"/>
                <a:gd name="connsiteX393" fmla="*/ 437198 w 1790700"/>
                <a:gd name="connsiteY393" fmla="*/ 1990120 h 2682538"/>
                <a:gd name="connsiteX394" fmla="*/ 431483 w 1790700"/>
                <a:gd name="connsiteY394" fmla="*/ 1940654 h 2682538"/>
                <a:gd name="connsiteX395" fmla="*/ 386715 w 1790700"/>
                <a:gd name="connsiteY395" fmla="*/ 1922580 h 2682538"/>
                <a:gd name="connsiteX396" fmla="*/ 378142 w 1790700"/>
                <a:gd name="connsiteY396" fmla="*/ 1925434 h 2682538"/>
                <a:gd name="connsiteX397" fmla="*/ 384810 w 1790700"/>
                <a:gd name="connsiteY397" fmla="*/ 1931142 h 2682538"/>
                <a:gd name="connsiteX398" fmla="*/ 402908 w 1790700"/>
                <a:gd name="connsiteY398" fmla="*/ 1937801 h 2682538"/>
                <a:gd name="connsiteX399" fmla="*/ 433388 w 1790700"/>
                <a:gd name="connsiteY399" fmla="*/ 1949215 h 2682538"/>
                <a:gd name="connsiteX400" fmla="*/ 389573 w 1790700"/>
                <a:gd name="connsiteY400" fmla="*/ 1961582 h 2682538"/>
                <a:gd name="connsiteX401" fmla="*/ 356235 w 1790700"/>
                <a:gd name="connsiteY401" fmla="*/ 1973948 h 2682538"/>
                <a:gd name="connsiteX402" fmla="*/ 349567 w 1790700"/>
                <a:gd name="connsiteY402" fmla="*/ 1978704 h 2682538"/>
                <a:gd name="connsiteX403" fmla="*/ 360045 w 1790700"/>
                <a:gd name="connsiteY403" fmla="*/ 1980607 h 2682538"/>
                <a:gd name="connsiteX404" fmla="*/ 388620 w 1790700"/>
                <a:gd name="connsiteY404" fmla="*/ 1971094 h 2682538"/>
                <a:gd name="connsiteX405" fmla="*/ 397192 w 1790700"/>
                <a:gd name="connsiteY405" fmla="*/ 1971094 h 2682538"/>
                <a:gd name="connsiteX406" fmla="*/ 429578 w 1790700"/>
                <a:gd name="connsiteY406" fmla="*/ 1959679 h 2682538"/>
                <a:gd name="connsiteX407" fmla="*/ 401003 w 1790700"/>
                <a:gd name="connsiteY407" fmla="*/ 2018657 h 2682538"/>
                <a:gd name="connsiteX408" fmla="*/ 393383 w 1790700"/>
                <a:gd name="connsiteY408" fmla="*/ 2044341 h 2682538"/>
                <a:gd name="connsiteX409" fmla="*/ 378142 w 1790700"/>
                <a:gd name="connsiteY409" fmla="*/ 2064317 h 2682538"/>
                <a:gd name="connsiteX410" fmla="*/ 285750 w 1790700"/>
                <a:gd name="connsiteY410" fmla="*/ 2085245 h 2682538"/>
                <a:gd name="connsiteX411" fmla="*/ 269558 w 1790700"/>
                <a:gd name="connsiteY411" fmla="*/ 2075732 h 2682538"/>
                <a:gd name="connsiteX412" fmla="*/ 265748 w 1790700"/>
                <a:gd name="connsiteY412" fmla="*/ 2040536 h 2682538"/>
                <a:gd name="connsiteX413" fmla="*/ 264795 w 1790700"/>
                <a:gd name="connsiteY413" fmla="*/ 2038634 h 2682538"/>
                <a:gd name="connsiteX414" fmla="*/ 262890 w 1790700"/>
                <a:gd name="connsiteY414" fmla="*/ 2038634 h 2682538"/>
                <a:gd name="connsiteX415" fmla="*/ 208598 w 1790700"/>
                <a:gd name="connsiteY415" fmla="*/ 2028170 h 2682538"/>
                <a:gd name="connsiteX416" fmla="*/ 160973 w 1790700"/>
                <a:gd name="connsiteY416" fmla="*/ 2001534 h 2682538"/>
                <a:gd name="connsiteX417" fmla="*/ 244793 w 1790700"/>
                <a:gd name="connsiteY417" fmla="*/ 1928288 h 2682538"/>
                <a:gd name="connsiteX418" fmla="*/ 261938 w 1790700"/>
                <a:gd name="connsiteY418" fmla="*/ 1918775 h 2682538"/>
                <a:gd name="connsiteX419" fmla="*/ 254318 w 1790700"/>
                <a:gd name="connsiteY419" fmla="*/ 1898799 h 2682538"/>
                <a:gd name="connsiteX420" fmla="*/ 244793 w 1790700"/>
                <a:gd name="connsiteY420" fmla="*/ 1876920 h 2682538"/>
                <a:gd name="connsiteX421" fmla="*/ 245745 w 1790700"/>
                <a:gd name="connsiteY421" fmla="*/ 1871213 h 2682538"/>
                <a:gd name="connsiteX422" fmla="*/ 255270 w 1790700"/>
                <a:gd name="connsiteY422" fmla="*/ 1869310 h 2682538"/>
                <a:gd name="connsiteX423" fmla="*/ 349567 w 1790700"/>
                <a:gd name="connsiteY423" fmla="*/ 1874066 h 2682538"/>
                <a:gd name="connsiteX424" fmla="*/ 426720 w 1790700"/>
                <a:gd name="connsiteY424" fmla="*/ 1908312 h 2682538"/>
                <a:gd name="connsiteX425" fmla="*/ 452438 w 1790700"/>
                <a:gd name="connsiteY425" fmla="*/ 1936849 h 2682538"/>
                <a:gd name="connsiteX426" fmla="*/ 431483 w 1790700"/>
                <a:gd name="connsiteY426" fmla="*/ 1940654 h 2682538"/>
                <a:gd name="connsiteX427" fmla="*/ 743903 w 1790700"/>
                <a:gd name="connsiteY427" fmla="*/ 1628643 h 2682538"/>
                <a:gd name="connsiteX428" fmla="*/ 756285 w 1790700"/>
                <a:gd name="connsiteY428" fmla="*/ 1680962 h 2682538"/>
                <a:gd name="connsiteX429" fmla="*/ 759143 w 1790700"/>
                <a:gd name="connsiteY429" fmla="*/ 1685718 h 2682538"/>
                <a:gd name="connsiteX430" fmla="*/ 765810 w 1790700"/>
                <a:gd name="connsiteY430" fmla="*/ 1681913 h 2682538"/>
                <a:gd name="connsiteX431" fmla="*/ 764858 w 1790700"/>
                <a:gd name="connsiteY431" fmla="*/ 1673352 h 2682538"/>
                <a:gd name="connsiteX432" fmla="*/ 754380 w 1790700"/>
                <a:gd name="connsiteY432" fmla="*/ 1640058 h 2682538"/>
                <a:gd name="connsiteX433" fmla="*/ 756285 w 1790700"/>
                <a:gd name="connsiteY433" fmla="*/ 1635301 h 2682538"/>
                <a:gd name="connsiteX434" fmla="*/ 758190 w 1790700"/>
                <a:gd name="connsiteY434" fmla="*/ 1636253 h 2682538"/>
                <a:gd name="connsiteX435" fmla="*/ 804863 w 1790700"/>
                <a:gd name="connsiteY435" fmla="*/ 1713304 h 2682538"/>
                <a:gd name="connsiteX436" fmla="*/ 819150 w 1790700"/>
                <a:gd name="connsiteY436" fmla="*/ 1801771 h 2682538"/>
                <a:gd name="connsiteX437" fmla="*/ 817245 w 1790700"/>
                <a:gd name="connsiteY437" fmla="*/ 1806527 h 2682538"/>
                <a:gd name="connsiteX438" fmla="*/ 802005 w 1790700"/>
                <a:gd name="connsiteY438" fmla="*/ 1803674 h 2682538"/>
                <a:gd name="connsiteX439" fmla="*/ 774383 w 1790700"/>
                <a:gd name="connsiteY439" fmla="*/ 1790356 h 2682538"/>
                <a:gd name="connsiteX440" fmla="*/ 767715 w 1790700"/>
                <a:gd name="connsiteY440" fmla="*/ 1794161 h 2682538"/>
                <a:gd name="connsiteX441" fmla="*/ 695325 w 1790700"/>
                <a:gd name="connsiteY441" fmla="*/ 1884530 h 2682538"/>
                <a:gd name="connsiteX442" fmla="*/ 661988 w 1790700"/>
                <a:gd name="connsiteY442" fmla="*/ 1902604 h 2682538"/>
                <a:gd name="connsiteX443" fmla="*/ 622935 w 1790700"/>
                <a:gd name="connsiteY443" fmla="*/ 1922580 h 2682538"/>
                <a:gd name="connsiteX444" fmla="*/ 625793 w 1790700"/>
                <a:gd name="connsiteY444" fmla="*/ 1903555 h 2682538"/>
                <a:gd name="connsiteX445" fmla="*/ 615315 w 1790700"/>
                <a:gd name="connsiteY445" fmla="*/ 1781795 h 2682538"/>
                <a:gd name="connsiteX446" fmla="*/ 598170 w 1790700"/>
                <a:gd name="connsiteY446" fmla="*/ 1764672 h 2682538"/>
                <a:gd name="connsiteX447" fmla="*/ 577215 w 1790700"/>
                <a:gd name="connsiteY447" fmla="*/ 1759916 h 2682538"/>
                <a:gd name="connsiteX448" fmla="*/ 570548 w 1790700"/>
                <a:gd name="connsiteY448" fmla="*/ 1759916 h 2682538"/>
                <a:gd name="connsiteX449" fmla="*/ 730568 w 1790700"/>
                <a:gd name="connsiteY449" fmla="*/ 1625789 h 2682538"/>
                <a:gd name="connsiteX450" fmla="*/ 683895 w 1790700"/>
                <a:gd name="connsiteY450" fmla="*/ 1677157 h 2682538"/>
                <a:gd name="connsiteX451" fmla="*/ 699135 w 1790700"/>
                <a:gd name="connsiteY451" fmla="*/ 1672400 h 2682538"/>
                <a:gd name="connsiteX452" fmla="*/ 729615 w 1790700"/>
                <a:gd name="connsiteY452" fmla="*/ 1637204 h 2682538"/>
                <a:gd name="connsiteX453" fmla="*/ 728663 w 1790700"/>
                <a:gd name="connsiteY453" fmla="*/ 1654327 h 2682538"/>
                <a:gd name="connsiteX454" fmla="*/ 724853 w 1790700"/>
                <a:gd name="connsiteY454" fmla="*/ 1669547 h 2682538"/>
                <a:gd name="connsiteX455" fmla="*/ 716280 w 1790700"/>
                <a:gd name="connsiteY455" fmla="*/ 1705694 h 2682538"/>
                <a:gd name="connsiteX456" fmla="*/ 693420 w 1790700"/>
                <a:gd name="connsiteY456" fmla="*/ 1776087 h 2682538"/>
                <a:gd name="connsiteX457" fmla="*/ 692468 w 1790700"/>
                <a:gd name="connsiteY457" fmla="*/ 1779892 h 2682538"/>
                <a:gd name="connsiteX458" fmla="*/ 699135 w 1790700"/>
                <a:gd name="connsiteY458" fmla="*/ 1777990 h 2682538"/>
                <a:gd name="connsiteX459" fmla="*/ 723900 w 1790700"/>
                <a:gd name="connsiteY459" fmla="*/ 1707597 h 2682538"/>
                <a:gd name="connsiteX460" fmla="*/ 741998 w 1790700"/>
                <a:gd name="connsiteY460" fmla="*/ 1631496 h 2682538"/>
                <a:gd name="connsiteX461" fmla="*/ 743903 w 1790700"/>
                <a:gd name="connsiteY461" fmla="*/ 1628643 h 2682538"/>
                <a:gd name="connsiteX462" fmla="*/ 879158 w 1790700"/>
                <a:gd name="connsiteY462" fmla="*/ 1360389 h 2682538"/>
                <a:gd name="connsiteX463" fmla="*/ 883920 w 1790700"/>
                <a:gd name="connsiteY463" fmla="*/ 1355632 h 2682538"/>
                <a:gd name="connsiteX464" fmla="*/ 883920 w 1790700"/>
                <a:gd name="connsiteY464" fmla="*/ 1393683 h 2682538"/>
                <a:gd name="connsiteX465" fmla="*/ 888683 w 1790700"/>
                <a:gd name="connsiteY465" fmla="*/ 1416513 h 2682538"/>
                <a:gd name="connsiteX466" fmla="*/ 898208 w 1790700"/>
                <a:gd name="connsiteY466" fmla="*/ 1416513 h 2682538"/>
                <a:gd name="connsiteX467" fmla="*/ 896303 w 1790700"/>
                <a:gd name="connsiteY467" fmla="*/ 1411757 h 2682538"/>
                <a:gd name="connsiteX468" fmla="*/ 892493 w 1790700"/>
                <a:gd name="connsiteY468" fmla="*/ 1363242 h 2682538"/>
                <a:gd name="connsiteX469" fmla="*/ 943928 w 1790700"/>
                <a:gd name="connsiteY469" fmla="*/ 1419367 h 2682538"/>
                <a:gd name="connsiteX470" fmla="*/ 986790 w 1790700"/>
                <a:gd name="connsiteY470" fmla="*/ 1480247 h 2682538"/>
                <a:gd name="connsiteX471" fmla="*/ 982028 w 1790700"/>
                <a:gd name="connsiteY471" fmla="*/ 1454563 h 2682538"/>
                <a:gd name="connsiteX472" fmla="*/ 946785 w 1790700"/>
                <a:gd name="connsiteY472" fmla="*/ 1408903 h 2682538"/>
                <a:gd name="connsiteX473" fmla="*/ 909638 w 1790700"/>
                <a:gd name="connsiteY473" fmla="*/ 1361340 h 2682538"/>
                <a:gd name="connsiteX474" fmla="*/ 927735 w 1790700"/>
                <a:gd name="connsiteY474" fmla="*/ 1366096 h 2682538"/>
                <a:gd name="connsiteX475" fmla="*/ 945833 w 1790700"/>
                <a:gd name="connsiteY475" fmla="*/ 1370853 h 2682538"/>
                <a:gd name="connsiteX476" fmla="*/ 978218 w 1790700"/>
                <a:gd name="connsiteY476" fmla="*/ 1380365 h 2682538"/>
                <a:gd name="connsiteX477" fmla="*/ 982980 w 1790700"/>
                <a:gd name="connsiteY477" fmla="*/ 1381316 h 2682538"/>
                <a:gd name="connsiteX478" fmla="*/ 986790 w 1790700"/>
                <a:gd name="connsiteY478" fmla="*/ 1375609 h 2682538"/>
                <a:gd name="connsiteX479" fmla="*/ 899160 w 1790700"/>
                <a:gd name="connsiteY479" fmla="*/ 1346120 h 2682538"/>
                <a:gd name="connsiteX480" fmla="*/ 899160 w 1790700"/>
                <a:gd name="connsiteY480" fmla="*/ 1344217 h 2682538"/>
                <a:gd name="connsiteX481" fmla="*/ 912495 w 1790700"/>
                <a:gd name="connsiteY481" fmla="*/ 1342315 h 2682538"/>
                <a:gd name="connsiteX482" fmla="*/ 949643 w 1790700"/>
                <a:gd name="connsiteY482" fmla="*/ 1344217 h 2682538"/>
                <a:gd name="connsiteX483" fmla="*/ 1002983 w 1790700"/>
                <a:gd name="connsiteY483" fmla="*/ 1361340 h 2682538"/>
                <a:gd name="connsiteX484" fmla="*/ 1042988 w 1790700"/>
                <a:gd name="connsiteY484" fmla="*/ 1381316 h 2682538"/>
                <a:gd name="connsiteX485" fmla="*/ 1085850 w 1790700"/>
                <a:gd name="connsiteY485" fmla="*/ 1416513 h 2682538"/>
                <a:gd name="connsiteX486" fmla="*/ 1118235 w 1790700"/>
                <a:gd name="connsiteY486" fmla="*/ 1464076 h 2682538"/>
                <a:gd name="connsiteX487" fmla="*/ 1082040 w 1790700"/>
                <a:gd name="connsiteY487" fmla="*/ 1474539 h 2682538"/>
                <a:gd name="connsiteX488" fmla="*/ 1087755 w 1790700"/>
                <a:gd name="connsiteY488" fmla="*/ 1481198 h 2682538"/>
                <a:gd name="connsiteX489" fmla="*/ 1092518 w 1790700"/>
                <a:gd name="connsiteY489" fmla="*/ 1488808 h 2682538"/>
                <a:gd name="connsiteX490" fmla="*/ 1102043 w 1790700"/>
                <a:gd name="connsiteY490" fmla="*/ 1521151 h 2682538"/>
                <a:gd name="connsiteX491" fmla="*/ 1073468 w 1790700"/>
                <a:gd name="connsiteY491" fmla="*/ 1664790 h 2682538"/>
                <a:gd name="connsiteX492" fmla="*/ 1071563 w 1790700"/>
                <a:gd name="connsiteY492" fmla="*/ 1666693 h 2682538"/>
                <a:gd name="connsiteX493" fmla="*/ 1063943 w 1790700"/>
                <a:gd name="connsiteY493" fmla="*/ 1641960 h 2682538"/>
                <a:gd name="connsiteX494" fmla="*/ 1055370 w 1790700"/>
                <a:gd name="connsiteY494" fmla="*/ 1618179 h 2682538"/>
                <a:gd name="connsiteX495" fmla="*/ 1033463 w 1790700"/>
                <a:gd name="connsiteY495" fmla="*/ 1571567 h 2682538"/>
                <a:gd name="connsiteX496" fmla="*/ 964883 w 1790700"/>
                <a:gd name="connsiteY496" fmla="*/ 1518297 h 2682538"/>
                <a:gd name="connsiteX497" fmla="*/ 936308 w 1790700"/>
                <a:gd name="connsiteY497" fmla="*/ 1525907 h 2682538"/>
                <a:gd name="connsiteX498" fmla="*/ 920115 w 1790700"/>
                <a:gd name="connsiteY498" fmla="*/ 1563006 h 2682538"/>
                <a:gd name="connsiteX499" fmla="*/ 903923 w 1790700"/>
                <a:gd name="connsiteY499" fmla="*/ 1547786 h 2682538"/>
                <a:gd name="connsiteX500" fmla="*/ 892493 w 1790700"/>
                <a:gd name="connsiteY500" fmla="*/ 1525907 h 2682538"/>
                <a:gd name="connsiteX501" fmla="*/ 870585 w 1790700"/>
                <a:gd name="connsiteY501" fmla="*/ 1444099 h 2682538"/>
                <a:gd name="connsiteX502" fmla="*/ 879158 w 1790700"/>
                <a:gd name="connsiteY502" fmla="*/ 1360389 h 2682538"/>
                <a:gd name="connsiteX503" fmla="*/ 375285 w 1790700"/>
                <a:gd name="connsiteY503" fmla="*/ 528041 h 2682538"/>
                <a:gd name="connsiteX504" fmla="*/ 382905 w 1790700"/>
                <a:gd name="connsiteY504" fmla="*/ 439574 h 2682538"/>
                <a:gd name="connsiteX505" fmla="*/ 377190 w 1790700"/>
                <a:gd name="connsiteY505" fmla="*/ 426256 h 2682538"/>
                <a:gd name="connsiteX506" fmla="*/ 371475 w 1790700"/>
                <a:gd name="connsiteY506" fmla="*/ 427208 h 2682538"/>
                <a:gd name="connsiteX507" fmla="*/ 80010 w 1790700"/>
                <a:gd name="connsiteY507" fmla="*/ 466209 h 2682538"/>
                <a:gd name="connsiteX508" fmla="*/ 75248 w 1790700"/>
                <a:gd name="connsiteY508" fmla="*/ 464307 h 2682538"/>
                <a:gd name="connsiteX509" fmla="*/ 76200 w 1790700"/>
                <a:gd name="connsiteY509" fmla="*/ 460502 h 2682538"/>
                <a:gd name="connsiteX510" fmla="*/ 96203 w 1790700"/>
                <a:gd name="connsiteY510" fmla="*/ 411036 h 2682538"/>
                <a:gd name="connsiteX511" fmla="*/ 199073 w 1790700"/>
                <a:gd name="connsiteY511" fmla="*/ 232200 h 2682538"/>
                <a:gd name="connsiteX512" fmla="*/ 204788 w 1790700"/>
                <a:gd name="connsiteY512" fmla="*/ 218883 h 2682538"/>
                <a:gd name="connsiteX513" fmla="*/ 200978 w 1790700"/>
                <a:gd name="connsiteY513" fmla="*/ 214127 h 2682538"/>
                <a:gd name="connsiteX514" fmla="*/ 192405 w 1790700"/>
                <a:gd name="connsiteY514" fmla="*/ 205565 h 2682538"/>
                <a:gd name="connsiteX515" fmla="*/ 161925 w 1790700"/>
                <a:gd name="connsiteY515" fmla="*/ 177028 h 2682538"/>
                <a:gd name="connsiteX516" fmla="*/ 146685 w 1790700"/>
                <a:gd name="connsiteY516" fmla="*/ 162759 h 2682538"/>
                <a:gd name="connsiteX517" fmla="*/ 146685 w 1790700"/>
                <a:gd name="connsiteY517" fmla="*/ 156100 h 2682538"/>
                <a:gd name="connsiteX518" fmla="*/ 154305 w 1790700"/>
                <a:gd name="connsiteY518" fmla="*/ 151344 h 2682538"/>
                <a:gd name="connsiteX519" fmla="*/ 221933 w 1790700"/>
                <a:gd name="connsiteY519" fmla="*/ 114245 h 2682538"/>
                <a:gd name="connsiteX520" fmla="*/ 312420 w 1790700"/>
                <a:gd name="connsiteY520" fmla="*/ 101878 h 2682538"/>
                <a:gd name="connsiteX521" fmla="*/ 330517 w 1790700"/>
                <a:gd name="connsiteY521" fmla="*/ 100927 h 2682538"/>
                <a:gd name="connsiteX522" fmla="*/ 330517 w 1790700"/>
                <a:gd name="connsiteY522" fmla="*/ 86658 h 2682538"/>
                <a:gd name="connsiteX523" fmla="*/ 461963 w 1790700"/>
                <a:gd name="connsiteY523" fmla="*/ 98073 h 2682538"/>
                <a:gd name="connsiteX524" fmla="*/ 561975 w 1790700"/>
                <a:gd name="connsiteY524" fmla="*/ 186540 h 2682538"/>
                <a:gd name="connsiteX525" fmla="*/ 537210 w 1790700"/>
                <a:gd name="connsiteY525" fmla="*/ 192248 h 2682538"/>
                <a:gd name="connsiteX526" fmla="*/ 529590 w 1790700"/>
                <a:gd name="connsiteY526" fmla="*/ 192248 h 2682538"/>
                <a:gd name="connsiteX527" fmla="*/ 523875 w 1790700"/>
                <a:gd name="connsiteY527" fmla="*/ 186540 h 2682538"/>
                <a:gd name="connsiteX528" fmla="*/ 494348 w 1790700"/>
                <a:gd name="connsiteY528" fmla="*/ 137075 h 2682538"/>
                <a:gd name="connsiteX529" fmla="*/ 512445 w 1790700"/>
                <a:gd name="connsiteY529" fmla="*/ 182735 h 2682538"/>
                <a:gd name="connsiteX530" fmla="*/ 383858 w 1790700"/>
                <a:gd name="connsiteY530" fmla="*/ 131367 h 2682538"/>
                <a:gd name="connsiteX531" fmla="*/ 516255 w 1790700"/>
                <a:gd name="connsiteY531" fmla="*/ 196053 h 2682538"/>
                <a:gd name="connsiteX532" fmla="*/ 221933 w 1790700"/>
                <a:gd name="connsiteY532" fmla="*/ 357766 h 2682538"/>
                <a:gd name="connsiteX533" fmla="*/ 237173 w 1790700"/>
                <a:gd name="connsiteY533" fmla="*/ 353961 h 2682538"/>
                <a:gd name="connsiteX534" fmla="*/ 517208 w 1790700"/>
                <a:gd name="connsiteY534" fmla="*/ 205565 h 2682538"/>
                <a:gd name="connsiteX535" fmla="*/ 481013 w 1790700"/>
                <a:gd name="connsiteY535" fmla="*/ 352058 h 2682538"/>
                <a:gd name="connsiteX536" fmla="*/ 495300 w 1790700"/>
                <a:gd name="connsiteY536" fmla="*/ 332082 h 2682538"/>
                <a:gd name="connsiteX537" fmla="*/ 525780 w 1790700"/>
                <a:gd name="connsiteY537" fmla="*/ 214127 h 2682538"/>
                <a:gd name="connsiteX538" fmla="*/ 547688 w 1790700"/>
                <a:gd name="connsiteY538" fmla="*/ 237908 h 2682538"/>
                <a:gd name="connsiteX539" fmla="*/ 551498 w 1790700"/>
                <a:gd name="connsiteY539" fmla="*/ 240762 h 2682538"/>
                <a:gd name="connsiteX540" fmla="*/ 556260 w 1790700"/>
                <a:gd name="connsiteY540" fmla="*/ 235054 h 2682538"/>
                <a:gd name="connsiteX541" fmla="*/ 551498 w 1790700"/>
                <a:gd name="connsiteY541" fmla="*/ 227444 h 2682538"/>
                <a:gd name="connsiteX542" fmla="*/ 536258 w 1790700"/>
                <a:gd name="connsiteY542" fmla="*/ 209370 h 2682538"/>
                <a:gd name="connsiteX543" fmla="*/ 533400 w 1790700"/>
                <a:gd name="connsiteY543" fmla="*/ 204614 h 2682538"/>
                <a:gd name="connsiteX544" fmla="*/ 543878 w 1790700"/>
                <a:gd name="connsiteY544" fmla="*/ 196053 h 2682538"/>
                <a:gd name="connsiteX545" fmla="*/ 571500 w 1790700"/>
                <a:gd name="connsiteY545" fmla="*/ 200809 h 2682538"/>
                <a:gd name="connsiteX546" fmla="*/ 575310 w 1790700"/>
                <a:gd name="connsiteY546" fmla="*/ 210321 h 2682538"/>
                <a:gd name="connsiteX547" fmla="*/ 553403 w 1790700"/>
                <a:gd name="connsiteY547" fmla="*/ 324472 h 2682538"/>
                <a:gd name="connsiteX548" fmla="*/ 375285 w 1790700"/>
                <a:gd name="connsiteY548" fmla="*/ 528041 h 2682538"/>
                <a:gd name="connsiteX549" fmla="*/ 434340 w 1790700"/>
                <a:gd name="connsiteY549" fmla="*/ 735414 h 2682538"/>
                <a:gd name="connsiteX550" fmla="*/ 441008 w 1790700"/>
                <a:gd name="connsiteY550" fmla="*/ 725902 h 2682538"/>
                <a:gd name="connsiteX551" fmla="*/ 443865 w 1790700"/>
                <a:gd name="connsiteY551" fmla="*/ 726853 h 2682538"/>
                <a:gd name="connsiteX552" fmla="*/ 441008 w 1790700"/>
                <a:gd name="connsiteY552" fmla="*/ 744927 h 2682538"/>
                <a:gd name="connsiteX553" fmla="*/ 432435 w 1790700"/>
                <a:gd name="connsiteY553" fmla="*/ 802002 h 2682538"/>
                <a:gd name="connsiteX554" fmla="*/ 430530 w 1790700"/>
                <a:gd name="connsiteY554" fmla="*/ 873346 h 2682538"/>
                <a:gd name="connsiteX555" fmla="*/ 434340 w 1790700"/>
                <a:gd name="connsiteY555" fmla="*/ 916153 h 2682538"/>
                <a:gd name="connsiteX556" fmla="*/ 427673 w 1790700"/>
                <a:gd name="connsiteY556" fmla="*/ 926616 h 2682538"/>
                <a:gd name="connsiteX557" fmla="*/ 422910 w 1790700"/>
                <a:gd name="connsiteY557" fmla="*/ 898079 h 2682538"/>
                <a:gd name="connsiteX558" fmla="*/ 419100 w 1790700"/>
                <a:gd name="connsiteY558" fmla="*/ 825783 h 2682538"/>
                <a:gd name="connsiteX559" fmla="*/ 434340 w 1790700"/>
                <a:gd name="connsiteY559" fmla="*/ 735414 h 2682538"/>
                <a:gd name="connsiteX560" fmla="*/ 569595 w 1790700"/>
                <a:gd name="connsiteY560" fmla="*/ 1289045 h 2682538"/>
                <a:gd name="connsiteX561" fmla="*/ 488633 w 1790700"/>
                <a:gd name="connsiteY561" fmla="*/ 1393683 h 2682538"/>
                <a:gd name="connsiteX562" fmla="*/ 382905 w 1790700"/>
                <a:gd name="connsiteY562" fmla="*/ 1470734 h 2682538"/>
                <a:gd name="connsiteX563" fmla="*/ 386715 w 1790700"/>
                <a:gd name="connsiteY563" fmla="*/ 1455514 h 2682538"/>
                <a:gd name="connsiteX564" fmla="*/ 385763 w 1790700"/>
                <a:gd name="connsiteY564" fmla="*/ 1404146 h 2682538"/>
                <a:gd name="connsiteX565" fmla="*/ 378142 w 1790700"/>
                <a:gd name="connsiteY565" fmla="*/ 1401293 h 2682538"/>
                <a:gd name="connsiteX566" fmla="*/ 339090 w 1790700"/>
                <a:gd name="connsiteY566" fmla="*/ 1417464 h 2682538"/>
                <a:gd name="connsiteX567" fmla="*/ 187643 w 1790700"/>
                <a:gd name="connsiteY567" fmla="*/ 1446953 h 2682538"/>
                <a:gd name="connsiteX568" fmla="*/ 31433 w 1790700"/>
                <a:gd name="connsiteY568" fmla="*/ 1436489 h 2682538"/>
                <a:gd name="connsiteX569" fmla="*/ 22860 w 1790700"/>
                <a:gd name="connsiteY569" fmla="*/ 1431733 h 2682538"/>
                <a:gd name="connsiteX570" fmla="*/ 43815 w 1790700"/>
                <a:gd name="connsiteY570" fmla="*/ 1406049 h 2682538"/>
                <a:gd name="connsiteX571" fmla="*/ 68580 w 1790700"/>
                <a:gd name="connsiteY571" fmla="*/ 1377511 h 2682538"/>
                <a:gd name="connsiteX572" fmla="*/ 133350 w 1790700"/>
                <a:gd name="connsiteY572" fmla="*/ 1283337 h 2682538"/>
                <a:gd name="connsiteX573" fmla="*/ 152400 w 1790700"/>
                <a:gd name="connsiteY573" fmla="*/ 1219603 h 2682538"/>
                <a:gd name="connsiteX574" fmla="*/ 223838 w 1790700"/>
                <a:gd name="connsiteY574" fmla="*/ 1114014 h 2682538"/>
                <a:gd name="connsiteX575" fmla="*/ 290513 w 1790700"/>
                <a:gd name="connsiteY575" fmla="*/ 1071207 h 2682538"/>
                <a:gd name="connsiteX576" fmla="*/ 294323 w 1790700"/>
                <a:gd name="connsiteY576" fmla="*/ 1067402 h 2682538"/>
                <a:gd name="connsiteX577" fmla="*/ 280988 w 1790700"/>
                <a:gd name="connsiteY577" fmla="*/ 1050280 h 2682538"/>
                <a:gd name="connsiteX578" fmla="*/ 243840 w 1790700"/>
                <a:gd name="connsiteY578" fmla="*/ 1000814 h 2682538"/>
                <a:gd name="connsiteX579" fmla="*/ 225743 w 1790700"/>
                <a:gd name="connsiteY579" fmla="*/ 937080 h 2682538"/>
                <a:gd name="connsiteX580" fmla="*/ 223838 w 1790700"/>
                <a:gd name="connsiteY580" fmla="*/ 919958 h 2682538"/>
                <a:gd name="connsiteX581" fmla="*/ 223838 w 1790700"/>
                <a:gd name="connsiteY581" fmla="*/ 919958 h 2682538"/>
                <a:gd name="connsiteX582" fmla="*/ 293370 w 1790700"/>
                <a:gd name="connsiteY582" fmla="*/ 949447 h 2682538"/>
                <a:gd name="connsiteX583" fmla="*/ 370523 w 1790700"/>
                <a:gd name="connsiteY583" fmla="*/ 947544 h 2682538"/>
                <a:gd name="connsiteX584" fmla="*/ 418148 w 1790700"/>
                <a:gd name="connsiteY584" fmla="*/ 936129 h 2682538"/>
                <a:gd name="connsiteX585" fmla="*/ 445770 w 1790700"/>
                <a:gd name="connsiteY585" fmla="*/ 1056938 h 2682538"/>
                <a:gd name="connsiteX586" fmla="*/ 361950 w 1790700"/>
                <a:gd name="connsiteY586" fmla="*/ 1069305 h 2682538"/>
                <a:gd name="connsiteX587" fmla="*/ 358140 w 1790700"/>
                <a:gd name="connsiteY587" fmla="*/ 1070256 h 2682538"/>
                <a:gd name="connsiteX588" fmla="*/ 365760 w 1790700"/>
                <a:gd name="connsiteY588" fmla="*/ 1075012 h 2682538"/>
                <a:gd name="connsiteX589" fmla="*/ 441008 w 1790700"/>
                <a:gd name="connsiteY589" fmla="*/ 1063597 h 2682538"/>
                <a:gd name="connsiteX590" fmla="*/ 446723 w 1790700"/>
                <a:gd name="connsiteY590" fmla="*/ 1061695 h 2682538"/>
                <a:gd name="connsiteX591" fmla="*/ 459105 w 1790700"/>
                <a:gd name="connsiteY591" fmla="*/ 1093086 h 2682538"/>
                <a:gd name="connsiteX592" fmla="*/ 466725 w 1790700"/>
                <a:gd name="connsiteY592" fmla="*/ 1112111 h 2682538"/>
                <a:gd name="connsiteX593" fmla="*/ 465773 w 1790700"/>
                <a:gd name="connsiteY593" fmla="*/ 1124478 h 2682538"/>
                <a:gd name="connsiteX594" fmla="*/ 371475 w 1790700"/>
                <a:gd name="connsiteY594" fmla="*/ 1208188 h 2682538"/>
                <a:gd name="connsiteX595" fmla="*/ 340995 w 1790700"/>
                <a:gd name="connsiteY595" fmla="*/ 1226262 h 2682538"/>
                <a:gd name="connsiteX596" fmla="*/ 315278 w 1790700"/>
                <a:gd name="connsiteY596" fmla="*/ 1244336 h 2682538"/>
                <a:gd name="connsiteX597" fmla="*/ 329565 w 1790700"/>
                <a:gd name="connsiteY597" fmla="*/ 1239579 h 2682538"/>
                <a:gd name="connsiteX598" fmla="*/ 406717 w 1790700"/>
                <a:gd name="connsiteY598" fmla="*/ 1193919 h 2682538"/>
                <a:gd name="connsiteX599" fmla="*/ 467678 w 1790700"/>
                <a:gd name="connsiteY599" fmla="*/ 1131136 h 2682538"/>
                <a:gd name="connsiteX600" fmla="*/ 471488 w 1790700"/>
                <a:gd name="connsiteY600" fmla="*/ 1127331 h 2682538"/>
                <a:gd name="connsiteX601" fmla="*/ 478155 w 1790700"/>
                <a:gd name="connsiteY601" fmla="*/ 1138746 h 2682538"/>
                <a:gd name="connsiteX602" fmla="*/ 566738 w 1790700"/>
                <a:gd name="connsiteY602" fmla="*/ 1278581 h 2682538"/>
                <a:gd name="connsiteX603" fmla="*/ 569595 w 1790700"/>
                <a:gd name="connsiteY603" fmla="*/ 1289045 h 2682538"/>
                <a:gd name="connsiteX604" fmla="*/ 517208 w 1790700"/>
                <a:gd name="connsiteY604" fmla="*/ 1136844 h 2682538"/>
                <a:gd name="connsiteX605" fmla="*/ 516255 w 1790700"/>
                <a:gd name="connsiteY605" fmla="*/ 1172991 h 2682538"/>
                <a:gd name="connsiteX606" fmla="*/ 513398 w 1790700"/>
                <a:gd name="connsiteY606" fmla="*/ 1173943 h 2682538"/>
                <a:gd name="connsiteX607" fmla="*/ 487680 w 1790700"/>
                <a:gd name="connsiteY607" fmla="*/ 1117819 h 2682538"/>
                <a:gd name="connsiteX608" fmla="*/ 487680 w 1790700"/>
                <a:gd name="connsiteY608" fmla="*/ 1110209 h 2682538"/>
                <a:gd name="connsiteX609" fmla="*/ 507683 w 1790700"/>
                <a:gd name="connsiteY609" fmla="*/ 1075012 h 2682538"/>
                <a:gd name="connsiteX610" fmla="*/ 519113 w 1790700"/>
                <a:gd name="connsiteY610" fmla="*/ 1097842 h 2682538"/>
                <a:gd name="connsiteX611" fmla="*/ 517208 w 1790700"/>
                <a:gd name="connsiteY611" fmla="*/ 1136844 h 2682538"/>
                <a:gd name="connsiteX612" fmla="*/ 490538 w 1790700"/>
                <a:gd name="connsiteY612" fmla="*/ 1055036 h 2682538"/>
                <a:gd name="connsiteX613" fmla="*/ 501967 w 1790700"/>
                <a:gd name="connsiteY613" fmla="*/ 1068353 h 2682538"/>
                <a:gd name="connsiteX614" fmla="*/ 485775 w 1790700"/>
                <a:gd name="connsiteY614" fmla="*/ 1096891 h 2682538"/>
                <a:gd name="connsiteX615" fmla="*/ 482917 w 1790700"/>
                <a:gd name="connsiteY615" fmla="*/ 1096891 h 2682538"/>
                <a:gd name="connsiteX616" fmla="*/ 472440 w 1790700"/>
                <a:gd name="connsiteY616" fmla="*/ 1056938 h 2682538"/>
                <a:gd name="connsiteX617" fmla="*/ 490538 w 1790700"/>
                <a:gd name="connsiteY617" fmla="*/ 1055036 h 2682538"/>
                <a:gd name="connsiteX618" fmla="*/ 469583 w 1790700"/>
                <a:gd name="connsiteY618" fmla="*/ 1039816 h 2682538"/>
                <a:gd name="connsiteX619" fmla="*/ 467678 w 1790700"/>
                <a:gd name="connsiteY619" fmla="*/ 1031255 h 2682538"/>
                <a:gd name="connsiteX620" fmla="*/ 467678 w 1790700"/>
                <a:gd name="connsiteY620" fmla="*/ 1024596 h 2682538"/>
                <a:gd name="connsiteX621" fmla="*/ 484823 w 1790700"/>
                <a:gd name="connsiteY621" fmla="*/ 1046475 h 2682538"/>
                <a:gd name="connsiteX622" fmla="*/ 469583 w 1790700"/>
                <a:gd name="connsiteY622" fmla="*/ 1039816 h 2682538"/>
                <a:gd name="connsiteX623" fmla="*/ 515303 w 1790700"/>
                <a:gd name="connsiteY623" fmla="*/ 1058841 h 2682538"/>
                <a:gd name="connsiteX624" fmla="*/ 525780 w 1790700"/>
                <a:gd name="connsiteY624" fmla="*/ 1035059 h 2682538"/>
                <a:gd name="connsiteX625" fmla="*/ 527685 w 1790700"/>
                <a:gd name="connsiteY625" fmla="*/ 1036011 h 2682538"/>
                <a:gd name="connsiteX626" fmla="*/ 521017 w 1790700"/>
                <a:gd name="connsiteY626" fmla="*/ 1067402 h 2682538"/>
                <a:gd name="connsiteX627" fmla="*/ 515303 w 1790700"/>
                <a:gd name="connsiteY627" fmla="*/ 1058841 h 2682538"/>
                <a:gd name="connsiteX628" fmla="*/ 527685 w 1790700"/>
                <a:gd name="connsiteY628" fmla="*/ 1011278 h 2682538"/>
                <a:gd name="connsiteX629" fmla="*/ 516255 w 1790700"/>
                <a:gd name="connsiteY629" fmla="*/ 1005571 h 2682538"/>
                <a:gd name="connsiteX630" fmla="*/ 481965 w 1790700"/>
                <a:gd name="connsiteY630" fmla="*/ 987497 h 2682538"/>
                <a:gd name="connsiteX631" fmla="*/ 479108 w 1790700"/>
                <a:gd name="connsiteY631" fmla="*/ 986546 h 2682538"/>
                <a:gd name="connsiteX632" fmla="*/ 477203 w 1790700"/>
                <a:gd name="connsiteY632" fmla="*/ 991302 h 2682538"/>
                <a:gd name="connsiteX633" fmla="*/ 481013 w 1790700"/>
                <a:gd name="connsiteY633" fmla="*/ 995107 h 2682538"/>
                <a:gd name="connsiteX634" fmla="*/ 513398 w 1790700"/>
                <a:gd name="connsiteY634" fmla="*/ 1013181 h 2682538"/>
                <a:gd name="connsiteX635" fmla="*/ 521970 w 1790700"/>
                <a:gd name="connsiteY635" fmla="*/ 1019839 h 2682538"/>
                <a:gd name="connsiteX636" fmla="*/ 509588 w 1790700"/>
                <a:gd name="connsiteY636" fmla="*/ 1038865 h 2682538"/>
                <a:gd name="connsiteX637" fmla="*/ 499110 w 1790700"/>
                <a:gd name="connsiteY637" fmla="*/ 1036962 h 2682538"/>
                <a:gd name="connsiteX638" fmla="*/ 479108 w 1790700"/>
                <a:gd name="connsiteY638" fmla="*/ 1010327 h 2682538"/>
                <a:gd name="connsiteX639" fmla="*/ 458153 w 1790700"/>
                <a:gd name="connsiteY639" fmla="*/ 977033 h 2682538"/>
                <a:gd name="connsiteX640" fmla="*/ 456248 w 1790700"/>
                <a:gd name="connsiteY640" fmla="*/ 936129 h 2682538"/>
                <a:gd name="connsiteX641" fmla="*/ 524828 w 1790700"/>
                <a:gd name="connsiteY641" fmla="*/ 984643 h 2682538"/>
                <a:gd name="connsiteX642" fmla="*/ 527685 w 1790700"/>
                <a:gd name="connsiteY642" fmla="*/ 1011278 h 2682538"/>
                <a:gd name="connsiteX643" fmla="*/ 459105 w 1790700"/>
                <a:gd name="connsiteY643" fmla="*/ 1060743 h 2682538"/>
                <a:gd name="connsiteX644" fmla="*/ 469583 w 1790700"/>
                <a:gd name="connsiteY644" fmla="*/ 1091184 h 2682538"/>
                <a:gd name="connsiteX645" fmla="*/ 466725 w 1790700"/>
                <a:gd name="connsiteY645" fmla="*/ 1092135 h 2682538"/>
                <a:gd name="connsiteX646" fmla="*/ 456248 w 1790700"/>
                <a:gd name="connsiteY646" fmla="*/ 1060743 h 2682538"/>
                <a:gd name="connsiteX647" fmla="*/ 459105 w 1790700"/>
                <a:gd name="connsiteY647" fmla="*/ 1060743 h 2682538"/>
                <a:gd name="connsiteX648" fmla="*/ 605790 w 1790700"/>
                <a:gd name="connsiteY648" fmla="*/ 1176797 h 2682538"/>
                <a:gd name="connsiteX649" fmla="*/ 600075 w 1790700"/>
                <a:gd name="connsiteY649" fmla="*/ 1207237 h 2682538"/>
                <a:gd name="connsiteX650" fmla="*/ 583883 w 1790700"/>
                <a:gd name="connsiteY650" fmla="*/ 1259556 h 2682538"/>
                <a:gd name="connsiteX651" fmla="*/ 579120 w 1790700"/>
                <a:gd name="connsiteY651" fmla="*/ 1270019 h 2682538"/>
                <a:gd name="connsiteX652" fmla="*/ 537210 w 1790700"/>
                <a:gd name="connsiteY652" fmla="*/ 1216749 h 2682538"/>
                <a:gd name="connsiteX653" fmla="*/ 528638 w 1790700"/>
                <a:gd name="connsiteY653" fmla="*/ 1199627 h 2682538"/>
                <a:gd name="connsiteX654" fmla="*/ 524828 w 1790700"/>
                <a:gd name="connsiteY654" fmla="*/ 1181553 h 2682538"/>
                <a:gd name="connsiteX655" fmla="*/ 526733 w 1790700"/>
                <a:gd name="connsiteY655" fmla="*/ 1136844 h 2682538"/>
                <a:gd name="connsiteX656" fmla="*/ 525780 w 1790700"/>
                <a:gd name="connsiteY656" fmla="*/ 1103550 h 2682538"/>
                <a:gd name="connsiteX657" fmla="*/ 527685 w 1790700"/>
                <a:gd name="connsiteY657" fmla="*/ 1097842 h 2682538"/>
                <a:gd name="connsiteX658" fmla="*/ 558165 w 1790700"/>
                <a:gd name="connsiteY658" fmla="*/ 1127331 h 2682538"/>
                <a:gd name="connsiteX659" fmla="*/ 602933 w 1790700"/>
                <a:gd name="connsiteY659" fmla="*/ 1168235 h 2682538"/>
                <a:gd name="connsiteX660" fmla="*/ 605790 w 1790700"/>
                <a:gd name="connsiteY660" fmla="*/ 1176797 h 2682538"/>
                <a:gd name="connsiteX661" fmla="*/ 568643 w 1790700"/>
                <a:gd name="connsiteY661" fmla="*/ 1060743 h 2682538"/>
                <a:gd name="connsiteX662" fmla="*/ 540068 w 1790700"/>
                <a:gd name="connsiteY662" fmla="*/ 1024596 h 2682538"/>
                <a:gd name="connsiteX663" fmla="*/ 541020 w 1790700"/>
                <a:gd name="connsiteY663" fmla="*/ 1023644 h 2682538"/>
                <a:gd name="connsiteX664" fmla="*/ 592455 w 1790700"/>
                <a:gd name="connsiteY664" fmla="*/ 1063597 h 2682538"/>
                <a:gd name="connsiteX665" fmla="*/ 609600 w 1790700"/>
                <a:gd name="connsiteY665" fmla="*/ 1114965 h 2682538"/>
                <a:gd name="connsiteX666" fmla="*/ 610553 w 1790700"/>
                <a:gd name="connsiteY666" fmla="*/ 1155869 h 2682538"/>
                <a:gd name="connsiteX667" fmla="*/ 608648 w 1790700"/>
                <a:gd name="connsiteY667" fmla="*/ 1156820 h 2682538"/>
                <a:gd name="connsiteX668" fmla="*/ 590550 w 1790700"/>
                <a:gd name="connsiteY668" fmla="*/ 1141600 h 2682538"/>
                <a:gd name="connsiteX669" fmla="*/ 542925 w 1790700"/>
                <a:gd name="connsiteY669" fmla="*/ 1088330 h 2682538"/>
                <a:gd name="connsiteX670" fmla="*/ 531495 w 1790700"/>
                <a:gd name="connsiteY670" fmla="*/ 1076915 h 2682538"/>
                <a:gd name="connsiteX671" fmla="*/ 529590 w 1790700"/>
                <a:gd name="connsiteY671" fmla="*/ 1058841 h 2682538"/>
                <a:gd name="connsiteX672" fmla="*/ 535305 w 1790700"/>
                <a:gd name="connsiteY672" fmla="*/ 1034108 h 2682538"/>
                <a:gd name="connsiteX673" fmla="*/ 561975 w 1790700"/>
                <a:gd name="connsiteY673" fmla="*/ 1067402 h 2682538"/>
                <a:gd name="connsiteX674" fmla="*/ 563880 w 1790700"/>
                <a:gd name="connsiteY674" fmla="*/ 1069305 h 2682538"/>
                <a:gd name="connsiteX675" fmla="*/ 569595 w 1790700"/>
                <a:gd name="connsiteY675" fmla="*/ 1065500 h 2682538"/>
                <a:gd name="connsiteX676" fmla="*/ 568643 w 1790700"/>
                <a:gd name="connsiteY676" fmla="*/ 1060743 h 2682538"/>
                <a:gd name="connsiteX677" fmla="*/ 454342 w 1790700"/>
                <a:gd name="connsiteY677" fmla="*/ 866687 h 2682538"/>
                <a:gd name="connsiteX678" fmla="*/ 488633 w 1790700"/>
                <a:gd name="connsiteY678" fmla="*/ 883810 h 2682538"/>
                <a:gd name="connsiteX679" fmla="*/ 529590 w 1790700"/>
                <a:gd name="connsiteY679" fmla="*/ 929470 h 2682538"/>
                <a:gd name="connsiteX680" fmla="*/ 533400 w 1790700"/>
                <a:gd name="connsiteY680" fmla="*/ 942788 h 2682538"/>
                <a:gd name="connsiteX681" fmla="*/ 534353 w 1790700"/>
                <a:gd name="connsiteY681" fmla="*/ 983692 h 2682538"/>
                <a:gd name="connsiteX682" fmla="*/ 454342 w 1790700"/>
                <a:gd name="connsiteY682" fmla="*/ 926616 h 2682538"/>
                <a:gd name="connsiteX683" fmla="*/ 454342 w 1790700"/>
                <a:gd name="connsiteY683" fmla="*/ 866687 h 2682538"/>
                <a:gd name="connsiteX684" fmla="*/ 457200 w 1790700"/>
                <a:gd name="connsiteY684" fmla="*/ 1054085 h 2682538"/>
                <a:gd name="connsiteX685" fmla="*/ 455295 w 1790700"/>
                <a:gd name="connsiteY685" fmla="*/ 1054085 h 2682538"/>
                <a:gd name="connsiteX686" fmla="*/ 444817 w 1790700"/>
                <a:gd name="connsiteY686" fmla="*/ 1010327 h 2682538"/>
                <a:gd name="connsiteX687" fmla="*/ 436245 w 1790700"/>
                <a:gd name="connsiteY687" fmla="*/ 977984 h 2682538"/>
                <a:gd name="connsiteX688" fmla="*/ 429578 w 1790700"/>
                <a:gd name="connsiteY688" fmla="*/ 938032 h 2682538"/>
                <a:gd name="connsiteX689" fmla="*/ 436245 w 1790700"/>
                <a:gd name="connsiteY689" fmla="*/ 934227 h 2682538"/>
                <a:gd name="connsiteX690" fmla="*/ 457200 w 1790700"/>
                <a:gd name="connsiteY690" fmla="*/ 1054085 h 2682538"/>
                <a:gd name="connsiteX691" fmla="*/ 601980 w 1790700"/>
                <a:gd name="connsiteY691" fmla="*/ 456697 h 2682538"/>
                <a:gd name="connsiteX692" fmla="*/ 493395 w 1790700"/>
                <a:gd name="connsiteY692" fmla="*/ 565140 h 2682538"/>
                <a:gd name="connsiteX693" fmla="*/ 501967 w 1790700"/>
                <a:gd name="connsiteY693" fmla="*/ 565140 h 2682538"/>
                <a:gd name="connsiteX694" fmla="*/ 603885 w 1790700"/>
                <a:gd name="connsiteY694" fmla="*/ 465258 h 2682538"/>
                <a:gd name="connsiteX695" fmla="*/ 587693 w 1790700"/>
                <a:gd name="connsiteY695" fmla="*/ 638386 h 2682538"/>
                <a:gd name="connsiteX696" fmla="*/ 598170 w 1790700"/>
                <a:gd name="connsiteY696" fmla="*/ 628874 h 2682538"/>
                <a:gd name="connsiteX697" fmla="*/ 614363 w 1790700"/>
                <a:gd name="connsiteY697" fmla="*/ 462404 h 2682538"/>
                <a:gd name="connsiteX698" fmla="*/ 748665 w 1790700"/>
                <a:gd name="connsiteY698" fmla="*/ 670729 h 2682538"/>
                <a:gd name="connsiteX699" fmla="*/ 721995 w 1790700"/>
                <a:gd name="connsiteY699" fmla="*/ 600336 h 2682538"/>
                <a:gd name="connsiteX700" fmla="*/ 628650 w 1790700"/>
                <a:gd name="connsiteY700" fmla="*/ 464307 h 2682538"/>
                <a:gd name="connsiteX701" fmla="*/ 747713 w 1790700"/>
                <a:gd name="connsiteY701" fmla="*/ 510918 h 2682538"/>
                <a:gd name="connsiteX702" fmla="*/ 850583 w 1790700"/>
                <a:gd name="connsiteY702" fmla="*/ 544212 h 2682538"/>
                <a:gd name="connsiteX703" fmla="*/ 641033 w 1790700"/>
                <a:gd name="connsiteY703" fmla="*/ 458599 h 2682538"/>
                <a:gd name="connsiteX704" fmla="*/ 770573 w 1790700"/>
                <a:gd name="connsiteY704" fmla="*/ 471917 h 2682538"/>
                <a:gd name="connsiteX705" fmla="*/ 782003 w 1790700"/>
                <a:gd name="connsiteY705" fmla="*/ 467160 h 2682538"/>
                <a:gd name="connsiteX706" fmla="*/ 612458 w 1790700"/>
                <a:gd name="connsiteY706" fmla="*/ 447184 h 2682538"/>
                <a:gd name="connsiteX707" fmla="*/ 663893 w 1790700"/>
                <a:gd name="connsiteY707" fmla="*/ 428159 h 2682538"/>
                <a:gd name="connsiteX708" fmla="*/ 842963 w 1790700"/>
                <a:gd name="connsiteY708" fmla="*/ 468112 h 2682538"/>
                <a:gd name="connsiteX709" fmla="*/ 827723 w 1790700"/>
                <a:gd name="connsiteY709" fmla="*/ 491893 h 2682538"/>
                <a:gd name="connsiteX710" fmla="*/ 840105 w 1790700"/>
                <a:gd name="connsiteY710" fmla="*/ 498552 h 2682538"/>
                <a:gd name="connsiteX711" fmla="*/ 1022985 w 1790700"/>
                <a:gd name="connsiteY711" fmla="*/ 702120 h 2682538"/>
                <a:gd name="connsiteX712" fmla="*/ 925830 w 1790700"/>
                <a:gd name="connsiteY712" fmla="*/ 704023 h 2682538"/>
                <a:gd name="connsiteX713" fmla="*/ 912495 w 1790700"/>
                <a:gd name="connsiteY713" fmla="*/ 704023 h 2682538"/>
                <a:gd name="connsiteX714" fmla="*/ 912495 w 1790700"/>
                <a:gd name="connsiteY714" fmla="*/ 717340 h 2682538"/>
                <a:gd name="connsiteX715" fmla="*/ 972503 w 1790700"/>
                <a:gd name="connsiteY715" fmla="*/ 990351 h 2682538"/>
                <a:gd name="connsiteX716" fmla="*/ 771525 w 1790700"/>
                <a:gd name="connsiteY716" fmla="*/ 926616 h 2682538"/>
                <a:gd name="connsiteX717" fmla="*/ 624840 w 1790700"/>
                <a:gd name="connsiteY717" fmla="*/ 781074 h 2682538"/>
                <a:gd name="connsiteX718" fmla="*/ 619125 w 1790700"/>
                <a:gd name="connsiteY718" fmla="*/ 774416 h 2682538"/>
                <a:gd name="connsiteX719" fmla="*/ 605790 w 1790700"/>
                <a:gd name="connsiteY719" fmla="*/ 780123 h 2682538"/>
                <a:gd name="connsiteX720" fmla="*/ 529590 w 1790700"/>
                <a:gd name="connsiteY720" fmla="*/ 862882 h 2682538"/>
                <a:gd name="connsiteX721" fmla="*/ 468630 w 1790700"/>
                <a:gd name="connsiteY721" fmla="*/ 743024 h 2682538"/>
                <a:gd name="connsiteX722" fmla="*/ 457200 w 1790700"/>
                <a:gd name="connsiteY722" fmla="*/ 714487 h 2682538"/>
                <a:gd name="connsiteX723" fmla="*/ 431483 w 1790700"/>
                <a:gd name="connsiteY723" fmla="*/ 718292 h 2682538"/>
                <a:gd name="connsiteX724" fmla="*/ 430530 w 1790700"/>
                <a:gd name="connsiteY724" fmla="*/ 703072 h 2682538"/>
                <a:gd name="connsiteX725" fmla="*/ 430530 w 1790700"/>
                <a:gd name="connsiteY725" fmla="*/ 687851 h 2682538"/>
                <a:gd name="connsiteX726" fmla="*/ 432435 w 1790700"/>
                <a:gd name="connsiteY726" fmla="*/ 658363 h 2682538"/>
                <a:gd name="connsiteX727" fmla="*/ 444817 w 1790700"/>
                <a:gd name="connsiteY727" fmla="*/ 599385 h 2682538"/>
                <a:gd name="connsiteX728" fmla="*/ 521970 w 1790700"/>
                <a:gd name="connsiteY728" fmla="*/ 478575 h 2682538"/>
                <a:gd name="connsiteX729" fmla="*/ 601980 w 1790700"/>
                <a:gd name="connsiteY729" fmla="*/ 456697 h 2682538"/>
                <a:gd name="connsiteX730" fmla="*/ 601980 w 1790700"/>
                <a:gd name="connsiteY730" fmla="*/ 456697 h 2682538"/>
                <a:gd name="connsiteX731" fmla="*/ 601028 w 1790700"/>
                <a:gd name="connsiteY731" fmla="*/ 443379 h 2682538"/>
                <a:gd name="connsiteX732" fmla="*/ 540068 w 1790700"/>
                <a:gd name="connsiteY732" fmla="*/ 455745 h 2682538"/>
                <a:gd name="connsiteX733" fmla="*/ 538163 w 1790700"/>
                <a:gd name="connsiteY733" fmla="*/ 453843 h 2682538"/>
                <a:gd name="connsiteX734" fmla="*/ 560070 w 1790700"/>
                <a:gd name="connsiteY734" fmla="*/ 400572 h 2682538"/>
                <a:gd name="connsiteX735" fmla="*/ 601028 w 1790700"/>
                <a:gd name="connsiteY735" fmla="*/ 443379 h 2682538"/>
                <a:gd name="connsiteX736" fmla="*/ 581978 w 1790700"/>
                <a:gd name="connsiteY736" fmla="*/ 299739 h 2682538"/>
                <a:gd name="connsiteX737" fmla="*/ 542925 w 1790700"/>
                <a:gd name="connsiteY737" fmla="*/ 404378 h 2682538"/>
                <a:gd name="connsiteX738" fmla="*/ 521017 w 1790700"/>
                <a:gd name="connsiteY738" fmla="*/ 459550 h 2682538"/>
                <a:gd name="connsiteX739" fmla="*/ 509588 w 1790700"/>
                <a:gd name="connsiteY739" fmla="*/ 472868 h 2682538"/>
                <a:gd name="connsiteX740" fmla="*/ 526733 w 1790700"/>
                <a:gd name="connsiteY740" fmla="*/ 425305 h 2682538"/>
                <a:gd name="connsiteX741" fmla="*/ 551498 w 1790700"/>
                <a:gd name="connsiteY741" fmla="*/ 363474 h 2682538"/>
                <a:gd name="connsiteX742" fmla="*/ 576263 w 1790700"/>
                <a:gd name="connsiteY742" fmla="*/ 304496 h 2682538"/>
                <a:gd name="connsiteX743" fmla="*/ 584835 w 1790700"/>
                <a:gd name="connsiteY743" fmla="*/ 274056 h 2682538"/>
                <a:gd name="connsiteX744" fmla="*/ 586740 w 1790700"/>
                <a:gd name="connsiteY744" fmla="*/ 274056 h 2682538"/>
                <a:gd name="connsiteX745" fmla="*/ 581978 w 1790700"/>
                <a:gd name="connsiteY745" fmla="*/ 299739 h 2682538"/>
                <a:gd name="connsiteX746" fmla="*/ 795338 w 1790700"/>
                <a:gd name="connsiteY746" fmla="*/ 328277 h 2682538"/>
                <a:gd name="connsiteX747" fmla="*/ 786765 w 1790700"/>
                <a:gd name="connsiteY747" fmla="*/ 324472 h 2682538"/>
                <a:gd name="connsiteX748" fmla="*/ 756285 w 1790700"/>
                <a:gd name="connsiteY748" fmla="*/ 306398 h 2682538"/>
                <a:gd name="connsiteX749" fmla="*/ 716280 w 1790700"/>
                <a:gd name="connsiteY749" fmla="*/ 283568 h 2682538"/>
                <a:gd name="connsiteX750" fmla="*/ 639128 w 1790700"/>
                <a:gd name="connsiteY750" fmla="*/ 235054 h 2682538"/>
                <a:gd name="connsiteX751" fmla="*/ 601028 w 1790700"/>
                <a:gd name="connsiteY751" fmla="*/ 211273 h 2682538"/>
                <a:gd name="connsiteX752" fmla="*/ 589598 w 1790700"/>
                <a:gd name="connsiteY752" fmla="*/ 212224 h 2682538"/>
                <a:gd name="connsiteX753" fmla="*/ 578168 w 1790700"/>
                <a:gd name="connsiteY753" fmla="*/ 181784 h 2682538"/>
                <a:gd name="connsiteX754" fmla="*/ 559118 w 1790700"/>
                <a:gd name="connsiteY754" fmla="*/ 150392 h 2682538"/>
                <a:gd name="connsiteX755" fmla="*/ 549593 w 1790700"/>
                <a:gd name="connsiteY755" fmla="*/ 113294 h 2682538"/>
                <a:gd name="connsiteX756" fmla="*/ 547688 w 1790700"/>
                <a:gd name="connsiteY756" fmla="*/ 11509 h 2682538"/>
                <a:gd name="connsiteX757" fmla="*/ 547688 w 1790700"/>
                <a:gd name="connsiteY757" fmla="*/ 11509 h 2682538"/>
                <a:gd name="connsiteX758" fmla="*/ 576263 w 1790700"/>
                <a:gd name="connsiteY758" fmla="*/ 6753 h 2682538"/>
                <a:gd name="connsiteX759" fmla="*/ 568643 w 1790700"/>
                <a:gd name="connsiteY759" fmla="*/ 92366 h 2682538"/>
                <a:gd name="connsiteX760" fmla="*/ 591503 w 1790700"/>
                <a:gd name="connsiteY760" fmla="*/ 178930 h 2682538"/>
                <a:gd name="connsiteX761" fmla="*/ 649605 w 1790700"/>
                <a:gd name="connsiteY761" fmla="*/ 237908 h 2682538"/>
                <a:gd name="connsiteX762" fmla="*/ 746760 w 1790700"/>
                <a:gd name="connsiteY762" fmla="*/ 295934 h 2682538"/>
                <a:gd name="connsiteX763" fmla="*/ 797243 w 1790700"/>
                <a:gd name="connsiteY763" fmla="*/ 326375 h 2682538"/>
                <a:gd name="connsiteX764" fmla="*/ 795338 w 1790700"/>
                <a:gd name="connsiteY764" fmla="*/ 328277 h 2682538"/>
                <a:gd name="connsiteX765" fmla="*/ 1239203 w 1790700"/>
                <a:gd name="connsiteY765" fmla="*/ 937080 h 2682538"/>
                <a:gd name="connsiteX766" fmla="*/ 1256348 w 1790700"/>
                <a:gd name="connsiteY766" fmla="*/ 929470 h 2682538"/>
                <a:gd name="connsiteX767" fmla="*/ 1280160 w 1790700"/>
                <a:gd name="connsiteY767" fmla="*/ 940885 h 2682538"/>
                <a:gd name="connsiteX768" fmla="*/ 1317308 w 1790700"/>
                <a:gd name="connsiteY768" fmla="*/ 972277 h 2682538"/>
                <a:gd name="connsiteX769" fmla="*/ 1324928 w 1790700"/>
                <a:gd name="connsiteY769" fmla="*/ 985594 h 2682538"/>
                <a:gd name="connsiteX770" fmla="*/ 1306830 w 1790700"/>
                <a:gd name="connsiteY770" fmla="*/ 993204 h 2682538"/>
                <a:gd name="connsiteX771" fmla="*/ 1322070 w 1790700"/>
                <a:gd name="connsiteY771" fmla="*/ 1024596 h 2682538"/>
                <a:gd name="connsiteX772" fmla="*/ 1320165 w 1790700"/>
                <a:gd name="connsiteY772" fmla="*/ 1025547 h 2682538"/>
                <a:gd name="connsiteX773" fmla="*/ 1313498 w 1790700"/>
                <a:gd name="connsiteY773" fmla="*/ 1016034 h 2682538"/>
                <a:gd name="connsiteX774" fmla="*/ 1278255 w 1790700"/>
                <a:gd name="connsiteY774" fmla="*/ 987497 h 2682538"/>
                <a:gd name="connsiteX775" fmla="*/ 1242060 w 1790700"/>
                <a:gd name="connsiteY775" fmla="*/ 963715 h 2682538"/>
                <a:gd name="connsiteX776" fmla="*/ 1238250 w 1790700"/>
                <a:gd name="connsiteY776" fmla="*/ 956105 h 2682538"/>
                <a:gd name="connsiteX777" fmla="*/ 1239203 w 1790700"/>
                <a:gd name="connsiteY777" fmla="*/ 937080 h 2682538"/>
                <a:gd name="connsiteX778" fmla="*/ 1315403 w 1790700"/>
                <a:gd name="connsiteY778" fmla="*/ 788685 h 2682538"/>
                <a:gd name="connsiteX779" fmla="*/ 1326833 w 1790700"/>
                <a:gd name="connsiteY779" fmla="*/ 756342 h 2682538"/>
                <a:gd name="connsiteX780" fmla="*/ 1371600 w 1790700"/>
                <a:gd name="connsiteY780" fmla="*/ 708779 h 2682538"/>
                <a:gd name="connsiteX781" fmla="*/ 1375410 w 1790700"/>
                <a:gd name="connsiteY781" fmla="*/ 707828 h 2682538"/>
                <a:gd name="connsiteX782" fmla="*/ 1377315 w 1790700"/>
                <a:gd name="connsiteY782" fmla="*/ 708779 h 2682538"/>
                <a:gd name="connsiteX783" fmla="*/ 1393508 w 1790700"/>
                <a:gd name="connsiteY783" fmla="*/ 723999 h 2682538"/>
                <a:gd name="connsiteX784" fmla="*/ 1417320 w 1790700"/>
                <a:gd name="connsiteY784" fmla="*/ 736365 h 2682538"/>
                <a:gd name="connsiteX785" fmla="*/ 1448753 w 1790700"/>
                <a:gd name="connsiteY785" fmla="*/ 733512 h 2682538"/>
                <a:gd name="connsiteX786" fmla="*/ 1496377 w 1790700"/>
                <a:gd name="connsiteY786" fmla="*/ 729707 h 2682538"/>
                <a:gd name="connsiteX787" fmla="*/ 1520190 w 1790700"/>
                <a:gd name="connsiteY787" fmla="*/ 731609 h 2682538"/>
                <a:gd name="connsiteX788" fmla="*/ 1537335 w 1790700"/>
                <a:gd name="connsiteY788" fmla="*/ 730658 h 2682538"/>
                <a:gd name="connsiteX789" fmla="*/ 1503998 w 1790700"/>
                <a:gd name="connsiteY789" fmla="*/ 751585 h 2682538"/>
                <a:gd name="connsiteX790" fmla="*/ 1465898 w 1790700"/>
                <a:gd name="connsiteY790" fmla="*/ 786782 h 2682538"/>
                <a:gd name="connsiteX791" fmla="*/ 1457325 w 1790700"/>
                <a:gd name="connsiteY791" fmla="*/ 807710 h 2682538"/>
                <a:gd name="connsiteX792" fmla="*/ 1453515 w 1790700"/>
                <a:gd name="connsiteY792" fmla="*/ 818173 h 2682538"/>
                <a:gd name="connsiteX793" fmla="*/ 1425893 w 1790700"/>
                <a:gd name="connsiteY793" fmla="*/ 835296 h 2682538"/>
                <a:gd name="connsiteX794" fmla="*/ 1379220 w 1790700"/>
                <a:gd name="connsiteY794" fmla="*/ 835296 h 2682538"/>
                <a:gd name="connsiteX795" fmla="*/ 1340168 w 1790700"/>
                <a:gd name="connsiteY795" fmla="*/ 829589 h 2682538"/>
                <a:gd name="connsiteX796" fmla="*/ 1331595 w 1790700"/>
                <a:gd name="connsiteY796" fmla="*/ 824832 h 2682538"/>
                <a:gd name="connsiteX797" fmla="*/ 1332548 w 1790700"/>
                <a:gd name="connsiteY797" fmla="*/ 822930 h 2682538"/>
                <a:gd name="connsiteX798" fmla="*/ 1369695 w 1790700"/>
                <a:gd name="connsiteY798" fmla="*/ 822930 h 2682538"/>
                <a:gd name="connsiteX799" fmla="*/ 1383983 w 1790700"/>
                <a:gd name="connsiteY799" fmla="*/ 818173 h 2682538"/>
                <a:gd name="connsiteX800" fmla="*/ 1334453 w 1790700"/>
                <a:gd name="connsiteY800" fmla="*/ 815320 h 2682538"/>
                <a:gd name="connsiteX801" fmla="*/ 1333500 w 1790700"/>
                <a:gd name="connsiteY801" fmla="*/ 813417 h 2682538"/>
                <a:gd name="connsiteX802" fmla="*/ 1354455 w 1790700"/>
                <a:gd name="connsiteY802" fmla="*/ 802002 h 2682538"/>
                <a:gd name="connsiteX803" fmla="*/ 1396365 w 1790700"/>
                <a:gd name="connsiteY803" fmla="*/ 792489 h 2682538"/>
                <a:gd name="connsiteX804" fmla="*/ 1417320 w 1790700"/>
                <a:gd name="connsiteY804" fmla="*/ 790587 h 2682538"/>
                <a:gd name="connsiteX805" fmla="*/ 1422083 w 1790700"/>
                <a:gd name="connsiteY805" fmla="*/ 784879 h 2682538"/>
                <a:gd name="connsiteX806" fmla="*/ 1336358 w 1790700"/>
                <a:gd name="connsiteY806" fmla="*/ 804856 h 2682538"/>
                <a:gd name="connsiteX807" fmla="*/ 1335405 w 1790700"/>
                <a:gd name="connsiteY807" fmla="*/ 802002 h 2682538"/>
                <a:gd name="connsiteX808" fmla="*/ 1377315 w 1790700"/>
                <a:gd name="connsiteY808" fmla="*/ 753488 h 2682538"/>
                <a:gd name="connsiteX809" fmla="*/ 1365885 w 1790700"/>
                <a:gd name="connsiteY809" fmla="*/ 758244 h 2682538"/>
                <a:gd name="connsiteX810" fmla="*/ 1335405 w 1790700"/>
                <a:gd name="connsiteY810" fmla="*/ 794392 h 2682538"/>
                <a:gd name="connsiteX811" fmla="*/ 1322070 w 1790700"/>
                <a:gd name="connsiteY811" fmla="*/ 810563 h 2682538"/>
                <a:gd name="connsiteX812" fmla="*/ 1315403 w 1790700"/>
                <a:gd name="connsiteY812" fmla="*/ 816271 h 2682538"/>
                <a:gd name="connsiteX813" fmla="*/ 1313498 w 1790700"/>
                <a:gd name="connsiteY813" fmla="*/ 815320 h 2682538"/>
                <a:gd name="connsiteX814" fmla="*/ 1315403 w 1790700"/>
                <a:gd name="connsiteY814" fmla="*/ 788685 h 2682538"/>
                <a:gd name="connsiteX815" fmla="*/ 1764030 w 1790700"/>
                <a:gd name="connsiteY815" fmla="*/ 362522 h 2682538"/>
                <a:gd name="connsiteX816" fmla="*/ 1738313 w 1790700"/>
                <a:gd name="connsiteY816" fmla="*/ 372986 h 2682538"/>
                <a:gd name="connsiteX817" fmla="*/ 1681163 w 1790700"/>
                <a:gd name="connsiteY817" fmla="*/ 394865 h 2682538"/>
                <a:gd name="connsiteX818" fmla="*/ 1557338 w 1790700"/>
                <a:gd name="connsiteY818" fmla="*/ 432915 h 2682538"/>
                <a:gd name="connsiteX819" fmla="*/ 1513523 w 1790700"/>
                <a:gd name="connsiteY819" fmla="*/ 442428 h 2682538"/>
                <a:gd name="connsiteX820" fmla="*/ 1478280 w 1790700"/>
                <a:gd name="connsiteY820" fmla="*/ 450989 h 2682538"/>
                <a:gd name="connsiteX821" fmla="*/ 1483043 w 1790700"/>
                <a:gd name="connsiteY821" fmla="*/ 472868 h 2682538"/>
                <a:gd name="connsiteX822" fmla="*/ 1505902 w 1790700"/>
                <a:gd name="connsiteY822" fmla="*/ 534699 h 2682538"/>
                <a:gd name="connsiteX823" fmla="*/ 1511618 w 1790700"/>
                <a:gd name="connsiteY823" fmla="*/ 552773 h 2682538"/>
                <a:gd name="connsiteX824" fmla="*/ 1466850 w 1790700"/>
                <a:gd name="connsiteY824" fmla="*/ 559432 h 2682538"/>
                <a:gd name="connsiteX825" fmla="*/ 1410653 w 1790700"/>
                <a:gd name="connsiteY825" fmla="*/ 561335 h 2682538"/>
                <a:gd name="connsiteX826" fmla="*/ 1312545 w 1790700"/>
                <a:gd name="connsiteY826" fmla="*/ 532797 h 2682538"/>
                <a:gd name="connsiteX827" fmla="*/ 1293495 w 1790700"/>
                <a:gd name="connsiteY827" fmla="*/ 537553 h 2682538"/>
                <a:gd name="connsiteX828" fmla="*/ 1289685 w 1790700"/>
                <a:gd name="connsiteY828" fmla="*/ 545163 h 2682538"/>
                <a:gd name="connsiteX829" fmla="*/ 1229678 w 1790700"/>
                <a:gd name="connsiteY829" fmla="*/ 518528 h 2682538"/>
                <a:gd name="connsiteX830" fmla="*/ 1159193 w 1790700"/>
                <a:gd name="connsiteY830" fmla="*/ 480478 h 2682538"/>
                <a:gd name="connsiteX831" fmla="*/ 1109663 w 1790700"/>
                <a:gd name="connsiteY831" fmla="*/ 310203 h 2682538"/>
                <a:gd name="connsiteX832" fmla="*/ 1110615 w 1790700"/>
                <a:gd name="connsiteY832" fmla="*/ 304496 h 2682538"/>
                <a:gd name="connsiteX833" fmla="*/ 1125855 w 1790700"/>
                <a:gd name="connsiteY833" fmla="*/ 301642 h 2682538"/>
                <a:gd name="connsiteX834" fmla="*/ 1131570 w 1790700"/>
                <a:gd name="connsiteY834" fmla="*/ 318765 h 2682538"/>
                <a:gd name="connsiteX835" fmla="*/ 1170623 w 1790700"/>
                <a:gd name="connsiteY835" fmla="*/ 396767 h 2682538"/>
                <a:gd name="connsiteX836" fmla="*/ 1197293 w 1790700"/>
                <a:gd name="connsiteY836" fmla="*/ 447184 h 2682538"/>
                <a:gd name="connsiteX837" fmla="*/ 1205865 w 1790700"/>
                <a:gd name="connsiteY837" fmla="*/ 443379 h 2682538"/>
                <a:gd name="connsiteX838" fmla="*/ 1203008 w 1790700"/>
                <a:gd name="connsiteY838" fmla="*/ 434818 h 2682538"/>
                <a:gd name="connsiteX839" fmla="*/ 1137285 w 1790700"/>
                <a:gd name="connsiteY839" fmla="*/ 303545 h 2682538"/>
                <a:gd name="connsiteX840" fmla="*/ 1292543 w 1790700"/>
                <a:gd name="connsiteY840" fmla="*/ 404378 h 2682538"/>
                <a:gd name="connsiteX841" fmla="*/ 1315403 w 1790700"/>
                <a:gd name="connsiteY841" fmla="*/ 425305 h 2682538"/>
                <a:gd name="connsiteX842" fmla="*/ 1323975 w 1790700"/>
                <a:gd name="connsiteY842" fmla="*/ 421500 h 2682538"/>
                <a:gd name="connsiteX843" fmla="*/ 1295400 w 1790700"/>
                <a:gd name="connsiteY843" fmla="*/ 396767 h 2682538"/>
                <a:gd name="connsiteX844" fmla="*/ 1243965 w 1790700"/>
                <a:gd name="connsiteY844" fmla="*/ 359668 h 2682538"/>
                <a:gd name="connsiteX845" fmla="*/ 1150620 w 1790700"/>
                <a:gd name="connsiteY845" fmla="*/ 300691 h 2682538"/>
                <a:gd name="connsiteX846" fmla="*/ 1159193 w 1790700"/>
                <a:gd name="connsiteY846" fmla="*/ 300691 h 2682538"/>
                <a:gd name="connsiteX847" fmla="*/ 1207770 w 1790700"/>
                <a:gd name="connsiteY847" fmla="*/ 298788 h 2682538"/>
                <a:gd name="connsiteX848" fmla="*/ 1255395 w 1790700"/>
                <a:gd name="connsiteY848" fmla="*/ 298788 h 2682538"/>
                <a:gd name="connsiteX849" fmla="*/ 1334453 w 1790700"/>
                <a:gd name="connsiteY849" fmla="*/ 298788 h 2682538"/>
                <a:gd name="connsiteX850" fmla="*/ 1564958 w 1790700"/>
                <a:gd name="connsiteY850" fmla="*/ 315911 h 2682538"/>
                <a:gd name="connsiteX851" fmla="*/ 1585913 w 1790700"/>
                <a:gd name="connsiteY851" fmla="*/ 317813 h 2682538"/>
                <a:gd name="connsiteX852" fmla="*/ 1584008 w 1790700"/>
                <a:gd name="connsiteY852" fmla="*/ 312106 h 2682538"/>
                <a:gd name="connsiteX853" fmla="*/ 1467803 w 1790700"/>
                <a:gd name="connsiteY853" fmla="*/ 298788 h 2682538"/>
                <a:gd name="connsiteX854" fmla="*/ 1243965 w 1790700"/>
                <a:gd name="connsiteY854" fmla="*/ 292129 h 2682538"/>
                <a:gd name="connsiteX855" fmla="*/ 1194435 w 1790700"/>
                <a:gd name="connsiteY855" fmla="*/ 292129 h 2682538"/>
                <a:gd name="connsiteX856" fmla="*/ 1177290 w 1790700"/>
                <a:gd name="connsiteY856" fmla="*/ 292129 h 2682538"/>
                <a:gd name="connsiteX857" fmla="*/ 1140143 w 1790700"/>
                <a:gd name="connsiteY857" fmla="*/ 294983 h 2682538"/>
                <a:gd name="connsiteX858" fmla="*/ 1153478 w 1790700"/>
                <a:gd name="connsiteY858" fmla="*/ 279763 h 2682538"/>
                <a:gd name="connsiteX859" fmla="*/ 1230630 w 1790700"/>
                <a:gd name="connsiteY859" fmla="*/ 226493 h 2682538"/>
                <a:gd name="connsiteX860" fmla="*/ 1299210 w 1790700"/>
                <a:gd name="connsiteY860" fmla="*/ 184638 h 2682538"/>
                <a:gd name="connsiteX861" fmla="*/ 1312545 w 1790700"/>
                <a:gd name="connsiteY861" fmla="*/ 173223 h 2682538"/>
                <a:gd name="connsiteX862" fmla="*/ 1303020 w 1790700"/>
                <a:gd name="connsiteY862" fmla="*/ 172271 h 2682538"/>
                <a:gd name="connsiteX863" fmla="*/ 1230630 w 1790700"/>
                <a:gd name="connsiteY863" fmla="*/ 218883 h 2682538"/>
                <a:gd name="connsiteX864" fmla="*/ 1174433 w 1790700"/>
                <a:gd name="connsiteY864" fmla="*/ 255982 h 2682538"/>
                <a:gd name="connsiteX865" fmla="*/ 1143953 w 1790700"/>
                <a:gd name="connsiteY865" fmla="*/ 275958 h 2682538"/>
                <a:gd name="connsiteX866" fmla="*/ 1153478 w 1790700"/>
                <a:gd name="connsiteY866" fmla="*/ 247420 h 2682538"/>
                <a:gd name="connsiteX867" fmla="*/ 1198245 w 1790700"/>
                <a:gd name="connsiteY867" fmla="*/ 152295 h 2682538"/>
                <a:gd name="connsiteX868" fmla="*/ 1192530 w 1790700"/>
                <a:gd name="connsiteY868" fmla="*/ 146587 h 2682538"/>
                <a:gd name="connsiteX869" fmla="*/ 1182053 w 1790700"/>
                <a:gd name="connsiteY869" fmla="*/ 162759 h 2682538"/>
                <a:gd name="connsiteX870" fmla="*/ 1165860 w 1790700"/>
                <a:gd name="connsiteY870" fmla="*/ 197004 h 2682538"/>
                <a:gd name="connsiteX871" fmla="*/ 1141095 w 1790700"/>
                <a:gd name="connsiteY871" fmla="*/ 255982 h 2682538"/>
                <a:gd name="connsiteX872" fmla="*/ 1129665 w 1790700"/>
                <a:gd name="connsiteY872" fmla="*/ 284519 h 2682538"/>
                <a:gd name="connsiteX873" fmla="*/ 1104900 w 1790700"/>
                <a:gd name="connsiteY873" fmla="*/ 294983 h 2682538"/>
                <a:gd name="connsiteX874" fmla="*/ 1102043 w 1790700"/>
                <a:gd name="connsiteY874" fmla="*/ 292129 h 2682538"/>
                <a:gd name="connsiteX875" fmla="*/ 1082040 w 1790700"/>
                <a:gd name="connsiteY875" fmla="*/ 250274 h 2682538"/>
                <a:gd name="connsiteX876" fmla="*/ 1116330 w 1790700"/>
                <a:gd name="connsiteY876" fmla="*/ 148490 h 2682538"/>
                <a:gd name="connsiteX877" fmla="*/ 1203960 w 1790700"/>
                <a:gd name="connsiteY877" fmla="*/ 85707 h 2682538"/>
                <a:gd name="connsiteX878" fmla="*/ 1413510 w 1790700"/>
                <a:gd name="connsiteY878" fmla="*/ 37193 h 2682538"/>
                <a:gd name="connsiteX879" fmla="*/ 1420178 w 1790700"/>
                <a:gd name="connsiteY879" fmla="*/ 42901 h 2682538"/>
                <a:gd name="connsiteX880" fmla="*/ 1431608 w 1790700"/>
                <a:gd name="connsiteY880" fmla="*/ 114245 h 2682538"/>
                <a:gd name="connsiteX881" fmla="*/ 1434465 w 1790700"/>
                <a:gd name="connsiteY881" fmla="*/ 128514 h 2682538"/>
                <a:gd name="connsiteX882" fmla="*/ 1474470 w 1790700"/>
                <a:gd name="connsiteY882" fmla="*/ 139929 h 2682538"/>
                <a:gd name="connsiteX883" fmla="*/ 1521143 w 1790700"/>
                <a:gd name="connsiteY883" fmla="*/ 154197 h 2682538"/>
                <a:gd name="connsiteX884" fmla="*/ 1609725 w 1790700"/>
                <a:gd name="connsiteY884" fmla="*/ 196053 h 2682538"/>
                <a:gd name="connsiteX885" fmla="*/ 1784985 w 1790700"/>
                <a:gd name="connsiteY885" fmla="*/ 343497 h 2682538"/>
                <a:gd name="connsiteX886" fmla="*/ 1785938 w 1790700"/>
                <a:gd name="connsiteY886" fmla="*/ 349205 h 2682538"/>
                <a:gd name="connsiteX887" fmla="*/ 1764030 w 1790700"/>
                <a:gd name="connsiteY887" fmla="*/ 362522 h 2682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</a:cxnLst>
              <a:rect l="l" t="t" r="r" b="b"/>
              <a:pathLst>
                <a:path w="1790700" h="2682538">
                  <a:moveTo>
                    <a:pt x="1797368" y="344448"/>
                  </a:moveTo>
                  <a:cubicBezTo>
                    <a:pt x="1784033" y="325423"/>
                    <a:pt x="1772602" y="306398"/>
                    <a:pt x="1755458" y="290227"/>
                  </a:cubicBezTo>
                  <a:cubicBezTo>
                    <a:pt x="1739265" y="274056"/>
                    <a:pt x="1721168" y="258835"/>
                    <a:pt x="1703070" y="244567"/>
                  </a:cubicBezTo>
                  <a:cubicBezTo>
                    <a:pt x="1665923" y="216029"/>
                    <a:pt x="1626870" y="191296"/>
                    <a:pt x="1584008" y="171320"/>
                  </a:cubicBezTo>
                  <a:cubicBezTo>
                    <a:pt x="1563052" y="161808"/>
                    <a:pt x="1542098" y="153246"/>
                    <a:pt x="1521143" y="145636"/>
                  </a:cubicBezTo>
                  <a:cubicBezTo>
                    <a:pt x="1498283" y="137075"/>
                    <a:pt x="1475423" y="127562"/>
                    <a:pt x="1450658" y="126611"/>
                  </a:cubicBezTo>
                  <a:cubicBezTo>
                    <a:pt x="1433513" y="125660"/>
                    <a:pt x="1438275" y="102830"/>
                    <a:pt x="1436370" y="89512"/>
                  </a:cubicBezTo>
                  <a:cubicBezTo>
                    <a:pt x="1434465" y="71438"/>
                    <a:pt x="1431608" y="54316"/>
                    <a:pt x="1429703" y="36242"/>
                  </a:cubicBezTo>
                  <a:cubicBezTo>
                    <a:pt x="1428750" y="30534"/>
                    <a:pt x="1425893" y="26729"/>
                    <a:pt x="1420178" y="27681"/>
                  </a:cubicBezTo>
                  <a:cubicBezTo>
                    <a:pt x="1375410" y="33388"/>
                    <a:pt x="1329690" y="39096"/>
                    <a:pt x="1285875" y="49559"/>
                  </a:cubicBezTo>
                  <a:cubicBezTo>
                    <a:pt x="1255395" y="56218"/>
                    <a:pt x="1225868" y="66682"/>
                    <a:pt x="1198245" y="80000"/>
                  </a:cubicBezTo>
                  <a:cubicBezTo>
                    <a:pt x="1172528" y="92366"/>
                    <a:pt x="1145858" y="106635"/>
                    <a:pt x="1126808" y="127562"/>
                  </a:cubicBezTo>
                  <a:cubicBezTo>
                    <a:pt x="1114425" y="140880"/>
                    <a:pt x="1101090" y="154197"/>
                    <a:pt x="1090613" y="169417"/>
                  </a:cubicBezTo>
                  <a:cubicBezTo>
                    <a:pt x="1084898" y="177028"/>
                    <a:pt x="1082040" y="188443"/>
                    <a:pt x="1077278" y="197955"/>
                  </a:cubicBezTo>
                  <a:cubicBezTo>
                    <a:pt x="1067753" y="219834"/>
                    <a:pt x="1066800" y="241713"/>
                    <a:pt x="1078230" y="263592"/>
                  </a:cubicBezTo>
                  <a:cubicBezTo>
                    <a:pt x="1083945" y="275007"/>
                    <a:pt x="1089660" y="286422"/>
                    <a:pt x="1094423" y="296886"/>
                  </a:cubicBezTo>
                  <a:cubicBezTo>
                    <a:pt x="1069658" y="301642"/>
                    <a:pt x="1044893" y="307349"/>
                    <a:pt x="1020128" y="312106"/>
                  </a:cubicBezTo>
                  <a:cubicBezTo>
                    <a:pt x="974408" y="320667"/>
                    <a:pt x="927735" y="337790"/>
                    <a:pt x="886778" y="358717"/>
                  </a:cubicBezTo>
                  <a:cubicBezTo>
                    <a:pt x="881063" y="361571"/>
                    <a:pt x="877253" y="361571"/>
                    <a:pt x="872490" y="358717"/>
                  </a:cubicBezTo>
                  <a:cubicBezTo>
                    <a:pt x="848678" y="340643"/>
                    <a:pt x="826770" y="322570"/>
                    <a:pt x="801053" y="307349"/>
                  </a:cubicBezTo>
                  <a:cubicBezTo>
                    <a:pt x="776288" y="292129"/>
                    <a:pt x="749618" y="278812"/>
                    <a:pt x="724853" y="265494"/>
                  </a:cubicBezTo>
                  <a:cubicBezTo>
                    <a:pt x="694373" y="248372"/>
                    <a:pt x="661988" y="232200"/>
                    <a:pt x="635318" y="208419"/>
                  </a:cubicBezTo>
                  <a:cubicBezTo>
                    <a:pt x="614363" y="190345"/>
                    <a:pt x="601980" y="168466"/>
                    <a:pt x="595313" y="141831"/>
                  </a:cubicBezTo>
                  <a:cubicBezTo>
                    <a:pt x="587693" y="112342"/>
                    <a:pt x="581025" y="80000"/>
                    <a:pt x="582930" y="49559"/>
                  </a:cubicBezTo>
                  <a:cubicBezTo>
                    <a:pt x="583883" y="34339"/>
                    <a:pt x="589598" y="18168"/>
                    <a:pt x="586740" y="3899"/>
                  </a:cubicBezTo>
                  <a:cubicBezTo>
                    <a:pt x="584835" y="-3711"/>
                    <a:pt x="564833" y="1997"/>
                    <a:pt x="559118" y="2948"/>
                  </a:cubicBezTo>
                  <a:cubicBezTo>
                    <a:pt x="553403" y="3899"/>
                    <a:pt x="539115" y="5802"/>
                    <a:pt x="539115" y="14363"/>
                  </a:cubicBezTo>
                  <a:cubicBezTo>
                    <a:pt x="539115" y="21973"/>
                    <a:pt x="537210" y="29583"/>
                    <a:pt x="537210" y="38144"/>
                  </a:cubicBezTo>
                  <a:cubicBezTo>
                    <a:pt x="537210" y="71438"/>
                    <a:pt x="539115" y="102830"/>
                    <a:pt x="542925" y="135172"/>
                  </a:cubicBezTo>
                  <a:cubicBezTo>
                    <a:pt x="520065" y="108537"/>
                    <a:pt x="489585" y="87610"/>
                    <a:pt x="455295" y="76195"/>
                  </a:cubicBezTo>
                  <a:cubicBezTo>
                    <a:pt x="409575" y="60974"/>
                    <a:pt x="362903" y="65731"/>
                    <a:pt x="318135" y="82853"/>
                  </a:cubicBezTo>
                  <a:cubicBezTo>
                    <a:pt x="317183" y="82853"/>
                    <a:pt x="317183" y="84756"/>
                    <a:pt x="317183" y="84756"/>
                  </a:cubicBezTo>
                  <a:cubicBezTo>
                    <a:pt x="319088" y="86658"/>
                    <a:pt x="320040" y="89512"/>
                    <a:pt x="321945" y="91415"/>
                  </a:cubicBezTo>
                  <a:cubicBezTo>
                    <a:pt x="318135" y="91415"/>
                    <a:pt x="314325" y="91415"/>
                    <a:pt x="311467" y="91415"/>
                  </a:cubicBezTo>
                  <a:cubicBezTo>
                    <a:pt x="278130" y="85707"/>
                    <a:pt x="246698" y="95220"/>
                    <a:pt x="216218" y="106635"/>
                  </a:cubicBezTo>
                  <a:cubicBezTo>
                    <a:pt x="186690" y="118050"/>
                    <a:pt x="158115" y="133270"/>
                    <a:pt x="135255" y="154197"/>
                  </a:cubicBezTo>
                  <a:cubicBezTo>
                    <a:pt x="131445" y="158002"/>
                    <a:pt x="131445" y="160856"/>
                    <a:pt x="134303" y="164661"/>
                  </a:cubicBezTo>
                  <a:cubicBezTo>
                    <a:pt x="152400" y="184638"/>
                    <a:pt x="174308" y="201760"/>
                    <a:pt x="195263" y="218883"/>
                  </a:cubicBezTo>
                  <a:cubicBezTo>
                    <a:pt x="161925" y="255982"/>
                    <a:pt x="134303" y="299739"/>
                    <a:pt x="113348" y="345400"/>
                  </a:cubicBezTo>
                  <a:cubicBezTo>
                    <a:pt x="97155" y="380596"/>
                    <a:pt x="81915" y="417695"/>
                    <a:pt x="66675" y="452891"/>
                  </a:cubicBezTo>
                  <a:cubicBezTo>
                    <a:pt x="62865" y="461453"/>
                    <a:pt x="57150" y="469063"/>
                    <a:pt x="68580" y="472868"/>
                  </a:cubicBezTo>
                  <a:cubicBezTo>
                    <a:pt x="74295" y="474770"/>
                    <a:pt x="80010" y="477624"/>
                    <a:pt x="85725" y="477624"/>
                  </a:cubicBezTo>
                  <a:cubicBezTo>
                    <a:pt x="180975" y="486185"/>
                    <a:pt x="275273" y="472868"/>
                    <a:pt x="365760" y="445281"/>
                  </a:cubicBezTo>
                  <a:cubicBezTo>
                    <a:pt x="365760" y="455745"/>
                    <a:pt x="366713" y="466209"/>
                    <a:pt x="366713" y="476673"/>
                  </a:cubicBezTo>
                  <a:cubicBezTo>
                    <a:pt x="366713" y="490942"/>
                    <a:pt x="367665" y="508064"/>
                    <a:pt x="363855" y="521382"/>
                  </a:cubicBezTo>
                  <a:cubicBezTo>
                    <a:pt x="362903" y="526138"/>
                    <a:pt x="360045" y="530894"/>
                    <a:pt x="359092" y="535651"/>
                  </a:cubicBezTo>
                  <a:cubicBezTo>
                    <a:pt x="353378" y="562286"/>
                    <a:pt x="382905" y="542309"/>
                    <a:pt x="392430" y="536602"/>
                  </a:cubicBezTo>
                  <a:cubicBezTo>
                    <a:pt x="404813" y="528992"/>
                    <a:pt x="417195" y="520431"/>
                    <a:pt x="429578" y="512821"/>
                  </a:cubicBezTo>
                  <a:cubicBezTo>
                    <a:pt x="450533" y="499503"/>
                    <a:pt x="467678" y="481429"/>
                    <a:pt x="482917" y="462404"/>
                  </a:cubicBezTo>
                  <a:cubicBezTo>
                    <a:pt x="490538" y="453843"/>
                    <a:pt x="496253" y="443379"/>
                    <a:pt x="501967" y="434818"/>
                  </a:cubicBezTo>
                  <a:cubicBezTo>
                    <a:pt x="507683" y="427208"/>
                    <a:pt x="513398" y="418646"/>
                    <a:pt x="519113" y="411036"/>
                  </a:cubicBezTo>
                  <a:cubicBezTo>
                    <a:pt x="518160" y="416744"/>
                    <a:pt x="516255" y="421500"/>
                    <a:pt x="514350" y="426256"/>
                  </a:cubicBezTo>
                  <a:cubicBezTo>
                    <a:pt x="506730" y="450038"/>
                    <a:pt x="496253" y="472868"/>
                    <a:pt x="484823" y="493795"/>
                  </a:cubicBezTo>
                  <a:cubicBezTo>
                    <a:pt x="472440" y="515674"/>
                    <a:pt x="457200" y="534699"/>
                    <a:pt x="446723" y="558481"/>
                  </a:cubicBezTo>
                  <a:cubicBezTo>
                    <a:pt x="436245" y="581311"/>
                    <a:pt x="428625" y="605092"/>
                    <a:pt x="422910" y="629825"/>
                  </a:cubicBezTo>
                  <a:cubicBezTo>
                    <a:pt x="416242" y="661216"/>
                    <a:pt x="410528" y="693559"/>
                    <a:pt x="411480" y="725902"/>
                  </a:cubicBezTo>
                  <a:cubicBezTo>
                    <a:pt x="411480" y="728755"/>
                    <a:pt x="411480" y="733512"/>
                    <a:pt x="413385" y="735414"/>
                  </a:cubicBezTo>
                  <a:cubicBezTo>
                    <a:pt x="414338" y="737317"/>
                    <a:pt x="419100" y="736365"/>
                    <a:pt x="422910" y="736365"/>
                  </a:cubicBezTo>
                  <a:cubicBezTo>
                    <a:pt x="421958" y="742073"/>
                    <a:pt x="421005" y="747781"/>
                    <a:pt x="419100" y="753488"/>
                  </a:cubicBezTo>
                  <a:cubicBezTo>
                    <a:pt x="409575" y="793441"/>
                    <a:pt x="409575" y="834345"/>
                    <a:pt x="412433" y="875249"/>
                  </a:cubicBezTo>
                  <a:cubicBezTo>
                    <a:pt x="413385" y="889517"/>
                    <a:pt x="416242" y="904738"/>
                    <a:pt x="417195" y="919006"/>
                  </a:cubicBezTo>
                  <a:cubicBezTo>
                    <a:pt x="419100" y="935178"/>
                    <a:pt x="349567" y="944690"/>
                    <a:pt x="335280" y="944690"/>
                  </a:cubicBezTo>
                  <a:cubicBezTo>
                    <a:pt x="315278" y="945642"/>
                    <a:pt x="295275" y="941836"/>
                    <a:pt x="275273" y="936129"/>
                  </a:cubicBezTo>
                  <a:cubicBezTo>
                    <a:pt x="259080" y="931373"/>
                    <a:pt x="235268" y="923763"/>
                    <a:pt x="225743" y="908543"/>
                  </a:cubicBezTo>
                  <a:cubicBezTo>
                    <a:pt x="223838" y="904738"/>
                    <a:pt x="220028" y="899981"/>
                    <a:pt x="213360" y="903786"/>
                  </a:cubicBezTo>
                  <a:cubicBezTo>
                    <a:pt x="214313" y="909494"/>
                    <a:pt x="215265" y="915201"/>
                    <a:pt x="215265" y="920909"/>
                  </a:cubicBezTo>
                  <a:cubicBezTo>
                    <a:pt x="218123" y="962764"/>
                    <a:pt x="227648" y="1014132"/>
                    <a:pt x="260985" y="1043621"/>
                  </a:cubicBezTo>
                  <a:cubicBezTo>
                    <a:pt x="268605" y="1050280"/>
                    <a:pt x="274320" y="1057890"/>
                    <a:pt x="280988" y="1065500"/>
                  </a:cubicBezTo>
                  <a:cubicBezTo>
                    <a:pt x="275273" y="1070256"/>
                    <a:pt x="269558" y="1074061"/>
                    <a:pt x="263842" y="1077866"/>
                  </a:cubicBezTo>
                  <a:cubicBezTo>
                    <a:pt x="239078" y="1092135"/>
                    <a:pt x="213360" y="1104501"/>
                    <a:pt x="192405" y="1125429"/>
                  </a:cubicBezTo>
                  <a:cubicBezTo>
                    <a:pt x="176213" y="1141600"/>
                    <a:pt x="165735" y="1161576"/>
                    <a:pt x="157163" y="1181553"/>
                  </a:cubicBezTo>
                  <a:cubicBezTo>
                    <a:pt x="143828" y="1210091"/>
                    <a:pt x="132398" y="1240531"/>
                    <a:pt x="121920" y="1270019"/>
                  </a:cubicBezTo>
                  <a:cubicBezTo>
                    <a:pt x="102870" y="1319485"/>
                    <a:pt x="72390" y="1358486"/>
                    <a:pt x="37148" y="1397488"/>
                  </a:cubicBezTo>
                  <a:cubicBezTo>
                    <a:pt x="27623" y="1407951"/>
                    <a:pt x="17145" y="1425074"/>
                    <a:pt x="1905" y="1426025"/>
                  </a:cubicBezTo>
                  <a:cubicBezTo>
                    <a:pt x="953" y="1426025"/>
                    <a:pt x="953" y="1426977"/>
                    <a:pt x="0" y="1427928"/>
                  </a:cubicBezTo>
                  <a:cubicBezTo>
                    <a:pt x="1905" y="1434587"/>
                    <a:pt x="7620" y="1433635"/>
                    <a:pt x="11430" y="1436489"/>
                  </a:cubicBezTo>
                  <a:cubicBezTo>
                    <a:pt x="43815" y="1458368"/>
                    <a:pt x="83820" y="1462173"/>
                    <a:pt x="122873" y="1461222"/>
                  </a:cubicBezTo>
                  <a:cubicBezTo>
                    <a:pt x="169545" y="1460270"/>
                    <a:pt x="216218" y="1455514"/>
                    <a:pt x="262890" y="1447904"/>
                  </a:cubicBezTo>
                  <a:cubicBezTo>
                    <a:pt x="284798" y="1444099"/>
                    <a:pt x="307658" y="1439343"/>
                    <a:pt x="329565" y="1435538"/>
                  </a:cubicBezTo>
                  <a:cubicBezTo>
                    <a:pt x="334328" y="1434587"/>
                    <a:pt x="367665" y="1430782"/>
                    <a:pt x="368617" y="1425074"/>
                  </a:cubicBezTo>
                  <a:cubicBezTo>
                    <a:pt x="365760" y="1445050"/>
                    <a:pt x="363855" y="1464076"/>
                    <a:pt x="360998" y="1484052"/>
                  </a:cubicBezTo>
                  <a:cubicBezTo>
                    <a:pt x="451485" y="1464076"/>
                    <a:pt x="522923" y="1392731"/>
                    <a:pt x="569595" y="1315680"/>
                  </a:cubicBezTo>
                  <a:cubicBezTo>
                    <a:pt x="573405" y="1309021"/>
                    <a:pt x="578168" y="1301411"/>
                    <a:pt x="582930" y="1294752"/>
                  </a:cubicBezTo>
                  <a:cubicBezTo>
                    <a:pt x="585788" y="1296655"/>
                    <a:pt x="588645" y="1297606"/>
                    <a:pt x="589598" y="1299508"/>
                  </a:cubicBezTo>
                  <a:cubicBezTo>
                    <a:pt x="624840" y="1341364"/>
                    <a:pt x="661035" y="1384170"/>
                    <a:pt x="686753" y="1432684"/>
                  </a:cubicBezTo>
                  <a:cubicBezTo>
                    <a:pt x="702945" y="1463124"/>
                    <a:pt x="711518" y="1495467"/>
                    <a:pt x="723900" y="1527810"/>
                  </a:cubicBezTo>
                  <a:cubicBezTo>
                    <a:pt x="728663" y="1539225"/>
                    <a:pt x="734378" y="1547786"/>
                    <a:pt x="733425" y="1561104"/>
                  </a:cubicBezTo>
                  <a:cubicBezTo>
                    <a:pt x="733425" y="1572519"/>
                    <a:pt x="728663" y="1584885"/>
                    <a:pt x="721995" y="1594397"/>
                  </a:cubicBezTo>
                  <a:cubicBezTo>
                    <a:pt x="707708" y="1614374"/>
                    <a:pt x="685800" y="1626740"/>
                    <a:pt x="663893" y="1639106"/>
                  </a:cubicBezTo>
                  <a:cubicBezTo>
                    <a:pt x="613410" y="1669547"/>
                    <a:pt x="562928" y="1712353"/>
                    <a:pt x="554355" y="1771331"/>
                  </a:cubicBezTo>
                  <a:cubicBezTo>
                    <a:pt x="571500" y="1767526"/>
                    <a:pt x="593408" y="1767526"/>
                    <a:pt x="600075" y="1782746"/>
                  </a:cubicBezTo>
                  <a:cubicBezTo>
                    <a:pt x="606743" y="1797015"/>
                    <a:pt x="592455" y="1812235"/>
                    <a:pt x="581025" y="1822699"/>
                  </a:cubicBezTo>
                  <a:cubicBezTo>
                    <a:pt x="540068" y="1857895"/>
                    <a:pt x="498158" y="1893091"/>
                    <a:pt x="457200" y="1927337"/>
                  </a:cubicBezTo>
                  <a:cubicBezTo>
                    <a:pt x="434340" y="1892140"/>
                    <a:pt x="395288" y="1871213"/>
                    <a:pt x="354330" y="1862651"/>
                  </a:cubicBezTo>
                  <a:cubicBezTo>
                    <a:pt x="313373" y="1854090"/>
                    <a:pt x="271463" y="1856944"/>
                    <a:pt x="229553" y="1859797"/>
                  </a:cubicBezTo>
                  <a:cubicBezTo>
                    <a:pt x="231458" y="1877871"/>
                    <a:pt x="236220" y="1895945"/>
                    <a:pt x="244793" y="1913068"/>
                  </a:cubicBezTo>
                  <a:cubicBezTo>
                    <a:pt x="201930" y="1929239"/>
                    <a:pt x="164783" y="1962533"/>
                    <a:pt x="144780" y="2003437"/>
                  </a:cubicBezTo>
                  <a:cubicBezTo>
                    <a:pt x="174308" y="2030072"/>
                    <a:pt x="211455" y="2049097"/>
                    <a:pt x="250508" y="2055756"/>
                  </a:cubicBezTo>
                  <a:cubicBezTo>
                    <a:pt x="249555" y="2072879"/>
                    <a:pt x="252413" y="2095709"/>
                    <a:pt x="268605" y="2101416"/>
                  </a:cubicBezTo>
                  <a:cubicBezTo>
                    <a:pt x="274320" y="2103319"/>
                    <a:pt x="280988" y="2103319"/>
                    <a:pt x="286703" y="2103319"/>
                  </a:cubicBezTo>
                  <a:cubicBezTo>
                    <a:pt x="320040" y="2100465"/>
                    <a:pt x="352425" y="2092855"/>
                    <a:pt x="382905" y="2080489"/>
                  </a:cubicBezTo>
                  <a:cubicBezTo>
                    <a:pt x="373380" y="2143272"/>
                    <a:pt x="373380" y="2207957"/>
                    <a:pt x="381953" y="2270740"/>
                  </a:cubicBezTo>
                  <a:cubicBezTo>
                    <a:pt x="336233" y="2263130"/>
                    <a:pt x="292417" y="2244104"/>
                    <a:pt x="254318" y="2216518"/>
                  </a:cubicBezTo>
                  <a:cubicBezTo>
                    <a:pt x="263842" y="2252666"/>
                    <a:pt x="264795" y="2290716"/>
                    <a:pt x="256223" y="2326864"/>
                  </a:cubicBezTo>
                  <a:cubicBezTo>
                    <a:pt x="249555" y="2355401"/>
                    <a:pt x="237173" y="2384890"/>
                    <a:pt x="245745" y="2412477"/>
                  </a:cubicBezTo>
                  <a:cubicBezTo>
                    <a:pt x="253365" y="2441014"/>
                    <a:pt x="281940" y="2460991"/>
                    <a:pt x="311467" y="2461942"/>
                  </a:cubicBezTo>
                  <a:cubicBezTo>
                    <a:pt x="340995" y="2462893"/>
                    <a:pt x="368617" y="2445771"/>
                    <a:pt x="384810" y="2421038"/>
                  </a:cubicBezTo>
                  <a:cubicBezTo>
                    <a:pt x="412433" y="2421989"/>
                    <a:pt x="445770" y="2427697"/>
                    <a:pt x="456248" y="2453381"/>
                  </a:cubicBezTo>
                  <a:cubicBezTo>
                    <a:pt x="460058" y="2464796"/>
                    <a:pt x="459105" y="2477162"/>
                    <a:pt x="457200" y="2488577"/>
                  </a:cubicBezTo>
                  <a:cubicBezTo>
                    <a:pt x="455295" y="2502846"/>
                    <a:pt x="453390" y="2517115"/>
                    <a:pt x="446723" y="2529481"/>
                  </a:cubicBezTo>
                  <a:cubicBezTo>
                    <a:pt x="434340" y="2552311"/>
                    <a:pt x="407670" y="2562775"/>
                    <a:pt x="387667" y="2578946"/>
                  </a:cubicBezTo>
                  <a:cubicBezTo>
                    <a:pt x="367665" y="2595118"/>
                    <a:pt x="351473" y="2624606"/>
                    <a:pt x="366713" y="2645534"/>
                  </a:cubicBezTo>
                  <a:cubicBezTo>
                    <a:pt x="384810" y="2669316"/>
                    <a:pt x="428625" y="2659803"/>
                    <a:pt x="445770" y="2684536"/>
                  </a:cubicBezTo>
                  <a:cubicBezTo>
                    <a:pt x="455295" y="2666462"/>
                    <a:pt x="464820" y="2648388"/>
                    <a:pt x="474345" y="2630314"/>
                  </a:cubicBezTo>
                  <a:cubicBezTo>
                    <a:pt x="478155" y="2622704"/>
                    <a:pt x="481965" y="2615094"/>
                    <a:pt x="481965" y="2607484"/>
                  </a:cubicBezTo>
                  <a:cubicBezTo>
                    <a:pt x="481965" y="2598923"/>
                    <a:pt x="476250" y="2591313"/>
                    <a:pt x="472440" y="2583703"/>
                  </a:cubicBezTo>
                  <a:cubicBezTo>
                    <a:pt x="443865" y="2526627"/>
                    <a:pt x="486728" y="2451478"/>
                    <a:pt x="456248" y="2396305"/>
                  </a:cubicBezTo>
                  <a:cubicBezTo>
                    <a:pt x="481013" y="2393452"/>
                    <a:pt x="499110" y="2372524"/>
                    <a:pt x="516255" y="2354450"/>
                  </a:cubicBezTo>
                  <a:cubicBezTo>
                    <a:pt x="533400" y="2336376"/>
                    <a:pt x="560070" y="2320205"/>
                    <a:pt x="581978" y="2331620"/>
                  </a:cubicBezTo>
                  <a:cubicBezTo>
                    <a:pt x="561023" y="2356353"/>
                    <a:pt x="544830" y="2383939"/>
                    <a:pt x="534353" y="2414379"/>
                  </a:cubicBezTo>
                  <a:cubicBezTo>
                    <a:pt x="529590" y="2427697"/>
                    <a:pt x="526733" y="2441014"/>
                    <a:pt x="530543" y="2454332"/>
                  </a:cubicBezTo>
                  <a:cubicBezTo>
                    <a:pt x="535305" y="2471455"/>
                    <a:pt x="550545" y="2482870"/>
                    <a:pt x="562928" y="2495236"/>
                  </a:cubicBezTo>
                  <a:cubicBezTo>
                    <a:pt x="615315" y="2544701"/>
                    <a:pt x="639128" y="2616045"/>
                    <a:pt x="661035" y="2683584"/>
                  </a:cubicBezTo>
                  <a:cubicBezTo>
                    <a:pt x="682943" y="2638875"/>
                    <a:pt x="693420" y="2588459"/>
                    <a:pt x="689610" y="2538993"/>
                  </a:cubicBezTo>
                  <a:cubicBezTo>
                    <a:pt x="685800" y="2490480"/>
                    <a:pt x="670560" y="2439112"/>
                    <a:pt x="692468" y="2396305"/>
                  </a:cubicBezTo>
                  <a:cubicBezTo>
                    <a:pt x="702945" y="2376329"/>
                    <a:pt x="721043" y="2357304"/>
                    <a:pt x="719138" y="2335425"/>
                  </a:cubicBezTo>
                  <a:cubicBezTo>
                    <a:pt x="718185" y="2325912"/>
                    <a:pt x="714375" y="2317351"/>
                    <a:pt x="708660" y="2309741"/>
                  </a:cubicBezTo>
                  <a:cubicBezTo>
                    <a:pt x="693420" y="2290716"/>
                    <a:pt x="667703" y="2280252"/>
                    <a:pt x="643890" y="2283106"/>
                  </a:cubicBezTo>
                  <a:cubicBezTo>
                    <a:pt x="619125" y="2285960"/>
                    <a:pt x="597218" y="2303082"/>
                    <a:pt x="587693" y="2324961"/>
                  </a:cubicBezTo>
                  <a:cubicBezTo>
                    <a:pt x="566738" y="2306887"/>
                    <a:pt x="535305" y="2324010"/>
                    <a:pt x="515303" y="2343035"/>
                  </a:cubicBezTo>
                  <a:cubicBezTo>
                    <a:pt x="495300" y="2362060"/>
                    <a:pt x="472440" y="2385842"/>
                    <a:pt x="445770" y="2380134"/>
                  </a:cubicBezTo>
                  <a:cubicBezTo>
                    <a:pt x="447675" y="2357304"/>
                    <a:pt x="449580" y="2332571"/>
                    <a:pt x="439103" y="2312595"/>
                  </a:cubicBezTo>
                  <a:cubicBezTo>
                    <a:pt x="433388" y="2302131"/>
                    <a:pt x="423863" y="2293570"/>
                    <a:pt x="416242" y="2284057"/>
                  </a:cubicBezTo>
                  <a:cubicBezTo>
                    <a:pt x="384810" y="2244104"/>
                    <a:pt x="387667" y="2187029"/>
                    <a:pt x="391478" y="2136613"/>
                  </a:cubicBezTo>
                  <a:cubicBezTo>
                    <a:pt x="393383" y="2109026"/>
                    <a:pt x="396240" y="2079537"/>
                    <a:pt x="412433" y="2055756"/>
                  </a:cubicBezTo>
                  <a:cubicBezTo>
                    <a:pt x="428625" y="2030072"/>
                    <a:pt x="460058" y="2012950"/>
                    <a:pt x="464820" y="1983461"/>
                  </a:cubicBezTo>
                  <a:cubicBezTo>
                    <a:pt x="466725" y="1973948"/>
                    <a:pt x="464820" y="1963484"/>
                    <a:pt x="467678" y="1953021"/>
                  </a:cubicBezTo>
                  <a:cubicBezTo>
                    <a:pt x="471488" y="1937801"/>
                    <a:pt x="482917" y="1926385"/>
                    <a:pt x="494348" y="1915921"/>
                  </a:cubicBezTo>
                  <a:cubicBezTo>
                    <a:pt x="532448" y="1880725"/>
                    <a:pt x="572453" y="1846480"/>
                    <a:pt x="614363" y="1814137"/>
                  </a:cubicBezTo>
                  <a:cubicBezTo>
                    <a:pt x="621983" y="1853139"/>
                    <a:pt x="620078" y="1893091"/>
                    <a:pt x="609600" y="1931142"/>
                  </a:cubicBezTo>
                  <a:cubicBezTo>
                    <a:pt x="680085" y="1914970"/>
                    <a:pt x="742950" y="1871213"/>
                    <a:pt x="781050" y="1810332"/>
                  </a:cubicBezTo>
                  <a:cubicBezTo>
                    <a:pt x="794385" y="1812235"/>
                    <a:pt x="806768" y="1816991"/>
                    <a:pt x="816293" y="1825552"/>
                  </a:cubicBezTo>
                  <a:cubicBezTo>
                    <a:pt x="844868" y="1763721"/>
                    <a:pt x="811530" y="1692377"/>
                    <a:pt x="774383" y="1635301"/>
                  </a:cubicBezTo>
                  <a:cubicBezTo>
                    <a:pt x="766763" y="1623886"/>
                    <a:pt x="759143" y="1612471"/>
                    <a:pt x="754380" y="1600105"/>
                  </a:cubicBezTo>
                  <a:cubicBezTo>
                    <a:pt x="749618" y="1586787"/>
                    <a:pt x="747713" y="1571567"/>
                    <a:pt x="745808" y="1557299"/>
                  </a:cubicBezTo>
                  <a:cubicBezTo>
                    <a:pt x="744855" y="1549688"/>
                    <a:pt x="742950" y="1541127"/>
                    <a:pt x="741045" y="1533517"/>
                  </a:cubicBezTo>
                  <a:cubicBezTo>
                    <a:pt x="730568" y="1486906"/>
                    <a:pt x="713423" y="1441245"/>
                    <a:pt x="688658" y="1400341"/>
                  </a:cubicBezTo>
                  <a:cubicBezTo>
                    <a:pt x="677228" y="1380365"/>
                    <a:pt x="663893" y="1359437"/>
                    <a:pt x="648653" y="1342315"/>
                  </a:cubicBezTo>
                  <a:cubicBezTo>
                    <a:pt x="631508" y="1323290"/>
                    <a:pt x="613410" y="1306167"/>
                    <a:pt x="596265" y="1287142"/>
                  </a:cubicBezTo>
                  <a:cubicBezTo>
                    <a:pt x="594360" y="1285240"/>
                    <a:pt x="593408" y="1282386"/>
                    <a:pt x="593408" y="1280483"/>
                  </a:cubicBezTo>
                  <a:cubicBezTo>
                    <a:pt x="601980" y="1249092"/>
                    <a:pt x="615315" y="1218652"/>
                    <a:pt x="622935" y="1186309"/>
                  </a:cubicBezTo>
                  <a:cubicBezTo>
                    <a:pt x="627698" y="1189163"/>
                    <a:pt x="630555" y="1191065"/>
                    <a:pt x="633413" y="1193919"/>
                  </a:cubicBezTo>
                  <a:cubicBezTo>
                    <a:pt x="668655" y="1222457"/>
                    <a:pt x="711518" y="1239579"/>
                    <a:pt x="752475" y="1258604"/>
                  </a:cubicBezTo>
                  <a:cubicBezTo>
                    <a:pt x="792480" y="1276678"/>
                    <a:pt x="828675" y="1300460"/>
                    <a:pt x="863918" y="1327095"/>
                  </a:cubicBezTo>
                  <a:cubicBezTo>
                    <a:pt x="870585" y="1331851"/>
                    <a:pt x="872490" y="1339461"/>
                    <a:pt x="869633" y="1348022"/>
                  </a:cubicBezTo>
                  <a:cubicBezTo>
                    <a:pt x="858203" y="1392731"/>
                    <a:pt x="853440" y="1434587"/>
                    <a:pt x="862965" y="1480247"/>
                  </a:cubicBezTo>
                  <a:cubicBezTo>
                    <a:pt x="868680" y="1507833"/>
                    <a:pt x="880110" y="1546835"/>
                    <a:pt x="905828" y="1563006"/>
                  </a:cubicBezTo>
                  <a:cubicBezTo>
                    <a:pt x="907733" y="1563957"/>
                    <a:pt x="922973" y="1571567"/>
                    <a:pt x="922973" y="1571567"/>
                  </a:cubicBezTo>
                  <a:cubicBezTo>
                    <a:pt x="924878" y="1563957"/>
                    <a:pt x="926783" y="1557299"/>
                    <a:pt x="928688" y="1549688"/>
                  </a:cubicBezTo>
                  <a:cubicBezTo>
                    <a:pt x="932498" y="1536371"/>
                    <a:pt x="938213" y="1529712"/>
                    <a:pt x="947738" y="1532566"/>
                  </a:cubicBezTo>
                  <a:cubicBezTo>
                    <a:pt x="975360" y="1541127"/>
                    <a:pt x="996315" y="1552542"/>
                    <a:pt x="1014413" y="1575372"/>
                  </a:cubicBezTo>
                  <a:cubicBezTo>
                    <a:pt x="1031558" y="1595349"/>
                    <a:pt x="1044893" y="1620081"/>
                    <a:pt x="1051560" y="1645765"/>
                  </a:cubicBezTo>
                  <a:cubicBezTo>
                    <a:pt x="1055370" y="1659083"/>
                    <a:pt x="1056323" y="1672400"/>
                    <a:pt x="1060133" y="1684767"/>
                  </a:cubicBezTo>
                  <a:cubicBezTo>
                    <a:pt x="1071563" y="1680010"/>
                    <a:pt x="1075373" y="1670498"/>
                    <a:pt x="1080135" y="1662888"/>
                  </a:cubicBezTo>
                  <a:cubicBezTo>
                    <a:pt x="1112520" y="1602959"/>
                    <a:pt x="1120140" y="1540176"/>
                    <a:pt x="1090613" y="1475491"/>
                  </a:cubicBezTo>
                  <a:cubicBezTo>
                    <a:pt x="1098233" y="1475491"/>
                    <a:pt x="1120140" y="1481198"/>
                    <a:pt x="1124903" y="1473588"/>
                  </a:cubicBezTo>
                  <a:cubicBezTo>
                    <a:pt x="1129665" y="1466929"/>
                    <a:pt x="1117283" y="1452661"/>
                    <a:pt x="1114425" y="1446953"/>
                  </a:cubicBezTo>
                  <a:cubicBezTo>
                    <a:pt x="1108710" y="1437440"/>
                    <a:pt x="1102995" y="1428879"/>
                    <a:pt x="1096328" y="1419367"/>
                  </a:cubicBezTo>
                  <a:cubicBezTo>
                    <a:pt x="1082993" y="1402244"/>
                    <a:pt x="1067753" y="1387024"/>
                    <a:pt x="1049655" y="1374657"/>
                  </a:cubicBezTo>
                  <a:cubicBezTo>
                    <a:pt x="1015365" y="1351827"/>
                    <a:pt x="975360" y="1335656"/>
                    <a:pt x="935355" y="1328997"/>
                  </a:cubicBezTo>
                  <a:cubicBezTo>
                    <a:pt x="916305" y="1326144"/>
                    <a:pt x="898208" y="1327095"/>
                    <a:pt x="878205" y="1326144"/>
                  </a:cubicBezTo>
                  <a:cubicBezTo>
                    <a:pt x="875348" y="1326144"/>
                    <a:pt x="872490" y="1325192"/>
                    <a:pt x="870585" y="1324241"/>
                  </a:cubicBezTo>
                  <a:cubicBezTo>
                    <a:pt x="853440" y="1311875"/>
                    <a:pt x="837248" y="1298557"/>
                    <a:pt x="820103" y="1286191"/>
                  </a:cubicBezTo>
                  <a:cubicBezTo>
                    <a:pt x="787718" y="1263361"/>
                    <a:pt x="752475" y="1249092"/>
                    <a:pt x="716280" y="1232921"/>
                  </a:cubicBezTo>
                  <a:cubicBezTo>
                    <a:pt x="682943" y="1218652"/>
                    <a:pt x="656273" y="1198675"/>
                    <a:pt x="627698" y="1177748"/>
                  </a:cubicBezTo>
                  <a:cubicBezTo>
                    <a:pt x="623888" y="1174894"/>
                    <a:pt x="620078" y="1172991"/>
                    <a:pt x="621030" y="1167284"/>
                  </a:cubicBezTo>
                  <a:cubicBezTo>
                    <a:pt x="621983" y="1156820"/>
                    <a:pt x="621983" y="1146356"/>
                    <a:pt x="622935" y="1135893"/>
                  </a:cubicBezTo>
                  <a:cubicBezTo>
                    <a:pt x="624840" y="1114014"/>
                    <a:pt x="618173" y="1093086"/>
                    <a:pt x="608648" y="1074061"/>
                  </a:cubicBezTo>
                  <a:cubicBezTo>
                    <a:pt x="598170" y="1055036"/>
                    <a:pt x="583883" y="1036962"/>
                    <a:pt x="568643" y="1022693"/>
                  </a:cubicBezTo>
                  <a:cubicBezTo>
                    <a:pt x="561975" y="1016986"/>
                    <a:pt x="554355" y="1013181"/>
                    <a:pt x="549593" y="1005571"/>
                  </a:cubicBezTo>
                  <a:cubicBezTo>
                    <a:pt x="544830" y="998912"/>
                    <a:pt x="542925" y="990351"/>
                    <a:pt x="541020" y="981789"/>
                  </a:cubicBezTo>
                  <a:cubicBezTo>
                    <a:pt x="538163" y="966569"/>
                    <a:pt x="537210" y="950398"/>
                    <a:pt x="535305" y="934227"/>
                  </a:cubicBezTo>
                  <a:cubicBezTo>
                    <a:pt x="531495" y="906640"/>
                    <a:pt x="516255" y="885712"/>
                    <a:pt x="492442" y="871444"/>
                  </a:cubicBezTo>
                  <a:cubicBezTo>
                    <a:pt x="480060" y="863834"/>
                    <a:pt x="466725" y="857175"/>
                    <a:pt x="454342" y="848614"/>
                  </a:cubicBezTo>
                  <a:cubicBezTo>
                    <a:pt x="450533" y="845760"/>
                    <a:pt x="446723" y="842906"/>
                    <a:pt x="445770" y="839101"/>
                  </a:cubicBezTo>
                  <a:cubicBezTo>
                    <a:pt x="444817" y="836247"/>
                    <a:pt x="444817" y="833393"/>
                    <a:pt x="445770" y="830540"/>
                  </a:cubicBezTo>
                  <a:cubicBezTo>
                    <a:pt x="446723" y="813417"/>
                    <a:pt x="447675" y="797246"/>
                    <a:pt x="449580" y="780123"/>
                  </a:cubicBezTo>
                  <a:cubicBezTo>
                    <a:pt x="449580" y="779172"/>
                    <a:pt x="449580" y="777269"/>
                    <a:pt x="450533" y="776318"/>
                  </a:cubicBezTo>
                  <a:cubicBezTo>
                    <a:pt x="451485" y="776318"/>
                    <a:pt x="451485" y="776318"/>
                    <a:pt x="452438" y="775367"/>
                  </a:cubicBezTo>
                  <a:cubicBezTo>
                    <a:pt x="453390" y="775367"/>
                    <a:pt x="479108" y="818173"/>
                    <a:pt x="481965" y="821978"/>
                  </a:cubicBezTo>
                  <a:cubicBezTo>
                    <a:pt x="493395" y="838150"/>
                    <a:pt x="505778" y="853370"/>
                    <a:pt x="520065" y="868590"/>
                  </a:cubicBezTo>
                  <a:cubicBezTo>
                    <a:pt x="521970" y="870492"/>
                    <a:pt x="524828" y="882859"/>
                    <a:pt x="529590" y="880005"/>
                  </a:cubicBezTo>
                  <a:cubicBezTo>
                    <a:pt x="531495" y="879054"/>
                    <a:pt x="531495" y="876200"/>
                    <a:pt x="532448" y="874297"/>
                  </a:cubicBezTo>
                  <a:cubicBezTo>
                    <a:pt x="533400" y="869541"/>
                    <a:pt x="536258" y="865736"/>
                    <a:pt x="539115" y="861931"/>
                  </a:cubicBezTo>
                  <a:cubicBezTo>
                    <a:pt x="554355" y="841955"/>
                    <a:pt x="575310" y="823881"/>
                    <a:pt x="594360" y="806758"/>
                  </a:cubicBezTo>
                  <a:cubicBezTo>
                    <a:pt x="596265" y="804856"/>
                    <a:pt x="598170" y="803905"/>
                    <a:pt x="600075" y="802002"/>
                  </a:cubicBezTo>
                  <a:cubicBezTo>
                    <a:pt x="613410" y="819125"/>
                    <a:pt x="628650" y="833393"/>
                    <a:pt x="642938" y="849565"/>
                  </a:cubicBezTo>
                  <a:cubicBezTo>
                    <a:pt x="674370" y="882859"/>
                    <a:pt x="705803" y="912348"/>
                    <a:pt x="746760" y="934227"/>
                  </a:cubicBezTo>
                  <a:cubicBezTo>
                    <a:pt x="791528" y="958008"/>
                    <a:pt x="840105" y="973228"/>
                    <a:pt x="888683" y="986546"/>
                  </a:cubicBezTo>
                  <a:cubicBezTo>
                    <a:pt x="909638" y="992253"/>
                    <a:pt x="930593" y="997961"/>
                    <a:pt x="951548" y="1001766"/>
                  </a:cubicBezTo>
                  <a:cubicBezTo>
                    <a:pt x="959168" y="1003668"/>
                    <a:pt x="968693" y="1007473"/>
                    <a:pt x="973455" y="998912"/>
                  </a:cubicBezTo>
                  <a:cubicBezTo>
                    <a:pt x="976313" y="994155"/>
                    <a:pt x="975360" y="986546"/>
                    <a:pt x="974408" y="980838"/>
                  </a:cubicBezTo>
                  <a:cubicBezTo>
                    <a:pt x="971550" y="952300"/>
                    <a:pt x="971550" y="922811"/>
                    <a:pt x="967740" y="894274"/>
                  </a:cubicBezTo>
                  <a:cubicBezTo>
                    <a:pt x="964883" y="871444"/>
                    <a:pt x="962025" y="848614"/>
                    <a:pt x="957263" y="826735"/>
                  </a:cubicBezTo>
                  <a:cubicBezTo>
                    <a:pt x="949643" y="793441"/>
                    <a:pt x="940118" y="760147"/>
                    <a:pt x="929640" y="726853"/>
                  </a:cubicBezTo>
                  <a:cubicBezTo>
                    <a:pt x="940118" y="726853"/>
                    <a:pt x="951548" y="726853"/>
                    <a:pt x="962025" y="726853"/>
                  </a:cubicBezTo>
                  <a:cubicBezTo>
                    <a:pt x="980123" y="726853"/>
                    <a:pt x="998220" y="721145"/>
                    <a:pt x="1015365" y="717340"/>
                  </a:cubicBezTo>
                  <a:cubicBezTo>
                    <a:pt x="1023938" y="715438"/>
                    <a:pt x="1030605" y="714487"/>
                    <a:pt x="1027748" y="704023"/>
                  </a:cubicBezTo>
                  <a:cubicBezTo>
                    <a:pt x="1025843" y="698315"/>
                    <a:pt x="1022985" y="691657"/>
                    <a:pt x="1021080" y="685949"/>
                  </a:cubicBezTo>
                  <a:cubicBezTo>
                    <a:pt x="1002030" y="600336"/>
                    <a:pt x="941070" y="523284"/>
                    <a:pt x="859155" y="490942"/>
                  </a:cubicBezTo>
                  <a:cubicBezTo>
                    <a:pt x="854393" y="489039"/>
                    <a:pt x="848678" y="486185"/>
                    <a:pt x="843915" y="484283"/>
                  </a:cubicBezTo>
                  <a:cubicBezTo>
                    <a:pt x="848678" y="480478"/>
                    <a:pt x="853440" y="476673"/>
                    <a:pt x="858203" y="473819"/>
                  </a:cubicBezTo>
                  <a:cubicBezTo>
                    <a:pt x="862013" y="470965"/>
                    <a:pt x="811530" y="445281"/>
                    <a:pt x="807720" y="443379"/>
                  </a:cubicBezTo>
                  <a:cubicBezTo>
                    <a:pt x="786765" y="434818"/>
                    <a:pt x="764858" y="427208"/>
                    <a:pt x="742950" y="422451"/>
                  </a:cubicBezTo>
                  <a:cubicBezTo>
                    <a:pt x="699135" y="411988"/>
                    <a:pt x="652463" y="409134"/>
                    <a:pt x="607695" y="419598"/>
                  </a:cubicBezTo>
                  <a:cubicBezTo>
                    <a:pt x="603885" y="420549"/>
                    <a:pt x="598170" y="419598"/>
                    <a:pt x="595313" y="416744"/>
                  </a:cubicBezTo>
                  <a:cubicBezTo>
                    <a:pt x="585788" y="407231"/>
                    <a:pt x="576263" y="395816"/>
                    <a:pt x="567690" y="385352"/>
                  </a:cubicBezTo>
                  <a:cubicBezTo>
                    <a:pt x="564833" y="382499"/>
                    <a:pt x="564833" y="378694"/>
                    <a:pt x="566738" y="374889"/>
                  </a:cubicBezTo>
                  <a:cubicBezTo>
                    <a:pt x="569595" y="369181"/>
                    <a:pt x="573405" y="363474"/>
                    <a:pt x="575310" y="357766"/>
                  </a:cubicBezTo>
                  <a:cubicBezTo>
                    <a:pt x="581978" y="337790"/>
                    <a:pt x="587693" y="316862"/>
                    <a:pt x="595313" y="297837"/>
                  </a:cubicBezTo>
                  <a:cubicBezTo>
                    <a:pt x="600075" y="285471"/>
                    <a:pt x="602933" y="273104"/>
                    <a:pt x="601980" y="259787"/>
                  </a:cubicBezTo>
                  <a:cubicBezTo>
                    <a:pt x="601980" y="252177"/>
                    <a:pt x="601028" y="244567"/>
                    <a:pt x="601028" y="237908"/>
                  </a:cubicBezTo>
                  <a:cubicBezTo>
                    <a:pt x="614363" y="245518"/>
                    <a:pt x="627698" y="254079"/>
                    <a:pt x="641033" y="261689"/>
                  </a:cubicBezTo>
                  <a:cubicBezTo>
                    <a:pt x="666750" y="276909"/>
                    <a:pt x="694373" y="290227"/>
                    <a:pt x="721995" y="302593"/>
                  </a:cubicBezTo>
                  <a:cubicBezTo>
                    <a:pt x="765810" y="322570"/>
                    <a:pt x="807720" y="344448"/>
                    <a:pt x="846773" y="371084"/>
                  </a:cubicBezTo>
                  <a:cubicBezTo>
                    <a:pt x="922973" y="423403"/>
                    <a:pt x="997268" y="487137"/>
                    <a:pt x="1058228" y="557530"/>
                  </a:cubicBezTo>
                  <a:cubicBezTo>
                    <a:pt x="1088708" y="592726"/>
                    <a:pt x="1115378" y="631727"/>
                    <a:pt x="1133475" y="674534"/>
                  </a:cubicBezTo>
                  <a:cubicBezTo>
                    <a:pt x="1161098" y="738268"/>
                    <a:pt x="1173480" y="806758"/>
                    <a:pt x="1205865" y="869541"/>
                  </a:cubicBezTo>
                  <a:cubicBezTo>
                    <a:pt x="1214438" y="885712"/>
                    <a:pt x="1236345" y="905689"/>
                    <a:pt x="1231583" y="925665"/>
                  </a:cubicBezTo>
                  <a:cubicBezTo>
                    <a:pt x="1230630" y="930421"/>
                    <a:pt x="1227773" y="934227"/>
                    <a:pt x="1225868" y="938983"/>
                  </a:cubicBezTo>
                  <a:cubicBezTo>
                    <a:pt x="1221105" y="952300"/>
                    <a:pt x="1228725" y="965618"/>
                    <a:pt x="1239203" y="974179"/>
                  </a:cubicBezTo>
                  <a:cubicBezTo>
                    <a:pt x="1253490" y="985594"/>
                    <a:pt x="1271588" y="992253"/>
                    <a:pt x="1285875" y="1003668"/>
                  </a:cubicBezTo>
                  <a:cubicBezTo>
                    <a:pt x="1300163" y="1015083"/>
                    <a:pt x="1312545" y="1032206"/>
                    <a:pt x="1321118" y="1049328"/>
                  </a:cubicBezTo>
                  <a:cubicBezTo>
                    <a:pt x="1324928" y="1057890"/>
                    <a:pt x="1331595" y="1068353"/>
                    <a:pt x="1340168" y="1067402"/>
                  </a:cubicBezTo>
                  <a:cubicBezTo>
                    <a:pt x="1340168" y="1067402"/>
                    <a:pt x="1323975" y="1001766"/>
                    <a:pt x="1327785" y="995107"/>
                  </a:cubicBezTo>
                  <a:cubicBezTo>
                    <a:pt x="1328738" y="992253"/>
                    <a:pt x="1331595" y="990351"/>
                    <a:pt x="1332548" y="987497"/>
                  </a:cubicBezTo>
                  <a:cubicBezTo>
                    <a:pt x="1334453" y="983692"/>
                    <a:pt x="1333500" y="979887"/>
                    <a:pt x="1331595" y="976082"/>
                  </a:cubicBezTo>
                  <a:cubicBezTo>
                    <a:pt x="1319213" y="950398"/>
                    <a:pt x="1286828" y="936129"/>
                    <a:pt x="1263968" y="920909"/>
                  </a:cubicBezTo>
                  <a:cubicBezTo>
                    <a:pt x="1240155" y="905689"/>
                    <a:pt x="1217295" y="884761"/>
                    <a:pt x="1215390" y="856224"/>
                  </a:cubicBezTo>
                  <a:cubicBezTo>
                    <a:pt x="1242060" y="853370"/>
                    <a:pt x="1269683" y="847662"/>
                    <a:pt x="1295400" y="839101"/>
                  </a:cubicBezTo>
                  <a:cubicBezTo>
                    <a:pt x="1299210" y="838150"/>
                    <a:pt x="1303973" y="836247"/>
                    <a:pt x="1307783" y="836247"/>
                  </a:cubicBezTo>
                  <a:cubicBezTo>
                    <a:pt x="1320165" y="835296"/>
                    <a:pt x="1334453" y="843857"/>
                    <a:pt x="1346835" y="845760"/>
                  </a:cubicBezTo>
                  <a:cubicBezTo>
                    <a:pt x="1361123" y="848614"/>
                    <a:pt x="1375410" y="849565"/>
                    <a:pt x="1388745" y="849565"/>
                  </a:cubicBezTo>
                  <a:cubicBezTo>
                    <a:pt x="1407795" y="848614"/>
                    <a:pt x="1433513" y="846711"/>
                    <a:pt x="1448753" y="833393"/>
                  </a:cubicBezTo>
                  <a:cubicBezTo>
                    <a:pt x="1458278" y="824832"/>
                    <a:pt x="1462088" y="812466"/>
                    <a:pt x="1466850" y="801051"/>
                  </a:cubicBezTo>
                  <a:cubicBezTo>
                    <a:pt x="1482090" y="768708"/>
                    <a:pt x="1512570" y="745878"/>
                    <a:pt x="1546860" y="738268"/>
                  </a:cubicBezTo>
                  <a:cubicBezTo>
                    <a:pt x="1550670" y="737317"/>
                    <a:pt x="1554480" y="736365"/>
                    <a:pt x="1557338" y="734463"/>
                  </a:cubicBezTo>
                  <a:cubicBezTo>
                    <a:pt x="1564005" y="730658"/>
                    <a:pt x="1564005" y="727804"/>
                    <a:pt x="1561148" y="725902"/>
                  </a:cubicBezTo>
                  <a:cubicBezTo>
                    <a:pt x="1556385" y="722097"/>
                    <a:pt x="1541145" y="722097"/>
                    <a:pt x="1537335" y="722097"/>
                  </a:cubicBezTo>
                  <a:cubicBezTo>
                    <a:pt x="1514475" y="721145"/>
                    <a:pt x="1491615" y="721145"/>
                    <a:pt x="1468755" y="723048"/>
                  </a:cubicBezTo>
                  <a:cubicBezTo>
                    <a:pt x="1452563" y="723999"/>
                    <a:pt x="1436370" y="726853"/>
                    <a:pt x="1420178" y="726853"/>
                  </a:cubicBezTo>
                  <a:cubicBezTo>
                    <a:pt x="1413510" y="726853"/>
                    <a:pt x="1409700" y="728755"/>
                    <a:pt x="1403033" y="724950"/>
                  </a:cubicBezTo>
                  <a:cubicBezTo>
                    <a:pt x="1402080" y="723999"/>
                    <a:pt x="1393508" y="714487"/>
                    <a:pt x="1395413" y="715438"/>
                  </a:cubicBezTo>
                  <a:cubicBezTo>
                    <a:pt x="1390650" y="715438"/>
                    <a:pt x="1386840" y="714487"/>
                    <a:pt x="1382078" y="714487"/>
                  </a:cubicBezTo>
                  <a:cubicBezTo>
                    <a:pt x="1382078" y="706877"/>
                    <a:pt x="1383030" y="700218"/>
                    <a:pt x="1383030" y="692608"/>
                  </a:cubicBezTo>
                  <a:cubicBezTo>
                    <a:pt x="1335405" y="709730"/>
                    <a:pt x="1301115" y="759196"/>
                    <a:pt x="1301115" y="809612"/>
                  </a:cubicBezTo>
                  <a:cubicBezTo>
                    <a:pt x="1301115" y="814368"/>
                    <a:pt x="1301115" y="819125"/>
                    <a:pt x="1298258" y="822930"/>
                  </a:cubicBezTo>
                  <a:cubicBezTo>
                    <a:pt x="1296353" y="825783"/>
                    <a:pt x="1292543" y="827686"/>
                    <a:pt x="1288733" y="829589"/>
                  </a:cubicBezTo>
                  <a:cubicBezTo>
                    <a:pt x="1265873" y="838150"/>
                    <a:pt x="1225868" y="847662"/>
                    <a:pt x="1204913" y="831491"/>
                  </a:cubicBezTo>
                  <a:cubicBezTo>
                    <a:pt x="1201103" y="828637"/>
                    <a:pt x="1199198" y="824832"/>
                    <a:pt x="1198245" y="821027"/>
                  </a:cubicBezTo>
                  <a:cubicBezTo>
                    <a:pt x="1172528" y="763001"/>
                    <a:pt x="1164908" y="699266"/>
                    <a:pt x="1136333" y="643142"/>
                  </a:cubicBezTo>
                  <a:cubicBezTo>
                    <a:pt x="1109663" y="590823"/>
                    <a:pt x="1071563" y="545163"/>
                    <a:pt x="1031558" y="502357"/>
                  </a:cubicBezTo>
                  <a:cubicBezTo>
                    <a:pt x="1022985" y="492844"/>
                    <a:pt x="1013460" y="485234"/>
                    <a:pt x="1003935" y="476673"/>
                  </a:cubicBezTo>
                  <a:cubicBezTo>
                    <a:pt x="984885" y="459550"/>
                    <a:pt x="964883" y="444330"/>
                    <a:pt x="946785" y="426256"/>
                  </a:cubicBezTo>
                  <a:cubicBezTo>
                    <a:pt x="929640" y="409134"/>
                    <a:pt x="917258" y="392011"/>
                    <a:pt x="898208" y="377742"/>
                  </a:cubicBezTo>
                  <a:cubicBezTo>
                    <a:pt x="952500" y="341595"/>
                    <a:pt x="1014413" y="319716"/>
                    <a:pt x="1079183" y="314008"/>
                  </a:cubicBezTo>
                  <a:cubicBezTo>
                    <a:pt x="1079183" y="349205"/>
                    <a:pt x="1081088" y="382499"/>
                    <a:pt x="1094423" y="415793"/>
                  </a:cubicBezTo>
                  <a:cubicBezTo>
                    <a:pt x="1104900" y="441476"/>
                    <a:pt x="1120140" y="466209"/>
                    <a:pt x="1139190" y="486185"/>
                  </a:cubicBezTo>
                  <a:cubicBezTo>
                    <a:pt x="1159193" y="506162"/>
                    <a:pt x="1188720" y="520431"/>
                    <a:pt x="1214438" y="532797"/>
                  </a:cubicBezTo>
                  <a:cubicBezTo>
                    <a:pt x="1225868" y="538504"/>
                    <a:pt x="1238250" y="543261"/>
                    <a:pt x="1250633" y="547066"/>
                  </a:cubicBezTo>
                  <a:cubicBezTo>
                    <a:pt x="1254443" y="548017"/>
                    <a:pt x="1289685" y="559432"/>
                    <a:pt x="1289685" y="557530"/>
                  </a:cubicBezTo>
                  <a:cubicBezTo>
                    <a:pt x="1291590" y="552773"/>
                    <a:pt x="1294448" y="548968"/>
                    <a:pt x="1296353" y="545163"/>
                  </a:cubicBezTo>
                  <a:cubicBezTo>
                    <a:pt x="1303020" y="548017"/>
                    <a:pt x="1309688" y="551822"/>
                    <a:pt x="1316355" y="554676"/>
                  </a:cubicBezTo>
                  <a:cubicBezTo>
                    <a:pt x="1368743" y="573701"/>
                    <a:pt x="1423035" y="577506"/>
                    <a:pt x="1477327" y="569896"/>
                  </a:cubicBezTo>
                  <a:cubicBezTo>
                    <a:pt x="1485900" y="568945"/>
                    <a:pt x="1524000" y="568945"/>
                    <a:pt x="1518285" y="553725"/>
                  </a:cubicBezTo>
                  <a:cubicBezTo>
                    <a:pt x="1512570" y="538504"/>
                    <a:pt x="1506855" y="524236"/>
                    <a:pt x="1501140" y="509016"/>
                  </a:cubicBezTo>
                  <a:cubicBezTo>
                    <a:pt x="1498283" y="501405"/>
                    <a:pt x="1495425" y="493795"/>
                    <a:pt x="1492568" y="486185"/>
                  </a:cubicBezTo>
                  <a:cubicBezTo>
                    <a:pt x="1491615" y="483332"/>
                    <a:pt x="1483995" y="470014"/>
                    <a:pt x="1485900" y="467160"/>
                  </a:cubicBezTo>
                  <a:cubicBezTo>
                    <a:pt x="1490663" y="459550"/>
                    <a:pt x="1515427" y="457648"/>
                    <a:pt x="1524000" y="455745"/>
                  </a:cubicBezTo>
                  <a:cubicBezTo>
                    <a:pt x="1567815" y="445281"/>
                    <a:pt x="1610677" y="431013"/>
                    <a:pt x="1652588" y="415793"/>
                  </a:cubicBezTo>
                  <a:cubicBezTo>
                    <a:pt x="1692593" y="400572"/>
                    <a:pt x="1734502" y="387255"/>
                    <a:pt x="1771650" y="366327"/>
                  </a:cubicBezTo>
                  <a:cubicBezTo>
                    <a:pt x="1777365" y="363474"/>
                    <a:pt x="1783080" y="359668"/>
                    <a:pt x="1788795" y="355864"/>
                  </a:cubicBezTo>
                  <a:cubicBezTo>
                    <a:pt x="1791652" y="353961"/>
                    <a:pt x="1795463" y="353010"/>
                    <a:pt x="1794510" y="349205"/>
                  </a:cubicBezTo>
                  <a:cubicBezTo>
                    <a:pt x="1799273" y="347302"/>
                    <a:pt x="1798320" y="346351"/>
                    <a:pt x="1797368" y="344448"/>
                  </a:cubicBezTo>
                  <a:close/>
                  <a:moveTo>
                    <a:pt x="474345" y="2610338"/>
                  </a:moveTo>
                  <a:cubicBezTo>
                    <a:pt x="474345" y="2614143"/>
                    <a:pt x="472440" y="2616997"/>
                    <a:pt x="470535" y="2619850"/>
                  </a:cubicBezTo>
                  <a:cubicBezTo>
                    <a:pt x="460058" y="2636022"/>
                    <a:pt x="450533" y="2653144"/>
                    <a:pt x="445770" y="2671218"/>
                  </a:cubicBezTo>
                  <a:cubicBezTo>
                    <a:pt x="445770" y="2669316"/>
                    <a:pt x="438150" y="2665511"/>
                    <a:pt x="437198" y="2664559"/>
                  </a:cubicBezTo>
                  <a:cubicBezTo>
                    <a:pt x="434340" y="2662657"/>
                    <a:pt x="431483" y="2661706"/>
                    <a:pt x="427673" y="2660754"/>
                  </a:cubicBezTo>
                  <a:cubicBezTo>
                    <a:pt x="421005" y="2658852"/>
                    <a:pt x="414338" y="2656949"/>
                    <a:pt x="407670" y="2655047"/>
                  </a:cubicBezTo>
                  <a:cubicBezTo>
                    <a:pt x="395288" y="2652193"/>
                    <a:pt x="381000" y="2647437"/>
                    <a:pt x="373380" y="2636022"/>
                  </a:cubicBezTo>
                  <a:cubicBezTo>
                    <a:pt x="369570" y="2629363"/>
                    <a:pt x="369570" y="2620801"/>
                    <a:pt x="371475" y="2614143"/>
                  </a:cubicBezTo>
                  <a:cubicBezTo>
                    <a:pt x="374333" y="2606533"/>
                    <a:pt x="379095" y="2601776"/>
                    <a:pt x="383858" y="2596069"/>
                  </a:cubicBezTo>
                  <a:cubicBezTo>
                    <a:pt x="389573" y="2589410"/>
                    <a:pt x="392430" y="2579898"/>
                    <a:pt x="401003" y="2577044"/>
                  </a:cubicBezTo>
                  <a:cubicBezTo>
                    <a:pt x="406717" y="2574190"/>
                    <a:pt x="422910" y="2577995"/>
                    <a:pt x="424815" y="2569434"/>
                  </a:cubicBezTo>
                  <a:cubicBezTo>
                    <a:pt x="421958" y="2581800"/>
                    <a:pt x="415290" y="2593215"/>
                    <a:pt x="411480" y="2604630"/>
                  </a:cubicBezTo>
                  <a:cubicBezTo>
                    <a:pt x="410528" y="2607484"/>
                    <a:pt x="406717" y="2632217"/>
                    <a:pt x="415290" y="2627460"/>
                  </a:cubicBezTo>
                  <a:cubicBezTo>
                    <a:pt x="418148" y="2625558"/>
                    <a:pt x="419100" y="2622704"/>
                    <a:pt x="417195" y="2619850"/>
                  </a:cubicBezTo>
                  <a:cubicBezTo>
                    <a:pt x="414338" y="2613192"/>
                    <a:pt x="416242" y="2606533"/>
                    <a:pt x="418148" y="2598923"/>
                  </a:cubicBezTo>
                  <a:cubicBezTo>
                    <a:pt x="421958" y="2587508"/>
                    <a:pt x="427673" y="2576093"/>
                    <a:pt x="435292" y="2564677"/>
                  </a:cubicBezTo>
                  <a:cubicBezTo>
                    <a:pt x="434340" y="2565629"/>
                    <a:pt x="436245" y="2572287"/>
                    <a:pt x="436245" y="2573239"/>
                  </a:cubicBezTo>
                  <a:cubicBezTo>
                    <a:pt x="436245" y="2576093"/>
                    <a:pt x="437198" y="2578946"/>
                    <a:pt x="437198" y="2581800"/>
                  </a:cubicBezTo>
                  <a:cubicBezTo>
                    <a:pt x="438150" y="2587508"/>
                    <a:pt x="439103" y="2593215"/>
                    <a:pt x="441960" y="2597971"/>
                  </a:cubicBezTo>
                  <a:cubicBezTo>
                    <a:pt x="442913" y="2598923"/>
                    <a:pt x="442913" y="2599874"/>
                    <a:pt x="443865" y="2599874"/>
                  </a:cubicBezTo>
                  <a:cubicBezTo>
                    <a:pt x="445770" y="2600825"/>
                    <a:pt x="447675" y="2599874"/>
                    <a:pt x="448628" y="2598923"/>
                  </a:cubicBezTo>
                  <a:cubicBezTo>
                    <a:pt x="450533" y="2597020"/>
                    <a:pt x="449580" y="2595118"/>
                    <a:pt x="448628" y="2593215"/>
                  </a:cubicBezTo>
                  <a:cubicBezTo>
                    <a:pt x="446723" y="2588459"/>
                    <a:pt x="444817" y="2584654"/>
                    <a:pt x="443865" y="2579898"/>
                  </a:cubicBezTo>
                  <a:cubicBezTo>
                    <a:pt x="442913" y="2574190"/>
                    <a:pt x="441008" y="2568482"/>
                    <a:pt x="442913" y="2563726"/>
                  </a:cubicBezTo>
                  <a:cubicBezTo>
                    <a:pt x="444817" y="2558019"/>
                    <a:pt x="446723" y="2563726"/>
                    <a:pt x="446723" y="2566580"/>
                  </a:cubicBezTo>
                  <a:cubicBezTo>
                    <a:pt x="448628" y="2575141"/>
                    <a:pt x="454342" y="2582751"/>
                    <a:pt x="460058" y="2589410"/>
                  </a:cubicBezTo>
                  <a:cubicBezTo>
                    <a:pt x="467678" y="2596069"/>
                    <a:pt x="474345" y="2602728"/>
                    <a:pt x="474345" y="2610338"/>
                  </a:cubicBezTo>
                  <a:close/>
                  <a:moveTo>
                    <a:pt x="587693" y="2345889"/>
                  </a:moveTo>
                  <a:cubicBezTo>
                    <a:pt x="587693" y="2346840"/>
                    <a:pt x="587693" y="2348743"/>
                    <a:pt x="587693" y="2349694"/>
                  </a:cubicBezTo>
                  <a:cubicBezTo>
                    <a:pt x="582930" y="2363011"/>
                    <a:pt x="578168" y="2376329"/>
                    <a:pt x="574358" y="2389647"/>
                  </a:cubicBezTo>
                  <a:cubicBezTo>
                    <a:pt x="573405" y="2393452"/>
                    <a:pt x="573405" y="2400111"/>
                    <a:pt x="577215" y="2400111"/>
                  </a:cubicBezTo>
                  <a:cubicBezTo>
                    <a:pt x="583883" y="2381085"/>
                    <a:pt x="590550" y="2362060"/>
                    <a:pt x="598170" y="2343035"/>
                  </a:cubicBezTo>
                  <a:cubicBezTo>
                    <a:pt x="606743" y="2363011"/>
                    <a:pt x="607695" y="2384890"/>
                    <a:pt x="606743" y="2405818"/>
                  </a:cubicBezTo>
                  <a:cubicBezTo>
                    <a:pt x="606743" y="2411525"/>
                    <a:pt x="595313" y="2467649"/>
                    <a:pt x="603885" y="2469552"/>
                  </a:cubicBezTo>
                  <a:cubicBezTo>
                    <a:pt x="607695" y="2470503"/>
                    <a:pt x="610553" y="2461942"/>
                    <a:pt x="610553" y="2460039"/>
                  </a:cubicBezTo>
                  <a:cubicBezTo>
                    <a:pt x="614363" y="2421989"/>
                    <a:pt x="614363" y="2383939"/>
                    <a:pt x="611505" y="2345889"/>
                  </a:cubicBezTo>
                  <a:cubicBezTo>
                    <a:pt x="615315" y="2351596"/>
                    <a:pt x="620078" y="2357304"/>
                    <a:pt x="623888" y="2363963"/>
                  </a:cubicBezTo>
                  <a:cubicBezTo>
                    <a:pt x="625793" y="2365865"/>
                    <a:pt x="626745" y="2368719"/>
                    <a:pt x="629603" y="2369670"/>
                  </a:cubicBezTo>
                  <a:cubicBezTo>
                    <a:pt x="632460" y="2370622"/>
                    <a:pt x="635318" y="2369670"/>
                    <a:pt x="636270" y="2367768"/>
                  </a:cubicBezTo>
                  <a:cubicBezTo>
                    <a:pt x="637223" y="2365865"/>
                    <a:pt x="635318" y="2363011"/>
                    <a:pt x="633413" y="2361109"/>
                  </a:cubicBezTo>
                  <a:cubicBezTo>
                    <a:pt x="625793" y="2352548"/>
                    <a:pt x="619125" y="2343986"/>
                    <a:pt x="611505" y="2336376"/>
                  </a:cubicBezTo>
                  <a:cubicBezTo>
                    <a:pt x="610553" y="2334474"/>
                    <a:pt x="608648" y="2333523"/>
                    <a:pt x="608648" y="2330669"/>
                  </a:cubicBezTo>
                  <a:cubicBezTo>
                    <a:pt x="608648" y="2328766"/>
                    <a:pt x="608648" y="2326864"/>
                    <a:pt x="609600" y="2324961"/>
                  </a:cubicBezTo>
                  <a:cubicBezTo>
                    <a:pt x="617220" y="2305936"/>
                    <a:pt x="638175" y="2294521"/>
                    <a:pt x="659130" y="2295472"/>
                  </a:cubicBezTo>
                  <a:cubicBezTo>
                    <a:pt x="679133" y="2297375"/>
                    <a:pt x="698183" y="2310692"/>
                    <a:pt x="707708" y="2327815"/>
                  </a:cubicBezTo>
                  <a:cubicBezTo>
                    <a:pt x="709613" y="2331620"/>
                    <a:pt x="711518" y="2335425"/>
                    <a:pt x="711518" y="2339230"/>
                  </a:cubicBezTo>
                  <a:cubicBezTo>
                    <a:pt x="711518" y="2344938"/>
                    <a:pt x="708660" y="2349694"/>
                    <a:pt x="704850" y="2354450"/>
                  </a:cubicBezTo>
                  <a:cubicBezTo>
                    <a:pt x="695325" y="2366817"/>
                    <a:pt x="685800" y="2379183"/>
                    <a:pt x="678180" y="2393452"/>
                  </a:cubicBezTo>
                  <a:cubicBezTo>
                    <a:pt x="667703" y="2415330"/>
                    <a:pt x="666750" y="2440063"/>
                    <a:pt x="668655" y="2464796"/>
                  </a:cubicBezTo>
                  <a:cubicBezTo>
                    <a:pt x="670560" y="2488577"/>
                    <a:pt x="676275" y="2512358"/>
                    <a:pt x="678180" y="2537091"/>
                  </a:cubicBezTo>
                  <a:cubicBezTo>
                    <a:pt x="681038" y="2575141"/>
                    <a:pt x="675323" y="2612240"/>
                    <a:pt x="667703" y="2649339"/>
                  </a:cubicBezTo>
                  <a:cubicBezTo>
                    <a:pt x="666750" y="2654095"/>
                    <a:pt x="665798" y="2658852"/>
                    <a:pt x="662940" y="2661706"/>
                  </a:cubicBezTo>
                  <a:cubicBezTo>
                    <a:pt x="648653" y="2621753"/>
                    <a:pt x="631508" y="2582751"/>
                    <a:pt x="612458" y="2545652"/>
                  </a:cubicBezTo>
                  <a:cubicBezTo>
                    <a:pt x="601980" y="2524725"/>
                    <a:pt x="590550" y="2504749"/>
                    <a:pt x="573405" y="2488577"/>
                  </a:cubicBezTo>
                  <a:cubicBezTo>
                    <a:pt x="559118" y="2475260"/>
                    <a:pt x="540068" y="2463844"/>
                    <a:pt x="538163" y="2444819"/>
                  </a:cubicBezTo>
                  <a:cubicBezTo>
                    <a:pt x="537210" y="2437209"/>
                    <a:pt x="540068" y="2429599"/>
                    <a:pt x="541973" y="2421989"/>
                  </a:cubicBezTo>
                  <a:cubicBezTo>
                    <a:pt x="551498" y="2393452"/>
                    <a:pt x="565785" y="2367768"/>
                    <a:pt x="584835" y="2343986"/>
                  </a:cubicBezTo>
                  <a:cubicBezTo>
                    <a:pt x="586740" y="2343986"/>
                    <a:pt x="587693" y="2344938"/>
                    <a:pt x="587693" y="2345889"/>
                  </a:cubicBezTo>
                  <a:close/>
                  <a:moveTo>
                    <a:pt x="445770" y="2416282"/>
                  </a:moveTo>
                  <a:cubicBezTo>
                    <a:pt x="433388" y="2415330"/>
                    <a:pt x="421005" y="2415330"/>
                    <a:pt x="409575" y="2406769"/>
                  </a:cubicBezTo>
                  <a:cubicBezTo>
                    <a:pt x="418148" y="2398208"/>
                    <a:pt x="425767" y="2389647"/>
                    <a:pt x="434340" y="2380134"/>
                  </a:cubicBezTo>
                  <a:cubicBezTo>
                    <a:pt x="437198" y="2391549"/>
                    <a:pt x="441008" y="2403915"/>
                    <a:pt x="445770" y="2416282"/>
                  </a:cubicBezTo>
                  <a:close/>
                  <a:moveTo>
                    <a:pt x="412433" y="2304034"/>
                  </a:moveTo>
                  <a:cubicBezTo>
                    <a:pt x="428625" y="2311644"/>
                    <a:pt x="442913" y="2326864"/>
                    <a:pt x="434340" y="2345889"/>
                  </a:cubicBezTo>
                  <a:cubicBezTo>
                    <a:pt x="428625" y="2358255"/>
                    <a:pt x="421958" y="2369670"/>
                    <a:pt x="412433" y="2379183"/>
                  </a:cubicBezTo>
                  <a:cubicBezTo>
                    <a:pt x="407670" y="2383939"/>
                    <a:pt x="402908" y="2388695"/>
                    <a:pt x="397192" y="2392500"/>
                  </a:cubicBezTo>
                  <a:cubicBezTo>
                    <a:pt x="394335" y="2394403"/>
                    <a:pt x="392430" y="2397257"/>
                    <a:pt x="389573" y="2394403"/>
                  </a:cubicBezTo>
                  <a:cubicBezTo>
                    <a:pt x="387667" y="2392500"/>
                    <a:pt x="387667" y="2388695"/>
                    <a:pt x="388620" y="2385842"/>
                  </a:cubicBezTo>
                  <a:cubicBezTo>
                    <a:pt x="391478" y="2373475"/>
                    <a:pt x="404813" y="2364914"/>
                    <a:pt x="413385" y="2356353"/>
                  </a:cubicBezTo>
                  <a:cubicBezTo>
                    <a:pt x="415290" y="2354450"/>
                    <a:pt x="414338" y="2353499"/>
                    <a:pt x="412433" y="2352548"/>
                  </a:cubicBezTo>
                  <a:cubicBezTo>
                    <a:pt x="411480" y="2352548"/>
                    <a:pt x="411480" y="2352548"/>
                    <a:pt x="410528" y="2352548"/>
                  </a:cubicBezTo>
                  <a:cubicBezTo>
                    <a:pt x="405765" y="2355401"/>
                    <a:pt x="401955" y="2358255"/>
                    <a:pt x="399098" y="2361109"/>
                  </a:cubicBezTo>
                  <a:cubicBezTo>
                    <a:pt x="395288" y="2364914"/>
                    <a:pt x="391478" y="2369670"/>
                    <a:pt x="387667" y="2374427"/>
                  </a:cubicBezTo>
                  <a:cubicBezTo>
                    <a:pt x="385763" y="2377280"/>
                    <a:pt x="381953" y="2381085"/>
                    <a:pt x="381000" y="2384890"/>
                  </a:cubicBezTo>
                  <a:cubicBezTo>
                    <a:pt x="381000" y="2385842"/>
                    <a:pt x="379095" y="2396305"/>
                    <a:pt x="379095" y="2396305"/>
                  </a:cubicBezTo>
                  <a:cubicBezTo>
                    <a:pt x="373380" y="2395354"/>
                    <a:pt x="370523" y="2388695"/>
                    <a:pt x="367665" y="2384890"/>
                  </a:cubicBezTo>
                  <a:cubicBezTo>
                    <a:pt x="363855" y="2380134"/>
                    <a:pt x="360998" y="2375378"/>
                    <a:pt x="358140" y="2370622"/>
                  </a:cubicBezTo>
                  <a:cubicBezTo>
                    <a:pt x="352425" y="2361109"/>
                    <a:pt x="348615" y="2349694"/>
                    <a:pt x="345758" y="2339230"/>
                  </a:cubicBezTo>
                  <a:cubicBezTo>
                    <a:pt x="344805" y="2334474"/>
                    <a:pt x="343853" y="2326864"/>
                    <a:pt x="340042" y="2324010"/>
                  </a:cubicBezTo>
                  <a:cubicBezTo>
                    <a:pt x="338138" y="2323059"/>
                    <a:pt x="334328" y="2327815"/>
                    <a:pt x="334328" y="2328766"/>
                  </a:cubicBezTo>
                  <a:cubicBezTo>
                    <a:pt x="333375" y="2332571"/>
                    <a:pt x="336233" y="2338279"/>
                    <a:pt x="337185" y="2342084"/>
                  </a:cubicBezTo>
                  <a:cubicBezTo>
                    <a:pt x="338138" y="2346840"/>
                    <a:pt x="340042" y="2351596"/>
                    <a:pt x="340995" y="2356353"/>
                  </a:cubicBezTo>
                  <a:cubicBezTo>
                    <a:pt x="343853" y="2364914"/>
                    <a:pt x="347663" y="2374427"/>
                    <a:pt x="354330" y="2381085"/>
                  </a:cubicBezTo>
                  <a:cubicBezTo>
                    <a:pt x="357188" y="2383939"/>
                    <a:pt x="362903" y="2386793"/>
                    <a:pt x="361950" y="2391549"/>
                  </a:cubicBezTo>
                  <a:cubicBezTo>
                    <a:pt x="361950" y="2395354"/>
                    <a:pt x="350520" y="2391549"/>
                    <a:pt x="347663" y="2390598"/>
                  </a:cubicBezTo>
                  <a:cubicBezTo>
                    <a:pt x="342900" y="2389647"/>
                    <a:pt x="338138" y="2388695"/>
                    <a:pt x="333375" y="2387744"/>
                  </a:cubicBezTo>
                  <a:cubicBezTo>
                    <a:pt x="328613" y="2386793"/>
                    <a:pt x="324803" y="2391549"/>
                    <a:pt x="328613" y="2395354"/>
                  </a:cubicBezTo>
                  <a:cubicBezTo>
                    <a:pt x="330517" y="2397257"/>
                    <a:pt x="334328" y="2396305"/>
                    <a:pt x="336233" y="2396305"/>
                  </a:cubicBezTo>
                  <a:cubicBezTo>
                    <a:pt x="340995" y="2396305"/>
                    <a:pt x="345758" y="2397257"/>
                    <a:pt x="350520" y="2398208"/>
                  </a:cubicBezTo>
                  <a:cubicBezTo>
                    <a:pt x="360998" y="2401062"/>
                    <a:pt x="370523" y="2405818"/>
                    <a:pt x="381953" y="2409623"/>
                  </a:cubicBezTo>
                  <a:cubicBezTo>
                    <a:pt x="381000" y="2409623"/>
                    <a:pt x="368617" y="2423892"/>
                    <a:pt x="367665" y="2424843"/>
                  </a:cubicBezTo>
                  <a:cubicBezTo>
                    <a:pt x="363855" y="2428648"/>
                    <a:pt x="360045" y="2433404"/>
                    <a:pt x="356235" y="2437209"/>
                  </a:cubicBezTo>
                  <a:cubicBezTo>
                    <a:pt x="347663" y="2444819"/>
                    <a:pt x="338138" y="2452430"/>
                    <a:pt x="326708" y="2452430"/>
                  </a:cubicBezTo>
                  <a:cubicBezTo>
                    <a:pt x="307658" y="2453381"/>
                    <a:pt x="288608" y="2444819"/>
                    <a:pt x="274320" y="2432453"/>
                  </a:cubicBezTo>
                  <a:cubicBezTo>
                    <a:pt x="259080" y="2418184"/>
                    <a:pt x="254318" y="2401062"/>
                    <a:pt x="256223" y="2381085"/>
                  </a:cubicBezTo>
                  <a:cubicBezTo>
                    <a:pt x="258128" y="2359206"/>
                    <a:pt x="265748" y="2338279"/>
                    <a:pt x="271463" y="2317351"/>
                  </a:cubicBezTo>
                  <a:cubicBezTo>
                    <a:pt x="275273" y="2302131"/>
                    <a:pt x="276225" y="2286911"/>
                    <a:pt x="274320" y="2270740"/>
                  </a:cubicBezTo>
                  <a:cubicBezTo>
                    <a:pt x="273367" y="2264081"/>
                    <a:pt x="272415" y="2257422"/>
                    <a:pt x="271463" y="2250763"/>
                  </a:cubicBezTo>
                  <a:cubicBezTo>
                    <a:pt x="270510" y="2245056"/>
                    <a:pt x="270510" y="2239348"/>
                    <a:pt x="270510" y="2233641"/>
                  </a:cubicBezTo>
                  <a:cubicBezTo>
                    <a:pt x="281940" y="2239348"/>
                    <a:pt x="294323" y="2245056"/>
                    <a:pt x="305753" y="2251715"/>
                  </a:cubicBezTo>
                  <a:cubicBezTo>
                    <a:pt x="316230" y="2257422"/>
                    <a:pt x="324803" y="2265984"/>
                    <a:pt x="336233" y="2269788"/>
                  </a:cubicBezTo>
                  <a:cubicBezTo>
                    <a:pt x="347663" y="2274545"/>
                    <a:pt x="360045" y="2274545"/>
                    <a:pt x="370523" y="2278350"/>
                  </a:cubicBezTo>
                  <a:cubicBezTo>
                    <a:pt x="384810" y="2285009"/>
                    <a:pt x="397192" y="2296423"/>
                    <a:pt x="412433" y="2304034"/>
                  </a:cubicBezTo>
                  <a:close/>
                  <a:moveTo>
                    <a:pt x="437198" y="1990120"/>
                  </a:moveTo>
                  <a:cubicBezTo>
                    <a:pt x="435292" y="1994876"/>
                    <a:pt x="438150" y="2000583"/>
                    <a:pt x="436245" y="2004388"/>
                  </a:cubicBezTo>
                  <a:cubicBezTo>
                    <a:pt x="435292" y="2008193"/>
                    <a:pt x="431483" y="2011998"/>
                    <a:pt x="428625" y="2014852"/>
                  </a:cubicBezTo>
                  <a:cubicBezTo>
                    <a:pt x="423863" y="2021511"/>
                    <a:pt x="420053" y="2027218"/>
                    <a:pt x="415290" y="2033877"/>
                  </a:cubicBezTo>
                  <a:cubicBezTo>
                    <a:pt x="418148" y="2022462"/>
                    <a:pt x="421005" y="2011998"/>
                    <a:pt x="426720" y="2001534"/>
                  </a:cubicBezTo>
                  <a:cubicBezTo>
                    <a:pt x="431483" y="1992022"/>
                    <a:pt x="439103" y="1984412"/>
                    <a:pt x="444817" y="1974899"/>
                  </a:cubicBezTo>
                  <a:cubicBezTo>
                    <a:pt x="441960" y="1980607"/>
                    <a:pt x="439103" y="1985363"/>
                    <a:pt x="437198" y="1990120"/>
                  </a:cubicBezTo>
                  <a:close/>
                  <a:moveTo>
                    <a:pt x="431483" y="1940654"/>
                  </a:moveTo>
                  <a:cubicBezTo>
                    <a:pt x="417195" y="1933996"/>
                    <a:pt x="401955" y="1927337"/>
                    <a:pt x="386715" y="1922580"/>
                  </a:cubicBezTo>
                  <a:cubicBezTo>
                    <a:pt x="383858" y="1921629"/>
                    <a:pt x="377190" y="1920678"/>
                    <a:pt x="378142" y="1925434"/>
                  </a:cubicBezTo>
                  <a:cubicBezTo>
                    <a:pt x="379095" y="1928288"/>
                    <a:pt x="382905" y="1929239"/>
                    <a:pt x="384810" y="1931142"/>
                  </a:cubicBezTo>
                  <a:cubicBezTo>
                    <a:pt x="390525" y="1933996"/>
                    <a:pt x="397192" y="1935898"/>
                    <a:pt x="402908" y="1937801"/>
                  </a:cubicBezTo>
                  <a:cubicBezTo>
                    <a:pt x="413385" y="1941605"/>
                    <a:pt x="422910" y="1945410"/>
                    <a:pt x="433388" y="1949215"/>
                  </a:cubicBezTo>
                  <a:cubicBezTo>
                    <a:pt x="417195" y="1953972"/>
                    <a:pt x="402908" y="1957777"/>
                    <a:pt x="389573" y="1961582"/>
                  </a:cubicBezTo>
                  <a:cubicBezTo>
                    <a:pt x="378142" y="1965387"/>
                    <a:pt x="367665" y="1970143"/>
                    <a:pt x="356235" y="1973948"/>
                  </a:cubicBezTo>
                  <a:cubicBezTo>
                    <a:pt x="354330" y="1974899"/>
                    <a:pt x="350520" y="1975851"/>
                    <a:pt x="349567" y="1978704"/>
                  </a:cubicBezTo>
                  <a:cubicBezTo>
                    <a:pt x="348615" y="1984412"/>
                    <a:pt x="357188" y="1981558"/>
                    <a:pt x="360045" y="1980607"/>
                  </a:cubicBezTo>
                  <a:cubicBezTo>
                    <a:pt x="368617" y="1976802"/>
                    <a:pt x="378142" y="1972046"/>
                    <a:pt x="388620" y="1971094"/>
                  </a:cubicBezTo>
                  <a:cubicBezTo>
                    <a:pt x="391478" y="1971094"/>
                    <a:pt x="394335" y="1971094"/>
                    <a:pt x="397192" y="1971094"/>
                  </a:cubicBezTo>
                  <a:cubicBezTo>
                    <a:pt x="408623" y="1970143"/>
                    <a:pt x="420053" y="1963484"/>
                    <a:pt x="429578" y="1959679"/>
                  </a:cubicBezTo>
                  <a:cubicBezTo>
                    <a:pt x="419100" y="1979656"/>
                    <a:pt x="408623" y="1997729"/>
                    <a:pt x="401003" y="2018657"/>
                  </a:cubicBezTo>
                  <a:cubicBezTo>
                    <a:pt x="398145" y="2027218"/>
                    <a:pt x="395288" y="2035780"/>
                    <a:pt x="393383" y="2044341"/>
                  </a:cubicBezTo>
                  <a:cubicBezTo>
                    <a:pt x="390525" y="2053853"/>
                    <a:pt x="386715" y="2059561"/>
                    <a:pt x="378142" y="2064317"/>
                  </a:cubicBezTo>
                  <a:cubicBezTo>
                    <a:pt x="349567" y="2078586"/>
                    <a:pt x="318135" y="2085245"/>
                    <a:pt x="285750" y="2085245"/>
                  </a:cubicBezTo>
                  <a:cubicBezTo>
                    <a:pt x="277178" y="2085245"/>
                    <a:pt x="266700" y="2086196"/>
                    <a:pt x="269558" y="2075732"/>
                  </a:cubicBezTo>
                  <a:cubicBezTo>
                    <a:pt x="272415" y="2062415"/>
                    <a:pt x="271463" y="2053853"/>
                    <a:pt x="265748" y="2040536"/>
                  </a:cubicBezTo>
                  <a:cubicBezTo>
                    <a:pt x="265748" y="2039585"/>
                    <a:pt x="264795" y="2039585"/>
                    <a:pt x="264795" y="2038634"/>
                  </a:cubicBezTo>
                  <a:cubicBezTo>
                    <a:pt x="263842" y="2038634"/>
                    <a:pt x="263842" y="2038634"/>
                    <a:pt x="262890" y="2038634"/>
                  </a:cubicBezTo>
                  <a:cubicBezTo>
                    <a:pt x="243840" y="2036731"/>
                    <a:pt x="226695" y="2034828"/>
                    <a:pt x="208598" y="2028170"/>
                  </a:cubicBezTo>
                  <a:cubicBezTo>
                    <a:pt x="203835" y="2026267"/>
                    <a:pt x="160020" y="2004388"/>
                    <a:pt x="160973" y="2001534"/>
                  </a:cubicBezTo>
                  <a:cubicBezTo>
                    <a:pt x="177165" y="1967289"/>
                    <a:pt x="208598" y="1939703"/>
                    <a:pt x="244793" y="1928288"/>
                  </a:cubicBezTo>
                  <a:cubicBezTo>
                    <a:pt x="250508" y="1926385"/>
                    <a:pt x="260985" y="1926385"/>
                    <a:pt x="261938" y="1918775"/>
                  </a:cubicBezTo>
                  <a:cubicBezTo>
                    <a:pt x="262890" y="1912117"/>
                    <a:pt x="257175" y="1904507"/>
                    <a:pt x="254318" y="1898799"/>
                  </a:cubicBezTo>
                  <a:cubicBezTo>
                    <a:pt x="250508" y="1892140"/>
                    <a:pt x="247650" y="1884530"/>
                    <a:pt x="244793" y="1876920"/>
                  </a:cubicBezTo>
                  <a:cubicBezTo>
                    <a:pt x="242888" y="1872164"/>
                    <a:pt x="242888" y="1873115"/>
                    <a:pt x="245745" y="1871213"/>
                  </a:cubicBezTo>
                  <a:cubicBezTo>
                    <a:pt x="248603" y="1870261"/>
                    <a:pt x="252413" y="1870261"/>
                    <a:pt x="255270" y="1869310"/>
                  </a:cubicBezTo>
                  <a:cubicBezTo>
                    <a:pt x="285750" y="1864554"/>
                    <a:pt x="319088" y="1868359"/>
                    <a:pt x="349567" y="1874066"/>
                  </a:cubicBezTo>
                  <a:cubicBezTo>
                    <a:pt x="377190" y="1879774"/>
                    <a:pt x="405765" y="1889286"/>
                    <a:pt x="426720" y="1908312"/>
                  </a:cubicBezTo>
                  <a:cubicBezTo>
                    <a:pt x="436245" y="1916873"/>
                    <a:pt x="443865" y="1927337"/>
                    <a:pt x="452438" y="1936849"/>
                  </a:cubicBezTo>
                  <a:cubicBezTo>
                    <a:pt x="442913" y="1946362"/>
                    <a:pt x="442913" y="1946362"/>
                    <a:pt x="431483" y="1940654"/>
                  </a:cubicBezTo>
                  <a:close/>
                  <a:moveTo>
                    <a:pt x="743903" y="1628643"/>
                  </a:moveTo>
                  <a:cubicBezTo>
                    <a:pt x="747713" y="1645765"/>
                    <a:pt x="752475" y="1663839"/>
                    <a:pt x="756285" y="1680962"/>
                  </a:cubicBezTo>
                  <a:cubicBezTo>
                    <a:pt x="756285" y="1682864"/>
                    <a:pt x="757238" y="1684767"/>
                    <a:pt x="759143" y="1685718"/>
                  </a:cubicBezTo>
                  <a:cubicBezTo>
                    <a:pt x="762000" y="1687620"/>
                    <a:pt x="764858" y="1684767"/>
                    <a:pt x="765810" y="1681913"/>
                  </a:cubicBezTo>
                  <a:cubicBezTo>
                    <a:pt x="766763" y="1679059"/>
                    <a:pt x="765810" y="1676205"/>
                    <a:pt x="764858" y="1673352"/>
                  </a:cubicBezTo>
                  <a:cubicBezTo>
                    <a:pt x="761048" y="1661937"/>
                    <a:pt x="758190" y="1651473"/>
                    <a:pt x="754380" y="1640058"/>
                  </a:cubicBezTo>
                  <a:cubicBezTo>
                    <a:pt x="753428" y="1638155"/>
                    <a:pt x="754380" y="1635301"/>
                    <a:pt x="756285" y="1635301"/>
                  </a:cubicBezTo>
                  <a:cubicBezTo>
                    <a:pt x="757238" y="1635301"/>
                    <a:pt x="757238" y="1636253"/>
                    <a:pt x="758190" y="1636253"/>
                  </a:cubicBezTo>
                  <a:cubicBezTo>
                    <a:pt x="776288" y="1660034"/>
                    <a:pt x="793433" y="1685718"/>
                    <a:pt x="804863" y="1713304"/>
                  </a:cubicBezTo>
                  <a:cubicBezTo>
                    <a:pt x="816293" y="1740891"/>
                    <a:pt x="822960" y="1771331"/>
                    <a:pt x="819150" y="1801771"/>
                  </a:cubicBezTo>
                  <a:cubicBezTo>
                    <a:pt x="819150" y="1803674"/>
                    <a:pt x="818198" y="1805576"/>
                    <a:pt x="817245" y="1806527"/>
                  </a:cubicBezTo>
                  <a:cubicBezTo>
                    <a:pt x="813435" y="1811284"/>
                    <a:pt x="805815" y="1805576"/>
                    <a:pt x="802005" y="1803674"/>
                  </a:cubicBezTo>
                  <a:cubicBezTo>
                    <a:pt x="792480" y="1798917"/>
                    <a:pt x="783908" y="1795112"/>
                    <a:pt x="774383" y="1790356"/>
                  </a:cubicBezTo>
                  <a:cubicBezTo>
                    <a:pt x="770573" y="1788453"/>
                    <a:pt x="768668" y="1790356"/>
                    <a:pt x="767715" y="1794161"/>
                  </a:cubicBezTo>
                  <a:cubicBezTo>
                    <a:pt x="756285" y="1831260"/>
                    <a:pt x="726758" y="1862651"/>
                    <a:pt x="695325" y="1884530"/>
                  </a:cubicBezTo>
                  <a:cubicBezTo>
                    <a:pt x="684848" y="1892140"/>
                    <a:pt x="673418" y="1897848"/>
                    <a:pt x="661988" y="1902604"/>
                  </a:cubicBezTo>
                  <a:cubicBezTo>
                    <a:pt x="648653" y="1908312"/>
                    <a:pt x="635318" y="1915921"/>
                    <a:pt x="622935" y="1922580"/>
                  </a:cubicBezTo>
                  <a:cubicBezTo>
                    <a:pt x="623888" y="1914970"/>
                    <a:pt x="624840" y="1909263"/>
                    <a:pt x="625793" y="1903555"/>
                  </a:cubicBezTo>
                  <a:cubicBezTo>
                    <a:pt x="631508" y="1863602"/>
                    <a:pt x="635318" y="1818894"/>
                    <a:pt x="615315" y="1781795"/>
                  </a:cubicBezTo>
                  <a:cubicBezTo>
                    <a:pt x="611505" y="1774185"/>
                    <a:pt x="605790" y="1767526"/>
                    <a:pt x="598170" y="1764672"/>
                  </a:cubicBezTo>
                  <a:cubicBezTo>
                    <a:pt x="591503" y="1761818"/>
                    <a:pt x="584835" y="1760867"/>
                    <a:pt x="577215" y="1759916"/>
                  </a:cubicBezTo>
                  <a:cubicBezTo>
                    <a:pt x="575310" y="1759916"/>
                    <a:pt x="573405" y="1759916"/>
                    <a:pt x="570548" y="1759916"/>
                  </a:cubicBezTo>
                  <a:cubicBezTo>
                    <a:pt x="569595" y="1720914"/>
                    <a:pt x="696278" y="1613423"/>
                    <a:pt x="730568" y="1625789"/>
                  </a:cubicBezTo>
                  <a:cubicBezTo>
                    <a:pt x="714375" y="1642911"/>
                    <a:pt x="699135" y="1660034"/>
                    <a:pt x="683895" y="1677157"/>
                  </a:cubicBezTo>
                  <a:cubicBezTo>
                    <a:pt x="690563" y="1680010"/>
                    <a:pt x="694373" y="1678108"/>
                    <a:pt x="699135" y="1672400"/>
                  </a:cubicBezTo>
                  <a:cubicBezTo>
                    <a:pt x="708660" y="1660034"/>
                    <a:pt x="718185" y="1648619"/>
                    <a:pt x="729615" y="1637204"/>
                  </a:cubicBezTo>
                  <a:cubicBezTo>
                    <a:pt x="727710" y="1639106"/>
                    <a:pt x="728663" y="1651473"/>
                    <a:pt x="728663" y="1654327"/>
                  </a:cubicBezTo>
                  <a:cubicBezTo>
                    <a:pt x="727710" y="1659083"/>
                    <a:pt x="725805" y="1663839"/>
                    <a:pt x="724853" y="1669547"/>
                  </a:cubicBezTo>
                  <a:cubicBezTo>
                    <a:pt x="721995" y="1680962"/>
                    <a:pt x="719138" y="1693328"/>
                    <a:pt x="716280" y="1705694"/>
                  </a:cubicBezTo>
                  <a:cubicBezTo>
                    <a:pt x="709613" y="1729476"/>
                    <a:pt x="701993" y="1753257"/>
                    <a:pt x="693420" y="1776087"/>
                  </a:cubicBezTo>
                  <a:cubicBezTo>
                    <a:pt x="692468" y="1777038"/>
                    <a:pt x="692468" y="1778941"/>
                    <a:pt x="692468" y="1779892"/>
                  </a:cubicBezTo>
                  <a:cubicBezTo>
                    <a:pt x="692468" y="1787502"/>
                    <a:pt x="697230" y="1780843"/>
                    <a:pt x="699135" y="1777990"/>
                  </a:cubicBezTo>
                  <a:cubicBezTo>
                    <a:pt x="711518" y="1756111"/>
                    <a:pt x="717233" y="1731378"/>
                    <a:pt x="723900" y="1707597"/>
                  </a:cubicBezTo>
                  <a:cubicBezTo>
                    <a:pt x="730568" y="1682864"/>
                    <a:pt x="737235" y="1657180"/>
                    <a:pt x="741998" y="1631496"/>
                  </a:cubicBezTo>
                  <a:cubicBezTo>
                    <a:pt x="740093" y="1630545"/>
                    <a:pt x="741998" y="1627691"/>
                    <a:pt x="743903" y="1628643"/>
                  </a:cubicBezTo>
                  <a:close/>
                  <a:moveTo>
                    <a:pt x="879158" y="1360389"/>
                  </a:moveTo>
                  <a:cubicBezTo>
                    <a:pt x="879158" y="1358486"/>
                    <a:pt x="881063" y="1357535"/>
                    <a:pt x="883920" y="1355632"/>
                  </a:cubicBezTo>
                  <a:cubicBezTo>
                    <a:pt x="883920" y="1367999"/>
                    <a:pt x="882968" y="1381316"/>
                    <a:pt x="883920" y="1393683"/>
                  </a:cubicBezTo>
                  <a:cubicBezTo>
                    <a:pt x="883920" y="1401293"/>
                    <a:pt x="885825" y="1408903"/>
                    <a:pt x="888683" y="1416513"/>
                  </a:cubicBezTo>
                  <a:cubicBezTo>
                    <a:pt x="889635" y="1421269"/>
                    <a:pt x="900113" y="1424123"/>
                    <a:pt x="898208" y="1416513"/>
                  </a:cubicBezTo>
                  <a:cubicBezTo>
                    <a:pt x="898208" y="1414610"/>
                    <a:pt x="897255" y="1413659"/>
                    <a:pt x="896303" y="1411757"/>
                  </a:cubicBezTo>
                  <a:cubicBezTo>
                    <a:pt x="888683" y="1396536"/>
                    <a:pt x="892493" y="1379414"/>
                    <a:pt x="892493" y="1363242"/>
                  </a:cubicBezTo>
                  <a:cubicBezTo>
                    <a:pt x="911543" y="1379414"/>
                    <a:pt x="927735" y="1399390"/>
                    <a:pt x="943928" y="1419367"/>
                  </a:cubicBezTo>
                  <a:cubicBezTo>
                    <a:pt x="960120" y="1438392"/>
                    <a:pt x="977265" y="1457417"/>
                    <a:pt x="986790" y="1480247"/>
                  </a:cubicBezTo>
                  <a:cubicBezTo>
                    <a:pt x="986790" y="1470734"/>
                    <a:pt x="986790" y="1462173"/>
                    <a:pt x="982028" y="1454563"/>
                  </a:cubicBezTo>
                  <a:cubicBezTo>
                    <a:pt x="970598" y="1439343"/>
                    <a:pt x="959168" y="1424123"/>
                    <a:pt x="946785" y="1408903"/>
                  </a:cubicBezTo>
                  <a:cubicBezTo>
                    <a:pt x="934403" y="1392731"/>
                    <a:pt x="921068" y="1376560"/>
                    <a:pt x="909638" y="1361340"/>
                  </a:cubicBezTo>
                  <a:cubicBezTo>
                    <a:pt x="911543" y="1364194"/>
                    <a:pt x="923925" y="1365145"/>
                    <a:pt x="927735" y="1366096"/>
                  </a:cubicBezTo>
                  <a:cubicBezTo>
                    <a:pt x="933450" y="1367999"/>
                    <a:pt x="940118" y="1368950"/>
                    <a:pt x="945833" y="1370853"/>
                  </a:cubicBezTo>
                  <a:cubicBezTo>
                    <a:pt x="956310" y="1373706"/>
                    <a:pt x="968693" y="1375609"/>
                    <a:pt x="978218" y="1380365"/>
                  </a:cubicBezTo>
                  <a:cubicBezTo>
                    <a:pt x="980123" y="1381316"/>
                    <a:pt x="981075" y="1381316"/>
                    <a:pt x="982980" y="1381316"/>
                  </a:cubicBezTo>
                  <a:cubicBezTo>
                    <a:pt x="985838" y="1381316"/>
                    <a:pt x="986790" y="1377511"/>
                    <a:pt x="986790" y="1375609"/>
                  </a:cubicBezTo>
                  <a:cubicBezTo>
                    <a:pt x="957263" y="1367048"/>
                    <a:pt x="925830" y="1364194"/>
                    <a:pt x="899160" y="1346120"/>
                  </a:cubicBezTo>
                  <a:cubicBezTo>
                    <a:pt x="899160" y="1345169"/>
                    <a:pt x="899160" y="1344217"/>
                    <a:pt x="899160" y="1344217"/>
                  </a:cubicBezTo>
                  <a:cubicBezTo>
                    <a:pt x="903923" y="1343266"/>
                    <a:pt x="907733" y="1342315"/>
                    <a:pt x="912495" y="1342315"/>
                  </a:cubicBezTo>
                  <a:cubicBezTo>
                    <a:pt x="924878" y="1342315"/>
                    <a:pt x="937260" y="1342315"/>
                    <a:pt x="949643" y="1344217"/>
                  </a:cubicBezTo>
                  <a:cubicBezTo>
                    <a:pt x="967740" y="1347071"/>
                    <a:pt x="985838" y="1353730"/>
                    <a:pt x="1002983" y="1361340"/>
                  </a:cubicBezTo>
                  <a:cubicBezTo>
                    <a:pt x="1016318" y="1367048"/>
                    <a:pt x="1029653" y="1374657"/>
                    <a:pt x="1042988" y="1381316"/>
                  </a:cubicBezTo>
                  <a:cubicBezTo>
                    <a:pt x="1059180" y="1389878"/>
                    <a:pt x="1073468" y="1403195"/>
                    <a:pt x="1085850" y="1416513"/>
                  </a:cubicBezTo>
                  <a:cubicBezTo>
                    <a:pt x="1098233" y="1430782"/>
                    <a:pt x="1111568" y="1446002"/>
                    <a:pt x="1118235" y="1464076"/>
                  </a:cubicBezTo>
                  <a:cubicBezTo>
                    <a:pt x="1117283" y="1461222"/>
                    <a:pt x="1081088" y="1465027"/>
                    <a:pt x="1082040" y="1474539"/>
                  </a:cubicBezTo>
                  <a:cubicBezTo>
                    <a:pt x="1082040" y="1476442"/>
                    <a:pt x="1086803" y="1479296"/>
                    <a:pt x="1087755" y="1481198"/>
                  </a:cubicBezTo>
                  <a:cubicBezTo>
                    <a:pt x="1089660" y="1483101"/>
                    <a:pt x="1090613" y="1485954"/>
                    <a:pt x="1092518" y="1488808"/>
                  </a:cubicBezTo>
                  <a:cubicBezTo>
                    <a:pt x="1097280" y="1499272"/>
                    <a:pt x="1100138" y="1509736"/>
                    <a:pt x="1102043" y="1521151"/>
                  </a:cubicBezTo>
                  <a:cubicBezTo>
                    <a:pt x="1112520" y="1568714"/>
                    <a:pt x="1099185" y="1623886"/>
                    <a:pt x="1073468" y="1664790"/>
                  </a:cubicBezTo>
                  <a:cubicBezTo>
                    <a:pt x="1072515" y="1665742"/>
                    <a:pt x="1071563" y="1666693"/>
                    <a:pt x="1071563" y="1666693"/>
                  </a:cubicBezTo>
                  <a:cubicBezTo>
                    <a:pt x="1072515" y="1665742"/>
                    <a:pt x="1063943" y="1643863"/>
                    <a:pt x="1063943" y="1641960"/>
                  </a:cubicBezTo>
                  <a:cubicBezTo>
                    <a:pt x="1061085" y="1633399"/>
                    <a:pt x="1058228" y="1625789"/>
                    <a:pt x="1055370" y="1618179"/>
                  </a:cubicBezTo>
                  <a:cubicBezTo>
                    <a:pt x="1049655" y="1602007"/>
                    <a:pt x="1042988" y="1586787"/>
                    <a:pt x="1033463" y="1571567"/>
                  </a:cubicBezTo>
                  <a:cubicBezTo>
                    <a:pt x="1018223" y="1547786"/>
                    <a:pt x="992505" y="1525907"/>
                    <a:pt x="964883" y="1518297"/>
                  </a:cubicBezTo>
                  <a:cubicBezTo>
                    <a:pt x="953453" y="1515443"/>
                    <a:pt x="942975" y="1516395"/>
                    <a:pt x="936308" y="1525907"/>
                  </a:cubicBezTo>
                  <a:cubicBezTo>
                    <a:pt x="927735" y="1536371"/>
                    <a:pt x="925830" y="1550640"/>
                    <a:pt x="920115" y="1563006"/>
                  </a:cubicBezTo>
                  <a:cubicBezTo>
                    <a:pt x="920115" y="1563957"/>
                    <a:pt x="905828" y="1549688"/>
                    <a:pt x="903923" y="1547786"/>
                  </a:cubicBezTo>
                  <a:cubicBezTo>
                    <a:pt x="900113" y="1541127"/>
                    <a:pt x="896303" y="1532566"/>
                    <a:pt x="892493" y="1525907"/>
                  </a:cubicBezTo>
                  <a:cubicBezTo>
                    <a:pt x="880110" y="1500223"/>
                    <a:pt x="871538" y="1473588"/>
                    <a:pt x="870585" y="1444099"/>
                  </a:cubicBezTo>
                  <a:cubicBezTo>
                    <a:pt x="869633" y="1415561"/>
                    <a:pt x="874395" y="1387024"/>
                    <a:pt x="879158" y="1360389"/>
                  </a:cubicBezTo>
                  <a:close/>
                  <a:moveTo>
                    <a:pt x="375285" y="528041"/>
                  </a:moveTo>
                  <a:cubicBezTo>
                    <a:pt x="378142" y="498552"/>
                    <a:pt x="380048" y="469063"/>
                    <a:pt x="382905" y="439574"/>
                  </a:cubicBezTo>
                  <a:cubicBezTo>
                    <a:pt x="382905" y="433866"/>
                    <a:pt x="381953" y="426256"/>
                    <a:pt x="377190" y="426256"/>
                  </a:cubicBezTo>
                  <a:cubicBezTo>
                    <a:pt x="375285" y="426256"/>
                    <a:pt x="373380" y="426256"/>
                    <a:pt x="371475" y="427208"/>
                  </a:cubicBezTo>
                  <a:cubicBezTo>
                    <a:pt x="279083" y="464307"/>
                    <a:pt x="178118" y="477624"/>
                    <a:pt x="80010" y="466209"/>
                  </a:cubicBezTo>
                  <a:cubicBezTo>
                    <a:pt x="78105" y="466209"/>
                    <a:pt x="76200" y="465258"/>
                    <a:pt x="75248" y="464307"/>
                  </a:cubicBezTo>
                  <a:cubicBezTo>
                    <a:pt x="75248" y="463355"/>
                    <a:pt x="75248" y="462404"/>
                    <a:pt x="76200" y="460502"/>
                  </a:cubicBezTo>
                  <a:cubicBezTo>
                    <a:pt x="82868" y="444330"/>
                    <a:pt x="89535" y="427208"/>
                    <a:pt x="96203" y="411036"/>
                  </a:cubicBezTo>
                  <a:cubicBezTo>
                    <a:pt x="122873" y="347302"/>
                    <a:pt x="150495" y="281666"/>
                    <a:pt x="199073" y="232200"/>
                  </a:cubicBezTo>
                  <a:cubicBezTo>
                    <a:pt x="202883" y="228395"/>
                    <a:pt x="206693" y="223639"/>
                    <a:pt x="204788" y="218883"/>
                  </a:cubicBezTo>
                  <a:cubicBezTo>
                    <a:pt x="203835" y="216980"/>
                    <a:pt x="202883" y="215078"/>
                    <a:pt x="200978" y="214127"/>
                  </a:cubicBezTo>
                  <a:cubicBezTo>
                    <a:pt x="198120" y="211273"/>
                    <a:pt x="195263" y="208419"/>
                    <a:pt x="192405" y="205565"/>
                  </a:cubicBezTo>
                  <a:cubicBezTo>
                    <a:pt x="181928" y="196053"/>
                    <a:pt x="172403" y="186540"/>
                    <a:pt x="161925" y="177028"/>
                  </a:cubicBezTo>
                  <a:cubicBezTo>
                    <a:pt x="157163" y="172271"/>
                    <a:pt x="151448" y="167515"/>
                    <a:pt x="146685" y="162759"/>
                  </a:cubicBezTo>
                  <a:cubicBezTo>
                    <a:pt x="143828" y="159905"/>
                    <a:pt x="142875" y="158954"/>
                    <a:pt x="146685" y="156100"/>
                  </a:cubicBezTo>
                  <a:cubicBezTo>
                    <a:pt x="148590" y="154197"/>
                    <a:pt x="152400" y="152295"/>
                    <a:pt x="154305" y="151344"/>
                  </a:cubicBezTo>
                  <a:cubicBezTo>
                    <a:pt x="176213" y="137075"/>
                    <a:pt x="198120" y="123757"/>
                    <a:pt x="221933" y="114245"/>
                  </a:cubicBezTo>
                  <a:cubicBezTo>
                    <a:pt x="250508" y="102830"/>
                    <a:pt x="281940" y="96171"/>
                    <a:pt x="312420" y="101878"/>
                  </a:cubicBezTo>
                  <a:cubicBezTo>
                    <a:pt x="318135" y="102830"/>
                    <a:pt x="324803" y="104732"/>
                    <a:pt x="330517" y="100927"/>
                  </a:cubicBezTo>
                  <a:cubicBezTo>
                    <a:pt x="336233" y="98073"/>
                    <a:pt x="336233" y="87610"/>
                    <a:pt x="330517" y="86658"/>
                  </a:cubicBezTo>
                  <a:cubicBezTo>
                    <a:pt x="373380" y="73341"/>
                    <a:pt x="421005" y="79048"/>
                    <a:pt x="461963" y="98073"/>
                  </a:cubicBezTo>
                  <a:cubicBezTo>
                    <a:pt x="502920" y="117098"/>
                    <a:pt x="536258" y="149441"/>
                    <a:pt x="561975" y="186540"/>
                  </a:cubicBezTo>
                  <a:cubicBezTo>
                    <a:pt x="553403" y="188443"/>
                    <a:pt x="544830" y="190345"/>
                    <a:pt x="537210" y="192248"/>
                  </a:cubicBezTo>
                  <a:cubicBezTo>
                    <a:pt x="534353" y="193199"/>
                    <a:pt x="532448" y="193199"/>
                    <a:pt x="529590" y="192248"/>
                  </a:cubicBezTo>
                  <a:cubicBezTo>
                    <a:pt x="526733" y="191296"/>
                    <a:pt x="524828" y="188443"/>
                    <a:pt x="523875" y="186540"/>
                  </a:cubicBezTo>
                  <a:cubicBezTo>
                    <a:pt x="513398" y="169417"/>
                    <a:pt x="510540" y="146587"/>
                    <a:pt x="494348" y="137075"/>
                  </a:cubicBezTo>
                  <a:cubicBezTo>
                    <a:pt x="499110" y="153246"/>
                    <a:pt x="504825" y="168466"/>
                    <a:pt x="512445" y="182735"/>
                  </a:cubicBezTo>
                  <a:cubicBezTo>
                    <a:pt x="471488" y="160856"/>
                    <a:pt x="429578" y="138977"/>
                    <a:pt x="383858" y="131367"/>
                  </a:cubicBezTo>
                  <a:cubicBezTo>
                    <a:pt x="429578" y="150392"/>
                    <a:pt x="473392" y="171320"/>
                    <a:pt x="516255" y="196053"/>
                  </a:cubicBezTo>
                  <a:cubicBezTo>
                    <a:pt x="414338" y="244567"/>
                    <a:pt x="303848" y="280714"/>
                    <a:pt x="221933" y="357766"/>
                  </a:cubicBezTo>
                  <a:cubicBezTo>
                    <a:pt x="225743" y="361571"/>
                    <a:pt x="233363" y="357766"/>
                    <a:pt x="237173" y="353961"/>
                  </a:cubicBezTo>
                  <a:cubicBezTo>
                    <a:pt x="318135" y="285471"/>
                    <a:pt x="419100" y="244567"/>
                    <a:pt x="517208" y="205565"/>
                  </a:cubicBezTo>
                  <a:cubicBezTo>
                    <a:pt x="504825" y="254079"/>
                    <a:pt x="493395" y="303545"/>
                    <a:pt x="481013" y="352058"/>
                  </a:cubicBezTo>
                  <a:cubicBezTo>
                    <a:pt x="489585" y="350156"/>
                    <a:pt x="493395" y="340643"/>
                    <a:pt x="495300" y="332082"/>
                  </a:cubicBezTo>
                  <a:cubicBezTo>
                    <a:pt x="505778" y="293081"/>
                    <a:pt x="515303" y="254079"/>
                    <a:pt x="525780" y="214127"/>
                  </a:cubicBezTo>
                  <a:cubicBezTo>
                    <a:pt x="533400" y="221737"/>
                    <a:pt x="540068" y="230298"/>
                    <a:pt x="547688" y="237908"/>
                  </a:cubicBezTo>
                  <a:cubicBezTo>
                    <a:pt x="548640" y="238859"/>
                    <a:pt x="550545" y="240762"/>
                    <a:pt x="551498" y="240762"/>
                  </a:cubicBezTo>
                  <a:cubicBezTo>
                    <a:pt x="554355" y="241713"/>
                    <a:pt x="557213" y="237908"/>
                    <a:pt x="556260" y="235054"/>
                  </a:cubicBezTo>
                  <a:cubicBezTo>
                    <a:pt x="556260" y="232200"/>
                    <a:pt x="553403" y="229347"/>
                    <a:pt x="551498" y="227444"/>
                  </a:cubicBezTo>
                  <a:cubicBezTo>
                    <a:pt x="546735" y="221737"/>
                    <a:pt x="541020" y="216029"/>
                    <a:pt x="536258" y="209370"/>
                  </a:cubicBezTo>
                  <a:cubicBezTo>
                    <a:pt x="535305" y="207468"/>
                    <a:pt x="533400" y="206516"/>
                    <a:pt x="533400" y="204614"/>
                  </a:cubicBezTo>
                  <a:cubicBezTo>
                    <a:pt x="532448" y="199858"/>
                    <a:pt x="539115" y="197004"/>
                    <a:pt x="543878" y="196053"/>
                  </a:cubicBezTo>
                  <a:cubicBezTo>
                    <a:pt x="553403" y="194150"/>
                    <a:pt x="564833" y="193199"/>
                    <a:pt x="571500" y="200809"/>
                  </a:cubicBezTo>
                  <a:cubicBezTo>
                    <a:pt x="573405" y="203663"/>
                    <a:pt x="574358" y="206516"/>
                    <a:pt x="575310" y="210321"/>
                  </a:cubicBezTo>
                  <a:cubicBezTo>
                    <a:pt x="582930" y="249323"/>
                    <a:pt x="570548" y="288324"/>
                    <a:pt x="553403" y="324472"/>
                  </a:cubicBezTo>
                  <a:cubicBezTo>
                    <a:pt x="516255" y="407231"/>
                    <a:pt x="456248" y="483332"/>
                    <a:pt x="375285" y="528041"/>
                  </a:cubicBezTo>
                  <a:close/>
                  <a:moveTo>
                    <a:pt x="434340" y="735414"/>
                  </a:moveTo>
                  <a:cubicBezTo>
                    <a:pt x="435292" y="731609"/>
                    <a:pt x="438150" y="728755"/>
                    <a:pt x="441008" y="725902"/>
                  </a:cubicBezTo>
                  <a:cubicBezTo>
                    <a:pt x="441960" y="725902"/>
                    <a:pt x="442913" y="726853"/>
                    <a:pt x="443865" y="726853"/>
                  </a:cubicBezTo>
                  <a:cubicBezTo>
                    <a:pt x="442913" y="732560"/>
                    <a:pt x="442913" y="739219"/>
                    <a:pt x="441008" y="744927"/>
                  </a:cubicBezTo>
                  <a:cubicBezTo>
                    <a:pt x="434340" y="763001"/>
                    <a:pt x="432435" y="782026"/>
                    <a:pt x="432435" y="802002"/>
                  </a:cubicBezTo>
                  <a:cubicBezTo>
                    <a:pt x="431483" y="825783"/>
                    <a:pt x="430530" y="849565"/>
                    <a:pt x="430530" y="873346"/>
                  </a:cubicBezTo>
                  <a:cubicBezTo>
                    <a:pt x="430530" y="887615"/>
                    <a:pt x="432435" y="901884"/>
                    <a:pt x="434340" y="916153"/>
                  </a:cubicBezTo>
                  <a:cubicBezTo>
                    <a:pt x="435292" y="923763"/>
                    <a:pt x="436245" y="923763"/>
                    <a:pt x="427673" y="926616"/>
                  </a:cubicBezTo>
                  <a:cubicBezTo>
                    <a:pt x="425767" y="917104"/>
                    <a:pt x="423863" y="907591"/>
                    <a:pt x="422910" y="898079"/>
                  </a:cubicBezTo>
                  <a:cubicBezTo>
                    <a:pt x="421005" y="874297"/>
                    <a:pt x="419100" y="849565"/>
                    <a:pt x="419100" y="825783"/>
                  </a:cubicBezTo>
                  <a:cubicBezTo>
                    <a:pt x="420053" y="794392"/>
                    <a:pt x="426720" y="764903"/>
                    <a:pt x="434340" y="735414"/>
                  </a:cubicBezTo>
                  <a:close/>
                  <a:moveTo>
                    <a:pt x="569595" y="1289045"/>
                  </a:moveTo>
                  <a:cubicBezTo>
                    <a:pt x="543878" y="1325192"/>
                    <a:pt x="520065" y="1362291"/>
                    <a:pt x="488633" y="1393683"/>
                  </a:cubicBezTo>
                  <a:cubicBezTo>
                    <a:pt x="458153" y="1425074"/>
                    <a:pt x="422910" y="1451709"/>
                    <a:pt x="382905" y="1470734"/>
                  </a:cubicBezTo>
                  <a:cubicBezTo>
                    <a:pt x="384810" y="1464076"/>
                    <a:pt x="385763" y="1460270"/>
                    <a:pt x="386715" y="1455514"/>
                  </a:cubicBezTo>
                  <a:cubicBezTo>
                    <a:pt x="393383" y="1439343"/>
                    <a:pt x="389573" y="1421269"/>
                    <a:pt x="385763" y="1404146"/>
                  </a:cubicBezTo>
                  <a:cubicBezTo>
                    <a:pt x="384810" y="1399390"/>
                    <a:pt x="381953" y="1399390"/>
                    <a:pt x="378142" y="1401293"/>
                  </a:cubicBezTo>
                  <a:cubicBezTo>
                    <a:pt x="364808" y="1407000"/>
                    <a:pt x="352425" y="1412708"/>
                    <a:pt x="339090" y="1417464"/>
                  </a:cubicBezTo>
                  <a:cubicBezTo>
                    <a:pt x="291465" y="1434587"/>
                    <a:pt x="238125" y="1443148"/>
                    <a:pt x="187643" y="1446953"/>
                  </a:cubicBezTo>
                  <a:cubicBezTo>
                    <a:pt x="135255" y="1450758"/>
                    <a:pt x="82868" y="1448855"/>
                    <a:pt x="31433" y="1436489"/>
                  </a:cubicBezTo>
                  <a:cubicBezTo>
                    <a:pt x="28575" y="1435538"/>
                    <a:pt x="25718" y="1433635"/>
                    <a:pt x="22860" y="1431733"/>
                  </a:cubicBezTo>
                  <a:cubicBezTo>
                    <a:pt x="24765" y="1422220"/>
                    <a:pt x="37148" y="1412708"/>
                    <a:pt x="43815" y="1406049"/>
                  </a:cubicBezTo>
                  <a:cubicBezTo>
                    <a:pt x="52388" y="1396536"/>
                    <a:pt x="60960" y="1387024"/>
                    <a:pt x="68580" y="1377511"/>
                  </a:cubicBezTo>
                  <a:cubicBezTo>
                    <a:pt x="93345" y="1348022"/>
                    <a:pt x="119063" y="1319485"/>
                    <a:pt x="133350" y="1283337"/>
                  </a:cubicBezTo>
                  <a:cubicBezTo>
                    <a:pt x="141923" y="1262410"/>
                    <a:pt x="144780" y="1240531"/>
                    <a:pt x="152400" y="1219603"/>
                  </a:cubicBezTo>
                  <a:cubicBezTo>
                    <a:pt x="166688" y="1178699"/>
                    <a:pt x="187643" y="1139698"/>
                    <a:pt x="223838" y="1114014"/>
                  </a:cubicBezTo>
                  <a:cubicBezTo>
                    <a:pt x="245745" y="1098794"/>
                    <a:pt x="269558" y="1087379"/>
                    <a:pt x="290513" y="1071207"/>
                  </a:cubicBezTo>
                  <a:cubicBezTo>
                    <a:pt x="291465" y="1070256"/>
                    <a:pt x="293370" y="1069305"/>
                    <a:pt x="294323" y="1067402"/>
                  </a:cubicBezTo>
                  <a:cubicBezTo>
                    <a:pt x="297180" y="1059792"/>
                    <a:pt x="285750" y="1054085"/>
                    <a:pt x="280988" y="1050280"/>
                  </a:cubicBezTo>
                  <a:cubicBezTo>
                    <a:pt x="265748" y="1036011"/>
                    <a:pt x="253365" y="1018888"/>
                    <a:pt x="243840" y="1000814"/>
                  </a:cubicBezTo>
                  <a:cubicBezTo>
                    <a:pt x="234315" y="980838"/>
                    <a:pt x="230505" y="958959"/>
                    <a:pt x="225743" y="937080"/>
                  </a:cubicBezTo>
                  <a:cubicBezTo>
                    <a:pt x="224790" y="931373"/>
                    <a:pt x="222885" y="925665"/>
                    <a:pt x="223838" y="919958"/>
                  </a:cubicBezTo>
                  <a:cubicBezTo>
                    <a:pt x="223838" y="919958"/>
                    <a:pt x="223838" y="919958"/>
                    <a:pt x="223838" y="919958"/>
                  </a:cubicBezTo>
                  <a:cubicBezTo>
                    <a:pt x="244793" y="935178"/>
                    <a:pt x="267653" y="944690"/>
                    <a:pt x="293370" y="949447"/>
                  </a:cubicBezTo>
                  <a:cubicBezTo>
                    <a:pt x="319088" y="954203"/>
                    <a:pt x="345758" y="954203"/>
                    <a:pt x="370523" y="947544"/>
                  </a:cubicBezTo>
                  <a:cubicBezTo>
                    <a:pt x="385763" y="943739"/>
                    <a:pt x="401955" y="939934"/>
                    <a:pt x="418148" y="936129"/>
                  </a:cubicBezTo>
                  <a:cubicBezTo>
                    <a:pt x="427673" y="977033"/>
                    <a:pt x="436245" y="1016034"/>
                    <a:pt x="445770" y="1056938"/>
                  </a:cubicBezTo>
                  <a:cubicBezTo>
                    <a:pt x="418148" y="1060743"/>
                    <a:pt x="389573" y="1065500"/>
                    <a:pt x="361950" y="1069305"/>
                  </a:cubicBezTo>
                  <a:cubicBezTo>
                    <a:pt x="360998" y="1069305"/>
                    <a:pt x="359092" y="1069305"/>
                    <a:pt x="358140" y="1070256"/>
                  </a:cubicBezTo>
                  <a:cubicBezTo>
                    <a:pt x="354330" y="1074061"/>
                    <a:pt x="363855" y="1075964"/>
                    <a:pt x="365760" y="1075012"/>
                  </a:cubicBezTo>
                  <a:cubicBezTo>
                    <a:pt x="390525" y="1071207"/>
                    <a:pt x="416242" y="1067402"/>
                    <a:pt x="441008" y="1063597"/>
                  </a:cubicBezTo>
                  <a:cubicBezTo>
                    <a:pt x="442913" y="1063597"/>
                    <a:pt x="444817" y="1062646"/>
                    <a:pt x="446723" y="1061695"/>
                  </a:cubicBezTo>
                  <a:cubicBezTo>
                    <a:pt x="451485" y="1072159"/>
                    <a:pt x="455295" y="1082622"/>
                    <a:pt x="459105" y="1093086"/>
                  </a:cubicBezTo>
                  <a:cubicBezTo>
                    <a:pt x="461963" y="1099745"/>
                    <a:pt x="463867" y="1106404"/>
                    <a:pt x="466725" y="1112111"/>
                  </a:cubicBezTo>
                  <a:cubicBezTo>
                    <a:pt x="469583" y="1116867"/>
                    <a:pt x="468630" y="1119721"/>
                    <a:pt x="465773" y="1124478"/>
                  </a:cubicBezTo>
                  <a:cubicBezTo>
                    <a:pt x="440055" y="1159674"/>
                    <a:pt x="408623" y="1186309"/>
                    <a:pt x="371475" y="1208188"/>
                  </a:cubicBezTo>
                  <a:cubicBezTo>
                    <a:pt x="360998" y="1213895"/>
                    <a:pt x="351473" y="1220554"/>
                    <a:pt x="340995" y="1226262"/>
                  </a:cubicBezTo>
                  <a:cubicBezTo>
                    <a:pt x="333375" y="1231018"/>
                    <a:pt x="320992" y="1236726"/>
                    <a:pt x="315278" y="1244336"/>
                  </a:cubicBezTo>
                  <a:cubicBezTo>
                    <a:pt x="320040" y="1244336"/>
                    <a:pt x="324803" y="1241482"/>
                    <a:pt x="329565" y="1239579"/>
                  </a:cubicBezTo>
                  <a:cubicBezTo>
                    <a:pt x="356235" y="1225310"/>
                    <a:pt x="381953" y="1211042"/>
                    <a:pt x="406717" y="1193919"/>
                  </a:cubicBezTo>
                  <a:cubicBezTo>
                    <a:pt x="431483" y="1175845"/>
                    <a:pt x="448628" y="1153966"/>
                    <a:pt x="467678" y="1131136"/>
                  </a:cubicBezTo>
                  <a:cubicBezTo>
                    <a:pt x="468630" y="1130185"/>
                    <a:pt x="469583" y="1129234"/>
                    <a:pt x="471488" y="1127331"/>
                  </a:cubicBezTo>
                  <a:cubicBezTo>
                    <a:pt x="474345" y="1131136"/>
                    <a:pt x="476250" y="1134941"/>
                    <a:pt x="478155" y="1138746"/>
                  </a:cubicBezTo>
                  <a:cubicBezTo>
                    <a:pt x="498158" y="1189163"/>
                    <a:pt x="531495" y="1237677"/>
                    <a:pt x="566738" y="1278581"/>
                  </a:cubicBezTo>
                  <a:cubicBezTo>
                    <a:pt x="572453" y="1282386"/>
                    <a:pt x="572453" y="1286191"/>
                    <a:pt x="569595" y="1289045"/>
                  </a:cubicBezTo>
                  <a:close/>
                  <a:moveTo>
                    <a:pt x="517208" y="1136844"/>
                  </a:moveTo>
                  <a:cubicBezTo>
                    <a:pt x="517208" y="1149210"/>
                    <a:pt x="516255" y="1160625"/>
                    <a:pt x="516255" y="1172991"/>
                  </a:cubicBezTo>
                  <a:cubicBezTo>
                    <a:pt x="515303" y="1172991"/>
                    <a:pt x="514350" y="1172991"/>
                    <a:pt x="513398" y="1173943"/>
                  </a:cubicBezTo>
                  <a:cubicBezTo>
                    <a:pt x="504825" y="1155869"/>
                    <a:pt x="496253" y="1136844"/>
                    <a:pt x="487680" y="1117819"/>
                  </a:cubicBezTo>
                  <a:cubicBezTo>
                    <a:pt x="486728" y="1115916"/>
                    <a:pt x="486728" y="1112111"/>
                    <a:pt x="487680" y="1110209"/>
                  </a:cubicBezTo>
                  <a:cubicBezTo>
                    <a:pt x="493395" y="1098794"/>
                    <a:pt x="500063" y="1087379"/>
                    <a:pt x="507683" y="1075012"/>
                  </a:cubicBezTo>
                  <a:cubicBezTo>
                    <a:pt x="513398" y="1082622"/>
                    <a:pt x="520065" y="1087379"/>
                    <a:pt x="519113" y="1097842"/>
                  </a:cubicBezTo>
                  <a:cubicBezTo>
                    <a:pt x="516255" y="1110209"/>
                    <a:pt x="517208" y="1123526"/>
                    <a:pt x="517208" y="1136844"/>
                  </a:cubicBezTo>
                  <a:close/>
                  <a:moveTo>
                    <a:pt x="490538" y="1055036"/>
                  </a:moveTo>
                  <a:cubicBezTo>
                    <a:pt x="495300" y="1056938"/>
                    <a:pt x="498158" y="1063597"/>
                    <a:pt x="501967" y="1068353"/>
                  </a:cubicBezTo>
                  <a:cubicBezTo>
                    <a:pt x="496253" y="1077866"/>
                    <a:pt x="491490" y="1087379"/>
                    <a:pt x="485775" y="1096891"/>
                  </a:cubicBezTo>
                  <a:cubicBezTo>
                    <a:pt x="484823" y="1096891"/>
                    <a:pt x="483870" y="1096891"/>
                    <a:pt x="482917" y="1096891"/>
                  </a:cubicBezTo>
                  <a:cubicBezTo>
                    <a:pt x="479108" y="1083574"/>
                    <a:pt x="476250" y="1071207"/>
                    <a:pt x="472440" y="1056938"/>
                  </a:cubicBezTo>
                  <a:cubicBezTo>
                    <a:pt x="480060" y="1055987"/>
                    <a:pt x="486728" y="1053133"/>
                    <a:pt x="490538" y="1055036"/>
                  </a:cubicBezTo>
                  <a:close/>
                  <a:moveTo>
                    <a:pt x="469583" y="1039816"/>
                  </a:moveTo>
                  <a:cubicBezTo>
                    <a:pt x="468630" y="1036962"/>
                    <a:pt x="468630" y="1034108"/>
                    <a:pt x="467678" y="1031255"/>
                  </a:cubicBezTo>
                  <a:cubicBezTo>
                    <a:pt x="467678" y="1029352"/>
                    <a:pt x="467678" y="1027449"/>
                    <a:pt x="467678" y="1024596"/>
                  </a:cubicBezTo>
                  <a:cubicBezTo>
                    <a:pt x="474345" y="1033157"/>
                    <a:pt x="479108" y="1039816"/>
                    <a:pt x="484823" y="1046475"/>
                  </a:cubicBezTo>
                  <a:cubicBezTo>
                    <a:pt x="475298" y="1053133"/>
                    <a:pt x="471488" y="1051231"/>
                    <a:pt x="469583" y="1039816"/>
                  </a:cubicBezTo>
                  <a:close/>
                  <a:moveTo>
                    <a:pt x="515303" y="1058841"/>
                  </a:moveTo>
                  <a:cubicBezTo>
                    <a:pt x="519113" y="1051231"/>
                    <a:pt x="522923" y="1043621"/>
                    <a:pt x="525780" y="1035059"/>
                  </a:cubicBezTo>
                  <a:cubicBezTo>
                    <a:pt x="526733" y="1035059"/>
                    <a:pt x="527685" y="1036011"/>
                    <a:pt x="527685" y="1036011"/>
                  </a:cubicBezTo>
                  <a:cubicBezTo>
                    <a:pt x="525780" y="1045523"/>
                    <a:pt x="523875" y="1055036"/>
                    <a:pt x="521017" y="1067402"/>
                  </a:cubicBezTo>
                  <a:cubicBezTo>
                    <a:pt x="519113" y="1063597"/>
                    <a:pt x="517208" y="1061695"/>
                    <a:pt x="515303" y="1058841"/>
                  </a:cubicBezTo>
                  <a:close/>
                  <a:moveTo>
                    <a:pt x="527685" y="1011278"/>
                  </a:moveTo>
                  <a:cubicBezTo>
                    <a:pt x="527685" y="1010327"/>
                    <a:pt x="517208" y="1006522"/>
                    <a:pt x="516255" y="1005571"/>
                  </a:cubicBezTo>
                  <a:cubicBezTo>
                    <a:pt x="504825" y="998912"/>
                    <a:pt x="494348" y="992253"/>
                    <a:pt x="481965" y="987497"/>
                  </a:cubicBezTo>
                  <a:cubicBezTo>
                    <a:pt x="481013" y="987497"/>
                    <a:pt x="480060" y="986546"/>
                    <a:pt x="479108" y="986546"/>
                  </a:cubicBezTo>
                  <a:cubicBezTo>
                    <a:pt x="476250" y="986546"/>
                    <a:pt x="476250" y="989399"/>
                    <a:pt x="477203" y="991302"/>
                  </a:cubicBezTo>
                  <a:cubicBezTo>
                    <a:pt x="478155" y="993204"/>
                    <a:pt x="480060" y="994155"/>
                    <a:pt x="481013" y="995107"/>
                  </a:cubicBezTo>
                  <a:cubicBezTo>
                    <a:pt x="491490" y="1000814"/>
                    <a:pt x="502920" y="1006522"/>
                    <a:pt x="513398" y="1013181"/>
                  </a:cubicBezTo>
                  <a:cubicBezTo>
                    <a:pt x="516255" y="1015083"/>
                    <a:pt x="520065" y="1017937"/>
                    <a:pt x="521970" y="1019839"/>
                  </a:cubicBezTo>
                  <a:cubicBezTo>
                    <a:pt x="519113" y="1028401"/>
                    <a:pt x="518160" y="1036011"/>
                    <a:pt x="509588" y="1038865"/>
                  </a:cubicBezTo>
                  <a:cubicBezTo>
                    <a:pt x="505778" y="1040767"/>
                    <a:pt x="501967" y="1041718"/>
                    <a:pt x="499110" y="1036962"/>
                  </a:cubicBezTo>
                  <a:cubicBezTo>
                    <a:pt x="492442" y="1028401"/>
                    <a:pt x="485775" y="1018888"/>
                    <a:pt x="479108" y="1010327"/>
                  </a:cubicBezTo>
                  <a:cubicBezTo>
                    <a:pt x="471488" y="999863"/>
                    <a:pt x="461963" y="989399"/>
                    <a:pt x="458153" y="977033"/>
                  </a:cubicBezTo>
                  <a:cubicBezTo>
                    <a:pt x="454342" y="963715"/>
                    <a:pt x="455295" y="949447"/>
                    <a:pt x="456248" y="936129"/>
                  </a:cubicBezTo>
                  <a:cubicBezTo>
                    <a:pt x="483870" y="944690"/>
                    <a:pt x="508635" y="958008"/>
                    <a:pt x="524828" y="984643"/>
                  </a:cubicBezTo>
                  <a:cubicBezTo>
                    <a:pt x="529590" y="993204"/>
                    <a:pt x="527685" y="1001766"/>
                    <a:pt x="527685" y="1011278"/>
                  </a:cubicBezTo>
                  <a:close/>
                  <a:moveTo>
                    <a:pt x="459105" y="1060743"/>
                  </a:moveTo>
                  <a:cubicBezTo>
                    <a:pt x="462915" y="1071207"/>
                    <a:pt x="466725" y="1080720"/>
                    <a:pt x="469583" y="1091184"/>
                  </a:cubicBezTo>
                  <a:cubicBezTo>
                    <a:pt x="468630" y="1091184"/>
                    <a:pt x="467678" y="1092135"/>
                    <a:pt x="466725" y="1092135"/>
                  </a:cubicBezTo>
                  <a:cubicBezTo>
                    <a:pt x="462915" y="1081671"/>
                    <a:pt x="459105" y="1071207"/>
                    <a:pt x="456248" y="1060743"/>
                  </a:cubicBezTo>
                  <a:cubicBezTo>
                    <a:pt x="457200" y="1061695"/>
                    <a:pt x="458153" y="1060743"/>
                    <a:pt x="459105" y="1060743"/>
                  </a:cubicBezTo>
                  <a:close/>
                  <a:moveTo>
                    <a:pt x="605790" y="1176797"/>
                  </a:moveTo>
                  <a:cubicBezTo>
                    <a:pt x="602933" y="1187260"/>
                    <a:pt x="602933" y="1197724"/>
                    <a:pt x="600075" y="1207237"/>
                  </a:cubicBezTo>
                  <a:cubicBezTo>
                    <a:pt x="595313" y="1224359"/>
                    <a:pt x="589598" y="1242433"/>
                    <a:pt x="583883" y="1259556"/>
                  </a:cubicBezTo>
                  <a:cubicBezTo>
                    <a:pt x="582930" y="1263361"/>
                    <a:pt x="581025" y="1266214"/>
                    <a:pt x="579120" y="1270019"/>
                  </a:cubicBezTo>
                  <a:cubicBezTo>
                    <a:pt x="562928" y="1252897"/>
                    <a:pt x="548640" y="1236726"/>
                    <a:pt x="537210" y="1216749"/>
                  </a:cubicBezTo>
                  <a:cubicBezTo>
                    <a:pt x="534353" y="1211042"/>
                    <a:pt x="531495" y="1204383"/>
                    <a:pt x="528638" y="1199627"/>
                  </a:cubicBezTo>
                  <a:cubicBezTo>
                    <a:pt x="525780" y="1193919"/>
                    <a:pt x="523875" y="1188212"/>
                    <a:pt x="524828" y="1181553"/>
                  </a:cubicBezTo>
                  <a:cubicBezTo>
                    <a:pt x="526733" y="1167284"/>
                    <a:pt x="526733" y="1152064"/>
                    <a:pt x="526733" y="1136844"/>
                  </a:cubicBezTo>
                  <a:cubicBezTo>
                    <a:pt x="526733" y="1125429"/>
                    <a:pt x="525780" y="1114965"/>
                    <a:pt x="525780" y="1103550"/>
                  </a:cubicBezTo>
                  <a:cubicBezTo>
                    <a:pt x="525780" y="1101647"/>
                    <a:pt x="526733" y="1100696"/>
                    <a:pt x="527685" y="1097842"/>
                  </a:cubicBezTo>
                  <a:cubicBezTo>
                    <a:pt x="538163" y="1108306"/>
                    <a:pt x="547688" y="1117819"/>
                    <a:pt x="558165" y="1127331"/>
                  </a:cubicBezTo>
                  <a:cubicBezTo>
                    <a:pt x="572453" y="1141600"/>
                    <a:pt x="587693" y="1154918"/>
                    <a:pt x="602933" y="1168235"/>
                  </a:cubicBezTo>
                  <a:cubicBezTo>
                    <a:pt x="604838" y="1171089"/>
                    <a:pt x="606743" y="1172991"/>
                    <a:pt x="605790" y="1176797"/>
                  </a:cubicBezTo>
                  <a:close/>
                  <a:moveTo>
                    <a:pt x="568643" y="1060743"/>
                  </a:moveTo>
                  <a:cubicBezTo>
                    <a:pt x="566738" y="1057890"/>
                    <a:pt x="541020" y="1024596"/>
                    <a:pt x="540068" y="1024596"/>
                  </a:cubicBezTo>
                  <a:cubicBezTo>
                    <a:pt x="541020" y="1024596"/>
                    <a:pt x="541020" y="1023644"/>
                    <a:pt x="541020" y="1023644"/>
                  </a:cubicBezTo>
                  <a:cubicBezTo>
                    <a:pt x="561975" y="1032206"/>
                    <a:pt x="581978" y="1042670"/>
                    <a:pt x="592455" y="1063597"/>
                  </a:cubicBezTo>
                  <a:cubicBezTo>
                    <a:pt x="600075" y="1079768"/>
                    <a:pt x="606743" y="1097842"/>
                    <a:pt x="609600" y="1114965"/>
                  </a:cubicBezTo>
                  <a:cubicBezTo>
                    <a:pt x="612458" y="1128283"/>
                    <a:pt x="610553" y="1142551"/>
                    <a:pt x="610553" y="1155869"/>
                  </a:cubicBezTo>
                  <a:cubicBezTo>
                    <a:pt x="609600" y="1155869"/>
                    <a:pt x="608648" y="1156820"/>
                    <a:pt x="608648" y="1156820"/>
                  </a:cubicBezTo>
                  <a:cubicBezTo>
                    <a:pt x="602933" y="1152064"/>
                    <a:pt x="596265" y="1147308"/>
                    <a:pt x="590550" y="1141600"/>
                  </a:cubicBezTo>
                  <a:cubicBezTo>
                    <a:pt x="574358" y="1124478"/>
                    <a:pt x="559118" y="1106404"/>
                    <a:pt x="542925" y="1088330"/>
                  </a:cubicBezTo>
                  <a:cubicBezTo>
                    <a:pt x="539115" y="1084525"/>
                    <a:pt x="534353" y="1080720"/>
                    <a:pt x="531495" y="1076915"/>
                  </a:cubicBezTo>
                  <a:cubicBezTo>
                    <a:pt x="527685" y="1071207"/>
                    <a:pt x="527685" y="1065500"/>
                    <a:pt x="529590" y="1058841"/>
                  </a:cubicBezTo>
                  <a:cubicBezTo>
                    <a:pt x="531495" y="1051231"/>
                    <a:pt x="533400" y="1043621"/>
                    <a:pt x="535305" y="1034108"/>
                  </a:cubicBezTo>
                  <a:cubicBezTo>
                    <a:pt x="543878" y="1045523"/>
                    <a:pt x="553403" y="1055987"/>
                    <a:pt x="561975" y="1067402"/>
                  </a:cubicBezTo>
                  <a:cubicBezTo>
                    <a:pt x="562928" y="1068353"/>
                    <a:pt x="562928" y="1068353"/>
                    <a:pt x="563880" y="1069305"/>
                  </a:cubicBezTo>
                  <a:cubicBezTo>
                    <a:pt x="565785" y="1070256"/>
                    <a:pt x="568643" y="1067402"/>
                    <a:pt x="569595" y="1065500"/>
                  </a:cubicBezTo>
                  <a:cubicBezTo>
                    <a:pt x="571500" y="1065500"/>
                    <a:pt x="569595" y="1063597"/>
                    <a:pt x="568643" y="1060743"/>
                  </a:cubicBezTo>
                  <a:close/>
                  <a:moveTo>
                    <a:pt x="454342" y="866687"/>
                  </a:moveTo>
                  <a:cubicBezTo>
                    <a:pt x="466725" y="873346"/>
                    <a:pt x="478155" y="877151"/>
                    <a:pt x="488633" y="883810"/>
                  </a:cubicBezTo>
                  <a:cubicBezTo>
                    <a:pt x="506730" y="895225"/>
                    <a:pt x="521970" y="909494"/>
                    <a:pt x="529590" y="929470"/>
                  </a:cubicBezTo>
                  <a:cubicBezTo>
                    <a:pt x="531495" y="934227"/>
                    <a:pt x="533400" y="938032"/>
                    <a:pt x="533400" y="942788"/>
                  </a:cubicBezTo>
                  <a:cubicBezTo>
                    <a:pt x="534353" y="956105"/>
                    <a:pt x="534353" y="969423"/>
                    <a:pt x="534353" y="983692"/>
                  </a:cubicBezTo>
                  <a:cubicBezTo>
                    <a:pt x="517208" y="951349"/>
                    <a:pt x="486728" y="937080"/>
                    <a:pt x="454342" y="926616"/>
                  </a:cubicBezTo>
                  <a:cubicBezTo>
                    <a:pt x="454342" y="906640"/>
                    <a:pt x="454342" y="887615"/>
                    <a:pt x="454342" y="866687"/>
                  </a:cubicBezTo>
                  <a:close/>
                  <a:moveTo>
                    <a:pt x="457200" y="1054085"/>
                  </a:moveTo>
                  <a:cubicBezTo>
                    <a:pt x="456248" y="1054085"/>
                    <a:pt x="456248" y="1054085"/>
                    <a:pt x="455295" y="1054085"/>
                  </a:cubicBezTo>
                  <a:cubicBezTo>
                    <a:pt x="451485" y="1039816"/>
                    <a:pt x="448628" y="1024596"/>
                    <a:pt x="444817" y="1010327"/>
                  </a:cubicBezTo>
                  <a:cubicBezTo>
                    <a:pt x="441960" y="998912"/>
                    <a:pt x="438150" y="988448"/>
                    <a:pt x="436245" y="977984"/>
                  </a:cubicBezTo>
                  <a:cubicBezTo>
                    <a:pt x="433388" y="964667"/>
                    <a:pt x="431483" y="951349"/>
                    <a:pt x="429578" y="938032"/>
                  </a:cubicBezTo>
                  <a:cubicBezTo>
                    <a:pt x="428625" y="934227"/>
                    <a:pt x="432435" y="932324"/>
                    <a:pt x="436245" y="934227"/>
                  </a:cubicBezTo>
                  <a:cubicBezTo>
                    <a:pt x="443865" y="975130"/>
                    <a:pt x="450533" y="1015083"/>
                    <a:pt x="457200" y="1054085"/>
                  </a:cubicBezTo>
                  <a:close/>
                  <a:moveTo>
                    <a:pt x="601980" y="456697"/>
                  </a:moveTo>
                  <a:cubicBezTo>
                    <a:pt x="565785" y="492844"/>
                    <a:pt x="529590" y="528992"/>
                    <a:pt x="493395" y="565140"/>
                  </a:cubicBezTo>
                  <a:cubicBezTo>
                    <a:pt x="493395" y="568945"/>
                    <a:pt x="499110" y="567993"/>
                    <a:pt x="501967" y="565140"/>
                  </a:cubicBezTo>
                  <a:cubicBezTo>
                    <a:pt x="536258" y="531846"/>
                    <a:pt x="570548" y="498552"/>
                    <a:pt x="603885" y="465258"/>
                  </a:cubicBezTo>
                  <a:cubicBezTo>
                    <a:pt x="598170" y="523284"/>
                    <a:pt x="593408" y="580360"/>
                    <a:pt x="587693" y="638386"/>
                  </a:cubicBezTo>
                  <a:cubicBezTo>
                    <a:pt x="591503" y="642191"/>
                    <a:pt x="597218" y="634581"/>
                    <a:pt x="598170" y="628874"/>
                  </a:cubicBezTo>
                  <a:cubicBezTo>
                    <a:pt x="603885" y="573701"/>
                    <a:pt x="608648" y="518528"/>
                    <a:pt x="614363" y="462404"/>
                  </a:cubicBezTo>
                  <a:cubicBezTo>
                    <a:pt x="663893" y="528992"/>
                    <a:pt x="714375" y="595580"/>
                    <a:pt x="748665" y="670729"/>
                  </a:cubicBezTo>
                  <a:cubicBezTo>
                    <a:pt x="751523" y="645045"/>
                    <a:pt x="736283" y="622215"/>
                    <a:pt x="721995" y="600336"/>
                  </a:cubicBezTo>
                  <a:cubicBezTo>
                    <a:pt x="690563" y="554676"/>
                    <a:pt x="660083" y="509967"/>
                    <a:pt x="628650" y="464307"/>
                  </a:cubicBezTo>
                  <a:cubicBezTo>
                    <a:pt x="668655" y="479527"/>
                    <a:pt x="707708" y="495698"/>
                    <a:pt x="747713" y="510918"/>
                  </a:cubicBezTo>
                  <a:cubicBezTo>
                    <a:pt x="781050" y="524236"/>
                    <a:pt x="815340" y="537553"/>
                    <a:pt x="850583" y="544212"/>
                  </a:cubicBezTo>
                  <a:cubicBezTo>
                    <a:pt x="781050" y="515674"/>
                    <a:pt x="710565" y="487137"/>
                    <a:pt x="641033" y="458599"/>
                  </a:cubicBezTo>
                  <a:cubicBezTo>
                    <a:pt x="683895" y="463355"/>
                    <a:pt x="727710" y="467160"/>
                    <a:pt x="770573" y="471917"/>
                  </a:cubicBezTo>
                  <a:cubicBezTo>
                    <a:pt x="775335" y="472868"/>
                    <a:pt x="782003" y="470965"/>
                    <a:pt x="782003" y="467160"/>
                  </a:cubicBezTo>
                  <a:cubicBezTo>
                    <a:pt x="724853" y="461453"/>
                    <a:pt x="668655" y="454794"/>
                    <a:pt x="612458" y="447184"/>
                  </a:cubicBezTo>
                  <a:cubicBezTo>
                    <a:pt x="624840" y="432915"/>
                    <a:pt x="644843" y="430061"/>
                    <a:pt x="663893" y="428159"/>
                  </a:cubicBezTo>
                  <a:cubicBezTo>
                    <a:pt x="725805" y="424354"/>
                    <a:pt x="788670" y="438623"/>
                    <a:pt x="842963" y="468112"/>
                  </a:cubicBezTo>
                  <a:cubicBezTo>
                    <a:pt x="833438" y="472868"/>
                    <a:pt x="822008" y="482380"/>
                    <a:pt x="827723" y="491893"/>
                  </a:cubicBezTo>
                  <a:cubicBezTo>
                    <a:pt x="830580" y="495698"/>
                    <a:pt x="835343" y="496649"/>
                    <a:pt x="840105" y="498552"/>
                  </a:cubicBezTo>
                  <a:cubicBezTo>
                    <a:pt x="933450" y="523284"/>
                    <a:pt x="1008698" y="606995"/>
                    <a:pt x="1022985" y="702120"/>
                  </a:cubicBezTo>
                  <a:cubicBezTo>
                    <a:pt x="992505" y="713535"/>
                    <a:pt x="957263" y="714487"/>
                    <a:pt x="925830" y="704023"/>
                  </a:cubicBezTo>
                  <a:cubicBezTo>
                    <a:pt x="921068" y="702120"/>
                    <a:pt x="916305" y="701169"/>
                    <a:pt x="912495" y="704023"/>
                  </a:cubicBezTo>
                  <a:cubicBezTo>
                    <a:pt x="909638" y="707828"/>
                    <a:pt x="910590" y="712584"/>
                    <a:pt x="912495" y="717340"/>
                  </a:cubicBezTo>
                  <a:cubicBezTo>
                    <a:pt x="950595" y="802953"/>
                    <a:pt x="970598" y="896176"/>
                    <a:pt x="972503" y="990351"/>
                  </a:cubicBezTo>
                  <a:cubicBezTo>
                    <a:pt x="903923" y="976082"/>
                    <a:pt x="834390" y="958959"/>
                    <a:pt x="771525" y="926616"/>
                  </a:cubicBezTo>
                  <a:cubicBezTo>
                    <a:pt x="708660" y="894274"/>
                    <a:pt x="653415" y="844809"/>
                    <a:pt x="624840" y="781074"/>
                  </a:cubicBezTo>
                  <a:cubicBezTo>
                    <a:pt x="623888" y="778221"/>
                    <a:pt x="621983" y="775367"/>
                    <a:pt x="619125" y="774416"/>
                  </a:cubicBezTo>
                  <a:cubicBezTo>
                    <a:pt x="614363" y="772513"/>
                    <a:pt x="609600" y="776318"/>
                    <a:pt x="605790" y="780123"/>
                  </a:cubicBezTo>
                  <a:cubicBezTo>
                    <a:pt x="580073" y="806758"/>
                    <a:pt x="554355" y="834345"/>
                    <a:pt x="529590" y="862882"/>
                  </a:cubicBezTo>
                  <a:cubicBezTo>
                    <a:pt x="499110" y="828637"/>
                    <a:pt x="478155" y="787733"/>
                    <a:pt x="468630" y="743024"/>
                  </a:cubicBezTo>
                  <a:cubicBezTo>
                    <a:pt x="466725" y="732560"/>
                    <a:pt x="464820" y="722097"/>
                    <a:pt x="457200" y="714487"/>
                  </a:cubicBezTo>
                  <a:cubicBezTo>
                    <a:pt x="449580" y="706877"/>
                    <a:pt x="434340" y="707828"/>
                    <a:pt x="431483" y="718292"/>
                  </a:cubicBezTo>
                  <a:cubicBezTo>
                    <a:pt x="432435" y="714487"/>
                    <a:pt x="430530" y="707828"/>
                    <a:pt x="430530" y="703072"/>
                  </a:cubicBezTo>
                  <a:cubicBezTo>
                    <a:pt x="430530" y="698315"/>
                    <a:pt x="430530" y="693559"/>
                    <a:pt x="430530" y="687851"/>
                  </a:cubicBezTo>
                  <a:cubicBezTo>
                    <a:pt x="430530" y="678339"/>
                    <a:pt x="431483" y="667875"/>
                    <a:pt x="432435" y="658363"/>
                  </a:cubicBezTo>
                  <a:cubicBezTo>
                    <a:pt x="434340" y="638386"/>
                    <a:pt x="439103" y="618410"/>
                    <a:pt x="444817" y="599385"/>
                  </a:cubicBezTo>
                  <a:cubicBezTo>
                    <a:pt x="458153" y="553725"/>
                    <a:pt x="483870" y="508064"/>
                    <a:pt x="521970" y="478575"/>
                  </a:cubicBezTo>
                  <a:cubicBezTo>
                    <a:pt x="543878" y="460502"/>
                    <a:pt x="573405" y="450038"/>
                    <a:pt x="601980" y="456697"/>
                  </a:cubicBezTo>
                  <a:cubicBezTo>
                    <a:pt x="601980" y="455745"/>
                    <a:pt x="601980" y="455745"/>
                    <a:pt x="601980" y="456697"/>
                  </a:cubicBezTo>
                  <a:close/>
                  <a:moveTo>
                    <a:pt x="601028" y="443379"/>
                  </a:moveTo>
                  <a:cubicBezTo>
                    <a:pt x="578168" y="440525"/>
                    <a:pt x="558165" y="443379"/>
                    <a:pt x="540068" y="455745"/>
                  </a:cubicBezTo>
                  <a:cubicBezTo>
                    <a:pt x="539115" y="454794"/>
                    <a:pt x="539115" y="454794"/>
                    <a:pt x="538163" y="453843"/>
                  </a:cubicBezTo>
                  <a:cubicBezTo>
                    <a:pt x="544830" y="436720"/>
                    <a:pt x="552450" y="419598"/>
                    <a:pt x="560070" y="400572"/>
                  </a:cubicBezTo>
                  <a:cubicBezTo>
                    <a:pt x="573405" y="414841"/>
                    <a:pt x="586740" y="428159"/>
                    <a:pt x="601028" y="443379"/>
                  </a:cubicBezTo>
                  <a:close/>
                  <a:moveTo>
                    <a:pt x="581978" y="299739"/>
                  </a:moveTo>
                  <a:cubicBezTo>
                    <a:pt x="571500" y="335887"/>
                    <a:pt x="558165" y="370132"/>
                    <a:pt x="542925" y="404378"/>
                  </a:cubicBezTo>
                  <a:cubicBezTo>
                    <a:pt x="535305" y="422451"/>
                    <a:pt x="527685" y="440525"/>
                    <a:pt x="521017" y="459550"/>
                  </a:cubicBezTo>
                  <a:cubicBezTo>
                    <a:pt x="519113" y="466209"/>
                    <a:pt x="514350" y="470014"/>
                    <a:pt x="509588" y="472868"/>
                  </a:cubicBezTo>
                  <a:cubicBezTo>
                    <a:pt x="515303" y="456697"/>
                    <a:pt x="521017" y="441476"/>
                    <a:pt x="526733" y="425305"/>
                  </a:cubicBezTo>
                  <a:cubicBezTo>
                    <a:pt x="534353" y="404378"/>
                    <a:pt x="541020" y="383450"/>
                    <a:pt x="551498" y="363474"/>
                  </a:cubicBezTo>
                  <a:cubicBezTo>
                    <a:pt x="561023" y="344448"/>
                    <a:pt x="569595" y="324472"/>
                    <a:pt x="576263" y="304496"/>
                  </a:cubicBezTo>
                  <a:cubicBezTo>
                    <a:pt x="580073" y="294032"/>
                    <a:pt x="581978" y="284519"/>
                    <a:pt x="584835" y="274056"/>
                  </a:cubicBezTo>
                  <a:cubicBezTo>
                    <a:pt x="585788" y="274056"/>
                    <a:pt x="586740" y="274056"/>
                    <a:pt x="586740" y="274056"/>
                  </a:cubicBezTo>
                  <a:cubicBezTo>
                    <a:pt x="584835" y="282617"/>
                    <a:pt x="583883" y="291178"/>
                    <a:pt x="581978" y="299739"/>
                  </a:cubicBezTo>
                  <a:close/>
                  <a:moveTo>
                    <a:pt x="795338" y="328277"/>
                  </a:moveTo>
                  <a:cubicBezTo>
                    <a:pt x="792480" y="327326"/>
                    <a:pt x="789623" y="326375"/>
                    <a:pt x="786765" y="324472"/>
                  </a:cubicBezTo>
                  <a:cubicBezTo>
                    <a:pt x="776288" y="318765"/>
                    <a:pt x="765810" y="312106"/>
                    <a:pt x="756285" y="306398"/>
                  </a:cubicBezTo>
                  <a:cubicBezTo>
                    <a:pt x="742950" y="298788"/>
                    <a:pt x="729615" y="291178"/>
                    <a:pt x="716280" y="283568"/>
                  </a:cubicBezTo>
                  <a:cubicBezTo>
                    <a:pt x="690563" y="267397"/>
                    <a:pt x="664845" y="251225"/>
                    <a:pt x="639128" y="235054"/>
                  </a:cubicBezTo>
                  <a:cubicBezTo>
                    <a:pt x="626745" y="227444"/>
                    <a:pt x="613410" y="218883"/>
                    <a:pt x="601028" y="211273"/>
                  </a:cubicBezTo>
                  <a:cubicBezTo>
                    <a:pt x="598170" y="209370"/>
                    <a:pt x="594360" y="211273"/>
                    <a:pt x="589598" y="212224"/>
                  </a:cubicBezTo>
                  <a:cubicBezTo>
                    <a:pt x="585788" y="203663"/>
                    <a:pt x="581978" y="192248"/>
                    <a:pt x="578168" y="181784"/>
                  </a:cubicBezTo>
                  <a:cubicBezTo>
                    <a:pt x="573405" y="170369"/>
                    <a:pt x="563880" y="161808"/>
                    <a:pt x="559118" y="150392"/>
                  </a:cubicBezTo>
                  <a:cubicBezTo>
                    <a:pt x="554355" y="138977"/>
                    <a:pt x="551498" y="125660"/>
                    <a:pt x="549593" y="113294"/>
                  </a:cubicBezTo>
                  <a:cubicBezTo>
                    <a:pt x="544830" y="80000"/>
                    <a:pt x="543878" y="45754"/>
                    <a:pt x="547688" y="11509"/>
                  </a:cubicBezTo>
                  <a:cubicBezTo>
                    <a:pt x="547688" y="11509"/>
                    <a:pt x="547688" y="11509"/>
                    <a:pt x="547688" y="11509"/>
                  </a:cubicBezTo>
                  <a:cubicBezTo>
                    <a:pt x="557213" y="9607"/>
                    <a:pt x="566738" y="8655"/>
                    <a:pt x="576263" y="6753"/>
                  </a:cubicBezTo>
                  <a:cubicBezTo>
                    <a:pt x="568643" y="34339"/>
                    <a:pt x="566738" y="63828"/>
                    <a:pt x="568643" y="92366"/>
                  </a:cubicBezTo>
                  <a:cubicBezTo>
                    <a:pt x="570548" y="121855"/>
                    <a:pt x="578168" y="151344"/>
                    <a:pt x="591503" y="178930"/>
                  </a:cubicBezTo>
                  <a:cubicBezTo>
                    <a:pt x="602933" y="202711"/>
                    <a:pt x="627698" y="223639"/>
                    <a:pt x="649605" y="237908"/>
                  </a:cubicBezTo>
                  <a:cubicBezTo>
                    <a:pt x="681038" y="257884"/>
                    <a:pt x="714375" y="276909"/>
                    <a:pt x="746760" y="295934"/>
                  </a:cubicBezTo>
                  <a:cubicBezTo>
                    <a:pt x="763905" y="306398"/>
                    <a:pt x="780098" y="315911"/>
                    <a:pt x="797243" y="326375"/>
                  </a:cubicBezTo>
                  <a:cubicBezTo>
                    <a:pt x="795338" y="327326"/>
                    <a:pt x="795338" y="328277"/>
                    <a:pt x="795338" y="328277"/>
                  </a:cubicBezTo>
                  <a:close/>
                  <a:moveTo>
                    <a:pt x="1239203" y="937080"/>
                  </a:moveTo>
                  <a:cubicBezTo>
                    <a:pt x="1240155" y="931373"/>
                    <a:pt x="1249680" y="926616"/>
                    <a:pt x="1256348" y="929470"/>
                  </a:cubicBezTo>
                  <a:cubicBezTo>
                    <a:pt x="1264920" y="932324"/>
                    <a:pt x="1272540" y="936129"/>
                    <a:pt x="1280160" y="940885"/>
                  </a:cubicBezTo>
                  <a:cubicBezTo>
                    <a:pt x="1293495" y="950398"/>
                    <a:pt x="1308735" y="957057"/>
                    <a:pt x="1317308" y="972277"/>
                  </a:cubicBezTo>
                  <a:cubicBezTo>
                    <a:pt x="1319213" y="976082"/>
                    <a:pt x="1322070" y="980838"/>
                    <a:pt x="1324928" y="985594"/>
                  </a:cubicBezTo>
                  <a:cubicBezTo>
                    <a:pt x="1318260" y="988448"/>
                    <a:pt x="1312545" y="990351"/>
                    <a:pt x="1306830" y="993204"/>
                  </a:cubicBezTo>
                  <a:cubicBezTo>
                    <a:pt x="1312545" y="1004619"/>
                    <a:pt x="1317308" y="1014132"/>
                    <a:pt x="1322070" y="1024596"/>
                  </a:cubicBezTo>
                  <a:cubicBezTo>
                    <a:pt x="1321118" y="1024596"/>
                    <a:pt x="1321118" y="1025547"/>
                    <a:pt x="1320165" y="1025547"/>
                  </a:cubicBezTo>
                  <a:cubicBezTo>
                    <a:pt x="1318260" y="1022693"/>
                    <a:pt x="1315403" y="1018888"/>
                    <a:pt x="1313498" y="1016034"/>
                  </a:cubicBezTo>
                  <a:cubicBezTo>
                    <a:pt x="1304925" y="1002717"/>
                    <a:pt x="1290638" y="996058"/>
                    <a:pt x="1278255" y="987497"/>
                  </a:cubicBezTo>
                  <a:cubicBezTo>
                    <a:pt x="1265873" y="979887"/>
                    <a:pt x="1253490" y="972277"/>
                    <a:pt x="1242060" y="963715"/>
                  </a:cubicBezTo>
                  <a:cubicBezTo>
                    <a:pt x="1240155" y="961813"/>
                    <a:pt x="1238250" y="958959"/>
                    <a:pt x="1238250" y="956105"/>
                  </a:cubicBezTo>
                  <a:cubicBezTo>
                    <a:pt x="1237298" y="949447"/>
                    <a:pt x="1238250" y="942788"/>
                    <a:pt x="1239203" y="937080"/>
                  </a:cubicBezTo>
                  <a:close/>
                  <a:moveTo>
                    <a:pt x="1315403" y="788685"/>
                  </a:moveTo>
                  <a:cubicBezTo>
                    <a:pt x="1318260" y="778221"/>
                    <a:pt x="1323023" y="766806"/>
                    <a:pt x="1326833" y="756342"/>
                  </a:cubicBezTo>
                  <a:cubicBezTo>
                    <a:pt x="1335405" y="734463"/>
                    <a:pt x="1351598" y="720194"/>
                    <a:pt x="1371600" y="708779"/>
                  </a:cubicBezTo>
                  <a:cubicBezTo>
                    <a:pt x="1372553" y="707828"/>
                    <a:pt x="1374458" y="707828"/>
                    <a:pt x="1375410" y="707828"/>
                  </a:cubicBezTo>
                  <a:cubicBezTo>
                    <a:pt x="1375410" y="707828"/>
                    <a:pt x="1376363" y="707828"/>
                    <a:pt x="1377315" y="708779"/>
                  </a:cubicBezTo>
                  <a:cubicBezTo>
                    <a:pt x="1374458" y="723999"/>
                    <a:pt x="1376363" y="725902"/>
                    <a:pt x="1393508" y="723999"/>
                  </a:cubicBezTo>
                  <a:cubicBezTo>
                    <a:pt x="1396365" y="737317"/>
                    <a:pt x="1400175" y="739219"/>
                    <a:pt x="1417320" y="736365"/>
                  </a:cubicBezTo>
                  <a:cubicBezTo>
                    <a:pt x="1427798" y="734463"/>
                    <a:pt x="1438275" y="734463"/>
                    <a:pt x="1448753" y="733512"/>
                  </a:cubicBezTo>
                  <a:cubicBezTo>
                    <a:pt x="1464945" y="732560"/>
                    <a:pt x="1481138" y="730658"/>
                    <a:pt x="1496377" y="729707"/>
                  </a:cubicBezTo>
                  <a:cubicBezTo>
                    <a:pt x="1503998" y="729707"/>
                    <a:pt x="1511618" y="730658"/>
                    <a:pt x="1520190" y="731609"/>
                  </a:cubicBezTo>
                  <a:cubicBezTo>
                    <a:pt x="1525905" y="731609"/>
                    <a:pt x="1531620" y="731609"/>
                    <a:pt x="1537335" y="730658"/>
                  </a:cubicBezTo>
                  <a:cubicBezTo>
                    <a:pt x="1525905" y="737317"/>
                    <a:pt x="1515427" y="743976"/>
                    <a:pt x="1503998" y="751585"/>
                  </a:cubicBezTo>
                  <a:cubicBezTo>
                    <a:pt x="1488758" y="761098"/>
                    <a:pt x="1477327" y="773464"/>
                    <a:pt x="1465898" y="786782"/>
                  </a:cubicBezTo>
                  <a:cubicBezTo>
                    <a:pt x="1461135" y="792489"/>
                    <a:pt x="1460183" y="800100"/>
                    <a:pt x="1457325" y="807710"/>
                  </a:cubicBezTo>
                  <a:cubicBezTo>
                    <a:pt x="1456373" y="810563"/>
                    <a:pt x="1454468" y="814368"/>
                    <a:pt x="1453515" y="818173"/>
                  </a:cubicBezTo>
                  <a:cubicBezTo>
                    <a:pt x="1449705" y="832442"/>
                    <a:pt x="1438275" y="835296"/>
                    <a:pt x="1425893" y="835296"/>
                  </a:cubicBezTo>
                  <a:cubicBezTo>
                    <a:pt x="1410653" y="835296"/>
                    <a:pt x="1394460" y="836247"/>
                    <a:pt x="1379220" y="835296"/>
                  </a:cubicBezTo>
                  <a:cubicBezTo>
                    <a:pt x="1365885" y="834345"/>
                    <a:pt x="1352550" y="831491"/>
                    <a:pt x="1340168" y="829589"/>
                  </a:cubicBezTo>
                  <a:cubicBezTo>
                    <a:pt x="1337310" y="828637"/>
                    <a:pt x="1334453" y="826735"/>
                    <a:pt x="1331595" y="824832"/>
                  </a:cubicBezTo>
                  <a:cubicBezTo>
                    <a:pt x="1331595" y="823881"/>
                    <a:pt x="1331595" y="822930"/>
                    <a:pt x="1332548" y="822930"/>
                  </a:cubicBezTo>
                  <a:cubicBezTo>
                    <a:pt x="1344930" y="822930"/>
                    <a:pt x="1357313" y="821978"/>
                    <a:pt x="1369695" y="822930"/>
                  </a:cubicBezTo>
                  <a:cubicBezTo>
                    <a:pt x="1375410" y="823881"/>
                    <a:pt x="1379220" y="822930"/>
                    <a:pt x="1383983" y="818173"/>
                  </a:cubicBezTo>
                  <a:cubicBezTo>
                    <a:pt x="1367790" y="809612"/>
                    <a:pt x="1350645" y="814368"/>
                    <a:pt x="1334453" y="815320"/>
                  </a:cubicBezTo>
                  <a:cubicBezTo>
                    <a:pt x="1334453" y="814368"/>
                    <a:pt x="1333500" y="814368"/>
                    <a:pt x="1333500" y="813417"/>
                  </a:cubicBezTo>
                  <a:cubicBezTo>
                    <a:pt x="1340168" y="809612"/>
                    <a:pt x="1346835" y="805807"/>
                    <a:pt x="1354455" y="802002"/>
                  </a:cubicBezTo>
                  <a:cubicBezTo>
                    <a:pt x="1367790" y="796295"/>
                    <a:pt x="1381125" y="792489"/>
                    <a:pt x="1396365" y="792489"/>
                  </a:cubicBezTo>
                  <a:cubicBezTo>
                    <a:pt x="1403033" y="792489"/>
                    <a:pt x="1410653" y="791538"/>
                    <a:pt x="1417320" y="790587"/>
                  </a:cubicBezTo>
                  <a:cubicBezTo>
                    <a:pt x="1419225" y="790587"/>
                    <a:pt x="1421130" y="787733"/>
                    <a:pt x="1422083" y="784879"/>
                  </a:cubicBezTo>
                  <a:cubicBezTo>
                    <a:pt x="1392555" y="785831"/>
                    <a:pt x="1363028" y="787733"/>
                    <a:pt x="1336358" y="804856"/>
                  </a:cubicBezTo>
                  <a:cubicBezTo>
                    <a:pt x="1336358" y="803905"/>
                    <a:pt x="1335405" y="802953"/>
                    <a:pt x="1335405" y="802002"/>
                  </a:cubicBezTo>
                  <a:cubicBezTo>
                    <a:pt x="1349693" y="785831"/>
                    <a:pt x="1363028" y="769659"/>
                    <a:pt x="1377315" y="753488"/>
                  </a:cubicBezTo>
                  <a:cubicBezTo>
                    <a:pt x="1370648" y="750634"/>
                    <a:pt x="1368743" y="754439"/>
                    <a:pt x="1365885" y="758244"/>
                  </a:cubicBezTo>
                  <a:cubicBezTo>
                    <a:pt x="1355408" y="769659"/>
                    <a:pt x="1345883" y="782026"/>
                    <a:pt x="1335405" y="794392"/>
                  </a:cubicBezTo>
                  <a:cubicBezTo>
                    <a:pt x="1330643" y="800100"/>
                    <a:pt x="1325880" y="804856"/>
                    <a:pt x="1322070" y="810563"/>
                  </a:cubicBezTo>
                  <a:cubicBezTo>
                    <a:pt x="1320165" y="812466"/>
                    <a:pt x="1318260" y="814368"/>
                    <a:pt x="1315403" y="816271"/>
                  </a:cubicBezTo>
                  <a:cubicBezTo>
                    <a:pt x="1314450" y="816271"/>
                    <a:pt x="1313498" y="815320"/>
                    <a:pt x="1313498" y="815320"/>
                  </a:cubicBezTo>
                  <a:cubicBezTo>
                    <a:pt x="1312545" y="805807"/>
                    <a:pt x="1312545" y="797246"/>
                    <a:pt x="1315403" y="788685"/>
                  </a:cubicBezTo>
                  <a:close/>
                  <a:moveTo>
                    <a:pt x="1764030" y="362522"/>
                  </a:moveTo>
                  <a:cubicBezTo>
                    <a:pt x="1755458" y="366327"/>
                    <a:pt x="1746885" y="369181"/>
                    <a:pt x="1738313" y="372986"/>
                  </a:cubicBezTo>
                  <a:cubicBezTo>
                    <a:pt x="1719263" y="379645"/>
                    <a:pt x="1700213" y="387255"/>
                    <a:pt x="1681163" y="394865"/>
                  </a:cubicBezTo>
                  <a:cubicBezTo>
                    <a:pt x="1640205" y="410085"/>
                    <a:pt x="1599248" y="423403"/>
                    <a:pt x="1557338" y="432915"/>
                  </a:cubicBezTo>
                  <a:cubicBezTo>
                    <a:pt x="1543050" y="436720"/>
                    <a:pt x="1527810" y="439574"/>
                    <a:pt x="1513523" y="442428"/>
                  </a:cubicBezTo>
                  <a:cubicBezTo>
                    <a:pt x="1505902" y="444330"/>
                    <a:pt x="1483043" y="443379"/>
                    <a:pt x="1478280" y="450989"/>
                  </a:cubicBezTo>
                  <a:cubicBezTo>
                    <a:pt x="1476375" y="454794"/>
                    <a:pt x="1482090" y="468112"/>
                    <a:pt x="1483043" y="472868"/>
                  </a:cubicBezTo>
                  <a:cubicBezTo>
                    <a:pt x="1490663" y="493795"/>
                    <a:pt x="1498283" y="513772"/>
                    <a:pt x="1505902" y="534699"/>
                  </a:cubicBezTo>
                  <a:cubicBezTo>
                    <a:pt x="1507808" y="540407"/>
                    <a:pt x="1509713" y="546115"/>
                    <a:pt x="1511618" y="552773"/>
                  </a:cubicBezTo>
                  <a:cubicBezTo>
                    <a:pt x="1510665" y="550871"/>
                    <a:pt x="1470660" y="559432"/>
                    <a:pt x="1466850" y="559432"/>
                  </a:cubicBezTo>
                  <a:cubicBezTo>
                    <a:pt x="1448753" y="562286"/>
                    <a:pt x="1428750" y="562286"/>
                    <a:pt x="1410653" y="561335"/>
                  </a:cubicBezTo>
                  <a:cubicBezTo>
                    <a:pt x="1376363" y="558481"/>
                    <a:pt x="1343025" y="548968"/>
                    <a:pt x="1312545" y="532797"/>
                  </a:cubicBezTo>
                  <a:cubicBezTo>
                    <a:pt x="1303020" y="527089"/>
                    <a:pt x="1299210" y="528041"/>
                    <a:pt x="1293495" y="537553"/>
                  </a:cubicBezTo>
                  <a:cubicBezTo>
                    <a:pt x="1291590" y="540407"/>
                    <a:pt x="1290638" y="543261"/>
                    <a:pt x="1289685" y="545163"/>
                  </a:cubicBezTo>
                  <a:cubicBezTo>
                    <a:pt x="1269683" y="536602"/>
                    <a:pt x="1248728" y="528041"/>
                    <a:pt x="1229678" y="518528"/>
                  </a:cubicBezTo>
                  <a:cubicBezTo>
                    <a:pt x="1205865" y="507113"/>
                    <a:pt x="1181100" y="496649"/>
                    <a:pt x="1159193" y="480478"/>
                  </a:cubicBezTo>
                  <a:cubicBezTo>
                    <a:pt x="1109663" y="443379"/>
                    <a:pt x="1084898" y="368230"/>
                    <a:pt x="1109663" y="310203"/>
                  </a:cubicBezTo>
                  <a:cubicBezTo>
                    <a:pt x="1110615" y="308301"/>
                    <a:pt x="1109663" y="307349"/>
                    <a:pt x="1110615" y="304496"/>
                  </a:cubicBezTo>
                  <a:cubicBezTo>
                    <a:pt x="1116330" y="303545"/>
                    <a:pt x="1121093" y="302593"/>
                    <a:pt x="1125855" y="301642"/>
                  </a:cubicBezTo>
                  <a:cubicBezTo>
                    <a:pt x="1127760" y="308301"/>
                    <a:pt x="1128713" y="314008"/>
                    <a:pt x="1131570" y="318765"/>
                  </a:cubicBezTo>
                  <a:cubicBezTo>
                    <a:pt x="1143953" y="345400"/>
                    <a:pt x="1157288" y="371084"/>
                    <a:pt x="1170623" y="396767"/>
                  </a:cubicBezTo>
                  <a:cubicBezTo>
                    <a:pt x="1179195" y="413890"/>
                    <a:pt x="1187768" y="430061"/>
                    <a:pt x="1197293" y="447184"/>
                  </a:cubicBezTo>
                  <a:cubicBezTo>
                    <a:pt x="1200150" y="452891"/>
                    <a:pt x="1205865" y="448135"/>
                    <a:pt x="1205865" y="443379"/>
                  </a:cubicBezTo>
                  <a:cubicBezTo>
                    <a:pt x="1205865" y="440525"/>
                    <a:pt x="1203960" y="437671"/>
                    <a:pt x="1203008" y="434818"/>
                  </a:cubicBezTo>
                  <a:cubicBezTo>
                    <a:pt x="1179195" y="392011"/>
                    <a:pt x="1155383" y="349205"/>
                    <a:pt x="1137285" y="303545"/>
                  </a:cubicBezTo>
                  <a:cubicBezTo>
                    <a:pt x="1192530" y="332082"/>
                    <a:pt x="1243965" y="366327"/>
                    <a:pt x="1292543" y="404378"/>
                  </a:cubicBezTo>
                  <a:cubicBezTo>
                    <a:pt x="1300163" y="411036"/>
                    <a:pt x="1307783" y="417695"/>
                    <a:pt x="1315403" y="425305"/>
                  </a:cubicBezTo>
                  <a:cubicBezTo>
                    <a:pt x="1321118" y="431013"/>
                    <a:pt x="1332548" y="429110"/>
                    <a:pt x="1323975" y="421500"/>
                  </a:cubicBezTo>
                  <a:cubicBezTo>
                    <a:pt x="1314450" y="412939"/>
                    <a:pt x="1304925" y="404378"/>
                    <a:pt x="1295400" y="396767"/>
                  </a:cubicBezTo>
                  <a:cubicBezTo>
                    <a:pt x="1279208" y="383450"/>
                    <a:pt x="1262063" y="372035"/>
                    <a:pt x="1243965" y="359668"/>
                  </a:cubicBezTo>
                  <a:cubicBezTo>
                    <a:pt x="1213485" y="339692"/>
                    <a:pt x="1183005" y="320667"/>
                    <a:pt x="1150620" y="300691"/>
                  </a:cubicBezTo>
                  <a:cubicBezTo>
                    <a:pt x="1154430" y="300691"/>
                    <a:pt x="1157288" y="300691"/>
                    <a:pt x="1159193" y="300691"/>
                  </a:cubicBezTo>
                  <a:cubicBezTo>
                    <a:pt x="1175385" y="299739"/>
                    <a:pt x="1191578" y="298788"/>
                    <a:pt x="1207770" y="298788"/>
                  </a:cubicBezTo>
                  <a:cubicBezTo>
                    <a:pt x="1223963" y="298788"/>
                    <a:pt x="1240155" y="298788"/>
                    <a:pt x="1255395" y="298788"/>
                  </a:cubicBezTo>
                  <a:cubicBezTo>
                    <a:pt x="1282065" y="298788"/>
                    <a:pt x="1307783" y="298788"/>
                    <a:pt x="1334453" y="298788"/>
                  </a:cubicBezTo>
                  <a:cubicBezTo>
                    <a:pt x="1411605" y="299739"/>
                    <a:pt x="1487805" y="308301"/>
                    <a:pt x="1564958" y="315911"/>
                  </a:cubicBezTo>
                  <a:cubicBezTo>
                    <a:pt x="1570673" y="316862"/>
                    <a:pt x="1581150" y="319716"/>
                    <a:pt x="1585913" y="317813"/>
                  </a:cubicBezTo>
                  <a:cubicBezTo>
                    <a:pt x="1590675" y="315911"/>
                    <a:pt x="1590675" y="313057"/>
                    <a:pt x="1584008" y="312106"/>
                  </a:cubicBezTo>
                  <a:cubicBezTo>
                    <a:pt x="1546860" y="302593"/>
                    <a:pt x="1505902" y="300691"/>
                    <a:pt x="1467803" y="298788"/>
                  </a:cubicBezTo>
                  <a:cubicBezTo>
                    <a:pt x="1393508" y="294983"/>
                    <a:pt x="1319213" y="293081"/>
                    <a:pt x="1243965" y="292129"/>
                  </a:cubicBezTo>
                  <a:cubicBezTo>
                    <a:pt x="1227773" y="292129"/>
                    <a:pt x="1210628" y="292129"/>
                    <a:pt x="1194435" y="292129"/>
                  </a:cubicBezTo>
                  <a:cubicBezTo>
                    <a:pt x="1188720" y="292129"/>
                    <a:pt x="1183005" y="292129"/>
                    <a:pt x="1177290" y="292129"/>
                  </a:cubicBezTo>
                  <a:cubicBezTo>
                    <a:pt x="1172528" y="292129"/>
                    <a:pt x="1142048" y="290227"/>
                    <a:pt x="1140143" y="294983"/>
                  </a:cubicBezTo>
                  <a:cubicBezTo>
                    <a:pt x="1143000" y="287373"/>
                    <a:pt x="1147763" y="283568"/>
                    <a:pt x="1153478" y="279763"/>
                  </a:cubicBezTo>
                  <a:cubicBezTo>
                    <a:pt x="1178243" y="260738"/>
                    <a:pt x="1203008" y="241713"/>
                    <a:pt x="1230630" y="226493"/>
                  </a:cubicBezTo>
                  <a:cubicBezTo>
                    <a:pt x="1253490" y="213175"/>
                    <a:pt x="1276350" y="198906"/>
                    <a:pt x="1299210" y="184638"/>
                  </a:cubicBezTo>
                  <a:cubicBezTo>
                    <a:pt x="1303973" y="181784"/>
                    <a:pt x="1310640" y="177979"/>
                    <a:pt x="1312545" y="173223"/>
                  </a:cubicBezTo>
                  <a:cubicBezTo>
                    <a:pt x="1309688" y="170369"/>
                    <a:pt x="1305878" y="170369"/>
                    <a:pt x="1303020" y="172271"/>
                  </a:cubicBezTo>
                  <a:cubicBezTo>
                    <a:pt x="1279208" y="187491"/>
                    <a:pt x="1254443" y="203663"/>
                    <a:pt x="1230630" y="218883"/>
                  </a:cubicBezTo>
                  <a:cubicBezTo>
                    <a:pt x="1211580" y="231249"/>
                    <a:pt x="1191578" y="240762"/>
                    <a:pt x="1174433" y="255982"/>
                  </a:cubicBezTo>
                  <a:cubicBezTo>
                    <a:pt x="1165860" y="263592"/>
                    <a:pt x="1155383" y="269299"/>
                    <a:pt x="1143953" y="275958"/>
                  </a:cubicBezTo>
                  <a:cubicBezTo>
                    <a:pt x="1146810" y="266446"/>
                    <a:pt x="1150620" y="256933"/>
                    <a:pt x="1153478" y="247420"/>
                  </a:cubicBezTo>
                  <a:cubicBezTo>
                    <a:pt x="1166813" y="215078"/>
                    <a:pt x="1183005" y="184638"/>
                    <a:pt x="1198245" y="152295"/>
                  </a:cubicBezTo>
                  <a:cubicBezTo>
                    <a:pt x="1201103" y="146587"/>
                    <a:pt x="1197293" y="143734"/>
                    <a:pt x="1192530" y="146587"/>
                  </a:cubicBezTo>
                  <a:cubicBezTo>
                    <a:pt x="1187768" y="149441"/>
                    <a:pt x="1183958" y="158954"/>
                    <a:pt x="1182053" y="162759"/>
                  </a:cubicBezTo>
                  <a:cubicBezTo>
                    <a:pt x="1176338" y="173223"/>
                    <a:pt x="1170623" y="185589"/>
                    <a:pt x="1165860" y="197004"/>
                  </a:cubicBezTo>
                  <a:cubicBezTo>
                    <a:pt x="1157288" y="216980"/>
                    <a:pt x="1149668" y="236005"/>
                    <a:pt x="1141095" y="255982"/>
                  </a:cubicBezTo>
                  <a:cubicBezTo>
                    <a:pt x="1137285" y="265494"/>
                    <a:pt x="1133475" y="275007"/>
                    <a:pt x="1129665" y="284519"/>
                  </a:cubicBezTo>
                  <a:cubicBezTo>
                    <a:pt x="1125855" y="294032"/>
                    <a:pt x="1114425" y="298788"/>
                    <a:pt x="1104900" y="294983"/>
                  </a:cubicBezTo>
                  <a:cubicBezTo>
                    <a:pt x="1103948" y="294032"/>
                    <a:pt x="1102995" y="293081"/>
                    <a:pt x="1102043" y="292129"/>
                  </a:cubicBezTo>
                  <a:cubicBezTo>
                    <a:pt x="1095375" y="278812"/>
                    <a:pt x="1088708" y="264543"/>
                    <a:pt x="1082040" y="250274"/>
                  </a:cubicBezTo>
                  <a:cubicBezTo>
                    <a:pt x="1066800" y="216980"/>
                    <a:pt x="1094423" y="172271"/>
                    <a:pt x="1116330" y="148490"/>
                  </a:cubicBezTo>
                  <a:cubicBezTo>
                    <a:pt x="1140143" y="121855"/>
                    <a:pt x="1171575" y="100927"/>
                    <a:pt x="1203960" y="85707"/>
                  </a:cubicBezTo>
                  <a:cubicBezTo>
                    <a:pt x="1269683" y="55267"/>
                    <a:pt x="1342073" y="46706"/>
                    <a:pt x="1413510" y="37193"/>
                  </a:cubicBezTo>
                  <a:cubicBezTo>
                    <a:pt x="1417320" y="36242"/>
                    <a:pt x="1420178" y="38144"/>
                    <a:pt x="1420178" y="42901"/>
                  </a:cubicBezTo>
                  <a:cubicBezTo>
                    <a:pt x="1421130" y="67633"/>
                    <a:pt x="1430655" y="90463"/>
                    <a:pt x="1431608" y="114245"/>
                  </a:cubicBezTo>
                  <a:cubicBezTo>
                    <a:pt x="1431608" y="119001"/>
                    <a:pt x="1432560" y="123757"/>
                    <a:pt x="1434465" y="128514"/>
                  </a:cubicBezTo>
                  <a:cubicBezTo>
                    <a:pt x="1440180" y="138977"/>
                    <a:pt x="1463993" y="137075"/>
                    <a:pt x="1474470" y="139929"/>
                  </a:cubicBezTo>
                  <a:cubicBezTo>
                    <a:pt x="1490663" y="143734"/>
                    <a:pt x="1505902" y="148490"/>
                    <a:pt x="1521143" y="154197"/>
                  </a:cubicBezTo>
                  <a:cubicBezTo>
                    <a:pt x="1551623" y="165613"/>
                    <a:pt x="1581150" y="179881"/>
                    <a:pt x="1609725" y="196053"/>
                  </a:cubicBezTo>
                  <a:cubicBezTo>
                    <a:pt x="1678305" y="233152"/>
                    <a:pt x="1739265" y="279763"/>
                    <a:pt x="1784985" y="343497"/>
                  </a:cubicBezTo>
                  <a:cubicBezTo>
                    <a:pt x="1785938" y="345400"/>
                    <a:pt x="1785938" y="347302"/>
                    <a:pt x="1785938" y="349205"/>
                  </a:cubicBezTo>
                  <a:cubicBezTo>
                    <a:pt x="1787843" y="351107"/>
                    <a:pt x="1766888" y="361571"/>
                    <a:pt x="1764030" y="362522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9" name="Freeform 38" descr="hand drawn plants">
            <a:extLst>
              <a:ext uri="{FF2B5EF4-FFF2-40B4-BE49-F238E27FC236}">
                <a16:creationId xmlns:a16="http://schemas.microsoft.com/office/drawing/2014/main" id="{D69A7308-C425-8847-A708-61EF9D212CB1}"/>
              </a:ext>
            </a:extLst>
          </p:cNvPr>
          <p:cNvSpPr/>
          <p:nvPr userDrawn="1"/>
        </p:nvSpPr>
        <p:spPr>
          <a:xfrm>
            <a:off x="10510395" y="104227"/>
            <a:ext cx="6004680" cy="6921577"/>
          </a:xfrm>
          <a:custGeom>
            <a:avLst/>
            <a:gdLst>
              <a:gd name="connsiteX0" fmla="*/ 9525 w 2038350"/>
              <a:gd name="connsiteY0" fmla="*/ 1086280 h 2349599"/>
              <a:gd name="connsiteX1" fmla="*/ 44768 w 2038350"/>
              <a:gd name="connsiteY1" fmla="*/ 1003521 h 2349599"/>
              <a:gd name="connsiteX2" fmla="*/ 86678 w 2038350"/>
              <a:gd name="connsiteY2" fmla="*/ 927421 h 2349599"/>
              <a:gd name="connsiteX3" fmla="*/ 90488 w 2038350"/>
              <a:gd name="connsiteY3" fmla="*/ 928372 h 2349599"/>
              <a:gd name="connsiteX4" fmla="*/ 92393 w 2038350"/>
              <a:gd name="connsiteY4" fmla="*/ 949299 h 2349599"/>
              <a:gd name="connsiteX5" fmla="*/ 95250 w 2038350"/>
              <a:gd name="connsiteY5" fmla="*/ 972130 h 2349599"/>
              <a:gd name="connsiteX6" fmla="*/ 100965 w 2038350"/>
              <a:gd name="connsiteY6" fmla="*/ 1104354 h 2349599"/>
              <a:gd name="connsiteX7" fmla="*/ 105728 w 2038350"/>
              <a:gd name="connsiteY7" fmla="*/ 1150966 h 2349599"/>
              <a:gd name="connsiteX8" fmla="*/ 116205 w 2038350"/>
              <a:gd name="connsiteY8" fmla="*/ 1191869 h 2349599"/>
              <a:gd name="connsiteX9" fmla="*/ 122872 w 2038350"/>
              <a:gd name="connsiteY9" fmla="*/ 1196626 h 2349599"/>
              <a:gd name="connsiteX10" fmla="*/ 122872 w 2038350"/>
              <a:gd name="connsiteY10" fmla="*/ 1157624 h 2349599"/>
              <a:gd name="connsiteX11" fmla="*/ 122872 w 2038350"/>
              <a:gd name="connsiteY11" fmla="*/ 1013985 h 2349599"/>
              <a:gd name="connsiteX12" fmla="*/ 132397 w 2038350"/>
              <a:gd name="connsiteY12" fmla="*/ 909347 h 2349599"/>
              <a:gd name="connsiteX13" fmla="*/ 150495 w 2038350"/>
              <a:gd name="connsiteY13" fmla="*/ 841808 h 2349599"/>
              <a:gd name="connsiteX14" fmla="*/ 211455 w 2038350"/>
              <a:gd name="connsiteY14" fmla="*/ 766659 h 2349599"/>
              <a:gd name="connsiteX15" fmla="*/ 289560 w 2038350"/>
              <a:gd name="connsiteY15" fmla="*/ 702924 h 2349599"/>
              <a:gd name="connsiteX16" fmla="*/ 402907 w 2038350"/>
              <a:gd name="connsiteY16" fmla="*/ 678192 h 2349599"/>
              <a:gd name="connsiteX17" fmla="*/ 495300 w 2038350"/>
              <a:gd name="connsiteY17" fmla="*/ 686753 h 2349599"/>
              <a:gd name="connsiteX18" fmla="*/ 600075 w 2038350"/>
              <a:gd name="connsiteY18" fmla="*/ 744780 h 2349599"/>
              <a:gd name="connsiteX19" fmla="*/ 605790 w 2038350"/>
              <a:gd name="connsiteY19" fmla="*/ 749536 h 2349599"/>
              <a:gd name="connsiteX20" fmla="*/ 559118 w 2038350"/>
              <a:gd name="connsiteY20" fmla="*/ 750487 h 2349599"/>
              <a:gd name="connsiteX21" fmla="*/ 481965 w 2038350"/>
              <a:gd name="connsiteY21" fmla="*/ 751439 h 2349599"/>
              <a:gd name="connsiteX22" fmla="*/ 416243 w 2038350"/>
              <a:gd name="connsiteY22" fmla="*/ 758097 h 2349599"/>
              <a:gd name="connsiteX23" fmla="*/ 392430 w 2038350"/>
              <a:gd name="connsiteY23" fmla="*/ 757146 h 2349599"/>
              <a:gd name="connsiteX24" fmla="*/ 372428 w 2038350"/>
              <a:gd name="connsiteY24" fmla="*/ 754292 h 2349599"/>
              <a:gd name="connsiteX25" fmla="*/ 379095 w 2038350"/>
              <a:gd name="connsiteY25" fmla="*/ 763805 h 2349599"/>
              <a:gd name="connsiteX26" fmla="*/ 260985 w 2038350"/>
              <a:gd name="connsiteY26" fmla="*/ 799001 h 2349599"/>
              <a:gd name="connsiteX27" fmla="*/ 268605 w 2038350"/>
              <a:gd name="connsiteY27" fmla="*/ 806611 h 2349599"/>
              <a:gd name="connsiteX28" fmla="*/ 378143 w 2038350"/>
              <a:gd name="connsiteY28" fmla="*/ 792342 h 2349599"/>
              <a:gd name="connsiteX29" fmla="*/ 403860 w 2038350"/>
              <a:gd name="connsiteY29" fmla="*/ 788537 h 2349599"/>
              <a:gd name="connsiteX30" fmla="*/ 455295 w 2038350"/>
              <a:gd name="connsiteY30" fmla="*/ 793294 h 2349599"/>
              <a:gd name="connsiteX31" fmla="*/ 580072 w 2038350"/>
              <a:gd name="connsiteY31" fmla="*/ 855125 h 2349599"/>
              <a:gd name="connsiteX32" fmla="*/ 642938 w 2038350"/>
              <a:gd name="connsiteY32" fmla="*/ 890322 h 2349599"/>
              <a:gd name="connsiteX33" fmla="*/ 676275 w 2038350"/>
              <a:gd name="connsiteY33" fmla="*/ 913152 h 2349599"/>
              <a:gd name="connsiteX34" fmla="*/ 636270 w 2038350"/>
              <a:gd name="connsiteY34" fmla="*/ 920762 h 2349599"/>
              <a:gd name="connsiteX35" fmla="*/ 556260 w 2038350"/>
              <a:gd name="connsiteY35" fmla="*/ 947397 h 2349599"/>
              <a:gd name="connsiteX36" fmla="*/ 499110 w 2038350"/>
              <a:gd name="connsiteY36" fmla="*/ 973081 h 2349599"/>
              <a:gd name="connsiteX37" fmla="*/ 417195 w 2038350"/>
              <a:gd name="connsiteY37" fmla="*/ 1020644 h 2349599"/>
              <a:gd name="connsiteX38" fmla="*/ 240982 w 2038350"/>
              <a:gd name="connsiteY38" fmla="*/ 1180454 h 2349599"/>
              <a:gd name="connsiteX39" fmla="*/ 198120 w 2038350"/>
              <a:gd name="connsiteY39" fmla="*/ 1231822 h 2349599"/>
              <a:gd name="connsiteX40" fmla="*/ 203835 w 2038350"/>
              <a:gd name="connsiteY40" fmla="*/ 1234676 h 2349599"/>
              <a:gd name="connsiteX41" fmla="*/ 356235 w 2038350"/>
              <a:gd name="connsiteY41" fmla="*/ 1081524 h 2349599"/>
              <a:gd name="connsiteX42" fmla="*/ 478155 w 2038350"/>
              <a:gd name="connsiteY42" fmla="*/ 1007326 h 2349599"/>
              <a:gd name="connsiteX43" fmla="*/ 520065 w 2038350"/>
              <a:gd name="connsiteY43" fmla="*/ 993057 h 2349599"/>
              <a:gd name="connsiteX44" fmla="*/ 642938 w 2038350"/>
              <a:gd name="connsiteY44" fmla="*/ 958812 h 2349599"/>
              <a:gd name="connsiteX45" fmla="*/ 739140 w 2038350"/>
              <a:gd name="connsiteY45" fmla="*/ 955007 h 2349599"/>
              <a:gd name="connsiteX46" fmla="*/ 692468 w 2038350"/>
              <a:gd name="connsiteY46" fmla="*/ 966422 h 2349599"/>
              <a:gd name="connsiteX47" fmla="*/ 603885 w 2038350"/>
              <a:gd name="connsiteY47" fmla="*/ 988301 h 2349599"/>
              <a:gd name="connsiteX48" fmla="*/ 485775 w 2038350"/>
              <a:gd name="connsiteY48" fmla="*/ 1098647 h 2349599"/>
              <a:gd name="connsiteX49" fmla="*/ 391478 w 2038350"/>
              <a:gd name="connsiteY49" fmla="*/ 1233725 h 2349599"/>
              <a:gd name="connsiteX50" fmla="*/ 317182 w 2038350"/>
              <a:gd name="connsiteY50" fmla="*/ 1387828 h 2349599"/>
              <a:gd name="connsiteX51" fmla="*/ 299085 w 2038350"/>
              <a:gd name="connsiteY51" fmla="*/ 1441098 h 2349599"/>
              <a:gd name="connsiteX52" fmla="*/ 303847 w 2038350"/>
              <a:gd name="connsiteY52" fmla="*/ 1450611 h 2349599"/>
              <a:gd name="connsiteX53" fmla="*/ 326707 w 2038350"/>
              <a:gd name="connsiteY53" fmla="*/ 1386877 h 2349599"/>
              <a:gd name="connsiteX54" fmla="*/ 397193 w 2038350"/>
              <a:gd name="connsiteY54" fmla="*/ 1242286 h 2349599"/>
              <a:gd name="connsiteX55" fmla="*/ 475297 w 2038350"/>
              <a:gd name="connsiteY55" fmla="*/ 1128135 h 2349599"/>
              <a:gd name="connsiteX56" fmla="*/ 619125 w 2038350"/>
              <a:gd name="connsiteY56" fmla="*/ 990203 h 2349599"/>
              <a:gd name="connsiteX57" fmla="*/ 691515 w 2038350"/>
              <a:gd name="connsiteY57" fmla="*/ 976886 h 2349599"/>
              <a:gd name="connsiteX58" fmla="*/ 680085 w 2038350"/>
              <a:gd name="connsiteY58" fmla="*/ 987350 h 2349599"/>
              <a:gd name="connsiteX59" fmla="*/ 585788 w 2038350"/>
              <a:gd name="connsiteY59" fmla="*/ 1116720 h 2349599"/>
              <a:gd name="connsiteX60" fmla="*/ 566738 w 2038350"/>
              <a:gd name="connsiteY60" fmla="*/ 1145258 h 2349599"/>
              <a:gd name="connsiteX61" fmla="*/ 438150 w 2038350"/>
              <a:gd name="connsiteY61" fmla="*/ 1277482 h 2349599"/>
              <a:gd name="connsiteX62" fmla="*/ 345757 w 2038350"/>
              <a:gd name="connsiteY62" fmla="*/ 1400194 h 2349599"/>
              <a:gd name="connsiteX63" fmla="*/ 310515 w 2038350"/>
              <a:gd name="connsiteY63" fmla="*/ 1461075 h 2349599"/>
              <a:gd name="connsiteX64" fmla="*/ 294322 w 2038350"/>
              <a:gd name="connsiteY64" fmla="*/ 1494369 h 2349599"/>
              <a:gd name="connsiteX65" fmla="*/ 286703 w 2038350"/>
              <a:gd name="connsiteY65" fmla="*/ 1491515 h 2349599"/>
              <a:gd name="connsiteX66" fmla="*/ 284797 w 2038350"/>
              <a:gd name="connsiteY66" fmla="*/ 1494369 h 2349599"/>
              <a:gd name="connsiteX67" fmla="*/ 277178 w 2038350"/>
              <a:gd name="connsiteY67" fmla="*/ 1531468 h 2349599"/>
              <a:gd name="connsiteX68" fmla="*/ 269557 w 2038350"/>
              <a:gd name="connsiteY68" fmla="*/ 1543834 h 2349599"/>
              <a:gd name="connsiteX69" fmla="*/ 246697 w 2038350"/>
              <a:gd name="connsiteY69" fmla="*/ 1536224 h 2349599"/>
              <a:gd name="connsiteX70" fmla="*/ 262890 w 2038350"/>
              <a:gd name="connsiteY70" fmla="*/ 1555249 h 2349599"/>
              <a:gd name="connsiteX71" fmla="*/ 242888 w 2038350"/>
              <a:gd name="connsiteY71" fmla="*/ 1594250 h 2349599"/>
              <a:gd name="connsiteX72" fmla="*/ 223838 w 2038350"/>
              <a:gd name="connsiteY72" fmla="*/ 1642764 h 2349599"/>
              <a:gd name="connsiteX73" fmla="*/ 192405 w 2038350"/>
              <a:gd name="connsiteY73" fmla="*/ 1737890 h 2349599"/>
              <a:gd name="connsiteX74" fmla="*/ 185738 w 2038350"/>
              <a:gd name="connsiteY74" fmla="*/ 1750256 h 2349599"/>
              <a:gd name="connsiteX75" fmla="*/ 180022 w 2038350"/>
              <a:gd name="connsiteY75" fmla="*/ 1698888 h 2349599"/>
              <a:gd name="connsiteX76" fmla="*/ 159068 w 2038350"/>
              <a:gd name="connsiteY76" fmla="*/ 1655131 h 2349599"/>
              <a:gd name="connsiteX77" fmla="*/ 162878 w 2038350"/>
              <a:gd name="connsiteY77" fmla="*/ 1679863 h 2349599"/>
              <a:gd name="connsiteX78" fmla="*/ 165735 w 2038350"/>
              <a:gd name="connsiteY78" fmla="*/ 1705547 h 2349599"/>
              <a:gd name="connsiteX79" fmla="*/ 169545 w 2038350"/>
              <a:gd name="connsiteY79" fmla="*/ 1735987 h 2349599"/>
              <a:gd name="connsiteX80" fmla="*/ 87630 w 2038350"/>
              <a:gd name="connsiteY80" fmla="*/ 1677961 h 2349599"/>
              <a:gd name="connsiteX81" fmla="*/ 93345 w 2038350"/>
              <a:gd name="connsiteY81" fmla="*/ 1688425 h 2349599"/>
              <a:gd name="connsiteX82" fmla="*/ 143828 w 2038350"/>
              <a:gd name="connsiteY82" fmla="*/ 1741695 h 2349599"/>
              <a:gd name="connsiteX83" fmla="*/ 177165 w 2038350"/>
              <a:gd name="connsiteY83" fmla="*/ 1774989 h 2349599"/>
              <a:gd name="connsiteX84" fmla="*/ 189547 w 2038350"/>
              <a:gd name="connsiteY84" fmla="*/ 1793063 h 2349599"/>
              <a:gd name="connsiteX85" fmla="*/ 187643 w 2038350"/>
              <a:gd name="connsiteY85" fmla="*/ 1774038 h 2349599"/>
              <a:gd name="connsiteX86" fmla="*/ 227647 w 2038350"/>
              <a:gd name="connsiteY86" fmla="*/ 1796868 h 2349599"/>
              <a:gd name="connsiteX87" fmla="*/ 230505 w 2038350"/>
              <a:gd name="connsiteY87" fmla="*/ 1793063 h 2349599"/>
              <a:gd name="connsiteX88" fmla="*/ 197168 w 2038350"/>
              <a:gd name="connsiteY88" fmla="*/ 1767379 h 2349599"/>
              <a:gd name="connsiteX89" fmla="*/ 222885 w 2038350"/>
              <a:gd name="connsiteY89" fmla="*/ 1743597 h 2349599"/>
              <a:gd name="connsiteX90" fmla="*/ 244793 w 2038350"/>
              <a:gd name="connsiteY90" fmla="*/ 1718865 h 2349599"/>
              <a:gd name="connsiteX91" fmla="*/ 241935 w 2038350"/>
              <a:gd name="connsiteY91" fmla="*/ 1716011 h 2349599"/>
              <a:gd name="connsiteX92" fmla="*/ 200978 w 2038350"/>
              <a:gd name="connsiteY92" fmla="*/ 1737890 h 2349599"/>
              <a:gd name="connsiteX93" fmla="*/ 201930 w 2038350"/>
              <a:gd name="connsiteY93" fmla="*/ 1729328 h 2349599"/>
              <a:gd name="connsiteX94" fmla="*/ 236220 w 2038350"/>
              <a:gd name="connsiteY94" fmla="*/ 1629447 h 2349599"/>
              <a:gd name="connsiteX95" fmla="*/ 289560 w 2038350"/>
              <a:gd name="connsiteY95" fmla="*/ 1593299 h 2349599"/>
              <a:gd name="connsiteX96" fmla="*/ 294322 w 2038350"/>
              <a:gd name="connsiteY96" fmla="*/ 1616129 h 2349599"/>
              <a:gd name="connsiteX97" fmla="*/ 298132 w 2038350"/>
              <a:gd name="connsiteY97" fmla="*/ 1616129 h 2349599"/>
              <a:gd name="connsiteX98" fmla="*/ 302895 w 2038350"/>
              <a:gd name="connsiteY98" fmla="*/ 1605665 h 2349599"/>
              <a:gd name="connsiteX99" fmla="*/ 309563 w 2038350"/>
              <a:gd name="connsiteY99" fmla="*/ 1594250 h 2349599"/>
              <a:gd name="connsiteX100" fmla="*/ 340043 w 2038350"/>
              <a:gd name="connsiteY100" fmla="*/ 1617081 h 2349599"/>
              <a:gd name="connsiteX101" fmla="*/ 313372 w 2038350"/>
              <a:gd name="connsiteY101" fmla="*/ 1734085 h 2349599"/>
              <a:gd name="connsiteX102" fmla="*/ 310515 w 2038350"/>
              <a:gd name="connsiteY102" fmla="*/ 1796868 h 2349599"/>
              <a:gd name="connsiteX103" fmla="*/ 298132 w 2038350"/>
              <a:gd name="connsiteY103" fmla="*/ 1825405 h 2349599"/>
              <a:gd name="connsiteX104" fmla="*/ 257175 w 2038350"/>
              <a:gd name="connsiteY104" fmla="*/ 1867260 h 2349599"/>
              <a:gd name="connsiteX105" fmla="*/ 234315 w 2038350"/>
              <a:gd name="connsiteY105" fmla="*/ 1905311 h 2349599"/>
              <a:gd name="connsiteX106" fmla="*/ 231457 w 2038350"/>
              <a:gd name="connsiteY106" fmla="*/ 1923384 h 2349599"/>
              <a:gd name="connsiteX107" fmla="*/ 235268 w 2038350"/>
              <a:gd name="connsiteY107" fmla="*/ 1930043 h 2349599"/>
              <a:gd name="connsiteX108" fmla="*/ 240982 w 2038350"/>
              <a:gd name="connsiteY108" fmla="*/ 1935751 h 2349599"/>
              <a:gd name="connsiteX109" fmla="*/ 260985 w 2038350"/>
              <a:gd name="connsiteY109" fmla="*/ 1891993 h 2349599"/>
              <a:gd name="connsiteX110" fmla="*/ 297180 w 2038350"/>
              <a:gd name="connsiteY110" fmla="*/ 1854894 h 2349599"/>
              <a:gd name="connsiteX111" fmla="*/ 303847 w 2038350"/>
              <a:gd name="connsiteY111" fmla="*/ 1847284 h 2349599"/>
              <a:gd name="connsiteX112" fmla="*/ 309563 w 2038350"/>
              <a:gd name="connsiteY112" fmla="*/ 1950020 h 2349599"/>
              <a:gd name="connsiteX113" fmla="*/ 313372 w 2038350"/>
              <a:gd name="connsiteY113" fmla="*/ 1950020 h 2349599"/>
              <a:gd name="connsiteX114" fmla="*/ 306705 w 2038350"/>
              <a:gd name="connsiteY114" fmla="*/ 1907213 h 2349599"/>
              <a:gd name="connsiteX115" fmla="*/ 310515 w 2038350"/>
              <a:gd name="connsiteY115" fmla="*/ 1863455 h 2349599"/>
              <a:gd name="connsiteX116" fmla="*/ 360045 w 2038350"/>
              <a:gd name="connsiteY116" fmla="*/ 1939556 h 2349599"/>
              <a:gd name="connsiteX117" fmla="*/ 335280 w 2038350"/>
              <a:gd name="connsiteY117" fmla="*/ 1852040 h 2349599"/>
              <a:gd name="connsiteX118" fmla="*/ 339090 w 2038350"/>
              <a:gd name="connsiteY118" fmla="*/ 1849187 h 2349599"/>
              <a:gd name="connsiteX119" fmla="*/ 385763 w 2038350"/>
              <a:gd name="connsiteY119" fmla="*/ 1891993 h 2349599"/>
              <a:gd name="connsiteX120" fmla="*/ 421957 w 2038350"/>
              <a:gd name="connsiteY120" fmla="*/ 1942410 h 2349599"/>
              <a:gd name="connsiteX121" fmla="*/ 410528 w 2038350"/>
              <a:gd name="connsiteY121" fmla="*/ 1898652 h 2349599"/>
              <a:gd name="connsiteX122" fmla="*/ 363855 w 2038350"/>
              <a:gd name="connsiteY122" fmla="*/ 1842528 h 2349599"/>
              <a:gd name="connsiteX123" fmla="*/ 344805 w 2038350"/>
              <a:gd name="connsiteY123" fmla="*/ 1819698 h 2349599"/>
              <a:gd name="connsiteX124" fmla="*/ 373380 w 2038350"/>
              <a:gd name="connsiteY124" fmla="*/ 1816844 h 2349599"/>
              <a:gd name="connsiteX125" fmla="*/ 408622 w 2038350"/>
              <a:gd name="connsiteY125" fmla="*/ 1797819 h 2349599"/>
              <a:gd name="connsiteX126" fmla="*/ 423863 w 2038350"/>
              <a:gd name="connsiteY126" fmla="*/ 1778794 h 2349599"/>
              <a:gd name="connsiteX127" fmla="*/ 325755 w 2038350"/>
              <a:gd name="connsiteY127" fmla="*/ 1800673 h 2349599"/>
              <a:gd name="connsiteX128" fmla="*/ 320040 w 2038350"/>
              <a:gd name="connsiteY128" fmla="*/ 1735987 h 2349599"/>
              <a:gd name="connsiteX129" fmla="*/ 340995 w 2038350"/>
              <a:gd name="connsiteY129" fmla="*/ 1644667 h 2349599"/>
              <a:gd name="connsiteX130" fmla="*/ 348615 w 2038350"/>
              <a:gd name="connsiteY130" fmla="*/ 1623739 h 2349599"/>
              <a:gd name="connsiteX131" fmla="*/ 394335 w 2038350"/>
              <a:gd name="connsiteY131" fmla="*/ 1659887 h 2349599"/>
              <a:gd name="connsiteX132" fmla="*/ 352425 w 2038350"/>
              <a:gd name="connsiteY132" fmla="*/ 1612324 h 2349599"/>
              <a:gd name="connsiteX133" fmla="*/ 354330 w 2038350"/>
              <a:gd name="connsiteY133" fmla="*/ 1609470 h 2349599"/>
              <a:gd name="connsiteX134" fmla="*/ 402907 w 2038350"/>
              <a:gd name="connsiteY134" fmla="*/ 1630398 h 2349599"/>
              <a:gd name="connsiteX135" fmla="*/ 360045 w 2038350"/>
              <a:gd name="connsiteY135" fmla="*/ 1594250 h 2349599"/>
              <a:gd name="connsiteX136" fmla="*/ 369570 w 2038350"/>
              <a:gd name="connsiteY136" fmla="*/ 1583787 h 2349599"/>
              <a:gd name="connsiteX137" fmla="*/ 400050 w 2038350"/>
              <a:gd name="connsiteY137" fmla="*/ 1581884 h 2349599"/>
              <a:gd name="connsiteX138" fmla="*/ 437197 w 2038350"/>
              <a:gd name="connsiteY138" fmla="*/ 1576177 h 2349599"/>
              <a:gd name="connsiteX139" fmla="*/ 405765 w 2038350"/>
              <a:gd name="connsiteY139" fmla="*/ 1567615 h 2349599"/>
              <a:gd name="connsiteX140" fmla="*/ 370522 w 2038350"/>
              <a:gd name="connsiteY140" fmla="*/ 1564761 h 2349599"/>
              <a:gd name="connsiteX141" fmla="*/ 559118 w 2038350"/>
              <a:gd name="connsiteY141" fmla="*/ 1248945 h 2349599"/>
              <a:gd name="connsiteX142" fmla="*/ 560070 w 2038350"/>
              <a:gd name="connsiteY142" fmla="*/ 1260360 h 2349599"/>
              <a:gd name="connsiteX143" fmla="*/ 565785 w 2038350"/>
              <a:gd name="connsiteY143" fmla="*/ 1367852 h 2349599"/>
              <a:gd name="connsiteX144" fmla="*/ 566738 w 2038350"/>
              <a:gd name="connsiteY144" fmla="*/ 1403048 h 2349599"/>
              <a:gd name="connsiteX145" fmla="*/ 579120 w 2038350"/>
              <a:gd name="connsiteY145" fmla="*/ 1494369 h 2349599"/>
              <a:gd name="connsiteX146" fmla="*/ 594360 w 2038350"/>
              <a:gd name="connsiteY146" fmla="*/ 1565713 h 2349599"/>
              <a:gd name="connsiteX147" fmla="*/ 606743 w 2038350"/>
              <a:gd name="connsiteY147" fmla="*/ 1578079 h 2349599"/>
              <a:gd name="connsiteX148" fmla="*/ 602932 w 2038350"/>
              <a:gd name="connsiteY148" fmla="*/ 1494369 h 2349599"/>
              <a:gd name="connsiteX149" fmla="*/ 624840 w 2038350"/>
              <a:gd name="connsiteY149" fmla="*/ 1333607 h 2349599"/>
              <a:gd name="connsiteX150" fmla="*/ 641985 w 2038350"/>
              <a:gd name="connsiteY150" fmla="*/ 1228017 h 2349599"/>
              <a:gd name="connsiteX151" fmla="*/ 684847 w 2038350"/>
              <a:gd name="connsiteY151" fmla="*/ 1098647 h 2349599"/>
              <a:gd name="connsiteX152" fmla="*/ 694372 w 2038350"/>
              <a:gd name="connsiteY152" fmla="*/ 1075816 h 2349599"/>
              <a:gd name="connsiteX153" fmla="*/ 722947 w 2038350"/>
              <a:gd name="connsiteY153" fmla="*/ 1107208 h 2349599"/>
              <a:gd name="connsiteX154" fmla="*/ 728663 w 2038350"/>
              <a:gd name="connsiteY154" fmla="*/ 1119574 h 2349599"/>
              <a:gd name="connsiteX155" fmla="*/ 756285 w 2038350"/>
              <a:gd name="connsiteY155" fmla="*/ 1227066 h 2349599"/>
              <a:gd name="connsiteX156" fmla="*/ 767715 w 2038350"/>
              <a:gd name="connsiteY156" fmla="*/ 1301264 h 2349599"/>
              <a:gd name="connsiteX157" fmla="*/ 766763 w 2038350"/>
              <a:gd name="connsiteY157" fmla="*/ 1312679 h 2349599"/>
              <a:gd name="connsiteX158" fmla="*/ 756285 w 2038350"/>
              <a:gd name="connsiteY158" fmla="*/ 1456318 h 2349599"/>
              <a:gd name="connsiteX159" fmla="*/ 772478 w 2038350"/>
              <a:gd name="connsiteY159" fmla="*/ 1560956 h 2349599"/>
              <a:gd name="connsiteX160" fmla="*/ 777240 w 2038350"/>
              <a:gd name="connsiteY160" fmla="*/ 1673204 h 2349599"/>
              <a:gd name="connsiteX161" fmla="*/ 785813 w 2038350"/>
              <a:gd name="connsiteY161" fmla="*/ 1720767 h 2349599"/>
              <a:gd name="connsiteX162" fmla="*/ 786765 w 2038350"/>
              <a:gd name="connsiteY162" fmla="*/ 1709352 h 2349599"/>
              <a:gd name="connsiteX163" fmla="*/ 789622 w 2038350"/>
              <a:gd name="connsiteY163" fmla="*/ 1580933 h 2349599"/>
              <a:gd name="connsiteX164" fmla="*/ 791528 w 2038350"/>
              <a:gd name="connsiteY164" fmla="*/ 1471538 h 2349599"/>
              <a:gd name="connsiteX165" fmla="*/ 794385 w 2038350"/>
              <a:gd name="connsiteY165" fmla="*/ 1396389 h 2349599"/>
              <a:gd name="connsiteX166" fmla="*/ 797243 w 2038350"/>
              <a:gd name="connsiteY166" fmla="*/ 1396389 h 2349599"/>
              <a:gd name="connsiteX167" fmla="*/ 807720 w 2038350"/>
              <a:gd name="connsiteY167" fmla="*/ 1450611 h 2349599"/>
              <a:gd name="connsiteX168" fmla="*/ 817245 w 2038350"/>
              <a:gd name="connsiteY168" fmla="*/ 1490564 h 2349599"/>
              <a:gd name="connsiteX169" fmla="*/ 848678 w 2038350"/>
              <a:gd name="connsiteY169" fmla="*/ 1598055 h 2349599"/>
              <a:gd name="connsiteX170" fmla="*/ 921068 w 2038350"/>
              <a:gd name="connsiteY170" fmla="*/ 1654179 h 2349599"/>
              <a:gd name="connsiteX171" fmla="*/ 1056323 w 2038350"/>
              <a:gd name="connsiteY171" fmla="*/ 1663692 h 2349599"/>
              <a:gd name="connsiteX172" fmla="*/ 1223963 w 2038350"/>
              <a:gd name="connsiteY172" fmla="*/ 1658936 h 2349599"/>
              <a:gd name="connsiteX173" fmla="*/ 1347788 w 2038350"/>
              <a:gd name="connsiteY173" fmla="*/ 1577128 h 2349599"/>
              <a:gd name="connsiteX174" fmla="*/ 1360170 w 2038350"/>
              <a:gd name="connsiteY174" fmla="*/ 1517199 h 2349599"/>
              <a:gd name="connsiteX175" fmla="*/ 1383030 w 2038350"/>
              <a:gd name="connsiteY175" fmla="*/ 1418268 h 2349599"/>
              <a:gd name="connsiteX176" fmla="*/ 1392555 w 2038350"/>
              <a:gd name="connsiteY176" fmla="*/ 1374511 h 2349599"/>
              <a:gd name="connsiteX177" fmla="*/ 1416368 w 2038350"/>
              <a:gd name="connsiteY177" fmla="*/ 1416366 h 2349599"/>
              <a:gd name="connsiteX178" fmla="*/ 1439228 w 2038350"/>
              <a:gd name="connsiteY178" fmla="*/ 1458221 h 2349599"/>
              <a:gd name="connsiteX179" fmla="*/ 1460182 w 2038350"/>
              <a:gd name="connsiteY179" fmla="*/ 1501027 h 2349599"/>
              <a:gd name="connsiteX180" fmla="*/ 1478280 w 2038350"/>
              <a:gd name="connsiteY180" fmla="*/ 1544785 h 2349599"/>
              <a:gd name="connsiteX181" fmla="*/ 1496378 w 2038350"/>
              <a:gd name="connsiteY181" fmla="*/ 1587592 h 2349599"/>
              <a:gd name="connsiteX182" fmla="*/ 1500188 w 2038350"/>
              <a:gd name="connsiteY182" fmla="*/ 1586640 h 2349599"/>
              <a:gd name="connsiteX183" fmla="*/ 1501140 w 2038350"/>
              <a:gd name="connsiteY183" fmla="*/ 1576177 h 2349599"/>
              <a:gd name="connsiteX184" fmla="*/ 1472565 w 2038350"/>
              <a:gd name="connsiteY184" fmla="*/ 1471538 h 2349599"/>
              <a:gd name="connsiteX185" fmla="*/ 1417320 w 2038350"/>
              <a:gd name="connsiteY185" fmla="*/ 1351680 h 2349599"/>
              <a:gd name="connsiteX186" fmla="*/ 1408748 w 2038350"/>
              <a:gd name="connsiteY186" fmla="*/ 1295556 h 2349599"/>
              <a:gd name="connsiteX187" fmla="*/ 1428750 w 2038350"/>
              <a:gd name="connsiteY187" fmla="*/ 1161429 h 2349599"/>
              <a:gd name="connsiteX188" fmla="*/ 1429703 w 2038350"/>
              <a:gd name="connsiteY188" fmla="*/ 1156673 h 2349599"/>
              <a:gd name="connsiteX189" fmla="*/ 1553528 w 2038350"/>
              <a:gd name="connsiteY189" fmla="*/ 1257506 h 2349599"/>
              <a:gd name="connsiteX190" fmla="*/ 1601153 w 2038350"/>
              <a:gd name="connsiteY190" fmla="*/ 1304118 h 2349599"/>
              <a:gd name="connsiteX191" fmla="*/ 1654493 w 2038350"/>
              <a:gd name="connsiteY191" fmla="*/ 1373559 h 2349599"/>
              <a:gd name="connsiteX192" fmla="*/ 1659255 w 2038350"/>
              <a:gd name="connsiteY192" fmla="*/ 1379267 h 2349599"/>
              <a:gd name="connsiteX193" fmla="*/ 1666875 w 2038350"/>
              <a:gd name="connsiteY193" fmla="*/ 1383072 h 2349599"/>
              <a:gd name="connsiteX194" fmla="*/ 1584960 w 2038350"/>
              <a:gd name="connsiteY194" fmla="*/ 1219456 h 2349599"/>
              <a:gd name="connsiteX195" fmla="*/ 1459230 w 2038350"/>
              <a:gd name="connsiteY195" fmla="*/ 1092939 h 2349599"/>
              <a:gd name="connsiteX196" fmla="*/ 1460182 w 2038350"/>
              <a:gd name="connsiteY196" fmla="*/ 1064401 h 2349599"/>
              <a:gd name="connsiteX197" fmla="*/ 1438275 w 2038350"/>
              <a:gd name="connsiteY197" fmla="*/ 1035864 h 2349599"/>
              <a:gd name="connsiteX198" fmla="*/ 1391603 w 2038350"/>
              <a:gd name="connsiteY198" fmla="*/ 1028254 h 2349599"/>
              <a:gd name="connsiteX199" fmla="*/ 1362075 w 2038350"/>
              <a:gd name="connsiteY199" fmla="*/ 1014936 h 2349599"/>
              <a:gd name="connsiteX200" fmla="*/ 1344930 w 2038350"/>
              <a:gd name="connsiteY200" fmla="*/ 1000667 h 2349599"/>
              <a:gd name="connsiteX201" fmla="*/ 1368743 w 2038350"/>
              <a:gd name="connsiteY201" fmla="*/ 998765 h 2349599"/>
              <a:gd name="connsiteX202" fmla="*/ 1480185 w 2038350"/>
              <a:gd name="connsiteY202" fmla="*/ 1019692 h 2349599"/>
              <a:gd name="connsiteX203" fmla="*/ 1530668 w 2038350"/>
              <a:gd name="connsiteY203" fmla="*/ 1041571 h 2349599"/>
              <a:gd name="connsiteX204" fmla="*/ 1540193 w 2038350"/>
              <a:gd name="connsiteY204" fmla="*/ 1052035 h 2349599"/>
              <a:gd name="connsiteX205" fmla="*/ 1605915 w 2038350"/>
              <a:gd name="connsiteY205" fmla="*/ 1186162 h 2349599"/>
              <a:gd name="connsiteX206" fmla="*/ 1689735 w 2038350"/>
              <a:gd name="connsiteY206" fmla="*/ 1330753 h 2349599"/>
              <a:gd name="connsiteX207" fmla="*/ 1701165 w 2038350"/>
              <a:gd name="connsiteY207" fmla="*/ 1350729 h 2349599"/>
              <a:gd name="connsiteX208" fmla="*/ 1703070 w 2038350"/>
              <a:gd name="connsiteY208" fmla="*/ 1401146 h 2349599"/>
              <a:gd name="connsiteX209" fmla="*/ 1672590 w 2038350"/>
              <a:gd name="connsiteY209" fmla="*/ 1455367 h 2349599"/>
              <a:gd name="connsiteX210" fmla="*/ 1671638 w 2038350"/>
              <a:gd name="connsiteY210" fmla="*/ 1459172 h 2349599"/>
              <a:gd name="connsiteX211" fmla="*/ 1674495 w 2038350"/>
              <a:gd name="connsiteY211" fmla="*/ 1462977 h 2349599"/>
              <a:gd name="connsiteX212" fmla="*/ 1728788 w 2038350"/>
              <a:gd name="connsiteY212" fmla="*/ 1390682 h 2349599"/>
              <a:gd name="connsiteX213" fmla="*/ 1737360 w 2038350"/>
              <a:gd name="connsiteY213" fmla="*/ 1404951 h 2349599"/>
              <a:gd name="connsiteX214" fmla="*/ 1748790 w 2038350"/>
              <a:gd name="connsiteY214" fmla="*/ 1415414 h 2349599"/>
              <a:gd name="connsiteX215" fmla="*/ 1740218 w 2038350"/>
              <a:gd name="connsiteY215" fmla="*/ 1392584 h 2349599"/>
              <a:gd name="connsiteX216" fmla="*/ 1739265 w 2038350"/>
              <a:gd name="connsiteY216" fmla="*/ 1365949 h 2349599"/>
              <a:gd name="connsiteX217" fmla="*/ 1746885 w 2038350"/>
              <a:gd name="connsiteY217" fmla="*/ 1339314 h 2349599"/>
              <a:gd name="connsiteX218" fmla="*/ 1752600 w 2038350"/>
              <a:gd name="connsiteY218" fmla="*/ 1322191 h 2349599"/>
              <a:gd name="connsiteX219" fmla="*/ 1683068 w 2038350"/>
              <a:gd name="connsiteY219" fmla="*/ 1657984 h 2349599"/>
              <a:gd name="connsiteX220" fmla="*/ 1687830 w 2038350"/>
              <a:gd name="connsiteY220" fmla="*/ 1604714 h 2349599"/>
              <a:gd name="connsiteX221" fmla="*/ 1686878 w 2038350"/>
              <a:gd name="connsiteY221" fmla="*/ 1552395 h 2349599"/>
              <a:gd name="connsiteX222" fmla="*/ 1662113 w 2038350"/>
              <a:gd name="connsiteY222" fmla="*/ 1625642 h 2349599"/>
              <a:gd name="connsiteX223" fmla="*/ 1658303 w 2038350"/>
              <a:gd name="connsiteY223" fmla="*/ 1616129 h 2349599"/>
              <a:gd name="connsiteX224" fmla="*/ 1585913 w 2038350"/>
              <a:gd name="connsiteY224" fmla="*/ 1510540 h 2349599"/>
              <a:gd name="connsiteX225" fmla="*/ 1576388 w 2038350"/>
              <a:gd name="connsiteY225" fmla="*/ 1507686 h 2349599"/>
              <a:gd name="connsiteX226" fmla="*/ 1577340 w 2038350"/>
              <a:gd name="connsiteY226" fmla="*/ 1517199 h 2349599"/>
              <a:gd name="connsiteX227" fmla="*/ 1581150 w 2038350"/>
              <a:gd name="connsiteY227" fmla="*/ 1522906 h 2349599"/>
              <a:gd name="connsiteX228" fmla="*/ 1637348 w 2038350"/>
              <a:gd name="connsiteY228" fmla="*/ 1624690 h 2349599"/>
              <a:gd name="connsiteX229" fmla="*/ 1646873 w 2038350"/>
              <a:gd name="connsiteY229" fmla="*/ 1643716 h 2349599"/>
              <a:gd name="connsiteX230" fmla="*/ 1553528 w 2038350"/>
              <a:gd name="connsiteY230" fmla="*/ 1601860 h 2349599"/>
              <a:gd name="connsiteX231" fmla="*/ 1544955 w 2038350"/>
              <a:gd name="connsiteY231" fmla="*/ 1601860 h 2349599"/>
              <a:gd name="connsiteX232" fmla="*/ 1550670 w 2038350"/>
              <a:gd name="connsiteY232" fmla="*/ 1610422 h 2349599"/>
              <a:gd name="connsiteX233" fmla="*/ 1658303 w 2038350"/>
              <a:gd name="connsiteY233" fmla="*/ 1670351 h 2349599"/>
              <a:gd name="connsiteX234" fmla="*/ 1587818 w 2038350"/>
              <a:gd name="connsiteY234" fmla="*/ 1649423 h 2349599"/>
              <a:gd name="connsiteX235" fmla="*/ 1600200 w 2038350"/>
              <a:gd name="connsiteY235" fmla="*/ 1657984 h 2349599"/>
              <a:gd name="connsiteX236" fmla="*/ 1646873 w 2038350"/>
              <a:gd name="connsiteY236" fmla="*/ 1672253 h 2349599"/>
              <a:gd name="connsiteX237" fmla="*/ 1661160 w 2038350"/>
              <a:gd name="connsiteY237" fmla="*/ 1685571 h 2349599"/>
              <a:gd name="connsiteX238" fmla="*/ 1654493 w 2038350"/>
              <a:gd name="connsiteY238" fmla="*/ 1707450 h 2349599"/>
              <a:gd name="connsiteX239" fmla="*/ 1547813 w 2038350"/>
              <a:gd name="connsiteY239" fmla="*/ 1821600 h 2349599"/>
              <a:gd name="connsiteX240" fmla="*/ 1328738 w 2038350"/>
              <a:gd name="connsiteY240" fmla="*/ 2056560 h 2349599"/>
              <a:gd name="connsiteX241" fmla="*/ 1320165 w 2038350"/>
              <a:gd name="connsiteY241" fmla="*/ 2102221 h 2349599"/>
              <a:gd name="connsiteX242" fmla="*/ 1328738 w 2038350"/>
              <a:gd name="connsiteY242" fmla="*/ 2089854 h 2349599"/>
              <a:gd name="connsiteX243" fmla="*/ 1363028 w 2038350"/>
              <a:gd name="connsiteY243" fmla="*/ 2003290 h 2349599"/>
              <a:gd name="connsiteX244" fmla="*/ 1439228 w 2038350"/>
              <a:gd name="connsiteY244" fmla="*/ 1925287 h 2349599"/>
              <a:gd name="connsiteX245" fmla="*/ 1582103 w 2038350"/>
              <a:gd name="connsiteY245" fmla="*/ 1801624 h 2349599"/>
              <a:gd name="connsiteX246" fmla="*/ 1658303 w 2038350"/>
              <a:gd name="connsiteY246" fmla="*/ 1716962 h 2349599"/>
              <a:gd name="connsiteX247" fmla="*/ 1673543 w 2038350"/>
              <a:gd name="connsiteY247" fmla="*/ 1696986 h 2349599"/>
              <a:gd name="connsiteX248" fmla="*/ 1679257 w 2038350"/>
              <a:gd name="connsiteY248" fmla="*/ 1743597 h 2349599"/>
              <a:gd name="connsiteX249" fmla="*/ 1683068 w 2038350"/>
              <a:gd name="connsiteY249" fmla="*/ 1743597 h 2349599"/>
              <a:gd name="connsiteX250" fmla="*/ 1684020 w 2038350"/>
              <a:gd name="connsiteY250" fmla="*/ 1698888 h 2349599"/>
              <a:gd name="connsiteX251" fmla="*/ 1802130 w 2038350"/>
              <a:gd name="connsiteY251" fmla="*/ 1644667 h 2349599"/>
              <a:gd name="connsiteX252" fmla="*/ 1705928 w 2038350"/>
              <a:gd name="connsiteY252" fmla="*/ 1653228 h 2349599"/>
              <a:gd name="connsiteX253" fmla="*/ 1724978 w 2038350"/>
              <a:gd name="connsiteY253" fmla="*/ 1633252 h 2349599"/>
              <a:gd name="connsiteX254" fmla="*/ 1749743 w 2038350"/>
              <a:gd name="connsiteY254" fmla="*/ 1618032 h 2349599"/>
              <a:gd name="connsiteX255" fmla="*/ 1776413 w 2038350"/>
              <a:gd name="connsiteY255" fmla="*/ 1612324 h 2349599"/>
              <a:gd name="connsiteX256" fmla="*/ 1805940 w 2038350"/>
              <a:gd name="connsiteY256" fmla="*/ 1608519 h 2349599"/>
              <a:gd name="connsiteX257" fmla="*/ 1710690 w 2038350"/>
              <a:gd name="connsiteY257" fmla="*/ 1625642 h 2349599"/>
              <a:gd name="connsiteX258" fmla="*/ 1715453 w 2038350"/>
              <a:gd name="connsiteY258" fmla="*/ 1612324 h 2349599"/>
              <a:gd name="connsiteX259" fmla="*/ 1759268 w 2038350"/>
              <a:gd name="connsiteY259" fmla="*/ 1420171 h 2349599"/>
              <a:gd name="connsiteX260" fmla="*/ 1756410 w 2038350"/>
              <a:gd name="connsiteY260" fmla="*/ 1292703 h 2349599"/>
              <a:gd name="connsiteX261" fmla="*/ 1704975 w 2038350"/>
              <a:gd name="connsiteY261" fmla="*/ 1151917 h 2349599"/>
              <a:gd name="connsiteX262" fmla="*/ 1730693 w 2038350"/>
              <a:gd name="connsiteY262" fmla="*/ 1172844 h 2349599"/>
              <a:gd name="connsiteX263" fmla="*/ 1822132 w 2038350"/>
              <a:gd name="connsiteY263" fmla="*/ 1289849 h 2349599"/>
              <a:gd name="connsiteX264" fmla="*/ 1843088 w 2038350"/>
              <a:gd name="connsiteY264" fmla="*/ 1357388 h 2349599"/>
              <a:gd name="connsiteX265" fmla="*/ 1854518 w 2038350"/>
              <a:gd name="connsiteY265" fmla="*/ 1429683 h 2349599"/>
              <a:gd name="connsiteX266" fmla="*/ 1856423 w 2038350"/>
              <a:gd name="connsiteY266" fmla="*/ 1549541 h 2349599"/>
              <a:gd name="connsiteX267" fmla="*/ 1832610 w 2038350"/>
              <a:gd name="connsiteY267" fmla="*/ 1673204 h 2349599"/>
              <a:gd name="connsiteX268" fmla="*/ 1791653 w 2038350"/>
              <a:gd name="connsiteY268" fmla="*/ 1733134 h 2349599"/>
              <a:gd name="connsiteX269" fmla="*/ 1784032 w 2038350"/>
              <a:gd name="connsiteY269" fmla="*/ 1741695 h 2349599"/>
              <a:gd name="connsiteX270" fmla="*/ 1786890 w 2038350"/>
              <a:gd name="connsiteY270" fmla="*/ 1745500 h 2349599"/>
              <a:gd name="connsiteX271" fmla="*/ 1810702 w 2038350"/>
              <a:gd name="connsiteY271" fmla="*/ 1730280 h 2349599"/>
              <a:gd name="connsiteX272" fmla="*/ 1755457 w 2038350"/>
              <a:gd name="connsiteY272" fmla="*/ 1861553 h 2349599"/>
              <a:gd name="connsiteX273" fmla="*/ 1763078 w 2038350"/>
              <a:gd name="connsiteY273" fmla="*/ 1739792 h 2349599"/>
              <a:gd name="connsiteX274" fmla="*/ 1739265 w 2038350"/>
              <a:gd name="connsiteY274" fmla="*/ 1807331 h 2349599"/>
              <a:gd name="connsiteX275" fmla="*/ 1713548 w 2038350"/>
              <a:gd name="connsiteY275" fmla="*/ 1876773 h 2349599"/>
              <a:gd name="connsiteX276" fmla="*/ 1707832 w 2038350"/>
              <a:gd name="connsiteY276" fmla="*/ 1897701 h 2349599"/>
              <a:gd name="connsiteX277" fmla="*/ 1701165 w 2038350"/>
              <a:gd name="connsiteY277" fmla="*/ 1917677 h 2349599"/>
              <a:gd name="connsiteX278" fmla="*/ 1654493 w 2038350"/>
              <a:gd name="connsiteY278" fmla="*/ 1809234 h 2349599"/>
              <a:gd name="connsiteX279" fmla="*/ 1653540 w 2038350"/>
              <a:gd name="connsiteY279" fmla="*/ 1808283 h 2349599"/>
              <a:gd name="connsiteX280" fmla="*/ 1652588 w 2038350"/>
              <a:gd name="connsiteY280" fmla="*/ 1808283 h 2349599"/>
              <a:gd name="connsiteX281" fmla="*/ 1650682 w 2038350"/>
              <a:gd name="connsiteY281" fmla="*/ 1821600 h 2349599"/>
              <a:gd name="connsiteX282" fmla="*/ 1666875 w 2038350"/>
              <a:gd name="connsiteY282" fmla="*/ 1861553 h 2349599"/>
              <a:gd name="connsiteX283" fmla="*/ 1683068 w 2038350"/>
              <a:gd name="connsiteY283" fmla="*/ 1923384 h 2349599"/>
              <a:gd name="connsiteX284" fmla="*/ 1688782 w 2038350"/>
              <a:gd name="connsiteY284" fmla="*/ 1961435 h 2349599"/>
              <a:gd name="connsiteX285" fmla="*/ 1604010 w 2038350"/>
              <a:gd name="connsiteY285" fmla="*/ 2020413 h 2349599"/>
              <a:gd name="connsiteX286" fmla="*/ 1601153 w 2038350"/>
              <a:gd name="connsiteY286" fmla="*/ 2066073 h 2349599"/>
              <a:gd name="connsiteX287" fmla="*/ 1604963 w 2038350"/>
              <a:gd name="connsiteY287" fmla="*/ 2060365 h 2349599"/>
              <a:gd name="connsiteX288" fmla="*/ 1647825 w 2038350"/>
              <a:gd name="connsiteY288" fmla="*/ 2010900 h 2349599"/>
              <a:gd name="connsiteX289" fmla="*/ 1684973 w 2038350"/>
              <a:gd name="connsiteY289" fmla="*/ 1989021 h 2349599"/>
              <a:gd name="connsiteX290" fmla="*/ 1641157 w 2038350"/>
              <a:gd name="connsiteY290" fmla="*/ 2044194 h 2349599"/>
              <a:gd name="connsiteX291" fmla="*/ 1535430 w 2038350"/>
              <a:gd name="connsiteY291" fmla="*/ 2138368 h 2349599"/>
              <a:gd name="connsiteX292" fmla="*/ 1489710 w 2038350"/>
              <a:gd name="connsiteY292" fmla="*/ 2171662 h 2349599"/>
              <a:gd name="connsiteX293" fmla="*/ 1493520 w 2038350"/>
              <a:gd name="connsiteY293" fmla="*/ 2162150 h 2349599"/>
              <a:gd name="connsiteX294" fmla="*/ 1501140 w 2038350"/>
              <a:gd name="connsiteY294" fmla="*/ 2093659 h 2349599"/>
              <a:gd name="connsiteX295" fmla="*/ 1496378 w 2038350"/>
              <a:gd name="connsiteY295" fmla="*/ 2059414 h 2349599"/>
              <a:gd name="connsiteX296" fmla="*/ 1488757 w 2038350"/>
              <a:gd name="connsiteY296" fmla="*/ 2027071 h 2349599"/>
              <a:gd name="connsiteX297" fmla="*/ 1484948 w 2038350"/>
              <a:gd name="connsiteY297" fmla="*/ 2027071 h 2349599"/>
              <a:gd name="connsiteX298" fmla="*/ 1485900 w 2038350"/>
              <a:gd name="connsiteY298" fmla="*/ 2038486 h 2349599"/>
              <a:gd name="connsiteX299" fmla="*/ 1486853 w 2038350"/>
              <a:gd name="connsiteY299" fmla="*/ 2060365 h 2349599"/>
              <a:gd name="connsiteX300" fmla="*/ 1472565 w 2038350"/>
              <a:gd name="connsiteY300" fmla="*/ 2145027 h 2349599"/>
              <a:gd name="connsiteX301" fmla="*/ 1463040 w 2038350"/>
              <a:gd name="connsiteY301" fmla="*/ 2173565 h 2349599"/>
              <a:gd name="connsiteX302" fmla="*/ 1450657 w 2038350"/>
              <a:gd name="connsiteY302" fmla="*/ 2194492 h 2349599"/>
              <a:gd name="connsiteX303" fmla="*/ 1450657 w 2038350"/>
              <a:gd name="connsiteY303" fmla="*/ 2174516 h 2349599"/>
              <a:gd name="connsiteX304" fmla="*/ 1413510 w 2038350"/>
              <a:gd name="connsiteY304" fmla="*/ 2079390 h 2349599"/>
              <a:gd name="connsiteX305" fmla="*/ 1391603 w 2038350"/>
              <a:gd name="connsiteY305" fmla="*/ 2052755 h 2349599"/>
              <a:gd name="connsiteX306" fmla="*/ 1394460 w 2038350"/>
              <a:gd name="connsiteY306" fmla="*/ 2066073 h 2349599"/>
              <a:gd name="connsiteX307" fmla="*/ 1437323 w 2038350"/>
              <a:gd name="connsiteY307" fmla="*/ 2193541 h 2349599"/>
              <a:gd name="connsiteX308" fmla="*/ 1437323 w 2038350"/>
              <a:gd name="connsiteY308" fmla="*/ 2229689 h 2349599"/>
              <a:gd name="connsiteX309" fmla="*/ 1434465 w 2038350"/>
              <a:gd name="connsiteY309" fmla="*/ 2261080 h 2349599"/>
              <a:gd name="connsiteX310" fmla="*/ 1432560 w 2038350"/>
              <a:gd name="connsiteY310" fmla="*/ 2288667 h 2349599"/>
              <a:gd name="connsiteX311" fmla="*/ 1437323 w 2038350"/>
              <a:gd name="connsiteY311" fmla="*/ 2311497 h 2349599"/>
              <a:gd name="connsiteX312" fmla="*/ 1446848 w 2038350"/>
              <a:gd name="connsiteY312" fmla="*/ 2239201 h 2349599"/>
              <a:gd name="connsiteX313" fmla="*/ 1450657 w 2038350"/>
              <a:gd name="connsiteY313" fmla="*/ 2252519 h 2349599"/>
              <a:gd name="connsiteX314" fmla="*/ 1454468 w 2038350"/>
              <a:gd name="connsiteY314" fmla="*/ 2266788 h 2349599"/>
              <a:gd name="connsiteX315" fmla="*/ 1459230 w 2038350"/>
              <a:gd name="connsiteY315" fmla="*/ 2293423 h 2349599"/>
              <a:gd name="connsiteX316" fmla="*/ 1455420 w 2038350"/>
              <a:gd name="connsiteY316" fmla="*/ 2326717 h 2349599"/>
              <a:gd name="connsiteX317" fmla="*/ 1457325 w 2038350"/>
              <a:gd name="connsiteY317" fmla="*/ 2350498 h 2349599"/>
              <a:gd name="connsiteX318" fmla="*/ 1462088 w 2038350"/>
              <a:gd name="connsiteY318" fmla="*/ 2345742 h 2349599"/>
              <a:gd name="connsiteX319" fmla="*/ 1468755 w 2038350"/>
              <a:gd name="connsiteY319" fmla="*/ 2331473 h 2349599"/>
              <a:gd name="connsiteX320" fmla="*/ 1478280 w 2038350"/>
              <a:gd name="connsiteY320" fmla="*/ 2302935 h 2349599"/>
              <a:gd name="connsiteX321" fmla="*/ 1482090 w 2038350"/>
              <a:gd name="connsiteY321" fmla="*/ 2277251 h 2349599"/>
              <a:gd name="connsiteX322" fmla="*/ 1482090 w 2038350"/>
              <a:gd name="connsiteY322" fmla="*/ 2263934 h 2349599"/>
              <a:gd name="connsiteX323" fmla="*/ 1482090 w 2038350"/>
              <a:gd name="connsiteY323" fmla="*/ 2251567 h 2349599"/>
              <a:gd name="connsiteX324" fmla="*/ 1568768 w 2038350"/>
              <a:gd name="connsiteY324" fmla="*/ 2349547 h 2349599"/>
              <a:gd name="connsiteX325" fmla="*/ 1569720 w 2038350"/>
              <a:gd name="connsiteY325" fmla="*/ 2331473 h 2349599"/>
              <a:gd name="connsiteX326" fmla="*/ 1563053 w 2038350"/>
              <a:gd name="connsiteY326" fmla="*/ 2315302 h 2349599"/>
              <a:gd name="connsiteX327" fmla="*/ 1553528 w 2038350"/>
              <a:gd name="connsiteY327" fmla="*/ 2297228 h 2349599"/>
              <a:gd name="connsiteX328" fmla="*/ 1496378 w 2038350"/>
              <a:gd name="connsiteY328" fmla="*/ 2237299 h 2349599"/>
              <a:gd name="connsiteX329" fmla="*/ 1480185 w 2038350"/>
              <a:gd name="connsiteY329" fmla="*/ 2224932 h 2349599"/>
              <a:gd name="connsiteX330" fmla="*/ 1531620 w 2038350"/>
              <a:gd name="connsiteY330" fmla="*/ 2227786 h 2349599"/>
              <a:gd name="connsiteX331" fmla="*/ 1620203 w 2038350"/>
              <a:gd name="connsiteY331" fmla="*/ 2242055 h 2349599"/>
              <a:gd name="connsiteX332" fmla="*/ 1511618 w 2038350"/>
              <a:gd name="connsiteY332" fmla="*/ 2200200 h 2349599"/>
              <a:gd name="connsiteX333" fmla="*/ 1562100 w 2038350"/>
              <a:gd name="connsiteY333" fmla="*/ 2165003 h 2349599"/>
              <a:gd name="connsiteX334" fmla="*/ 1611630 w 2038350"/>
              <a:gd name="connsiteY334" fmla="*/ 2129807 h 2349599"/>
              <a:gd name="connsiteX335" fmla="*/ 1550670 w 2038350"/>
              <a:gd name="connsiteY335" fmla="*/ 2135514 h 2349599"/>
              <a:gd name="connsiteX336" fmla="*/ 1706880 w 2038350"/>
              <a:gd name="connsiteY336" fmla="*/ 1979509 h 2349599"/>
              <a:gd name="connsiteX337" fmla="*/ 1724978 w 2038350"/>
              <a:gd name="connsiteY337" fmla="*/ 2052755 h 2349599"/>
              <a:gd name="connsiteX338" fmla="*/ 1711643 w 2038350"/>
              <a:gd name="connsiteY338" fmla="*/ 1971898 h 2349599"/>
              <a:gd name="connsiteX339" fmla="*/ 1771650 w 2038350"/>
              <a:gd name="connsiteY339" fmla="*/ 1975703 h 2349599"/>
              <a:gd name="connsiteX340" fmla="*/ 1764982 w 2038350"/>
              <a:gd name="connsiteY340" fmla="*/ 1959532 h 2349599"/>
              <a:gd name="connsiteX341" fmla="*/ 1849755 w 2038350"/>
              <a:gd name="connsiteY341" fmla="*/ 1941458 h 2349599"/>
              <a:gd name="connsiteX342" fmla="*/ 1849755 w 2038350"/>
              <a:gd name="connsiteY342" fmla="*/ 1937653 h 2349599"/>
              <a:gd name="connsiteX343" fmla="*/ 1836420 w 2038350"/>
              <a:gd name="connsiteY343" fmla="*/ 1933848 h 2349599"/>
              <a:gd name="connsiteX344" fmla="*/ 1778318 w 2038350"/>
              <a:gd name="connsiteY344" fmla="*/ 1933848 h 2349599"/>
              <a:gd name="connsiteX345" fmla="*/ 1758315 w 2038350"/>
              <a:gd name="connsiteY345" fmla="*/ 1933848 h 2349599"/>
              <a:gd name="connsiteX346" fmla="*/ 1866900 w 2038350"/>
              <a:gd name="connsiteY346" fmla="*/ 1850138 h 2349599"/>
              <a:gd name="connsiteX347" fmla="*/ 1798320 w 2038350"/>
              <a:gd name="connsiteY347" fmla="*/ 1872017 h 2349599"/>
              <a:gd name="connsiteX348" fmla="*/ 1736407 w 2038350"/>
              <a:gd name="connsiteY348" fmla="*/ 1915774 h 2349599"/>
              <a:gd name="connsiteX349" fmla="*/ 1855470 w 2038350"/>
              <a:gd name="connsiteY349" fmla="*/ 1355485 h 2349599"/>
              <a:gd name="connsiteX350" fmla="*/ 1879282 w 2038350"/>
              <a:gd name="connsiteY350" fmla="*/ 1423024 h 2349599"/>
              <a:gd name="connsiteX351" fmla="*/ 1897380 w 2038350"/>
              <a:gd name="connsiteY351" fmla="*/ 1621837 h 2349599"/>
              <a:gd name="connsiteX352" fmla="*/ 1895475 w 2038350"/>
              <a:gd name="connsiteY352" fmla="*/ 1672253 h 2349599"/>
              <a:gd name="connsiteX353" fmla="*/ 1888807 w 2038350"/>
              <a:gd name="connsiteY353" fmla="*/ 1684620 h 2349599"/>
              <a:gd name="connsiteX354" fmla="*/ 1870710 w 2038350"/>
              <a:gd name="connsiteY354" fmla="*/ 1703645 h 2349599"/>
              <a:gd name="connsiteX355" fmla="*/ 1873568 w 2038350"/>
              <a:gd name="connsiteY355" fmla="*/ 1713157 h 2349599"/>
              <a:gd name="connsiteX356" fmla="*/ 1883093 w 2038350"/>
              <a:gd name="connsiteY356" fmla="*/ 1705547 h 2349599"/>
              <a:gd name="connsiteX357" fmla="*/ 1893570 w 2038350"/>
              <a:gd name="connsiteY357" fmla="*/ 1695083 h 2349599"/>
              <a:gd name="connsiteX358" fmla="*/ 1893570 w 2038350"/>
              <a:gd name="connsiteY358" fmla="*/ 1752159 h 2349599"/>
              <a:gd name="connsiteX359" fmla="*/ 1841182 w 2038350"/>
              <a:gd name="connsiteY359" fmla="*/ 1991875 h 2349599"/>
              <a:gd name="connsiteX360" fmla="*/ 1824990 w 2038350"/>
              <a:gd name="connsiteY360" fmla="*/ 2035633 h 2349599"/>
              <a:gd name="connsiteX361" fmla="*/ 1816418 w 2038350"/>
              <a:gd name="connsiteY361" fmla="*/ 2056560 h 2349599"/>
              <a:gd name="connsiteX362" fmla="*/ 1782128 w 2038350"/>
              <a:gd name="connsiteY362" fmla="*/ 1998534 h 2349599"/>
              <a:gd name="connsiteX363" fmla="*/ 1794510 w 2038350"/>
              <a:gd name="connsiteY363" fmla="*/ 2106977 h 2349599"/>
              <a:gd name="connsiteX364" fmla="*/ 1745932 w 2038350"/>
              <a:gd name="connsiteY364" fmla="*/ 2062268 h 2349599"/>
              <a:gd name="connsiteX365" fmla="*/ 1792605 w 2038350"/>
              <a:gd name="connsiteY365" fmla="*/ 2117441 h 2349599"/>
              <a:gd name="connsiteX366" fmla="*/ 1706880 w 2038350"/>
              <a:gd name="connsiteY366" fmla="*/ 2122197 h 2349599"/>
              <a:gd name="connsiteX367" fmla="*/ 1697355 w 2038350"/>
              <a:gd name="connsiteY367" fmla="*/ 2138368 h 2349599"/>
              <a:gd name="connsiteX368" fmla="*/ 1780223 w 2038350"/>
              <a:gd name="connsiteY368" fmla="*/ 2125051 h 2349599"/>
              <a:gd name="connsiteX369" fmla="*/ 1681163 w 2038350"/>
              <a:gd name="connsiteY369" fmla="*/ 2187834 h 2349599"/>
              <a:gd name="connsiteX370" fmla="*/ 1639253 w 2038350"/>
              <a:gd name="connsiteY370" fmla="*/ 2301033 h 2349599"/>
              <a:gd name="connsiteX371" fmla="*/ 1645920 w 2038350"/>
              <a:gd name="connsiteY371" fmla="*/ 2338132 h 2349599"/>
              <a:gd name="connsiteX372" fmla="*/ 1761173 w 2038350"/>
              <a:gd name="connsiteY372" fmla="*/ 2166906 h 2349599"/>
              <a:gd name="connsiteX373" fmla="*/ 1796415 w 2038350"/>
              <a:gd name="connsiteY373" fmla="*/ 2243006 h 2349599"/>
              <a:gd name="connsiteX374" fmla="*/ 1807845 w 2038350"/>
              <a:gd name="connsiteY374" fmla="*/ 2245860 h 2349599"/>
              <a:gd name="connsiteX375" fmla="*/ 1781175 w 2038350"/>
              <a:gd name="connsiteY375" fmla="*/ 2173565 h 2349599"/>
              <a:gd name="connsiteX376" fmla="*/ 1786890 w 2038350"/>
              <a:gd name="connsiteY376" fmla="*/ 2158345 h 2349599"/>
              <a:gd name="connsiteX377" fmla="*/ 1794510 w 2038350"/>
              <a:gd name="connsiteY377" fmla="*/ 2158345 h 2349599"/>
              <a:gd name="connsiteX378" fmla="*/ 1921193 w 2038350"/>
              <a:gd name="connsiteY378" fmla="*/ 2209712 h 2349599"/>
              <a:gd name="connsiteX379" fmla="*/ 1907857 w 2038350"/>
              <a:gd name="connsiteY379" fmla="*/ 2186882 h 2349599"/>
              <a:gd name="connsiteX380" fmla="*/ 1840230 w 2038350"/>
              <a:gd name="connsiteY380" fmla="*/ 2140271 h 2349599"/>
              <a:gd name="connsiteX381" fmla="*/ 2016443 w 2038350"/>
              <a:gd name="connsiteY381" fmla="*/ 2112684 h 2349599"/>
              <a:gd name="connsiteX382" fmla="*/ 1833563 w 2038350"/>
              <a:gd name="connsiteY382" fmla="*/ 2121246 h 2349599"/>
              <a:gd name="connsiteX383" fmla="*/ 1917382 w 2038350"/>
              <a:gd name="connsiteY383" fmla="*/ 2004241 h 2349599"/>
              <a:gd name="connsiteX384" fmla="*/ 1856423 w 2038350"/>
              <a:gd name="connsiteY384" fmla="*/ 2037535 h 2349599"/>
              <a:gd name="connsiteX385" fmla="*/ 1822132 w 2038350"/>
              <a:gd name="connsiteY385" fmla="*/ 2099367 h 2349599"/>
              <a:gd name="connsiteX386" fmla="*/ 1828800 w 2038350"/>
              <a:gd name="connsiteY386" fmla="*/ 2064170 h 2349599"/>
              <a:gd name="connsiteX387" fmla="*/ 1835468 w 2038350"/>
              <a:gd name="connsiteY387" fmla="*/ 2046097 h 2349599"/>
              <a:gd name="connsiteX388" fmla="*/ 1875473 w 2038350"/>
              <a:gd name="connsiteY388" fmla="*/ 1907213 h 2349599"/>
              <a:gd name="connsiteX389" fmla="*/ 1904048 w 2038350"/>
              <a:gd name="connsiteY389" fmla="*/ 1726475 h 2349599"/>
              <a:gd name="connsiteX390" fmla="*/ 1904048 w 2038350"/>
              <a:gd name="connsiteY390" fmla="*/ 1691278 h 2349599"/>
              <a:gd name="connsiteX391" fmla="*/ 1936432 w 2038350"/>
              <a:gd name="connsiteY391" fmla="*/ 1695083 h 2349599"/>
              <a:gd name="connsiteX392" fmla="*/ 1913573 w 2038350"/>
              <a:gd name="connsiteY392" fmla="*/ 1717913 h 2349599"/>
              <a:gd name="connsiteX393" fmla="*/ 1925002 w 2038350"/>
              <a:gd name="connsiteY393" fmla="*/ 1712206 h 2349599"/>
              <a:gd name="connsiteX394" fmla="*/ 1945005 w 2038350"/>
              <a:gd name="connsiteY394" fmla="*/ 1720767 h 2349599"/>
              <a:gd name="connsiteX395" fmla="*/ 1949768 w 2038350"/>
              <a:gd name="connsiteY395" fmla="*/ 1766428 h 2349599"/>
              <a:gd name="connsiteX396" fmla="*/ 1954530 w 2038350"/>
              <a:gd name="connsiteY396" fmla="*/ 1781647 h 2349599"/>
              <a:gd name="connsiteX397" fmla="*/ 1960245 w 2038350"/>
              <a:gd name="connsiteY397" fmla="*/ 1716962 h 2349599"/>
              <a:gd name="connsiteX398" fmla="*/ 1971675 w 2038350"/>
              <a:gd name="connsiteY398" fmla="*/ 1718865 h 2349599"/>
              <a:gd name="connsiteX399" fmla="*/ 2020252 w 2038350"/>
              <a:gd name="connsiteY399" fmla="*/ 1755012 h 2349599"/>
              <a:gd name="connsiteX400" fmla="*/ 2029777 w 2038350"/>
              <a:gd name="connsiteY400" fmla="*/ 1760720 h 2349599"/>
              <a:gd name="connsiteX401" fmla="*/ 2005965 w 2038350"/>
              <a:gd name="connsiteY401" fmla="*/ 1715060 h 2349599"/>
              <a:gd name="connsiteX402" fmla="*/ 1959293 w 2038350"/>
              <a:gd name="connsiteY402" fmla="*/ 1692230 h 2349599"/>
              <a:gd name="connsiteX403" fmla="*/ 1961198 w 2038350"/>
              <a:gd name="connsiteY403" fmla="*/ 1587592 h 2349599"/>
              <a:gd name="connsiteX404" fmla="*/ 1957388 w 2038350"/>
              <a:gd name="connsiteY404" fmla="*/ 1604714 h 2349599"/>
              <a:gd name="connsiteX405" fmla="*/ 1945005 w 2038350"/>
              <a:gd name="connsiteY405" fmla="*/ 1686522 h 2349599"/>
              <a:gd name="connsiteX406" fmla="*/ 1934527 w 2038350"/>
              <a:gd name="connsiteY406" fmla="*/ 1663692 h 2349599"/>
              <a:gd name="connsiteX407" fmla="*/ 1913573 w 2038350"/>
              <a:gd name="connsiteY407" fmla="*/ 1628496 h 2349599"/>
              <a:gd name="connsiteX408" fmla="*/ 1908810 w 2038350"/>
              <a:gd name="connsiteY408" fmla="*/ 1613275 h 2349599"/>
              <a:gd name="connsiteX409" fmla="*/ 1897380 w 2038350"/>
              <a:gd name="connsiteY409" fmla="*/ 1467733 h 2349599"/>
              <a:gd name="connsiteX410" fmla="*/ 1898332 w 2038350"/>
              <a:gd name="connsiteY410" fmla="*/ 1462977 h 2349599"/>
              <a:gd name="connsiteX411" fmla="*/ 1925955 w 2038350"/>
              <a:gd name="connsiteY411" fmla="*/ 1506735 h 2349599"/>
              <a:gd name="connsiteX412" fmla="*/ 1925002 w 2038350"/>
              <a:gd name="connsiteY412" fmla="*/ 1499125 h 2349599"/>
              <a:gd name="connsiteX413" fmla="*/ 1904048 w 2038350"/>
              <a:gd name="connsiteY413" fmla="*/ 1456318 h 2349599"/>
              <a:gd name="connsiteX414" fmla="*/ 1887855 w 2038350"/>
              <a:gd name="connsiteY414" fmla="*/ 1415414 h 2349599"/>
              <a:gd name="connsiteX415" fmla="*/ 1886902 w 2038350"/>
              <a:gd name="connsiteY415" fmla="*/ 1409707 h 2349599"/>
              <a:gd name="connsiteX416" fmla="*/ 1819275 w 2038350"/>
              <a:gd name="connsiteY416" fmla="*/ 1263214 h 2349599"/>
              <a:gd name="connsiteX417" fmla="*/ 1633538 w 2038350"/>
              <a:gd name="connsiteY417" fmla="*/ 1077719 h 2349599"/>
              <a:gd name="connsiteX418" fmla="*/ 1611630 w 2038350"/>
              <a:gd name="connsiteY418" fmla="*/ 1056791 h 2349599"/>
              <a:gd name="connsiteX419" fmla="*/ 1585913 w 2038350"/>
              <a:gd name="connsiteY419" fmla="*/ 1002570 h 2349599"/>
              <a:gd name="connsiteX420" fmla="*/ 1584960 w 2038350"/>
              <a:gd name="connsiteY420" fmla="*/ 995911 h 2349599"/>
              <a:gd name="connsiteX421" fmla="*/ 1617345 w 2038350"/>
              <a:gd name="connsiteY421" fmla="*/ 1013985 h 2349599"/>
              <a:gd name="connsiteX422" fmla="*/ 1645920 w 2038350"/>
              <a:gd name="connsiteY422" fmla="*/ 1033961 h 2349599"/>
              <a:gd name="connsiteX423" fmla="*/ 1704975 w 2038350"/>
              <a:gd name="connsiteY423" fmla="*/ 1075816 h 2349599"/>
              <a:gd name="connsiteX424" fmla="*/ 1805940 w 2038350"/>
              <a:gd name="connsiteY424" fmla="*/ 1174747 h 2349599"/>
              <a:gd name="connsiteX425" fmla="*/ 1855470 w 2038350"/>
              <a:gd name="connsiteY425" fmla="*/ 1253701 h 2349599"/>
              <a:gd name="connsiteX426" fmla="*/ 1859280 w 2038350"/>
              <a:gd name="connsiteY426" fmla="*/ 1251799 h 2349599"/>
              <a:gd name="connsiteX427" fmla="*/ 1856423 w 2038350"/>
              <a:gd name="connsiteY427" fmla="*/ 1241335 h 2349599"/>
              <a:gd name="connsiteX428" fmla="*/ 1844040 w 2038350"/>
              <a:gd name="connsiteY428" fmla="*/ 1220407 h 2349599"/>
              <a:gd name="connsiteX429" fmla="*/ 1584960 w 2038350"/>
              <a:gd name="connsiteY429" fmla="*/ 990203 h 2349599"/>
              <a:gd name="connsiteX430" fmla="*/ 1567815 w 2038350"/>
              <a:gd name="connsiteY430" fmla="*/ 966422 h 2349599"/>
              <a:gd name="connsiteX431" fmla="*/ 1641157 w 2038350"/>
              <a:gd name="connsiteY431" fmla="*/ 991155 h 2349599"/>
              <a:gd name="connsiteX432" fmla="*/ 1736407 w 2038350"/>
              <a:gd name="connsiteY432" fmla="*/ 1047279 h 2349599"/>
              <a:gd name="connsiteX433" fmla="*/ 1802130 w 2038350"/>
              <a:gd name="connsiteY433" fmla="*/ 1113867 h 2349599"/>
              <a:gd name="connsiteX434" fmla="*/ 1889760 w 2038350"/>
              <a:gd name="connsiteY434" fmla="*/ 1252750 h 2349599"/>
              <a:gd name="connsiteX435" fmla="*/ 1899285 w 2038350"/>
              <a:gd name="connsiteY435" fmla="*/ 1263214 h 2349599"/>
              <a:gd name="connsiteX436" fmla="*/ 1899285 w 2038350"/>
              <a:gd name="connsiteY436" fmla="*/ 1255604 h 2349599"/>
              <a:gd name="connsiteX437" fmla="*/ 1824038 w 2038350"/>
              <a:gd name="connsiteY437" fmla="*/ 1092939 h 2349599"/>
              <a:gd name="connsiteX438" fmla="*/ 1684973 w 2038350"/>
              <a:gd name="connsiteY438" fmla="*/ 955007 h 2349599"/>
              <a:gd name="connsiteX439" fmla="*/ 1558290 w 2038350"/>
              <a:gd name="connsiteY439" fmla="*/ 906493 h 2349599"/>
              <a:gd name="connsiteX440" fmla="*/ 1511618 w 2038350"/>
              <a:gd name="connsiteY440" fmla="*/ 875102 h 2349599"/>
              <a:gd name="connsiteX441" fmla="*/ 1467803 w 2038350"/>
              <a:gd name="connsiteY441" fmla="*/ 823734 h 2349599"/>
              <a:gd name="connsiteX442" fmla="*/ 1511618 w 2038350"/>
              <a:gd name="connsiteY442" fmla="*/ 794245 h 2349599"/>
              <a:gd name="connsiteX443" fmla="*/ 1695450 w 2038350"/>
              <a:gd name="connsiteY443" fmla="*/ 697217 h 2349599"/>
              <a:gd name="connsiteX444" fmla="*/ 1729740 w 2038350"/>
              <a:gd name="connsiteY444" fmla="*/ 700071 h 2349599"/>
              <a:gd name="connsiteX445" fmla="*/ 1865948 w 2038350"/>
              <a:gd name="connsiteY445" fmla="*/ 798050 h 2349599"/>
              <a:gd name="connsiteX446" fmla="*/ 1956435 w 2038350"/>
              <a:gd name="connsiteY446" fmla="*/ 934079 h 2349599"/>
              <a:gd name="connsiteX447" fmla="*/ 2018348 w 2038350"/>
              <a:gd name="connsiteY447" fmla="*/ 1067255 h 2349599"/>
              <a:gd name="connsiteX448" fmla="*/ 2037398 w 2038350"/>
              <a:gd name="connsiteY448" fmla="*/ 1114818 h 2349599"/>
              <a:gd name="connsiteX449" fmla="*/ 2041207 w 2038350"/>
              <a:gd name="connsiteY449" fmla="*/ 1113867 h 2349599"/>
              <a:gd name="connsiteX450" fmla="*/ 2042160 w 2038350"/>
              <a:gd name="connsiteY450" fmla="*/ 1105305 h 2349599"/>
              <a:gd name="connsiteX451" fmla="*/ 2041207 w 2038350"/>
              <a:gd name="connsiteY451" fmla="*/ 1101500 h 2349599"/>
              <a:gd name="connsiteX452" fmla="*/ 2017395 w 2038350"/>
              <a:gd name="connsiteY452" fmla="*/ 1009229 h 2349599"/>
              <a:gd name="connsiteX453" fmla="*/ 1984057 w 2038350"/>
              <a:gd name="connsiteY453" fmla="*/ 929323 h 2349599"/>
              <a:gd name="connsiteX454" fmla="*/ 1887855 w 2038350"/>
              <a:gd name="connsiteY454" fmla="*/ 779025 h 2349599"/>
              <a:gd name="connsiteX455" fmla="*/ 1794510 w 2038350"/>
              <a:gd name="connsiteY455" fmla="*/ 687704 h 2349599"/>
              <a:gd name="connsiteX456" fmla="*/ 1749743 w 2038350"/>
              <a:gd name="connsiteY456" fmla="*/ 662972 h 2349599"/>
              <a:gd name="connsiteX457" fmla="*/ 1601153 w 2038350"/>
              <a:gd name="connsiteY457" fmla="*/ 687704 h 2349599"/>
              <a:gd name="connsiteX458" fmla="*/ 1488757 w 2038350"/>
              <a:gd name="connsiteY458" fmla="*/ 740023 h 2349599"/>
              <a:gd name="connsiteX459" fmla="*/ 1402080 w 2038350"/>
              <a:gd name="connsiteY459" fmla="*/ 800904 h 2349599"/>
              <a:gd name="connsiteX460" fmla="*/ 1396365 w 2038350"/>
              <a:gd name="connsiteY460" fmla="*/ 805660 h 2349599"/>
              <a:gd name="connsiteX461" fmla="*/ 1331595 w 2038350"/>
              <a:gd name="connsiteY461" fmla="*/ 862735 h 2349599"/>
              <a:gd name="connsiteX462" fmla="*/ 1243965 w 2038350"/>
              <a:gd name="connsiteY462" fmla="*/ 958812 h 2349599"/>
              <a:gd name="connsiteX463" fmla="*/ 1235393 w 2038350"/>
              <a:gd name="connsiteY463" fmla="*/ 965471 h 2349599"/>
              <a:gd name="connsiteX464" fmla="*/ 1240155 w 2038350"/>
              <a:gd name="connsiteY464" fmla="*/ 948348 h 2349599"/>
              <a:gd name="connsiteX465" fmla="*/ 1287780 w 2038350"/>
              <a:gd name="connsiteY465" fmla="*/ 890322 h 2349599"/>
              <a:gd name="connsiteX466" fmla="*/ 1327785 w 2038350"/>
              <a:gd name="connsiteY466" fmla="*/ 848466 h 2349599"/>
              <a:gd name="connsiteX467" fmla="*/ 1448753 w 2038350"/>
              <a:gd name="connsiteY467" fmla="*/ 740975 h 2349599"/>
              <a:gd name="connsiteX468" fmla="*/ 1532573 w 2038350"/>
              <a:gd name="connsiteY468" fmla="*/ 671533 h 2349599"/>
              <a:gd name="connsiteX469" fmla="*/ 1630680 w 2038350"/>
              <a:gd name="connsiteY469" fmla="*/ 590676 h 2349599"/>
              <a:gd name="connsiteX470" fmla="*/ 1772603 w 2038350"/>
              <a:gd name="connsiteY470" fmla="*/ 444183 h 2349599"/>
              <a:gd name="connsiteX471" fmla="*/ 1783080 w 2038350"/>
              <a:gd name="connsiteY471" fmla="*/ 431817 h 2349599"/>
              <a:gd name="connsiteX472" fmla="*/ 1847850 w 2038350"/>
              <a:gd name="connsiteY472" fmla="*/ 477477 h 2349599"/>
              <a:gd name="connsiteX473" fmla="*/ 1905000 w 2038350"/>
              <a:gd name="connsiteY473" fmla="*/ 528845 h 2349599"/>
              <a:gd name="connsiteX474" fmla="*/ 1954530 w 2038350"/>
              <a:gd name="connsiteY474" fmla="*/ 586871 h 2349599"/>
              <a:gd name="connsiteX475" fmla="*/ 1883093 w 2038350"/>
              <a:gd name="connsiteY475" fmla="*/ 494600 h 2349599"/>
              <a:gd name="connsiteX476" fmla="*/ 1792605 w 2038350"/>
              <a:gd name="connsiteY476" fmla="*/ 421353 h 2349599"/>
              <a:gd name="connsiteX477" fmla="*/ 1811655 w 2038350"/>
              <a:gd name="connsiteY477" fmla="*/ 393767 h 2349599"/>
              <a:gd name="connsiteX478" fmla="*/ 1808798 w 2038350"/>
              <a:gd name="connsiteY478" fmla="*/ 390913 h 2349599"/>
              <a:gd name="connsiteX479" fmla="*/ 1800225 w 2038350"/>
              <a:gd name="connsiteY479" fmla="*/ 395669 h 2349599"/>
              <a:gd name="connsiteX480" fmla="*/ 1784985 w 2038350"/>
              <a:gd name="connsiteY480" fmla="*/ 406133 h 2349599"/>
              <a:gd name="connsiteX481" fmla="*/ 1769745 w 2038350"/>
              <a:gd name="connsiteY481" fmla="*/ 406133 h 2349599"/>
              <a:gd name="connsiteX482" fmla="*/ 1638300 w 2038350"/>
              <a:gd name="connsiteY482" fmla="*/ 355716 h 2349599"/>
              <a:gd name="connsiteX483" fmla="*/ 1493520 w 2038350"/>
              <a:gd name="connsiteY483" fmla="*/ 360473 h 2349599"/>
              <a:gd name="connsiteX484" fmla="*/ 1332548 w 2038350"/>
              <a:gd name="connsiteY484" fmla="*/ 449891 h 2349599"/>
              <a:gd name="connsiteX485" fmla="*/ 1275398 w 2038350"/>
              <a:gd name="connsiteY485" fmla="*/ 506015 h 2349599"/>
              <a:gd name="connsiteX486" fmla="*/ 1264920 w 2038350"/>
              <a:gd name="connsiteY486" fmla="*/ 474623 h 2349599"/>
              <a:gd name="connsiteX487" fmla="*/ 1275398 w 2038350"/>
              <a:gd name="connsiteY487" fmla="*/ 439427 h 2349599"/>
              <a:gd name="connsiteX488" fmla="*/ 1301115 w 2038350"/>
              <a:gd name="connsiteY488" fmla="*/ 396620 h 2349599"/>
              <a:gd name="connsiteX489" fmla="*/ 1383982 w 2038350"/>
              <a:gd name="connsiteY489" fmla="*/ 325276 h 2349599"/>
              <a:gd name="connsiteX490" fmla="*/ 1526857 w 2038350"/>
              <a:gd name="connsiteY490" fmla="*/ 257737 h 2349599"/>
              <a:gd name="connsiteX491" fmla="*/ 1669732 w 2038350"/>
              <a:gd name="connsiteY491" fmla="*/ 247273 h 2349599"/>
              <a:gd name="connsiteX492" fmla="*/ 1715453 w 2038350"/>
              <a:gd name="connsiteY492" fmla="*/ 253932 h 2349599"/>
              <a:gd name="connsiteX493" fmla="*/ 1729740 w 2038350"/>
              <a:gd name="connsiteY493" fmla="*/ 253932 h 2349599"/>
              <a:gd name="connsiteX494" fmla="*/ 1723073 w 2038350"/>
              <a:gd name="connsiteY494" fmla="*/ 248225 h 2349599"/>
              <a:gd name="connsiteX495" fmla="*/ 1651635 w 2038350"/>
              <a:gd name="connsiteY495" fmla="*/ 238712 h 2349599"/>
              <a:gd name="connsiteX496" fmla="*/ 1551623 w 2038350"/>
              <a:gd name="connsiteY496" fmla="*/ 241566 h 2349599"/>
              <a:gd name="connsiteX497" fmla="*/ 1404938 w 2038350"/>
              <a:gd name="connsiteY497" fmla="*/ 286275 h 2349599"/>
              <a:gd name="connsiteX498" fmla="*/ 1343025 w 2038350"/>
              <a:gd name="connsiteY498" fmla="*/ 319569 h 2349599"/>
              <a:gd name="connsiteX499" fmla="*/ 1314450 w 2038350"/>
              <a:gd name="connsiteY499" fmla="*/ 335740 h 2349599"/>
              <a:gd name="connsiteX500" fmla="*/ 1330643 w 2038350"/>
              <a:gd name="connsiteY500" fmla="*/ 295787 h 2349599"/>
              <a:gd name="connsiteX501" fmla="*/ 1409700 w 2038350"/>
              <a:gd name="connsiteY501" fmla="*/ 146440 h 2349599"/>
              <a:gd name="connsiteX502" fmla="*/ 1459230 w 2038350"/>
              <a:gd name="connsiteY502" fmla="*/ 68437 h 2349599"/>
              <a:gd name="connsiteX503" fmla="*/ 1478280 w 2038350"/>
              <a:gd name="connsiteY503" fmla="*/ 29436 h 2349599"/>
              <a:gd name="connsiteX504" fmla="*/ 1463040 w 2038350"/>
              <a:gd name="connsiteY504" fmla="*/ 38948 h 2349599"/>
              <a:gd name="connsiteX505" fmla="*/ 1428750 w 2038350"/>
              <a:gd name="connsiteY505" fmla="*/ 96975 h 2349599"/>
              <a:gd name="connsiteX506" fmla="*/ 1343978 w 2038350"/>
              <a:gd name="connsiteY506" fmla="*/ 227297 h 2349599"/>
              <a:gd name="connsiteX507" fmla="*/ 1255395 w 2038350"/>
              <a:gd name="connsiteY507" fmla="*/ 374742 h 2349599"/>
              <a:gd name="connsiteX508" fmla="*/ 1249680 w 2038350"/>
              <a:gd name="connsiteY508" fmla="*/ 382352 h 2349599"/>
              <a:gd name="connsiteX509" fmla="*/ 1241107 w 2038350"/>
              <a:gd name="connsiteY509" fmla="*/ 381400 h 2349599"/>
              <a:gd name="connsiteX510" fmla="*/ 1187768 w 2038350"/>
              <a:gd name="connsiteY510" fmla="*/ 419450 h 2349599"/>
              <a:gd name="connsiteX511" fmla="*/ 1159193 w 2038350"/>
              <a:gd name="connsiteY511" fmla="*/ 452744 h 2349599"/>
              <a:gd name="connsiteX512" fmla="*/ 1080135 w 2038350"/>
              <a:gd name="connsiteY512" fmla="*/ 562139 h 2349599"/>
              <a:gd name="connsiteX513" fmla="*/ 1064895 w 2038350"/>
              <a:gd name="connsiteY513" fmla="*/ 594481 h 2349599"/>
              <a:gd name="connsiteX514" fmla="*/ 1060132 w 2038350"/>
              <a:gd name="connsiteY514" fmla="*/ 584969 h 2349599"/>
              <a:gd name="connsiteX515" fmla="*/ 1057275 w 2038350"/>
              <a:gd name="connsiteY515" fmla="*/ 605896 h 2349599"/>
              <a:gd name="connsiteX516" fmla="*/ 1052513 w 2038350"/>
              <a:gd name="connsiteY516" fmla="*/ 636337 h 2349599"/>
              <a:gd name="connsiteX517" fmla="*/ 1050607 w 2038350"/>
              <a:gd name="connsiteY517" fmla="*/ 642044 h 2349599"/>
              <a:gd name="connsiteX518" fmla="*/ 1054418 w 2038350"/>
              <a:gd name="connsiteY518" fmla="*/ 685802 h 2349599"/>
              <a:gd name="connsiteX519" fmla="*/ 1054418 w 2038350"/>
              <a:gd name="connsiteY519" fmla="*/ 701973 h 2349599"/>
              <a:gd name="connsiteX520" fmla="*/ 1051560 w 2038350"/>
              <a:gd name="connsiteY520" fmla="*/ 702924 h 2349599"/>
              <a:gd name="connsiteX521" fmla="*/ 1050607 w 2038350"/>
              <a:gd name="connsiteY521" fmla="*/ 701973 h 2349599"/>
              <a:gd name="connsiteX522" fmla="*/ 1042035 w 2038350"/>
              <a:gd name="connsiteY522" fmla="*/ 616360 h 2349599"/>
              <a:gd name="connsiteX523" fmla="*/ 1051560 w 2038350"/>
              <a:gd name="connsiteY523" fmla="*/ 614458 h 2349599"/>
              <a:gd name="connsiteX524" fmla="*/ 1061085 w 2038350"/>
              <a:gd name="connsiteY524" fmla="*/ 555480 h 2349599"/>
              <a:gd name="connsiteX525" fmla="*/ 1053465 w 2038350"/>
              <a:gd name="connsiteY525" fmla="*/ 578310 h 2349599"/>
              <a:gd name="connsiteX526" fmla="*/ 1065848 w 2038350"/>
              <a:gd name="connsiteY526" fmla="*/ 574505 h 2349599"/>
              <a:gd name="connsiteX527" fmla="*/ 1069657 w 2038350"/>
              <a:gd name="connsiteY527" fmla="*/ 543114 h 2349599"/>
              <a:gd name="connsiteX528" fmla="*/ 1062038 w 2038350"/>
              <a:gd name="connsiteY528" fmla="*/ 516478 h 2349599"/>
              <a:gd name="connsiteX529" fmla="*/ 1059180 w 2038350"/>
              <a:gd name="connsiteY529" fmla="*/ 545016 h 2349599"/>
              <a:gd name="connsiteX530" fmla="*/ 1042988 w 2038350"/>
              <a:gd name="connsiteY530" fmla="*/ 577359 h 2349599"/>
              <a:gd name="connsiteX531" fmla="*/ 1035368 w 2038350"/>
              <a:gd name="connsiteY531" fmla="*/ 412792 h 2349599"/>
              <a:gd name="connsiteX532" fmla="*/ 1049655 w 2038350"/>
              <a:gd name="connsiteY532" fmla="*/ 445134 h 2349599"/>
              <a:gd name="connsiteX533" fmla="*/ 1052513 w 2038350"/>
              <a:gd name="connsiteY533" fmla="*/ 444183 h 2349599"/>
              <a:gd name="connsiteX534" fmla="*/ 1050607 w 2038350"/>
              <a:gd name="connsiteY534" fmla="*/ 435622 h 2349599"/>
              <a:gd name="connsiteX535" fmla="*/ 1042035 w 2038350"/>
              <a:gd name="connsiteY535" fmla="*/ 396620 h 2349599"/>
              <a:gd name="connsiteX536" fmla="*/ 1055370 w 2038350"/>
              <a:gd name="connsiteY536" fmla="*/ 369985 h 2349599"/>
              <a:gd name="connsiteX537" fmla="*/ 1055370 w 2038350"/>
              <a:gd name="connsiteY537" fmla="*/ 390913 h 2349599"/>
              <a:gd name="connsiteX538" fmla="*/ 1064895 w 2038350"/>
              <a:gd name="connsiteY538" fmla="*/ 375693 h 2349599"/>
              <a:gd name="connsiteX539" fmla="*/ 1056323 w 2038350"/>
              <a:gd name="connsiteY539" fmla="*/ 336691 h 2349599"/>
              <a:gd name="connsiteX540" fmla="*/ 1057275 w 2038350"/>
              <a:gd name="connsiteY540" fmla="*/ 324325 h 2349599"/>
              <a:gd name="connsiteX541" fmla="*/ 1067753 w 2038350"/>
              <a:gd name="connsiteY541" fmla="*/ 266298 h 2349599"/>
              <a:gd name="connsiteX542" fmla="*/ 1064895 w 2038350"/>
              <a:gd name="connsiteY542" fmla="*/ 237761 h 2349599"/>
              <a:gd name="connsiteX543" fmla="*/ 1058228 w 2038350"/>
              <a:gd name="connsiteY543" fmla="*/ 211126 h 2349599"/>
              <a:gd name="connsiteX544" fmla="*/ 1047750 w 2038350"/>
              <a:gd name="connsiteY544" fmla="*/ 188296 h 2349599"/>
              <a:gd name="connsiteX545" fmla="*/ 1072515 w 2038350"/>
              <a:gd name="connsiteY545" fmla="*/ 123610 h 2349599"/>
              <a:gd name="connsiteX546" fmla="*/ 1058228 w 2038350"/>
              <a:gd name="connsiteY546" fmla="*/ 61779 h 2349599"/>
              <a:gd name="connsiteX547" fmla="*/ 1050607 w 2038350"/>
              <a:gd name="connsiteY547" fmla="*/ 65584 h 2349599"/>
              <a:gd name="connsiteX548" fmla="*/ 1054418 w 2038350"/>
              <a:gd name="connsiteY548" fmla="*/ 33241 h 2349599"/>
              <a:gd name="connsiteX549" fmla="*/ 1060132 w 2038350"/>
              <a:gd name="connsiteY549" fmla="*/ 24680 h 2349599"/>
              <a:gd name="connsiteX550" fmla="*/ 1060132 w 2038350"/>
              <a:gd name="connsiteY550" fmla="*/ 13265 h 2349599"/>
              <a:gd name="connsiteX551" fmla="*/ 1042988 w 2038350"/>
              <a:gd name="connsiteY551" fmla="*/ 44656 h 2349599"/>
              <a:gd name="connsiteX552" fmla="*/ 1043940 w 2038350"/>
              <a:gd name="connsiteY552" fmla="*/ 72242 h 2349599"/>
              <a:gd name="connsiteX553" fmla="*/ 1049655 w 2038350"/>
              <a:gd name="connsiteY553" fmla="*/ 111244 h 2349599"/>
              <a:gd name="connsiteX554" fmla="*/ 1059180 w 2038350"/>
              <a:gd name="connsiteY554" fmla="*/ 99829 h 2349599"/>
              <a:gd name="connsiteX555" fmla="*/ 1066800 w 2038350"/>
              <a:gd name="connsiteY555" fmla="*/ 138830 h 2349599"/>
              <a:gd name="connsiteX556" fmla="*/ 1063943 w 2038350"/>
              <a:gd name="connsiteY556" fmla="*/ 150245 h 2349599"/>
              <a:gd name="connsiteX557" fmla="*/ 1048703 w 2038350"/>
              <a:gd name="connsiteY557" fmla="*/ 177832 h 2349599"/>
              <a:gd name="connsiteX558" fmla="*/ 1044893 w 2038350"/>
              <a:gd name="connsiteY558" fmla="*/ 176880 h 2349599"/>
              <a:gd name="connsiteX559" fmla="*/ 1053465 w 2038350"/>
              <a:gd name="connsiteY559" fmla="*/ 122659 h 2349599"/>
              <a:gd name="connsiteX560" fmla="*/ 1048703 w 2038350"/>
              <a:gd name="connsiteY560" fmla="*/ 124561 h 2349599"/>
              <a:gd name="connsiteX561" fmla="*/ 1039178 w 2038350"/>
              <a:gd name="connsiteY561" fmla="*/ 184491 h 2349599"/>
              <a:gd name="connsiteX562" fmla="*/ 1047750 w 2038350"/>
              <a:gd name="connsiteY562" fmla="*/ 207321 h 2349599"/>
              <a:gd name="connsiteX563" fmla="*/ 1048703 w 2038350"/>
              <a:gd name="connsiteY563" fmla="*/ 248225 h 2349599"/>
              <a:gd name="connsiteX564" fmla="*/ 1045845 w 2038350"/>
              <a:gd name="connsiteY564" fmla="*/ 272006 h 2349599"/>
              <a:gd name="connsiteX565" fmla="*/ 1042035 w 2038350"/>
              <a:gd name="connsiteY565" fmla="*/ 305300 h 2349599"/>
              <a:gd name="connsiteX566" fmla="*/ 1044893 w 2038350"/>
              <a:gd name="connsiteY566" fmla="*/ 334789 h 2349599"/>
              <a:gd name="connsiteX567" fmla="*/ 1050607 w 2038350"/>
              <a:gd name="connsiteY567" fmla="*/ 349058 h 2349599"/>
              <a:gd name="connsiteX568" fmla="*/ 1046797 w 2038350"/>
              <a:gd name="connsiteY568" fmla="*/ 366180 h 2349599"/>
              <a:gd name="connsiteX569" fmla="*/ 1033463 w 2038350"/>
              <a:gd name="connsiteY569" fmla="*/ 386157 h 2349599"/>
              <a:gd name="connsiteX570" fmla="*/ 1032510 w 2038350"/>
              <a:gd name="connsiteY570" fmla="*/ 341448 h 2349599"/>
              <a:gd name="connsiteX571" fmla="*/ 1032510 w 2038350"/>
              <a:gd name="connsiteY571" fmla="*/ 292934 h 2349599"/>
              <a:gd name="connsiteX572" fmla="*/ 1021080 w 2038350"/>
              <a:gd name="connsiteY572" fmla="*/ 304349 h 2349599"/>
              <a:gd name="connsiteX573" fmla="*/ 992505 w 2038350"/>
              <a:gd name="connsiteY573" fmla="*/ 393767 h 2349599"/>
              <a:gd name="connsiteX574" fmla="*/ 972503 w 2038350"/>
              <a:gd name="connsiteY574" fmla="*/ 507917 h 2349599"/>
              <a:gd name="connsiteX575" fmla="*/ 947738 w 2038350"/>
              <a:gd name="connsiteY575" fmla="*/ 454647 h 2349599"/>
              <a:gd name="connsiteX576" fmla="*/ 878205 w 2038350"/>
              <a:gd name="connsiteY576" fmla="*/ 334789 h 2349599"/>
              <a:gd name="connsiteX577" fmla="*/ 840105 w 2038350"/>
              <a:gd name="connsiteY577" fmla="*/ 283421 h 2349599"/>
              <a:gd name="connsiteX578" fmla="*/ 806768 w 2038350"/>
              <a:gd name="connsiteY578" fmla="*/ 247273 h 2349599"/>
              <a:gd name="connsiteX579" fmla="*/ 643890 w 2038350"/>
              <a:gd name="connsiteY579" fmla="*/ 104585 h 2349599"/>
              <a:gd name="connsiteX580" fmla="*/ 574357 w 2038350"/>
              <a:gd name="connsiteY580" fmla="*/ 65584 h 2349599"/>
              <a:gd name="connsiteX581" fmla="*/ 420053 w 2038350"/>
              <a:gd name="connsiteY581" fmla="*/ 10411 h 2349599"/>
              <a:gd name="connsiteX582" fmla="*/ 286703 w 2038350"/>
              <a:gd name="connsiteY582" fmla="*/ 1850 h 2349599"/>
              <a:gd name="connsiteX583" fmla="*/ 306705 w 2038350"/>
              <a:gd name="connsiteY583" fmla="*/ 12313 h 2349599"/>
              <a:gd name="connsiteX584" fmla="*/ 741045 w 2038350"/>
              <a:gd name="connsiteY584" fmla="*/ 224443 h 2349599"/>
              <a:gd name="connsiteX585" fmla="*/ 785813 w 2038350"/>
              <a:gd name="connsiteY585" fmla="*/ 276762 h 2349599"/>
              <a:gd name="connsiteX586" fmla="*/ 816293 w 2038350"/>
              <a:gd name="connsiteY586" fmla="*/ 317666 h 2349599"/>
              <a:gd name="connsiteX587" fmla="*/ 900113 w 2038350"/>
              <a:gd name="connsiteY587" fmla="*/ 461306 h 2349599"/>
              <a:gd name="connsiteX588" fmla="*/ 956310 w 2038350"/>
              <a:gd name="connsiteY588" fmla="*/ 626824 h 2349599"/>
              <a:gd name="connsiteX589" fmla="*/ 959168 w 2038350"/>
              <a:gd name="connsiteY589" fmla="*/ 657264 h 2349599"/>
              <a:gd name="connsiteX590" fmla="*/ 937260 w 2038350"/>
              <a:gd name="connsiteY590" fmla="*/ 619214 h 2349599"/>
              <a:gd name="connsiteX591" fmla="*/ 856297 w 2038350"/>
              <a:gd name="connsiteY591" fmla="*/ 465111 h 2349599"/>
              <a:gd name="connsiteX592" fmla="*/ 768668 w 2038350"/>
              <a:gd name="connsiteY592" fmla="*/ 330033 h 2349599"/>
              <a:gd name="connsiteX593" fmla="*/ 689610 w 2038350"/>
              <a:gd name="connsiteY593" fmla="*/ 226346 h 2349599"/>
              <a:gd name="connsiteX594" fmla="*/ 683895 w 2038350"/>
              <a:gd name="connsiteY594" fmla="*/ 221589 h 2349599"/>
              <a:gd name="connsiteX595" fmla="*/ 613410 w 2038350"/>
              <a:gd name="connsiteY595" fmla="*/ 182588 h 2349599"/>
              <a:gd name="connsiteX596" fmla="*/ 473393 w 2038350"/>
              <a:gd name="connsiteY596" fmla="*/ 102683 h 2349599"/>
              <a:gd name="connsiteX597" fmla="*/ 431482 w 2038350"/>
              <a:gd name="connsiteY597" fmla="*/ 80804 h 2349599"/>
              <a:gd name="connsiteX598" fmla="*/ 411480 w 2038350"/>
              <a:gd name="connsiteY598" fmla="*/ 74145 h 2349599"/>
              <a:gd name="connsiteX599" fmla="*/ 429578 w 2038350"/>
              <a:gd name="connsiteY599" fmla="*/ 93170 h 2349599"/>
              <a:gd name="connsiteX600" fmla="*/ 522922 w 2038350"/>
              <a:gd name="connsiteY600" fmla="*/ 157855 h 2349599"/>
              <a:gd name="connsiteX601" fmla="*/ 652463 w 2038350"/>
              <a:gd name="connsiteY601" fmla="*/ 258688 h 2349599"/>
              <a:gd name="connsiteX602" fmla="*/ 704850 w 2038350"/>
              <a:gd name="connsiteY602" fmla="*/ 296739 h 2349599"/>
              <a:gd name="connsiteX603" fmla="*/ 723900 w 2038350"/>
              <a:gd name="connsiteY603" fmla="*/ 319569 h 2349599"/>
              <a:gd name="connsiteX604" fmla="*/ 843915 w 2038350"/>
              <a:gd name="connsiteY604" fmla="*/ 547870 h 2349599"/>
              <a:gd name="connsiteX605" fmla="*/ 886778 w 2038350"/>
              <a:gd name="connsiteY605" fmla="*/ 638239 h 2349599"/>
              <a:gd name="connsiteX606" fmla="*/ 939165 w 2038350"/>
              <a:gd name="connsiteY606" fmla="*/ 754292 h 2349599"/>
              <a:gd name="connsiteX607" fmla="*/ 1029653 w 2038350"/>
              <a:gd name="connsiteY607" fmla="*/ 971178 h 2349599"/>
              <a:gd name="connsiteX608" fmla="*/ 1044893 w 2038350"/>
              <a:gd name="connsiteY608" fmla="*/ 1013034 h 2349599"/>
              <a:gd name="connsiteX609" fmla="*/ 993457 w 2038350"/>
              <a:gd name="connsiteY609" fmla="*/ 1006375 h 2349599"/>
              <a:gd name="connsiteX610" fmla="*/ 954405 w 2038350"/>
              <a:gd name="connsiteY610" fmla="*/ 891273 h 2349599"/>
              <a:gd name="connsiteX611" fmla="*/ 873443 w 2038350"/>
              <a:gd name="connsiteY611" fmla="*/ 659167 h 2349599"/>
              <a:gd name="connsiteX612" fmla="*/ 828675 w 2038350"/>
              <a:gd name="connsiteY612" fmla="*/ 536455 h 2349599"/>
              <a:gd name="connsiteX613" fmla="*/ 819150 w 2038350"/>
              <a:gd name="connsiteY613" fmla="*/ 511722 h 2349599"/>
              <a:gd name="connsiteX614" fmla="*/ 673418 w 2038350"/>
              <a:gd name="connsiteY614" fmla="*/ 324325 h 2349599"/>
              <a:gd name="connsiteX615" fmla="*/ 531495 w 2038350"/>
              <a:gd name="connsiteY615" fmla="*/ 213979 h 2349599"/>
              <a:gd name="connsiteX616" fmla="*/ 521018 w 2038350"/>
              <a:gd name="connsiteY616" fmla="*/ 209223 h 2349599"/>
              <a:gd name="connsiteX617" fmla="*/ 525780 w 2038350"/>
              <a:gd name="connsiteY617" fmla="*/ 220638 h 2349599"/>
              <a:gd name="connsiteX618" fmla="*/ 649605 w 2038350"/>
              <a:gd name="connsiteY618" fmla="*/ 354765 h 2349599"/>
              <a:gd name="connsiteX619" fmla="*/ 709613 w 2038350"/>
              <a:gd name="connsiteY619" fmla="*/ 436573 h 2349599"/>
              <a:gd name="connsiteX620" fmla="*/ 746760 w 2038350"/>
              <a:gd name="connsiteY620" fmla="*/ 515527 h 2349599"/>
              <a:gd name="connsiteX621" fmla="*/ 778193 w 2038350"/>
              <a:gd name="connsiteY621" fmla="*/ 594481 h 2349599"/>
              <a:gd name="connsiteX622" fmla="*/ 789622 w 2038350"/>
              <a:gd name="connsiteY622" fmla="*/ 625873 h 2349599"/>
              <a:gd name="connsiteX623" fmla="*/ 771525 w 2038350"/>
              <a:gd name="connsiteY623" fmla="*/ 609701 h 2349599"/>
              <a:gd name="connsiteX624" fmla="*/ 679132 w 2038350"/>
              <a:gd name="connsiteY624" fmla="*/ 525991 h 2349599"/>
              <a:gd name="connsiteX625" fmla="*/ 562928 w 2038350"/>
              <a:gd name="connsiteY625" fmla="*/ 434671 h 2349599"/>
              <a:gd name="connsiteX626" fmla="*/ 143828 w 2038350"/>
              <a:gd name="connsiteY626" fmla="*/ 197808 h 2349599"/>
              <a:gd name="connsiteX627" fmla="*/ 129540 w 2038350"/>
              <a:gd name="connsiteY627" fmla="*/ 194003 h 2349599"/>
              <a:gd name="connsiteX628" fmla="*/ 127635 w 2038350"/>
              <a:gd name="connsiteY628" fmla="*/ 196857 h 2349599"/>
              <a:gd name="connsiteX629" fmla="*/ 132397 w 2038350"/>
              <a:gd name="connsiteY629" fmla="*/ 202564 h 2349599"/>
              <a:gd name="connsiteX630" fmla="*/ 178118 w 2038350"/>
              <a:gd name="connsiteY630" fmla="*/ 221589 h 2349599"/>
              <a:gd name="connsiteX631" fmla="*/ 197168 w 2038350"/>
              <a:gd name="connsiteY631" fmla="*/ 233956 h 2349599"/>
              <a:gd name="connsiteX632" fmla="*/ 219075 w 2038350"/>
              <a:gd name="connsiteY632" fmla="*/ 245371 h 2349599"/>
              <a:gd name="connsiteX633" fmla="*/ 300990 w 2038350"/>
              <a:gd name="connsiteY633" fmla="*/ 293885 h 2349599"/>
              <a:gd name="connsiteX634" fmla="*/ 332422 w 2038350"/>
              <a:gd name="connsiteY634" fmla="*/ 311959 h 2349599"/>
              <a:gd name="connsiteX635" fmla="*/ 693420 w 2038350"/>
              <a:gd name="connsiteY635" fmla="*/ 590676 h 2349599"/>
              <a:gd name="connsiteX636" fmla="*/ 751522 w 2038350"/>
              <a:gd name="connsiteY636" fmla="*/ 658216 h 2349599"/>
              <a:gd name="connsiteX637" fmla="*/ 536257 w 2038350"/>
              <a:gd name="connsiteY637" fmla="*/ 537406 h 2349599"/>
              <a:gd name="connsiteX638" fmla="*/ 311468 w 2038350"/>
              <a:gd name="connsiteY638" fmla="*/ 441329 h 2349599"/>
              <a:gd name="connsiteX639" fmla="*/ 309563 w 2038350"/>
              <a:gd name="connsiteY639" fmla="*/ 445134 h 2349599"/>
              <a:gd name="connsiteX640" fmla="*/ 312420 w 2038350"/>
              <a:gd name="connsiteY640" fmla="*/ 449891 h 2349599"/>
              <a:gd name="connsiteX641" fmla="*/ 358140 w 2038350"/>
              <a:gd name="connsiteY641" fmla="*/ 474623 h 2349599"/>
              <a:gd name="connsiteX642" fmla="*/ 450532 w 2038350"/>
              <a:gd name="connsiteY642" fmla="*/ 520284 h 2349599"/>
              <a:gd name="connsiteX643" fmla="*/ 565785 w 2038350"/>
              <a:gd name="connsiteY643" fmla="*/ 590676 h 2349599"/>
              <a:gd name="connsiteX644" fmla="*/ 705803 w 2038350"/>
              <a:gd name="connsiteY644" fmla="*/ 685802 h 2349599"/>
              <a:gd name="connsiteX645" fmla="*/ 739140 w 2038350"/>
              <a:gd name="connsiteY645" fmla="*/ 716242 h 2349599"/>
              <a:gd name="connsiteX646" fmla="*/ 721995 w 2038350"/>
              <a:gd name="connsiteY646" fmla="*/ 708632 h 2349599"/>
              <a:gd name="connsiteX647" fmla="*/ 630555 w 2038350"/>
              <a:gd name="connsiteY647" fmla="*/ 672484 h 2349599"/>
              <a:gd name="connsiteX648" fmla="*/ 552450 w 2038350"/>
              <a:gd name="connsiteY648" fmla="*/ 651557 h 2349599"/>
              <a:gd name="connsiteX649" fmla="*/ 499110 w 2038350"/>
              <a:gd name="connsiteY649" fmla="*/ 645849 h 2349599"/>
              <a:gd name="connsiteX650" fmla="*/ 445770 w 2038350"/>
              <a:gd name="connsiteY650" fmla="*/ 647752 h 2349599"/>
              <a:gd name="connsiteX651" fmla="*/ 437197 w 2038350"/>
              <a:gd name="connsiteY651" fmla="*/ 645849 h 2349599"/>
              <a:gd name="connsiteX652" fmla="*/ 213360 w 2038350"/>
              <a:gd name="connsiteY652" fmla="*/ 584969 h 2349599"/>
              <a:gd name="connsiteX653" fmla="*/ 6668 w 2038350"/>
              <a:gd name="connsiteY653" fmla="*/ 556431 h 2349599"/>
              <a:gd name="connsiteX654" fmla="*/ 0 w 2038350"/>
              <a:gd name="connsiteY654" fmla="*/ 559285 h 2349599"/>
              <a:gd name="connsiteX655" fmla="*/ 83820 w 2038350"/>
              <a:gd name="connsiteY655" fmla="*/ 571651 h 2349599"/>
              <a:gd name="connsiteX656" fmla="*/ 168593 w 2038350"/>
              <a:gd name="connsiteY656" fmla="*/ 585920 h 2349599"/>
              <a:gd name="connsiteX657" fmla="*/ 337185 w 2038350"/>
              <a:gd name="connsiteY657" fmla="*/ 628727 h 2349599"/>
              <a:gd name="connsiteX658" fmla="*/ 367665 w 2038350"/>
              <a:gd name="connsiteY658" fmla="*/ 643947 h 2349599"/>
              <a:gd name="connsiteX659" fmla="*/ 344805 w 2038350"/>
              <a:gd name="connsiteY659" fmla="*/ 650605 h 2349599"/>
              <a:gd name="connsiteX660" fmla="*/ 235268 w 2038350"/>
              <a:gd name="connsiteY660" fmla="*/ 683899 h 2349599"/>
              <a:gd name="connsiteX661" fmla="*/ 177165 w 2038350"/>
              <a:gd name="connsiteY661" fmla="*/ 720998 h 2349599"/>
              <a:gd name="connsiteX662" fmla="*/ 143828 w 2038350"/>
              <a:gd name="connsiteY662" fmla="*/ 764756 h 2349599"/>
              <a:gd name="connsiteX663" fmla="*/ 114300 w 2038350"/>
              <a:gd name="connsiteY663" fmla="*/ 817075 h 2349599"/>
              <a:gd name="connsiteX664" fmla="*/ 36195 w 2038350"/>
              <a:gd name="connsiteY664" fmla="*/ 972130 h 2349599"/>
              <a:gd name="connsiteX665" fmla="*/ 953 w 2038350"/>
              <a:gd name="connsiteY665" fmla="*/ 1074865 h 2349599"/>
              <a:gd name="connsiteX666" fmla="*/ 9525 w 2038350"/>
              <a:gd name="connsiteY666" fmla="*/ 1086280 h 2349599"/>
              <a:gd name="connsiteX667" fmla="*/ 1048703 w 2038350"/>
              <a:gd name="connsiteY667" fmla="*/ 313861 h 2349599"/>
              <a:gd name="connsiteX668" fmla="*/ 1055370 w 2038350"/>
              <a:gd name="connsiteY668" fmla="*/ 284372 h 2349599"/>
              <a:gd name="connsiteX669" fmla="*/ 1055370 w 2038350"/>
              <a:gd name="connsiteY669" fmla="*/ 252030 h 2349599"/>
              <a:gd name="connsiteX670" fmla="*/ 1048703 w 2038350"/>
              <a:gd name="connsiteY670" fmla="*/ 313861 h 2349599"/>
              <a:gd name="connsiteX671" fmla="*/ 1942148 w 2038350"/>
              <a:gd name="connsiteY671" fmla="*/ 1698888 h 2349599"/>
              <a:gd name="connsiteX672" fmla="*/ 2000250 w 2038350"/>
              <a:gd name="connsiteY672" fmla="*/ 1719816 h 2349599"/>
              <a:gd name="connsiteX673" fmla="*/ 1942148 w 2038350"/>
              <a:gd name="connsiteY673" fmla="*/ 1698888 h 2349599"/>
              <a:gd name="connsiteX674" fmla="*/ 1905000 w 2038350"/>
              <a:gd name="connsiteY674" fmla="*/ 1630398 h 2349599"/>
              <a:gd name="connsiteX675" fmla="*/ 1932623 w 2038350"/>
              <a:gd name="connsiteY675" fmla="*/ 1677961 h 2349599"/>
              <a:gd name="connsiteX676" fmla="*/ 1905000 w 2038350"/>
              <a:gd name="connsiteY676" fmla="*/ 1675107 h 2349599"/>
              <a:gd name="connsiteX677" fmla="*/ 1905000 w 2038350"/>
              <a:gd name="connsiteY677" fmla="*/ 1630398 h 2349599"/>
              <a:gd name="connsiteX678" fmla="*/ 1774507 w 2038350"/>
              <a:gd name="connsiteY678" fmla="*/ 2160247 h 2349599"/>
              <a:gd name="connsiteX679" fmla="*/ 1778318 w 2038350"/>
              <a:gd name="connsiteY679" fmla="*/ 2190687 h 2349599"/>
              <a:gd name="connsiteX680" fmla="*/ 1774507 w 2038350"/>
              <a:gd name="connsiteY680" fmla="*/ 2160247 h 2349599"/>
              <a:gd name="connsiteX681" fmla="*/ 1789748 w 2038350"/>
              <a:gd name="connsiteY681" fmla="*/ 2136466 h 2349599"/>
              <a:gd name="connsiteX682" fmla="*/ 1702118 w 2038350"/>
              <a:gd name="connsiteY682" fmla="*/ 2204005 h 2349599"/>
              <a:gd name="connsiteX683" fmla="*/ 1645920 w 2038350"/>
              <a:gd name="connsiteY683" fmla="*/ 2301033 h 2349599"/>
              <a:gd name="connsiteX684" fmla="*/ 1664018 w 2038350"/>
              <a:gd name="connsiteY684" fmla="*/ 2230640 h 2349599"/>
              <a:gd name="connsiteX685" fmla="*/ 1725930 w 2038350"/>
              <a:gd name="connsiteY685" fmla="*/ 2147881 h 2349599"/>
              <a:gd name="connsiteX686" fmla="*/ 1789748 w 2038350"/>
              <a:gd name="connsiteY686" fmla="*/ 2136466 h 2349599"/>
              <a:gd name="connsiteX687" fmla="*/ 1809750 w 2038350"/>
              <a:gd name="connsiteY687" fmla="*/ 2122197 h 2349599"/>
              <a:gd name="connsiteX688" fmla="*/ 1792605 w 2038350"/>
              <a:gd name="connsiteY688" fmla="*/ 2017559 h 2349599"/>
              <a:gd name="connsiteX689" fmla="*/ 1809750 w 2038350"/>
              <a:gd name="connsiteY689" fmla="*/ 2122197 h 2349599"/>
              <a:gd name="connsiteX690" fmla="*/ 1824990 w 2038350"/>
              <a:gd name="connsiteY690" fmla="*/ 2114587 h 2349599"/>
              <a:gd name="connsiteX691" fmla="*/ 1890713 w 2038350"/>
              <a:gd name="connsiteY691" fmla="*/ 2015656 h 2349599"/>
              <a:gd name="connsiteX692" fmla="*/ 1864043 w 2038350"/>
              <a:gd name="connsiteY692" fmla="*/ 2047048 h 2349599"/>
              <a:gd name="connsiteX693" fmla="*/ 1842135 w 2038350"/>
              <a:gd name="connsiteY693" fmla="*/ 2080341 h 2349599"/>
              <a:gd name="connsiteX694" fmla="*/ 1824990 w 2038350"/>
              <a:gd name="connsiteY694" fmla="*/ 2114587 h 2349599"/>
              <a:gd name="connsiteX695" fmla="*/ 1835468 w 2038350"/>
              <a:gd name="connsiteY695" fmla="*/ 2128856 h 2349599"/>
              <a:gd name="connsiteX696" fmla="*/ 1963102 w 2038350"/>
              <a:gd name="connsiteY696" fmla="*/ 2106977 h 2349599"/>
              <a:gd name="connsiteX697" fmla="*/ 1835468 w 2038350"/>
              <a:gd name="connsiteY697" fmla="*/ 2128856 h 2349599"/>
              <a:gd name="connsiteX698" fmla="*/ 1818323 w 2038350"/>
              <a:gd name="connsiteY698" fmla="*/ 2146929 h 2349599"/>
              <a:gd name="connsiteX699" fmla="*/ 1889760 w 2038350"/>
              <a:gd name="connsiteY699" fmla="*/ 2175467 h 2349599"/>
              <a:gd name="connsiteX700" fmla="*/ 1818323 w 2038350"/>
              <a:gd name="connsiteY700" fmla="*/ 2146929 h 2349599"/>
              <a:gd name="connsiteX701" fmla="*/ 1477328 w 2038350"/>
              <a:gd name="connsiteY701" fmla="*/ 2213517 h 2349599"/>
              <a:gd name="connsiteX702" fmla="*/ 1599248 w 2038350"/>
              <a:gd name="connsiteY702" fmla="*/ 2231591 h 2349599"/>
              <a:gd name="connsiteX703" fmla="*/ 1477328 w 2038350"/>
              <a:gd name="connsiteY703" fmla="*/ 2213517 h 2349599"/>
              <a:gd name="connsiteX704" fmla="*/ 1466850 w 2038350"/>
              <a:gd name="connsiteY704" fmla="*/ 2226835 h 2349599"/>
              <a:gd name="connsiteX705" fmla="*/ 1468755 w 2038350"/>
              <a:gd name="connsiteY705" fmla="*/ 2223981 h 2349599"/>
              <a:gd name="connsiteX706" fmla="*/ 1503045 w 2038350"/>
              <a:gd name="connsiteY706" fmla="*/ 2248714 h 2349599"/>
              <a:gd name="connsiteX707" fmla="*/ 1526857 w 2038350"/>
              <a:gd name="connsiteY707" fmla="*/ 2271544 h 2349599"/>
              <a:gd name="connsiteX708" fmla="*/ 1544955 w 2038350"/>
              <a:gd name="connsiteY708" fmla="*/ 2293423 h 2349599"/>
              <a:gd name="connsiteX709" fmla="*/ 1559243 w 2038350"/>
              <a:gd name="connsiteY709" fmla="*/ 2322912 h 2349599"/>
              <a:gd name="connsiteX710" fmla="*/ 1555432 w 2038350"/>
              <a:gd name="connsiteY710" fmla="*/ 2319107 h 2349599"/>
              <a:gd name="connsiteX711" fmla="*/ 1552575 w 2038350"/>
              <a:gd name="connsiteY711" fmla="*/ 2315302 h 2349599"/>
              <a:gd name="connsiteX712" fmla="*/ 1545907 w 2038350"/>
              <a:gd name="connsiteY712" fmla="*/ 2306740 h 2349599"/>
              <a:gd name="connsiteX713" fmla="*/ 1531620 w 2038350"/>
              <a:gd name="connsiteY713" fmla="*/ 2288667 h 2349599"/>
              <a:gd name="connsiteX714" fmla="*/ 1501140 w 2038350"/>
              <a:gd name="connsiteY714" fmla="*/ 2255373 h 2349599"/>
              <a:gd name="connsiteX715" fmla="*/ 1466850 w 2038350"/>
              <a:gd name="connsiteY715" fmla="*/ 2226835 h 2349599"/>
              <a:gd name="connsiteX716" fmla="*/ 1458278 w 2038350"/>
              <a:gd name="connsiteY716" fmla="*/ 2233494 h 2349599"/>
              <a:gd name="connsiteX717" fmla="*/ 1470660 w 2038350"/>
              <a:gd name="connsiteY717" fmla="*/ 2295325 h 2349599"/>
              <a:gd name="connsiteX718" fmla="*/ 1458278 w 2038350"/>
              <a:gd name="connsiteY718" fmla="*/ 2233494 h 2349599"/>
              <a:gd name="connsiteX719" fmla="*/ 1481138 w 2038350"/>
              <a:gd name="connsiteY719" fmla="*/ 2161198 h 2349599"/>
              <a:gd name="connsiteX720" fmla="*/ 1472565 w 2038350"/>
              <a:gd name="connsiteY720" fmla="*/ 2174516 h 2349599"/>
              <a:gd name="connsiteX721" fmla="*/ 1462088 w 2038350"/>
              <a:gd name="connsiteY721" fmla="*/ 2186882 h 2349599"/>
              <a:gd name="connsiteX722" fmla="*/ 1465898 w 2038350"/>
              <a:gd name="connsiteY722" fmla="*/ 2175467 h 2349599"/>
              <a:gd name="connsiteX723" fmla="*/ 1478280 w 2038350"/>
              <a:gd name="connsiteY723" fmla="*/ 2129807 h 2349599"/>
              <a:gd name="connsiteX724" fmla="*/ 1488757 w 2038350"/>
              <a:gd name="connsiteY724" fmla="*/ 2069878 h 2349599"/>
              <a:gd name="connsiteX725" fmla="*/ 1491615 w 2038350"/>
              <a:gd name="connsiteY725" fmla="*/ 2130758 h 2349599"/>
              <a:gd name="connsiteX726" fmla="*/ 1481138 w 2038350"/>
              <a:gd name="connsiteY726" fmla="*/ 2161198 h 2349599"/>
              <a:gd name="connsiteX727" fmla="*/ 1585913 w 2038350"/>
              <a:gd name="connsiteY727" fmla="*/ 2136466 h 2349599"/>
              <a:gd name="connsiteX728" fmla="*/ 1444943 w 2038350"/>
              <a:gd name="connsiteY728" fmla="*/ 2214469 h 2349599"/>
              <a:gd name="connsiteX729" fmla="*/ 1463040 w 2038350"/>
              <a:gd name="connsiteY729" fmla="*/ 2199248 h 2349599"/>
              <a:gd name="connsiteX730" fmla="*/ 1517332 w 2038350"/>
              <a:gd name="connsiteY730" fmla="*/ 2162150 h 2349599"/>
              <a:gd name="connsiteX731" fmla="*/ 1585913 w 2038350"/>
              <a:gd name="connsiteY731" fmla="*/ 2136466 h 2349599"/>
              <a:gd name="connsiteX732" fmla="*/ 1686878 w 2038350"/>
              <a:gd name="connsiteY732" fmla="*/ 1888188 h 2349599"/>
              <a:gd name="connsiteX733" fmla="*/ 1684973 w 2038350"/>
              <a:gd name="connsiteY733" fmla="*/ 1889139 h 2349599"/>
              <a:gd name="connsiteX734" fmla="*/ 1675448 w 2038350"/>
              <a:gd name="connsiteY734" fmla="*/ 1859651 h 2349599"/>
              <a:gd name="connsiteX735" fmla="*/ 1678305 w 2038350"/>
              <a:gd name="connsiteY735" fmla="*/ 1859651 h 2349599"/>
              <a:gd name="connsiteX736" fmla="*/ 1686878 w 2038350"/>
              <a:gd name="connsiteY736" fmla="*/ 1888188 h 2349599"/>
              <a:gd name="connsiteX737" fmla="*/ 1689735 w 2038350"/>
              <a:gd name="connsiteY737" fmla="*/ 1974752 h 2349599"/>
              <a:gd name="connsiteX738" fmla="*/ 1611630 w 2038350"/>
              <a:gd name="connsiteY738" fmla="*/ 2030876 h 2349599"/>
              <a:gd name="connsiteX739" fmla="*/ 1689735 w 2038350"/>
              <a:gd name="connsiteY739" fmla="*/ 1974752 h 2349599"/>
              <a:gd name="connsiteX740" fmla="*/ 1735455 w 2038350"/>
              <a:gd name="connsiteY740" fmla="*/ 1937653 h 2349599"/>
              <a:gd name="connsiteX741" fmla="*/ 1834515 w 2038350"/>
              <a:gd name="connsiteY741" fmla="*/ 1860602 h 2349599"/>
              <a:gd name="connsiteX742" fmla="*/ 1735455 w 2038350"/>
              <a:gd name="connsiteY742" fmla="*/ 1937653 h 2349599"/>
              <a:gd name="connsiteX743" fmla="*/ 1734503 w 2038350"/>
              <a:gd name="connsiteY743" fmla="*/ 1953825 h 2349599"/>
              <a:gd name="connsiteX744" fmla="*/ 1821180 w 2038350"/>
              <a:gd name="connsiteY744" fmla="*/ 1937653 h 2349599"/>
              <a:gd name="connsiteX745" fmla="*/ 1734503 w 2038350"/>
              <a:gd name="connsiteY745" fmla="*/ 1953825 h 2349599"/>
              <a:gd name="connsiteX746" fmla="*/ 1713548 w 2038350"/>
              <a:gd name="connsiteY746" fmla="*/ 1932897 h 2349599"/>
              <a:gd name="connsiteX747" fmla="*/ 1755457 w 2038350"/>
              <a:gd name="connsiteY747" fmla="*/ 1783550 h 2349599"/>
              <a:gd name="connsiteX748" fmla="*/ 1713548 w 2038350"/>
              <a:gd name="connsiteY748" fmla="*/ 1932897 h 2349599"/>
              <a:gd name="connsiteX749" fmla="*/ 1659255 w 2038350"/>
              <a:gd name="connsiteY749" fmla="*/ 1651326 h 2349599"/>
              <a:gd name="connsiteX750" fmla="*/ 1626870 w 2038350"/>
              <a:gd name="connsiteY750" fmla="*/ 1596153 h 2349599"/>
              <a:gd name="connsiteX751" fmla="*/ 1595438 w 2038350"/>
              <a:gd name="connsiteY751" fmla="*/ 1540029 h 2349599"/>
              <a:gd name="connsiteX752" fmla="*/ 1659255 w 2038350"/>
              <a:gd name="connsiteY752" fmla="*/ 1651326 h 2349599"/>
              <a:gd name="connsiteX753" fmla="*/ 1682115 w 2038350"/>
              <a:gd name="connsiteY753" fmla="*/ 1586640 h 2349599"/>
              <a:gd name="connsiteX754" fmla="*/ 1674495 w 2038350"/>
              <a:gd name="connsiteY754" fmla="*/ 1656082 h 2349599"/>
              <a:gd name="connsiteX755" fmla="*/ 1682115 w 2038350"/>
              <a:gd name="connsiteY755" fmla="*/ 1586640 h 2349599"/>
              <a:gd name="connsiteX756" fmla="*/ 1699260 w 2038350"/>
              <a:gd name="connsiteY756" fmla="*/ 1675107 h 2349599"/>
              <a:gd name="connsiteX757" fmla="*/ 1781175 w 2038350"/>
              <a:gd name="connsiteY757" fmla="*/ 1652277 h 2349599"/>
              <a:gd name="connsiteX758" fmla="*/ 1782128 w 2038350"/>
              <a:gd name="connsiteY758" fmla="*/ 1656082 h 2349599"/>
              <a:gd name="connsiteX759" fmla="*/ 1684973 w 2038350"/>
              <a:gd name="connsiteY759" fmla="*/ 1695083 h 2349599"/>
              <a:gd name="connsiteX760" fmla="*/ 1683068 w 2038350"/>
              <a:gd name="connsiteY760" fmla="*/ 1692230 h 2349599"/>
              <a:gd name="connsiteX761" fmla="*/ 1699260 w 2038350"/>
              <a:gd name="connsiteY761" fmla="*/ 1675107 h 2349599"/>
              <a:gd name="connsiteX762" fmla="*/ 372428 w 2038350"/>
              <a:gd name="connsiteY762" fmla="*/ 1574274 h 2349599"/>
              <a:gd name="connsiteX763" fmla="*/ 390525 w 2038350"/>
              <a:gd name="connsiteY763" fmla="*/ 1571420 h 2349599"/>
              <a:gd name="connsiteX764" fmla="*/ 408622 w 2038350"/>
              <a:gd name="connsiteY764" fmla="*/ 1572371 h 2349599"/>
              <a:gd name="connsiteX765" fmla="*/ 407670 w 2038350"/>
              <a:gd name="connsiteY765" fmla="*/ 1573323 h 2349599"/>
              <a:gd name="connsiteX766" fmla="*/ 372428 w 2038350"/>
              <a:gd name="connsiteY766" fmla="*/ 1574274 h 2349599"/>
              <a:gd name="connsiteX767" fmla="*/ 291465 w 2038350"/>
              <a:gd name="connsiteY767" fmla="*/ 1839674 h 2349599"/>
              <a:gd name="connsiteX768" fmla="*/ 256222 w 2038350"/>
              <a:gd name="connsiteY768" fmla="*/ 1881529 h 2349599"/>
              <a:gd name="connsiteX769" fmla="*/ 291465 w 2038350"/>
              <a:gd name="connsiteY769" fmla="*/ 1839674 h 2349599"/>
              <a:gd name="connsiteX770" fmla="*/ 327660 w 2038350"/>
              <a:gd name="connsiteY770" fmla="*/ 1809234 h 2349599"/>
              <a:gd name="connsiteX771" fmla="*/ 385763 w 2038350"/>
              <a:gd name="connsiteY771" fmla="*/ 1798770 h 2349599"/>
              <a:gd name="connsiteX772" fmla="*/ 327660 w 2038350"/>
              <a:gd name="connsiteY772" fmla="*/ 1809234 h 2349599"/>
              <a:gd name="connsiteX773" fmla="*/ 331470 w 2038350"/>
              <a:gd name="connsiteY773" fmla="*/ 1829210 h 2349599"/>
              <a:gd name="connsiteX774" fmla="*/ 333375 w 2038350"/>
              <a:gd name="connsiteY774" fmla="*/ 1827308 h 2349599"/>
              <a:gd name="connsiteX775" fmla="*/ 391478 w 2038350"/>
              <a:gd name="connsiteY775" fmla="*/ 1885334 h 2349599"/>
              <a:gd name="connsiteX776" fmla="*/ 340995 w 2038350"/>
              <a:gd name="connsiteY776" fmla="*/ 1841577 h 2349599"/>
              <a:gd name="connsiteX777" fmla="*/ 331470 w 2038350"/>
              <a:gd name="connsiteY777" fmla="*/ 1829210 h 2349599"/>
              <a:gd name="connsiteX778" fmla="*/ 314325 w 2038350"/>
              <a:gd name="connsiteY778" fmla="*/ 1830162 h 2349599"/>
              <a:gd name="connsiteX779" fmla="*/ 347663 w 2038350"/>
              <a:gd name="connsiteY779" fmla="*/ 1908165 h 2349599"/>
              <a:gd name="connsiteX780" fmla="*/ 314325 w 2038350"/>
              <a:gd name="connsiteY780" fmla="*/ 1830162 h 2349599"/>
              <a:gd name="connsiteX781" fmla="*/ 165735 w 2038350"/>
              <a:gd name="connsiteY781" fmla="*/ 1744549 h 2349599"/>
              <a:gd name="connsiteX782" fmla="*/ 106680 w 2038350"/>
              <a:gd name="connsiteY782" fmla="*/ 1689376 h 2349599"/>
              <a:gd name="connsiteX783" fmla="*/ 165735 w 2038350"/>
              <a:gd name="connsiteY783" fmla="*/ 1744549 h 2349599"/>
              <a:gd name="connsiteX784" fmla="*/ 174307 w 2038350"/>
              <a:gd name="connsiteY784" fmla="*/ 1737890 h 2349599"/>
              <a:gd name="connsiteX785" fmla="*/ 167640 w 2038350"/>
              <a:gd name="connsiteY785" fmla="*/ 1688425 h 2349599"/>
              <a:gd name="connsiteX786" fmla="*/ 174307 w 2038350"/>
              <a:gd name="connsiteY786" fmla="*/ 1737890 h 2349599"/>
              <a:gd name="connsiteX787" fmla="*/ 196215 w 2038350"/>
              <a:gd name="connsiteY787" fmla="*/ 1748354 h 2349599"/>
              <a:gd name="connsiteX788" fmla="*/ 206693 w 2038350"/>
              <a:gd name="connsiteY788" fmla="*/ 1739792 h 2349599"/>
              <a:gd name="connsiteX789" fmla="*/ 207645 w 2038350"/>
              <a:gd name="connsiteY789" fmla="*/ 1741695 h 2349599"/>
              <a:gd name="connsiteX790" fmla="*/ 196215 w 2038350"/>
              <a:gd name="connsiteY790" fmla="*/ 1753110 h 2349599"/>
              <a:gd name="connsiteX791" fmla="*/ 192405 w 2038350"/>
              <a:gd name="connsiteY791" fmla="*/ 1753110 h 2349599"/>
              <a:gd name="connsiteX792" fmla="*/ 196215 w 2038350"/>
              <a:gd name="connsiteY792" fmla="*/ 1748354 h 2349599"/>
              <a:gd name="connsiteX793" fmla="*/ 391478 w 2038350"/>
              <a:gd name="connsiteY793" fmla="*/ 774269 h 2349599"/>
              <a:gd name="connsiteX794" fmla="*/ 346710 w 2038350"/>
              <a:gd name="connsiteY794" fmla="*/ 783781 h 2349599"/>
              <a:gd name="connsiteX795" fmla="*/ 345757 w 2038350"/>
              <a:gd name="connsiteY795" fmla="*/ 781879 h 2349599"/>
              <a:gd name="connsiteX796" fmla="*/ 389572 w 2038350"/>
              <a:gd name="connsiteY796" fmla="*/ 771415 h 2349599"/>
              <a:gd name="connsiteX797" fmla="*/ 391478 w 2038350"/>
              <a:gd name="connsiteY797" fmla="*/ 774269 h 2349599"/>
              <a:gd name="connsiteX798" fmla="*/ 812482 w 2038350"/>
              <a:gd name="connsiteY798" fmla="*/ 767610 h 2349599"/>
              <a:gd name="connsiteX799" fmla="*/ 786765 w 2038350"/>
              <a:gd name="connsiteY799" fmla="*/ 765707 h 2349599"/>
              <a:gd name="connsiteX800" fmla="*/ 777240 w 2038350"/>
              <a:gd name="connsiteY800" fmla="*/ 761902 h 2349599"/>
              <a:gd name="connsiteX801" fmla="*/ 722947 w 2038350"/>
              <a:gd name="connsiteY801" fmla="*/ 722901 h 2349599"/>
              <a:gd name="connsiteX802" fmla="*/ 596265 w 2038350"/>
              <a:gd name="connsiteY802" fmla="*/ 665826 h 2349599"/>
              <a:gd name="connsiteX803" fmla="*/ 488632 w 2038350"/>
              <a:gd name="connsiteY803" fmla="*/ 650605 h 2349599"/>
              <a:gd name="connsiteX804" fmla="*/ 472440 w 2038350"/>
              <a:gd name="connsiteY804" fmla="*/ 648703 h 2349599"/>
              <a:gd name="connsiteX805" fmla="*/ 473393 w 2038350"/>
              <a:gd name="connsiteY805" fmla="*/ 643947 h 2349599"/>
              <a:gd name="connsiteX806" fmla="*/ 812482 w 2038350"/>
              <a:gd name="connsiteY806" fmla="*/ 767610 h 2349599"/>
              <a:gd name="connsiteX807" fmla="*/ 745807 w 2038350"/>
              <a:gd name="connsiteY807" fmla="*/ 761902 h 2349599"/>
              <a:gd name="connsiteX808" fmla="*/ 710565 w 2038350"/>
              <a:gd name="connsiteY808" fmla="*/ 758097 h 2349599"/>
              <a:gd name="connsiteX809" fmla="*/ 703897 w 2038350"/>
              <a:gd name="connsiteY809" fmla="*/ 755243 h 2349599"/>
              <a:gd name="connsiteX810" fmla="*/ 623888 w 2038350"/>
              <a:gd name="connsiteY810" fmla="*/ 709583 h 2349599"/>
              <a:gd name="connsiteX811" fmla="*/ 529590 w 2038350"/>
              <a:gd name="connsiteY811" fmla="*/ 667728 h 2349599"/>
              <a:gd name="connsiteX812" fmla="*/ 745807 w 2038350"/>
              <a:gd name="connsiteY812" fmla="*/ 761902 h 2349599"/>
              <a:gd name="connsiteX813" fmla="*/ 802005 w 2038350"/>
              <a:gd name="connsiteY813" fmla="*/ 700071 h 2349599"/>
              <a:gd name="connsiteX814" fmla="*/ 830580 w 2038350"/>
              <a:gd name="connsiteY814" fmla="*/ 729560 h 2349599"/>
              <a:gd name="connsiteX815" fmla="*/ 845820 w 2038350"/>
              <a:gd name="connsiteY815" fmla="*/ 778074 h 2349599"/>
              <a:gd name="connsiteX816" fmla="*/ 831532 w 2038350"/>
              <a:gd name="connsiteY816" fmla="*/ 765707 h 2349599"/>
              <a:gd name="connsiteX817" fmla="*/ 771525 w 2038350"/>
              <a:gd name="connsiteY817" fmla="*/ 713388 h 2349599"/>
              <a:gd name="connsiteX818" fmla="*/ 626745 w 2038350"/>
              <a:gd name="connsiteY818" fmla="*/ 609701 h 2349599"/>
              <a:gd name="connsiteX819" fmla="*/ 490538 w 2038350"/>
              <a:gd name="connsiteY819" fmla="*/ 527894 h 2349599"/>
              <a:gd name="connsiteX820" fmla="*/ 441007 w 2038350"/>
              <a:gd name="connsiteY820" fmla="*/ 498405 h 2349599"/>
              <a:gd name="connsiteX821" fmla="*/ 442913 w 2038350"/>
              <a:gd name="connsiteY821" fmla="*/ 497453 h 2349599"/>
              <a:gd name="connsiteX822" fmla="*/ 504825 w 2038350"/>
              <a:gd name="connsiteY822" fmla="*/ 524088 h 2349599"/>
              <a:gd name="connsiteX823" fmla="*/ 627697 w 2038350"/>
              <a:gd name="connsiteY823" fmla="*/ 584018 h 2349599"/>
              <a:gd name="connsiteX824" fmla="*/ 704850 w 2038350"/>
              <a:gd name="connsiteY824" fmla="*/ 628727 h 2349599"/>
              <a:gd name="connsiteX825" fmla="*/ 802005 w 2038350"/>
              <a:gd name="connsiteY825" fmla="*/ 700071 h 2349599"/>
              <a:gd name="connsiteX826" fmla="*/ 796290 w 2038350"/>
              <a:gd name="connsiteY826" fmla="*/ 636337 h 2349599"/>
              <a:gd name="connsiteX827" fmla="*/ 823913 w 2038350"/>
              <a:gd name="connsiteY827" fmla="*/ 701973 h 2349599"/>
              <a:gd name="connsiteX828" fmla="*/ 822007 w 2038350"/>
              <a:gd name="connsiteY828" fmla="*/ 703876 h 2349599"/>
              <a:gd name="connsiteX829" fmla="*/ 812482 w 2038350"/>
              <a:gd name="connsiteY829" fmla="*/ 697217 h 2349599"/>
              <a:gd name="connsiteX830" fmla="*/ 755332 w 2038350"/>
              <a:gd name="connsiteY830" fmla="*/ 635385 h 2349599"/>
              <a:gd name="connsiteX831" fmla="*/ 629603 w 2038350"/>
              <a:gd name="connsiteY831" fmla="*/ 506966 h 2349599"/>
              <a:gd name="connsiteX832" fmla="*/ 529590 w 2038350"/>
              <a:gd name="connsiteY832" fmla="*/ 425158 h 2349599"/>
              <a:gd name="connsiteX833" fmla="*/ 437197 w 2038350"/>
              <a:gd name="connsiteY833" fmla="*/ 355716 h 2349599"/>
              <a:gd name="connsiteX834" fmla="*/ 292418 w 2038350"/>
              <a:gd name="connsiteY834" fmla="*/ 268201 h 2349599"/>
              <a:gd name="connsiteX835" fmla="*/ 283845 w 2038350"/>
              <a:gd name="connsiteY835" fmla="*/ 261542 h 2349599"/>
              <a:gd name="connsiteX836" fmla="*/ 369570 w 2038350"/>
              <a:gd name="connsiteY836" fmla="*/ 303397 h 2349599"/>
              <a:gd name="connsiteX837" fmla="*/ 416243 w 2038350"/>
              <a:gd name="connsiteY837" fmla="*/ 331935 h 2349599"/>
              <a:gd name="connsiteX838" fmla="*/ 512445 w 2038350"/>
              <a:gd name="connsiteY838" fmla="*/ 397572 h 2349599"/>
              <a:gd name="connsiteX839" fmla="*/ 614363 w 2038350"/>
              <a:gd name="connsiteY839" fmla="*/ 470818 h 2349599"/>
              <a:gd name="connsiteX840" fmla="*/ 652463 w 2038350"/>
              <a:gd name="connsiteY840" fmla="*/ 502210 h 2349599"/>
              <a:gd name="connsiteX841" fmla="*/ 782003 w 2038350"/>
              <a:gd name="connsiteY841" fmla="*/ 617312 h 2349599"/>
              <a:gd name="connsiteX842" fmla="*/ 796290 w 2038350"/>
              <a:gd name="connsiteY842" fmla="*/ 636337 h 2349599"/>
              <a:gd name="connsiteX843" fmla="*/ 972503 w 2038350"/>
              <a:gd name="connsiteY843" fmla="*/ 977837 h 2349599"/>
              <a:gd name="connsiteX844" fmla="*/ 969645 w 2038350"/>
              <a:gd name="connsiteY844" fmla="*/ 978788 h 2349599"/>
              <a:gd name="connsiteX845" fmla="*/ 942022 w 2038350"/>
              <a:gd name="connsiteY845" fmla="*/ 948348 h 2349599"/>
              <a:gd name="connsiteX846" fmla="*/ 941070 w 2038350"/>
              <a:gd name="connsiteY846" fmla="*/ 945494 h 2349599"/>
              <a:gd name="connsiteX847" fmla="*/ 901065 w 2038350"/>
              <a:gd name="connsiteY847" fmla="*/ 854174 h 2349599"/>
              <a:gd name="connsiteX848" fmla="*/ 844868 w 2038350"/>
              <a:gd name="connsiteY848" fmla="*/ 720047 h 2349599"/>
              <a:gd name="connsiteX849" fmla="*/ 778193 w 2038350"/>
              <a:gd name="connsiteY849" fmla="*/ 546919 h 2349599"/>
              <a:gd name="connsiteX850" fmla="*/ 754380 w 2038350"/>
              <a:gd name="connsiteY850" fmla="*/ 488892 h 2349599"/>
              <a:gd name="connsiteX851" fmla="*/ 708660 w 2038350"/>
              <a:gd name="connsiteY851" fmla="*/ 400425 h 2349599"/>
              <a:gd name="connsiteX852" fmla="*/ 607695 w 2038350"/>
              <a:gd name="connsiteY852" fmla="*/ 276762 h 2349599"/>
              <a:gd name="connsiteX853" fmla="*/ 601028 w 2038350"/>
              <a:gd name="connsiteY853" fmla="*/ 268201 h 2349599"/>
              <a:gd name="connsiteX854" fmla="*/ 612457 w 2038350"/>
              <a:gd name="connsiteY854" fmla="*/ 273908 h 2349599"/>
              <a:gd name="connsiteX855" fmla="*/ 723900 w 2038350"/>
              <a:gd name="connsiteY855" fmla="*/ 373790 h 2349599"/>
              <a:gd name="connsiteX856" fmla="*/ 782955 w 2038350"/>
              <a:gd name="connsiteY856" fmla="*/ 447988 h 2349599"/>
              <a:gd name="connsiteX857" fmla="*/ 830580 w 2038350"/>
              <a:gd name="connsiteY857" fmla="*/ 550724 h 2349599"/>
              <a:gd name="connsiteX858" fmla="*/ 876300 w 2038350"/>
              <a:gd name="connsiteY858" fmla="*/ 681997 h 2349599"/>
              <a:gd name="connsiteX859" fmla="*/ 888682 w 2038350"/>
              <a:gd name="connsiteY859" fmla="*/ 718145 h 2349599"/>
              <a:gd name="connsiteX860" fmla="*/ 913447 w 2038350"/>
              <a:gd name="connsiteY860" fmla="*/ 796147 h 2349599"/>
              <a:gd name="connsiteX861" fmla="*/ 961072 w 2038350"/>
              <a:gd name="connsiteY861" fmla="*/ 935982 h 2349599"/>
              <a:gd name="connsiteX862" fmla="*/ 972503 w 2038350"/>
              <a:gd name="connsiteY862" fmla="*/ 977837 h 2349599"/>
              <a:gd name="connsiteX863" fmla="*/ 820103 w 2038350"/>
              <a:gd name="connsiteY863" fmla="*/ 811367 h 2349599"/>
              <a:gd name="connsiteX864" fmla="*/ 821055 w 2038350"/>
              <a:gd name="connsiteY864" fmla="*/ 809465 h 2349599"/>
              <a:gd name="connsiteX865" fmla="*/ 861060 w 2038350"/>
              <a:gd name="connsiteY865" fmla="*/ 826588 h 2349599"/>
              <a:gd name="connsiteX866" fmla="*/ 867728 w 2038350"/>
              <a:gd name="connsiteY866" fmla="*/ 834198 h 2349599"/>
              <a:gd name="connsiteX867" fmla="*/ 886778 w 2038350"/>
              <a:gd name="connsiteY867" fmla="*/ 883663 h 2349599"/>
              <a:gd name="connsiteX868" fmla="*/ 820103 w 2038350"/>
              <a:gd name="connsiteY868" fmla="*/ 811367 h 2349599"/>
              <a:gd name="connsiteX869" fmla="*/ 823913 w 2038350"/>
              <a:gd name="connsiteY869" fmla="*/ 837051 h 2349599"/>
              <a:gd name="connsiteX870" fmla="*/ 773430 w 2038350"/>
              <a:gd name="connsiteY870" fmla="*/ 799952 h 2349599"/>
              <a:gd name="connsiteX871" fmla="*/ 823913 w 2038350"/>
              <a:gd name="connsiteY871" fmla="*/ 837051 h 2349599"/>
              <a:gd name="connsiteX872" fmla="*/ 976313 w 2038350"/>
              <a:gd name="connsiteY872" fmla="*/ 1001618 h 2349599"/>
              <a:gd name="connsiteX873" fmla="*/ 954405 w 2038350"/>
              <a:gd name="connsiteY873" fmla="*/ 1014936 h 2349599"/>
              <a:gd name="connsiteX874" fmla="*/ 922972 w 2038350"/>
              <a:gd name="connsiteY874" fmla="*/ 989252 h 2349599"/>
              <a:gd name="connsiteX875" fmla="*/ 871538 w 2038350"/>
              <a:gd name="connsiteY875" fmla="*/ 950251 h 2349599"/>
              <a:gd name="connsiteX876" fmla="*/ 705803 w 2038350"/>
              <a:gd name="connsiteY876" fmla="*/ 806611 h 2349599"/>
              <a:gd name="connsiteX877" fmla="*/ 689610 w 2038350"/>
              <a:gd name="connsiteY877" fmla="*/ 793294 h 2349599"/>
              <a:gd name="connsiteX878" fmla="*/ 749618 w 2038350"/>
              <a:gd name="connsiteY878" fmla="*/ 799001 h 2349599"/>
              <a:gd name="connsiteX879" fmla="*/ 752475 w 2038350"/>
              <a:gd name="connsiteY879" fmla="*/ 800904 h 2349599"/>
              <a:gd name="connsiteX880" fmla="*/ 782003 w 2038350"/>
              <a:gd name="connsiteY880" fmla="*/ 819929 h 2349599"/>
              <a:gd name="connsiteX881" fmla="*/ 853440 w 2038350"/>
              <a:gd name="connsiteY881" fmla="*/ 877955 h 2349599"/>
              <a:gd name="connsiteX882" fmla="*/ 906780 w 2038350"/>
              <a:gd name="connsiteY882" fmla="*/ 928372 h 2349599"/>
              <a:gd name="connsiteX883" fmla="*/ 976313 w 2038350"/>
              <a:gd name="connsiteY883" fmla="*/ 1001618 h 2349599"/>
              <a:gd name="connsiteX884" fmla="*/ 739140 w 2038350"/>
              <a:gd name="connsiteY884" fmla="*/ 844661 h 2349599"/>
              <a:gd name="connsiteX885" fmla="*/ 763905 w 2038350"/>
              <a:gd name="connsiteY885" fmla="*/ 865589 h 2349599"/>
              <a:gd name="connsiteX886" fmla="*/ 849630 w 2038350"/>
              <a:gd name="connsiteY886" fmla="*/ 944543 h 2349599"/>
              <a:gd name="connsiteX887" fmla="*/ 862965 w 2038350"/>
              <a:gd name="connsiteY887" fmla="*/ 955007 h 2349599"/>
              <a:gd name="connsiteX888" fmla="*/ 860107 w 2038350"/>
              <a:gd name="connsiteY888" fmla="*/ 957861 h 2349599"/>
              <a:gd name="connsiteX889" fmla="*/ 830580 w 2038350"/>
              <a:gd name="connsiteY889" fmla="*/ 950251 h 2349599"/>
              <a:gd name="connsiteX890" fmla="*/ 819150 w 2038350"/>
              <a:gd name="connsiteY890" fmla="*/ 943592 h 2349599"/>
              <a:gd name="connsiteX891" fmla="*/ 747713 w 2038350"/>
              <a:gd name="connsiteY891" fmla="*/ 886517 h 2349599"/>
              <a:gd name="connsiteX892" fmla="*/ 636270 w 2038350"/>
              <a:gd name="connsiteY892" fmla="*/ 828490 h 2349599"/>
              <a:gd name="connsiteX893" fmla="*/ 540068 w 2038350"/>
              <a:gd name="connsiteY893" fmla="*/ 784732 h 2349599"/>
              <a:gd name="connsiteX894" fmla="*/ 535305 w 2038350"/>
              <a:gd name="connsiteY894" fmla="*/ 780927 h 2349599"/>
              <a:gd name="connsiteX895" fmla="*/ 558165 w 2038350"/>
              <a:gd name="connsiteY895" fmla="*/ 779976 h 2349599"/>
              <a:gd name="connsiteX896" fmla="*/ 651510 w 2038350"/>
              <a:gd name="connsiteY896" fmla="*/ 785684 h 2349599"/>
              <a:gd name="connsiteX897" fmla="*/ 664845 w 2038350"/>
              <a:gd name="connsiteY897" fmla="*/ 791391 h 2349599"/>
              <a:gd name="connsiteX898" fmla="*/ 739140 w 2038350"/>
              <a:gd name="connsiteY898" fmla="*/ 844661 h 2349599"/>
              <a:gd name="connsiteX899" fmla="*/ 730568 w 2038350"/>
              <a:gd name="connsiteY899" fmla="*/ 285324 h 2349599"/>
              <a:gd name="connsiteX900" fmla="*/ 728663 w 2038350"/>
              <a:gd name="connsiteY900" fmla="*/ 287226 h 2349599"/>
              <a:gd name="connsiteX901" fmla="*/ 476250 w 2038350"/>
              <a:gd name="connsiteY901" fmla="*/ 104585 h 2349599"/>
              <a:gd name="connsiteX902" fmla="*/ 489585 w 2038350"/>
              <a:gd name="connsiteY902" fmla="*/ 111244 h 2349599"/>
              <a:gd name="connsiteX903" fmla="*/ 571500 w 2038350"/>
              <a:gd name="connsiteY903" fmla="*/ 158807 h 2349599"/>
              <a:gd name="connsiteX904" fmla="*/ 674370 w 2038350"/>
              <a:gd name="connsiteY904" fmla="*/ 220638 h 2349599"/>
              <a:gd name="connsiteX905" fmla="*/ 730568 w 2038350"/>
              <a:gd name="connsiteY905" fmla="*/ 285324 h 2349599"/>
              <a:gd name="connsiteX906" fmla="*/ 988695 w 2038350"/>
              <a:gd name="connsiteY906" fmla="*/ 719096 h 2349599"/>
              <a:gd name="connsiteX907" fmla="*/ 1033463 w 2038350"/>
              <a:gd name="connsiteY907" fmla="*/ 805660 h 2349599"/>
              <a:gd name="connsiteX908" fmla="*/ 1088707 w 2038350"/>
              <a:gd name="connsiteY908" fmla="*/ 977837 h 2349599"/>
              <a:gd name="connsiteX909" fmla="*/ 1082993 w 2038350"/>
              <a:gd name="connsiteY909" fmla="*/ 1011131 h 2349599"/>
              <a:gd name="connsiteX910" fmla="*/ 1063943 w 2038350"/>
              <a:gd name="connsiteY910" fmla="*/ 1007326 h 2349599"/>
              <a:gd name="connsiteX911" fmla="*/ 1046797 w 2038350"/>
              <a:gd name="connsiteY911" fmla="*/ 962617 h 2349599"/>
              <a:gd name="connsiteX912" fmla="*/ 999172 w 2038350"/>
              <a:gd name="connsiteY912" fmla="*/ 847515 h 2349599"/>
              <a:gd name="connsiteX913" fmla="*/ 917257 w 2038350"/>
              <a:gd name="connsiteY913" fmla="*/ 659167 h 2349599"/>
              <a:gd name="connsiteX914" fmla="*/ 865822 w 2038350"/>
              <a:gd name="connsiteY914" fmla="*/ 550724 h 2349599"/>
              <a:gd name="connsiteX915" fmla="*/ 773430 w 2038350"/>
              <a:gd name="connsiteY915" fmla="*/ 368083 h 2349599"/>
              <a:gd name="connsiteX916" fmla="*/ 747713 w 2038350"/>
              <a:gd name="connsiteY916" fmla="*/ 314812 h 2349599"/>
              <a:gd name="connsiteX917" fmla="*/ 761047 w 2038350"/>
              <a:gd name="connsiteY917" fmla="*/ 322422 h 2349599"/>
              <a:gd name="connsiteX918" fmla="*/ 813435 w 2038350"/>
              <a:gd name="connsiteY918" fmla="*/ 394718 h 2349599"/>
              <a:gd name="connsiteX919" fmla="*/ 909638 w 2038350"/>
              <a:gd name="connsiteY919" fmla="*/ 571651 h 2349599"/>
              <a:gd name="connsiteX920" fmla="*/ 988695 w 2038350"/>
              <a:gd name="connsiteY920" fmla="*/ 719096 h 2349599"/>
              <a:gd name="connsiteX921" fmla="*/ 981075 w 2038350"/>
              <a:gd name="connsiteY921" fmla="*/ 659167 h 2349599"/>
              <a:gd name="connsiteX922" fmla="*/ 953453 w 2038350"/>
              <a:gd name="connsiteY922" fmla="*/ 547870 h 2349599"/>
              <a:gd name="connsiteX923" fmla="*/ 923925 w 2038350"/>
              <a:gd name="connsiteY923" fmla="*/ 471769 h 2349599"/>
              <a:gd name="connsiteX924" fmla="*/ 887730 w 2038350"/>
              <a:gd name="connsiteY924" fmla="*/ 398523 h 2349599"/>
              <a:gd name="connsiteX925" fmla="*/ 848678 w 2038350"/>
              <a:gd name="connsiteY925" fmla="*/ 334789 h 2349599"/>
              <a:gd name="connsiteX926" fmla="*/ 817245 w 2038350"/>
              <a:gd name="connsiteY926" fmla="*/ 286275 h 2349599"/>
              <a:gd name="connsiteX927" fmla="*/ 758190 w 2038350"/>
              <a:gd name="connsiteY927" fmla="*/ 212077 h 2349599"/>
              <a:gd name="connsiteX928" fmla="*/ 751522 w 2038350"/>
              <a:gd name="connsiteY928" fmla="*/ 198759 h 2349599"/>
              <a:gd name="connsiteX929" fmla="*/ 778193 w 2038350"/>
              <a:gd name="connsiteY929" fmla="*/ 219687 h 2349599"/>
              <a:gd name="connsiteX930" fmla="*/ 831532 w 2038350"/>
              <a:gd name="connsiteY930" fmla="*/ 279616 h 2349599"/>
              <a:gd name="connsiteX931" fmla="*/ 901065 w 2038350"/>
              <a:gd name="connsiteY931" fmla="*/ 374742 h 2349599"/>
              <a:gd name="connsiteX932" fmla="*/ 971550 w 2038350"/>
              <a:gd name="connsiteY932" fmla="*/ 518381 h 2349599"/>
              <a:gd name="connsiteX933" fmla="*/ 975360 w 2038350"/>
              <a:gd name="connsiteY933" fmla="*/ 532650 h 2349599"/>
              <a:gd name="connsiteX934" fmla="*/ 981075 w 2038350"/>
              <a:gd name="connsiteY934" fmla="*/ 659167 h 2349599"/>
              <a:gd name="connsiteX935" fmla="*/ 1055370 w 2038350"/>
              <a:gd name="connsiteY935" fmla="*/ 807562 h 2349599"/>
              <a:gd name="connsiteX936" fmla="*/ 1052513 w 2038350"/>
              <a:gd name="connsiteY936" fmla="*/ 808514 h 2349599"/>
              <a:gd name="connsiteX937" fmla="*/ 1046797 w 2038350"/>
              <a:gd name="connsiteY937" fmla="*/ 799952 h 2349599"/>
              <a:gd name="connsiteX938" fmla="*/ 1017270 w 2038350"/>
              <a:gd name="connsiteY938" fmla="*/ 744780 h 2349599"/>
              <a:gd name="connsiteX939" fmla="*/ 993457 w 2038350"/>
              <a:gd name="connsiteY939" fmla="*/ 676289 h 2349599"/>
              <a:gd name="connsiteX940" fmla="*/ 986790 w 2038350"/>
              <a:gd name="connsiteY940" fmla="*/ 540260 h 2349599"/>
              <a:gd name="connsiteX941" fmla="*/ 1005840 w 2038350"/>
              <a:gd name="connsiteY941" fmla="*/ 375693 h 2349599"/>
              <a:gd name="connsiteX942" fmla="*/ 1018222 w 2038350"/>
              <a:gd name="connsiteY942" fmla="*/ 334789 h 2349599"/>
              <a:gd name="connsiteX943" fmla="*/ 1023938 w 2038350"/>
              <a:gd name="connsiteY943" fmla="*/ 322422 h 2349599"/>
              <a:gd name="connsiteX944" fmla="*/ 1026795 w 2038350"/>
              <a:gd name="connsiteY944" fmla="*/ 332886 h 2349599"/>
              <a:gd name="connsiteX945" fmla="*/ 1030605 w 2038350"/>
              <a:gd name="connsiteY945" fmla="*/ 515527 h 2349599"/>
              <a:gd name="connsiteX946" fmla="*/ 1030605 w 2038350"/>
              <a:gd name="connsiteY946" fmla="*/ 532650 h 2349599"/>
              <a:gd name="connsiteX947" fmla="*/ 1038225 w 2038350"/>
              <a:gd name="connsiteY947" fmla="*/ 641093 h 2349599"/>
              <a:gd name="connsiteX948" fmla="*/ 1049655 w 2038350"/>
              <a:gd name="connsiteY948" fmla="*/ 752390 h 2349599"/>
              <a:gd name="connsiteX949" fmla="*/ 1055370 w 2038350"/>
              <a:gd name="connsiteY949" fmla="*/ 807562 h 2349599"/>
              <a:gd name="connsiteX950" fmla="*/ 1061085 w 2038350"/>
              <a:gd name="connsiteY950" fmla="*/ 705778 h 2349599"/>
              <a:gd name="connsiteX951" fmla="*/ 1064895 w 2038350"/>
              <a:gd name="connsiteY951" fmla="*/ 692461 h 2349599"/>
              <a:gd name="connsiteX952" fmla="*/ 1070610 w 2038350"/>
              <a:gd name="connsiteY952" fmla="*/ 663923 h 2349599"/>
              <a:gd name="connsiteX953" fmla="*/ 1117282 w 2038350"/>
              <a:gd name="connsiteY953" fmla="*/ 557382 h 2349599"/>
              <a:gd name="connsiteX954" fmla="*/ 1134428 w 2038350"/>
              <a:gd name="connsiteY954" fmla="*/ 529796 h 2349599"/>
              <a:gd name="connsiteX955" fmla="*/ 1061085 w 2038350"/>
              <a:gd name="connsiteY955" fmla="*/ 765707 h 2349599"/>
              <a:gd name="connsiteX956" fmla="*/ 1057275 w 2038350"/>
              <a:gd name="connsiteY956" fmla="*/ 745731 h 2349599"/>
              <a:gd name="connsiteX957" fmla="*/ 1061085 w 2038350"/>
              <a:gd name="connsiteY957" fmla="*/ 705778 h 2349599"/>
              <a:gd name="connsiteX958" fmla="*/ 1168718 w 2038350"/>
              <a:gd name="connsiteY958" fmla="*/ 458452 h 2349599"/>
              <a:gd name="connsiteX959" fmla="*/ 1154430 w 2038350"/>
              <a:gd name="connsiteY959" fmla="*/ 489843 h 2349599"/>
              <a:gd name="connsiteX960" fmla="*/ 1145857 w 2038350"/>
              <a:gd name="connsiteY960" fmla="*/ 506015 h 2349599"/>
              <a:gd name="connsiteX961" fmla="*/ 1113473 w 2038350"/>
              <a:gd name="connsiteY961" fmla="*/ 549772 h 2349599"/>
              <a:gd name="connsiteX962" fmla="*/ 1066800 w 2038350"/>
              <a:gd name="connsiteY962" fmla="*/ 645849 h 2349599"/>
              <a:gd name="connsiteX963" fmla="*/ 1060132 w 2038350"/>
              <a:gd name="connsiteY963" fmla="*/ 658216 h 2349599"/>
              <a:gd name="connsiteX964" fmla="*/ 1066800 w 2038350"/>
              <a:gd name="connsiteY964" fmla="*/ 632532 h 2349599"/>
              <a:gd name="connsiteX965" fmla="*/ 1070610 w 2038350"/>
              <a:gd name="connsiteY965" fmla="*/ 614458 h 2349599"/>
              <a:gd name="connsiteX966" fmla="*/ 1067753 w 2038350"/>
              <a:gd name="connsiteY966" fmla="*/ 603994 h 2349599"/>
              <a:gd name="connsiteX967" fmla="*/ 1077278 w 2038350"/>
              <a:gd name="connsiteY967" fmla="*/ 590676 h 2349599"/>
              <a:gd name="connsiteX968" fmla="*/ 1098232 w 2038350"/>
              <a:gd name="connsiteY968" fmla="*/ 549772 h 2349599"/>
              <a:gd name="connsiteX969" fmla="*/ 1165860 w 2038350"/>
              <a:gd name="connsiteY969" fmla="*/ 457501 h 2349599"/>
              <a:gd name="connsiteX970" fmla="*/ 1168718 w 2038350"/>
              <a:gd name="connsiteY970" fmla="*/ 458452 h 2349599"/>
              <a:gd name="connsiteX971" fmla="*/ 1186815 w 2038350"/>
              <a:gd name="connsiteY971" fmla="*/ 453696 h 2349599"/>
              <a:gd name="connsiteX972" fmla="*/ 1182053 w 2038350"/>
              <a:gd name="connsiteY972" fmla="*/ 468916 h 2349599"/>
              <a:gd name="connsiteX973" fmla="*/ 1171575 w 2038350"/>
              <a:gd name="connsiteY973" fmla="*/ 497453 h 2349599"/>
              <a:gd name="connsiteX974" fmla="*/ 1143953 w 2038350"/>
              <a:gd name="connsiteY974" fmla="*/ 607799 h 2349599"/>
              <a:gd name="connsiteX975" fmla="*/ 1131570 w 2038350"/>
              <a:gd name="connsiteY975" fmla="*/ 664874 h 2349599"/>
              <a:gd name="connsiteX976" fmla="*/ 1121093 w 2038350"/>
              <a:gd name="connsiteY976" fmla="*/ 736218 h 2349599"/>
              <a:gd name="connsiteX977" fmla="*/ 1112520 w 2038350"/>
              <a:gd name="connsiteY977" fmla="*/ 859882 h 2349599"/>
              <a:gd name="connsiteX978" fmla="*/ 1116330 w 2038350"/>
              <a:gd name="connsiteY978" fmla="*/ 957861 h 2349599"/>
              <a:gd name="connsiteX979" fmla="*/ 1105853 w 2038350"/>
              <a:gd name="connsiteY979" fmla="*/ 973081 h 2349599"/>
              <a:gd name="connsiteX980" fmla="*/ 1098232 w 2038350"/>
              <a:gd name="connsiteY980" fmla="*/ 939787 h 2349599"/>
              <a:gd name="connsiteX981" fmla="*/ 1075373 w 2038350"/>
              <a:gd name="connsiteY981" fmla="*/ 866540 h 2349599"/>
              <a:gd name="connsiteX982" fmla="*/ 1070610 w 2038350"/>
              <a:gd name="connsiteY982" fmla="*/ 820880 h 2349599"/>
              <a:gd name="connsiteX983" fmla="*/ 1075373 w 2038350"/>
              <a:gd name="connsiteY983" fmla="*/ 775220 h 2349599"/>
              <a:gd name="connsiteX984" fmla="*/ 1087755 w 2038350"/>
              <a:gd name="connsiteY984" fmla="*/ 702924 h 2349599"/>
              <a:gd name="connsiteX985" fmla="*/ 1122045 w 2038350"/>
              <a:gd name="connsiteY985" fmla="*/ 599238 h 2349599"/>
              <a:gd name="connsiteX986" fmla="*/ 1179195 w 2038350"/>
              <a:gd name="connsiteY986" fmla="*/ 458452 h 2349599"/>
              <a:gd name="connsiteX987" fmla="*/ 1184910 w 2038350"/>
              <a:gd name="connsiteY987" fmla="*/ 450842 h 2349599"/>
              <a:gd name="connsiteX988" fmla="*/ 1186815 w 2038350"/>
              <a:gd name="connsiteY988" fmla="*/ 453696 h 2349599"/>
              <a:gd name="connsiteX989" fmla="*/ 1168718 w 2038350"/>
              <a:gd name="connsiteY989" fmla="*/ 868443 h 2349599"/>
              <a:gd name="connsiteX990" fmla="*/ 1163003 w 2038350"/>
              <a:gd name="connsiteY990" fmla="*/ 771415 h 2349599"/>
              <a:gd name="connsiteX991" fmla="*/ 1172528 w 2038350"/>
              <a:gd name="connsiteY991" fmla="*/ 744780 h 2349599"/>
              <a:gd name="connsiteX992" fmla="*/ 1210628 w 2038350"/>
              <a:gd name="connsiteY992" fmla="*/ 776171 h 2349599"/>
              <a:gd name="connsiteX993" fmla="*/ 1233488 w 2038350"/>
              <a:gd name="connsiteY993" fmla="*/ 832295 h 2349599"/>
              <a:gd name="connsiteX994" fmla="*/ 1230630 w 2038350"/>
              <a:gd name="connsiteY994" fmla="*/ 939787 h 2349599"/>
              <a:gd name="connsiteX995" fmla="*/ 1223963 w 2038350"/>
              <a:gd name="connsiteY995" fmla="*/ 1037766 h 2349599"/>
              <a:gd name="connsiteX996" fmla="*/ 1180148 w 2038350"/>
              <a:gd name="connsiteY996" fmla="*/ 991155 h 2349599"/>
              <a:gd name="connsiteX997" fmla="*/ 1170623 w 2038350"/>
              <a:gd name="connsiteY997" fmla="*/ 962617 h 2349599"/>
              <a:gd name="connsiteX998" fmla="*/ 1168718 w 2038350"/>
              <a:gd name="connsiteY998" fmla="*/ 868443 h 2349599"/>
              <a:gd name="connsiteX999" fmla="*/ 1154430 w 2038350"/>
              <a:gd name="connsiteY999" fmla="*/ 754292 h 2349599"/>
              <a:gd name="connsiteX1000" fmla="*/ 1124903 w 2038350"/>
              <a:gd name="connsiteY1000" fmla="*/ 815173 h 2349599"/>
              <a:gd name="connsiteX1001" fmla="*/ 1126807 w 2038350"/>
              <a:gd name="connsiteY1001" fmla="*/ 784732 h 2349599"/>
              <a:gd name="connsiteX1002" fmla="*/ 1154430 w 2038350"/>
              <a:gd name="connsiteY1002" fmla="*/ 650605 h 2349599"/>
              <a:gd name="connsiteX1003" fmla="*/ 1202055 w 2038350"/>
              <a:gd name="connsiteY1003" fmla="*/ 525991 h 2349599"/>
              <a:gd name="connsiteX1004" fmla="*/ 1223010 w 2038350"/>
              <a:gd name="connsiteY1004" fmla="*/ 482233 h 2349599"/>
              <a:gd name="connsiteX1005" fmla="*/ 1248728 w 2038350"/>
              <a:gd name="connsiteY1005" fmla="*/ 502210 h 2349599"/>
              <a:gd name="connsiteX1006" fmla="*/ 1244918 w 2038350"/>
              <a:gd name="connsiteY1006" fmla="*/ 514576 h 2349599"/>
              <a:gd name="connsiteX1007" fmla="*/ 1182053 w 2038350"/>
              <a:gd name="connsiteY1007" fmla="*/ 703876 h 2349599"/>
              <a:gd name="connsiteX1008" fmla="*/ 1175385 w 2038350"/>
              <a:gd name="connsiteY1008" fmla="*/ 727657 h 2349599"/>
              <a:gd name="connsiteX1009" fmla="*/ 1167765 w 2038350"/>
              <a:gd name="connsiteY1009" fmla="*/ 739072 h 2349599"/>
              <a:gd name="connsiteX1010" fmla="*/ 1154430 w 2038350"/>
              <a:gd name="connsiteY1010" fmla="*/ 754292 h 2349599"/>
              <a:gd name="connsiteX1011" fmla="*/ 1151573 w 2038350"/>
              <a:gd name="connsiteY1011" fmla="*/ 974983 h 2349599"/>
              <a:gd name="connsiteX1012" fmla="*/ 1127760 w 2038350"/>
              <a:gd name="connsiteY1012" fmla="*/ 969276 h 2349599"/>
              <a:gd name="connsiteX1013" fmla="*/ 1125855 w 2038350"/>
              <a:gd name="connsiteY1013" fmla="*/ 957861 h 2349599"/>
              <a:gd name="connsiteX1014" fmla="*/ 1122998 w 2038350"/>
              <a:gd name="connsiteY1014" fmla="*/ 884614 h 2349599"/>
              <a:gd name="connsiteX1015" fmla="*/ 1151573 w 2038350"/>
              <a:gd name="connsiteY1015" fmla="*/ 780927 h 2349599"/>
              <a:gd name="connsiteX1016" fmla="*/ 1151573 w 2038350"/>
              <a:gd name="connsiteY1016" fmla="*/ 974983 h 2349599"/>
              <a:gd name="connsiteX1017" fmla="*/ 1201103 w 2038350"/>
              <a:gd name="connsiteY1017" fmla="*/ 467013 h 2349599"/>
              <a:gd name="connsiteX1018" fmla="*/ 1206818 w 2038350"/>
              <a:gd name="connsiteY1018" fmla="*/ 477477 h 2349599"/>
              <a:gd name="connsiteX1019" fmla="*/ 1170623 w 2038350"/>
              <a:gd name="connsiteY1019" fmla="*/ 553577 h 2349599"/>
              <a:gd name="connsiteX1020" fmla="*/ 1201103 w 2038350"/>
              <a:gd name="connsiteY1020" fmla="*/ 467013 h 2349599"/>
              <a:gd name="connsiteX1021" fmla="*/ 1194435 w 2038350"/>
              <a:gd name="connsiteY1021" fmla="*/ 427061 h 2349599"/>
              <a:gd name="connsiteX1022" fmla="*/ 1246823 w 2038350"/>
              <a:gd name="connsiteY1022" fmla="*/ 482233 h 2349599"/>
              <a:gd name="connsiteX1023" fmla="*/ 1194435 w 2038350"/>
              <a:gd name="connsiteY1023" fmla="*/ 437524 h 2349599"/>
              <a:gd name="connsiteX1024" fmla="*/ 1191578 w 2038350"/>
              <a:gd name="connsiteY1024" fmla="*/ 428963 h 2349599"/>
              <a:gd name="connsiteX1025" fmla="*/ 1194435 w 2038350"/>
              <a:gd name="connsiteY1025" fmla="*/ 427061 h 2349599"/>
              <a:gd name="connsiteX1026" fmla="*/ 1251585 w 2038350"/>
              <a:gd name="connsiteY1026" fmla="*/ 381400 h 2349599"/>
              <a:gd name="connsiteX1027" fmla="*/ 1224915 w 2038350"/>
              <a:gd name="connsiteY1027" fmla="*/ 436573 h 2349599"/>
              <a:gd name="connsiteX1028" fmla="*/ 1221105 w 2038350"/>
              <a:gd name="connsiteY1028" fmla="*/ 438476 h 2349599"/>
              <a:gd name="connsiteX1029" fmla="*/ 1201103 w 2038350"/>
              <a:gd name="connsiteY1029" fmla="*/ 419450 h 2349599"/>
              <a:gd name="connsiteX1030" fmla="*/ 1251585 w 2038350"/>
              <a:gd name="connsiteY1030" fmla="*/ 381400 h 2349599"/>
              <a:gd name="connsiteX1031" fmla="*/ 1297305 w 2038350"/>
              <a:gd name="connsiteY1031" fmla="*/ 384254 h 2349599"/>
              <a:gd name="connsiteX1032" fmla="*/ 1325880 w 2038350"/>
              <a:gd name="connsiteY1032" fmla="*/ 341448 h 2349599"/>
              <a:gd name="connsiteX1033" fmla="*/ 1417320 w 2038350"/>
              <a:gd name="connsiteY1033" fmla="*/ 286275 h 2349599"/>
              <a:gd name="connsiteX1034" fmla="*/ 1477328 w 2038350"/>
              <a:gd name="connsiteY1034" fmla="*/ 260591 h 2349599"/>
              <a:gd name="connsiteX1035" fmla="*/ 1479232 w 2038350"/>
              <a:gd name="connsiteY1035" fmla="*/ 264396 h 2349599"/>
              <a:gd name="connsiteX1036" fmla="*/ 1297305 w 2038350"/>
              <a:gd name="connsiteY1036" fmla="*/ 384254 h 2349599"/>
              <a:gd name="connsiteX1037" fmla="*/ 1255395 w 2038350"/>
              <a:gd name="connsiteY1037" fmla="*/ 475575 h 2349599"/>
              <a:gd name="connsiteX1038" fmla="*/ 1244918 w 2038350"/>
              <a:gd name="connsiteY1038" fmla="*/ 462257 h 2349599"/>
              <a:gd name="connsiteX1039" fmla="*/ 1241107 w 2038350"/>
              <a:gd name="connsiteY1039" fmla="*/ 440378 h 2349599"/>
              <a:gd name="connsiteX1040" fmla="*/ 1328738 w 2038350"/>
              <a:gd name="connsiteY1040" fmla="*/ 261542 h 2349599"/>
              <a:gd name="connsiteX1041" fmla="*/ 1363028 w 2038350"/>
              <a:gd name="connsiteY1041" fmla="*/ 213028 h 2349599"/>
              <a:gd name="connsiteX1042" fmla="*/ 1364932 w 2038350"/>
              <a:gd name="connsiteY1042" fmla="*/ 213979 h 2349599"/>
              <a:gd name="connsiteX1043" fmla="*/ 1363028 w 2038350"/>
              <a:gd name="connsiteY1043" fmla="*/ 219687 h 2349599"/>
              <a:gd name="connsiteX1044" fmla="*/ 1334453 w 2038350"/>
              <a:gd name="connsiteY1044" fmla="*/ 273908 h 2349599"/>
              <a:gd name="connsiteX1045" fmla="*/ 1285875 w 2038350"/>
              <a:gd name="connsiteY1045" fmla="*/ 383303 h 2349599"/>
              <a:gd name="connsiteX1046" fmla="*/ 1265873 w 2038350"/>
              <a:gd name="connsiteY1046" fmla="*/ 442281 h 2349599"/>
              <a:gd name="connsiteX1047" fmla="*/ 1255395 w 2038350"/>
              <a:gd name="connsiteY1047" fmla="*/ 475575 h 2349599"/>
              <a:gd name="connsiteX1048" fmla="*/ 1267778 w 2038350"/>
              <a:gd name="connsiteY1048" fmla="*/ 519332 h 2349599"/>
              <a:gd name="connsiteX1049" fmla="*/ 1243013 w 2038350"/>
              <a:gd name="connsiteY1049" fmla="*/ 551675 h 2349599"/>
              <a:gd name="connsiteX1050" fmla="*/ 1241107 w 2038350"/>
              <a:gd name="connsiteY1050" fmla="*/ 550724 h 2349599"/>
              <a:gd name="connsiteX1051" fmla="*/ 1257300 w 2038350"/>
              <a:gd name="connsiteY1051" fmla="*/ 508868 h 2349599"/>
              <a:gd name="connsiteX1052" fmla="*/ 1267778 w 2038350"/>
              <a:gd name="connsiteY1052" fmla="*/ 519332 h 2349599"/>
              <a:gd name="connsiteX1053" fmla="*/ 1277303 w 2038350"/>
              <a:gd name="connsiteY1053" fmla="*/ 528845 h 2349599"/>
              <a:gd name="connsiteX1054" fmla="*/ 1206818 w 2038350"/>
              <a:gd name="connsiteY1054" fmla="*/ 660118 h 2349599"/>
              <a:gd name="connsiteX1055" fmla="*/ 1277303 w 2038350"/>
              <a:gd name="connsiteY1055" fmla="*/ 528845 h 2349599"/>
              <a:gd name="connsiteX1056" fmla="*/ 1286828 w 2038350"/>
              <a:gd name="connsiteY1056" fmla="*/ 536455 h 2349599"/>
              <a:gd name="connsiteX1057" fmla="*/ 1313498 w 2038350"/>
              <a:gd name="connsiteY1057" fmla="*/ 564041 h 2349599"/>
              <a:gd name="connsiteX1058" fmla="*/ 1235393 w 2038350"/>
              <a:gd name="connsiteY1058" fmla="*/ 632532 h 2349599"/>
              <a:gd name="connsiteX1059" fmla="*/ 1286828 w 2038350"/>
              <a:gd name="connsiteY1059" fmla="*/ 536455 h 2349599"/>
              <a:gd name="connsiteX1060" fmla="*/ 1559243 w 2038350"/>
              <a:gd name="connsiteY1060" fmla="*/ 357619 h 2349599"/>
              <a:gd name="connsiteX1061" fmla="*/ 1556385 w 2038350"/>
              <a:gd name="connsiteY1061" fmla="*/ 358570 h 2349599"/>
              <a:gd name="connsiteX1062" fmla="*/ 1470660 w 2038350"/>
              <a:gd name="connsiteY1062" fmla="*/ 386157 h 2349599"/>
              <a:gd name="connsiteX1063" fmla="*/ 1379220 w 2038350"/>
              <a:gd name="connsiteY1063" fmla="*/ 437524 h 2349599"/>
              <a:gd name="connsiteX1064" fmla="*/ 1293495 w 2038350"/>
              <a:gd name="connsiteY1064" fmla="*/ 506966 h 2349599"/>
              <a:gd name="connsiteX1065" fmla="*/ 1283970 w 2038350"/>
              <a:gd name="connsiteY1065" fmla="*/ 514576 h 2349599"/>
              <a:gd name="connsiteX1066" fmla="*/ 1423988 w 2038350"/>
              <a:gd name="connsiteY1066" fmla="*/ 392815 h 2349599"/>
              <a:gd name="connsiteX1067" fmla="*/ 1559243 w 2038350"/>
              <a:gd name="connsiteY1067" fmla="*/ 357619 h 2349599"/>
              <a:gd name="connsiteX1068" fmla="*/ 1758315 w 2038350"/>
              <a:gd name="connsiteY1068" fmla="*/ 412792 h 2349599"/>
              <a:gd name="connsiteX1069" fmla="*/ 1662113 w 2038350"/>
              <a:gd name="connsiteY1069" fmla="*/ 478428 h 2349599"/>
              <a:gd name="connsiteX1070" fmla="*/ 1577340 w 2038350"/>
              <a:gd name="connsiteY1070" fmla="*/ 545016 h 2349599"/>
              <a:gd name="connsiteX1071" fmla="*/ 1530668 w 2038350"/>
              <a:gd name="connsiteY1071" fmla="*/ 588774 h 2349599"/>
              <a:gd name="connsiteX1072" fmla="*/ 1420178 w 2038350"/>
              <a:gd name="connsiteY1072" fmla="*/ 690558 h 2349599"/>
              <a:gd name="connsiteX1073" fmla="*/ 1378268 w 2038350"/>
              <a:gd name="connsiteY1073" fmla="*/ 731462 h 2349599"/>
              <a:gd name="connsiteX1074" fmla="*/ 1307782 w 2038350"/>
              <a:gd name="connsiteY1074" fmla="*/ 801855 h 2349599"/>
              <a:gd name="connsiteX1075" fmla="*/ 1243965 w 2038350"/>
              <a:gd name="connsiteY1075" fmla="*/ 871297 h 2349599"/>
              <a:gd name="connsiteX1076" fmla="*/ 1243965 w 2038350"/>
              <a:gd name="connsiteY1076" fmla="*/ 822783 h 2349599"/>
              <a:gd name="connsiteX1077" fmla="*/ 1249680 w 2038350"/>
              <a:gd name="connsiteY1077" fmla="*/ 800904 h 2349599"/>
              <a:gd name="connsiteX1078" fmla="*/ 1321118 w 2038350"/>
              <a:gd name="connsiteY1078" fmla="*/ 673435 h 2349599"/>
              <a:gd name="connsiteX1079" fmla="*/ 1363028 w 2038350"/>
              <a:gd name="connsiteY1079" fmla="*/ 610653 h 2349599"/>
              <a:gd name="connsiteX1080" fmla="*/ 1409700 w 2038350"/>
              <a:gd name="connsiteY1080" fmla="*/ 553577 h 2349599"/>
              <a:gd name="connsiteX1081" fmla="*/ 1501140 w 2038350"/>
              <a:gd name="connsiteY1081" fmla="*/ 459403 h 2349599"/>
              <a:gd name="connsiteX1082" fmla="*/ 1528763 w 2038350"/>
              <a:gd name="connsiteY1082" fmla="*/ 443232 h 2349599"/>
              <a:gd name="connsiteX1083" fmla="*/ 1536382 w 2038350"/>
              <a:gd name="connsiteY1083" fmla="*/ 437524 h 2349599"/>
              <a:gd name="connsiteX1084" fmla="*/ 1522095 w 2038350"/>
              <a:gd name="connsiteY1084" fmla="*/ 433719 h 2349599"/>
              <a:gd name="connsiteX1085" fmla="*/ 1455420 w 2038350"/>
              <a:gd name="connsiteY1085" fmla="*/ 467965 h 2349599"/>
              <a:gd name="connsiteX1086" fmla="*/ 1335405 w 2038350"/>
              <a:gd name="connsiteY1086" fmla="*/ 548821 h 2349599"/>
              <a:gd name="connsiteX1087" fmla="*/ 1321118 w 2038350"/>
              <a:gd name="connsiteY1087" fmla="*/ 557382 h 2349599"/>
              <a:gd name="connsiteX1088" fmla="*/ 1295400 w 2038350"/>
              <a:gd name="connsiteY1088" fmla="*/ 524088 h 2349599"/>
              <a:gd name="connsiteX1089" fmla="*/ 1327785 w 2038350"/>
              <a:gd name="connsiteY1089" fmla="*/ 488892 h 2349599"/>
              <a:gd name="connsiteX1090" fmla="*/ 1403985 w 2038350"/>
              <a:gd name="connsiteY1090" fmla="*/ 432768 h 2349599"/>
              <a:gd name="connsiteX1091" fmla="*/ 1565910 w 2038350"/>
              <a:gd name="connsiteY1091" fmla="*/ 369985 h 2349599"/>
              <a:gd name="connsiteX1092" fmla="*/ 1664018 w 2038350"/>
              <a:gd name="connsiteY1092" fmla="*/ 371888 h 2349599"/>
              <a:gd name="connsiteX1093" fmla="*/ 1725930 w 2038350"/>
              <a:gd name="connsiteY1093" fmla="*/ 394718 h 2349599"/>
              <a:gd name="connsiteX1094" fmla="*/ 1758315 w 2038350"/>
              <a:gd name="connsiteY1094" fmla="*/ 412792 h 2349599"/>
              <a:gd name="connsiteX1095" fmla="*/ 1238250 w 2038350"/>
              <a:gd name="connsiteY1095" fmla="*/ 933128 h 2349599"/>
              <a:gd name="connsiteX1096" fmla="*/ 1240155 w 2038350"/>
              <a:gd name="connsiteY1096" fmla="*/ 900786 h 2349599"/>
              <a:gd name="connsiteX1097" fmla="*/ 1244918 w 2038350"/>
              <a:gd name="connsiteY1097" fmla="*/ 886517 h 2349599"/>
              <a:gd name="connsiteX1098" fmla="*/ 1292543 w 2038350"/>
              <a:gd name="connsiteY1098" fmla="*/ 828490 h 2349599"/>
              <a:gd name="connsiteX1099" fmla="*/ 1426845 w 2038350"/>
              <a:gd name="connsiteY1099" fmla="*/ 695314 h 2349599"/>
              <a:gd name="connsiteX1100" fmla="*/ 1525905 w 2038350"/>
              <a:gd name="connsiteY1100" fmla="*/ 603043 h 2349599"/>
              <a:gd name="connsiteX1101" fmla="*/ 1604010 w 2038350"/>
              <a:gd name="connsiteY1101" fmla="*/ 533601 h 2349599"/>
              <a:gd name="connsiteX1102" fmla="*/ 1692593 w 2038350"/>
              <a:gd name="connsiteY1102" fmla="*/ 467965 h 2349599"/>
              <a:gd name="connsiteX1103" fmla="*/ 1749743 w 2038350"/>
              <a:gd name="connsiteY1103" fmla="*/ 428963 h 2349599"/>
              <a:gd name="connsiteX1104" fmla="*/ 1779270 w 2038350"/>
              <a:gd name="connsiteY1104" fmla="*/ 418499 h 2349599"/>
              <a:gd name="connsiteX1105" fmla="*/ 1766888 w 2038350"/>
              <a:gd name="connsiteY1105" fmla="*/ 434671 h 2349599"/>
              <a:gd name="connsiteX1106" fmla="*/ 1629728 w 2038350"/>
              <a:gd name="connsiteY1106" fmla="*/ 576408 h 2349599"/>
              <a:gd name="connsiteX1107" fmla="*/ 1498282 w 2038350"/>
              <a:gd name="connsiteY1107" fmla="*/ 684851 h 2349599"/>
              <a:gd name="connsiteX1108" fmla="*/ 1423035 w 2038350"/>
              <a:gd name="connsiteY1108" fmla="*/ 747633 h 2349599"/>
              <a:gd name="connsiteX1109" fmla="*/ 1271588 w 2038350"/>
              <a:gd name="connsiteY1109" fmla="*/ 892224 h 2349599"/>
              <a:gd name="connsiteX1110" fmla="*/ 1238250 w 2038350"/>
              <a:gd name="connsiteY1110" fmla="*/ 933128 h 2349599"/>
              <a:gd name="connsiteX1111" fmla="*/ 1185863 w 2038350"/>
              <a:gd name="connsiteY1111" fmla="*/ 736218 h 2349599"/>
              <a:gd name="connsiteX1112" fmla="*/ 1215390 w 2038350"/>
              <a:gd name="connsiteY1112" fmla="*/ 685802 h 2349599"/>
              <a:gd name="connsiteX1113" fmla="*/ 1252538 w 2038350"/>
              <a:gd name="connsiteY1113" fmla="*/ 637288 h 2349599"/>
              <a:gd name="connsiteX1114" fmla="*/ 1307782 w 2038350"/>
              <a:gd name="connsiteY1114" fmla="*/ 582115 h 2349599"/>
              <a:gd name="connsiteX1115" fmla="*/ 1433513 w 2038350"/>
              <a:gd name="connsiteY1115" fmla="*/ 491746 h 2349599"/>
              <a:gd name="connsiteX1116" fmla="*/ 1463040 w 2038350"/>
              <a:gd name="connsiteY1116" fmla="*/ 473672 h 2349599"/>
              <a:gd name="connsiteX1117" fmla="*/ 1464945 w 2038350"/>
              <a:gd name="connsiteY1117" fmla="*/ 476526 h 2349599"/>
              <a:gd name="connsiteX1118" fmla="*/ 1398270 w 2038350"/>
              <a:gd name="connsiteY1118" fmla="*/ 554529 h 2349599"/>
              <a:gd name="connsiteX1119" fmla="*/ 1344930 w 2038350"/>
              <a:gd name="connsiteY1119" fmla="*/ 619214 h 2349599"/>
              <a:gd name="connsiteX1120" fmla="*/ 1282065 w 2038350"/>
              <a:gd name="connsiteY1120" fmla="*/ 720998 h 2349599"/>
              <a:gd name="connsiteX1121" fmla="*/ 1243013 w 2038350"/>
              <a:gd name="connsiteY1121" fmla="*/ 792342 h 2349599"/>
              <a:gd name="connsiteX1122" fmla="*/ 1242060 w 2038350"/>
              <a:gd name="connsiteY1122" fmla="*/ 796147 h 2349599"/>
              <a:gd name="connsiteX1123" fmla="*/ 1185863 w 2038350"/>
              <a:gd name="connsiteY1123" fmla="*/ 736218 h 2349599"/>
              <a:gd name="connsiteX1124" fmla="*/ 1431607 w 2038350"/>
              <a:gd name="connsiteY1124" fmla="*/ 840856 h 2349599"/>
              <a:gd name="connsiteX1125" fmla="*/ 1370648 w 2038350"/>
              <a:gd name="connsiteY1125" fmla="*/ 877955 h 2349599"/>
              <a:gd name="connsiteX1126" fmla="*/ 1275398 w 2038350"/>
              <a:gd name="connsiteY1126" fmla="*/ 983545 h 2349599"/>
              <a:gd name="connsiteX1127" fmla="*/ 1233488 w 2038350"/>
              <a:gd name="connsiteY1127" fmla="*/ 1041571 h 2349599"/>
              <a:gd name="connsiteX1128" fmla="*/ 1229678 w 2038350"/>
              <a:gd name="connsiteY1128" fmla="*/ 1040620 h 2349599"/>
              <a:gd name="connsiteX1129" fmla="*/ 1233488 w 2038350"/>
              <a:gd name="connsiteY1129" fmla="*/ 997813 h 2349599"/>
              <a:gd name="connsiteX1130" fmla="*/ 1243965 w 2038350"/>
              <a:gd name="connsiteY1130" fmla="*/ 974983 h 2349599"/>
              <a:gd name="connsiteX1131" fmla="*/ 1328738 w 2038350"/>
              <a:gd name="connsiteY1131" fmla="*/ 879858 h 2349599"/>
              <a:gd name="connsiteX1132" fmla="*/ 1364932 w 2038350"/>
              <a:gd name="connsiteY1132" fmla="*/ 838954 h 2349599"/>
              <a:gd name="connsiteX1133" fmla="*/ 1431607 w 2038350"/>
              <a:gd name="connsiteY1133" fmla="*/ 840856 h 2349599"/>
              <a:gd name="connsiteX1134" fmla="*/ 1314450 w 2038350"/>
              <a:gd name="connsiteY1134" fmla="*/ 1072963 h 2349599"/>
              <a:gd name="connsiteX1135" fmla="*/ 1330643 w 2038350"/>
              <a:gd name="connsiteY1135" fmla="*/ 1078670 h 2349599"/>
              <a:gd name="connsiteX1136" fmla="*/ 1354455 w 2038350"/>
              <a:gd name="connsiteY1136" fmla="*/ 1097695 h 2349599"/>
              <a:gd name="connsiteX1137" fmla="*/ 1369695 w 2038350"/>
              <a:gd name="connsiteY1137" fmla="*/ 1111964 h 2349599"/>
              <a:gd name="connsiteX1138" fmla="*/ 1362075 w 2038350"/>
              <a:gd name="connsiteY1138" fmla="*/ 1113867 h 2349599"/>
              <a:gd name="connsiteX1139" fmla="*/ 1283970 w 2038350"/>
              <a:gd name="connsiteY1139" fmla="*/ 1111964 h 2349599"/>
              <a:gd name="connsiteX1140" fmla="*/ 1274445 w 2038350"/>
              <a:gd name="connsiteY1140" fmla="*/ 1106257 h 2349599"/>
              <a:gd name="connsiteX1141" fmla="*/ 1248728 w 2038350"/>
              <a:gd name="connsiteY1141" fmla="*/ 1069158 h 2349599"/>
              <a:gd name="connsiteX1142" fmla="*/ 1256348 w 2038350"/>
              <a:gd name="connsiteY1142" fmla="*/ 1072011 h 2349599"/>
              <a:gd name="connsiteX1143" fmla="*/ 1314450 w 2038350"/>
              <a:gd name="connsiteY1143" fmla="*/ 1072963 h 2349599"/>
              <a:gd name="connsiteX1144" fmla="*/ 1285875 w 2038350"/>
              <a:gd name="connsiteY1144" fmla="*/ 1059645 h 2349599"/>
              <a:gd name="connsiteX1145" fmla="*/ 1296353 w 2038350"/>
              <a:gd name="connsiteY1145" fmla="*/ 1047279 h 2349599"/>
              <a:gd name="connsiteX1146" fmla="*/ 1307782 w 2038350"/>
              <a:gd name="connsiteY1146" fmla="*/ 1059645 h 2349599"/>
              <a:gd name="connsiteX1147" fmla="*/ 1285875 w 2038350"/>
              <a:gd name="connsiteY1147" fmla="*/ 1059645 h 2349599"/>
              <a:gd name="connsiteX1148" fmla="*/ 1259205 w 2038350"/>
              <a:gd name="connsiteY1148" fmla="*/ 1061548 h 2349599"/>
              <a:gd name="connsiteX1149" fmla="*/ 1276350 w 2038350"/>
              <a:gd name="connsiteY1149" fmla="*/ 1028254 h 2349599"/>
              <a:gd name="connsiteX1150" fmla="*/ 1284923 w 2038350"/>
              <a:gd name="connsiteY1150" fmla="*/ 1039669 h 2349599"/>
              <a:gd name="connsiteX1151" fmla="*/ 1259205 w 2038350"/>
              <a:gd name="connsiteY1151" fmla="*/ 1061548 h 2349599"/>
              <a:gd name="connsiteX1152" fmla="*/ 1248728 w 2038350"/>
              <a:gd name="connsiteY1152" fmla="*/ 1067255 h 2349599"/>
              <a:gd name="connsiteX1153" fmla="*/ 1243965 w 2038350"/>
              <a:gd name="connsiteY1153" fmla="*/ 1059645 h 2349599"/>
              <a:gd name="connsiteX1154" fmla="*/ 1254443 w 2038350"/>
              <a:gd name="connsiteY1154" fmla="*/ 1041571 h 2349599"/>
              <a:gd name="connsiteX1155" fmla="*/ 1255395 w 2038350"/>
              <a:gd name="connsiteY1155" fmla="*/ 1042522 h 2349599"/>
              <a:gd name="connsiteX1156" fmla="*/ 1248728 w 2038350"/>
              <a:gd name="connsiteY1156" fmla="*/ 1067255 h 2349599"/>
              <a:gd name="connsiteX1157" fmla="*/ 1370648 w 2038350"/>
              <a:gd name="connsiteY1157" fmla="*/ 894127 h 2349599"/>
              <a:gd name="connsiteX1158" fmla="*/ 1430655 w 2038350"/>
              <a:gd name="connsiteY1158" fmla="*/ 852271 h 2349599"/>
              <a:gd name="connsiteX1159" fmla="*/ 1457325 w 2038350"/>
              <a:gd name="connsiteY1159" fmla="*/ 859882 h 2349599"/>
              <a:gd name="connsiteX1160" fmla="*/ 1473518 w 2038350"/>
              <a:gd name="connsiteY1160" fmla="*/ 893175 h 2349599"/>
              <a:gd name="connsiteX1161" fmla="*/ 1457325 w 2038350"/>
              <a:gd name="connsiteY1161" fmla="*/ 896029 h 2349599"/>
              <a:gd name="connsiteX1162" fmla="*/ 1382078 w 2038350"/>
              <a:gd name="connsiteY1162" fmla="*/ 918859 h 2349599"/>
              <a:gd name="connsiteX1163" fmla="*/ 1326832 w 2038350"/>
              <a:gd name="connsiteY1163" fmla="*/ 952153 h 2349599"/>
              <a:gd name="connsiteX1164" fmla="*/ 1316355 w 2038350"/>
              <a:gd name="connsiteY1164" fmla="*/ 957861 h 2349599"/>
              <a:gd name="connsiteX1165" fmla="*/ 1314450 w 2038350"/>
              <a:gd name="connsiteY1165" fmla="*/ 954056 h 2349599"/>
              <a:gd name="connsiteX1166" fmla="*/ 1370648 w 2038350"/>
              <a:gd name="connsiteY1166" fmla="*/ 894127 h 2349599"/>
              <a:gd name="connsiteX1167" fmla="*/ 1463040 w 2038350"/>
              <a:gd name="connsiteY1167" fmla="*/ 807562 h 2349599"/>
              <a:gd name="connsiteX1168" fmla="*/ 1449705 w 2038350"/>
              <a:gd name="connsiteY1168" fmla="*/ 812319 h 2349599"/>
              <a:gd name="connsiteX1169" fmla="*/ 1407795 w 2038350"/>
              <a:gd name="connsiteY1169" fmla="*/ 800904 h 2349599"/>
              <a:gd name="connsiteX1170" fmla="*/ 1419225 w 2038350"/>
              <a:gd name="connsiteY1170" fmla="*/ 793294 h 2349599"/>
              <a:gd name="connsiteX1171" fmla="*/ 1477328 w 2038350"/>
              <a:gd name="connsiteY1171" fmla="*/ 752390 h 2349599"/>
              <a:gd name="connsiteX1172" fmla="*/ 1557338 w 2038350"/>
              <a:gd name="connsiteY1172" fmla="*/ 710535 h 2349599"/>
              <a:gd name="connsiteX1173" fmla="*/ 1619250 w 2038350"/>
              <a:gd name="connsiteY1173" fmla="*/ 686753 h 2349599"/>
              <a:gd name="connsiteX1174" fmla="*/ 1655445 w 2038350"/>
              <a:gd name="connsiteY1174" fmla="*/ 674387 h 2349599"/>
              <a:gd name="connsiteX1175" fmla="*/ 1705928 w 2038350"/>
              <a:gd name="connsiteY1175" fmla="*/ 667728 h 2349599"/>
              <a:gd name="connsiteX1176" fmla="*/ 1766888 w 2038350"/>
              <a:gd name="connsiteY1176" fmla="*/ 678192 h 2349599"/>
              <a:gd name="connsiteX1177" fmla="*/ 1818323 w 2038350"/>
              <a:gd name="connsiteY1177" fmla="*/ 715291 h 2349599"/>
              <a:gd name="connsiteX1178" fmla="*/ 1879282 w 2038350"/>
              <a:gd name="connsiteY1178" fmla="*/ 776171 h 2349599"/>
              <a:gd name="connsiteX1179" fmla="*/ 1902143 w 2038350"/>
              <a:gd name="connsiteY1179" fmla="*/ 803758 h 2349599"/>
              <a:gd name="connsiteX1180" fmla="*/ 1963102 w 2038350"/>
              <a:gd name="connsiteY1180" fmla="*/ 899834 h 2349599"/>
              <a:gd name="connsiteX1181" fmla="*/ 1998345 w 2038350"/>
              <a:gd name="connsiteY1181" fmla="*/ 968325 h 2349599"/>
              <a:gd name="connsiteX1182" fmla="*/ 2017395 w 2038350"/>
              <a:gd name="connsiteY1182" fmla="*/ 1021595 h 2349599"/>
              <a:gd name="connsiteX1183" fmla="*/ 2007870 w 2038350"/>
              <a:gd name="connsiteY1183" fmla="*/ 1009229 h 2349599"/>
              <a:gd name="connsiteX1184" fmla="*/ 1923098 w 2038350"/>
              <a:gd name="connsiteY1184" fmla="*/ 849418 h 2349599"/>
              <a:gd name="connsiteX1185" fmla="*/ 1880235 w 2038350"/>
              <a:gd name="connsiteY1185" fmla="*/ 789489 h 2349599"/>
              <a:gd name="connsiteX1186" fmla="*/ 1834515 w 2038350"/>
              <a:gd name="connsiteY1186" fmla="*/ 741926 h 2349599"/>
              <a:gd name="connsiteX1187" fmla="*/ 1730693 w 2038350"/>
              <a:gd name="connsiteY1187" fmla="*/ 686753 h 2349599"/>
              <a:gd name="connsiteX1188" fmla="*/ 1679257 w 2038350"/>
              <a:gd name="connsiteY1188" fmla="*/ 686753 h 2349599"/>
              <a:gd name="connsiteX1189" fmla="*/ 1538288 w 2038350"/>
              <a:gd name="connsiteY1189" fmla="*/ 758097 h 2349599"/>
              <a:gd name="connsiteX1190" fmla="*/ 1463040 w 2038350"/>
              <a:gd name="connsiteY1190" fmla="*/ 807562 h 2349599"/>
              <a:gd name="connsiteX1191" fmla="*/ 1563053 w 2038350"/>
              <a:gd name="connsiteY1191" fmla="*/ 946446 h 2349599"/>
              <a:gd name="connsiteX1192" fmla="*/ 1554480 w 2038350"/>
              <a:gd name="connsiteY1192" fmla="*/ 940738 h 2349599"/>
              <a:gd name="connsiteX1193" fmla="*/ 1536382 w 2038350"/>
              <a:gd name="connsiteY1193" fmla="*/ 907444 h 2349599"/>
              <a:gd name="connsiteX1194" fmla="*/ 1640205 w 2038350"/>
              <a:gd name="connsiteY1194" fmla="*/ 935031 h 2349599"/>
              <a:gd name="connsiteX1195" fmla="*/ 1767840 w 2038350"/>
              <a:gd name="connsiteY1195" fmla="*/ 1030156 h 2349599"/>
              <a:gd name="connsiteX1196" fmla="*/ 1841182 w 2038350"/>
              <a:gd name="connsiteY1196" fmla="*/ 1133843 h 2349599"/>
              <a:gd name="connsiteX1197" fmla="*/ 1856423 w 2038350"/>
              <a:gd name="connsiteY1197" fmla="*/ 1166186 h 2349599"/>
              <a:gd name="connsiteX1198" fmla="*/ 1854518 w 2038350"/>
              <a:gd name="connsiteY1198" fmla="*/ 1167137 h 2349599"/>
              <a:gd name="connsiteX1199" fmla="*/ 1833563 w 2038350"/>
              <a:gd name="connsiteY1199" fmla="*/ 1135745 h 2349599"/>
              <a:gd name="connsiteX1200" fmla="*/ 1759268 w 2038350"/>
              <a:gd name="connsiteY1200" fmla="*/ 1049181 h 2349599"/>
              <a:gd name="connsiteX1201" fmla="*/ 1730693 w 2038350"/>
              <a:gd name="connsiteY1201" fmla="*/ 1024449 h 2349599"/>
              <a:gd name="connsiteX1202" fmla="*/ 1669732 w 2038350"/>
              <a:gd name="connsiteY1202" fmla="*/ 988301 h 2349599"/>
              <a:gd name="connsiteX1203" fmla="*/ 1563053 w 2038350"/>
              <a:gd name="connsiteY1203" fmla="*/ 946446 h 2349599"/>
              <a:gd name="connsiteX1204" fmla="*/ 1726882 w 2038350"/>
              <a:gd name="connsiteY1204" fmla="*/ 1343119 h 2349599"/>
              <a:gd name="connsiteX1205" fmla="*/ 1723073 w 2038350"/>
              <a:gd name="connsiteY1205" fmla="*/ 1342168 h 2349599"/>
              <a:gd name="connsiteX1206" fmla="*/ 1624965 w 2038350"/>
              <a:gd name="connsiteY1206" fmla="*/ 1088183 h 2349599"/>
              <a:gd name="connsiteX1207" fmla="*/ 1698307 w 2038350"/>
              <a:gd name="connsiteY1207" fmla="*/ 1163332 h 2349599"/>
              <a:gd name="connsiteX1208" fmla="*/ 1744980 w 2038350"/>
              <a:gd name="connsiteY1208" fmla="*/ 1278434 h 2349599"/>
              <a:gd name="connsiteX1209" fmla="*/ 1745932 w 2038350"/>
              <a:gd name="connsiteY1209" fmla="*/ 1301264 h 2349599"/>
              <a:gd name="connsiteX1210" fmla="*/ 1726882 w 2038350"/>
              <a:gd name="connsiteY1210" fmla="*/ 1343119 h 2349599"/>
              <a:gd name="connsiteX1211" fmla="*/ 1739265 w 2038350"/>
              <a:gd name="connsiteY1211" fmla="*/ 1331704 h 2349599"/>
              <a:gd name="connsiteX1212" fmla="*/ 1704975 w 2038350"/>
              <a:gd name="connsiteY1212" fmla="*/ 1422073 h 2349599"/>
              <a:gd name="connsiteX1213" fmla="*/ 1702118 w 2038350"/>
              <a:gd name="connsiteY1213" fmla="*/ 1421122 h 2349599"/>
              <a:gd name="connsiteX1214" fmla="*/ 1739265 w 2038350"/>
              <a:gd name="connsiteY1214" fmla="*/ 1331704 h 2349599"/>
              <a:gd name="connsiteX1215" fmla="*/ 1527810 w 2038350"/>
              <a:gd name="connsiteY1215" fmla="*/ 997813 h 2349599"/>
              <a:gd name="connsiteX1216" fmla="*/ 1480185 w 2038350"/>
              <a:gd name="connsiteY1216" fmla="*/ 874150 h 2349599"/>
              <a:gd name="connsiteX1217" fmla="*/ 1438275 w 2038350"/>
              <a:gd name="connsiteY1217" fmla="*/ 818978 h 2349599"/>
              <a:gd name="connsiteX1218" fmla="*/ 1502093 w 2038350"/>
              <a:gd name="connsiteY1218" fmla="*/ 869394 h 2349599"/>
              <a:gd name="connsiteX1219" fmla="*/ 1600200 w 2038350"/>
              <a:gd name="connsiteY1219" fmla="*/ 1050133 h 2349599"/>
              <a:gd name="connsiteX1220" fmla="*/ 1630680 w 2038350"/>
              <a:gd name="connsiteY1220" fmla="*/ 1115769 h 2349599"/>
              <a:gd name="connsiteX1221" fmla="*/ 1662113 w 2038350"/>
              <a:gd name="connsiteY1221" fmla="*/ 1184260 h 2349599"/>
              <a:gd name="connsiteX1222" fmla="*/ 1703070 w 2038350"/>
              <a:gd name="connsiteY1222" fmla="*/ 1305069 h 2349599"/>
              <a:gd name="connsiteX1223" fmla="*/ 1719263 w 2038350"/>
              <a:gd name="connsiteY1223" fmla="*/ 1360242 h 2349599"/>
              <a:gd name="connsiteX1224" fmla="*/ 1657350 w 2038350"/>
              <a:gd name="connsiteY1224" fmla="*/ 1261311 h 2349599"/>
              <a:gd name="connsiteX1225" fmla="*/ 1590675 w 2038350"/>
              <a:gd name="connsiteY1225" fmla="*/ 1131941 h 2349599"/>
              <a:gd name="connsiteX1226" fmla="*/ 1527810 w 2038350"/>
              <a:gd name="connsiteY1226" fmla="*/ 997813 h 2349599"/>
              <a:gd name="connsiteX1227" fmla="*/ 1500188 w 2038350"/>
              <a:gd name="connsiteY1227" fmla="*/ 964520 h 2349599"/>
              <a:gd name="connsiteX1228" fmla="*/ 1465898 w 2038350"/>
              <a:gd name="connsiteY1228" fmla="*/ 955958 h 2349599"/>
              <a:gd name="connsiteX1229" fmla="*/ 1500188 w 2038350"/>
              <a:gd name="connsiteY1229" fmla="*/ 964520 h 2349599"/>
              <a:gd name="connsiteX1230" fmla="*/ 1358265 w 2038350"/>
              <a:gd name="connsiteY1230" fmla="*/ 989252 h 2349599"/>
              <a:gd name="connsiteX1231" fmla="*/ 1429703 w 2038350"/>
              <a:gd name="connsiteY1231" fmla="*/ 961666 h 2349599"/>
              <a:gd name="connsiteX1232" fmla="*/ 1499235 w 2038350"/>
              <a:gd name="connsiteY1232" fmla="*/ 974032 h 2349599"/>
              <a:gd name="connsiteX1233" fmla="*/ 1506855 w 2038350"/>
              <a:gd name="connsiteY1233" fmla="*/ 981642 h 2349599"/>
              <a:gd name="connsiteX1234" fmla="*/ 1527810 w 2038350"/>
              <a:gd name="connsiteY1234" fmla="*/ 1027302 h 2349599"/>
              <a:gd name="connsiteX1235" fmla="*/ 1358265 w 2038350"/>
              <a:gd name="connsiteY1235" fmla="*/ 989252 h 2349599"/>
              <a:gd name="connsiteX1236" fmla="*/ 1342073 w 2038350"/>
              <a:gd name="connsiteY1236" fmla="*/ 979740 h 2349599"/>
              <a:gd name="connsiteX1237" fmla="*/ 1298257 w 2038350"/>
              <a:gd name="connsiteY1237" fmla="*/ 1007326 h 2349599"/>
              <a:gd name="connsiteX1238" fmla="*/ 1277303 w 2038350"/>
              <a:gd name="connsiteY1238" fmla="*/ 1011131 h 2349599"/>
              <a:gd name="connsiteX1239" fmla="*/ 1291590 w 2038350"/>
              <a:gd name="connsiteY1239" fmla="*/ 994009 h 2349599"/>
              <a:gd name="connsiteX1240" fmla="*/ 1405890 w 2038350"/>
              <a:gd name="connsiteY1240" fmla="*/ 917908 h 2349599"/>
              <a:gd name="connsiteX1241" fmla="*/ 1463993 w 2038350"/>
              <a:gd name="connsiteY1241" fmla="*/ 904590 h 2349599"/>
              <a:gd name="connsiteX1242" fmla="*/ 1478280 w 2038350"/>
              <a:gd name="connsiteY1242" fmla="*/ 911249 h 2349599"/>
              <a:gd name="connsiteX1243" fmla="*/ 1486853 w 2038350"/>
              <a:gd name="connsiteY1243" fmla="*/ 933128 h 2349599"/>
              <a:gd name="connsiteX1244" fmla="*/ 1476375 w 2038350"/>
              <a:gd name="connsiteY1244" fmla="*/ 935031 h 2349599"/>
              <a:gd name="connsiteX1245" fmla="*/ 1342073 w 2038350"/>
              <a:gd name="connsiteY1245" fmla="*/ 979740 h 2349599"/>
              <a:gd name="connsiteX1246" fmla="*/ 1394460 w 2038350"/>
              <a:gd name="connsiteY1246" fmla="*/ 1052986 h 2349599"/>
              <a:gd name="connsiteX1247" fmla="*/ 1393507 w 2038350"/>
              <a:gd name="connsiteY1247" fmla="*/ 1055840 h 2349599"/>
              <a:gd name="connsiteX1248" fmla="*/ 1346835 w 2038350"/>
              <a:gd name="connsiteY1248" fmla="*/ 1061548 h 2349599"/>
              <a:gd name="connsiteX1249" fmla="*/ 1325880 w 2038350"/>
              <a:gd name="connsiteY1249" fmla="*/ 1054889 h 2349599"/>
              <a:gd name="connsiteX1250" fmla="*/ 1293495 w 2038350"/>
              <a:gd name="connsiteY1250" fmla="*/ 1022546 h 2349599"/>
              <a:gd name="connsiteX1251" fmla="*/ 1313498 w 2038350"/>
              <a:gd name="connsiteY1251" fmla="*/ 1012082 h 2349599"/>
              <a:gd name="connsiteX1252" fmla="*/ 1340168 w 2038350"/>
              <a:gd name="connsiteY1252" fmla="*/ 1012082 h 2349599"/>
              <a:gd name="connsiteX1253" fmla="*/ 1394460 w 2038350"/>
              <a:gd name="connsiteY1253" fmla="*/ 1052986 h 2349599"/>
              <a:gd name="connsiteX1254" fmla="*/ 1428750 w 2038350"/>
              <a:gd name="connsiteY1254" fmla="*/ 1047279 h 2349599"/>
              <a:gd name="connsiteX1255" fmla="*/ 1393507 w 2038350"/>
              <a:gd name="connsiteY1255" fmla="*/ 1040620 h 2349599"/>
              <a:gd name="connsiteX1256" fmla="*/ 1428750 w 2038350"/>
              <a:gd name="connsiteY1256" fmla="*/ 1047279 h 2349599"/>
              <a:gd name="connsiteX1257" fmla="*/ 1439228 w 2038350"/>
              <a:gd name="connsiteY1257" fmla="*/ 1079621 h 2349599"/>
              <a:gd name="connsiteX1258" fmla="*/ 1416368 w 2038350"/>
              <a:gd name="connsiteY1258" fmla="*/ 1060596 h 2349599"/>
              <a:gd name="connsiteX1259" fmla="*/ 1439228 w 2038350"/>
              <a:gd name="connsiteY1259" fmla="*/ 1079621 h 2349599"/>
              <a:gd name="connsiteX1260" fmla="*/ 1444943 w 2038350"/>
              <a:gd name="connsiteY1260" fmla="*/ 1096744 h 2349599"/>
              <a:gd name="connsiteX1261" fmla="*/ 1395413 w 2038350"/>
              <a:gd name="connsiteY1261" fmla="*/ 1108159 h 2349599"/>
              <a:gd name="connsiteX1262" fmla="*/ 1347788 w 2038350"/>
              <a:gd name="connsiteY1262" fmla="*/ 1072011 h 2349599"/>
              <a:gd name="connsiteX1263" fmla="*/ 1401128 w 2038350"/>
              <a:gd name="connsiteY1263" fmla="*/ 1063450 h 2349599"/>
              <a:gd name="connsiteX1264" fmla="*/ 1407795 w 2038350"/>
              <a:gd name="connsiteY1264" fmla="*/ 1065353 h 2349599"/>
              <a:gd name="connsiteX1265" fmla="*/ 1444943 w 2038350"/>
              <a:gd name="connsiteY1265" fmla="*/ 1096744 h 2349599"/>
              <a:gd name="connsiteX1266" fmla="*/ 1434465 w 2038350"/>
              <a:gd name="connsiteY1266" fmla="*/ 1136697 h 2349599"/>
              <a:gd name="connsiteX1267" fmla="*/ 1454468 w 2038350"/>
              <a:gd name="connsiteY1267" fmla="*/ 1104354 h 2349599"/>
              <a:gd name="connsiteX1268" fmla="*/ 1622107 w 2038350"/>
              <a:gd name="connsiteY1268" fmla="*/ 1310776 h 2349599"/>
              <a:gd name="connsiteX1269" fmla="*/ 1434465 w 2038350"/>
              <a:gd name="connsiteY1269" fmla="*/ 1136697 h 2349599"/>
              <a:gd name="connsiteX1270" fmla="*/ 1427798 w 2038350"/>
              <a:gd name="connsiteY1270" fmla="*/ 1131941 h 2349599"/>
              <a:gd name="connsiteX1271" fmla="*/ 1413510 w 2038350"/>
              <a:gd name="connsiteY1271" fmla="*/ 1121477 h 2349599"/>
              <a:gd name="connsiteX1272" fmla="*/ 1432560 w 2038350"/>
              <a:gd name="connsiteY1272" fmla="*/ 1116720 h 2349599"/>
              <a:gd name="connsiteX1273" fmla="*/ 1427798 w 2038350"/>
              <a:gd name="connsiteY1273" fmla="*/ 1131941 h 2349599"/>
              <a:gd name="connsiteX1274" fmla="*/ 1399223 w 2038350"/>
              <a:gd name="connsiteY1274" fmla="*/ 1311728 h 2349599"/>
              <a:gd name="connsiteX1275" fmla="*/ 1392555 w 2038350"/>
              <a:gd name="connsiteY1275" fmla="*/ 1302215 h 2349599"/>
              <a:gd name="connsiteX1276" fmla="*/ 1306830 w 2038350"/>
              <a:gd name="connsiteY1276" fmla="*/ 1155722 h 2349599"/>
              <a:gd name="connsiteX1277" fmla="*/ 1291590 w 2038350"/>
              <a:gd name="connsiteY1277" fmla="*/ 1128135 h 2349599"/>
              <a:gd name="connsiteX1278" fmla="*/ 1303020 w 2038350"/>
              <a:gd name="connsiteY1278" fmla="*/ 1128135 h 2349599"/>
              <a:gd name="connsiteX1279" fmla="*/ 1390650 w 2038350"/>
              <a:gd name="connsiteY1279" fmla="*/ 1129087 h 2349599"/>
              <a:gd name="connsiteX1280" fmla="*/ 1424940 w 2038350"/>
              <a:gd name="connsiteY1280" fmla="*/ 1155722 h 2349599"/>
              <a:gd name="connsiteX1281" fmla="*/ 1399223 w 2038350"/>
              <a:gd name="connsiteY1281" fmla="*/ 1311728 h 2349599"/>
              <a:gd name="connsiteX1282" fmla="*/ 1280160 w 2038350"/>
              <a:gd name="connsiteY1282" fmla="*/ 1178552 h 2349599"/>
              <a:gd name="connsiteX1283" fmla="*/ 1096328 w 2038350"/>
              <a:gd name="connsiteY1283" fmla="*/ 1015887 h 2349599"/>
              <a:gd name="connsiteX1284" fmla="*/ 1113473 w 2038350"/>
              <a:gd name="connsiteY1284" fmla="*/ 983545 h 2349599"/>
              <a:gd name="connsiteX1285" fmla="*/ 1143953 w 2038350"/>
              <a:gd name="connsiteY1285" fmla="*/ 980691 h 2349599"/>
              <a:gd name="connsiteX1286" fmla="*/ 1156335 w 2038350"/>
              <a:gd name="connsiteY1286" fmla="*/ 985447 h 2349599"/>
              <a:gd name="connsiteX1287" fmla="*/ 1197293 w 2038350"/>
              <a:gd name="connsiteY1287" fmla="*/ 1019692 h 2349599"/>
              <a:gd name="connsiteX1288" fmla="*/ 1215390 w 2038350"/>
              <a:gd name="connsiteY1288" fmla="*/ 1040620 h 2349599"/>
              <a:gd name="connsiteX1289" fmla="*/ 1224915 w 2038350"/>
              <a:gd name="connsiteY1289" fmla="*/ 1051084 h 2349599"/>
              <a:gd name="connsiteX1290" fmla="*/ 1234440 w 2038350"/>
              <a:gd name="connsiteY1290" fmla="*/ 1059645 h 2349599"/>
              <a:gd name="connsiteX1291" fmla="*/ 1239203 w 2038350"/>
              <a:gd name="connsiteY1291" fmla="*/ 1065353 h 2349599"/>
              <a:gd name="connsiteX1292" fmla="*/ 1243965 w 2038350"/>
              <a:gd name="connsiteY1292" fmla="*/ 1072011 h 2349599"/>
              <a:gd name="connsiteX1293" fmla="*/ 1253490 w 2038350"/>
              <a:gd name="connsiteY1293" fmla="*/ 1086280 h 2349599"/>
              <a:gd name="connsiteX1294" fmla="*/ 1272540 w 2038350"/>
              <a:gd name="connsiteY1294" fmla="*/ 1114818 h 2349599"/>
              <a:gd name="connsiteX1295" fmla="*/ 1309688 w 2038350"/>
              <a:gd name="connsiteY1295" fmla="*/ 1171893 h 2349599"/>
              <a:gd name="connsiteX1296" fmla="*/ 1342073 w 2038350"/>
              <a:gd name="connsiteY1296" fmla="*/ 1225163 h 2349599"/>
              <a:gd name="connsiteX1297" fmla="*/ 1378268 w 2038350"/>
              <a:gd name="connsiteY1297" fmla="*/ 1288898 h 2349599"/>
              <a:gd name="connsiteX1298" fmla="*/ 1409700 w 2038350"/>
              <a:gd name="connsiteY1298" fmla="*/ 1348827 h 2349599"/>
              <a:gd name="connsiteX1299" fmla="*/ 1438275 w 2038350"/>
              <a:gd name="connsiteY1299" fmla="*/ 1410658 h 2349599"/>
              <a:gd name="connsiteX1300" fmla="*/ 1463993 w 2038350"/>
              <a:gd name="connsiteY1300" fmla="*/ 1473441 h 2349599"/>
              <a:gd name="connsiteX1301" fmla="*/ 1486853 w 2038350"/>
              <a:gd name="connsiteY1301" fmla="*/ 1537175 h 2349599"/>
              <a:gd name="connsiteX1302" fmla="*/ 1450657 w 2038350"/>
              <a:gd name="connsiteY1302" fmla="*/ 1463928 h 2349599"/>
              <a:gd name="connsiteX1303" fmla="*/ 1280160 w 2038350"/>
              <a:gd name="connsiteY1303" fmla="*/ 1178552 h 2349599"/>
              <a:gd name="connsiteX1304" fmla="*/ 1084898 w 2038350"/>
              <a:gd name="connsiteY1304" fmla="*/ 1052035 h 2349599"/>
              <a:gd name="connsiteX1305" fmla="*/ 1104900 w 2038350"/>
              <a:gd name="connsiteY1305" fmla="*/ 1036815 h 2349599"/>
              <a:gd name="connsiteX1306" fmla="*/ 1126807 w 2038350"/>
              <a:gd name="connsiteY1306" fmla="*/ 1054889 h 2349599"/>
              <a:gd name="connsiteX1307" fmla="*/ 1085850 w 2038350"/>
              <a:gd name="connsiteY1307" fmla="*/ 1054889 h 2349599"/>
              <a:gd name="connsiteX1308" fmla="*/ 1084898 w 2038350"/>
              <a:gd name="connsiteY1308" fmla="*/ 1052035 h 2349599"/>
              <a:gd name="connsiteX1309" fmla="*/ 1128713 w 2038350"/>
              <a:gd name="connsiteY1309" fmla="*/ 1071060 h 2349599"/>
              <a:gd name="connsiteX1310" fmla="*/ 1163955 w 2038350"/>
              <a:gd name="connsiteY1310" fmla="*/ 1071060 h 2349599"/>
              <a:gd name="connsiteX1311" fmla="*/ 1175385 w 2038350"/>
              <a:gd name="connsiteY1311" fmla="*/ 1112915 h 2349599"/>
              <a:gd name="connsiteX1312" fmla="*/ 1022032 w 2038350"/>
              <a:gd name="connsiteY1312" fmla="*/ 1116720 h 2349599"/>
              <a:gd name="connsiteX1313" fmla="*/ 1057275 w 2038350"/>
              <a:gd name="connsiteY1313" fmla="*/ 1079621 h 2349599"/>
              <a:gd name="connsiteX1314" fmla="*/ 1084898 w 2038350"/>
              <a:gd name="connsiteY1314" fmla="*/ 1068206 h 2349599"/>
              <a:gd name="connsiteX1315" fmla="*/ 1128713 w 2038350"/>
              <a:gd name="connsiteY1315" fmla="*/ 1071060 h 2349599"/>
              <a:gd name="connsiteX1316" fmla="*/ 1206818 w 2038350"/>
              <a:gd name="connsiteY1316" fmla="*/ 1111013 h 2349599"/>
              <a:gd name="connsiteX1317" fmla="*/ 1220153 w 2038350"/>
              <a:gd name="connsiteY1317" fmla="*/ 1135745 h 2349599"/>
              <a:gd name="connsiteX1318" fmla="*/ 1225868 w 2038350"/>
              <a:gd name="connsiteY1318" fmla="*/ 1250847 h 2349599"/>
              <a:gd name="connsiteX1319" fmla="*/ 1223963 w 2038350"/>
              <a:gd name="connsiteY1319" fmla="*/ 1250847 h 2349599"/>
              <a:gd name="connsiteX1320" fmla="*/ 1183957 w 2038350"/>
              <a:gd name="connsiteY1320" fmla="*/ 1091037 h 2349599"/>
              <a:gd name="connsiteX1321" fmla="*/ 1206818 w 2038350"/>
              <a:gd name="connsiteY1321" fmla="*/ 1111013 h 2349599"/>
              <a:gd name="connsiteX1322" fmla="*/ 813435 w 2038350"/>
              <a:gd name="connsiteY1322" fmla="*/ 1335509 h 2349599"/>
              <a:gd name="connsiteX1323" fmla="*/ 853440 w 2038350"/>
              <a:gd name="connsiteY1323" fmla="*/ 1288898 h 2349599"/>
              <a:gd name="connsiteX1324" fmla="*/ 910590 w 2038350"/>
              <a:gd name="connsiteY1324" fmla="*/ 1218505 h 2349599"/>
              <a:gd name="connsiteX1325" fmla="*/ 986790 w 2038350"/>
              <a:gd name="connsiteY1325" fmla="*/ 1145258 h 2349599"/>
              <a:gd name="connsiteX1326" fmla="*/ 1026795 w 2038350"/>
              <a:gd name="connsiteY1326" fmla="*/ 1130038 h 2349599"/>
              <a:gd name="connsiteX1327" fmla="*/ 1165860 w 2038350"/>
              <a:gd name="connsiteY1327" fmla="*/ 1129087 h 2349599"/>
              <a:gd name="connsiteX1328" fmla="*/ 1179195 w 2038350"/>
              <a:gd name="connsiteY1328" fmla="*/ 1130038 h 2349599"/>
              <a:gd name="connsiteX1329" fmla="*/ 1202055 w 2038350"/>
              <a:gd name="connsiteY1329" fmla="*/ 1202333 h 2349599"/>
              <a:gd name="connsiteX1330" fmla="*/ 1220153 w 2038350"/>
              <a:gd name="connsiteY1330" fmla="*/ 1281288 h 2349599"/>
              <a:gd name="connsiteX1331" fmla="*/ 1232535 w 2038350"/>
              <a:gd name="connsiteY1331" fmla="*/ 1368803 h 2349599"/>
              <a:gd name="connsiteX1332" fmla="*/ 1234440 w 2038350"/>
              <a:gd name="connsiteY1332" fmla="*/ 1367852 h 2349599"/>
              <a:gd name="connsiteX1333" fmla="*/ 1227773 w 2038350"/>
              <a:gd name="connsiteY1333" fmla="*/ 1132892 h 2349599"/>
              <a:gd name="connsiteX1334" fmla="*/ 1251585 w 2038350"/>
              <a:gd name="connsiteY1334" fmla="*/ 1165234 h 2349599"/>
              <a:gd name="connsiteX1335" fmla="*/ 1339215 w 2038350"/>
              <a:gd name="connsiteY1335" fmla="*/ 1290800 h 2349599"/>
              <a:gd name="connsiteX1336" fmla="*/ 1350645 w 2038350"/>
              <a:gd name="connsiteY1336" fmla="*/ 1308874 h 2349599"/>
              <a:gd name="connsiteX1337" fmla="*/ 1381125 w 2038350"/>
              <a:gd name="connsiteY1337" fmla="*/ 1359290 h 2349599"/>
              <a:gd name="connsiteX1338" fmla="*/ 1383030 w 2038350"/>
              <a:gd name="connsiteY1338" fmla="*/ 1376413 h 2349599"/>
              <a:gd name="connsiteX1339" fmla="*/ 1360170 w 2038350"/>
              <a:gd name="connsiteY1339" fmla="*/ 1482002 h 2349599"/>
              <a:gd name="connsiteX1340" fmla="*/ 1339215 w 2038350"/>
              <a:gd name="connsiteY1340" fmla="*/ 1571420 h 2349599"/>
              <a:gd name="connsiteX1341" fmla="*/ 1175385 w 2038350"/>
              <a:gd name="connsiteY1341" fmla="*/ 1647521 h 2349599"/>
              <a:gd name="connsiteX1342" fmla="*/ 1015365 w 2038350"/>
              <a:gd name="connsiteY1342" fmla="*/ 1647521 h 2349599"/>
              <a:gd name="connsiteX1343" fmla="*/ 882015 w 2038350"/>
              <a:gd name="connsiteY1343" fmla="*/ 1620885 h 2349599"/>
              <a:gd name="connsiteX1344" fmla="*/ 834390 w 2038350"/>
              <a:gd name="connsiteY1344" fmla="*/ 1496271 h 2349599"/>
              <a:gd name="connsiteX1345" fmla="*/ 803910 w 2038350"/>
              <a:gd name="connsiteY1345" fmla="*/ 1380218 h 2349599"/>
              <a:gd name="connsiteX1346" fmla="*/ 813435 w 2038350"/>
              <a:gd name="connsiteY1346" fmla="*/ 1335509 h 2349599"/>
              <a:gd name="connsiteX1347" fmla="*/ 781050 w 2038350"/>
              <a:gd name="connsiteY1347" fmla="*/ 1296507 h 2349599"/>
              <a:gd name="connsiteX1348" fmla="*/ 799147 w 2038350"/>
              <a:gd name="connsiteY1348" fmla="*/ 1257506 h 2349599"/>
              <a:gd name="connsiteX1349" fmla="*/ 858203 w 2038350"/>
              <a:gd name="connsiteY1349" fmla="*/ 1152868 h 2349599"/>
              <a:gd name="connsiteX1350" fmla="*/ 962978 w 2038350"/>
              <a:gd name="connsiteY1350" fmla="*/ 1021595 h 2349599"/>
              <a:gd name="connsiteX1351" fmla="*/ 1005840 w 2038350"/>
              <a:gd name="connsiteY1351" fmla="*/ 1011131 h 2349599"/>
              <a:gd name="connsiteX1352" fmla="*/ 1067753 w 2038350"/>
              <a:gd name="connsiteY1352" fmla="*/ 1017790 h 2349599"/>
              <a:gd name="connsiteX1353" fmla="*/ 1095375 w 2038350"/>
              <a:gd name="connsiteY1353" fmla="*/ 1026351 h 2349599"/>
              <a:gd name="connsiteX1354" fmla="*/ 1064895 w 2038350"/>
              <a:gd name="connsiteY1354" fmla="*/ 1049181 h 2349599"/>
              <a:gd name="connsiteX1355" fmla="*/ 1020128 w 2038350"/>
              <a:gd name="connsiteY1355" fmla="*/ 1091037 h 2349599"/>
              <a:gd name="connsiteX1356" fmla="*/ 962025 w 2038350"/>
              <a:gd name="connsiteY1356" fmla="*/ 1146209 h 2349599"/>
              <a:gd name="connsiteX1357" fmla="*/ 818197 w 2038350"/>
              <a:gd name="connsiteY1357" fmla="*/ 1305069 h 2349599"/>
              <a:gd name="connsiteX1358" fmla="*/ 782955 w 2038350"/>
              <a:gd name="connsiteY1358" fmla="*/ 1410658 h 2349599"/>
              <a:gd name="connsiteX1359" fmla="*/ 782955 w 2038350"/>
              <a:gd name="connsiteY1359" fmla="*/ 1490564 h 2349599"/>
              <a:gd name="connsiteX1360" fmla="*/ 780097 w 2038350"/>
              <a:gd name="connsiteY1360" fmla="*/ 1598055 h 2349599"/>
              <a:gd name="connsiteX1361" fmla="*/ 761047 w 2038350"/>
              <a:gd name="connsiteY1361" fmla="*/ 1463928 h 2349599"/>
              <a:gd name="connsiteX1362" fmla="*/ 760095 w 2038350"/>
              <a:gd name="connsiteY1362" fmla="*/ 1353583 h 2349599"/>
              <a:gd name="connsiteX1363" fmla="*/ 781050 w 2038350"/>
              <a:gd name="connsiteY1363" fmla="*/ 1296507 h 2349599"/>
              <a:gd name="connsiteX1364" fmla="*/ 745807 w 2038350"/>
              <a:gd name="connsiteY1364" fmla="*/ 1112915 h 2349599"/>
              <a:gd name="connsiteX1365" fmla="*/ 868680 w 2038350"/>
              <a:gd name="connsiteY1365" fmla="*/ 1120525 h 2349599"/>
              <a:gd name="connsiteX1366" fmla="*/ 776288 w 2038350"/>
              <a:gd name="connsiteY1366" fmla="*/ 1284141 h 2349599"/>
              <a:gd name="connsiteX1367" fmla="*/ 745807 w 2038350"/>
              <a:gd name="connsiteY1367" fmla="*/ 1112915 h 2349599"/>
              <a:gd name="connsiteX1368" fmla="*/ 713422 w 2038350"/>
              <a:gd name="connsiteY1368" fmla="*/ 1041571 h 2349599"/>
              <a:gd name="connsiteX1369" fmla="*/ 738188 w 2038350"/>
              <a:gd name="connsiteY1369" fmla="*/ 1038717 h 2349599"/>
              <a:gd name="connsiteX1370" fmla="*/ 850582 w 2038350"/>
              <a:gd name="connsiteY1370" fmla="*/ 1047279 h 2349599"/>
              <a:gd name="connsiteX1371" fmla="*/ 920115 w 2038350"/>
              <a:gd name="connsiteY1371" fmla="*/ 1047279 h 2349599"/>
              <a:gd name="connsiteX1372" fmla="*/ 885825 w 2038350"/>
              <a:gd name="connsiteY1372" fmla="*/ 1094841 h 2349599"/>
              <a:gd name="connsiteX1373" fmla="*/ 866775 w 2038350"/>
              <a:gd name="connsiteY1373" fmla="*/ 1104354 h 2349599"/>
              <a:gd name="connsiteX1374" fmla="*/ 765810 w 2038350"/>
              <a:gd name="connsiteY1374" fmla="*/ 1096744 h 2349599"/>
              <a:gd name="connsiteX1375" fmla="*/ 720090 w 2038350"/>
              <a:gd name="connsiteY1375" fmla="*/ 1085329 h 2349599"/>
              <a:gd name="connsiteX1376" fmla="*/ 713422 w 2038350"/>
              <a:gd name="connsiteY1376" fmla="*/ 1041571 h 2349599"/>
              <a:gd name="connsiteX1377" fmla="*/ 793432 w 2038350"/>
              <a:gd name="connsiteY1377" fmla="*/ 1000667 h 2349599"/>
              <a:gd name="connsiteX1378" fmla="*/ 824865 w 2038350"/>
              <a:gd name="connsiteY1378" fmla="*/ 1030156 h 2349599"/>
              <a:gd name="connsiteX1379" fmla="*/ 821055 w 2038350"/>
              <a:gd name="connsiteY1379" fmla="*/ 1033010 h 2349599"/>
              <a:gd name="connsiteX1380" fmla="*/ 793432 w 2038350"/>
              <a:gd name="connsiteY1380" fmla="*/ 1000667 h 2349599"/>
              <a:gd name="connsiteX1381" fmla="*/ 802957 w 2038350"/>
              <a:gd name="connsiteY1381" fmla="*/ 1028254 h 2349599"/>
              <a:gd name="connsiteX1382" fmla="*/ 801053 w 2038350"/>
              <a:gd name="connsiteY1382" fmla="*/ 1032059 h 2349599"/>
              <a:gd name="connsiteX1383" fmla="*/ 780097 w 2038350"/>
              <a:gd name="connsiteY1383" fmla="*/ 1026351 h 2349599"/>
              <a:gd name="connsiteX1384" fmla="*/ 758190 w 2038350"/>
              <a:gd name="connsiteY1384" fmla="*/ 1000667 h 2349599"/>
              <a:gd name="connsiteX1385" fmla="*/ 775335 w 2038350"/>
              <a:gd name="connsiteY1385" fmla="*/ 989252 h 2349599"/>
              <a:gd name="connsiteX1386" fmla="*/ 802957 w 2038350"/>
              <a:gd name="connsiteY1386" fmla="*/ 1028254 h 2349599"/>
              <a:gd name="connsiteX1387" fmla="*/ 798195 w 2038350"/>
              <a:gd name="connsiteY1387" fmla="*/ 982593 h 2349599"/>
              <a:gd name="connsiteX1388" fmla="*/ 818197 w 2038350"/>
              <a:gd name="connsiteY1388" fmla="*/ 981642 h 2349599"/>
              <a:gd name="connsiteX1389" fmla="*/ 838200 w 2038350"/>
              <a:gd name="connsiteY1389" fmla="*/ 989252 h 2349599"/>
              <a:gd name="connsiteX1390" fmla="*/ 873443 w 2038350"/>
              <a:gd name="connsiteY1390" fmla="*/ 1031107 h 2349599"/>
              <a:gd name="connsiteX1391" fmla="*/ 872490 w 2038350"/>
              <a:gd name="connsiteY1391" fmla="*/ 1033961 h 2349599"/>
              <a:gd name="connsiteX1392" fmla="*/ 856297 w 2038350"/>
              <a:gd name="connsiteY1392" fmla="*/ 1031107 h 2349599"/>
              <a:gd name="connsiteX1393" fmla="*/ 798195 w 2038350"/>
              <a:gd name="connsiteY1393" fmla="*/ 982593 h 2349599"/>
              <a:gd name="connsiteX1394" fmla="*/ 854393 w 2038350"/>
              <a:gd name="connsiteY1394" fmla="*/ 987350 h 2349599"/>
              <a:gd name="connsiteX1395" fmla="*/ 918210 w 2038350"/>
              <a:gd name="connsiteY1395" fmla="*/ 1028254 h 2349599"/>
              <a:gd name="connsiteX1396" fmla="*/ 883920 w 2038350"/>
              <a:gd name="connsiteY1396" fmla="*/ 1020644 h 2349599"/>
              <a:gd name="connsiteX1397" fmla="*/ 854393 w 2038350"/>
              <a:gd name="connsiteY1397" fmla="*/ 987350 h 2349599"/>
              <a:gd name="connsiteX1398" fmla="*/ 734378 w 2038350"/>
              <a:gd name="connsiteY1398" fmla="*/ 1021595 h 2349599"/>
              <a:gd name="connsiteX1399" fmla="*/ 755332 w 2038350"/>
              <a:gd name="connsiteY1399" fmla="*/ 1026351 h 2349599"/>
              <a:gd name="connsiteX1400" fmla="*/ 734378 w 2038350"/>
              <a:gd name="connsiteY1400" fmla="*/ 1021595 h 2349599"/>
              <a:gd name="connsiteX1401" fmla="*/ 354330 w 2038350"/>
              <a:gd name="connsiteY1401" fmla="*/ 1603763 h 2349599"/>
              <a:gd name="connsiteX1402" fmla="*/ 355282 w 2038350"/>
              <a:gd name="connsiteY1402" fmla="*/ 1600909 h 2349599"/>
              <a:gd name="connsiteX1403" fmla="*/ 380047 w 2038350"/>
              <a:gd name="connsiteY1403" fmla="*/ 1612324 h 2349599"/>
              <a:gd name="connsiteX1404" fmla="*/ 379095 w 2038350"/>
              <a:gd name="connsiteY1404" fmla="*/ 1614227 h 2349599"/>
              <a:gd name="connsiteX1405" fmla="*/ 354330 w 2038350"/>
              <a:gd name="connsiteY1405" fmla="*/ 1603763 h 2349599"/>
              <a:gd name="connsiteX1406" fmla="*/ 329565 w 2038350"/>
              <a:gd name="connsiteY1406" fmla="*/ 1586640 h 2349599"/>
              <a:gd name="connsiteX1407" fmla="*/ 352425 w 2038350"/>
              <a:gd name="connsiteY1407" fmla="*/ 1586640 h 2349599"/>
              <a:gd name="connsiteX1408" fmla="*/ 329565 w 2038350"/>
              <a:gd name="connsiteY1408" fmla="*/ 1586640 h 2349599"/>
              <a:gd name="connsiteX1409" fmla="*/ 271463 w 2038350"/>
              <a:gd name="connsiteY1409" fmla="*/ 1580933 h 2349599"/>
              <a:gd name="connsiteX1410" fmla="*/ 251460 w 2038350"/>
              <a:gd name="connsiteY1410" fmla="*/ 1587592 h 2349599"/>
              <a:gd name="connsiteX1411" fmla="*/ 259080 w 2038350"/>
              <a:gd name="connsiteY1411" fmla="*/ 1576177 h 2349599"/>
              <a:gd name="connsiteX1412" fmla="*/ 271463 w 2038350"/>
              <a:gd name="connsiteY1412" fmla="*/ 1580933 h 2349599"/>
              <a:gd name="connsiteX1413" fmla="*/ 267653 w 2038350"/>
              <a:gd name="connsiteY1413" fmla="*/ 1559054 h 2349599"/>
              <a:gd name="connsiteX1414" fmla="*/ 288607 w 2038350"/>
              <a:gd name="connsiteY1414" fmla="*/ 1578079 h 2349599"/>
              <a:gd name="connsiteX1415" fmla="*/ 261938 w 2038350"/>
              <a:gd name="connsiteY1415" fmla="*/ 1571420 h 2349599"/>
              <a:gd name="connsiteX1416" fmla="*/ 267653 w 2038350"/>
              <a:gd name="connsiteY1416" fmla="*/ 1559054 h 2349599"/>
              <a:gd name="connsiteX1417" fmla="*/ 298132 w 2038350"/>
              <a:gd name="connsiteY1417" fmla="*/ 1568566 h 2349599"/>
              <a:gd name="connsiteX1418" fmla="*/ 275272 w 2038350"/>
              <a:gd name="connsiteY1418" fmla="*/ 1547639 h 2349599"/>
              <a:gd name="connsiteX1419" fmla="*/ 290513 w 2038350"/>
              <a:gd name="connsiteY1419" fmla="*/ 1516247 h 2349599"/>
              <a:gd name="connsiteX1420" fmla="*/ 298132 w 2038350"/>
              <a:gd name="connsiteY1420" fmla="*/ 1568566 h 2349599"/>
              <a:gd name="connsiteX1421" fmla="*/ 566738 w 2038350"/>
              <a:gd name="connsiteY1421" fmla="*/ 1161429 h 2349599"/>
              <a:gd name="connsiteX1422" fmla="*/ 559118 w 2038350"/>
              <a:gd name="connsiteY1422" fmla="*/ 1201382 h 2349599"/>
              <a:gd name="connsiteX1423" fmla="*/ 546735 w 2038350"/>
              <a:gd name="connsiteY1423" fmla="*/ 1235627 h 2349599"/>
              <a:gd name="connsiteX1424" fmla="*/ 528638 w 2038350"/>
              <a:gd name="connsiteY1424" fmla="*/ 1266067 h 2349599"/>
              <a:gd name="connsiteX1425" fmla="*/ 466725 w 2038350"/>
              <a:gd name="connsiteY1425" fmla="*/ 1357388 h 2349599"/>
              <a:gd name="connsiteX1426" fmla="*/ 399097 w 2038350"/>
              <a:gd name="connsiteY1426" fmla="*/ 1481051 h 2349599"/>
              <a:gd name="connsiteX1427" fmla="*/ 361950 w 2038350"/>
              <a:gd name="connsiteY1427" fmla="*/ 1560005 h 2349599"/>
              <a:gd name="connsiteX1428" fmla="*/ 330518 w 2038350"/>
              <a:gd name="connsiteY1428" fmla="*/ 1577128 h 2349599"/>
              <a:gd name="connsiteX1429" fmla="*/ 327660 w 2038350"/>
              <a:gd name="connsiteY1429" fmla="*/ 1573323 h 2349599"/>
              <a:gd name="connsiteX1430" fmla="*/ 313372 w 2038350"/>
              <a:gd name="connsiteY1430" fmla="*/ 1580933 h 2349599"/>
              <a:gd name="connsiteX1431" fmla="*/ 310515 w 2038350"/>
              <a:gd name="connsiteY1431" fmla="*/ 1578079 h 2349599"/>
              <a:gd name="connsiteX1432" fmla="*/ 312420 w 2038350"/>
              <a:gd name="connsiteY1432" fmla="*/ 1570469 h 2349599"/>
              <a:gd name="connsiteX1433" fmla="*/ 311468 w 2038350"/>
              <a:gd name="connsiteY1433" fmla="*/ 1535273 h 2349599"/>
              <a:gd name="connsiteX1434" fmla="*/ 300990 w 2038350"/>
              <a:gd name="connsiteY1434" fmla="*/ 1514345 h 2349599"/>
              <a:gd name="connsiteX1435" fmla="*/ 300990 w 2038350"/>
              <a:gd name="connsiteY1435" fmla="*/ 1499125 h 2349599"/>
              <a:gd name="connsiteX1436" fmla="*/ 314325 w 2038350"/>
              <a:gd name="connsiteY1436" fmla="*/ 1473441 h 2349599"/>
              <a:gd name="connsiteX1437" fmla="*/ 368618 w 2038350"/>
              <a:gd name="connsiteY1437" fmla="*/ 1381169 h 2349599"/>
              <a:gd name="connsiteX1438" fmla="*/ 443865 w 2038350"/>
              <a:gd name="connsiteY1438" fmla="*/ 1286044 h 2349599"/>
              <a:gd name="connsiteX1439" fmla="*/ 472440 w 2038350"/>
              <a:gd name="connsiteY1439" fmla="*/ 1251799 h 2349599"/>
              <a:gd name="connsiteX1440" fmla="*/ 547688 w 2038350"/>
              <a:gd name="connsiteY1440" fmla="*/ 1179503 h 2349599"/>
              <a:gd name="connsiteX1441" fmla="*/ 566738 w 2038350"/>
              <a:gd name="connsiteY1441" fmla="*/ 1161429 h 2349599"/>
              <a:gd name="connsiteX1442" fmla="*/ 828675 w 2038350"/>
              <a:gd name="connsiteY1442" fmla="*/ 960715 h 2349599"/>
              <a:gd name="connsiteX1443" fmla="*/ 865822 w 2038350"/>
              <a:gd name="connsiteY1443" fmla="*/ 970227 h 2349599"/>
              <a:gd name="connsiteX1444" fmla="*/ 948690 w 2038350"/>
              <a:gd name="connsiteY1444" fmla="*/ 1024449 h 2349599"/>
              <a:gd name="connsiteX1445" fmla="*/ 940118 w 2038350"/>
              <a:gd name="connsiteY1445" fmla="*/ 1023497 h 2349599"/>
              <a:gd name="connsiteX1446" fmla="*/ 928688 w 2038350"/>
              <a:gd name="connsiteY1446" fmla="*/ 1013985 h 2349599"/>
              <a:gd name="connsiteX1447" fmla="*/ 791528 w 2038350"/>
              <a:gd name="connsiteY1447" fmla="*/ 972130 h 2349599"/>
              <a:gd name="connsiteX1448" fmla="*/ 739140 w 2038350"/>
              <a:gd name="connsiteY1448" fmla="*/ 992106 h 2349599"/>
              <a:gd name="connsiteX1449" fmla="*/ 664845 w 2038350"/>
              <a:gd name="connsiteY1449" fmla="*/ 1095793 h 2349599"/>
              <a:gd name="connsiteX1450" fmla="*/ 621982 w 2038350"/>
              <a:gd name="connsiteY1450" fmla="*/ 1246091 h 2349599"/>
              <a:gd name="connsiteX1451" fmla="*/ 601028 w 2038350"/>
              <a:gd name="connsiteY1451" fmla="*/ 1389731 h 2349599"/>
              <a:gd name="connsiteX1452" fmla="*/ 594360 w 2038350"/>
              <a:gd name="connsiteY1452" fmla="*/ 1464880 h 2349599"/>
              <a:gd name="connsiteX1453" fmla="*/ 589597 w 2038350"/>
              <a:gd name="connsiteY1453" fmla="*/ 1504832 h 2349599"/>
              <a:gd name="connsiteX1454" fmla="*/ 571500 w 2038350"/>
              <a:gd name="connsiteY1454" fmla="*/ 1399243 h 2349599"/>
              <a:gd name="connsiteX1455" fmla="*/ 567690 w 2038350"/>
              <a:gd name="connsiteY1455" fmla="*/ 1311728 h 2349599"/>
              <a:gd name="connsiteX1456" fmla="*/ 581025 w 2038350"/>
              <a:gd name="connsiteY1456" fmla="*/ 1151917 h 2349599"/>
              <a:gd name="connsiteX1457" fmla="*/ 638175 w 2038350"/>
              <a:gd name="connsiteY1457" fmla="*/ 1035864 h 2349599"/>
              <a:gd name="connsiteX1458" fmla="*/ 735330 w 2038350"/>
              <a:gd name="connsiteY1458" fmla="*/ 968325 h 2349599"/>
              <a:gd name="connsiteX1459" fmla="*/ 828675 w 2038350"/>
              <a:gd name="connsiteY1459" fmla="*/ 960715 h 2349599"/>
              <a:gd name="connsiteX1460" fmla="*/ 707707 w 2038350"/>
              <a:gd name="connsiteY1460" fmla="*/ 935031 h 2349599"/>
              <a:gd name="connsiteX1461" fmla="*/ 709613 w 2038350"/>
              <a:gd name="connsiteY1461" fmla="*/ 936933 h 2349599"/>
              <a:gd name="connsiteX1462" fmla="*/ 612457 w 2038350"/>
              <a:gd name="connsiteY1462" fmla="*/ 948348 h 2349599"/>
              <a:gd name="connsiteX1463" fmla="*/ 452438 w 2038350"/>
              <a:gd name="connsiteY1463" fmla="*/ 1006375 h 2349599"/>
              <a:gd name="connsiteX1464" fmla="*/ 448628 w 2038350"/>
              <a:gd name="connsiteY1464" fmla="*/ 1006375 h 2349599"/>
              <a:gd name="connsiteX1465" fmla="*/ 458153 w 2038350"/>
              <a:gd name="connsiteY1465" fmla="*/ 1000667 h 2349599"/>
              <a:gd name="connsiteX1466" fmla="*/ 526732 w 2038350"/>
              <a:gd name="connsiteY1466" fmla="*/ 966422 h 2349599"/>
              <a:gd name="connsiteX1467" fmla="*/ 648653 w 2038350"/>
              <a:gd name="connsiteY1467" fmla="*/ 924567 h 2349599"/>
              <a:gd name="connsiteX1468" fmla="*/ 707707 w 2038350"/>
              <a:gd name="connsiteY1468" fmla="*/ 935031 h 2349599"/>
              <a:gd name="connsiteX1469" fmla="*/ 589597 w 2038350"/>
              <a:gd name="connsiteY1469" fmla="*/ 844661 h 2349599"/>
              <a:gd name="connsiteX1470" fmla="*/ 590550 w 2038350"/>
              <a:gd name="connsiteY1470" fmla="*/ 841808 h 2349599"/>
              <a:gd name="connsiteX1471" fmla="*/ 788670 w 2038350"/>
              <a:gd name="connsiteY1471" fmla="*/ 947397 h 2349599"/>
              <a:gd name="connsiteX1472" fmla="*/ 747713 w 2038350"/>
              <a:gd name="connsiteY1472" fmla="*/ 939787 h 2349599"/>
              <a:gd name="connsiteX1473" fmla="*/ 661988 w 2038350"/>
              <a:gd name="connsiteY1473" fmla="*/ 886517 h 2349599"/>
              <a:gd name="connsiteX1474" fmla="*/ 589597 w 2038350"/>
              <a:gd name="connsiteY1474" fmla="*/ 844661 h 2349599"/>
              <a:gd name="connsiteX1475" fmla="*/ 472440 w 2038350"/>
              <a:gd name="connsiteY1475" fmla="*/ 783781 h 2349599"/>
              <a:gd name="connsiteX1476" fmla="*/ 510540 w 2038350"/>
              <a:gd name="connsiteY1476" fmla="*/ 783781 h 2349599"/>
              <a:gd name="connsiteX1477" fmla="*/ 587693 w 2038350"/>
              <a:gd name="connsiteY1477" fmla="*/ 814221 h 2349599"/>
              <a:gd name="connsiteX1478" fmla="*/ 741045 w 2038350"/>
              <a:gd name="connsiteY1478" fmla="*/ 892224 h 2349599"/>
              <a:gd name="connsiteX1479" fmla="*/ 809625 w 2038350"/>
              <a:gd name="connsiteY1479" fmla="*/ 945494 h 2349599"/>
              <a:gd name="connsiteX1480" fmla="*/ 808672 w 2038350"/>
              <a:gd name="connsiteY1480" fmla="*/ 948348 h 2349599"/>
              <a:gd name="connsiteX1481" fmla="*/ 794385 w 2038350"/>
              <a:gd name="connsiteY1481" fmla="*/ 942641 h 2349599"/>
              <a:gd name="connsiteX1482" fmla="*/ 722947 w 2038350"/>
              <a:gd name="connsiteY1482" fmla="*/ 900786 h 2349599"/>
              <a:gd name="connsiteX1483" fmla="*/ 601028 w 2038350"/>
              <a:gd name="connsiteY1483" fmla="*/ 838954 h 2349599"/>
              <a:gd name="connsiteX1484" fmla="*/ 514350 w 2038350"/>
              <a:gd name="connsiteY1484" fmla="*/ 800904 h 2349599"/>
              <a:gd name="connsiteX1485" fmla="*/ 472440 w 2038350"/>
              <a:gd name="connsiteY1485" fmla="*/ 783781 h 2349599"/>
              <a:gd name="connsiteX1486" fmla="*/ 653415 w 2038350"/>
              <a:gd name="connsiteY1486" fmla="*/ 760951 h 2349599"/>
              <a:gd name="connsiteX1487" fmla="*/ 792480 w 2038350"/>
              <a:gd name="connsiteY1487" fmla="*/ 774269 h 2349599"/>
              <a:gd name="connsiteX1488" fmla="*/ 847725 w 2038350"/>
              <a:gd name="connsiteY1488" fmla="*/ 801855 h 2349599"/>
              <a:gd name="connsiteX1489" fmla="*/ 847725 w 2038350"/>
              <a:gd name="connsiteY1489" fmla="*/ 802806 h 2349599"/>
              <a:gd name="connsiteX1490" fmla="*/ 734378 w 2038350"/>
              <a:gd name="connsiteY1490" fmla="*/ 781879 h 2349599"/>
              <a:gd name="connsiteX1491" fmla="*/ 576263 w 2038350"/>
              <a:gd name="connsiteY1491" fmla="*/ 768561 h 2349599"/>
              <a:gd name="connsiteX1492" fmla="*/ 443865 w 2038350"/>
              <a:gd name="connsiteY1492" fmla="*/ 770464 h 2349599"/>
              <a:gd name="connsiteX1493" fmla="*/ 425768 w 2038350"/>
              <a:gd name="connsiteY1493" fmla="*/ 766659 h 2349599"/>
              <a:gd name="connsiteX1494" fmla="*/ 492443 w 2038350"/>
              <a:gd name="connsiteY1494" fmla="*/ 758097 h 2349599"/>
              <a:gd name="connsiteX1495" fmla="*/ 653415 w 2038350"/>
              <a:gd name="connsiteY1495" fmla="*/ 760951 h 2349599"/>
              <a:gd name="connsiteX1496" fmla="*/ 416243 w 2038350"/>
              <a:gd name="connsiteY1496" fmla="*/ 643947 h 2349599"/>
              <a:gd name="connsiteX1497" fmla="*/ 410528 w 2038350"/>
              <a:gd name="connsiteY1497" fmla="*/ 641093 h 2349599"/>
              <a:gd name="connsiteX1498" fmla="*/ 406718 w 2038350"/>
              <a:gd name="connsiteY1498" fmla="*/ 638239 h 2349599"/>
              <a:gd name="connsiteX1499" fmla="*/ 685800 w 2038350"/>
              <a:gd name="connsiteY1499" fmla="*/ 755243 h 2349599"/>
              <a:gd name="connsiteX1500" fmla="*/ 632460 w 2038350"/>
              <a:gd name="connsiteY1500" fmla="*/ 751439 h 2349599"/>
              <a:gd name="connsiteX1501" fmla="*/ 615315 w 2038350"/>
              <a:gd name="connsiteY1501" fmla="*/ 743828 h 2349599"/>
              <a:gd name="connsiteX1502" fmla="*/ 550545 w 2038350"/>
              <a:gd name="connsiteY1502" fmla="*/ 705778 h 2349599"/>
              <a:gd name="connsiteX1503" fmla="*/ 416243 w 2038350"/>
              <a:gd name="connsiteY1503" fmla="*/ 643947 h 2349599"/>
              <a:gd name="connsiteX1504" fmla="*/ 260032 w 2038350"/>
              <a:gd name="connsiteY1504" fmla="*/ 693412 h 2349599"/>
              <a:gd name="connsiteX1505" fmla="*/ 161925 w 2038350"/>
              <a:gd name="connsiteY1505" fmla="*/ 762854 h 2349599"/>
              <a:gd name="connsiteX1506" fmla="*/ 149543 w 2038350"/>
              <a:gd name="connsiteY1506" fmla="*/ 776171 h 2349599"/>
              <a:gd name="connsiteX1507" fmla="*/ 214313 w 2038350"/>
              <a:gd name="connsiteY1507" fmla="*/ 700071 h 2349599"/>
              <a:gd name="connsiteX1508" fmla="*/ 302895 w 2038350"/>
              <a:gd name="connsiteY1508" fmla="*/ 664874 h 2349599"/>
              <a:gd name="connsiteX1509" fmla="*/ 371475 w 2038350"/>
              <a:gd name="connsiteY1509" fmla="*/ 646800 h 2349599"/>
              <a:gd name="connsiteX1510" fmla="*/ 412432 w 2038350"/>
              <a:gd name="connsiteY1510" fmla="*/ 651557 h 2349599"/>
              <a:gd name="connsiteX1511" fmla="*/ 386715 w 2038350"/>
              <a:gd name="connsiteY1511" fmla="*/ 657264 h 2349599"/>
              <a:gd name="connsiteX1512" fmla="*/ 341947 w 2038350"/>
              <a:gd name="connsiteY1512" fmla="*/ 666777 h 2349599"/>
              <a:gd name="connsiteX1513" fmla="*/ 260032 w 2038350"/>
              <a:gd name="connsiteY1513" fmla="*/ 693412 h 2349599"/>
              <a:gd name="connsiteX1514" fmla="*/ 118110 w 2038350"/>
              <a:gd name="connsiteY1514" fmla="*/ 893175 h 2349599"/>
              <a:gd name="connsiteX1515" fmla="*/ 115253 w 2038350"/>
              <a:gd name="connsiteY1515" fmla="*/ 1158576 h 2349599"/>
              <a:gd name="connsiteX1516" fmla="*/ 114300 w 2038350"/>
              <a:gd name="connsiteY1516" fmla="*/ 1159527 h 2349599"/>
              <a:gd name="connsiteX1517" fmla="*/ 106680 w 2038350"/>
              <a:gd name="connsiteY1517" fmla="*/ 1088183 h 2349599"/>
              <a:gd name="connsiteX1518" fmla="*/ 99060 w 2038350"/>
              <a:gd name="connsiteY1518" fmla="*/ 947397 h 2349599"/>
              <a:gd name="connsiteX1519" fmla="*/ 118110 w 2038350"/>
              <a:gd name="connsiteY1519" fmla="*/ 893175 h 2349599"/>
              <a:gd name="connsiteX1520" fmla="*/ 32385 w 2038350"/>
              <a:gd name="connsiteY1520" fmla="*/ 1001618 h 2349599"/>
              <a:gd name="connsiteX1521" fmla="*/ 112395 w 2038350"/>
              <a:gd name="connsiteY1521" fmla="*/ 839905 h 2349599"/>
              <a:gd name="connsiteX1522" fmla="*/ 201930 w 2038350"/>
              <a:gd name="connsiteY1522" fmla="*/ 739072 h 2349599"/>
              <a:gd name="connsiteX1523" fmla="*/ 273368 w 2038350"/>
              <a:gd name="connsiteY1523" fmla="*/ 698168 h 2349599"/>
              <a:gd name="connsiteX1524" fmla="*/ 266700 w 2038350"/>
              <a:gd name="connsiteY1524" fmla="*/ 702924 h 2349599"/>
              <a:gd name="connsiteX1525" fmla="*/ 184785 w 2038350"/>
              <a:gd name="connsiteY1525" fmla="*/ 771415 h 2349599"/>
              <a:gd name="connsiteX1526" fmla="*/ 106680 w 2038350"/>
              <a:gd name="connsiteY1526" fmla="*/ 875102 h 2349599"/>
              <a:gd name="connsiteX1527" fmla="*/ 53340 w 2038350"/>
              <a:gd name="connsiteY1527" fmla="*/ 968325 h 2349599"/>
              <a:gd name="connsiteX1528" fmla="*/ 33338 w 2038350"/>
              <a:gd name="connsiteY1528" fmla="*/ 1008277 h 2349599"/>
              <a:gd name="connsiteX1529" fmla="*/ 32385 w 2038350"/>
              <a:gd name="connsiteY1529" fmla="*/ 1001618 h 2349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</a:cxnLst>
            <a:rect l="l" t="t" r="r" b="b"/>
            <a:pathLst>
              <a:path w="2038350" h="2349599">
                <a:moveTo>
                  <a:pt x="9525" y="1086280"/>
                </a:moveTo>
                <a:cubicBezTo>
                  <a:pt x="16193" y="1055840"/>
                  <a:pt x="29528" y="1029205"/>
                  <a:pt x="44768" y="1003521"/>
                </a:cubicBezTo>
                <a:cubicBezTo>
                  <a:pt x="60007" y="978788"/>
                  <a:pt x="73343" y="953105"/>
                  <a:pt x="86678" y="927421"/>
                </a:cubicBezTo>
                <a:cubicBezTo>
                  <a:pt x="87630" y="927421"/>
                  <a:pt x="89535" y="928372"/>
                  <a:pt x="90488" y="928372"/>
                </a:cubicBezTo>
                <a:cubicBezTo>
                  <a:pt x="91440" y="935031"/>
                  <a:pt x="91440" y="942641"/>
                  <a:pt x="92393" y="949299"/>
                </a:cubicBezTo>
                <a:cubicBezTo>
                  <a:pt x="93345" y="956909"/>
                  <a:pt x="94297" y="964520"/>
                  <a:pt x="95250" y="972130"/>
                </a:cubicBezTo>
                <a:cubicBezTo>
                  <a:pt x="97155" y="1015887"/>
                  <a:pt x="98107" y="1060596"/>
                  <a:pt x="100965" y="1104354"/>
                </a:cubicBezTo>
                <a:cubicBezTo>
                  <a:pt x="101918" y="1119574"/>
                  <a:pt x="103822" y="1134794"/>
                  <a:pt x="105728" y="1150966"/>
                </a:cubicBezTo>
                <a:cubicBezTo>
                  <a:pt x="107632" y="1163332"/>
                  <a:pt x="109538" y="1181406"/>
                  <a:pt x="116205" y="1191869"/>
                </a:cubicBezTo>
                <a:cubicBezTo>
                  <a:pt x="115253" y="1190918"/>
                  <a:pt x="122872" y="1202333"/>
                  <a:pt x="122872" y="1196626"/>
                </a:cubicBezTo>
                <a:cubicBezTo>
                  <a:pt x="122872" y="1183308"/>
                  <a:pt x="122872" y="1170942"/>
                  <a:pt x="122872" y="1157624"/>
                </a:cubicBezTo>
                <a:cubicBezTo>
                  <a:pt x="122872" y="1110062"/>
                  <a:pt x="121920" y="1061548"/>
                  <a:pt x="122872" y="1013985"/>
                </a:cubicBezTo>
                <a:cubicBezTo>
                  <a:pt x="123825" y="978788"/>
                  <a:pt x="128588" y="944543"/>
                  <a:pt x="132397" y="909347"/>
                </a:cubicBezTo>
                <a:cubicBezTo>
                  <a:pt x="135255" y="886517"/>
                  <a:pt x="136207" y="860833"/>
                  <a:pt x="150495" y="841808"/>
                </a:cubicBezTo>
                <a:cubicBezTo>
                  <a:pt x="170497" y="816124"/>
                  <a:pt x="190500" y="790440"/>
                  <a:pt x="211455" y="766659"/>
                </a:cubicBezTo>
                <a:cubicBezTo>
                  <a:pt x="233363" y="740975"/>
                  <a:pt x="258128" y="717193"/>
                  <a:pt x="289560" y="702924"/>
                </a:cubicBezTo>
                <a:cubicBezTo>
                  <a:pt x="323850" y="687704"/>
                  <a:pt x="365760" y="682948"/>
                  <a:pt x="402907" y="678192"/>
                </a:cubicBezTo>
                <a:cubicBezTo>
                  <a:pt x="436245" y="674387"/>
                  <a:pt x="464820" y="670582"/>
                  <a:pt x="495300" y="686753"/>
                </a:cubicBezTo>
                <a:cubicBezTo>
                  <a:pt x="530543" y="704827"/>
                  <a:pt x="564832" y="724803"/>
                  <a:pt x="600075" y="744780"/>
                </a:cubicBezTo>
                <a:cubicBezTo>
                  <a:pt x="601028" y="745731"/>
                  <a:pt x="602932" y="746682"/>
                  <a:pt x="605790" y="749536"/>
                </a:cubicBezTo>
                <a:cubicBezTo>
                  <a:pt x="588645" y="749536"/>
                  <a:pt x="574357" y="750487"/>
                  <a:pt x="559118" y="750487"/>
                </a:cubicBezTo>
                <a:cubicBezTo>
                  <a:pt x="533400" y="750487"/>
                  <a:pt x="507682" y="749536"/>
                  <a:pt x="481965" y="751439"/>
                </a:cubicBezTo>
                <a:cubicBezTo>
                  <a:pt x="460057" y="752390"/>
                  <a:pt x="438150" y="755243"/>
                  <a:pt x="416243" y="758097"/>
                </a:cubicBezTo>
                <a:cubicBezTo>
                  <a:pt x="407670" y="759048"/>
                  <a:pt x="400050" y="760000"/>
                  <a:pt x="392430" y="757146"/>
                </a:cubicBezTo>
                <a:cubicBezTo>
                  <a:pt x="386715" y="755243"/>
                  <a:pt x="381000" y="755243"/>
                  <a:pt x="372428" y="754292"/>
                </a:cubicBezTo>
                <a:cubicBezTo>
                  <a:pt x="375285" y="759048"/>
                  <a:pt x="377190" y="760951"/>
                  <a:pt x="379095" y="763805"/>
                </a:cubicBezTo>
                <a:cubicBezTo>
                  <a:pt x="340043" y="777122"/>
                  <a:pt x="298132" y="783781"/>
                  <a:pt x="260985" y="799001"/>
                </a:cubicBezTo>
                <a:cubicBezTo>
                  <a:pt x="260985" y="805660"/>
                  <a:pt x="262890" y="807562"/>
                  <a:pt x="268605" y="806611"/>
                </a:cubicBezTo>
                <a:cubicBezTo>
                  <a:pt x="304800" y="797099"/>
                  <a:pt x="340995" y="795196"/>
                  <a:pt x="378143" y="792342"/>
                </a:cubicBezTo>
                <a:cubicBezTo>
                  <a:pt x="386715" y="791391"/>
                  <a:pt x="395288" y="790440"/>
                  <a:pt x="403860" y="788537"/>
                </a:cubicBezTo>
                <a:cubicBezTo>
                  <a:pt x="421005" y="784732"/>
                  <a:pt x="438150" y="786635"/>
                  <a:pt x="455295" y="793294"/>
                </a:cubicBezTo>
                <a:cubicBezTo>
                  <a:pt x="498157" y="810416"/>
                  <a:pt x="541020" y="829441"/>
                  <a:pt x="580072" y="855125"/>
                </a:cubicBezTo>
                <a:cubicBezTo>
                  <a:pt x="600075" y="868443"/>
                  <a:pt x="621982" y="878907"/>
                  <a:pt x="642938" y="890322"/>
                </a:cubicBezTo>
                <a:cubicBezTo>
                  <a:pt x="653415" y="896029"/>
                  <a:pt x="662940" y="903639"/>
                  <a:pt x="676275" y="913152"/>
                </a:cubicBezTo>
                <a:cubicBezTo>
                  <a:pt x="660082" y="916005"/>
                  <a:pt x="647700" y="917908"/>
                  <a:pt x="636270" y="920762"/>
                </a:cubicBezTo>
                <a:cubicBezTo>
                  <a:pt x="608647" y="926469"/>
                  <a:pt x="581978" y="933128"/>
                  <a:pt x="556260" y="947397"/>
                </a:cubicBezTo>
                <a:cubicBezTo>
                  <a:pt x="538163" y="956909"/>
                  <a:pt x="518160" y="964520"/>
                  <a:pt x="499110" y="973081"/>
                </a:cubicBezTo>
                <a:cubicBezTo>
                  <a:pt x="469582" y="985447"/>
                  <a:pt x="441960" y="1000667"/>
                  <a:pt x="417195" y="1020644"/>
                </a:cubicBezTo>
                <a:cubicBezTo>
                  <a:pt x="354330" y="1069158"/>
                  <a:pt x="293370" y="1120525"/>
                  <a:pt x="240982" y="1180454"/>
                </a:cubicBezTo>
                <a:cubicBezTo>
                  <a:pt x="226695" y="1196626"/>
                  <a:pt x="209550" y="1212797"/>
                  <a:pt x="198120" y="1231822"/>
                </a:cubicBezTo>
                <a:cubicBezTo>
                  <a:pt x="192405" y="1241335"/>
                  <a:pt x="198120" y="1241335"/>
                  <a:pt x="203835" y="1234676"/>
                </a:cubicBezTo>
                <a:cubicBezTo>
                  <a:pt x="249555" y="1178552"/>
                  <a:pt x="299085" y="1126233"/>
                  <a:pt x="356235" y="1081524"/>
                </a:cubicBezTo>
                <a:cubicBezTo>
                  <a:pt x="393382" y="1052035"/>
                  <a:pt x="436245" y="1030156"/>
                  <a:pt x="478155" y="1007326"/>
                </a:cubicBezTo>
                <a:cubicBezTo>
                  <a:pt x="491490" y="1000667"/>
                  <a:pt x="505778" y="996862"/>
                  <a:pt x="520065" y="993057"/>
                </a:cubicBezTo>
                <a:cubicBezTo>
                  <a:pt x="561022" y="981642"/>
                  <a:pt x="601980" y="969276"/>
                  <a:pt x="642938" y="958812"/>
                </a:cubicBezTo>
                <a:cubicBezTo>
                  <a:pt x="673418" y="951202"/>
                  <a:pt x="705803" y="954056"/>
                  <a:pt x="739140" y="955007"/>
                </a:cubicBezTo>
                <a:cubicBezTo>
                  <a:pt x="720090" y="967373"/>
                  <a:pt x="710565" y="969276"/>
                  <a:pt x="692468" y="966422"/>
                </a:cubicBezTo>
                <a:cubicBezTo>
                  <a:pt x="660082" y="961666"/>
                  <a:pt x="630555" y="969276"/>
                  <a:pt x="603885" y="988301"/>
                </a:cubicBezTo>
                <a:cubicBezTo>
                  <a:pt x="560070" y="1020644"/>
                  <a:pt x="521018" y="1057743"/>
                  <a:pt x="485775" y="1098647"/>
                </a:cubicBezTo>
                <a:cubicBezTo>
                  <a:pt x="449580" y="1140502"/>
                  <a:pt x="421957" y="1188064"/>
                  <a:pt x="391478" y="1233725"/>
                </a:cubicBezTo>
                <a:cubicBezTo>
                  <a:pt x="360045" y="1282239"/>
                  <a:pt x="337185" y="1334558"/>
                  <a:pt x="317182" y="1387828"/>
                </a:cubicBezTo>
                <a:cubicBezTo>
                  <a:pt x="310515" y="1405902"/>
                  <a:pt x="304800" y="1423976"/>
                  <a:pt x="299085" y="1441098"/>
                </a:cubicBezTo>
                <a:cubicBezTo>
                  <a:pt x="297180" y="1445855"/>
                  <a:pt x="299085" y="1448708"/>
                  <a:pt x="303847" y="1450611"/>
                </a:cubicBezTo>
                <a:cubicBezTo>
                  <a:pt x="311468" y="1428732"/>
                  <a:pt x="318135" y="1407804"/>
                  <a:pt x="326707" y="1386877"/>
                </a:cubicBezTo>
                <a:cubicBezTo>
                  <a:pt x="345757" y="1336460"/>
                  <a:pt x="366713" y="1286995"/>
                  <a:pt x="397193" y="1242286"/>
                </a:cubicBezTo>
                <a:cubicBezTo>
                  <a:pt x="422910" y="1204236"/>
                  <a:pt x="447675" y="1165234"/>
                  <a:pt x="475297" y="1128135"/>
                </a:cubicBezTo>
                <a:cubicBezTo>
                  <a:pt x="516255" y="1074865"/>
                  <a:pt x="563880" y="1028254"/>
                  <a:pt x="619125" y="990203"/>
                </a:cubicBezTo>
                <a:cubicBezTo>
                  <a:pt x="640080" y="975935"/>
                  <a:pt x="663893" y="975935"/>
                  <a:pt x="691515" y="976886"/>
                </a:cubicBezTo>
                <a:cubicBezTo>
                  <a:pt x="685800" y="981642"/>
                  <a:pt x="682943" y="984496"/>
                  <a:pt x="680085" y="987350"/>
                </a:cubicBezTo>
                <a:cubicBezTo>
                  <a:pt x="633413" y="1019692"/>
                  <a:pt x="602932" y="1063450"/>
                  <a:pt x="585788" y="1116720"/>
                </a:cubicBezTo>
                <a:cubicBezTo>
                  <a:pt x="581978" y="1128135"/>
                  <a:pt x="576263" y="1136697"/>
                  <a:pt x="566738" y="1145258"/>
                </a:cubicBezTo>
                <a:cubicBezTo>
                  <a:pt x="520065" y="1185211"/>
                  <a:pt x="476250" y="1228017"/>
                  <a:pt x="438150" y="1277482"/>
                </a:cubicBezTo>
                <a:cubicBezTo>
                  <a:pt x="406718" y="1318386"/>
                  <a:pt x="375285" y="1358339"/>
                  <a:pt x="345757" y="1400194"/>
                </a:cubicBezTo>
                <a:cubicBezTo>
                  <a:pt x="332422" y="1419219"/>
                  <a:pt x="321945" y="1441098"/>
                  <a:pt x="310515" y="1461075"/>
                </a:cubicBezTo>
                <a:cubicBezTo>
                  <a:pt x="304800" y="1471538"/>
                  <a:pt x="300038" y="1482954"/>
                  <a:pt x="294322" y="1494369"/>
                </a:cubicBezTo>
                <a:cubicBezTo>
                  <a:pt x="291465" y="1493417"/>
                  <a:pt x="289560" y="1492466"/>
                  <a:pt x="286703" y="1491515"/>
                </a:cubicBezTo>
                <a:cubicBezTo>
                  <a:pt x="285750" y="1492466"/>
                  <a:pt x="284797" y="1494369"/>
                  <a:pt x="284797" y="1494369"/>
                </a:cubicBezTo>
                <a:cubicBezTo>
                  <a:pt x="289560" y="1508637"/>
                  <a:pt x="283845" y="1520052"/>
                  <a:pt x="277178" y="1531468"/>
                </a:cubicBezTo>
                <a:cubicBezTo>
                  <a:pt x="275272" y="1535273"/>
                  <a:pt x="272415" y="1539077"/>
                  <a:pt x="269557" y="1543834"/>
                </a:cubicBezTo>
                <a:cubicBezTo>
                  <a:pt x="261938" y="1540980"/>
                  <a:pt x="255270" y="1539077"/>
                  <a:pt x="246697" y="1536224"/>
                </a:cubicBezTo>
                <a:cubicBezTo>
                  <a:pt x="246697" y="1548590"/>
                  <a:pt x="257175" y="1549541"/>
                  <a:pt x="262890" y="1555249"/>
                </a:cubicBezTo>
                <a:cubicBezTo>
                  <a:pt x="256222" y="1567615"/>
                  <a:pt x="250507" y="1581884"/>
                  <a:pt x="242888" y="1594250"/>
                </a:cubicBezTo>
                <a:cubicBezTo>
                  <a:pt x="233363" y="1609470"/>
                  <a:pt x="229553" y="1626593"/>
                  <a:pt x="223838" y="1642764"/>
                </a:cubicBezTo>
                <a:cubicBezTo>
                  <a:pt x="212407" y="1674156"/>
                  <a:pt x="202882" y="1705547"/>
                  <a:pt x="192405" y="1737890"/>
                </a:cubicBezTo>
                <a:cubicBezTo>
                  <a:pt x="191453" y="1741695"/>
                  <a:pt x="188595" y="1744549"/>
                  <a:pt x="185738" y="1750256"/>
                </a:cubicBezTo>
                <a:cubicBezTo>
                  <a:pt x="183832" y="1731231"/>
                  <a:pt x="183832" y="1714108"/>
                  <a:pt x="180022" y="1698888"/>
                </a:cubicBezTo>
                <a:cubicBezTo>
                  <a:pt x="176213" y="1683668"/>
                  <a:pt x="167640" y="1669400"/>
                  <a:pt x="159068" y="1655131"/>
                </a:cubicBezTo>
                <a:cubicBezTo>
                  <a:pt x="154305" y="1664643"/>
                  <a:pt x="161925" y="1672253"/>
                  <a:pt x="162878" y="1679863"/>
                </a:cubicBezTo>
                <a:cubicBezTo>
                  <a:pt x="163830" y="1688425"/>
                  <a:pt x="164782" y="1696986"/>
                  <a:pt x="165735" y="1705547"/>
                </a:cubicBezTo>
                <a:cubicBezTo>
                  <a:pt x="166688" y="1715060"/>
                  <a:pt x="167640" y="1723621"/>
                  <a:pt x="169545" y="1735987"/>
                </a:cubicBezTo>
                <a:cubicBezTo>
                  <a:pt x="143828" y="1713157"/>
                  <a:pt x="126682" y="1681766"/>
                  <a:pt x="87630" y="1677961"/>
                </a:cubicBezTo>
                <a:cubicBezTo>
                  <a:pt x="90488" y="1682717"/>
                  <a:pt x="90488" y="1686522"/>
                  <a:pt x="93345" y="1688425"/>
                </a:cubicBezTo>
                <a:cubicBezTo>
                  <a:pt x="110490" y="1706498"/>
                  <a:pt x="126682" y="1724572"/>
                  <a:pt x="143828" y="1741695"/>
                </a:cubicBezTo>
                <a:cubicBezTo>
                  <a:pt x="155257" y="1753110"/>
                  <a:pt x="162878" y="1767379"/>
                  <a:pt x="177165" y="1774989"/>
                </a:cubicBezTo>
                <a:cubicBezTo>
                  <a:pt x="181928" y="1777843"/>
                  <a:pt x="184785" y="1785453"/>
                  <a:pt x="189547" y="1793063"/>
                </a:cubicBezTo>
                <a:cubicBezTo>
                  <a:pt x="188595" y="1786404"/>
                  <a:pt x="188595" y="1781647"/>
                  <a:pt x="187643" y="1774038"/>
                </a:cubicBezTo>
                <a:cubicBezTo>
                  <a:pt x="202882" y="1782599"/>
                  <a:pt x="215265" y="1790209"/>
                  <a:pt x="227647" y="1796868"/>
                </a:cubicBezTo>
                <a:cubicBezTo>
                  <a:pt x="228600" y="1795916"/>
                  <a:pt x="229553" y="1794014"/>
                  <a:pt x="230505" y="1793063"/>
                </a:cubicBezTo>
                <a:cubicBezTo>
                  <a:pt x="222885" y="1781647"/>
                  <a:pt x="208597" y="1776891"/>
                  <a:pt x="197168" y="1767379"/>
                </a:cubicBezTo>
                <a:cubicBezTo>
                  <a:pt x="205740" y="1758817"/>
                  <a:pt x="215265" y="1752159"/>
                  <a:pt x="222885" y="1743597"/>
                </a:cubicBezTo>
                <a:cubicBezTo>
                  <a:pt x="230505" y="1735987"/>
                  <a:pt x="241935" y="1731231"/>
                  <a:pt x="244793" y="1718865"/>
                </a:cubicBezTo>
                <a:cubicBezTo>
                  <a:pt x="243840" y="1717913"/>
                  <a:pt x="242888" y="1716962"/>
                  <a:pt x="241935" y="1716011"/>
                </a:cubicBezTo>
                <a:cubicBezTo>
                  <a:pt x="228600" y="1722670"/>
                  <a:pt x="216218" y="1730280"/>
                  <a:pt x="200978" y="1737890"/>
                </a:cubicBezTo>
                <a:cubicBezTo>
                  <a:pt x="201930" y="1734085"/>
                  <a:pt x="201930" y="1732182"/>
                  <a:pt x="201930" y="1729328"/>
                </a:cubicBezTo>
                <a:cubicBezTo>
                  <a:pt x="213360" y="1696035"/>
                  <a:pt x="224790" y="1662741"/>
                  <a:pt x="236220" y="1629447"/>
                </a:cubicBezTo>
                <a:cubicBezTo>
                  <a:pt x="244793" y="1603763"/>
                  <a:pt x="265747" y="1596153"/>
                  <a:pt x="289560" y="1593299"/>
                </a:cubicBezTo>
                <a:cubicBezTo>
                  <a:pt x="291465" y="1600909"/>
                  <a:pt x="292418" y="1608519"/>
                  <a:pt x="294322" y="1616129"/>
                </a:cubicBezTo>
                <a:cubicBezTo>
                  <a:pt x="295275" y="1616129"/>
                  <a:pt x="297180" y="1616129"/>
                  <a:pt x="298132" y="1616129"/>
                </a:cubicBezTo>
                <a:cubicBezTo>
                  <a:pt x="300038" y="1612324"/>
                  <a:pt x="300990" y="1609470"/>
                  <a:pt x="302895" y="1605665"/>
                </a:cubicBezTo>
                <a:cubicBezTo>
                  <a:pt x="304800" y="1602812"/>
                  <a:pt x="305753" y="1599958"/>
                  <a:pt x="309563" y="1594250"/>
                </a:cubicBezTo>
                <a:cubicBezTo>
                  <a:pt x="320993" y="1602812"/>
                  <a:pt x="331470" y="1610422"/>
                  <a:pt x="340043" y="1617081"/>
                </a:cubicBezTo>
                <a:cubicBezTo>
                  <a:pt x="330518" y="1657984"/>
                  <a:pt x="320993" y="1696035"/>
                  <a:pt x="313372" y="1734085"/>
                </a:cubicBezTo>
                <a:cubicBezTo>
                  <a:pt x="309563" y="1754061"/>
                  <a:pt x="310515" y="1775940"/>
                  <a:pt x="310515" y="1796868"/>
                </a:cubicBezTo>
                <a:cubicBezTo>
                  <a:pt x="310515" y="1809234"/>
                  <a:pt x="308610" y="1817795"/>
                  <a:pt x="298132" y="1825405"/>
                </a:cubicBezTo>
                <a:cubicBezTo>
                  <a:pt x="281940" y="1836820"/>
                  <a:pt x="268605" y="1852040"/>
                  <a:pt x="257175" y="1867260"/>
                </a:cubicBezTo>
                <a:cubicBezTo>
                  <a:pt x="248603" y="1879627"/>
                  <a:pt x="240030" y="1891042"/>
                  <a:pt x="234315" y="1905311"/>
                </a:cubicBezTo>
                <a:cubicBezTo>
                  <a:pt x="232410" y="1911018"/>
                  <a:pt x="230505" y="1917677"/>
                  <a:pt x="231457" y="1923384"/>
                </a:cubicBezTo>
                <a:cubicBezTo>
                  <a:pt x="232410" y="1926238"/>
                  <a:pt x="233363" y="1928141"/>
                  <a:pt x="235268" y="1930043"/>
                </a:cubicBezTo>
                <a:cubicBezTo>
                  <a:pt x="236220" y="1930995"/>
                  <a:pt x="240982" y="1934800"/>
                  <a:pt x="240982" y="1935751"/>
                </a:cubicBezTo>
                <a:cubicBezTo>
                  <a:pt x="245745" y="1919579"/>
                  <a:pt x="242888" y="1901506"/>
                  <a:pt x="260985" y="1891993"/>
                </a:cubicBezTo>
                <a:cubicBezTo>
                  <a:pt x="277178" y="1884383"/>
                  <a:pt x="286703" y="1868212"/>
                  <a:pt x="297180" y="1854894"/>
                </a:cubicBezTo>
                <a:cubicBezTo>
                  <a:pt x="299085" y="1852040"/>
                  <a:pt x="300990" y="1850138"/>
                  <a:pt x="303847" y="1847284"/>
                </a:cubicBezTo>
                <a:cubicBezTo>
                  <a:pt x="297180" y="1882481"/>
                  <a:pt x="297180" y="1916726"/>
                  <a:pt x="309563" y="1950020"/>
                </a:cubicBezTo>
                <a:cubicBezTo>
                  <a:pt x="310515" y="1950020"/>
                  <a:pt x="311468" y="1950020"/>
                  <a:pt x="313372" y="1950020"/>
                </a:cubicBezTo>
                <a:cubicBezTo>
                  <a:pt x="310515" y="1935751"/>
                  <a:pt x="307657" y="1921482"/>
                  <a:pt x="306705" y="1907213"/>
                </a:cubicBezTo>
                <a:cubicBezTo>
                  <a:pt x="305753" y="1892944"/>
                  <a:pt x="308610" y="1878676"/>
                  <a:pt x="310515" y="1863455"/>
                </a:cubicBezTo>
                <a:cubicBezTo>
                  <a:pt x="329565" y="1886286"/>
                  <a:pt x="339090" y="1914823"/>
                  <a:pt x="360045" y="1939556"/>
                </a:cubicBezTo>
                <a:cubicBezTo>
                  <a:pt x="362903" y="1905311"/>
                  <a:pt x="347663" y="1879627"/>
                  <a:pt x="335280" y="1852040"/>
                </a:cubicBezTo>
                <a:cubicBezTo>
                  <a:pt x="336232" y="1851089"/>
                  <a:pt x="338138" y="1850138"/>
                  <a:pt x="339090" y="1849187"/>
                </a:cubicBezTo>
                <a:cubicBezTo>
                  <a:pt x="354330" y="1863455"/>
                  <a:pt x="372428" y="1876773"/>
                  <a:pt x="385763" y="1891993"/>
                </a:cubicBezTo>
                <a:cubicBezTo>
                  <a:pt x="399097" y="1907213"/>
                  <a:pt x="408622" y="1926238"/>
                  <a:pt x="421957" y="1942410"/>
                </a:cubicBezTo>
                <a:cubicBezTo>
                  <a:pt x="422910" y="1926238"/>
                  <a:pt x="420053" y="1911018"/>
                  <a:pt x="410528" y="1898652"/>
                </a:cubicBezTo>
                <a:cubicBezTo>
                  <a:pt x="396240" y="1878676"/>
                  <a:pt x="379095" y="1860602"/>
                  <a:pt x="363855" y="1842528"/>
                </a:cubicBezTo>
                <a:cubicBezTo>
                  <a:pt x="357188" y="1834918"/>
                  <a:pt x="350520" y="1827308"/>
                  <a:pt x="344805" y="1819698"/>
                </a:cubicBezTo>
                <a:cubicBezTo>
                  <a:pt x="352425" y="1818747"/>
                  <a:pt x="363855" y="1819698"/>
                  <a:pt x="373380" y="1816844"/>
                </a:cubicBezTo>
                <a:cubicBezTo>
                  <a:pt x="386715" y="1813039"/>
                  <a:pt x="397193" y="1804478"/>
                  <a:pt x="408622" y="1797819"/>
                </a:cubicBezTo>
                <a:cubicBezTo>
                  <a:pt x="417195" y="1793063"/>
                  <a:pt x="422910" y="1788306"/>
                  <a:pt x="423863" y="1778794"/>
                </a:cubicBezTo>
                <a:cubicBezTo>
                  <a:pt x="392430" y="1799721"/>
                  <a:pt x="358140" y="1792111"/>
                  <a:pt x="325755" y="1800673"/>
                </a:cubicBezTo>
                <a:cubicBezTo>
                  <a:pt x="320993" y="1779745"/>
                  <a:pt x="315278" y="1757866"/>
                  <a:pt x="320040" y="1735987"/>
                </a:cubicBezTo>
                <a:cubicBezTo>
                  <a:pt x="326707" y="1705547"/>
                  <a:pt x="333375" y="1675107"/>
                  <a:pt x="340995" y="1644667"/>
                </a:cubicBezTo>
                <a:cubicBezTo>
                  <a:pt x="342900" y="1638008"/>
                  <a:pt x="345757" y="1631349"/>
                  <a:pt x="348615" y="1623739"/>
                </a:cubicBezTo>
                <a:cubicBezTo>
                  <a:pt x="365760" y="1635154"/>
                  <a:pt x="376238" y="1652277"/>
                  <a:pt x="394335" y="1659887"/>
                </a:cubicBezTo>
                <a:cubicBezTo>
                  <a:pt x="383857" y="1640862"/>
                  <a:pt x="369570" y="1625642"/>
                  <a:pt x="352425" y="1612324"/>
                </a:cubicBezTo>
                <a:cubicBezTo>
                  <a:pt x="353378" y="1611373"/>
                  <a:pt x="353378" y="1610422"/>
                  <a:pt x="354330" y="1609470"/>
                </a:cubicBezTo>
                <a:cubicBezTo>
                  <a:pt x="370522" y="1616129"/>
                  <a:pt x="386715" y="1623739"/>
                  <a:pt x="402907" y="1630398"/>
                </a:cubicBezTo>
                <a:cubicBezTo>
                  <a:pt x="396240" y="1608519"/>
                  <a:pt x="375285" y="1605665"/>
                  <a:pt x="360045" y="1594250"/>
                </a:cubicBezTo>
                <a:cubicBezTo>
                  <a:pt x="359093" y="1587592"/>
                  <a:pt x="361950" y="1583787"/>
                  <a:pt x="369570" y="1583787"/>
                </a:cubicBezTo>
                <a:cubicBezTo>
                  <a:pt x="380047" y="1582835"/>
                  <a:pt x="389572" y="1582835"/>
                  <a:pt x="400050" y="1581884"/>
                </a:cubicBezTo>
                <a:cubicBezTo>
                  <a:pt x="412432" y="1580933"/>
                  <a:pt x="425768" y="1582835"/>
                  <a:pt x="437197" y="1576177"/>
                </a:cubicBezTo>
                <a:cubicBezTo>
                  <a:pt x="433388" y="1571420"/>
                  <a:pt x="433388" y="1570469"/>
                  <a:pt x="405765" y="1567615"/>
                </a:cubicBezTo>
                <a:cubicBezTo>
                  <a:pt x="394335" y="1565713"/>
                  <a:pt x="382905" y="1565713"/>
                  <a:pt x="370522" y="1564761"/>
                </a:cubicBezTo>
                <a:cubicBezTo>
                  <a:pt x="415290" y="1448708"/>
                  <a:pt x="488632" y="1350729"/>
                  <a:pt x="559118" y="1248945"/>
                </a:cubicBezTo>
                <a:cubicBezTo>
                  <a:pt x="559118" y="1252750"/>
                  <a:pt x="559118" y="1256555"/>
                  <a:pt x="560070" y="1260360"/>
                </a:cubicBezTo>
                <a:cubicBezTo>
                  <a:pt x="561975" y="1296507"/>
                  <a:pt x="563880" y="1331704"/>
                  <a:pt x="565785" y="1367852"/>
                </a:cubicBezTo>
                <a:cubicBezTo>
                  <a:pt x="566738" y="1379267"/>
                  <a:pt x="566738" y="1391633"/>
                  <a:pt x="566738" y="1403048"/>
                </a:cubicBezTo>
                <a:cubicBezTo>
                  <a:pt x="566738" y="1434439"/>
                  <a:pt x="572453" y="1463928"/>
                  <a:pt x="579120" y="1494369"/>
                </a:cubicBezTo>
                <a:cubicBezTo>
                  <a:pt x="584835" y="1518150"/>
                  <a:pt x="589597" y="1541931"/>
                  <a:pt x="594360" y="1565713"/>
                </a:cubicBezTo>
                <a:cubicBezTo>
                  <a:pt x="595313" y="1571420"/>
                  <a:pt x="598170" y="1580933"/>
                  <a:pt x="606743" y="1578079"/>
                </a:cubicBezTo>
                <a:cubicBezTo>
                  <a:pt x="605790" y="1549541"/>
                  <a:pt x="599122" y="1523858"/>
                  <a:pt x="602932" y="1494369"/>
                </a:cubicBezTo>
                <a:cubicBezTo>
                  <a:pt x="610553" y="1441098"/>
                  <a:pt x="617220" y="1386877"/>
                  <a:pt x="624840" y="1333607"/>
                </a:cubicBezTo>
                <a:cubicBezTo>
                  <a:pt x="629603" y="1298410"/>
                  <a:pt x="635318" y="1263214"/>
                  <a:pt x="641985" y="1228017"/>
                </a:cubicBezTo>
                <a:cubicBezTo>
                  <a:pt x="650557" y="1183308"/>
                  <a:pt x="667703" y="1140502"/>
                  <a:pt x="684847" y="1098647"/>
                </a:cubicBezTo>
                <a:cubicBezTo>
                  <a:pt x="687705" y="1091037"/>
                  <a:pt x="691515" y="1083426"/>
                  <a:pt x="694372" y="1075816"/>
                </a:cubicBezTo>
                <a:cubicBezTo>
                  <a:pt x="703897" y="1086280"/>
                  <a:pt x="713422" y="1096744"/>
                  <a:pt x="722947" y="1107208"/>
                </a:cubicBezTo>
                <a:cubicBezTo>
                  <a:pt x="725805" y="1111013"/>
                  <a:pt x="727710" y="1115769"/>
                  <a:pt x="728663" y="1119574"/>
                </a:cubicBezTo>
                <a:cubicBezTo>
                  <a:pt x="738188" y="1154771"/>
                  <a:pt x="747713" y="1190918"/>
                  <a:pt x="756285" y="1227066"/>
                </a:cubicBezTo>
                <a:cubicBezTo>
                  <a:pt x="762000" y="1251799"/>
                  <a:pt x="763905" y="1276531"/>
                  <a:pt x="767715" y="1301264"/>
                </a:cubicBezTo>
                <a:cubicBezTo>
                  <a:pt x="768668" y="1305069"/>
                  <a:pt x="767715" y="1309825"/>
                  <a:pt x="766763" y="1312679"/>
                </a:cubicBezTo>
                <a:cubicBezTo>
                  <a:pt x="748665" y="1359290"/>
                  <a:pt x="750570" y="1407804"/>
                  <a:pt x="756285" y="1456318"/>
                </a:cubicBezTo>
                <a:cubicBezTo>
                  <a:pt x="761047" y="1491515"/>
                  <a:pt x="768668" y="1525760"/>
                  <a:pt x="772478" y="1560956"/>
                </a:cubicBezTo>
                <a:cubicBezTo>
                  <a:pt x="776288" y="1598055"/>
                  <a:pt x="775335" y="1636106"/>
                  <a:pt x="777240" y="1673204"/>
                </a:cubicBezTo>
                <a:cubicBezTo>
                  <a:pt x="778193" y="1689376"/>
                  <a:pt x="779145" y="1705547"/>
                  <a:pt x="785813" y="1720767"/>
                </a:cubicBezTo>
                <a:cubicBezTo>
                  <a:pt x="785813" y="1716962"/>
                  <a:pt x="786765" y="1713157"/>
                  <a:pt x="786765" y="1709352"/>
                </a:cubicBezTo>
                <a:cubicBezTo>
                  <a:pt x="782003" y="1666546"/>
                  <a:pt x="787718" y="1623739"/>
                  <a:pt x="789622" y="1580933"/>
                </a:cubicBezTo>
                <a:cubicBezTo>
                  <a:pt x="791528" y="1544785"/>
                  <a:pt x="790575" y="1508637"/>
                  <a:pt x="791528" y="1471538"/>
                </a:cubicBezTo>
                <a:cubicBezTo>
                  <a:pt x="792480" y="1446806"/>
                  <a:pt x="793432" y="1422073"/>
                  <a:pt x="794385" y="1396389"/>
                </a:cubicBezTo>
                <a:cubicBezTo>
                  <a:pt x="795338" y="1396389"/>
                  <a:pt x="796290" y="1396389"/>
                  <a:pt x="797243" y="1396389"/>
                </a:cubicBezTo>
                <a:cubicBezTo>
                  <a:pt x="801053" y="1414463"/>
                  <a:pt x="803910" y="1432537"/>
                  <a:pt x="807720" y="1450611"/>
                </a:cubicBezTo>
                <a:cubicBezTo>
                  <a:pt x="810578" y="1463928"/>
                  <a:pt x="813435" y="1477246"/>
                  <a:pt x="817245" y="1490564"/>
                </a:cubicBezTo>
                <a:cubicBezTo>
                  <a:pt x="826770" y="1526711"/>
                  <a:pt x="832485" y="1563810"/>
                  <a:pt x="848678" y="1598055"/>
                </a:cubicBezTo>
                <a:cubicBezTo>
                  <a:pt x="862965" y="1627544"/>
                  <a:pt x="890588" y="1645618"/>
                  <a:pt x="921068" y="1654179"/>
                </a:cubicBezTo>
                <a:cubicBezTo>
                  <a:pt x="964882" y="1666546"/>
                  <a:pt x="1010603" y="1661789"/>
                  <a:pt x="1056323" y="1663692"/>
                </a:cubicBezTo>
                <a:cubicBezTo>
                  <a:pt x="1112520" y="1665594"/>
                  <a:pt x="1168718" y="1666546"/>
                  <a:pt x="1223963" y="1658936"/>
                </a:cubicBezTo>
                <a:cubicBezTo>
                  <a:pt x="1274445" y="1652277"/>
                  <a:pt x="1334453" y="1633252"/>
                  <a:pt x="1347788" y="1577128"/>
                </a:cubicBezTo>
                <a:cubicBezTo>
                  <a:pt x="1352550" y="1557151"/>
                  <a:pt x="1355407" y="1537175"/>
                  <a:pt x="1360170" y="1517199"/>
                </a:cubicBezTo>
                <a:cubicBezTo>
                  <a:pt x="1367790" y="1483905"/>
                  <a:pt x="1375410" y="1451562"/>
                  <a:pt x="1383030" y="1418268"/>
                </a:cubicBezTo>
                <a:cubicBezTo>
                  <a:pt x="1385888" y="1404951"/>
                  <a:pt x="1388745" y="1391633"/>
                  <a:pt x="1392555" y="1374511"/>
                </a:cubicBezTo>
                <a:cubicBezTo>
                  <a:pt x="1403985" y="1388779"/>
                  <a:pt x="1408748" y="1403999"/>
                  <a:pt x="1416368" y="1416366"/>
                </a:cubicBezTo>
                <a:cubicBezTo>
                  <a:pt x="1424940" y="1429683"/>
                  <a:pt x="1432560" y="1443952"/>
                  <a:pt x="1439228" y="1458221"/>
                </a:cubicBezTo>
                <a:cubicBezTo>
                  <a:pt x="1446848" y="1472490"/>
                  <a:pt x="1454468" y="1486758"/>
                  <a:pt x="1460182" y="1501027"/>
                </a:cubicBezTo>
                <a:cubicBezTo>
                  <a:pt x="1466850" y="1515296"/>
                  <a:pt x="1471613" y="1530516"/>
                  <a:pt x="1478280" y="1544785"/>
                </a:cubicBezTo>
                <a:cubicBezTo>
                  <a:pt x="1483995" y="1559054"/>
                  <a:pt x="1490663" y="1573323"/>
                  <a:pt x="1496378" y="1587592"/>
                </a:cubicBezTo>
                <a:cubicBezTo>
                  <a:pt x="1497330" y="1587592"/>
                  <a:pt x="1499235" y="1587592"/>
                  <a:pt x="1500188" y="1586640"/>
                </a:cubicBezTo>
                <a:cubicBezTo>
                  <a:pt x="1500188" y="1582835"/>
                  <a:pt x="1501140" y="1579981"/>
                  <a:pt x="1501140" y="1576177"/>
                </a:cubicBezTo>
                <a:cubicBezTo>
                  <a:pt x="1498282" y="1539077"/>
                  <a:pt x="1485900" y="1504832"/>
                  <a:pt x="1472565" y="1471538"/>
                </a:cubicBezTo>
                <a:cubicBezTo>
                  <a:pt x="1456373" y="1430634"/>
                  <a:pt x="1438275" y="1390682"/>
                  <a:pt x="1417320" y="1351680"/>
                </a:cubicBezTo>
                <a:cubicBezTo>
                  <a:pt x="1407795" y="1332655"/>
                  <a:pt x="1404938" y="1315533"/>
                  <a:pt x="1408748" y="1295556"/>
                </a:cubicBezTo>
                <a:cubicBezTo>
                  <a:pt x="1416368" y="1250847"/>
                  <a:pt x="1422082" y="1206138"/>
                  <a:pt x="1428750" y="1161429"/>
                </a:cubicBezTo>
                <a:cubicBezTo>
                  <a:pt x="1428750" y="1160478"/>
                  <a:pt x="1429703" y="1158576"/>
                  <a:pt x="1429703" y="1156673"/>
                </a:cubicBezTo>
                <a:cubicBezTo>
                  <a:pt x="1472565" y="1189016"/>
                  <a:pt x="1518285" y="1216602"/>
                  <a:pt x="1553528" y="1257506"/>
                </a:cubicBezTo>
                <a:cubicBezTo>
                  <a:pt x="1567815" y="1274629"/>
                  <a:pt x="1584960" y="1287946"/>
                  <a:pt x="1601153" y="1304118"/>
                </a:cubicBezTo>
                <a:cubicBezTo>
                  <a:pt x="1622107" y="1325045"/>
                  <a:pt x="1640205" y="1346924"/>
                  <a:pt x="1654493" y="1373559"/>
                </a:cubicBezTo>
                <a:cubicBezTo>
                  <a:pt x="1655445" y="1375462"/>
                  <a:pt x="1657350" y="1378315"/>
                  <a:pt x="1659255" y="1379267"/>
                </a:cubicBezTo>
                <a:cubicBezTo>
                  <a:pt x="1660207" y="1380218"/>
                  <a:pt x="1662113" y="1380218"/>
                  <a:pt x="1666875" y="1383072"/>
                </a:cubicBezTo>
                <a:cubicBezTo>
                  <a:pt x="1645920" y="1323143"/>
                  <a:pt x="1620203" y="1269872"/>
                  <a:pt x="1584960" y="1219456"/>
                </a:cubicBezTo>
                <a:cubicBezTo>
                  <a:pt x="1550670" y="1169991"/>
                  <a:pt x="1504950" y="1130038"/>
                  <a:pt x="1459230" y="1092939"/>
                </a:cubicBezTo>
                <a:cubicBezTo>
                  <a:pt x="1459230" y="1082475"/>
                  <a:pt x="1460182" y="1073914"/>
                  <a:pt x="1460182" y="1064401"/>
                </a:cubicBezTo>
                <a:cubicBezTo>
                  <a:pt x="1460182" y="1048230"/>
                  <a:pt x="1453515" y="1039669"/>
                  <a:pt x="1438275" y="1035864"/>
                </a:cubicBezTo>
                <a:cubicBezTo>
                  <a:pt x="1423035" y="1033010"/>
                  <a:pt x="1406843" y="1029205"/>
                  <a:pt x="1391603" y="1028254"/>
                </a:cubicBezTo>
                <a:cubicBezTo>
                  <a:pt x="1379220" y="1027302"/>
                  <a:pt x="1370648" y="1022546"/>
                  <a:pt x="1362075" y="1014936"/>
                </a:cubicBezTo>
                <a:cubicBezTo>
                  <a:pt x="1357313" y="1011131"/>
                  <a:pt x="1352550" y="1007326"/>
                  <a:pt x="1344930" y="1000667"/>
                </a:cubicBezTo>
                <a:cubicBezTo>
                  <a:pt x="1355407" y="999716"/>
                  <a:pt x="1362075" y="997813"/>
                  <a:pt x="1368743" y="998765"/>
                </a:cubicBezTo>
                <a:cubicBezTo>
                  <a:pt x="1406843" y="1000667"/>
                  <a:pt x="1443990" y="1007326"/>
                  <a:pt x="1480185" y="1019692"/>
                </a:cubicBezTo>
                <a:cubicBezTo>
                  <a:pt x="1497330" y="1025400"/>
                  <a:pt x="1514475" y="1033010"/>
                  <a:pt x="1530668" y="1041571"/>
                </a:cubicBezTo>
                <a:cubicBezTo>
                  <a:pt x="1534478" y="1043474"/>
                  <a:pt x="1538288" y="1048230"/>
                  <a:pt x="1540193" y="1052035"/>
                </a:cubicBezTo>
                <a:cubicBezTo>
                  <a:pt x="1562100" y="1096744"/>
                  <a:pt x="1582103" y="1142404"/>
                  <a:pt x="1605915" y="1186162"/>
                </a:cubicBezTo>
                <a:cubicBezTo>
                  <a:pt x="1632585" y="1235627"/>
                  <a:pt x="1662113" y="1283190"/>
                  <a:pt x="1689735" y="1330753"/>
                </a:cubicBezTo>
                <a:cubicBezTo>
                  <a:pt x="1693545" y="1337411"/>
                  <a:pt x="1696403" y="1345022"/>
                  <a:pt x="1701165" y="1350729"/>
                </a:cubicBezTo>
                <a:cubicBezTo>
                  <a:pt x="1716405" y="1366900"/>
                  <a:pt x="1712595" y="1384023"/>
                  <a:pt x="1703070" y="1401146"/>
                </a:cubicBezTo>
                <a:cubicBezTo>
                  <a:pt x="1693545" y="1419219"/>
                  <a:pt x="1682115" y="1437293"/>
                  <a:pt x="1672590" y="1455367"/>
                </a:cubicBezTo>
                <a:cubicBezTo>
                  <a:pt x="1671638" y="1456318"/>
                  <a:pt x="1671638" y="1458221"/>
                  <a:pt x="1671638" y="1459172"/>
                </a:cubicBezTo>
                <a:cubicBezTo>
                  <a:pt x="1671638" y="1460123"/>
                  <a:pt x="1672590" y="1461075"/>
                  <a:pt x="1674495" y="1462977"/>
                </a:cubicBezTo>
                <a:cubicBezTo>
                  <a:pt x="1698307" y="1443952"/>
                  <a:pt x="1716405" y="1421122"/>
                  <a:pt x="1728788" y="1390682"/>
                </a:cubicBezTo>
                <a:cubicBezTo>
                  <a:pt x="1732598" y="1396389"/>
                  <a:pt x="1734503" y="1401146"/>
                  <a:pt x="1737360" y="1404951"/>
                </a:cubicBezTo>
                <a:cubicBezTo>
                  <a:pt x="1740218" y="1408756"/>
                  <a:pt x="1739265" y="1415414"/>
                  <a:pt x="1748790" y="1415414"/>
                </a:cubicBezTo>
                <a:cubicBezTo>
                  <a:pt x="1745932" y="1407804"/>
                  <a:pt x="1743075" y="1400194"/>
                  <a:pt x="1740218" y="1392584"/>
                </a:cubicBezTo>
                <a:cubicBezTo>
                  <a:pt x="1735455" y="1384023"/>
                  <a:pt x="1735455" y="1375462"/>
                  <a:pt x="1739265" y="1365949"/>
                </a:cubicBezTo>
                <a:cubicBezTo>
                  <a:pt x="1743075" y="1357388"/>
                  <a:pt x="1744028" y="1347875"/>
                  <a:pt x="1746885" y="1339314"/>
                </a:cubicBezTo>
                <a:cubicBezTo>
                  <a:pt x="1748790" y="1333607"/>
                  <a:pt x="1750695" y="1328850"/>
                  <a:pt x="1752600" y="1322191"/>
                </a:cubicBezTo>
                <a:cubicBezTo>
                  <a:pt x="1773555" y="1397341"/>
                  <a:pt x="1723073" y="1616129"/>
                  <a:pt x="1683068" y="1657984"/>
                </a:cubicBezTo>
                <a:cubicBezTo>
                  <a:pt x="1684973" y="1639911"/>
                  <a:pt x="1685925" y="1622788"/>
                  <a:pt x="1687830" y="1604714"/>
                </a:cubicBezTo>
                <a:cubicBezTo>
                  <a:pt x="1689735" y="1587592"/>
                  <a:pt x="1690688" y="1570469"/>
                  <a:pt x="1686878" y="1552395"/>
                </a:cubicBezTo>
                <a:cubicBezTo>
                  <a:pt x="1679257" y="1559054"/>
                  <a:pt x="1671638" y="1580933"/>
                  <a:pt x="1662113" y="1625642"/>
                </a:cubicBezTo>
                <a:cubicBezTo>
                  <a:pt x="1660207" y="1621837"/>
                  <a:pt x="1659255" y="1618983"/>
                  <a:pt x="1658303" y="1616129"/>
                </a:cubicBezTo>
                <a:cubicBezTo>
                  <a:pt x="1644015" y="1574274"/>
                  <a:pt x="1617345" y="1540980"/>
                  <a:pt x="1585913" y="1510540"/>
                </a:cubicBezTo>
                <a:cubicBezTo>
                  <a:pt x="1584007" y="1508637"/>
                  <a:pt x="1580198" y="1508637"/>
                  <a:pt x="1576388" y="1507686"/>
                </a:cubicBezTo>
                <a:cubicBezTo>
                  <a:pt x="1576388" y="1510540"/>
                  <a:pt x="1576388" y="1514345"/>
                  <a:pt x="1577340" y="1517199"/>
                </a:cubicBezTo>
                <a:cubicBezTo>
                  <a:pt x="1578293" y="1519101"/>
                  <a:pt x="1581150" y="1521004"/>
                  <a:pt x="1581150" y="1522906"/>
                </a:cubicBezTo>
                <a:cubicBezTo>
                  <a:pt x="1593532" y="1560005"/>
                  <a:pt x="1618298" y="1591397"/>
                  <a:pt x="1637348" y="1624690"/>
                </a:cubicBezTo>
                <a:cubicBezTo>
                  <a:pt x="1641157" y="1630398"/>
                  <a:pt x="1644015" y="1637057"/>
                  <a:pt x="1646873" y="1643716"/>
                </a:cubicBezTo>
                <a:cubicBezTo>
                  <a:pt x="1619250" y="1621837"/>
                  <a:pt x="1586865" y="1611373"/>
                  <a:pt x="1553528" y="1601860"/>
                </a:cubicBezTo>
                <a:cubicBezTo>
                  <a:pt x="1550670" y="1600909"/>
                  <a:pt x="1547813" y="1601860"/>
                  <a:pt x="1544955" y="1601860"/>
                </a:cubicBezTo>
                <a:cubicBezTo>
                  <a:pt x="1544003" y="1607568"/>
                  <a:pt x="1544955" y="1609470"/>
                  <a:pt x="1550670" y="1610422"/>
                </a:cubicBezTo>
                <a:cubicBezTo>
                  <a:pt x="1594485" y="1617081"/>
                  <a:pt x="1632585" y="1633252"/>
                  <a:pt x="1658303" y="1670351"/>
                </a:cubicBezTo>
                <a:cubicBezTo>
                  <a:pt x="1636395" y="1657033"/>
                  <a:pt x="1613535" y="1650374"/>
                  <a:pt x="1587818" y="1649423"/>
                </a:cubicBezTo>
                <a:cubicBezTo>
                  <a:pt x="1588770" y="1658936"/>
                  <a:pt x="1594485" y="1657984"/>
                  <a:pt x="1600200" y="1657984"/>
                </a:cubicBezTo>
                <a:cubicBezTo>
                  <a:pt x="1616393" y="1658936"/>
                  <a:pt x="1632585" y="1663692"/>
                  <a:pt x="1646873" y="1672253"/>
                </a:cubicBezTo>
                <a:cubicBezTo>
                  <a:pt x="1652588" y="1675107"/>
                  <a:pt x="1660207" y="1679863"/>
                  <a:pt x="1661160" y="1685571"/>
                </a:cubicBezTo>
                <a:cubicBezTo>
                  <a:pt x="1662113" y="1692230"/>
                  <a:pt x="1659255" y="1701742"/>
                  <a:pt x="1654493" y="1707450"/>
                </a:cubicBezTo>
                <a:cubicBezTo>
                  <a:pt x="1624965" y="1751207"/>
                  <a:pt x="1586865" y="1787355"/>
                  <a:pt x="1547813" y="1821600"/>
                </a:cubicBezTo>
                <a:cubicBezTo>
                  <a:pt x="1466850" y="1891993"/>
                  <a:pt x="1369695" y="1951922"/>
                  <a:pt x="1328738" y="2056560"/>
                </a:cubicBezTo>
                <a:cubicBezTo>
                  <a:pt x="1323023" y="2070829"/>
                  <a:pt x="1318260" y="2087000"/>
                  <a:pt x="1320165" y="2102221"/>
                </a:cubicBezTo>
                <a:cubicBezTo>
                  <a:pt x="1325880" y="2102221"/>
                  <a:pt x="1327785" y="2094610"/>
                  <a:pt x="1328738" y="2089854"/>
                </a:cubicBezTo>
                <a:cubicBezTo>
                  <a:pt x="1333500" y="2059414"/>
                  <a:pt x="1345882" y="2028974"/>
                  <a:pt x="1363028" y="2003290"/>
                </a:cubicBezTo>
                <a:cubicBezTo>
                  <a:pt x="1383982" y="1973801"/>
                  <a:pt x="1411605" y="1949068"/>
                  <a:pt x="1439228" y="1925287"/>
                </a:cubicBezTo>
                <a:cubicBezTo>
                  <a:pt x="1486853" y="1884383"/>
                  <a:pt x="1534478" y="1843479"/>
                  <a:pt x="1582103" y="1801624"/>
                </a:cubicBezTo>
                <a:cubicBezTo>
                  <a:pt x="1610678" y="1776891"/>
                  <a:pt x="1636395" y="1749305"/>
                  <a:pt x="1658303" y="1716962"/>
                </a:cubicBezTo>
                <a:cubicBezTo>
                  <a:pt x="1662113" y="1711255"/>
                  <a:pt x="1666875" y="1705547"/>
                  <a:pt x="1673543" y="1696986"/>
                </a:cubicBezTo>
                <a:cubicBezTo>
                  <a:pt x="1675448" y="1715060"/>
                  <a:pt x="1677353" y="1729328"/>
                  <a:pt x="1679257" y="1743597"/>
                </a:cubicBezTo>
                <a:cubicBezTo>
                  <a:pt x="1680210" y="1743597"/>
                  <a:pt x="1682115" y="1743597"/>
                  <a:pt x="1683068" y="1743597"/>
                </a:cubicBezTo>
                <a:cubicBezTo>
                  <a:pt x="1691640" y="1729328"/>
                  <a:pt x="1680210" y="1714108"/>
                  <a:pt x="1684020" y="1698888"/>
                </a:cubicBezTo>
                <a:cubicBezTo>
                  <a:pt x="1723073" y="1681766"/>
                  <a:pt x="1764982" y="1669400"/>
                  <a:pt x="1802130" y="1644667"/>
                </a:cubicBezTo>
                <a:cubicBezTo>
                  <a:pt x="1787843" y="1638008"/>
                  <a:pt x="1764030" y="1640862"/>
                  <a:pt x="1705928" y="1653228"/>
                </a:cubicBezTo>
                <a:cubicBezTo>
                  <a:pt x="1712595" y="1646569"/>
                  <a:pt x="1718310" y="1638959"/>
                  <a:pt x="1724978" y="1633252"/>
                </a:cubicBezTo>
                <a:cubicBezTo>
                  <a:pt x="1732598" y="1627544"/>
                  <a:pt x="1740218" y="1621837"/>
                  <a:pt x="1749743" y="1618032"/>
                </a:cubicBezTo>
                <a:cubicBezTo>
                  <a:pt x="1758315" y="1614227"/>
                  <a:pt x="1767840" y="1613275"/>
                  <a:pt x="1776413" y="1612324"/>
                </a:cubicBezTo>
                <a:cubicBezTo>
                  <a:pt x="1785938" y="1610422"/>
                  <a:pt x="1795463" y="1609470"/>
                  <a:pt x="1805940" y="1608519"/>
                </a:cubicBezTo>
                <a:cubicBezTo>
                  <a:pt x="1790700" y="1595202"/>
                  <a:pt x="1753553" y="1602812"/>
                  <a:pt x="1710690" y="1625642"/>
                </a:cubicBezTo>
                <a:cubicBezTo>
                  <a:pt x="1712595" y="1619934"/>
                  <a:pt x="1713548" y="1616129"/>
                  <a:pt x="1715453" y="1612324"/>
                </a:cubicBezTo>
                <a:cubicBezTo>
                  <a:pt x="1739265" y="1550493"/>
                  <a:pt x="1753553" y="1485807"/>
                  <a:pt x="1759268" y="1420171"/>
                </a:cubicBezTo>
                <a:cubicBezTo>
                  <a:pt x="1763078" y="1377364"/>
                  <a:pt x="1762125" y="1335509"/>
                  <a:pt x="1756410" y="1292703"/>
                </a:cubicBezTo>
                <a:cubicBezTo>
                  <a:pt x="1752600" y="1245140"/>
                  <a:pt x="1733550" y="1197577"/>
                  <a:pt x="1704975" y="1151917"/>
                </a:cubicBezTo>
                <a:cubicBezTo>
                  <a:pt x="1713548" y="1158576"/>
                  <a:pt x="1723073" y="1165234"/>
                  <a:pt x="1730693" y="1172844"/>
                </a:cubicBezTo>
                <a:cubicBezTo>
                  <a:pt x="1764030" y="1208992"/>
                  <a:pt x="1800225" y="1244188"/>
                  <a:pt x="1822132" y="1289849"/>
                </a:cubicBezTo>
                <a:cubicBezTo>
                  <a:pt x="1831657" y="1310776"/>
                  <a:pt x="1837373" y="1334558"/>
                  <a:pt x="1843088" y="1357388"/>
                </a:cubicBezTo>
                <a:cubicBezTo>
                  <a:pt x="1848802" y="1381169"/>
                  <a:pt x="1851660" y="1405902"/>
                  <a:pt x="1854518" y="1429683"/>
                </a:cubicBezTo>
                <a:cubicBezTo>
                  <a:pt x="1858327" y="1469636"/>
                  <a:pt x="1860232" y="1509589"/>
                  <a:pt x="1856423" y="1549541"/>
                </a:cubicBezTo>
                <a:cubicBezTo>
                  <a:pt x="1852613" y="1591397"/>
                  <a:pt x="1844040" y="1632301"/>
                  <a:pt x="1832610" y="1673204"/>
                </a:cubicBezTo>
                <a:cubicBezTo>
                  <a:pt x="1824990" y="1698888"/>
                  <a:pt x="1810702" y="1716962"/>
                  <a:pt x="1791653" y="1733134"/>
                </a:cubicBezTo>
                <a:cubicBezTo>
                  <a:pt x="1788795" y="1735987"/>
                  <a:pt x="1786890" y="1738841"/>
                  <a:pt x="1784032" y="1741695"/>
                </a:cubicBezTo>
                <a:cubicBezTo>
                  <a:pt x="1784985" y="1742646"/>
                  <a:pt x="1785938" y="1743597"/>
                  <a:pt x="1786890" y="1745500"/>
                </a:cubicBezTo>
                <a:cubicBezTo>
                  <a:pt x="1794510" y="1740744"/>
                  <a:pt x="1803082" y="1735987"/>
                  <a:pt x="1810702" y="1730280"/>
                </a:cubicBezTo>
                <a:cubicBezTo>
                  <a:pt x="1801178" y="1777843"/>
                  <a:pt x="1778318" y="1819698"/>
                  <a:pt x="1755457" y="1861553"/>
                </a:cubicBezTo>
                <a:cubicBezTo>
                  <a:pt x="1764030" y="1822551"/>
                  <a:pt x="1764982" y="1782599"/>
                  <a:pt x="1763078" y="1739792"/>
                </a:cubicBezTo>
                <a:cubicBezTo>
                  <a:pt x="1749743" y="1757866"/>
                  <a:pt x="1745932" y="1785453"/>
                  <a:pt x="1739265" y="1807331"/>
                </a:cubicBezTo>
                <a:cubicBezTo>
                  <a:pt x="1731645" y="1831113"/>
                  <a:pt x="1724025" y="1854894"/>
                  <a:pt x="1713548" y="1876773"/>
                </a:cubicBezTo>
                <a:cubicBezTo>
                  <a:pt x="1710690" y="1883432"/>
                  <a:pt x="1709738" y="1890090"/>
                  <a:pt x="1707832" y="1897701"/>
                </a:cubicBezTo>
                <a:cubicBezTo>
                  <a:pt x="1705928" y="1904359"/>
                  <a:pt x="1704023" y="1911018"/>
                  <a:pt x="1701165" y="1917677"/>
                </a:cubicBezTo>
                <a:cubicBezTo>
                  <a:pt x="1690688" y="1878676"/>
                  <a:pt x="1680210" y="1841577"/>
                  <a:pt x="1654493" y="1809234"/>
                </a:cubicBezTo>
                <a:cubicBezTo>
                  <a:pt x="1654493" y="1809234"/>
                  <a:pt x="1653540" y="1808283"/>
                  <a:pt x="1653540" y="1808283"/>
                </a:cubicBezTo>
                <a:cubicBezTo>
                  <a:pt x="1652588" y="1808283"/>
                  <a:pt x="1652588" y="1808283"/>
                  <a:pt x="1652588" y="1808283"/>
                </a:cubicBezTo>
                <a:cubicBezTo>
                  <a:pt x="1647825" y="1812088"/>
                  <a:pt x="1648778" y="1816844"/>
                  <a:pt x="1650682" y="1821600"/>
                </a:cubicBezTo>
                <a:cubicBezTo>
                  <a:pt x="1656398" y="1834918"/>
                  <a:pt x="1661160" y="1848235"/>
                  <a:pt x="1666875" y="1861553"/>
                </a:cubicBezTo>
                <a:cubicBezTo>
                  <a:pt x="1675448" y="1881529"/>
                  <a:pt x="1680210" y="1902457"/>
                  <a:pt x="1683068" y="1923384"/>
                </a:cubicBezTo>
                <a:cubicBezTo>
                  <a:pt x="1684973" y="1935751"/>
                  <a:pt x="1686878" y="1948117"/>
                  <a:pt x="1688782" y="1961435"/>
                </a:cubicBezTo>
                <a:cubicBezTo>
                  <a:pt x="1648778" y="1964289"/>
                  <a:pt x="1621155" y="1985216"/>
                  <a:pt x="1604010" y="2020413"/>
                </a:cubicBezTo>
                <a:cubicBezTo>
                  <a:pt x="1604963" y="2034681"/>
                  <a:pt x="1595438" y="2048950"/>
                  <a:pt x="1601153" y="2066073"/>
                </a:cubicBezTo>
                <a:cubicBezTo>
                  <a:pt x="1604010" y="2063219"/>
                  <a:pt x="1604963" y="2062268"/>
                  <a:pt x="1604963" y="2060365"/>
                </a:cubicBezTo>
                <a:cubicBezTo>
                  <a:pt x="1611630" y="2036584"/>
                  <a:pt x="1627823" y="2022315"/>
                  <a:pt x="1647825" y="2010900"/>
                </a:cubicBezTo>
                <a:cubicBezTo>
                  <a:pt x="1660207" y="2003290"/>
                  <a:pt x="1671638" y="1995680"/>
                  <a:pt x="1684973" y="1989021"/>
                </a:cubicBezTo>
                <a:cubicBezTo>
                  <a:pt x="1672590" y="2009949"/>
                  <a:pt x="1659255" y="2028022"/>
                  <a:pt x="1641157" y="2044194"/>
                </a:cubicBezTo>
                <a:cubicBezTo>
                  <a:pt x="1605915" y="2075585"/>
                  <a:pt x="1570673" y="2106977"/>
                  <a:pt x="1535430" y="2138368"/>
                </a:cubicBezTo>
                <a:cubicBezTo>
                  <a:pt x="1521143" y="2150735"/>
                  <a:pt x="1505903" y="2160247"/>
                  <a:pt x="1489710" y="2171662"/>
                </a:cubicBezTo>
                <a:cubicBezTo>
                  <a:pt x="1491615" y="2169760"/>
                  <a:pt x="1492568" y="2164052"/>
                  <a:pt x="1493520" y="2162150"/>
                </a:cubicBezTo>
                <a:cubicBezTo>
                  <a:pt x="1501140" y="2140271"/>
                  <a:pt x="1503045" y="2116489"/>
                  <a:pt x="1501140" y="2093659"/>
                </a:cubicBezTo>
                <a:cubicBezTo>
                  <a:pt x="1500188" y="2082244"/>
                  <a:pt x="1498282" y="2070829"/>
                  <a:pt x="1496378" y="2059414"/>
                </a:cubicBezTo>
                <a:cubicBezTo>
                  <a:pt x="1494473" y="2047999"/>
                  <a:pt x="1491615" y="2037535"/>
                  <a:pt x="1488757" y="2027071"/>
                </a:cubicBezTo>
                <a:cubicBezTo>
                  <a:pt x="1487805" y="2024217"/>
                  <a:pt x="1485900" y="2025169"/>
                  <a:pt x="1484948" y="2027071"/>
                </a:cubicBezTo>
                <a:cubicBezTo>
                  <a:pt x="1483995" y="2028022"/>
                  <a:pt x="1485900" y="2036584"/>
                  <a:pt x="1485900" y="2038486"/>
                </a:cubicBezTo>
                <a:cubicBezTo>
                  <a:pt x="1486853" y="2046097"/>
                  <a:pt x="1486853" y="2052755"/>
                  <a:pt x="1486853" y="2060365"/>
                </a:cubicBezTo>
                <a:cubicBezTo>
                  <a:pt x="1486853" y="2088903"/>
                  <a:pt x="1479232" y="2117441"/>
                  <a:pt x="1472565" y="2145027"/>
                </a:cubicBezTo>
                <a:cubicBezTo>
                  <a:pt x="1470660" y="2154540"/>
                  <a:pt x="1467803" y="2165003"/>
                  <a:pt x="1463040" y="2173565"/>
                </a:cubicBezTo>
                <a:cubicBezTo>
                  <a:pt x="1459230" y="2181175"/>
                  <a:pt x="1453515" y="2186882"/>
                  <a:pt x="1450657" y="2194492"/>
                </a:cubicBezTo>
                <a:cubicBezTo>
                  <a:pt x="1453515" y="2187834"/>
                  <a:pt x="1451610" y="2181175"/>
                  <a:pt x="1450657" y="2174516"/>
                </a:cubicBezTo>
                <a:cubicBezTo>
                  <a:pt x="1443038" y="2141222"/>
                  <a:pt x="1431607" y="2107928"/>
                  <a:pt x="1413510" y="2079390"/>
                </a:cubicBezTo>
                <a:cubicBezTo>
                  <a:pt x="1411605" y="2076537"/>
                  <a:pt x="1391603" y="2052755"/>
                  <a:pt x="1391603" y="2052755"/>
                </a:cubicBezTo>
                <a:cubicBezTo>
                  <a:pt x="1388745" y="2056560"/>
                  <a:pt x="1391603" y="2062268"/>
                  <a:pt x="1394460" y="2066073"/>
                </a:cubicBezTo>
                <a:cubicBezTo>
                  <a:pt x="1418273" y="2101269"/>
                  <a:pt x="1445895" y="2149783"/>
                  <a:pt x="1437323" y="2193541"/>
                </a:cubicBezTo>
                <a:cubicBezTo>
                  <a:pt x="1435418" y="2205907"/>
                  <a:pt x="1435418" y="2217322"/>
                  <a:pt x="1437323" y="2229689"/>
                </a:cubicBezTo>
                <a:cubicBezTo>
                  <a:pt x="1439228" y="2240153"/>
                  <a:pt x="1435418" y="2250616"/>
                  <a:pt x="1434465" y="2261080"/>
                </a:cubicBezTo>
                <a:cubicBezTo>
                  <a:pt x="1433513" y="2270593"/>
                  <a:pt x="1432560" y="2279154"/>
                  <a:pt x="1432560" y="2288667"/>
                </a:cubicBezTo>
                <a:cubicBezTo>
                  <a:pt x="1432560" y="2296277"/>
                  <a:pt x="1434465" y="2303886"/>
                  <a:pt x="1437323" y="2311497"/>
                </a:cubicBezTo>
                <a:cubicBezTo>
                  <a:pt x="1437323" y="2287715"/>
                  <a:pt x="1437323" y="2263934"/>
                  <a:pt x="1446848" y="2239201"/>
                </a:cubicBezTo>
                <a:cubicBezTo>
                  <a:pt x="1445895" y="2242055"/>
                  <a:pt x="1450657" y="2249665"/>
                  <a:pt x="1450657" y="2252519"/>
                </a:cubicBezTo>
                <a:cubicBezTo>
                  <a:pt x="1451610" y="2257275"/>
                  <a:pt x="1453515" y="2262031"/>
                  <a:pt x="1454468" y="2266788"/>
                </a:cubicBezTo>
                <a:cubicBezTo>
                  <a:pt x="1456373" y="2275349"/>
                  <a:pt x="1458278" y="2284861"/>
                  <a:pt x="1459230" y="2293423"/>
                </a:cubicBezTo>
                <a:cubicBezTo>
                  <a:pt x="1460182" y="2303886"/>
                  <a:pt x="1458278" y="2316253"/>
                  <a:pt x="1455420" y="2326717"/>
                </a:cubicBezTo>
                <a:cubicBezTo>
                  <a:pt x="1453515" y="2331473"/>
                  <a:pt x="1455420" y="2350498"/>
                  <a:pt x="1457325" y="2350498"/>
                </a:cubicBezTo>
                <a:cubicBezTo>
                  <a:pt x="1460182" y="2350498"/>
                  <a:pt x="1461135" y="2347644"/>
                  <a:pt x="1462088" y="2345742"/>
                </a:cubicBezTo>
                <a:cubicBezTo>
                  <a:pt x="1464945" y="2340986"/>
                  <a:pt x="1466850" y="2336229"/>
                  <a:pt x="1468755" y="2331473"/>
                </a:cubicBezTo>
                <a:cubicBezTo>
                  <a:pt x="1472565" y="2321961"/>
                  <a:pt x="1476375" y="2312448"/>
                  <a:pt x="1478280" y="2302935"/>
                </a:cubicBezTo>
                <a:cubicBezTo>
                  <a:pt x="1480185" y="2294374"/>
                  <a:pt x="1481138" y="2285813"/>
                  <a:pt x="1482090" y="2277251"/>
                </a:cubicBezTo>
                <a:cubicBezTo>
                  <a:pt x="1482090" y="2272495"/>
                  <a:pt x="1483043" y="2268690"/>
                  <a:pt x="1482090" y="2263934"/>
                </a:cubicBezTo>
                <a:cubicBezTo>
                  <a:pt x="1482090" y="2262031"/>
                  <a:pt x="1483043" y="2252519"/>
                  <a:pt x="1482090" y="2251567"/>
                </a:cubicBezTo>
                <a:cubicBezTo>
                  <a:pt x="1516380" y="2280105"/>
                  <a:pt x="1535430" y="2320058"/>
                  <a:pt x="1568768" y="2349547"/>
                </a:cubicBezTo>
                <a:cubicBezTo>
                  <a:pt x="1569720" y="2343839"/>
                  <a:pt x="1570673" y="2337180"/>
                  <a:pt x="1569720" y="2331473"/>
                </a:cubicBezTo>
                <a:cubicBezTo>
                  <a:pt x="1568768" y="2325765"/>
                  <a:pt x="1564957" y="2320058"/>
                  <a:pt x="1563053" y="2315302"/>
                </a:cubicBezTo>
                <a:cubicBezTo>
                  <a:pt x="1560195" y="2308643"/>
                  <a:pt x="1557338" y="2302935"/>
                  <a:pt x="1553528" y="2297228"/>
                </a:cubicBezTo>
                <a:cubicBezTo>
                  <a:pt x="1539240" y="2272495"/>
                  <a:pt x="1517332" y="2255373"/>
                  <a:pt x="1496378" y="2237299"/>
                </a:cubicBezTo>
                <a:cubicBezTo>
                  <a:pt x="1491615" y="2232542"/>
                  <a:pt x="1485900" y="2228737"/>
                  <a:pt x="1480185" y="2224932"/>
                </a:cubicBezTo>
                <a:cubicBezTo>
                  <a:pt x="1499235" y="2222079"/>
                  <a:pt x="1515428" y="2223981"/>
                  <a:pt x="1531620" y="2227786"/>
                </a:cubicBezTo>
                <a:cubicBezTo>
                  <a:pt x="1560195" y="2234445"/>
                  <a:pt x="1591628" y="2243957"/>
                  <a:pt x="1620203" y="2242055"/>
                </a:cubicBezTo>
                <a:cubicBezTo>
                  <a:pt x="1604963" y="2221127"/>
                  <a:pt x="1562100" y="2204956"/>
                  <a:pt x="1511618" y="2200200"/>
                </a:cubicBezTo>
                <a:cubicBezTo>
                  <a:pt x="1528763" y="2187834"/>
                  <a:pt x="1544955" y="2176418"/>
                  <a:pt x="1562100" y="2165003"/>
                </a:cubicBezTo>
                <a:cubicBezTo>
                  <a:pt x="1578293" y="2153588"/>
                  <a:pt x="1595438" y="2143124"/>
                  <a:pt x="1611630" y="2129807"/>
                </a:cubicBezTo>
                <a:cubicBezTo>
                  <a:pt x="1590675" y="2126953"/>
                  <a:pt x="1571625" y="2132661"/>
                  <a:pt x="1550670" y="2135514"/>
                </a:cubicBezTo>
                <a:cubicBezTo>
                  <a:pt x="1604010" y="2084147"/>
                  <a:pt x="1668780" y="2046097"/>
                  <a:pt x="1706880" y="1979509"/>
                </a:cubicBezTo>
                <a:cubicBezTo>
                  <a:pt x="1728788" y="2002339"/>
                  <a:pt x="1725930" y="2028022"/>
                  <a:pt x="1724978" y="2052755"/>
                </a:cubicBezTo>
                <a:cubicBezTo>
                  <a:pt x="1735455" y="2023266"/>
                  <a:pt x="1729740" y="1996631"/>
                  <a:pt x="1711643" y="1971898"/>
                </a:cubicBezTo>
                <a:cubicBezTo>
                  <a:pt x="1733550" y="1960484"/>
                  <a:pt x="1753553" y="1964289"/>
                  <a:pt x="1771650" y="1975703"/>
                </a:cubicBezTo>
                <a:cubicBezTo>
                  <a:pt x="1778318" y="1965240"/>
                  <a:pt x="1764982" y="1966191"/>
                  <a:pt x="1764982" y="1959532"/>
                </a:cubicBezTo>
                <a:cubicBezTo>
                  <a:pt x="1793557" y="1955727"/>
                  <a:pt x="1822132" y="1951922"/>
                  <a:pt x="1849755" y="1941458"/>
                </a:cubicBezTo>
                <a:cubicBezTo>
                  <a:pt x="1849755" y="1940507"/>
                  <a:pt x="1849755" y="1938605"/>
                  <a:pt x="1849755" y="1937653"/>
                </a:cubicBezTo>
                <a:cubicBezTo>
                  <a:pt x="1844993" y="1936702"/>
                  <a:pt x="1841182" y="1933848"/>
                  <a:pt x="1836420" y="1933848"/>
                </a:cubicBezTo>
                <a:cubicBezTo>
                  <a:pt x="1817370" y="1933848"/>
                  <a:pt x="1797368" y="1933848"/>
                  <a:pt x="1778318" y="1933848"/>
                </a:cubicBezTo>
                <a:cubicBezTo>
                  <a:pt x="1772603" y="1933848"/>
                  <a:pt x="1766888" y="1933848"/>
                  <a:pt x="1758315" y="1933848"/>
                </a:cubicBezTo>
                <a:cubicBezTo>
                  <a:pt x="1792605" y="1900554"/>
                  <a:pt x="1832610" y="1878676"/>
                  <a:pt x="1866900" y="1850138"/>
                </a:cubicBezTo>
                <a:cubicBezTo>
                  <a:pt x="1854518" y="1846333"/>
                  <a:pt x="1830705" y="1852040"/>
                  <a:pt x="1798320" y="1872017"/>
                </a:cubicBezTo>
                <a:cubicBezTo>
                  <a:pt x="1777365" y="1884383"/>
                  <a:pt x="1758315" y="1900554"/>
                  <a:pt x="1736407" y="1915774"/>
                </a:cubicBezTo>
                <a:cubicBezTo>
                  <a:pt x="1846898" y="1742646"/>
                  <a:pt x="1891665" y="1558103"/>
                  <a:pt x="1855470" y="1355485"/>
                </a:cubicBezTo>
                <a:cubicBezTo>
                  <a:pt x="1867852" y="1376413"/>
                  <a:pt x="1874520" y="1399243"/>
                  <a:pt x="1879282" y="1423024"/>
                </a:cubicBezTo>
                <a:cubicBezTo>
                  <a:pt x="1891665" y="1489612"/>
                  <a:pt x="1899285" y="1555249"/>
                  <a:pt x="1897380" y="1621837"/>
                </a:cubicBezTo>
                <a:cubicBezTo>
                  <a:pt x="1897380" y="1638959"/>
                  <a:pt x="1896427" y="1656082"/>
                  <a:pt x="1895475" y="1672253"/>
                </a:cubicBezTo>
                <a:cubicBezTo>
                  <a:pt x="1895475" y="1677961"/>
                  <a:pt x="1893570" y="1681766"/>
                  <a:pt x="1888807" y="1684620"/>
                </a:cubicBezTo>
                <a:cubicBezTo>
                  <a:pt x="1882140" y="1690327"/>
                  <a:pt x="1876425" y="1696986"/>
                  <a:pt x="1870710" y="1703645"/>
                </a:cubicBezTo>
                <a:cubicBezTo>
                  <a:pt x="1867852" y="1707450"/>
                  <a:pt x="1867852" y="1713157"/>
                  <a:pt x="1873568" y="1713157"/>
                </a:cubicBezTo>
                <a:cubicBezTo>
                  <a:pt x="1877377" y="1713157"/>
                  <a:pt x="1881188" y="1707450"/>
                  <a:pt x="1883093" y="1705547"/>
                </a:cubicBezTo>
                <a:cubicBezTo>
                  <a:pt x="1884045" y="1704596"/>
                  <a:pt x="1893570" y="1695083"/>
                  <a:pt x="1893570" y="1695083"/>
                </a:cubicBezTo>
                <a:cubicBezTo>
                  <a:pt x="1894523" y="1714108"/>
                  <a:pt x="1895475" y="1733134"/>
                  <a:pt x="1893570" y="1752159"/>
                </a:cubicBezTo>
                <a:cubicBezTo>
                  <a:pt x="1884998" y="1833967"/>
                  <a:pt x="1867852" y="1913872"/>
                  <a:pt x="1841182" y="1991875"/>
                </a:cubicBezTo>
                <a:cubicBezTo>
                  <a:pt x="1836420" y="2007095"/>
                  <a:pt x="1830705" y="2021364"/>
                  <a:pt x="1824990" y="2035633"/>
                </a:cubicBezTo>
                <a:cubicBezTo>
                  <a:pt x="1823085" y="2040389"/>
                  <a:pt x="1815465" y="2051804"/>
                  <a:pt x="1816418" y="2056560"/>
                </a:cubicBezTo>
                <a:cubicBezTo>
                  <a:pt x="1810702" y="2034681"/>
                  <a:pt x="1798320" y="2014705"/>
                  <a:pt x="1782128" y="1998534"/>
                </a:cubicBezTo>
                <a:cubicBezTo>
                  <a:pt x="1789748" y="2034681"/>
                  <a:pt x="1793557" y="2070829"/>
                  <a:pt x="1794510" y="2106977"/>
                </a:cubicBezTo>
                <a:cubicBezTo>
                  <a:pt x="1782128" y="2088903"/>
                  <a:pt x="1764982" y="2073683"/>
                  <a:pt x="1745932" y="2062268"/>
                </a:cubicBezTo>
                <a:cubicBezTo>
                  <a:pt x="1761173" y="2080341"/>
                  <a:pt x="1777365" y="2098416"/>
                  <a:pt x="1792605" y="2117441"/>
                </a:cubicBezTo>
                <a:cubicBezTo>
                  <a:pt x="1764030" y="2109830"/>
                  <a:pt x="1734503" y="2111733"/>
                  <a:pt x="1706880" y="2122197"/>
                </a:cubicBezTo>
                <a:cubicBezTo>
                  <a:pt x="1700213" y="2125051"/>
                  <a:pt x="1691640" y="2132661"/>
                  <a:pt x="1697355" y="2138368"/>
                </a:cubicBezTo>
                <a:cubicBezTo>
                  <a:pt x="1721168" y="2122197"/>
                  <a:pt x="1752600" y="2117441"/>
                  <a:pt x="1780223" y="2125051"/>
                </a:cubicBezTo>
                <a:cubicBezTo>
                  <a:pt x="1739265" y="2127904"/>
                  <a:pt x="1704023" y="2154540"/>
                  <a:pt x="1681163" y="2187834"/>
                </a:cubicBezTo>
                <a:cubicBezTo>
                  <a:pt x="1658303" y="2222079"/>
                  <a:pt x="1647825" y="2262031"/>
                  <a:pt x="1639253" y="2301033"/>
                </a:cubicBezTo>
                <a:cubicBezTo>
                  <a:pt x="1636395" y="2314350"/>
                  <a:pt x="1634490" y="2330522"/>
                  <a:pt x="1645920" y="2338132"/>
                </a:cubicBezTo>
                <a:cubicBezTo>
                  <a:pt x="1664018" y="2269641"/>
                  <a:pt x="1704975" y="2208761"/>
                  <a:pt x="1761173" y="2166906"/>
                </a:cubicBezTo>
                <a:cubicBezTo>
                  <a:pt x="1767840" y="2194492"/>
                  <a:pt x="1780223" y="2220176"/>
                  <a:pt x="1796415" y="2243006"/>
                </a:cubicBezTo>
                <a:cubicBezTo>
                  <a:pt x="1799273" y="2246811"/>
                  <a:pt x="1805940" y="2250616"/>
                  <a:pt x="1807845" y="2245860"/>
                </a:cubicBezTo>
                <a:cubicBezTo>
                  <a:pt x="1792605" y="2223981"/>
                  <a:pt x="1784032" y="2199248"/>
                  <a:pt x="1781175" y="2173565"/>
                </a:cubicBezTo>
                <a:cubicBezTo>
                  <a:pt x="1780223" y="2167857"/>
                  <a:pt x="1781175" y="2160247"/>
                  <a:pt x="1786890" y="2158345"/>
                </a:cubicBezTo>
                <a:cubicBezTo>
                  <a:pt x="1789748" y="2157393"/>
                  <a:pt x="1792605" y="2157393"/>
                  <a:pt x="1794510" y="2158345"/>
                </a:cubicBezTo>
                <a:cubicBezTo>
                  <a:pt x="1839277" y="2165954"/>
                  <a:pt x="1883093" y="2184029"/>
                  <a:pt x="1921193" y="2209712"/>
                </a:cubicBezTo>
                <a:cubicBezTo>
                  <a:pt x="1921193" y="2200200"/>
                  <a:pt x="1914525" y="2192590"/>
                  <a:pt x="1907857" y="2186882"/>
                </a:cubicBezTo>
                <a:cubicBezTo>
                  <a:pt x="1887855" y="2168808"/>
                  <a:pt x="1864995" y="2152637"/>
                  <a:pt x="1840230" y="2140271"/>
                </a:cubicBezTo>
                <a:cubicBezTo>
                  <a:pt x="1898332" y="2125051"/>
                  <a:pt x="1957388" y="2115538"/>
                  <a:pt x="2016443" y="2112684"/>
                </a:cubicBezTo>
                <a:cubicBezTo>
                  <a:pt x="1957388" y="2091757"/>
                  <a:pt x="1890713" y="2094610"/>
                  <a:pt x="1833563" y="2121246"/>
                </a:cubicBezTo>
                <a:cubicBezTo>
                  <a:pt x="1850707" y="2075585"/>
                  <a:pt x="1879282" y="2035633"/>
                  <a:pt x="1917382" y="2004241"/>
                </a:cubicBezTo>
                <a:cubicBezTo>
                  <a:pt x="1893570" y="2006144"/>
                  <a:pt x="1872615" y="2019461"/>
                  <a:pt x="1856423" y="2037535"/>
                </a:cubicBezTo>
                <a:cubicBezTo>
                  <a:pt x="1841182" y="2055609"/>
                  <a:pt x="1830705" y="2077488"/>
                  <a:pt x="1822132" y="2099367"/>
                </a:cubicBezTo>
                <a:cubicBezTo>
                  <a:pt x="1820227" y="2087952"/>
                  <a:pt x="1824038" y="2075585"/>
                  <a:pt x="1828800" y="2064170"/>
                </a:cubicBezTo>
                <a:cubicBezTo>
                  <a:pt x="1831657" y="2058463"/>
                  <a:pt x="1832610" y="2052755"/>
                  <a:pt x="1835468" y="2046097"/>
                </a:cubicBezTo>
                <a:cubicBezTo>
                  <a:pt x="1850707" y="2000436"/>
                  <a:pt x="1864043" y="1953825"/>
                  <a:pt x="1875473" y="1907213"/>
                </a:cubicBezTo>
                <a:cubicBezTo>
                  <a:pt x="1889760" y="1847284"/>
                  <a:pt x="1902143" y="1788306"/>
                  <a:pt x="1904048" y="1726475"/>
                </a:cubicBezTo>
                <a:cubicBezTo>
                  <a:pt x="1904048" y="1722670"/>
                  <a:pt x="1902143" y="1692230"/>
                  <a:pt x="1904048" y="1691278"/>
                </a:cubicBezTo>
                <a:cubicBezTo>
                  <a:pt x="1916430" y="1685571"/>
                  <a:pt x="1925955" y="1688425"/>
                  <a:pt x="1936432" y="1695083"/>
                </a:cubicBezTo>
                <a:cubicBezTo>
                  <a:pt x="1929765" y="1702693"/>
                  <a:pt x="1914525" y="1701742"/>
                  <a:pt x="1913573" y="1717913"/>
                </a:cubicBezTo>
                <a:cubicBezTo>
                  <a:pt x="1918335" y="1715060"/>
                  <a:pt x="1922145" y="1714108"/>
                  <a:pt x="1925002" y="1712206"/>
                </a:cubicBezTo>
                <a:cubicBezTo>
                  <a:pt x="1938338" y="1704596"/>
                  <a:pt x="1942148" y="1706498"/>
                  <a:pt x="1945005" y="1720767"/>
                </a:cubicBezTo>
                <a:cubicBezTo>
                  <a:pt x="1947863" y="1735987"/>
                  <a:pt x="1947863" y="1751207"/>
                  <a:pt x="1949768" y="1766428"/>
                </a:cubicBezTo>
                <a:cubicBezTo>
                  <a:pt x="1950720" y="1771184"/>
                  <a:pt x="1951673" y="1776891"/>
                  <a:pt x="1954530" y="1781647"/>
                </a:cubicBezTo>
                <a:cubicBezTo>
                  <a:pt x="1965960" y="1760720"/>
                  <a:pt x="1963102" y="1739792"/>
                  <a:pt x="1960245" y="1716962"/>
                </a:cubicBezTo>
                <a:cubicBezTo>
                  <a:pt x="1965007" y="1717913"/>
                  <a:pt x="1968818" y="1717913"/>
                  <a:pt x="1971675" y="1718865"/>
                </a:cubicBezTo>
                <a:cubicBezTo>
                  <a:pt x="1990725" y="1726475"/>
                  <a:pt x="2008823" y="1735036"/>
                  <a:pt x="2020252" y="1755012"/>
                </a:cubicBezTo>
                <a:cubicBezTo>
                  <a:pt x="2022157" y="1757866"/>
                  <a:pt x="2025968" y="1759769"/>
                  <a:pt x="2029777" y="1760720"/>
                </a:cubicBezTo>
                <a:cubicBezTo>
                  <a:pt x="2026920" y="1742646"/>
                  <a:pt x="2017395" y="1728377"/>
                  <a:pt x="2005965" y="1715060"/>
                </a:cubicBezTo>
                <a:cubicBezTo>
                  <a:pt x="1994535" y="1700791"/>
                  <a:pt x="1976438" y="1697937"/>
                  <a:pt x="1959293" y="1692230"/>
                </a:cubicBezTo>
                <a:cubicBezTo>
                  <a:pt x="1968818" y="1657033"/>
                  <a:pt x="1968818" y="1622788"/>
                  <a:pt x="1961198" y="1587592"/>
                </a:cubicBezTo>
                <a:cubicBezTo>
                  <a:pt x="1953577" y="1592348"/>
                  <a:pt x="1956435" y="1599007"/>
                  <a:pt x="1957388" y="1604714"/>
                </a:cubicBezTo>
                <a:cubicBezTo>
                  <a:pt x="1962150" y="1632301"/>
                  <a:pt x="1957388" y="1658936"/>
                  <a:pt x="1945005" y="1686522"/>
                </a:cubicBezTo>
                <a:cubicBezTo>
                  <a:pt x="1941195" y="1677961"/>
                  <a:pt x="1938338" y="1670351"/>
                  <a:pt x="1934527" y="1663692"/>
                </a:cubicBezTo>
                <a:cubicBezTo>
                  <a:pt x="1927860" y="1651326"/>
                  <a:pt x="1920240" y="1639911"/>
                  <a:pt x="1913573" y="1628496"/>
                </a:cubicBezTo>
                <a:cubicBezTo>
                  <a:pt x="1910715" y="1623739"/>
                  <a:pt x="1907857" y="1618032"/>
                  <a:pt x="1908810" y="1613275"/>
                </a:cubicBezTo>
                <a:cubicBezTo>
                  <a:pt x="1909763" y="1564761"/>
                  <a:pt x="1905000" y="1516247"/>
                  <a:pt x="1897380" y="1467733"/>
                </a:cubicBezTo>
                <a:cubicBezTo>
                  <a:pt x="1897380" y="1466782"/>
                  <a:pt x="1897380" y="1465831"/>
                  <a:pt x="1898332" y="1462977"/>
                </a:cubicBezTo>
                <a:cubicBezTo>
                  <a:pt x="1910715" y="1476295"/>
                  <a:pt x="1913573" y="1494369"/>
                  <a:pt x="1925955" y="1506735"/>
                </a:cubicBezTo>
                <a:cubicBezTo>
                  <a:pt x="1925955" y="1503881"/>
                  <a:pt x="1925955" y="1501979"/>
                  <a:pt x="1925002" y="1499125"/>
                </a:cubicBezTo>
                <a:cubicBezTo>
                  <a:pt x="1918335" y="1484856"/>
                  <a:pt x="1911668" y="1470587"/>
                  <a:pt x="1904048" y="1456318"/>
                </a:cubicBezTo>
                <a:cubicBezTo>
                  <a:pt x="1897380" y="1443001"/>
                  <a:pt x="1891665" y="1429683"/>
                  <a:pt x="1887855" y="1415414"/>
                </a:cubicBezTo>
                <a:cubicBezTo>
                  <a:pt x="1887855" y="1413512"/>
                  <a:pt x="1886902" y="1411609"/>
                  <a:pt x="1886902" y="1409707"/>
                </a:cubicBezTo>
                <a:cubicBezTo>
                  <a:pt x="1873568" y="1357388"/>
                  <a:pt x="1849755" y="1307923"/>
                  <a:pt x="1819275" y="1263214"/>
                </a:cubicBezTo>
                <a:cubicBezTo>
                  <a:pt x="1769745" y="1190918"/>
                  <a:pt x="1704023" y="1130038"/>
                  <a:pt x="1633538" y="1077719"/>
                </a:cubicBezTo>
                <a:cubicBezTo>
                  <a:pt x="1625918" y="1072011"/>
                  <a:pt x="1616393" y="1065353"/>
                  <a:pt x="1611630" y="1056791"/>
                </a:cubicBezTo>
                <a:cubicBezTo>
                  <a:pt x="1603057" y="1038717"/>
                  <a:pt x="1594485" y="1020644"/>
                  <a:pt x="1585913" y="1002570"/>
                </a:cubicBezTo>
                <a:cubicBezTo>
                  <a:pt x="1584960" y="1001618"/>
                  <a:pt x="1585913" y="999716"/>
                  <a:pt x="1584960" y="995911"/>
                </a:cubicBezTo>
                <a:cubicBezTo>
                  <a:pt x="1585913" y="999716"/>
                  <a:pt x="1613535" y="1011131"/>
                  <a:pt x="1617345" y="1013985"/>
                </a:cubicBezTo>
                <a:cubicBezTo>
                  <a:pt x="1626870" y="1019692"/>
                  <a:pt x="1636395" y="1027302"/>
                  <a:pt x="1645920" y="1033961"/>
                </a:cubicBezTo>
                <a:cubicBezTo>
                  <a:pt x="1665923" y="1047279"/>
                  <a:pt x="1685925" y="1061548"/>
                  <a:pt x="1704975" y="1075816"/>
                </a:cubicBezTo>
                <a:cubicBezTo>
                  <a:pt x="1743075" y="1104354"/>
                  <a:pt x="1779270" y="1135745"/>
                  <a:pt x="1805940" y="1174747"/>
                </a:cubicBezTo>
                <a:cubicBezTo>
                  <a:pt x="1810702" y="1181406"/>
                  <a:pt x="1853565" y="1253701"/>
                  <a:pt x="1855470" y="1253701"/>
                </a:cubicBezTo>
                <a:cubicBezTo>
                  <a:pt x="1856423" y="1252750"/>
                  <a:pt x="1858327" y="1252750"/>
                  <a:pt x="1859280" y="1251799"/>
                </a:cubicBezTo>
                <a:cubicBezTo>
                  <a:pt x="1858327" y="1247994"/>
                  <a:pt x="1858327" y="1244188"/>
                  <a:pt x="1856423" y="1241335"/>
                </a:cubicBezTo>
                <a:cubicBezTo>
                  <a:pt x="1852613" y="1234676"/>
                  <a:pt x="1848802" y="1227066"/>
                  <a:pt x="1844040" y="1220407"/>
                </a:cubicBezTo>
                <a:cubicBezTo>
                  <a:pt x="1784032" y="1121477"/>
                  <a:pt x="1687830" y="1042522"/>
                  <a:pt x="1584960" y="990203"/>
                </a:cubicBezTo>
                <a:cubicBezTo>
                  <a:pt x="1574482" y="984496"/>
                  <a:pt x="1573530" y="982593"/>
                  <a:pt x="1567815" y="966422"/>
                </a:cubicBezTo>
                <a:cubicBezTo>
                  <a:pt x="1593532" y="974983"/>
                  <a:pt x="1617345" y="982593"/>
                  <a:pt x="1641157" y="991155"/>
                </a:cubicBezTo>
                <a:cubicBezTo>
                  <a:pt x="1676400" y="1003521"/>
                  <a:pt x="1707832" y="1024449"/>
                  <a:pt x="1736407" y="1047279"/>
                </a:cubicBezTo>
                <a:cubicBezTo>
                  <a:pt x="1761173" y="1066304"/>
                  <a:pt x="1782128" y="1090085"/>
                  <a:pt x="1802130" y="1113867"/>
                </a:cubicBezTo>
                <a:cubicBezTo>
                  <a:pt x="1837373" y="1155722"/>
                  <a:pt x="1864995" y="1203285"/>
                  <a:pt x="1889760" y="1252750"/>
                </a:cubicBezTo>
                <a:cubicBezTo>
                  <a:pt x="1891665" y="1256555"/>
                  <a:pt x="1894523" y="1260360"/>
                  <a:pt x="1899285" y="1263214"/>
                </a:cubicBezTo>
                <a:cubicBezTo>
                  <a:pt x="1899285" y="1260360"/>
                  <a:pt x="1900238" y="1257506"/>
                  <a:pt x="1899285" y="1255604"/>
                </a:cubicBezTo>
                <a:cubicBezTo>
                  <a:pt x="1881188" y="1198528"/>
                  <a:pt x="1856423" y="1143356"/>
                  <a:pt x="1824038" y="1092939"/>
                </a:cubicBezTo>
                <a:cubicBezTo>
                  <a:pt x="1787843" y="1037766"/>
                  <a:pt x="1742123" y="991155"/>
                  <a:pt x="1684973" y="955007"/>
                </a:cubicBezTo>
                <a:cubicBezTo>
                  <a:pt x="1645920" y="929323"/>
                  <a:pt x="1603057" y="914103"/>
                  <a:pt x="1558290" y="906493"/>
                </a:cubicBezTo>
                <a:cubicBezTo>
                  <a:pt x="1536382" y="902688"/>
                  <a:pt x="1523048" y="894127"/>
                  <a:pt x="1511618" y="875102"/>
                </a:cubicBezTo>
                <a:cubicBezTo>
                  <a:pt x="1500188" y="857028"/>
                  <a:pt x="1483043" y="841808"/>
                  <a:pt x="1467803" y="823734"/>
                </a:cubicBezTo>
                <a:cubicBezTo>
                  <a:pt x="1481138" y="814221"/>
                  <a:pt x="1496378" y="803758"/>
                  <a:pt x="1511618" y="794245"/>
                </a:cubicBezTo>
                <a:cubicBezTo>
                  <a:pt x="1568768" y="758097"/>
                  <a:pt x="1628775" y="711486"/>
                  <a:pt x="1695450" y="697217"/>
                </a:cubicBezTo>
                <a:cubicBezTo>
                  <a:pt x="1707832" y="694363"/>
                  <a:pt x="1719263" y="695314"/>
                  <a:pt x="1729740" y="700071"/>
                </a:cubicBezTo>
                <a:cubicBezTo>
                  <a:pt x="1784032" y="722901"/>
                  <a:pt x="1828800" y="752390"/>
                  <a:pt x="1865948" y="798050"/>
                </a:cubicBezTo>
                <a:cubicBezTo>
                  <a:pt x="1901190" y="839905"/>
                  <a:pt x="1928813" y="887468"/>
                  <a:pt x="1956435" y="934079"/>
                </a:cubicBezTo>
                <a:cubicBezTo>
                  <a:pt x="1981200" y="976886"/>
                  <a:pt x="2001202" y="1021595"/>
                  <a:pt x="2018348" y="1067255"/>
                </a:cubicBezTo>
                <a:cubicBezTo>
                  <a:pt x="2024063" y="1083426"/>
                  <a:pt x="2031682" y="1099598"/>
                  <a:pt x="2037398" y="1114818"/>
                </a:cubicBezTo>
                <a:cubicBezTo>
                  <a:pt x="2038350" y="1114818"/>
                  <a:pt x="2040255" y="1114818"/>
                  <a:pt x="2041207" y="1113867"/>
                </a:cubicBezTo>
                <a:cubicBezTo>
                  <a:pt x="2041207" y="1111013"/>
                  <a:pt x="2043113" y="1108159"/>
                  <a:pt x="2042160" y="1105305"/>
                </a:cubicBezTo>
                <a:cubicBezTo>
                  <a:pt x="2042160" y="1104354"/>
                  <a:pt x="2041207" y="1102452"/>
                  <a:pt x="2041207" y="1101500"/>
                </a:cubicBezTo>
                <a:cubicBezTo>
                  <a:pt x="2033588" y="1071060"/>
                  <a:pt x="2027873" y="1039669"/>
                  <a:pt x="2017395" y="1009229"/>
                </a:cubicBezTo>
                <a:cubicBezTo>
                  <a:pt x="2008823" y="981642"/>
                  <a:pt x="1996440" y="955007"/>
                  <a:pt x="1984057" y="929323"/>
                </a:cubicBezTo>
                <a:cubicBezTo>
                  <a:pt x="1958340" y="876053"/>
                  <a:pt x="1926907" y="824685"/>
                  <a:pt x="1887855" y="779025"/>
                </a:cubicBezTo>
                <a:cubicBezTo>
                  <a:pt x="1859280" y="745731"/>
                  <a:pt x="1829752" y="714339"/>
                  <a:pt x="1794510" y="687704"/>
                </a:cubicBezTo>
                <a:cubicBezTo>
                  <a:pt x="1780223" y="677241"/>
                  <a:pt x="1766888" y="666777"/>
                  <a:pt x="1749743" y="662972"/>
                </a:cubicBezTo>
                <a:cubicBezTo>
                  <a:pt x="1702118" y="651557"/>
                  <a:pt x="1644968" y="668679"/>
                  <a:pt x="1601153" y="687704"/>
                </a:cubicBezTo>
                <a:cubicBezTo>
                  <a:pt x="1563053" y="703876"/>
                  <a:pt x="1524000" y="718145"/>
                  <a:pt x="1488757" y="740023"/>
                </a:cubicBezTo>
                <a:cubicBezTo>
                  <a:pt x="1459230" y="759048"/>
                  <a:pt x="1430655" y="779976"/>
                  <a:pt x="1402080" y="800904"/>
                </a:cubicBezTo>
                <a:cubicBezTo>
                  <a:pt x="1400175" y="802806"/>
                  <a:pt x="1398270" y="804709"/>
                  <a:pt x="1396365" y="805660"/>
                </a:cubicBezTo>
                <a:cubicBezTo>
                  <a:pt x="1366838" y="816124"/>
                  <a:pt x="1349693" y="839905"/>
                  <a:pt x="1331595" y="862735"/>
                </a:cubicBezTo>
                <a:cubicBezTo>
                  <a:pt x="1303973" y="896980"/>
                  <a:pt x="1274445" y="928372"/>
                  <a:pt x="1243965" y="958812"/>
                </a:cubicBezTo>
                <a:cubicBezTo>
                  <a:pt x="1242060" y="960715"/>
                  <a:pt x="1240155" y="961666"/>
                  <a:pt x="1235393" y="965471"/>
                </a:cubicBezTo>
                <a:cubicBezTo>
                  <a:pt x="1237298" y="957861"/>
                  <a:pt x="1237298" y="952153"/>
                  <a:pt x="1240155" y="948348"/>
                </a:cubicBezTo>
                <a:cubicBezTo>
                  <a:pt x="1255395" y="928372"/>
                  <a:pt x="1271588" y="909347"/>
                  <a:pt x="1287780" y="890322"/>
                </a:cubicBezTo>
                <a:cubicBezTo>
                  <a:pt x="1300163" y="876053"/>
                  <a:pt x="1313498" y="860833"/>
                  <a:pt x="1327785" y="848466"/>
                </a:cubicBezTo>
                <a:cubicBezTo>
                  <a:pt x="1367790" y="812319"/>
                  <a:pt x="1407795" y="776171"/>
                  <a:pt x="1448753" y="740975"/>
                </a:cubicBezTo>
                <a:cubicBezTo>
                  <a:pt x="1476375" y="717193"/>
                  <a:pt x="1504950" y="694363"/>
                  <a:pt x="1532573" y="671533"/>
                </a:cubicBezTo>
                <a:cubicBezTo>
                  <a:pt x="1564957" y="644898"/>
                  <a:pt x="1599248" y="619214"/>
                  <a:pt x="1630680" y="590676"/>
                </a:cubicBezTo>
                <a:cubicBezTo>
                  <a:pt x="1681163" y="545016"/>
                  <a:pt x="1733550" y="500307"/>
                  <a:pt x="1772603" y="444183"/>
                </a:cubicBezTo>
                <a:cubicBezTo>
                  <a:pt x="1775460" y="440378"/>
                  <a:pt x="1779270" y="436573"/>
                  <a:pt x="1783080" y="431817"/>
                </a:cubicBezTo>
                <a:cubicBezTo>
                  <a:pt x="1804988" y="447037"/>
                  <a:pt x="1827848" y="461306"/>
                  <a:pt x="1847850" y="477477"/>
                </a:cubicBezTo>
                <a:cubicBezTo>
                  <a:pt x="1867852" y="493648"/>
                  <a:pt x="1886902" y="510771"/>
                  <a:pt x="1905000" y="528845"/>
                </a:cubicBezTo>
                <a:cubicBezTo>
                  <a:pt x="1922145" y="546919"/>
                  <a:pt x="1937385" y="567846"/>
                  <a:pt x="1954530" y="586871"/>
                </a:cubicBezTo>
                <a:cubicBezTo>
                  <a:pt x="1936432" y="551675"/>
                  <a:pt x="1909763" y="523137"/>
                  <a:pt x="1883093" y="494600"/>
                </a:cubicBezTo>
                <a:cubicBezTo>
                  <a:pt x="1856423" y="466062"/>
                  <a:pt x="1822132" y="447037"/>
                  <a:pt x="1792605" y="421353"/>
                </a:cubicBezTo>
                <a:cubicBezTo>
                  <a:pt x="1799273" y="411840"/>
                  <a:pt x="1805940" y="402328"/>
                  <a:pt x="1811655" y="393767"/>
                </a:cubicBezTo>
                <a:cubicBezTo>
                  <a:pt x="1810702" y="392815"/>
                  <a:pt x="1809750" y="391864"/>
                  <a:pt x="1808798" y="390913"/>
                </a:cubicBezTo>
                <a:cubicBezTo>
                  <a:pt x="1805940" y="392815"/>
                  <a:pt x="1803082" y="393767"/>
                  <a:pt x="1800225" y="395669"/>
                </a:cubicBezTo>
                <a:cubicBezTo>
                  <a:pt x="1795463" y="399474"/>
                  <a:pt x="1790700" y="403279"/>
                  <a:pt x="1784985" y="406133"/>
                </a:cubicBezTo>
                <a:cubicBezTo>
                  <a:pt x="1780223" y="409938"/>
                  <a:pt x="1775460" y="408987"/>
                  <a:pt x="1769745" y="406133"/>
                </a:cubicBezTo>
                <a:cubicBezTo>
                  <a:pt x="1728788" y="383303"/>
                  <a:pt x="1684973" y="363326"/>
                  <a:pt x="1638300" y="355716"/>
                </a:cubicBezTo>
                <a:cubicBezTo>
                  <a:pt x="1589723" y="347155"/>
                  <a:pt x="1542098" y="347155"/>
                  <a:pt x="1493520" y="360473"/>
                </a:cubicBezTo>
                <a:cubicBezTo>
                  <a:pt x="1431607" y="376644"/>
                  <a:pt x="1379220" y="408035"/>
                  <a:pt x="1332548" y="449891"/>
                </a:cubicBezTo>
                <a:cubicBezTo>
                  <a:pt x="1312545" y="467965"/>
                  <a:pt x="1294448" y="486990"/>
                  <a:pt x="1275398" y="506015"/>
                </a:cubicBezTo>
                <a:cubicBezTo>
                  <a:pt x="1261110" y="495551"/>
                  <a:pt x="1260157" y="492697"/>
                  <a:pt x="1264920" y="474623"/>
                </a:cubicBezTo>
                <a:cubicBezTo>
                  <a:pt x="1267778" y="463208"/>
                  <a:pt x="1271588" y="450842"/>
                  <a:pt x="1275398" y="439427"/>
                </a:cubicBezTo>
                <a:cubicBezTo>
                  <a:pt x="1280160" y="422304"/>
                  <a:pt x="1287780" y="408035"/>
                  <a:pt x="1301115" y="396620"/>
                </a:cubicBezTo>
                <a:cubicBezTo>
                  <a:pt x="1328738" y="372839"/>
                  <a:pt x="1354455" y="346204"/>
                  <a:pt x="1383982" y="325276"/>
                </a:cubicBezTo>
                <a:cubicBezTo>
                  <a:pt x="1427798" y="295787"/>
                  <a:pt x="1475423" y="273908"/>
                  <a:pt x="1526857" y="257737"/>
                </a:cubicBezTo>
                <a:cubicBezTo>
                  <a:pt x="1574482" y="243468"/>
                  <a:pt x="1622107" y="244420"/>
                  <a:pt x="1669732" y="247273"/>
                </a:cubicBezTo>
                <a:cubicBezTo>
                  <a:pt x="1684973" y="248225"/>
                  <a:pt x="1700213" y="252030"/>
                  <a:pt x="1715453" y="253932"/>
                </a:cubicBezTo>
                <a:cubicBezTo>
                  <a:pt x="1719263" y="254883"/>
                  <a:pt x="1723073" y="253932"/>
                  <a:pt x="1729740" y="253932"/>
                </a:cubicBezTo>
                <a:cubicBezTo>
                  <a:pt x="1725930" y="251078"/>
                  <a:pt x="1724978" y="248225"/>
                  <a:pt x="1723073" y="248225"/>
                </a:cubicBezTo>
                <a:cubicBezTo>
                  <a:pt x="1699260" y="244420"/>
                  <a:pt x="1675448" y="240615"/>
                  <a:pt x="1651635" y="238712"/>
                </a:cubicBezTo>
                <a:cubicBezTo>
                  <a:pt x="1618298" y="235858"/>
                  <a:pt x="1584960" y="236810"/>
                  <a:pt x="1551623" y="241566"/>
                </a:cubicBezTo>
                <a:cubicBezTo>
                  <a:pt x="1500188" y="248225"/>
                  <a:pt x="1451610" y="262493"/>
                  <a:pt x="1404938" y="286275"/>
                </a:cubicBezTo>
                <a:cubicBezTo>
                  <a:pt x="1383982" y="297690"/>
                  <a:pt x="1363028" y="308154"/>
                  <a:pt x="1343025" y="319569"/>
                </a:cubicBezTo>
                <a:cubicBezTo>
                  <a:pt x="1333500" y="324325"/>
                  <a:pt x="1324928" y="330984"/>
                  <a:pt x="1314450" y="335740"/>
                </a:cubicBezTo>
                <a:cubicBezTo>
                  <a:pt x="1320165" y="322422"/>
                  <a:pt x="1323975" y="308154"/>
                  <a:pt x="1330643" y="295787"/>
                </a:cubicBezTo>
                <a:cubicBezTo>
                  <a:pt x="1356360" y="245371"/>
                  <a:pt x="1383030" y="195906"/>
                  <a:pt x="1409700" y="146440"/>
                </a:cubicBezTo>
                <a:cubicBezTo>
                  <a:pt x="1424940" y="119805"/>
                  <a:pt x="1443038" y="95073"/>
                  <a:pt x="1459230" y="68437"/>
                </a:cubicBezTo>
                <a:cubicBezTo>
                  <a:pt x="1465898" y="57022"/>
                  <a:pt x="1470660" y="43705"/>
                  <a:pt x="1478280" y="29436"/>
                </a:cubicBezTo>
                <a:cubicBezTo>
                  <a:pt x="1468755" y="29436"/>
                  <a:pt x="1465898" y="34192"/>
                  <a:pt x="1463040" y="38948"/>
                </a:cubicBezTo>
                <a:cubicBezTo>
                  <a:pt x="1451610" y="57974"/>
                  <a:pt x="1439228" y="76999"/>
                  <a:pt x="1428750" y="96975"/>
                </a:cubicBezTo>
                <a:cubicBezTo>
                  <a:pt x="1403985" y="142635"/>
                  <a:pt x="1374457" y="185442"/>
                  <a:pt x="1343978" y="227297"/>
                </a:cubicBezTo>
                <a:cubicBezTo>
                  <a:pt x="1309688" y="273908"/>
                  <a:pt x="1280160" y="322422"/>
                  <a:pt x="1255395" y="374742"/>
                </a:cubicBezTo>
                <a:cubicBezTo>
                  <a:pt x="1254443" y="377595"/>
                  <a:pt x="1251585" y="379498"/>
                  <a:pt x="1249680" y="382352"/>
                </a:cubicBezTo>
                <a:cubicBezTo>
                  <a:pt x="1247775" y="378547"/>
                  <a:pt x="1244918" y="378547"/>
                  <a:pt x="1241107" y="381400"/>
                </a:cubicBezTo>
                <a:cubicBezTo>
                  <a:pt x="1223010" y="393767"/>
                  <a:pt x="1203960" y="406133"/>
                  <a:pt x="1187768" y="419450"/>
                </a:cubicBezTo>
                <a:cubicBezTo>
                  <a:pt x="1176338" y="428963"/>
                  <a:pt x="1168718" y="441329"/>
                  <a:pt x="1159193" y="452744"/>
                </a:cubicBezTo>
                <a:cubicBezTo>
                  <a:pt x="1129665" y="486990"/>
                  <a:pt x="1100138" y="521235"/>
                  <a:pt x="1080135" y="562139"/>
                </a:cubicBezTo>
                <a:cubicBezTo>
                  <a:pt x="1075373" y="572603"/>
                  <a:pt x="1069657" y="583066"/>
                  <a:pt x="1064895" y="594481"/>
                </a:cubicBezTo>
                <a:cubicBezTo>
                  <a:pt x="1062990" y="591628"/>
                  <a:pt x="1062038" y="588774"/>
                  <a:pt x="1060132" y="584969"/>
                </a:cubicBezTo>
                <a:cubicBezTo>
                  <a:pt x="1054418" y="592579"/>
                  <a:pt x="1055370" y="599238"/>
                  <a:pt x="1057275" y="605896"/>
                </a:cubicBezTo>
                <a:cubicBezTo>
                  <a:pt x="1062038" y="617312"/>
                  <a:pt x="1063943" y="627775"/>
                  <a:pt x="1052513" y="636337"/>
                </a:cubicBezTo>
                <a:cubicBezTo>
                  <a:pt x="1051560" y="637288"/>
                  <a:pt x="1050607" y="640142"/>
                  <a:pt x="1050607" y="642044"/>
                </a:cubicBezTo>
                <a:cubicBezTo>
                  <a:pt x="1051560" y="656313"/>
                  <a:pt x="1049655" y="671533"/>
                  <a:pt x="1054418" y="685802"/>
                </a:cubicBezTo>
                <a:cubicBezTo>
                  <a:pt x="1056323" y="690558"/>
                  <a:pt x="1054418" y="696266"/>
                  <a:pt x="1054418" y="701973"/>
                </a:cubicBezTo>
                <a:cubicBezTo>
                  <a:pt x="1052513" y="701973"/>
                  <a:pt x="1052513" y="702924"/>
                  <a:pt x="1051560" y="702924"/>
                </a:cubicBezTo>
                <a:cubicBezTo>
                  <a:pt x="1051560" y="702924"/>
                  <a:pt x="1050607" y="701973"/>
                  <a:pt x="1050607" y="701973"/>
                </a:cubicBezTo>
                <a:cubicBezTo>
                  <a:pt x="1047750" y="673435"/>
                  <a:pt x="1044893" y="644898"/>
                  <a:pt x="1042035" y="616360"/>
                </a:cubicBezTo>
                <a:cubicBezTo>
                  <a:pt x="1045845" y="615409"/>
                  <a:pt x="1047750" y="614458"/>
                  <a:pt x="1051560" y="614458"/>
                </a:cubicBezTo>
                <a:cubicBezTo>
                  <a:pt x="1047750" y="594481"/>
                  <a:pt x="1046797" y="574505"/>
                  <a:pt x="1061085" y="555480"/>
                </a:cubicBezTo>
                <a:cubicBezTo>
                  <a:pt x="1061085" y="566895"/>
                  <a:pt x="1061085" y="566895"/>
                  <a:pt x="1053465" y="578310"/>
                </a:cubicBezTo>
                <a:cubicBezTo>
                  <a:pt x="1059180" y="582115"/>
                  <a:pt x="1062990" y="578310"/>
                  <a:pt x="1065848" y="574505"/>
                </a:cubicBezTo>
                <a:cubicBezTo>
                  <a:pt x="1071563" y="564992"/>
                  <a:pt x="1071563" y="553577"/>
                  <a:pt x="1069657" y="543114"/>
                </a:cubicBezTo>
                <a:cubicBezTo>
                  <a:pt x="1067753" y="534552"/>
                  <a:pt x="1064895" y="526942"/>
                  <a:pt x="1062038" y="516478"/>
                </a:cubicBezTo>
                <a:cubicBezTo>
                  <a:pt x="1049655" y="526942"/>
                  <a:pt x="1063943" y="536455"/>
                  <a:pt x="1059180" y="545016"/>
                </a:cubicBezTo>
                <a:cubicBezTo>
                  <a:pt x="1053465" y="556431"/>
                  <a:pt x="1047750" y="566895"/>
                  <a:pt x="1042988" y="577359"/>
                </a:cubicBezTo>
                <a:cubicBezTo>
                  <a:pt x="1038225" y="561187"/>
                  <a:pt x="1032510" y="444183"/>
                  <a:pt x="1035368" y="412792"/>
                </a:cubicBezTo>
                <a:cubicBezTo>
                  <a:pt x="1040130" y="424207"/>
                  <a:pt x="1042035" y="435622"/>
                  <a:pt x="1049655" y="445134"/>
                </a:cubicBezTo>
                <a:cubicBezTo>
                  <a:pt x="1050607" y="445134"/>
                  <a:pt x="1051560" y="444183"/>
                  <a:pt x="1052513" y="444183"/>
                </a:cubicBezTo>
                <a:cubicBezTo>
                  <a:pt x="1051560" y="441329"/>
                  <a:pt x="1051560" y="438476"/>
                  <a:pt x="1050607" y="435622"/>
                </a:cubicBezTo>
                <a:cubicBezTo>
                  <a:pt x="1047750" y="422304"/>
                  <a:pt x="1043940" y="409938"/>
                  <a:pt x="1042035" y="396620"/>
                </a:cubicBezTo>
                <a:cubicBezTo>
                  <a:pt x="1041082" y="387108"/>
                  <a:pt x="1043940" y="377595"/>
                  <a:pt x="1055370" y="369985"/>
                </a:cubicBezTo>
                <a:cubicBezTo>
                  <a:pt x="1055370" y="377595"/>
                  <a:pt x="1055370" y="383303"/>
                  <a:pt x="1055370" y="390913"/>
                </a:cubicBezTo>
                <a:cubicBezTo>
                  <a:pt x="1065848" y="389010"/>
                  <a:pt x="1065848" y="382352"/>
                  <a:pt x="1064895" y="375693"/>
                </a:cubicBezTo>
                <a:cubicBezTo>
                  <a:pt x="1062038" y="362375"/>
                  <a:pt x="1059180" y="350009"/>
                  <a:pt x="1056323" y="336691"/>
                </a:cubicBezTo>
                <a:cubicBezTo>
                  <a:pt x="1055370" y="332886"/>
                  <a:pt x="1055370" y="327179"/>
                  <a:pt x="1057275" y="324325"/>
                </a:cubicBezTo>
                <a:cubicBezTo>
                  <a:pt x="1073468" y="307202"/>
                  <a:pt x="1070610" y="286275"/>
                  <a:pt x="1067753" y="266298"/>
                </a:cubicBezTo>
                <a:cubicBezTo>
                  <a:pt x="1066800" y="256786"/>
                  <a:pt x="1066800" y="247273"/>
                  <a:pt x="1064895" y="237761"/>
                </a:cubicBezTo>
                <a:cubicBezTo>
                  <a:pt x="1062990" y="229199"/>
                  <a:pt x="1061085" y="219687"/>
                  <a:pt x="1058228" y="211126"/>
                </a:cubicBezTo>
                <a:cubicBezTo>
                  <a:pt x="1055370" y="203516"/>
                  <a:pt x="1051560" y="195906"/>
                  <a:pt x="1047750" y="188296"/>
                </a:cubicBezTo>
                <a:cubicBezTo>
                  <a:pt x="1069657" y="172124"/>
                  <a:pt x="1077278" y="149294"/>
                  <a:pt x="1072515" y="123610"/>
                </a:cubicBezTo>
                <a:cubicBezTo>
                  <a:pt x="1068705" y="102683"/>
                  <a:pt x="1062990" y="82706"/>
                  <a:pt x="1058228" y="61779"/>
                </a:cubicBezTo>
                <a:cubicBezTo>
                  <a:pt x="1055370" y="62730"/>
                  <a:pt x="1053465" y="63681"/>
                  <a:pt x="1050607" y="65584"/>
                </a:cubicBezTo>
                <a:cubicBezTo>
                  <a:pt x="1047750" y="54169"/>
                  <a:pt x="1048703" y="43705"/>
                  <a:pt x="1054418" y="33241"/>
                </a:cubicBezTo>
                <a:cubicBezTo>
                  <a:pt x="1056323" y="30387"/>
                  <a:pt x="1059180" y="27533"/>
                  <a:pt x="1060132" y="24680"/>
                </a:cubicBezTo>
                <a:cubicBezTo>
                  <a:pt x="1061085" y="22777"/>
                  <a:pt x="1060132" y="18972"/>
                  <a:pt x="1060132" y="13265"/>
                </a:cubicBezTo>
                <a:cubicBezTo>
                  <a:pt x="1048703" y="23728"/>
                  <a:pt x="1044893" y="34192"/>
                  <a:pt x="1042988" y="44656"/>
                </a:cubicBezTo>
                <a:cubicBezTo>
                  <a:pt x="1041082" y="53217"/>
                  <a:pt x="1042988" y="62730"/>
                  <a:pt x="1043940" y="72242"/>
                </a:cubicBezTo>
                <a:cubicBezTo>
                  <a:pt x="1044893" y="85560"/>
                  <a:pt x="1047750" y="97926"/>
                  <a:pt x="1049655" y="111244"/>
                </a:cubicBezTo>
                <a:cubicBezTo>
                  <a:pt x="1051560" y="108390"/>
                  <a:pt x="1054418" y="105536"/>
                  <a:pt x="1059180" y="99829"/>
                </a:cubicBezTo>
                <a:cubicBezTo>
                  <a:pt x="1062038" y="113146"/>
                  <a:pt x="1064895" y="126464"/>
                  <a:pt x="1066800" y="138830"/>
                </a:cubicBezTo>
                <a:cubicBezTo>
                  <a:pt x="1067753" y="142635"/>
                  <a:pt x="1065848" y="149294"/>
                  <a:pt x="1063943" y="150245"/>
                </a:cubicBezTo>
                <a:cubicBezTo>
                  <a:pt x="1050607" y="155002"/>
                  <a:pt x="1049655" y="166417"/>
                  <a:pt x="1048703" y="177832"/>
                </a:cubicBezTo>
                <a:cubicBezTo>
                  <a:pt x="1047750" y="177832"/>
                  <a:pt x="1046797" y="176880"/>
                  <a:pt x="1044893" y="176880"/>
                </a:cubicBezTo>
                <a:cubicBezTo>
                  <a:pt x="1047750" y="158807"/>
                  <a:pt x="1050607" y="140733"/>
                  <a:pt x="1053465" y="122659"/>
                </a:cubicBezTo>
                <a:cubicBezTo>
                  <a:pt x="1050607" y="123610"/>
                  <a:pt x="1048703" y="123610"/>
                  <a:pt x="1048703" y="124561"/>
                </a:cubicBezTo>
                <a:cubicBezTo>
                  <a:pt x="1045845" y="144538"/>
                  <a:pt x="1041082" y="164514"/>
                  <a:pt x="1039178" y="184491"/>
                </a:cubicBezTo>
                <a:cubicBezTo>
                  <a:pt x="1038225" y="192101"/>
                  <a:pt x="1043940" y="199711"/>
                  <a:pt x="1047750" y="207321"/>
                </a:cubicBezTo>
                <a:cubicBezTo>
                  <a:pt x="1054418" y="220638"/>
                  <a:pt x="1057275" y="233004"/>
                  <a:pt x="1048703" y="248225"/>
                </a:cubicBezTo>
                <a:cubicBezTo>
                  <a:pt x="1044893" y="254883"/>
                  <a:pt x="1046797" y="264396"/>
                  <a:pt x="1045845" y="272006"/>
                </a:cubicBezTo>
                <a:cubicBezTo>
                  <a:pt x="1044893" y="283421"/>
                  <a:pt x="1043940" y="293885"/>
                  <a:pt x="1042035" y="305300"/>
                </a:cubicBezTo>
                <a:cubicBezTo>
                  <a:pt x="1040130" y="315764"/>
                  <a:pt x="1040130" y="325276"/>
                  <a:pt x="1044893" y="334789"/>
                </a:cubicBezTo>
                <a:cubicBezTo>
                  <a:pt x="1047750" y="339545"/>
                  <a:pt x="1049655" y="344301"/>
                  <a:pt x="1050607" y="349058"/>
                </a:cubicBezTo>
                <a:cubicBezTo>
                  <a:pt x="1052513" y="354765"/>
                  <a:pt x="1052513" y="360473"/>
                  <a:pt x="1046797" y="366180"/>
                </a:cubicBezTo>
                <a:cubicBezTo>
                  <a:pt x="1041082" y="371888"/>
                  <a:pt x="1038225" y="379498"/>
                  <a:pt x="1033463" y="386157"/>
                </a:cubicBezTo>
                <a:cubicBezTo>
                  <a:pt x="1028700" y="371888"/>
                  <a:pt x="1031557" y="356668"/>
                  <a:pt x="1032510" y="341448"/>
                </a:cubicBezTo>
                <a:cubicBezTo>
                  <a:pt x="1033463" y="325276"/>
                  <a:pt x="1032510" y="310056"/>
                  <a:pt x="1032510" y="292934"/>
                </a:cubicBezTo>
                <a:cubicBezTo>
                  <a:pt x="1024890" y="292934"/>
                  <a:pt x="1022985" y="299592"/>
                  <a:pt x="1021080" y="304349"/>
                </a:cubicBezTo>
                <a:cubicBezTo>
                  <a:pt x="1006793" y="332886"/>
                  <a:pt x="998220" y="362375"/>
                  <a:pt x="992505" y="393767"/>
                </a:cubicBezTo>
                <a:cubicBezTo>
                  <a:pt x="984885" y="432768"/>
                  <a:pt x="979170" y="470818"/>
                  <a:pt x="972503" y="507917"/>
                </a:cubicBezTo>
                <a:cubicBezTo>
                  <a:pt x="964882" y="491746"/>
                  <a:pt x="956310" y="472721"/>
                  <a:pt x="947738" y="454647"/>
                </a:cubicBezTo>
                <a:cubicBezTo>
                  <a:pt x="927735" y="412792"/>
                  <a:pt x="904875" y="372839"/>
                  <a:pt x="878205" y="334789"/>
                </a:cubicBezTo>
                <a:cubicBezTo>
                  <a:pt x="865822" y="316715"/>
                  <a:pt x="853440" y="299592"/>
                  <a:pt x="840105" y="283421"/>
                </a:cubicBezTo>
                <a:cubicBezTo>
                  <a:pt x="829628" y="271055"/>
                  <a:pt x="817245" y="259640"/>
                  <a:pt x="806768" y="247273"/>
                </a:cubicBezTo>
                <a:cubicBezTo>
                  <a:pt x="758190" y="193052"/>
                  <a:pt x="703897" y="145489"/>
                  <a:pt x="643890" y="104585"/>
                </a:cubicBezTo>
                <a:cubicBezTo>
                  <a:pt x="621982" y="89365"/>
                  <a:pt x="598170" y="76999"/>
                  <a:pt x="574357" y="65584"/>
                </a:cubicBezTo>
                <a:cubicBezTo>
                  <a:pt x="524828" y="40851"/>
                  <a:pt x="474345" y="21826"/>
                  <a:pt x="420053" y="10411"/>
                </a:cubicBezTo>
                <a:cubicBezTo>
                  <a:pt x="409575" y="8508"/>
                  <a:pt x="285750" y="-4809"/>
                  <a:pt x="286703" y="1850"/>
                </a:cubicBezTo>
                <a:cubicBezTo>
                  <a:pt x="287655" y="10411"/>
                  <a:pt x="299085" y="12313"/>
                  <a:pt x="306705" y="12313"/>
                </a:cubicBezTo>
                <a:cubicBezTo>
                  <a:pt x="476250" y="14216"/>
                  <a:pt x="630555" y="98878"/>
                  <a:pt x="741045" y="224443"/>
                </a:cubicBezTo>
                <a:cubicBezTo>
                  <a:pt x="756285" y="241566"/>
                  <a:pt x="771525" y="258688"/>
                  <a:pt x="785813" y="276762"/>
                </a:cubicBezTo>
                <a:cubicBezTo>
                  <a:pt x="796290" y="290080"/>
                  <a:pt x="805815" y="303397"/>
                  <a:pt x="816293" y="317666"/>
                </a:cubicBezTo>
                <a:cubicBezTo>
                  <a:pt x="848678" y="363326"/>
                  <a:pt x="875347" y="411840"/>
                  <a:pt x="900113" y="461306"/>
                </a:cubicBezTo>
                <a:cubicBezTo>
                  <a:pt x="925830" y="513625"/>
                  <a:pt x="945832" y="568798"/>
                  <a:pt x="956310" y="626824"/>
                </a:cubicBezTo>
                <a:cubicBezTo>
                  <a:pt x="958215" y="636337"/>
                  <a:pt x="959168" y="646800"/>
                  <a:pt x="959168" y="657264"/>
                </a:cubicBezTo>
                <a:cubicBezTo>
                  <a:pt x="951547" y="644898"/>
                  <a:pt x="943928" y="631580"/>
                  <a:pt x="937260" y="619214"/>
                </a:cubicBezTo>
                <a:cubicBezTo>
                  <a:pt x="909638" y="567846"/>
                  <a:pt x="882015" y="517430"/>
                  <a:pt x="856297" y="465111"/>
                </a:cubicBezTo>
                <a:cubicBezTo>
                  <a:pt x="832485" y="416597"/>
                  <a:pt x="802005" y="372839"/>
                  <a:pt x="768668" y="330033"/>
                </a:cubicBezTo>
                <a:cubicBezTo>
                  <a:pt x="741997" y="295787"/>
                  <a:pt x="716280" y="260591"/>
                  <a:pt x="689610" y="226346"/>
                </a:cubicBezTo>
                <a:cubicBezTo>
                  <a:pt x="687705" y="224443"/>
                  <a:pt x="685800" y="221589"/>
                  <a:pt x="683895" y="221589"/>
                </a:cubicBezTo>
                <a:cubicBezTo>
                  <a:pt x="657225" y="213979"/>
                  <a:pt x="637222" y="195906"/>
                  <a:pt x="613410" y="182588"/>
                </a:cubicBezTo>
                <a:cubicBezTo>
                  <a:pt x="566738" y="155953"/>
                  <a:pt x="520065" y="129318"/>
                  <a:pt x="473393" y="102683"/>
                </a:cubicBezTo>
                <a:cubicBezTo>
                  <a:pt x="459105" y="95073"/>
                  <a:pt x="445770" y="87463"/>
                  <a:pt x="431482" y="80804"/>
                </a:cubicBezTo>
                <a:cubicBezTo>
                  <a:pt x="425768" y="77950"/>
                  <a:pt x="420053" y="76999"/>
                  <a:pt x="411480" y="74145"/>
                </a:cubicBezTo>
                <a:cubicBezTo>
                  <a:pt x="415290" y="85560"/>
                  <a:pt x="422910" y="88414"/>
                  <a:pt x="429578" y="93170"/>
                </a:cubicBezTo>
                <a:cubicBezTo>
                  <a:pt x="461010" y="115049"/>
                  <a:pt x="493395" y="135025"/>
                  <a:pt x="522922" y="157855"/>
                </a:cubicBezTo>
                <a:cubicBezTo>
                  <a:pt x="566738" y="191149"/>
                  <a:pt x="608647" y="225395"/>
                  <a:pt x="652463" y="258688"/>
                </a:cubicBezTo>
                <a:cubicBezTo>
                  <a:pt x="669607" y="272006"/>
                  <a:pt x="686753" y="284372"/>
                  <a:pt x="704850" y="296739"/>
                </a:cubicBezTo>
                <a:cubicBezTo>
                  <a:pt x="713422" y="302446"/>
                  <a:pt x="719138" y="310056"/>
                  <a:pt x="723900" y="319569"/>
                </a:cubicBezTo>
                <a:cubicBezTo>
                  <a:pt x="763905" y="395669"/>
                  <a:pt x="806768" y="470818"/>
                  <a:pt x="843915" y="547870"/>
                </a:cubicBezTo>
                <a:cubicBezTo>
                  <a:pt x="858203" y="577359"/>
                  <a:pt x="872490" y="607799"/>
                  <a:pt x="886778" y="638239"/>
                </a:cubicBezTo>
                <a:cubicBezTo>
                  <a:pt x="904875" y="676289"/>
                  <a:pt x="922020" y="715291"/>
                  <a:pt x="939165" y="754292"/>
                </a:cubicBezTo>
                <a:cubicBezTo>
                  <a:pt x="969645" y="826588"/>
                  <a:pt x="1000125" y="898883"/>
                  <a:pt x="1029653" y="971178"/>
                </a:cubicBezTo>
                <a:cubicBezTo>
                  <a:pt x="1035368" y="984496"/>
                  <a:pt x="1039178" y="998765"/>
                  <a:pt x="1044893" y="1013034"/>
                </a:cubicBezTo>
                <a:cubicBezTo>
                  <a:pt x="1024890" y="1016839"/>
                  <a:pt x="1009650" y="1007326"/>
                  <a:pt x="993457" y="1006375"/>
                </a:cubicBezTo>
                <a:cubicBezTo>
                  <a:pt x="980122" y="967373"/>
                  <a:pt x="966788" y="929323"/>
                  <a:pt x="954405" y="891273"/>
                </a:cubicBezTo>
                <a:cubicBezTo>
                  <a:pt x="927735" y="814221"/>
                  <a:pt x="901065" y="736218"/>
                  <a:pt x="873443" y="659167"/>
                </a:cubicBezTo>
                <a:cubicBezTo>
                  <a:pt x="859155" y="618263"/>
                  <a:pt x="843915" y="577359"/>
                  <a:pt x="828675" y="536455"/>
                </a:cubicBezTo>
                <a:cubicBezTo>
                  <a:pt x="825818" y="527894"/>
                  <a:pt x="822007" y="520284"/>
                  <a:pt x="819150" y="511722"/>
                </a:cubicBezTo>
                <a:cubicBezTo>
                  <a:pt x="793432" y="435622"/>
                  <a:pt x="729615" y="377595"/>
                  <a:pt x="673418" y="324325"/>
                </a:cubicBezTo>
                <a:cubicBezTo>
                  <a:pt x="629603" y="283421"/>
                  <a:pt x="579120" y="250127"/>
                  <a:pt x="531495" y="213979"/>
                </a:cubicBezTo>
                <a:cubicBezTo>
                  <a:pt x="529590" y="213028"/>
                  <a:pt x="526732" y="212077"/>
                  <a:pt x="521018" y="209223"/>
                </a:cubicBezTo>
                <a:cubicBezTo>
                  <a:pt x="522922" y="214931"/>
                  <a:pt x="523875" y="218736"/>
                  <a:pt x="525780" y="220638"/>
                </a:cubicBezTo>
                <a:cubicBezTo>
                  <a:pt x="572453" y="260591"/>
                  <a:pt x="609600" y="309105"/>
                  <a:pt x="649605" y="354765"/>
                </a:cubicBezTo>
                <a:cubicBezTo>
                  <a:pt x="672465" y="380449"/>
                  <a:pt x="691515" y="408035"/>
                  <a:pt x="709613" y="436573"/>
                </a:cubicBezTo>
                <a:cubicBezTo>
                  <a:pt x="725805" y="460354"/>
                  <a:pt x="735330" y="488892"/>
                  <a:pt x="746760" y="515527"/>
                </a:cubicBezTo>
                <a:cubicBezTo>
                  <a:pt x="758190" y="541211"/>
                  <a:pt x="767715" y="567846"/>
                  <a:pt x="778193" y="594481"/>
                </a:cubicBezTo>
                <a:cubicBezTo>
                  <a:pt x="782003" y="603994"/>
                  <a:pt x="784860" y="613506"/>
                  <a:pt x="789622" y="625873"/>
                </a:cubicBezTo>
                <a:cubicBezTo>
                  <a:pt x="782003" y="619214"/>
                  <a:pt x="776288" y="614458"/>
                  <a:pt x="771525" y="609701"/>
                </a:cubicBezTo>
                <a:cubicBezTo>
                  <a:pt x="743903" y="578310"/>
                  <a:pt x="711518" y="551675"/>
                  <a:pt x="679132" y="525991"/>
                </a:cubicBezTo>
                <a:cubicBezTo>
                  <a:pt x="641032" y="495551"/>
                  <a:pt x="602932" y="464159"/>
                  <a:pt x="562928" y="434671"/>
                </a:cubicBezTo>
                <a:cubicBezTo>
                  <a:pt x="433388" y="338594"/>
                  <a:pt x="293370" y="257737"/>
                  <a:pt x="143828" y="197808"/>
                </a:cubicBezTo>
                <a:cubicBezTo>
                  <a:pt x="139065" y="195906"/>
                  <a:pt x="134303" y="194954"/>
                  <a:pt x="129540" y="194003"/>
                </a:cubicBezTo>
                <a:cubicBezTo>
                  <a:pt x="128588" y="194954"/>
                  <a:pt x="128588" y="195906"/>
                  <a:pt x="127635" y="196857"/>
                </a:cubicBezTo>
                <a:cubicBezTo>
                  <a:pt x="129540" y="198759"/>
                  <a:pt x="130493" y="201613"/>
                  <a:pt x="132397" y="202564"/>
                </a:cubicBezTo>
                <a:cubicBezTo>
                  <a:pt x="147638" y="209223"/>
                  <a:pt x="162878" y="213979"/>
                  <a:pt x="178118" y="221589"/>
                </a:cubicBezTo>
                <a:cubicBezTo>
                  <a:pt x="184785" y="224443"/>
                  <a:pt x="190500" y="230151"/>
                  <a:pt x="197168" y="233956"/>
                </a:cubicBezTo>
                <a:cubicBezTo>
                  <a:pt x="203835" y="237761"/>
                  <a:pt x="211455" y="240615"/>
                  <a:pt x="219075" y="245371"/>
                </a:cubicBezTo>
                <a:cubicBezTo>
                  <a:pt x="246697" y="261542"/>
                  <a:pt x="273368" y="277714"/>
                  <a:pt x="300990" y="293885"/>
                </a:cubicBezTo>
                <a:cubicBezTo>
                  <a:pt x="311468" y="300544"/>
                  <a:pt x="321945" y="306251"/>
                  <a:pt x="332422" y="311959"/>
                </a:cubicBezTo>
                <a:cubicBezTo>
                  <a:pt x="462915" y="389010"/>
                  <a:pt x="589597" y="479380"/>
                  <a:pt x="693420" y="590676"/>
                </a:cubicBezTo>
                <a:cubicBezTo>
                  <a:pt x="713422" y="612555"/>
                  <a:pt x="732472" y="634434"/>
                  <a:pt x="751522" y="658216"/>
                </a:cubicBezTo>
                <a:cubicBezTo>
                  <a:pt x="682943" y="612555"/>
                  <a:pt x="610553" y="572603"/>
                  <a:pt x="536257" y="537406"/>
                </a:cubicBezTo>
                <a:cubicBezTo>
                  <a:pt x="462915" y="503161"/>
                  <a:pt x="387668" y="470818"/>
                  <a:pt x="311468" y="441329"/>
                </a:cubicBezTo>
                <a:cubicBezTo>
                  <a:pt x="310515" y="442281"/>
                  <a:pt x="310515" y="443232"/>
                  <a:pt x="309563" y="445134"/>
                </a:cubicBezTo>
                <a:cubicBezTo>
                  <a:pt x="310515" y="447037"/>
                  <a:pt x="311468" y="448939"/>
                  <a:pt x="312420" y="449891"/>
                </a:cubicBezTo>
                <a:cubicBezTo>
                  <a:pt x="327660" y="458452"/>
                  <a:pt x="341947" y="467013"/>
                  <a:pt x="358140" y="474623"/>
                </a:cubicBezTo>
                <a:cubicBezTo>
                  <a:pt x="388620" y="489843"/>
                  <a:pt x="421005" y="503161"/>
                  <a:pt x="450532" y="520284"/>
                </a:cubicBezTo>
                <a:cubicBezTo>
                  <a:pt x="489585" y="542162"/>
                  <a:pt x="528638" y="565944"/>
                  <a:pt x="565785" y="590676"/>
                </a:cubicBezTo>
                <a:cubicBezTo>
                  <a:pt x="613410" y="621116"/>
                  <a:pt x="659130" y="653459"/>
                  <a:pt x="705803" y="685802"/>
                </a:cubicBezTo>
                <a:cubicBezTo>
                  <a:pt x="718185" y="694363"/>
                  <a:pt x="728663" y="704827"/>
                  <a:pt x="739140" y="716242"/>
                </a:cubicBezTo>
                <a:cubicBezTo>
                  <a:pt x="733425" y="714339"/>
                  <a:pt x="727710" y="711486"/>
                  <a:pt x="721995" y="708632"/>
                </a:cubicBezTo>
                <a:cubicBezTo>
                  <a:pt x="692468" y="693412"/>
                  <a:pt x="662940" y="680094"/>
                  <a:pt x="630555" y="672484"/>
                </a:cubicBezTo>
                <a:cubicBezTo>
                  <a:pt x="603885" y="665826"/>
                  <a:pt x="578168" y="657264"/>
                  <a:pt x="552450" y="651557"/>
                </a:cubicBezTo>
                <a:cubicBezTo>
                  <a:pt x="535305" y="647752"/>
                  <a:pt x="517207" y="646800"/>
                  <a:pt x="499110" y="645849"/>
                </a:cubicBezTo>
                <a:cubicBezTo>
                  <a:pt x="481013" y="644898"/>
                  <a:pt x="463868" y="640142"/>
                  <a:pt x="445770" y="647752"/>
                </a:cubicBezTo>
                <a:cubicBezTo>
                  <a:pt x="443865" y="648703"/>
                  <a:pt x="440055" y="646800"/>
                  <a:pt x="437197" y="645849"/>
                </a:cubicBezTo>
                <a:cubicBezTo>
                  <a:pt x="363855" y="619214"/>
                  <a:pt x="289560" y="600189"/>
                  <a:pt x="213360" y="584969"/>
                </a:cubicBezTo>
                <a:cubicBezTo>
                  <a:pt x="144780" y="570700"/>
                  <a:pt x="75247" y="560236"/>
                  <a:pt x="6668" y="556431"/>
                </a:cubicBezTo>
                <a:cubicBezTo>
                  <a:pt x="3810" y="556431"/>
                  <a:pt x="953" y="557382"/>
                  <a:pt x="0" y="559285"/>
                </a:cubicBezTo>
                <a:cubicBezTo>
                  <a:pt x="11430" y="572603"/>
                  <a:pt x="64770" y="569749"/>
                  <a:pt x="83820" y="571651"/>
                </a:cubicBezTo>
                <a:cubicBezTo>
                  <a:pt x="112395" y="575456"/>
                  <a:pt x="140970" y="580213"/>
                  <a:pt x="168593" y="585920"/>
                </a:cubicBezTo>
                <a:cubicBezTo>
                  <a:pt x="225743" y="597335"/>
                  <a:pt x="281940" y="611604"/>
                  <a:pt x="337185" y="628727"/>
                </a:cubicBezTo>
                <a:cubicBezTo>
                  <a:pt x="347663" y="632532"/>
                  <a:pt x="357188" y="637288"/>
                  <a:pt x="367665" y="643947"/>
                </a:cubicBezTo>
                <a:cubicBezTo>
                  <a:pt x="360045" y="645849"/>
                  <a:pt x="352425" y="648703"/>
                  <a:pt x="344805" y="650605"/>
                </a:cubicBezTo>
                <a:cubicBezTo>
                  <a:pt x="306705" y="658216"/>
                  <a:pt x="270510" y="668679"/>
                  <a:pt x="235268" y="683899"/>
                </a:cubicBezTo>
                <a:cubicBezTo>
                  <a:pt x="213360" y="693412"/>
                  <a:pt x="195263" y="706729"/>
                  <a:pt x="177165" y="720998"/>
                </a:cubicBezTo>
                <a:cubicBezTo>
                  <a:pt x="162878" y="732413"/>
                  <a:pt x="152400" y="748585"/>
                  <a:pt x="143828" y="764756"/>
                </a:cubicBezTo>
                <a:cubicBezTo>
                  <a:pt x="134303" y="781879"/>
                  <a:pt x="123825" y="799001"/>
                  <a:pt x="114300" y="817075"/>
                </a:cubicBezTo>
                <a:cubicBezTo>
                  <a:pt x="88582" y="868443"/>
                  <a:pt x="57150" y="917908"/>
                  <a:pt x="36195" y="972130"/>
                </a:cubicBezTo>
                <a:cubicBezTo>
                  <a:pt x="22860" y="1006375"/>
                  <a:pt x="10478" y="1039669"/>
                  <a:pt x="953" y="1074865"/>
                </a:cubicBezTo>
                <a:cubicBezTo>
                  <a:pt x="2857" y="1075816"/>
                  <a:pt x="2857" y="1075816"/>
                  <a:pt x="9525" y="1086280"/>
                </a:cubicBezTo>
                <a:close/>
                <a:moveTo>
                  <a:pt x="1048703" y="313861"/>
                </a:moveTo>
                <a:cubicBezTo>
                  <a:pt x="1050607" y="303397"/>
                  <a:pt x="1054418" y="293885"/>
                  <a:pt x="1055370" y="284372"/>
                </a:cubicBezTo>
                <a:cubicBezTo>
                  <a:pt x="1056323" y="274860"/>
                  <a:pt x="1055370" y="264396"/>
                  <a:pt x="1055370" y="252030"/>
                </a:cubicBezTo>
                <a:cubicBezTo>
                  <a:pt x="1070610" y="276762"/>
                  <a:pt x="1067753" y="306251"/>
                  <a:pt x="1048703" y="313861"/>
                </a:cubicBezTo>
                <a:close/>
                <a:moveTo>
                  <a:pt x="1942148" y="1698888"/>
                </a:moveTo>
                <a:cubicBezTo>
                  <a:pt x="1974532" y="1699840"/>
                  <a:pt x="1988820" y="1705547"/>
                  <a:pt x="2000250" y="1719816"/>
                </a:cubicBezTo>
                <a:cubicBezTo>
                  <a:pt x="1982152" y="1713157"/>
                  <a:pt x="1964055" y="1706498"/>
                  <a:pt x="1942148" y="1698888"/>
                </a:cubicBezTo>
                <a:close/>
                <a:moveTo>
                  <a:pt x="1905000" y="1630398"/>
                </a:moveTo>
                <a:cubicBezTo>
                  <a:pt x="1919288" y="1643716"/>
                  <a:pt x="1927860" y="1659887"/>
                  <a:pt x="1932623" y="1677961"/>
                </a:cubicBezTo>
                <a:cubicBezTo>
                  <a:pt x="1923098" y="1677009"/>
                  <a:pt x="1914525" y="1676058"/>
                  <a:pt x="1905000" y="1675107"/>
                </a:cubicBezTo>
                <a:cubicBezTo>
                  <a:pt x="1905000" y="1659887"/>
                  <a:pt x="1905000" y="1645618"/>
                  <a:pt x="1905000" y="1630398"/>
                </a:cubicBezTo>
                <a:close/>
                <a:moveTo>
                  <a:pt x="1774507" y="2160247"/>
                </a:moveTo>
                <a:cubicBezTo>
                  <a:pt x="1776413" y="2171662"/>
                  <a:pt x="1777365" y="2181175"/>
                  <a:pt x="1778318" y="2190687"/>
                </a:cubicBezTo>
                <a:cubicBezTo>
                  <a:pt x="1773555" y="2182126"/>
                  <a:pt x="1766888" y="2173565"/>
                  <a:pt x="1774507" y="2160247"/>
                </a:cubicBezTo>
                <a:close/>
                <a:moveTo>
                  <a:pt x="1789748" y="2136466"/>
                </a:moveTo>
                <a:cubicBezTo>
                  <a:pt x="1754505" y="2151686"/>
                  <a:pt x="1728788" y="2178321"/>
                  <a:pt x="1702118" y="2204005"/>
                </a:cubicBezTo>
                <a:cubicBezTo>
                  <a:pt x="1675448" y="2231591"/>
                  <a:pt x="1659255" y="2265836"/>
                  <a:pt x="1645920" y="2301033"/>
                </a:cubicBezTo>
                <a:cubicBezTo>
                  <a:pt x="1648778" y="2276300"/>
                  <a:pt x="1654493" y="2252519"/>
                  <a:pt x="1664018" y="2230640"/>
                </a:cubicBezTo>
                <a:cubicBezTo>
                  <a:pt x="1677353" y="2198297"/>
                  <a:pt x="1696403" y="2168808"/>
                  <a:pt x="1725930" y="2147881"/>
                </a:cubicBezTo>
                <a:cubicBezTo>
                  <a:pt x="1744980" y="2135514"/>
                  <a:pt x="1765935" y="2129807"/>
                  <a:pt x="1789748" y="2136466"/>
                </a:cubicBezTo>
                <a:close/>
                <a:moveTo>
                  <a:pt x="1809750" y="2122197"/>
                </a:moveTo>
                <a:cubicBezTo>
                  <a:pt x="1804035" y="2088903"/>
                  <a:pt x="1799273" y="2054658"/>
                  <a:pt x="1792605" y="2017559"/>
                </a:cubicBezTo>
                <a:cubicBezTo>
                  <a:pt x="1812607" y="2046097"/>
                  <a:pt x="1821180" y="2105074"/>
                  <a:pt x="1809750" y="2122197"/>
                </a:cubicBezTo>
                <a:close/>
                <a:moveTo>
                  <a:pt x="1824990" y="2114587"/>
                </a:moveTo>
                <a:cubicBezTo>
                  <a:pt x="1831657" y="2068927"/>
                  <a:pt x="1856423" y="2032779"/>
                  <a:pt x="1890713" y="2015656"/>
                </a:cubicBezTo>
                <a:cubicBezTo>
                  <a:pt x="1882140" y="2026120"/>
                  <a:pt x="1872615" y="2035633"/>
                  <a:pt x="1864043" y="2047048"/>
                </a:cubicBezTo>
                <a:cubicBezTo>
                  <a:pt x="1856423" y="2057511"/>
                  <a:pt x="1848802" y="2068927"/>
                  <a:pt x="1842135" y="2080341"/>
                </a:cubicBezTo>
                <a:cubicBezTo>
                  <a:pt x="1836420" y="2090805"/>
                  <a:pt x="1830705" y="2103172"/>
                  <a:pt x="1824990" y="2114587"/>
                </a:cubicBezTo>
                <a:close/>
                <a:moveTo>
                  <a:pt x="1835468" y="2128856"/>
                </a:moveTo>
                <a:cubicBezTo>
                  <a:pt x="1865948" y="2108879"/>
                  <a:pt x="1928813" y="2097464"/>
                  <a:pt x="1963102" y="2106977"/>
                </a:cubicBezTo>
                <a:cubicBezTo>
                  <a:pt x="1918335" y="2110782"/>
                  <a:pt x="1875473" y="2112684"/>
                  <a:pt x="1835468" y="2128856"/>
                </a:cubicBezTo>
                <a:close/>
                <a:moveTo>
                  <a:pt x="1818323" y="2146929"/>
                </a:moveTo>
                <a:cubicBezTo>
                  <a:pt x="1833563" y="2142173"/>
                  <a:pt x="1865948" y="2154540"/>
                  <a:pt x="1889760" y="2175467"/>
                </a:cubicBezTo>
                <a:cubicBezTo>
                  <a:pt x="1864043" y="2165003"/>
                  <a:pt x="1842135" y="2156442"/>
                  <a:pt x="1818323" y="2146929"/>
                </a:cubicBezTo>
                <a:close/>
                <a:moveTo>
                  <a:pt x="1477328" y="2213517"/>
                </a:moveTo>
                <a:cubicBezTo>
                  <a:pt x="1521143" y="2194492"/>
                  <a:pt x="1561148" y="2211615"/>
                  <a:pt x="1599248" y="2231591"/>
                </a:cubicBezTo>
                <a:cubicBezTo>
                  <a:pt x="1559243" y="2225884"/>
                  <a:pt x="1520190" y="2210664"/>
                  <a:pt x="1477328" y="2213517"/>
                </a:cubicBezTo>
                <a:close/>
                <a:moveTo>
                  <a:pt x="1466850" y="2226835"/>
                </a:moveTo>
                <a:cubicBezTo>
                  <a:pt x="1467803" y="2225884"/>
                  <a:pt x="1467803" y="2224932"/>
                  <a:pt x="1468755" y="2223981"/>
                </a:cubicBezTo>
                <a:cubicBezTo>
                  <a:pt x="1480185" y="2232542"/>
                  <a:pt x="1491615" y="2240153"/>
                  <a:pt x="1503045" y="2248714"/>
                </a:cubicBezTo>
                <a:cubicBezTo>
                  <a:pt x="1511618" y="2255373"/>
                  <a:pt x="1519238" y="2262983"/>
                  <a:pt x="1526857" y="2271544"/>
                </a:cubicBezTo>
                <a:cubicBezTo>
                  <a:pt x="1533525" y="2278203"/>
                  <a:pt x="1539240" y="2285813"/>
                  <a:pt x="1544955" y="2293423"/>
                </a:cubicBezTo>
                <a:cubicBezTo>
                  <a:pt x="1550670" y="2301984"/>
                  <a:pt x="1558290" y="2311497"/>
                  <a:pt x="1559243" y="2322912"/>
                </a:cubicBezTo>
                <a:cubicBezTo>
                  <a:pt x="1559243" y="2321961"/>
                  <a:pt x="1556385" y="2320058"/>
                  <a:pt x="1555432" y="2319107"/>
                </a:cubicBezTo>
                <a:cubicBezTo>
                  <a:pt x="1554480" y="2318155"/>
                  <a:pt x="1553528" y="2316253"/>
                  <a:pt x="1552575" y="2315302"/>
                </a:cubicBezTo>
                <a:cubicBezTo>
                  <a:pt x="1550670" y="2312448"/>
                  <a:pt x="1547813" y="2309594"/>
                  <a:pt x="1545907" y="2306740"/>
                </a:cubicBezTo>
                <a:cubicBezTo>
                  <a:pt x="1541145" y="2301033"/>
                  <a:pt x="1536382" y="2294374"/>
                  <a:pt x="1531620" y="2288667"/>
                </a:cubicBezTo>
                <a:cubicBezTo>
                  <a:pt x="1522095" y="2277251"/>
                  <a:pt x="1511618" y="2265836"/>
                  <a:pt x="1501140" y="2255373"/>
                </a:cubicBezTo>
                <a:cubicBezTo>
                  <a:pt x="1497330" y="2253470"/>
                  <a:pt x="1467803" y="2225884"/>
                  <a:pt x="1466850" y="2226835"/>
                </a:cubicBezTo>
                <a:close/>
                <a:moveTo>
                  <a:pt x="1458278" y="2233494"/>
                </a:moveTo>
                <a:cubicBezTo>
                  <a:pt x="1475423" y="2249665"/>
                  <a:pt x="1480185" y="2276300"/>
                  <a:pt x="1470660" y="2295325"/>
                </a:cubicBezTo>
                <a:cubicBezTo>
                  <a:pt x="1466850" y="2276300"/>
                  <a:pt x="1462088" y="2254421"/>
                  <a:pt x="1458278" y="2233494"/>
                </a:cubicBezTo>
                <a:close/>
                <a:moveTo>
                  <a:pt x="1481138" y="2161198"/>
                </a:moveTo>
                <a:cubicBezTo>
                  <a:pt x="1478280" y="2165954"/>
                  <a:pt x="1475423" y="2170711"/>
                  <a:pt x="1472565" y="2174516"/>
                </a:cubicBezTo>
                <a:cubicBezTo>
                  <a:pt x="1469707" y="2178321"/>
                  <a:pt x="1463993" y="2183077"/>
                  <a:pt x="1462088" y="2186882"/>
                </a:cubicBezTo>
                <a:cubicBezTo>
                  <a:pt x="1463993" y="2181175"/>
                  <a:pt x="1465898" y="2178321"/>
                  <a:pt x="1465898" y="2175467"/>
                </a:cubicBezTo>
                <a:cubicBezTo>
                  <a:pt x="1469707" y="2160247"/>
                  <a:pt x="1474470" y="2145027"/>
                  <a:pt x="1478280" y="2129807"/>
                </a:cubicBezTo>
                <a:cubicBezTo>
                  <a:pt x="1483043" y="2109830"/>
                  <a:pt x="1487805" y="2089854"/>
                  <a:pt x="1488757" y="2069878"/>
                </a:cubicBezTo>
                <a:cubicBezTo>
                  <a:pt x="1493520" y="2089854"/>
                  <a:pt x="1496378" y="2110782"/>
                  <a:pt x="1491615" y="2130758"/>
                </a:cubicBezTo>
                <a:cubicBezTo>
                  <a:pt x="1489710" y="2142173"/>
                  <a:pt x="1485900" y="2151686"/>
                  <a:pt x="1481138" y="2161198"/>
                </a:cubicBezTo>
                <a:close/>
                <a:moveTo>
                  <a:pt x="1585913" y="2136466"/>
                </a:moveTo>
                <a:cubicBezTo>
                  <a:pt x="1526857" y="2180223"/>
                  <a:pt x="1468755" y="2211615"/>
                  <a:pt x="1444943" y="2214469"/>
                </a:cubicBezTo>
                <a:cubicBezTo>
                  <a:pt x="1452563" y="2208761"/>
                  <a:pt x="1457325" y="2203054"/>
                  <a:pt x="1463040" y="2199248"/>
                </a:cubicBezTo>
                <a:cubicBezTo>
                  <a:pt x="1481138" y="2186882"/>
                  <a:pt x="1500188" y="2176418"/>
                  <a:pt x="1517332" y="2162150"/>
                </a:cubicBezTo>
                <a:cubicBezTo>
                  <a:pt x="1537335" y="2145027"/>
                  <a:pt x="1560195" y="2138368"/>
                  <a:pt x="1585913" y="2136466"/>
                </a:cubicBezTo>
                <a:close/>
                <a:moveTo>
                  <a:pt x="1686878" y="1888188"/>
                </a:moveTo>
                <a:cubicBezTo>
                  <a:pt x="1685925" y="1888188"/>
                  <a:pt x="1684973" y="1888188"/>
                  <a:pt x="1684973" y="1889139"/>
                </a:cubicBezTo>
                <a:cubicBezTo>
                  <a:pt x="1682115" y="1879627"/>
                  <a:pt x="1678305" y="1869163"/>
                  <a:pt x="1675448" y="1859651"/>
                </a:cubicBezTo>
                <a:cubicBezTo>
                  <a:pt x="1676400" y="1859651"/>
                  <a:pt x="1677353" y="1859651"/>
                  <a:pt x="1678305" y="1859651"/>
                </a:cubicBezTo>
                <a:cubicBezTo>
                  <a:pt x="1681163" y="1869163"/>
                  <a:pt x="1684020" y="1878676"/>
                  <a:pt x="1686878" y="1888188"/>
                </a:cubicBezTo>
                <a:close/>
                <a:moveTo>
                  <a:pt x="1689735" y="1974752"/>
                </a:moveTo>
                <a:cubicBezTo>
                  <a:pt x="1658303" y="1985216"/>
                  <a:pt x="1633538" y="2003290"/>
                  <a:pt x="1611630" y="2030876"/>
                </a:cubicBezTo>
                <a:cubicBezTo>
                  <a:pt x="1615440" y="1999485"/>
                  <a:pt x="1659255" y="1969996"/>
                  <a:pt x="1689735" y="1974752"/>
                </a:cubicBezTo>
                <a:close/>
                <a:moveTo>
                  <a:pt x="1735455" y="1937653"/>
                </a:moveTo>
                <a:cubicBezTo>
                  <a:pt x="1756410" y="1896749"/>
                  <a:pt x="1793557" y="1875822"/>
                  <a:pt x="1834515" y="1860602"/>
                </a:cubicBezTo>
                <a:cubicBezTo>
                  <a:pt x="1801178" y="1886286"/>
                  <a:pt x="1768793" y="1911970"/>
                  <a:pt x="1735455" y="1937653"/>
                </a:cubicBezTo>
                <a:close/>
                <a:moveTo>
                  <a:pt x="1734503" y="1953825"/>
                </a:moveTo>
                <a:cubicBezTo>
                  <a:pt x="1747838" y="1938605"/>
                  <a:pt x="1773555" y="1933848"/>
                  <a:pt x="1821180" y="1937653"/>
                </a:cubicBezTo>
                <a:cubicBezTo>
                  <a:pt x="1793557" y="1945263"/>
                  <a:pt x="1764982" y="1950971"/>
                  <a:pt x="1734503" y="1953825"/>
                </a:cubicBezTo>
                <a:close/>
                <a:moveTo>
                  <a:pt x="1713548" y="1932897"/>
                </a:moveTo>
                <a:cubicBezTo>
                  <a:pt x="1724978" y="1882481"/>
                  <a:pt x="1740218" y="1833015"/>
                  <a:pt x="1755457" y="1783550"/>
                </a:cubicBezTo>
                <a:cubicBezTo>
                  <a:pt x="1760220" y="1838723"/>
                  <a:pt x="1743075" y="1888188"/>
                  <a:pt x="1713548" y="1932897"/>
                </a:cubicBezTo>
                <a:close/>
                <a:moveTo>
                  <a:pt x="1659255" y="1651326"/>
                </a:moveTo>
                <a:cubicBezTo>
                  <a:pt x="1646873" y="1631349"/>
                  <a:pt x="1636395" y="1613275"/>
                  <a:pt x="1626870" y="1596153"/>
                </a:cubicBezTo>
                <a:cubicBezTo>
                  <a:pt x="1617345" y="1578079"/>
                  <a:pt x="1602105" y="1562859"/>
                  <a:pt x="1595438" y="1540029"/>
                </a:cubicBezTo>
                <a:cubicBezTo>
                  <a:pt x="1629728" y="1569518"/>
                  <a:pt x="1645920" y="1607568"/>
                  <a:pt x="1659255" y="1651326"/>
                </a:cubicBezTo>
                <a:close/>
                <a:moveTo>
                  <a:pt x="1682115" y="1586640"/>
                </a:moveTo>
                <a:cubicBezTo>
                  <a:pt x="1681163" y="1610422"/>
                  <a:pt x="1682115" y="1634203"/>
                  <a:pt x="1674495" y="1656082"/>
                </a:cubicBezTo>
                <a:cubicBezTo>
                  <a:pt x="1667828" y="1632301"/>
                  <a:pt x="1668780" y="1608519"/>
                  <a:pt x="1682115" y="1586640"/>
                </a:cubicBezTo>
                <a:close/>
                <a:moveTo>
                  <a:pt x="1699260" y="1675107"/>
                </a:moveTo>
                <a:cubicBezTo>
                  <a:pt x="1724025" y="1656082"/>
                  <a:pt x="1753553" y="1657033"/>
                  <a:pt x="1781175" y="1652277"/>
                </a:cubicBezTo>
                <a:cubicBezTo>
                  <a:pt x="1781175" y="1653228"/>
                  <a:pt x="1781175" y="1655131"/>
                  <a:pt x="1782128" y="1656082"/>
                </a:cubicBezTo>
                <a:cubicBezTo>
                  <a:pt x="1749743" y="1669400"/>
                  <a:pt x="1717357" y="1681766"/>
                  <a:pt x="1684973" y="1695083"/>
                </a:cubicBezTo>
                <a:cubicBezTo>
                  <a:pt x="1684020" y="1694132"/>
                  <a:pt x="1684020" y="1693181"/>
                  <a:pt x="1683068" y="1692230"/>
                </a:cubicBezTo>
                <a:cubicBezTo>
                  <a:pt x="1687830" y="1686522"/>
                  <a:pt x="1692593" y="1679863"/>
                  <a:pt x="1699260" y="1675107"/>
                </a:cubicBezTo>
                <a:close/>
                <a:moveTo>
                  <a:pt x="372428" y="1574274"/>
                </a:moveTo>
                <a:cubicBezTo>
                  <a:pt x="378143" y="1572371"/>
                  <a:pt x="384810" y="1571420"/>
                  <a:pt x="390525" y="1571420"/>
                </a:cubicBezTo>
                <a:cubicBezTo>
                  <a:pt x="396240" y="1571420"/>
                  <a:pt x="402907" y="1572371"/>
                  <a:pt x="408622" y="1572371"/>
                </a:cubicBezTo>
                <a:cubicBezTo>
                  <a:pt x="408622" y="1572371"/>
                  <a:pt x="408622" y="1573323"/>
                  <a:pt x="407670" y="1573323"/>
                </a:cubicBezTo>
                <a:cubicBezTo>
                  <a:pt x="396240" y="1574274"/>
                  <a:pt x="384810" y="1574274"/>
                  <a:pt x="372428" y="1574274"/>
                </a:cubicBezTo>
                <a:close/>
                <a:moveTo>
                  <a:pt x="291465" y="1839674"/>
                </a:moveTo>
                <a:cubicBezTo>
                  <a:pt x="281940" y="1855846"/>
                  <a:pt x="272415" y="1871065"/>
                  <a:pt x="256222" y="1881529"/>
                </a:cubicBezTo>
                <a:cubicBezTo>
                  <a:pt x="264795" y="1864407"/>
                  <a:pt x="276225" y="1851089"/>
                  <a:pt x="291465" y="1839674"/>
                </a:cubicBezTo>
                <a:close/>
                <a:moveTo>
                  <a:pt x="327660" y="1809234"/>
                </a:moveTo>
                <a:cubicBezTo>
                  <a:pt x="345757" y="1796868"/>
                  <a:pt x="366713" y="1802575"/>
                  <a:pt x="385763" y="1798770"/>
                </a:cubicBezTo>
                <a:cubicBezTo>
                  <a:pt x="375285" y="1810185"/>
                  <a:pt x="347663" y="1814941"/>
                  <a:pt x="327660" y="1809234"/>
                </a:cubicBezTo>
                <a:close/>
                <a:moveTo>
                  <a:pt x="331470" y="1829210"/>
                </a:moveTo>
                <a:cubicBezTo>
                  <a:pt x="332422" y="1828259"/>
                  <a:pt x="332422" y="1828259"/>
                  <a:pt x="333375" y="1827308"/>
                </a:cubicBezTo>
                <a:cubicBezTo>
                  <a:pt x="352425" y="1846333"/>
                  <a:pt x="372428" y="1866309"/>
                  <a:pt x="391478" y="1885334"/>
                </a:cubicBezTo>
                <a:cubicBezTo>
                  <a:pt x="373380" y="1872017"/>
                  <a:pt x="357188" y="1856797"/>
                  <a:pt x="340995" y="1841577"/>
                </a:cubicBezTo>
                <a:cubicBezTo>
                  <a:pt x="337185" y="1837771"/>
                  <a:pt x="334328" y="1833015"/>
                  <a:pt x="331470" y="1829210"/>
                </a:cubicBezTo>
                <a:close/>
                <a:moveTo>
                  <a:pt x="314325" y="1830162"/>
                </a:moveTo>
                <a:cubicBezTo>
                  <a:pt x="327660" y="1854894"/>
                  <a:pt x="340043" y="1880578"/>
                  <a:pt x="347663" y="1908165"/>
                </a:cubicBezTo>
                <a:cubicBezTo>
                  <a:pt x="337185" y="1881529"/>
                  <a:pt x="317182" y="1858699"/>
                  <a:pt x="314325" y="1830162"/>
                </a:cubicBezTo>
                <a:close/>
                <a:moveTo>
                  <a:pt x="165735" y="1744549"/>
                </a:moveTo>
                <a:cubicBezTo>
                  <a:pt x="148590" y="1728377"/>
                  <a:pt x="127635" y="1708401"/>
                  <a:pt x="106680" y="1689376"/>
                </a:cubicBezTo>
                <a:cubicBezTo>
                  <a:pt x="133350" y="1702693"/>
                  <a:pt x="153353" y="1724572"/>
                  <a:pt x="165735" y="1744549"/>
                </a:cubicBezTo>
                <a:close/>
                <a:moveTo>
                  <a:pt x="174307" y="1737890"/>
                </a:moveTo>
                <a:cubicBezTo>
                  <a:pt x="172403" y="1721719"/>
                  <a:pt x="169545" y="1704596"/>
                  <a:pt x="167640" y="1688425"/>
                </a:cubicBezTo>
                <a:cubicBezTo>
                  <a:pt x="180022" y="1703645"/>
                  <a:pt x="176213" y="1720767"/>
                  <a:pt x="174307" y="1737890"/>
                </a:cubicBezTo>
                <a:close/>
                <a:moveTo>
                  <a:pt x="196215" y="1748354"/>
                </a:moveTo>
                <a:cubicBezTo>
                  <a:pt x="199072" y="1745500"/>
                  <a:pt x="202882" y="1742646"/>
                  <a:pt x="206693" y="1739792"/>
                </a:cubicBezTo>
                <a:cubicBezTo>
                  <a:pt x="206693" y="1740744"/>
                  <a:pt x="207645" y="1740744"/>
                  <a:pt x="207645" y="1741695"/>
                </a:cubicBezTo>
                <a:cubicBezTo>
                  <a:pt x="203835" y="1745500"/>
                  <a:pt x="200025" y="1749305"/>
                  <a:pt x="196215" y="1753110"/>
                </a:cubicBezTo>
                <a:cubicBezTo>
                  <a:pt x="196215" y="1753110"/>
                  <a:pt x="194310" y="1753110"/>
                  <a:pt x="192405" y="1753110"/>
                </a:cubicBezTo>
                <a:cubicBezTo>
                  <a:pt x="193357" y="1751207"/>
                  <a:pt x="194310" y="1749305"/>
                  <a:pt x="196215" y="1748354"/>
                </a:cubicBezTo>
                <a:close/>
                <a:moveTo>
                  <a:pt x="391478" y="774269"/>
                </a:moveTo>
                <a:cubicBezTo>
                  <a:pt x="376238" y="777122"/>
                  <a:pt x="361950" y="780927"/>
                  <a:pt x="346710" y="783781"/>
                </a:cubicBezTo>
                <a:cubicBezTo>
                  <a:pt x="346710" y="782830"/>
                  <a:pt x="346710" y="781879"/>
                  <a:pt x="345757" y="781879"/>
                </a:cubicBezTo>
                <a:cubicBezTo>
                  <a:pt x="360045" y="778074"/>
                  <a:pt x="375285" y="774269"/>
                  <a:pt x="389572" y="771415"/>
                </a:cubicBezTo>
                <a:cubicBezTo>
                  <a:pt x="390525" y="772366"/>
                  <a:pt x="391478" y="773317"/>
                  <a:pt x="391478" y="774269"/>
                </a:cubicBezTo>
                <a:close/>
                <a:moveTo>
                  <a:pt x="812482" y="767610"/>
                </a:moveTo>
                <a:cubicBezTo>
                  <a:pt x="803910" y="768561"/>
                  <a:pt x="795338" y="767610"/>
                  <a:pt x="786765" y="765707"/>
                </a:cubicBezTo>
                <a:cubicBezTo>
                  <a:pt x="782955" y="764756"/>
                  <a:pt x="780097" y="763805"/>
                  <a:pt x="777240" y="761902"/>
                </a:cubicBezTo>
                <a:cubicBezTo>
                  <a:pt x="759143" y="748585"/>
                  <a:pt x="741045" y="735267"/>
                  <a:pt x="722947" y="722901"/>
                </a:cubicBezTo>
                <a:cubicBezTo>
                  <a:pt x="683895" y="697217"/>
                  <a:pt x="641032" y="678192"/>
                  <a:pt x="596265" y="665826"/>
                </a:cubicBezTo>
                <a:cubicBezTo>
                  <a:pt x="561022" y="655362"/>
                  <a:pt x="524828" y="650605"/>
                  <a:pt x="488632" y="650605"/>
                </a:cubicBezTo>
                <a:cubicBezTo>
                  <a:pt x="482918" y="650605"/>
                  <a:pt x="478155" y="649654"/>
                  <a:pt x="472440" y="648703"/>
                </a:cubicBezTo>
                <a:cubicBezTo>
                  <a:pt x="472440" y="646800"/>
                  <a:pt x="472440" y="645849"/>
                  <a:pt x="473393" y="643947"/>
                </a:cubicBezTo>
                <a:cubicBezTo>
                  <a:pt x="599122" y="647752"/>
                  <a:pt x="711518" y="690558"/>
                  <a:pt x="812482" y="767610"/>
                </a:cubicBezTo>
                <a:close/>
                <a:moveTo>
                  <a:pt x="745807" y="761902"/>
                </a:moveTo>
                <a:cubicBezTo>
                  <a:pt x="733425" y="760951"/>
                  <a:pt x="721995" y="760000"/>
                  <a:pt x="710565" y="758097"/>
                </a:cubicBezTo>
                <a:cubicBezTo>
                  <a:pt x="707707" y="758097"/>
                  <a:pt x="705803" y="757146"/>
                  <a:pt x="703897" y="755243"/>
                </a:cubicBezTo>
                <a:cubicBezTo>
                  <a:pt x="677228" y="740023"/>
                  <a:pt x="651510" y="722901"/>
                  <a:pt x="623888" y="709583"/>
                </a:cubicBezTo>
                <a:cubicBezTo>
                  <a:pt x="593407" y="694363"/>
                  <a:pt x="561975" y="681046"/>
                  <a:pt x="529590" y="667728"/>
                </a:cubicBezTo>
                <a:cubicBezTo>
                  <a:pt x="599122" y="669631"/>
                  <a:pt x="703897" y="720998"/>
                  <a:pt x="745807" y="761902"/>
                </a:cubicBezTo>
                <a:close/>
                <a:moveTo>
                  <a:pt x="802005" y="700071"/>
                </a:moveTo>
                <a:cubicBezTo>
                  <a:pt x="812482" y="708632"/>
                  <a:pt x="824865" y="717193"/>
                  <a:pt x="830580" y="729560"/>
                </a:cubicBezTo>
                <a:cubicBezTo>
                  <a:pt x="838200" y="742877"/>
                  <a:pt x="840105" y="759048"/>
                  <a:pt x="845820" y="778074"/>
                </a:cubicBezTo>
                <a:cubicBezTo>
                  <a:pt x="839153" y="772366"/>
                  <a:pt x="835343" y="769512"/>
                  <a:pt x="831532" y="765707"/>
                </a:cubicBezTo>
                <a:cubicBezTo>
                  <a:pt x="811530" y="747633"/>
                  <a:pt x="792480" y="729560"/>
                  <a:pt x="771525" y="713388"/>
                </a:cubicBezTo>
                <a:cubicBezTo>
                  <a:pt x="724853" y="677241"/>
                  <a:pt x="678180" y="640142"/>
                  <a:pt x="626745" y="609701"/>
                </a:cubicBezTo>
                <a:cubicBezTo>
                  <a:pt x="581025" y="582115"/>
                  <a:pt x="535305" y="554529"/>
                  <a:pt x="490538" y="527894"/>
                </a:cubicBezTo>
                <a:cubicBezTo>
                  <a:pt x="474345" y="518381"/>
                  <a:pt x="457200" y="507917"/>
                  <a:pt x="441007" y="498405"/>
                </a:cubicBezTo>
                <a:cubicBezTo>
                  <a:pt x="441960" y="498405"/>
                  <a:pt x="441960" y="497453"/>
                  <a:pt x="442913" y="497453"/>
                </a:cubicBezTo>
                <a:cubicBezTo>
                  <a:pt x="463868" y="506015"/>
                  <a:pt x="484822" y="514576"/>
                  <a:pt x="504825" y="524088"/>
                </a:cubicBezTo>
                <a:cubicBezTo>
                  <a:pt x="545782" y="544065"/>
                  <a:pt x="586740" y="563090"/>
                  <a:pt x="627697" y="584018"/>
                </a:cubicBezTo>
                <a:cubicBezTo>
                  <a:pt x="654368" y="597335"/>
                  <a:pt x="680085" y="612555"/>
                  <a:pt x="704850" y="628727"/>
                </a:cubicBezTo>
                <a:cubicBezTo>
                  <a:pt x="738188" y="650605"/>
                  <a:pt x="770572" y="675338"/>
                  <a:pt x="802005" y="700071"/>
                </a:cubicBezTo>
                <a:close/>
                <a:moveTo>
                  <a:pt x="796290" y="636337"/>
                </a:moveTo>
                <a:cubicBezTo>
                  <a:pt x="805815" y="658216"/>
                  <a:pt x="814388" y="680094"/>
                  <a:pt x="823913" y="701973"/>
                </a:cubicBezTo>
                <a:cubicBezTo>
                  <a:pt x="822960" y="702924"/>
                  <a:pt x="822007" y="702924"/>
                  <a:pt x="822007" y="703876"/>
                </a:cubicBezTo>
                <a:cubicBezTo>
                  <a:pt x="819150" y="701973"/>
                  <a:pt x="815340" y="700071"/>
                  <a:pt x="812482" y="697217"/>
                </a:cubicBezTo>
                <a:cubicBezTo>
                  <a:pt x="793432" y="677241"/>
                  <a:pt x="772478" y="657264"/>
                  <a:pt x="755332" y="635385"/>
                </a:cubicBezTo>
                <a:cubicBezTo>
                  <a:pt x="717232" y="588774"/>
                  <a:pt x="674370" y="546919"/>
                  <a:pt x="629603" y="506966"/>
                </a:cubicBezTo>
                <a:cubicBezTo>
                  <a:pt x="597218" y="478428"/>
                  <a:pt x="563880" y="451793"/>
                  <a:pt x="529590" y="425158"/>
                </a:cubicBezTo>
                <a:cubicBezTo>
                  <a:pt x="499110" y="401377"/>
                  <a:pt x="469582" y="376644"/>
                  <a:pt x="437197" y="355716"/>
                </a:cubicBezTo>
                <a:cubicBezTo>
                  <a:pt x="389572" y="325276"/>
                  <a:pt x="340995" y="297690"/>
                  <a:pt x="292418" y="268201"/>
                </a:cubicBezTo>
                <a:cubicBezTo>
                  <a:pt x="289560" y="266298"/>
                  <a:pt x="286703" y="263445"/>
                  <a:pt x="283845" y="261542"/>
                </a:cubicBezTo>
                <a:cubicBezTo>
                  <a:pt x="313372" y="274860"/>
                  <a:pt x="341947" y="288177"/>
                  <a:pt x="369570" y="303397"/>
                </a:cubicBezTo>
                <a:cubicBezTo>
                  <a:pt x="385763" y="311959"/>
                  <a:pt x="401003" y="322422"/>
                  <a:pt x="416243" y="331935"/>
                </a:cubicBezTo>
                <a:cubicBezTo>
                  <a:pt x="448628" y="353814"/>
                  <a:pt x="481013" y="374742"/>
                  <a:pt x="512445" y="397572"/>
                </a:cubicBezTo>
                <a:cubicBezTo>
                  <a:pt x="546735" y="421353"/>
                  <a:pt x="581025" y="446086"/>
                  <a:pt x="614363" y="470818"/>
                </a:cubicBezTo>
                <a:cubicBezTo>
                  <a:pt x="627697" y="480331"/>
                  <a:pt x="639128" y="492697"/>
                  <a:pt x="652463" y="502210"/>
                </a:cubicBezTo>
                <a:cubicBezTo>
                  <a:pt x="699135" y="536455"/>
                  <a:pt x="742950" y="574505"/>
                  <a:pt x="782003" y="617312"/>
                </a:cubicBezTo>
                <a:cubicBezTo>
                  <a:pt x="786765" y="624922"/>
                  <a:pt x="793432" y="629678"/>
                  <a:pt x="796290" y="636337"/>
                </a:cubicBezTo>
                <a:close/>
                <a:moveTo>
                  <a:pt x="972503" y="977837"/>
                </a:moveTo>
                <a:cubicBezTo>
                  <a:pt x="971550" y="977837"/>
                  <a:pt x="970597" y="978788"/>
                  <a:pt x="969645" y="978788"/>
                </a:cubicBezTo>
                <a:cubicBezTo>
                  <a:pt x="960120" y="968325"/>
                  <a:pt x="951547" y="958812"/>
                  <a:pt x="942022" y="948348"/>
                </a:cubicBezTo>
                <a:cubicBezTo>
                  <a:pt x="941070" y="947397"/>
                  <a:pt x="941070" y="946446"/>
                  <a:pt x="941070" y="945494"/>
                </a:cubicBezTo>
                <a:cubicBezTo>
                  <a:pt x="927735" y="915054"/>
                  <a:pt x="914400" y="884614"/>
                  <a:pt x="901065" y="854174"/>
                </a:cubicBezTo>
                <a:cubicBezTo>
                  <a:pt x="882015" y="809465"/>
                  <a:pt x="862965" y="764756"/>
                  <a:pt x="844868" y="720047"/>
                </a:cubicBezTo>
                <a:cubicBezTo>
                  <a:pt x="822007" y="662020"/>
                  <a:pt x="800100" y="603994"/>
                  <a:pt x="778193" y="546919"/>
                </a:cubicBezTo>
                <a:cubicBezTo>
                  <a:pt x="770572" y="526942"/>
                  <a:pt x="762000" y="507917"/>
                  <a:pt x="754380" y="488892"/>
                </a:cubicBezTo>
                <a:cubicBezTo>
                  <a:pt x="741997" y="457501"/>
                  <a:pt x="727710" y="427061"/>
                  <a:pt x="708660" y="400425"/>
                </a:cubicBezTo>
                <a:cubicBezTo>
                  <a:pt x="678180" y="356668"/>
                  <a:pt x="643890" y="315764"/>
                  <a:pt x="607695" y="276762"/>
                </a:cubicBezTo>
                <a:cubicBezTo>
                  <a:pt x="604838" y="273908"/>
                  <a:pt x="602932" y="271055"/>
                  <a:pt x="601028" y="268201"/>
                </a:cubicBezTo>
                <a:cubicBezTo>
                  <a:pt x="605790" y="269152"/>
                  <a:pt x="609600" y="271055"/>
                  <a:pt x="612457" y="273908"/>
                </a:cubicBezTo>
                <a:cubicBezTo>
                  <a:pt x="651510" y="304349"/>
                  <a:pt x="689610" y="337643"/>
                  <a:pt x="723900" y="373790"/>
                </a:cubicBezTo>
                <a:cubicBezTo>
                  <a:pt x="745807" y="396620"/>
                  <a:pt x="766763" y="421353"/>
                  <a:pt x="782955" y="447988"/>
                </a:cubicBezTo>
                <a:cubicBezTo>
                  <a:pt x="802005" y="480331"/>
                  <a:pt x="816293" y="515527"/>
                  <a:pt x="830580" y="550724"/>
                </a:cubicBezTo>
                <a:cubicBezTo>
                  <a:pt x="847725" y="594481"/>
                  <a:pt x="861060" y="638239"/>
                  <a:pt x="876300" y="681997"/>
                </a:cubicBezTo>
                <a:cubicBezTo>
                  <a:pt x="880110" y="694363"/>
                  <a:pt x="884872" y="705778"/>
                  <a:pt x="888682" y="718145"/>
                </a:cubicBezTo>
                <a:cubicBezTo>
                  <a:pt x="897255" y="743828"/>
                  <a:pt x="904875" y="770464"/>
                  <a:pt x="913447" y="796147"/>
                </a:cubicBezTo>
                <a:cubicBezTo>
                  <a:pt x="928688" y="842759"/>
                  <a:pt x="944880" y="889370"/>
                  <a:pt x="961072" y="935982"/>
                </a:cubicBezTo>
                <a:cubicBezTo>
                  <a:pt x="964882" y="949299"/>
                  <a:pt x="968693" y="963568"/>
                  <a:pt x="972503" y="977837"/>
                </a:cubicBezTo>
                <a:close/>
                <a:moveTo>
                  <a:pt x="820103" y="811367"/>
                </a:moveTo>
                <a:cubicBezTo>
                  <a:pt x="820103" y="810416"/>
                  <a:pt x="821055" y="810416"/>
                  <a:pt x="821055" y="809465"/>
                </a:cubicBezTo>
                <a:cubicBezTo>
                  <a:pt x="834390" y="815173"/>
                  <a:pt x="847725" y="819929"/>
                  <a:pt x="861060" y="826588"/>
                </a:cubicBezTo>
                <a:cubicBezTo>
                  <a:pt x="863918" y="827539"/>
                  <a:pt x="866775" y="831344"/>
                  <a:pt x="867728" y="834198"/>
                </a:cubicBezTo>
                <a:cubicBezTo>
                  <a:pt x="874395" y="850369"/>
                  <a:pt x="880110" y="866540"/>
                  <a:pt x="886778" y="883663"/>
                </a:cubicBezTo>
                <a:cubicBezTo>
                  <a:pt x="863918" y="857979"/>
                  <a:pt x="842010" y="835149"/>
                  <a:pt x="820103" y="811367"/>
                </a:cubicBezTo>
                <a:close/>
                <a:moveTo>
                  <a:pt x="823913" y="837051"/>
                </a:moveTo>
                <a:cubicBezTo>
                  <a:pt x="806768" y="824685"/>
                  <a:pt x="790575" y="812319"/>
                  <a:pt x="773430" y="799952"/>
                </a:cubicBezTo>
                <a:cubicBezTo>
                  <a:pt x="801053" y="797099"/>
                  <a:pt x="808672" y="822783"/>
                  <a:pt x="823913" y="837051"/>
                </a:cubicBezTo>
                <a:close/>
                <a:moveTo>
                  <a:pt x="976313" y="1001618"/>
                </a:moveTo>
                <a:cubicBezTo>
                  <a:pt x="969645" y="1006375"/>
                  <a:pt x="962978" y="1010180"/>
                  <a:pt x="954405" y="1014936"/>
                </a:cubicBezTo>
                <a:cubicBezTo>
                  <a:pt x="943928" y="1006375"/>
                  <a:pt x="933450" y="996862"/>
                  <a:pt x="922972" y="989252"/>
                </a:cubicBezTo>
                <a:cubicBezTo>
                  <a:pt x="905828" y="975935"/>
                  <a:pt x="887730" y="964520"/>
                  <a:pt x="871538" y="950251"/>
                </a:cubicBezTo>
                <a:cubicBezTo>
                  <a:pt x="818197" y="900786"/>
                  <a:pt x="763905" y="851320"/>
                  <a:pt x="705803" y="806611"/>
                </a:cubicBezTo>
                <a:cubicBezTo>
                  <a:pt x="700088" y="802806"/>
                  <a:pt x="695325" y="797099"/>
                  <a:pt x="689610" y="793294"/>
                </a:cubicBezTo>
                <a:cubicBezTo>
                  <a:pt x="710565" y="792342"/>
                  <a:pt x="730568" y="793294"/>
                  <a:pt x="749618" y="799001"/>
                </a:cubicBezTo>
                <a:cubicBezTo>
                  <a:pt x="750570" y="799001"/>
                  <a:pt x="751522" y="799952"/>
                  <a:pt x="752475" y="800904"/>
                </a:cubicBezTo>
                <a:cubicBezTo>
                  <a:pt x="762000" y="807562"/>
                  <a:pt x="772478" y="813270"/>
                  <a:pt x="782003" y="819929"/>
                </a:cubicBezTo>
                <a:cubicBezTo>
                  <a:pt x="805815" y="838954"/>
                  <a:pt x="830580" y="857979"/>
                  <a:pt x="853440" y="877955"/>
                </a:cubicBezTo>
                <a:cubicBezTo>
                  <a:pt x="871538" y="894127"/>
                  <a:pt x="888682" y="911249"/>
                  <a:pt x="906780" y="928372"/>
                </a:cubicBezTo>
                <a:cubicBezTo>
                  <a:pt x="932497" y="950251"/>
                  <a:pt x="957263" y="974032"/>
                  <a:pt x="976313" y="1001618"/>
                </a:cubicBezTo>
                <a:close/>
                <a:moveTo>
                  <a:pt x="739140" y="844661"/>
                </a:moveTo>
                <a:cubicBezTo>
                  <a:pt x="747713" y="851320"/>
                  <a:pt x="756285" y="857979"/>
                  <a:pt x="763905" y="865589"/>
                </a:cubicBezTo>
                <a:cubicBezTo>
                  <a:pt x="792480" y="892224"/>
                  <a:pt x="821055" y="917908"/>
                  <a:pt x="849630" y="944543"/>
                </a:cubicBezTo>
                <a:cubicBezTo>
                  <a:pt x="853440" y="948348"/>
                  <a:pt x="858203" y="952153"/>
                  <a:pt x="862965" y="955007"/>
                </a:cubicBezTo>
                <a:cubicBezTo>
                  <a:pt x="862013" y="955958"/>
                  <a:pt x="861060" y="956909"/>
                  <a:pt x="860107" y="957861"/>
                </a:cubicBezTo>
                <a:cubicBezTo>
                  <a:pt x="850582" y="955007"/>
                  <a:pt x="840105" y="953105"/>
                  <a:pt x="830580" y="950251"/>
                </a:cubicBezTo>
                <a:cubicBezTo>
                  <a:pt x="826770" y="949299"/>
                  <a:pt x="822960" y="946446"/>
                  <a:pt x="819150" y="943592"/>
                </a:cubicBezTo>
                <a:cubicBezTo>
                  <a:pt x="798195" y="920762"/>
                  <a:pt x="774382" y="900786"/>
                  <a:pt x="747713" y="886517"/>
                </a:cubicBezTo>
                <a:cubicBezTo>
                  <a:pt x="710565" y="866540"/>
                  <a:pt x="673418" y="846564"/>
                  <a:pt x="636270" y="828490"/>
                </a:cubicBezTo>
                <a:cubicBezTo>
                  <a:pt x="604838" y="813270"/>
                  <a:pt x="572453" y="799001"/>
                  <a:pt x="540068" y="784732"/>
                </a:cubicBezTo>
                <a:cubicBezTo>
                  <a:pt x="538163" y="783781"/>
                  <a:pt x="537210" y="782830"/>
                  <a:pt x="535305" y="780927"/>
                </a:cubicBezTo>
                <a:cubicBezTo>
                  <a:pt x="543878" y="779976"/>
                  <a:pt x="551497" y="779025"/>
                  <a:pt x="558165" y="779976"/>
                </a:cubicBezTo>
                <a:cubicBezTo>
                  <a:pt x="589597" y="781879"/>
                  <a:pt x="620078" y="783781"/>
                  <a:pt x="651510" y="785684"/>
                </a:cubicBezTo>
                <a:cubicBezTo>
                  <a:pt x="656272" y="785684"/>
                  <a:pt x="661035" y="788537"/>
                  <a:pt x="664845" y="791391"/>
                </a:cubicBezTo>
                <a:cubicBezTo>
                  <a:pt x="689610" y="808514"/>
                  <a:pt x="714375" y="826588"/>
                  <a:pt x="739140" y="844661"/>
                </a:cubicBezTo>
                <a:close/>
                <a:moveTo>
                  <a:pt x="730568" y="285324"/>
                </a:moveTo>
                <a:cubicBezTo>
                  <a:pt x="729615" y="286275"/>
                  <a:pt x="728663" y="287226"/>
                  <a:pt x="728663" y="287226"/>
                </a:cubicBezTo>
                <a:cubicBezTo>
                  <a:pt x="644843" y="226346"/>
                  <a:pt x="561022" y="165465"/>
                  <a:pt x="476250" y="104585"/>
                </a:cubicBezTo>
                <a:cubicBezTo>
                  <a:pt x="481013" y="107439"/>
                  <a:pt x="485775" y="109341"/>
                  <a:pt x="489585" y="111244"/>
                </a:cubicBezTo>
                <a:cubicBezTo>
                  <a:pt x="517207" y="127415"/>
                  <a:pt x="544830" y="142635"/>
                  <a:pt x="571500" y="158807"/>
                </a:cubicBezTo>
                <a:cubicBezTo>
                  <a:pt x="605790" y="178783"/>
                  <a:pt x="639128" y="200662"/>
                  <a:pt x="674370" y="220638"/>
                </a:cubicBezTo>
                <a:cubicBezTo>
                  <a:pt x="701040" y="235858"/>
                  <a:pt x="711518" y="263445"/>
                  <a:pt x="730568" y="285324"/>
                </a:cubicBezTo>
                <a:close/>
                <a:moveTo>
                  <a:pt x="988695" y="719096"/>
                </a:moveTo>
                <a:cubicBezTo>
                  <a:pt x="1005840" y="747633"/>
                  <a:pt x="1020128" y="776171"/>
                  <a:pt x="1033463" y="805660"/>
                </a:cubicBezTo>
                <a:cubicBezTo>
                  <a:pt x="1058228" y="860833"/>
                  <a:pt x="1078230" y="917908"/>
                  <a:pt x="1088707" y="977837"/>
                </a:cubicBezTo>
                <a:cubicBezTo>
                  <a:pt x="1090613" y="990203"/>
                  <a:pt x="1087755" y="1000667"/>
                  <a:pt x="1082993" y="1011131"/>
                </a:cubicBezTo>
                <a:cubicBezTo>
                  <a:pt x="1076325" y="1010180"/>
                  <a:pt x="1069657" y="1009229"/>
                  <a:pt x="1063943" y="1007326"/>
                </a:cubicBezTo>
                <a:cubicBezTo>
                  <a:pt x="1058228" y="992106"/>
                  <a:pt x="1053465" y="976886"/>
                  <a:pt x="1046797" y="962617"/>
                </a:cubicBezTo>
                <a:cubicBezTo>
                  <a:pt x="1030605" y="924567"/>
                  <a:pt x="1015365" y="885565"/>
                  <a:pt x="999172" y="847515"/>
                </a:cubicBezTo>
                <a:cubicBezTo>
                  <a:pt x="972503" y="784732"/>
                  <a:pt x="944880" y="720998"/>
                  <a:pt x="917257" y="659167"/>
                </a:cubicBezTo>
                <a:cubicBezTo>
                  <a:pt x="901065" y="623019"/>
                  <a:pt x="882015" y="587823"/>
                  <a:pt x="865822" y="550724"/>
                </a:cubicBezTo>
                <a:cubicBezTo>
                  <a:pt x="838200" y="487941"/>
                  <a:pt x="806768" y="428012"/>
                  <a:pt x="773430" y="368083"/>
                </a:cubicBezTo>
                <a:cubicBezTo>
                  <a:pt x="763905" y="350960"/>
                  <a:pt x="756285" y="332886"/>
                  <a:pt x="747713" y="314812"/>
                </a:cubicBezTo>
                <a:cubicBezTo>
                  <a:pt x="753428" y="315764"/>
                  <a:pt x="758190" y="318617"/>
                  <a:pt x="761047" y="322422"/>
                </a:cubicBezTo>
                <a:cubicBezTo>
                  <a:pt x="779145" y="346204"/>
                  <a:pt x="799147" y="369034"/>
                  <a:pt x="813435" y="394718"/>
                </a:cubicBezTo>
                <a:cubicBezTo>
                  <a:pt x="846772" y="452744"/>
                  <a:pt x="878205" y="511722"/>
                  <a:pt x="909638" y="571651"/>
                </a:cubicBezTo>
                <a:cubicBezTo>
                  <a:pt x="936307" y="621116"/>
                  <a:pt x="960120" y="671533"/>
                  <a:pt x="988695" y="719096"/>
                </a:cubicBezTo>
                <a:close/>
                <a:moveTo>
                  <a:pt x="981075" y="659167"/>
                </a:moveTo>
                <a:cubicBezTo>
                  <a:pt x="974407" y="621116"/>
                  <a:pt x="968693" y="584018"/>
                  <a:pt x="953453" y="547870"/>
                </a:cubicBezTo>
                <a:cubicBezTo>
                  <a:pt x="942975" y="523137"/>
                  <a:pt x="934403" y="496502"/>
                  <a:pt x="923925" y="471769"/>
                </a:cubicBezTo>
                <a:cubicBezTo>
                  <a:pt x="913447" y="447037"/>
                  <a:pt x="901065" y="422304"/>
                  <a:pt x="887730" y="398523"/>
                </a:cubicBezTo>
                <a:cubicBezTo>
                  <a:pt x="875347" y="376644"/>
                  <a:pt x="862013" y="355716"/>
                  <a:pt x="848678" y="334789"/>
                </a:cubicBezTo>
                <a:cubicBezTo>
                  <a:pt x="838200" y="318617"/>
                  <a:pt x="829628" y="301495"/>
                  <a:pt x="817245" y="286275"/>
                </a:cubicBezTo>
                <a:cubicBezTo>
                  <a:pt x="798195" y="260591"/>
                  <a:pt x="778193" y="236810"/>
                  <a:pt x="758190" y="212077"/>
                </a:cubicBezTo>
                <a:cubicBezTo>
                  <a:pt x="755332" y="208272"/>
                  <a:pt x="754380" y="203516"/>
                  <a:pt x="751522" y="198759"/>
                </a:cubicBezTo>
                <a:cubicBezTo>
                  <a:pt x="763905" y="201613"/>
                  <a:pt x="770572" y="211126"/>
                  <a:pt x="778193" y="219687"/>
                </a:cubicBezTo>
                <a:cubicBezTo>
                  <a:pt x="796290" y="239663"/>
                  <a:pt x="813435" y="259640"/>
                  <a:pt x="831532" y="279616"/>
                </a:cubicBezTo>
                <a:cubicBezTo>
                  <a:pt x="858203" y="309105"/>
                  <a:pt x="880110" y="341448"/>
                  <a:pt x="901065" y="374742"/>
                </a:cubicBezTo>
                <a:cubicBezTo>
                  <a:pt x="928688" y="420402"/>
                  <a:pt x="951547" y="467965"/>
                  <a:pt x="971550" y="518381"/>
                </a:cubicBezTo>
                <a:cubicBezTo>
                  <a:pt x="973455" y="523137"/>
                  <a:pt x="975360" y="527894"/>
                  <a:pt x="975360" y="532650"/>
                </a:cubicBezTo>
                <a:cubicBezTo>
                  <a:pt x="979170" y="575456"/>
                  <a:pt x="980122" y="617312"/>
                  <a:pt x="981075" y="659167"/>
                </a:cubicBezTo>
                <a:close/>
                <a:moveTo>
                  <a:pt x="1055370" y="807562"/>
                </a:moveTo>
                <a:cubicBezTo>
                  <a:pt x="1054418" y="807562"/>
                  <a:pt x="1053465" y="808514"/>
                  <a:pt x="1052513" y="808514"/>
                </a:cubicBezTo>
                <a:cubicBezTo>
                  <a:pt x="1050607" y="805660"/>
                  <a:pt x="1048703" y="802806"/>
                  <a:pt x="1046797" y="799952"/>
                </a:cubicBezTo>
                <a:cubicBezTo>
                  <a:pt x="1037272" y="781879"/>
                  <a:pt x="1028700" y="761902"/>
                  <a:pt x="1017270" y="744780"/>
                </a:cubicBezTo>
                <a:cubicBezTo>
                  <a:pt x="1003935" y="723852"/>
                  <a:pt x="994410" y="701973"/>
                  <a:pt x="993457" y="676289"/>
                </a:cubicBezTo>
                <a:cubicBezTo>
                  <a:pt x="992505" y="630629"/>
                  <a:pt x="989647" y="584969"/>
                  <a:pt x="986790" y="540260"/>
                </a:cubicBezTo>
                <a:cubicBezTo>
                  <a:pt x="983932" y="484136"/>
                  <a:pt x="993457" y="429914"/>
                  <a:pt x="1005840" y="375693"/>
                </a:cubicBezTo>
                <a:cubicBezTo>
                  <a:pt x="1008697" y="361424"/>
                  <a:pt x="1013460" y="348106"/>
                  <a:pt x="1018222" y="334789"/>
                </a:cubicBezTo>
                <a:cubicBezTo>
                  <a:pt x="1019175" y="330033"/>
                  <a:pt x="1022032" y="326228"/>
                  <a:pt x="1023938" y="322422"/>
                </a:cubicBezTo>
                <a:cubicBezTo>
                  <a:pt x="1026795" y="326228"/>
                  <a:pt x="1026795" y="329081"/>
                  <a:pt x="1026795" y="332886"/>
                </a:cubicBezTo>
                <a:cubicBezTo>
                  <a:pt x="1027747" y="393767"/>
                  <a:pt x="1028700" y="454647"/>
                  <a:pt x="1030605" y="515527"/>
                </a:cubicBezTo>
                <a:cubicBezTo>
                  <a:pt x="1030605" y="521235"/>
                  <a:pt x="1030605" y="526942"/>
                  <a:pt x="1030605" y="532650"/>
                </a:cubicBezTo>
                <a:cubicBezTo>
                  <a:pt x="1033463" y="568798"/>
                  <a:pt x="1035368" y="604945"/>
                  <a:pt x="1038225" y="641093"/>
                </a:cubicBezTo>
                <a:cubicBezTo>
                  <a:pt x="1041082" y="678192"/>
                  <a:pt x="1045845" y="715291"/>
                  <a:pt x="1049655" y="752390"/>
                </a:cubicBezTo>
                <a:cubicBezTo>
                  <a:pt x="1052513" y="770464"/>
                  <a:pt x="1053465" y="789489"/>
                  <a:pt x="1055370" y="807562"/>
                </a:cubicBezTo>
                <a:close/>
                <a:moveTo>
                  <a:pt x="1061085" y="705778"/>
                </a:moveTo>
                <a:cubicBezTo>
                  <a:pt x="1063943" y="701973"/>
                  <a:pt x="1065848" y="697217"/>
                  <a:pt x="1064895" y="692461"/>
                </a:cubicBezTo>
                <a:cubicBezTo>
                  <a:pt x="1062990" y="681997"/>
                  <a:pt x="1068705" y="673435"/>
                  <a:pt x="1070610" y="663923"/>
                </a:cubicBezTo>
                <a:cubicBezTo>
                  <a:pt x="1080135" y="625873"/>
                  <a:pt x="1100138" y="591628"/>
                  <a:pt x="1117282" y="557382"/>
                </a:cubicBezTo>
                <a:cubicBezTo>
                  <a:pt x="1122045" y="547870"/>
                  <a:pt x="1128713" y="539309"/>
                  <a:pt x="1134428" y="529796"/>
                </a:cubicBezTo>
                <a:cubicBezTo>
                  <a:pt x="1108710" y="608750"/>
                  <a:pt x="1076325" y="683899"/>
                  <a:pt x="1061085" y="765707"/>
                </a:cubicBezTo>
                <a:cubicBezTo>
                  <a:pt x="1059180" y="759048"/>
                  <a:pt x="1058228" y="752390"/>
                  <a:pt x="1057275" y="745731"/>
                </a:cubicBezTo>
                <a:cubicBezTo>
                  <a:pt x="1055370" y="732413"/>
                  <a:pt x="1052513" y="719096"/>
                  <a:pt x="1061085" y="705778"/>
                </a:cubicBezTo>
                <a:close/>
                <a:moveTo>
                  <a:pt x="1168718" y="458452"/>
                </a:moveTo>
                <a:cubicBezTo>
                  <a:pt x="1163955" y="468916"/>
                  <a:pt x="1159193" y="479380"/>
                  <a:pt x="1154430" y="489843"/>
                </a:cubicBezTo>
                <a:cubicBezTo>
                  <a:pt x="1151573" y="495551"/>
                  <a:pt x="1149668" y="501258"/>
                  <a:pt x="1145857" y="506015"/>
                </a:cubicBezTo>
                <a:cubicBezTo>
                  <a:pt x="1135380" y="521235"/>
                  <a:pt x="1122045" y="534552"/>
                  <a:pt x="1113473" y="549772"/>
                </a:cubicBezTo>
                <a:cubicBezTo>
                  <a:pt x="1096328" y="581164"/>
                  <a:pt x="1082040" y="613506"/>
                  <a:pt x="1066800" y="645849"/>
                </a:cubicBezTo>
                <a:cubicBezTo>
                  <a:pt x="1064895" y="649654"/>
                  <a:pt x="1062990" y="652508"/>
                  <a:pt x="1060132" y="658216"/>
                </a:cubicBezTo>
                <a:cubicBezTo>
                  <a:pt x="1058228" y="646800"/>
                  <a:pt x="1059180" y="639190"/>
                  <a:pt x="1066800" y="632532"/>
                </a:cubicBezTo>
                <a:cubicBezTo>
                  <a:pt x="1070610" y="628727"/>
                  <a:pt x="1070610" y="620165"/>
                  <a:pt x="1070610" y="614458"/>
                </a:cubicBezTo>
                <a:cubicBezTo>
                  <a:pt x="1070610" y="610653"/>
                  <a:pt x="1068705" y="605896"/>
                  <a:pt x="1067753" y="603994"/>
                </a:cubicBezTo>
                <a:cubicBezTo>
                  <a:pt x="1071563" y="598286"/>
                  <a:pt x="1075373" y="594481"/>
                  <a:pt x="1077278" y="590676"/>
                </a:cubicBezTo>
                <a:cubicBezTo>
                  <a:pt x="1084898" y="577359"/>
                  <a:pt x="1091565" y="563090"/>
                  <a:pt x="1098232" y="549772"/>
                </a:cubicBezTo>
                <a:cubicBezTo>
                  <a:pt x="1116330" y="515527"/>
                  <a:pt x="1141095" y="486990"/>
                  <a:pt x="1165860" y="457501"/>
                </a:cubicBezTo>
                <a:cubicBezTo>
                  <a:pt x="1166813" y="457501"/>
                  <a:pt x="1167765" y="457501"/>
                  <a:pt x="1168718" y="458452"/>
                </a:cubicBezTo>
                <a:close/>
                <a:moveTo>
                  <a:pt x="1186815" y="453696"/>
                </a:moveTo>
                <a:cubicBezTo>
                  <a:pt x="1184910" y="458452"/>
                  <a:pt x="1183957" y="464159"/>
                  <a:pt x="1182053" y="468916"/>
                </a:cubicBezTo>
                <a:cubicBezTo>
                  <a:pt x="1178243" y="478428"/>
                  <a:pt x="1174432" y="487941"/>
                  <a:pt x="1171575" y="497453"/>
                </a:cubicBezTo>
                <a:cubicBezTo>
                  <a:pt x="1162050" y="533601"/>
                  <a:pt x="1152525" y="570700"/>
                  <a:pt x="1143953" y="607799"/>
                </a:cubicBezTo>
                <a:cubicBezTo>
                  <a:pt x="1139190" y="626824"/>
                  <a:pt x="1135380" y="645849"/>
                  <a:pt x="1131570" y="664874"/>
                </a:cubicBezTo>
                <a:cubicBezTo>
                  <a:pt x="1127760" y="688656"/>
                  <a:pt x="1124903" y="712437"/>
                  <a:pt x="1121093" y="736218"/>
                </a:cubicBezTo>
                <a:cubicBezTo>
                  <a:pt x="1114425" y="777122"/>
                  <a:pt x="1111568" y="818978"/>
                  <a:pt x="1112520" y="859882"/>
                </a:cubicBezTo>
                <a:cubicBezTo>
                  <a:pt x="1112520" y="892224"/>
                  <a:pt x="1114425" y="925518"/>
                  <a:pt x="1116330" y="957861"/>
                </a:cubicBezTo>
                <a:cubicBezTo>
                  <a:pt x="1116330" y="964520"/>
                  <a:pt x="1117282" y="971178"/>
                  <a:pt x="1105853" y="973081"/>
                </a:cubicBezTo>
                <a:cubicBezTo>
                  <a:pt x="1102995" y="961666"/>
                  <a:pt x="1101090" y="950251"/>
                  <a:pt x="1098232" y="939787"/>
                </a:cubicBezTo>
                <a:cubicBezTo>
                  <a:pt x="1090613" y="915054"/>
                  <a:pt x="1082993" y="891273"/>
                  <a:pt x="1075373" y="866540"/>
                </a:cubicBezTo>
                <a:cubicBezTo>
                  <a:pt x="1070610" y="852271"/>
                  <a:pt x="1068705" y="837051"/>
                  <a:pt x="1070610" y="820880"/>
                </a:cubicBezTo>
                <a:cubicBezTo>
                  <a:pt x="1072515" y="805660"/>
                  <a:pt x="1072515" y="790440"/>
                  <a:pt x="1075373" y="775220"/>
                </a:cubicBezTo>
                <a:cubicBezTo>
                  <a:pt x="1079182" y="750487"/>
                  <a:pt x="1081088" y="725755"/>
                  <a:pt x="1087755" y="702924"/>
                </a:cubicBezTo>
                <a:cubicBezTo>
                  <a:pt x="1097280" y="667728"/>
                  <a:pt x="1109663" y="633483"/>
                  <a:pt x="1122045" y="599238"/>
                </a:cubicBezTo>
                <a:cubicBezTo>
                  <a:pt x="1140143" y="551675"/>
                  <a:pt x="1160145" y="505063"/>
                  <a:pt x="1179195" y="458452"/>
                </a:cubicBezTo>
                <a:cubicBezTo>
                  <a:pt x="1180148" y="455598"/>
                  <a:pt x="1183005" y="453696"/>
                  <a:pt x="1184910" y="450842"/>
                </a:cubicBezTo>
                <a:cubicBezTo>
                  <a:pt x="1184910" y="452744"/>
                  <a:pt x="1185863" y="453696"/>
                  <a:pt x="1186815" y="453696"/>
                </a:cubicBezTo>
                <a:close/>
                <a:moveTo>
                  <a:pt x="1168718" y="868443"/>
                </a:moveTo>
                <a:cubicBezTo>
                  <a:pt x="1167765" y="836100"/>
                  <a:pt x="1164907" y="803758"/>
                  <a:pt x="1163003" y="771415"/>
                </a:cubicBezTo>
                <a:cubicBezTo>
                  <a:pt x="1162050" y="761902"/>
                  <a:pt x="1163955" y="753341"/>
                  <a:pt x="1172528" y="744780"/>
                </a:cubicBezTo>
                <a:cubicBezTo>
                  <a:pt x="1187768" y="753341"/>
                  <a:pt x="1198245" y="765707"/>
                  <a:pt x="1210628" y="776171"/>
                </a:cubicBezTo>
                <a:cubicBezTo>
                  <a:pt x="1228725" y="791391"/>
                  <a:pt x="1233488" y="810416"/>
                  <a:pt x="1233488" y="832295"/>
                </a:cubicBezTo>
                <a:cubicBezTo>
                  <a:pt x="1232535" y="868443"/>
                  <a:pt x="1232535" y="903639"/>
                  <a:pt x="1230630" y="939787"/>
                </a:cubicBezTo>
                <a:cubicBezTo>
                  <a:pt x="1228725" y="971178"/>
                  <a:pt x="1225868" y="1002570"/>
                  <a:pt x="1223963" y="1037766"/>
                </a:cubicBezTo>
                <a:cubicBezTo>
                  <a:pt x="1207770" y="1020644"/>
                  <a:pt x="1194435" y="1005424"/>
                  <a:pt x="1180148" y="991155"/>
                </a:cubicBezTo>
                <a:cubicBezTo>
                  <a:pt x="1171575" y="982593"/>
                  <a:pt x="1170623" y="974032"/>
                  <a:pt x="1170623" y="962617"/>
                </a:cubicBezTo>
                <a:cubicBezTo>
                  <a:pt x="1169670" y="931226"/>
                  <a:pt x="1169670" y="899834"/>
                  <a:pt x="1168718" y="868443"/>
                </a:cubicBezTo>
                <a:close/>
                <a:moveTo>
                  <a:pt x="1154430" y="754292"/>
                </a:moveTo>
                <a:cubicBezTo>
                  <a:pt x="1143953" y="774269"/>
                  <a:pt x="1134428" y="794245"/>
                  <a:pt x="1124903" y="815173"/>
                </a:cubicBezTo>
                <a:cubicBezTo>
                  <a:pt x="1125855" y="804709"/>
                  <a:pt x="1125855" y="794245"/>
                  <a:pt x="1126807" y="784732"/>
                </a:cubicBezTo>
                <a:cubicBezTo>
                  <a:pt x="1129665" y="738121"/>
                  <a:pt x="1137285" y="693412"/>
                  <a:pt x="1154430" y="650605"/>
                </a:cubicBezTo>
                <a:cubicBezTo>
                  <a:pt x="1170623" y="609701"/>
                  <a:pt x="1185863" y="566895"/>
                  <a:pt x="1202055" y="525991"/>
                </a:cubicBezTo>
                <a:cubicBezTo>
                  <a:pt x="1207770" y="511722"/>
                  <a:pt x="1215390" y="497453"/>
                  <a:pt x="1223010" y="482233"/>
                </a:cubicBezTo>
                <a:cubicBezTo>
                  <a:pt x="1233488" y="489843"/>
                  <a:pt x="1241107" y="495551"/>
                  <a:pt x="1248728" y="502210"/>
                </a:cubicBezTo>
                <a:cubicBezTo>
                  <a:pt x="1247775" y="506966"/>
                  <a:pt x="1246823" y="510771"/>
                  <a:pt x="1244918" y="514576"/>
                </a:cubicBezTo>
                <a:cubicBezTo>
                  <a:pt x="1221105" y="576408"/>
                  <a:pt x="1199198" y="639190"/>
                  <a:pt x="1182053" y="703876"/>
                </a:cubicBezTo>
                <a:cubicBezTo>
                  <a:pt x="1180148" y="711486"/>
                  <a:pt x="1178243" y="720047"/>
                  <a:pt x="1175385" y="727657"/>
                </a:cubicBezTo>
                <a:cubicBezTo>
                  <a:pt x="1173480" y="731462"/>
                  <a:pt x="1170623" y="735267"/>
                  <a:pt x="1167765" y="739072"/>
                </a:cubicBezTo>
                <a:cubicBezTo>
                  <a:pt x="1163003" y="743828"/>
                  <a:pt x="1157288" y="748585"/>
                  <a:pt x="1154430" y="754292"/>
                </a:cubicBezTo>
                <a:close/>
                <a:moveTo>
                  <a:pt x="1151573" y="974983"/>
                </a:moveTo>
                <a:cubicBezTo>
                  <a:pt x="1143000" y="973081"/>
                  <a:pt x="1135380" y="971178"/>
                  <a:pt x="1127760" y="969276"/>
                </a:cubicBezTo>
                <a:cubicBezTo>
                  <a:pt x="1126807" y="965471"/>
                  <a:pt x="1125855" y="961666"/>
                  <a:pt x="1125855" y="957861"/>
                </a:cubicBezTo>
                <a:cubicBezTo>
                  <a:pt x="1124903" y="933128"/>
                  <a:pt x="1123950" y="909347"/>
                  <a:pt x="1122998" y="884614"/>
                </a:cubicBezTo>
                <a:cubicBezTo>
                  <a:pt x="1121093" y="846564"/>
                  <a:pt x="1135380" y="814221"/>
                  <a:pt x="1151573" y="780927"/>
                </a:cubicBezTo>
                <a:cubicBezTo>
                  <a:pt x="1148715" y="845613"/>
                  <a:pt x="1159193" y="910298"/>
                  <a:pt x="1151573" y="974983"/>
                </a:cubicBezTo>
                <a:close/>
                <a:moveTo>
                  <a:pt x="1201103" y="467013"/>
                </a:moveTo>
                <a:cubicBezTo>
                  <a:pt x="1206818" y="468916"/>
                  <a:pt x="1209675" y="470818"/>
                  <a:pt x="1206818" y="477477"/>
                </a:cubicBezTo>
                <a:cubicBezTo>
                  <a:pt x="1194435" y="502210"/>
                  <a:pt x="1183005" y="527894"/>
                  <a:pt x="1170623" y="553577"/>
                </a:cubicBezTo>
                <a:cubicBezTo>
                  <a:pt x="1176338" y="523137"/>
                  <a:pt x="1181100" y="493648"/>
                  <a:pt x="1201103" y="467013"/>
                </a:cubicBezTo>
                <a:close/>
                <a:moveTo>
                  <a:pt x="1194435" y="427061"/>
                </a:moveTo>
                <a:cubicBezTo>
                  <a:pt x="1215390" y="441329"/>
                  <a:pt x="1230630" y="462257"/>
                  <a:pt x="1246823" y="482233"/>
                </a:cubicBezTo>
                <a:cubicBezTo>
                  <a:pt x="1228725" y="467965"/>
                  <a:pt x="1211580" y="452744"/>
                  <a:pt x="1194435" y="437524"/>
                </a:cubicBezTo>
                <a:cubicBezTo>
                  <a:pt x="1192530" y="435622"/>
                  <a:pt x="1192530" y="431817"/>
                  <a:pt x="1191578" y="428963"/>
                </a:cubicBezTo>
                <a:cubicBezTo>
                  <a:pt x="1192530" y="428963"/>
                  <a:pt x="1193482" y="428012"/>
                  <a:pt x="1194435" y="427061"/>
                </a:cubicBezTo>
                <a:close/>
                <a:moveTo>
                  <a:pt x="1251585" y="381400"/>
                </a:moveTo>
                <a:cubicBezTo>
                  <a:pt x="1243013" y="399474"/>
                  <a:pt x="1234440" y="418499"/>
                  <a:pt x="1224915" y="436573"/>
                </a:cubicBezTo>
                <a:cubicBezTo>
                  <a:pt x="1224915" y="437524"/>
                  <a:pt x="1223010" y="437524"/>
                  <a:pt x="1221105" y="438476"/>
                </a:cubicBezTo>
                <a:cubicBezTo>
                  <a:pt x="1214438" y="432768"/>
                  <a:pt x="1208723" y="426109"/>
                  <a:pt x="1201103" y="419450"/>
                </a:cubicBezTo>
                <a:cubicBezTo>
                  <a:pt x="1218248" y="406133"/>
                  <a:pt x="1235393" y="393767"/>
                  <a:pt x="1251585" y="381400"/>
                </a:cubicBezTo>
                <a:close/>
                <a:moveTo>
                  <a:pt x="1297305" y="384254"/>
                </a:moveTo>
                <a:cubicBezTo>
                  <a:pt x="1304925" y="359521"/>
                  <a:pt x="1306830" y="357619"/>
                  <a:pt x="1325880" y="341448"/>
                </a:cubicBezTo>
                <a:cubicBezTo>
                  <a:pt x="1354455" y="318617"/>
                  <a:pt x="1385888" y="301495"/>
                  <a:pt x="1417320" y="286275"/>
                </a:cubicBezTo>
                <a:cubicBezTo>
                  <a:pt x="1437323" y="276762"/>
                  <a:pt x="1457325" y="269152"/>
                  <a:pt x="1477328" y="260591"/>
                </a:cubicBezTo>
                <a:cubicBezTo>
                  <a:pt x="1478280" y="261542"/>
                  <a:pt x="1478280" y="263445"/>
                  <a:pt x="1479232" y="264396"/>
                </a:cubicBezTo>
                <a:cubicBezTo>
                  <a:pt x="1409700" y="289129"/>
                  <a:pt x="1352550" y="335740"/>
                  <a:pt x="1297305" y="384254"/>
                </a:cubicBezTo>
                <a:close/>
                <a:moveTo>
                  <a:pt x="1255395" y="475575"/>
                </a:moveTo>
                <a:cubicBezTo>
                  <a:pt x="1250632" y="469867"/>
                  <a:pt x="1248728" y="465111"/>
                  <a:pt x="1244918" y="462257"/>
                </a:cubicBezTo>
                <a:cubicBezTo>
                  <a:pt x="1237298" y="455598"/>
                  <a:pt x="1237298" y="448939"/>
                  <a:pt x="1241107" y="440378"/>
                </a:cubicBezTo>
                <a:cubicBezTo>
                  <a:pt x="1267778" y="379498"/>
                  <a:pt x="1290638" y="316715"/>
                  <a:pt x="1328738" y="261542"/>
                </a:cubicBezTo>
                <a:cubicBezTo>
                  <a:pt x="1340168" y="245371"/>
                  <a:pt x="1351598" y="229199"/>
                  <a:pt x="1363028" y="213028"/>
                </a:cubicBezTo>
                <a:cubicBezTo>
                  <a:pt x="1363980" y="213028"/>
                  <a:pt x="1363980" y="213979"/>
                  <a:pt x="1364932" y="213979"/>
                </a:cubicBezTo>
                <a:cubicBezTo>
                  <a:pt x="1363980" y="215882"/>
                  <a:pt x="1363980" y="217784"/>
                  <a:pt x="1363028" y="219687"/>
                </a:cubicBezTo>
                <a:cubicBezTo>
                  <a:pt x="1353503" y="237761"/>
                  <a:pt x="1343025" y="255835"/>
                  <a:pt x="1334453" y="273908"/>
                </a:cubicBezTo>
                <a:cubicBezTo>
                  <a:pt x="1317307" y="310056"/>
                  <a:pt x="1302068" y="347155"/>
                  <a:pt x="1285875" y="383303"/>
                </a:cubicBezTo>
                <a:cubicBezTo>
                  <a:pt x="1277303" y="402328"/>
                  <a:pt x="1268730" y="421353"/>
                  <a:pt x="1265873" y="442281"/>
                </a:cubicBezTo>
                <a:cubicBezTo>
                  <a:pt x="1264920" y="453696"/>
                  <a:pt x="1259205" y="464159"/>
                  <a:pt x="1255395" y="475575"/>
                </a:cubicBezTo>
                <a:close/>
                <a:moveTo>
                  <a:pt x="1267778" y="519332"/>
                </a:moveTo>
                <a:cubicBezTo>
                  <a:pt x="1259205" y="530747"/>
                  <a:pt x="1251585" y="541211"/>
                  <a:pt x="1243013" y="551675"/>
                </a:cubicBezTo>
                <a:cubicBezTo>
                  <a:pt x="1242060" y="551675"/>
                  <a:pt x="1242060" y="550724"/>
                  <a:pt x="1241107" y="550724"/>
                </a:cubicBezTo>
                <a:cubicBezTo>
                  <a:pt x="1245870" y="537406"/>
                  <a:pt x="1250632" y="525040"/>
                  <a:pt x="1257300" y="508868"/>
                </a:cubicBezTo>
                <a:cubicBezTo>
                  <a:pt x="1262063" y="513625"/>
                  <a:pt x="1264920" y="516478"/>
                  <a:pt x="1267778" y="519332"/>
                </a:cubicBezTo>
                <a:close/>
                <a:moveTo>
                  <a:pt x="1277303" y="528845"/>
                </a:moveTo>
                <a:cubicBezTo>
                  <a:pt x="1253490" y="573554"/>
                  <a:pt x="1228725" y="618263"/>
                  <a:pt x="1206818" y="660118"/>
                </a:cubicBezTo>
                <a:cubicBezTo>
                  <a:pt x="1213485" y="612555"/>
                  <a:pt x="1254443" y="535504"/>
                  <a:pt x="1277303" y="528845"/>
                </a:cubicBezTo>
                <a:close/>
                <a:moveTo>
                  <a:pt x="1286828" y="536455"/>
                </a:moveTo>
                <a:cubicBezTo>
                  <a:pt x="1296353" y="546919"/>
                  <a:pt x="1303973" y="554529"/>
                  <a:pt x="1313498" y="564041"/>
                </a:cubicBezTo>
                <a:cubicBezTo>
                  <a:pt x="1282065" y="581164"/>
                  <a:pt x="1262063" y="610653"/>
                  <a:pt x="1235393" y="632532"/>
                </a:cubicBezTo>
                <a:cubicBezTo>
                  <a:pt x="1249680" y="600189"/>
                  <a:pt x="1266825" y="568798"/>
                  <a:pt x="1286828" y="536455"/>
                </a:cubicBezTo>
                <a:close/>
                <a:moveTo>
                  <a:pt x="1559243" y="357619"/>
                </a:moveTo>
                <a:cubicBezTo>
                  <a:pt x="1558290" y="357619"/>
                  <a:pt x="1557338" y="358570"/>
                  <a:pt x="1556385" y="358570"/>
                </a:cubicBezTo>
                <a:cubicBezTo>
                  <a:pt x="1527810" y="368083"/>
                  <a:pt x="1497330" y="373790"/>
                  <a:pt x="1470660" y="386157"/>
                </a:cubicBezTo>
                <a:cubicBezTo>
                  <a:pt x="1439228" y="400425"/>
                  <a:pt x="1408748" y="417548"/>
                  <a:pt x="1379220" y="437524"/>
                </a:cubicBezTo>
                <a:cubicBezTo>
                  <a:pt x="1348740" y="457501"/>
                  <a:pt x="1317307" y="478428"/>
                  <a:pt x="1293495" y="506966"/>
                </a:cubicBezTo>
                <a:cubicBezTo>
                  <a:pt x="1291590" y="508868"/>
                  <a:pt x="1288732" y="510771"/>
                  <a:pt x="1283970" y="514576"/>
                </a:cubicBezTo>
                <a:cubicBezTo>
                  <a:pt x="1300163" y="481282"/>
                  <a:pt x="1368743" y="422304"/>
                  <a:pt x="1423988" y="392815"/>
                </a:cubicBezTo>
                <a:cubicBezTo>
                  <a:pt x="1466850" y="370936"/>
                  <a:pt x="1511618" y="359521"/>
                  <a:pt x="1559243" y="357619"/>
                </a:cubicBezTo>
                <a:close/>
                <a:moveTo>
                  <a:pt x="1758315" y="412792"/>
                </a:moveTo>
                <a:cubicBezTo>
                  <a:pt x="1725930" y="434671"/>
                  <a:pt x="1693545" y="455598"/>
                  <a:pt x="1662113" y="478428"/>
                </a:cubicBezTo>
                <a:cubicBezTo>
                  <a:pt x="1633538" y="499356"/>
                  <a:pt x="1604963" y="522186"/>
                  <a:pt x="1577340" y="545016"/>
                </a:cubicBezTo>
                <a:cubicBezTo>
                  <a:pt x="1561148" y="558334"/>
                  <a:pt x="1545907" y="574505"/>
                  <a:pt x="1530668" y="588774"/>
                </a:cubicBezTo>
                <a:cubicBezTo>
                  <a:pt x="1493520" y="623019"/>
                  <a:pt x="1456373" y="656313"/>
                  <a:pt x="1420178" y="690558"/>
                </a:cubicBezTo>
                <a:cubicBezTo>
                  <a:pt x="1405890" y="703876"/>
                  <a:pt x="1391603" y="717193"/>
                  <a:pt x="1378268" y="731462"/>
                </a:cubicBezTo>
                <a:cubicBezTo>
                  <a:pt x="1354455" y="755243"/>
                  <a:pt x="1330643" y="778074"/>
                  <a:pt x="1307782" y="801855"/>
                </a:cubicBezTo>
                <a:cubicBezTo>
                  <a:pt x="1285875" y="824685"/>
                  <a:pt x="1265873" y="847515"/>
                  <a:pt x="1243965" y="871297"/>
                </a:cubicBezTo>
                <a:cubicBezTo>
                  <a:pt x="1243965" y="854174"/>
                  <a:pt x="1243013" y="838003"/>
                  <a:pt x="1243965" y="822783"/>
                </a:cubicBezTo>
                <a:cubicBezTo>
                  <a:pt x="1243965" y="815173"/>
                  <a:pt x="1245870" y="807562"/>
                  <a:pt x="1249680" y="800904"/>
                </a:cubicBezTo>
                <a:cubicBezTo>
                  <a:pt x="1273493" y="758097"/>
                  <a:pt x="1296353" y="715291"/>
                  <a:pt x="1321118" y="673435"/>
                </a:cubicBezTo>
                <a:cubicBezTo>
                  <a:pt x="1333500" y="651557"/>
                  <a:pt x="1347788" y="631580"/>
                  <a:pt x="1363028" y="610653"/>
                </a:cubicBezTo>
                <a:cubicBezTo>
                  <a:pt x="1377315" y="590676"/>
                  <a:pt x="1393507" y="571651"/>
                  <a:pt x="1409700" y="553577"/>
                </a:cubicBezTo>
                <a:cubicBezTo>
                  <a:pt x="1438275" y="520284"/>
                  <a:pt x="1463993" y="484136"/>
                  <a:pt x="1501140" y="459403"/>
                </a:cubicBezTo>
                <a:cubicBezTo>
                  <a:pt x="1509713" y="453696"/>
                  <a:pt x="1519238" y="448939"/>
                  <a:pt x="1528763" y="443232"/>
                </a:cubicBezTo>
                <a:cubicBezTo>
                  <a:pt x="1531620" y="441329"/>
                  <a:pt x="1534478" y="439427"/>
                  <a:pt x="1536382" y="437524"/>
                </a:cubicBezTo>
                <a:cubicBezTo>
                  <a:pt x="1532573" y="428963"/>
                  <a:pt x="1526857" y="430866"/>
                  <a:pt x="1522095" y="433719"/>
                </a:cubicBezTo>
                <a:cubicBezTo>
                  <a:pt x="1499235" y="445134"/>
                  <a:pt x="1477328" y="455598"/>
                  <a:pt x="1455420" y="467965"/>
                </a:cubicBezTo>
                <a:cubicBezTo>
                  <a:pt x="1413510" y="491746"/>
                  <a:pt x="1373505" y="518381"/>
                  <a:pt x="1335405" y="548821"/>
                </a:cubicBezTo>
                <a:cubicBezTo>
                  <a:pt x="1331595" y="552626"/>
                  <a:pt x="1325880" y="554529"/>
                  <a:pt x="1321118" y="557382"/>
                </a:cubicBezTo>
                <a:cubicBezTo>
                  <a:pt x="1312545" y="545967"/>
                  <a:pt x="1303973" y="535504"/>
                  <a:pt x="1295400" y="524088"/>
                </a:cubicBezTo>
                <a:cubicBezTo>
                  <a:pt x="1306830" y="511722"/>
                  <a:pt x="1315403" y="498405"/>
                  <a:pt x="1327785" y="488892"/>
                </a:cubicBezTo>
                <a:cubicBezTo>
                  <a:pt x="1352550" y="468916"/>
                  <a:pt x="1377315" y="448939"/>
                  <a:pt x="1403985" y="432768"/>
                </a:cubicBezTo>
                <a:cubicBezTo>
                  <a:pt x="1454468" y="401377"/>
                  <a:pt x="1506855" y="377595"/>
                  <a:pt x="1565910" y="369985"/>
                </a:cubicBezTo>
                <a:cubicBezTo>
                  <a:pt x="1598295" y="366180"/>
                  <a:pt x="1631632" y="362375"/>
                  <a:pt x="1664018" y="371888"/>
                </a:cubicBezTo>
                <a:cubicBezTo>
                  <a:pt x="1684973" y="377595"/>
                  <a:pt x="1704975" y="387108"/>
                  <a:pt x="1725930" y="394718"/>
                </a:cubicBezTo>
                <a:cubicBezTo>
                  <a:pt x="1738313" y="400425"/>
                  <a:pt x="1748790" y="405182"/>
                  <a:pt x="1758315" y="412792"/>
                </a:cubicBezTo>
                <a:close/>
                <a:moveTo>
                  <a:pt x="1238250" y="933128"/>
                </a:moveTo>
                <a:cubicBezTo>
                  <a:pt x="1239203" y="920762"/>
                  <a:pt x="1239203" y="910298"/>
                  <a:pt x="1240155" y="900786"/>
                </a:cubicBezTo>
                <a:cubicBezTo>
                  <a:pt x="1241107" y="896029"/>
                  <a:pt x="1242060" y="890322"/>
                  <a:pt x="1244918" y="886517"/>
                </a:cubicBezTo>
                <a:cubicBezTo>
                  <a:pt x="1260157" y="866540"/>
                  <a:pt x="1275398" y="846564"/>
                  <a:pt x="1292543" y="828490"/>
                </a:cubicBezTo>
                <a:cubicBezTo>
                  <a:pt x="1336357" y="782830"/>
                  <a:pt x="1381125" y="739072"/>
                  <a:pt x="1426845" y="695314"/>
                </a:cubicBezTo>
                <a:cubicBezTo>
                  <a:pt x="1459230" y="663923"/>
                  <a:pt x="1492568" y="633483"/>
                  <a:pt x="1525905" y="603043"/>
                </a:cubicBezTo>
                <a:cubicBezTo>
                  <a:pt x="1551623" y="579261"/>
                  <a:pt x="1577340" y="555480"/>
                  <a:pt x="1604010" y="533601"/>
                </a:cubicBezTo>
                <a:cubicBezTo>
                  <a:pt x="1632585" y="510771"/>
                  <a:pt x="1663065" y="488892"/>
                  <a:pt x="1692593" y="467965"/>
                </a:cubicBezTo>
                <a:cubicBezTo>
                  <a:pt x="1711643" y="454647"/>
                  <a:pt x="1730693" y="441329"/>
                  <a:pt x="1749743" y="428963"/>
                </a:cubicBezTo>
                <a:cubicBezTo>
                  <a:pt x="1757363" y="424207"/>
                  <a:pt x="1765935" y="418499"/>
                  <a:pt x="1779270" y="418499"/>
                </a:cubicBezTo>
                <a:cubicBezTo>
                  <a:pt x="1774507" y="425158"/>
                  <a:pt x="1770698" y="429914"/>
                  <a:pt x="1766888" y="434671"/>
                </a:cubicBezTo>
                <a:cubicBezTo>
                  <a:pt x="1728788" y="489843"/>
                  <a:pt x="1680210" y="534552"/>
                  <a:pt x="1629728" y="576408"/>
                </a:cubicBezTo>
                <a:cubicBezTo>
                  <a:pt x="1585913" y="613506"/>
                  <a:pt x="1542098" y="648703"/>
                  <a:pt x="1498282" y="684851"/>
                </a:cubicBezTo>
                <a:cubicBezTo>
                  <a:pt x="1472565" y="705778"/>
                  <a:pt x="1447800" y="726706"/>
                  <a:pt x="1423035" y="747633"/>
                </a:cubicBezTo>
                <a:cubicBezTo>
                  <a:pt x="1368743" y="791391"/>
                  <a:pt x="1318260" y="839905"/>
                  <a:pt x="1271588" y="892224"/>
                </a:cubicBezTo>
                <a:cubicBezTo>
                  <a:pt x="1261110" y="905542"/>
                  <a:pt x="1249680" y="918859"/>
                  <a:pt x="1238250" y="933128"/>
                </a:cubicBezTo>
                <a:close/>
                <a:moveTo>
                  <a:pt x="1185863" y="736218"/>
                </a:moveTo>
                <a:cubicBezTo>
                  <a:pt x="1195388" y="720047"/>
                  <a:pt x="1203960" y="701973"/>
                  <a:pt x="1215390" y="685802"/>
                </a:cubicBezTo>
                <a:cubicBezTo>
                  <a:pt x="1226820" y="668679"/>
                  <a:pt x="1239203" y="652508"/>
                  <a:pt x="1252538" y="637288"/>
                </a:cubicBezTo>
                <a:cubicBezTo>
                  <a:pt x="1269682" y="618263"/>
                  <a:pt x="1286828" y="596384"/>
                  <a:pt x="1307782" y="582115"/>
                </a:cubicBezTo>
                <a:cubicBezTo>
                  <a:pt x="1350645" y="552626"/>
                  <a:pt x="1390650" y="520284"/>
                  <a:pt x="1433513" y="491746"/>
                </a:cubicBezTo>
                <a:cubicBezTo>
                  <a:pt x="1443038" y="485087"/>
                  <a:pt x="1453515" y="479380"/>
                  <a:pt x="1463040" y="473672"/>
                </a:cubicBezTo>
                <a:cubicBezTo>
                  <a:pt x="1463993" y="474623"/>
                  <a:pt x="1463993" y="475575"/>
                  <a:pt x="1464945" y="476526"/>
                </a:cubicBezTo>
                <a:cubicBezTo>
                  <a:pt x="1443038" y="502210"/>
                  <a:pt x="1420178" y="527894"/>
                  <a:pt x="1398270" y="554529"/>
                </a:cubicBezTo>
                <a:cubicBezTo>
                  <a:pt x="1380173" y="576408"/>
                  <a:pt x="1360170" y="596384"/>
                  <a:pt x="1344930" y="619214"/>
                </a:cubicBezTo>
                <a:cubicBezTo>
                  <a:pt x="1322070" y="651557"/>
                  <a:pt x="1302068" y="686753"/>
                  <a:pt x="1282065" y="720998"/>
                </a:cubicBezTo>
                <a:cubicBezTo>
                  <a:pt x="1268730" y="743828"/>
                  <a:pt x="1256348" y="768561"/>
                  <a:pt x="1243013" y="792342"/>
                </a:cubicBezTo>
                <a:cubicBezTo>
                  <a:pt x="1242060" y="794245"/>
                  <a:pt x="1242060" y="795196"/>
                  <a:pt x="1242060" y="796147"/>
                </a:cubicBezTo>
                <a:cubicBezTo>
                  <a:pt x="1222057" y="774269"/>
                  <a:pt x="1203960" y="755243"/>
                  <a:pt x="1185863" y="736218"/>
                </a:cubicBezTo>
                <a:close/>
                <a:moveTo>
                  <a:pt x="1431607" y="840856"/>
                </a:moveTo>
                <a:cubicBezTo>
                  <a:pt x="1408748" y="849418"/>
                  <a:pt x="1386840" y="860833"/>
                  <a:pt x="1370648" y="877955"/>
                </a:cubicBezTo>
                <a:cubicBezTo>
                  <a:pt x="1338263" y="912201"/>
                  <a:pt x="1305878" y="948348"/>
                  <a:pt x="1275398" y="983545"/>
                </a:cubicBezTo>
                <a:cubicBezTo>
                  <a:pt x="1260157" y="1001618"/>
                  <a:pt x="1246823" y="1022546"/>
                  <a:pt x="1233488" y="1041571"/>
                </a:cubicBezTo>
                <a:cubicBezTo>
                  <a:pt x="1232535" y="1041571"/>
                  <a:pt x="1231582" y="1040620"/>
                  <a:pt x="1229678" y="1040620"/>
                </a:cubicBezTo>
                <a:cubicBezTo>
                  <a:pt x="1230630" y="1026351"/>
                  <a:pt x="1232535" y="1012082"/>
                  <a:pt x="1233488" y="997813"/>
                </a:cubicBezTo>
                <a:cubicBezTo>
                  <a:pt x="1233488" y="988301"/>
                  <a:pt x="1236345" y="981642"/>
                  <a:pt x="1243965" y="974983"/>
                </a:cubicBezTo>
                <a:cubicBezTo>
                  <a:pt x="1275398" y="945494"/>
                  <a:pt x="1303020" y="914103"/>
                  <a:pt x="1328738" y="879858"/>
                </a:cubicBezTo>
                <a:cubicBezTo>
                  <a:pt x="1340168" y="865589"/>
                  <a:pt x="1352550" y="851320"/>
                  <a:pt x="1364932" y="838954"/>
                </a:cubicBezTo>
                <a:cubicBezTo>
                  <a:pt x="1382078" y="821831"/>
                  <a:pt x="1413510" y="822783"/>
                  <a:pt x="1431607" y="840856"/>
                </a:cubicBezTo>
                <a:close/>
                <a:moveTo>
                  <a:pt x="1314450" y="1072963"/>
                </a:moveTo>
                <a:cubicBezTo>
                  <a:pt x="1321118" y="1072963"/>
                  <a:pt x="1325880" y="1074865"/>
                  <a:pt x="1330643" y="1078670"/>
                </a:cubicBezTo>
                <a:cubicBezTo>
                  <a:pt x="1338263" y="1085329"/>
                  <a:pt x="1346835" y="1091037"/>
                  <a:pt x="1354455" y="1097695"/>
                </a:cubicBezTo>
                <a:cubicBezTo>
                  <a:pt x="1359218" y="1101500"/>
                  <a:pt x="1363980" y="1106257"/>
                  <a:pt x="1369695" y="1111964"/>
                </a:cubicBezTo>
                <a:cubicBezTo>
                  <a:pt x="1364932" y="1112915"/>
                  <a:pt x="1363980" y="1113867"/>
                  <a:pt x="1362075" y="1113867"/>
                </a:cubicBezTo>
                <a:cubicBezTo>
                  <a:pt x="1336357" y="1113867"/>
                  <a:pt x="1309688" y="1112915"/>
                  <a:pt x="1283970" y="1111964"/>
                </a:cubicBezTo>
                <a:cubicBezTo>
                  <a:pt x="1281113" y="1111964"/>
                  <a:pt x="1276350" y="1109110"/>
                  <a:pt x="1274445" y="1106257"/>
                </a:cubicBezTo>
                <a:cubicBezTo>
                  <a:pt x="1265873" y="1093890"/>
                  <a:pt x="1257300" y="1081524"/>
                  <a:pt x="1248728" y="1069158"/>
                </a:cubicBezTo>
                <a:cubicBezTo>
                  <a:pt x="1251585" y="1070109"/>
                  <a:pt x="1253490" y="1072011"/>
                  <a:pt x="1256348" y="1072011"/>
                </a:cubicBezTo>
                <a:cubicBezTo>
                  <a:pt x="1276350" y="1072011"/>
                  <a:pt x="1295400" y="1073914"/>
                  <a:pt x="1314450" y="1072963"/>
                </a:cubicBezTo>
                <a:close/>
                <a:moveTo>
                  <a:pt x="1285875" y="1059645"/>
                </a:moveTo>
                <a:cubicBezTo>
                  <a:pt x="1290638" y="1053937"/>
                  <a:pt x="1292543" y="1051084"/>
                  <a:pt x="1296353" y="1047279"/>
                </a:cubicBezTo>
                <a:cubicBezTo>
                  <a:pt x="1302068" y="1052986"/>
                  <a:pt x="1304925" y="1055840"/>
                  <a:pt x="1307782" y="1059645"/>
                </a:cubicBezTo>
                <a:cubicBezTo>
                  <a:pt x="1301115" y="1059645"/>
                  <a:pt x="1295400" y="1059645"/>
                  <a:pt x="1285875" y="1059645"/>
                </a:cubicBezTo>
                <a:close/>
                <a:moveTo>
                  <a:pt x="1259205" y="1061548"/>
                </a:moveTo>
                <a:cubicBezTo>
                  <a:pt x="1265873" y="1049181"/>
                  <a:pt x="1270635" y="1038717"/>
                  <a:pt x="1276350" y="1028254"/>
                </a:cubicBezTo>
                <a:cubicBezTo>
                  <a:pt x="1280160" y="1033010"/>
                  <a:pt x="1282065" y="1035864"/>
                  <a:pt x="1284923" y="1039669"/>
                </a:cubicBezTo>
                <a:cubicBezTo>
                  <a:pt x="1278255" y="1048230"/>
                  <a:pt x="1273493" y="1057743"/>
                  <a:pt x="1259205" y="1061548"/>
                </a:cubicBezTo>
                <a:close/>
                <a:moveTo>
                  <a:pt x="1248728" y="1067255"/>
                </a:moveTo>
                <a:cubicBezTo>
                  <a:pt x="1246823" y="1064401"/>
                  <a:pt x="1243965" y="1060596"/>
                  <a:pt x="1243965" y="1059645"/>
                </a:cubicBezTo>
                <a:cubicBezTo>
                  <a:pt x="1246823" y="1052986"/>
                  <a:pt x="1250632" y="1047279"/>
                  <a:pt x="1254443" y="1041571"/>
                </a:cubicBezTo>
                <a:cubicBezTo>
                  <a:pt x="1254443" y="1041571"/>
                  <a:pt x="1255395" y="1042522"/>
                  <a:pt x="1255395" y="1042522"/>
                </a:cubicBezTo>
                <a:cubicBezTo>
                  <a:pt x="1253490" y="1050133"/>
                  <a:pt x="1251585" y="1058694"/>
                  <a:pt x="1248728" y="1067255"/>
                </a:cubicBezTo>
                <a:close/>
                <a:moveTo>
                  <a:pt x="1370648" y="894127"/>
                </a:moveTo>
                <a:cubicBezTo>
                  <a:pt x="1387793" y="875102"/>
                  <a:pt x="1409700" y="864638"/>
                  <a:pt x="1430655" y="852271"/>
                </a:cubicBezTo>
                <a:cubicBezTo>
                  <a:pt x="1443038" y="845613"/>
                  <a:pt x="1449705" y="847515"/>
                  <a:pt x="1457325" y="859882"/>
                </a:cubicBezTo>
                <a:cubicBezTo>
                  <a:pt x="1463040" y="870345"/>
                  <a:pt x="1467803" y="880809"/>
                  <a:pt x="1473518" y="893175"/>
                </a:cubicBezTo>
                <a:cubicBezTo>
                  <a:pt x="1465898" y="894127"/>
                  <a:pt x="1461135" y="896029"/>
                  <a:pt x="1457325" y="896029"/>
                </a:cubicBezTo>
                <a:cubicBezTo>
                  <a:pt x="1430655" y="897932"/>
                  <a:pt x="1404938" y="906493"/>
                  <a:pt x="1382078" y="918859"/>
                </a:cubicBezTo>
                <a:cubicBezTo>
                  <a:pt x="1363028" y="929323"/>
                  <a:pt x="1344930" y="940738"/>
                  <a:pt x="1326832" y="952153"/>
                </a:cubicBezTo>
                <a:cubicBezTo>
                  <a:pt x="1323023" y="954056"/>
                  <a:pt x="1320165" y="955958"/>
                  <a:pt x="1316355" y="957861"/>
                </a:cubicBezTo>
                <a:cubicBezTo>
                  <a:pt x="1315403" y="956909"/>
                  <a:pt x="1314450" y="955958"/>
                  <a:pt x="1314450" y="954056"/>
                </a:cubicBezTo>
                <a:cubicBezTo>
                  <a:pt x="1332548" y="935031"/>
                  <a:pt x="1352550" y="915054"/>
                  <a:pt x="1370648" y="894127"/>
                </a:cubicBezTo>
                <a:close/>
                <a:moveTo>
                  <a:pt x="1463040" y="807562"/>
                </a:moveTo>
                <a:cubicBezTo>
                  <a:pt x="1459230" y="810416"/>
                  <a:pt x="1453515" y="813270"/>
                  <a:pt x="1449705" y="812319"/>
                </a:cubicBezTo>
                <a:cubicBezTo>
                  <a:pt x="1437323" y="810416"/>
                  <a:pt x="1424940" y="805660"/>
                  <a:pt x="1407795" y="800904"/>
                </a:cubicBezTo>
                <a:cubicBezTo>
                  <a:pt x="1412557" y="797099"/>
                  <a:pt x="1416368" y="795196"/>
                  <a:pt x="1419225" y="793294"/>
                </a:cubicBezTo>
                <a:cubicBezTo>
                  <a:pt x="1438275" y="779976"/>
                  <a:pt x="1457325" y="764756"/>
                  <a:pt x="1477328" y="752390"/>
                </a:cubicBezTo>
                <a:cubicBezTo>
                  <a:pt x="1503045" y="737170"/>
                  <a:pt x="1530668" y="722901"/>
                  <a:pt x="1557338" y="710535"/>
                </a:cubicBezTo>
                <a:cubicBezTo>
                  <a:pt x="1577340" y="701022"/>
                  <a:pt x="1598295" y="694363"/>
                  <a:pt x="1619250" y="686753"/>
                </a:cubicBezTo>
                <a:cubicBezTo>
                  <a:pt x="1631632" y="681997"/>
                  <a:pt x="1643063" y="676289"/>
                  <a:pt x="1655445" y="674387"/>
                </a:cubicBezTo>
                <a:cubicBezTo>
                  <a:pt x="1671638" y="670582"/>
                  <a:pt x="1688782" y="668679"/>
                  <a:pt x="1705928" y="667728"/>
                </a:cubicBezTo>
                <a:cubicBezTo>
                  <a:pt x="1726882" y="665826"/>
                  <a:pt x="1748790" y="665826"/>
                  <a:pt x="1766888" y="678192"/>
                </a:cubicBezTo>
                <a:cubicBezTo>
                  <a:pt x="1784985" y="689607"/>
                  <a:pt x="1802130" y="701022"/>
                  <a:pt x="1818323" y="715291"/>
                </a:cubicBezTo>
                <a:cubicBezTo>
                  <a:pt x="1839277" y="734316"/>
                  <a:pt x="1859280" y="755243"/>
                  <a:pt x="1879282" y="776171"/>
                </a:cubicBezTo>
                <a:cubicBezTo>
                  <a:pt x="1887855" y="784732"/>
                  <a:pt x="1894523" y="794245"/>
                  <a:pt x="1902143" y="803758"/>
                </a:cubicBezTo>
                <a:cubicBezTo>
                  <a:pt x="1925002" y="834198"/>
                  <a:pt x="1945005" y="866540"/>
                  <a:pt x="1963102" y="899834"/>
                </a:cubicBezTo>
                <a:cubicBezTo>
                  <a:pt x="1975485" y="922664"/>
                  <a:pt x="1987868" y="944543"/>
                  <a:pt x="1998345" y="968325"/>
                </a:cubicBezTo>
                <a:cubicBezTo>
                  <a:pt x="2005965" y="985447"/>
                  <a:pt x="2011680" y="1003521"/>
                  <a:pt x="2017395" y="1021595"/>
                </a:cubicBezTo>
                <a:cubicBezTo>
                  <a:pt x="2012632" y="1017790"/>
                  <a:pt x="2009775" y="1013034"/>
                  <a:pt x="2007870" y="1009229"/>
                </a:cubicBezTo>
                <a:cubicBezTo>
                  <a:pt x="1985010" y="953105"/>
                  <a:pt x="1953577" y="901737"/>
                  <a:pt x="1923098" y="849418"/>
                </a:cubicBezTo>
                <a:cubicBezTo>
                  <a:pt x="1910715" y="828490"/>
                  <a:pt x="1894523" y="809465"/>
                  <a:pt x="1880235" y="789489"/>
                </a:cubicBezTo>
                <a:cubicBezTo>
                  <a:pt x="1867852" y="770464"/>
                  <a:pt x="1852613" y="755243"/>
                  <a:pt x="1834515" y="741926"/>
                </a:cubicBezTo>
                <a:cubicBezTo>
                  <a:pt x="1802130" y="719096"/>
                  <a:pt x="1768793" y="699119"/>
                  <a:pt x="1730693" y="686753"/>
                </a:cubicBezTo>
                <a:cubicBezTo>
                  <a:pt x="1713548" y="681046"/>
                  <a:pt x="1696403" y="681046"/>
                  <a:pt x="1679257" y="686753"/>
                </a:cubicBezTo>
                <a:cubicBezTo>
                  <a:pt x="1628775" y="703876"/>
                  <a:pt x="1584007" y="731462"/>
                  <a:pt x="1538288" y="758097"/>
                </a:cubicBezTo>
                <a:cubicBezTo>
                  <a:pt x="1511618" y="772366"/>
                  <a:pt x="1485900" y="787586"/>
                  <a:pt x="1463040" y="807562"/>
                </a:cubicBezTo>
                <a:close/>
                <a:moveTo>
                  <a:pt x="1563053" y="946446"/>
                </a:moveTo>
                <a:cubicBezTo>
                  <a:pt x="1560195" y="946446"/>
                  <a:pt x="1556385" y="943592"/>
                  <a:pt x="1554480" y="940738"/>
                </a:cubicBezTo>
                <a:cubicBezTo>
                  <a:pt x="1548765" y="930274"/>
                  <a:pt x="1543050" y="919811"/>
                  <a:pt x="1536382" y="907444"/>
                </a:cubicBezTo>
                <a:cubicBezTo>
                  <a:pt x="1573530" y="914103"/>
                  <a:pt x="1608773" y="917908"/>
                  <a:pt x="1640205" y="935031"/>
                </a:cubicBezTo>
                <a:cubicBezTo>
                  <a:pt x="1686878" y="959763"/>
                  <a:pt x="1732598" y="988301"/>
                  <a:pt x="1767840" y="1030156"/>
                </a:cubicBezTo>
                <a:cubicBezTo>
                  <a:pt x="1795463" y="1062499"/>
                  <a:pt x="1822132" y="1095793"/>
                  <a:pt x="1841182" y="1133843"/>
                </a:cubicBezTo>
                <a:cubicBezTo>
                  <a:pt x="1846898" y="1144307"/>
                  <a:pt x="1851660" y="1155722"/>
                  <a:pt x="1856423" y="1166186"/>
                </a:cubicBezTo>
                <a:cubicBezTo>
                  <a:pt x="1855470" y="1166186"/>
                  <a:pt x="1854518" y="1167137"/>
                  <a:pt x="1854518" y="1167137"/>
                </a:cubicBezTo>
                <a:cubicBezTo>
                  <a:pt x="1847850" y="1156673"/>
                  <a:pt x="1841182" y="1145258"/>
                  <a:pt x="1833563" y="1135745"/>
                </a:cubicBezTo>
                <a:cubicBezTo>
                  <a:pt x="1809750" y="1106257"/>
                  <a:pt x="1784985" y="1077719"/>
                  <a:pt x="1759268" y="1049181"/>
                </a:cubicBezTo>
                <a:cubicBezTo>
                  <a:pt x="1750695" y="1039669"/>
                  <a:pt x="1741170" y="1031107"/>
                  <a:pt x="1730693" y="1024449"/>
                </a:cubicBezTo>
                <a:cubicBezTo>
                  <a:pt x="1710690" y="1011131"/>
                  <a:pt x="1690688" y="999716"/>
                  <a:pt x="1669732" y="988301"/>
                </a:cubicBezTo>
                <a:cubicBezTo>
                  <a:pt x="1635443" y="970227"/>
                  <a:pt x="1602105" y="951202"/>
                  <a:pt x="1563053" y="946446"/>
                </a:cubicBezTo>
                <a:close/>
                <a:moveTo>
                  <a:pt x="1726882" y="1343119"/>
                </a:moveTo>
                <a:cubicBezTo>
                  <a:pt x="1725930" y="1343119"/>
                  <a:pt x="1724978" y="1342168"/>
                  <a:pt x="1723073" y="1342168"/>
                </a:cubicBezTo>
                <a:cubicBezTo>
                  <a:pt x="1693545" y="1256555"/>
                  <a:pt x="1666875" y="1169039"/>
                  <a:pt x="1624965" y="1088183"/>
                </a:cubicBezTo>
                <a:cubicBezTo>
                  <a:pt x="1656398" y="1106257"/>
                  <a:pt x="1679257" y="1133843"/>
                  <a:pt x="1698307" y="1163332"/>
                </a:cubicBezTo>
                <a:cubicBezTo>
                  <a:pt x="1721168" y="1198528"/>
                  <a:pt x="1733550" y="1237530"/>
                  <a:pt x="1744980" y="1278434"/>
                </a:cubicBezTo>
                <a:cubicBezTo>
                  <a:pt x="1746885" y="1285092"/>
                  <a:pt x="1747838" y="1294605"/>
                  <a:pt x="1745932" y="1301264"/>
                </a:cubicBezTo>
                <a:cubicBezTo>
                  <a:pt x="1741170" y="1314581"/>
                  <a:pt x="1733550" y="1328850"/>
                  <a:pt x="1726882" y="1343119"/>
                </a:cubicBezTo>
                <a:close/>
                <a:moveTo>
                  <a:pt x="1739265" y="1331704"/>
                </a:moveTo>
                <a:cubicBezTo>
                  <a:pt x="1732598" y="1364047"/>
                  <a:pt x="1724025" y="1395438"/>
                  <a:pt x="1704975" y="1422073"/>
                </a:cubicBezTo>
                <a:cubicBezTo>
                  <a:pt x="1704023" y="1422073"/>
                  <a:pt x="1703070" y="1421122"/>
                  <a:pt x="1702118" y="1421122"/>
                </a:cubicBezTo>
                <a:cubicBezTo>
                  <a:pt x="1714500" y="1391633"/>
                  <a:pt x="1726882" y="1362144"/>
                  <a:pt x="1739265" y="1331704"/>
                </a:cubicBezTo>
                <a:close/>
                <a:moveTo>
                  <a:pt x="1527810" y="997813"/>
                </a:moveTo>
                <a:cubicBezTo>
                  <a:pt x="1510665" y="957861"/>
                  <a:pt x="1496378" y="916005"/>
                  <a:pt x="1480185" y="874150"/>
                </a:cubicBezTo>
                <a:cubicBezTo>
                  <a:pt x="1471613" y="851320"/>
                  <a:pt x="1456373" y="834198"/>
                  <a:pt x="1438275" y="818978"/>
                </a:cubicBezTo>
                <a:cubicBezTo>
                  <a:pt x="1463993" y="829441"/>
                  <a:pt x="1485900" y="845613"/>
                  <a:pt x="1502093" y="869394"/>
                </a:cubicBezTo>
                <a:cubicBezTo>
                  <a:pt x="1541145" y="926469"/>
                  <a:pt x="1571625" y="987350"/>
                  <a:pt x="1600200" y="1050133"/>
                </a:cubicBezTo>
                <a:cubicBezTo>
                  <a:pt x="1610678" y="1072011"/>
                  <a:pt x="1620203" y="1093890"/>
                  <a:pt x="1630680" y="1115769"/>
                </a:cubicBezTo>
                <a:cubicBezTo>
                  <a:pt x="1641157" y="1138599"/>
                  <a:pt x="1653540" y="1160478"/>
                  <a:pt x="1662113" y="1184260"/>
                </a:cubicBezTo>
                <a:cubicBezTo>
                  <a:pt x="1677353" y="1224212"/>
                  <a:pt x="1689735" y="1264165"/>
                  <a:pt x="1703070" y="1305069"/>
                </a:cubicBezTo>
                <a:cubicBezTo>
                  <a:pt x="1708785" y="1323143"/>
                  <a:pt x="1714500" y="1341217"/>
                  <a:pt x="1719263" y="1360242"/>
                </a:cubicBezTo>
                <a:cubicBezTo>
                  <a:pt x="1693545" y="1329801"/>
                  <a:pt x="1675448" y="1295556"/>
                  <a:pt x="1657350" y="1261311"/>
                </a:cubicBezTo>
                <a:cubicBezTo>
                  <a:pt x="1634490" y="1218505"/>
                  <a:pt x="1612582" y="1174747"/>
                  <a:pt x="1590675" y="1131941"/>
                </a:cubicBezTo>
                <a:cubicBezTo>
                  <a:pt x="1568768" y="1087231"/>
                  <a:pt x="1546860" y="1042522"/>
                  <a:pt x="1527810" y="997813"/>
                </a:cubicBezTo>
                <a:close/>
                <a:moveTo>
                  <a:pt x="1500188" y="964520"/>
                </a:moveTo>
                <a:cubicBezTo>
                  <a:pt x="1487805" y="961666"/>
                  <a:pt x="1477328" y="958812"/>
                  <a:pt x="1465898" y="955958"/>
                </a:cubicBezTo>
                <a:cubicBezTo>
                  <a:pt x="1486853" y="948348"/>
                  <a:pt x="1493520" y="950251"/>
                  <a:pt x="1500188" y="964520"/>
                </a:cubicBezTo>
                <a:close/>
                <a:moveTo>
                  <a:pt x="1358265" y="989252"/>
                </a:moveTo>
                <a:cubicBezTo>
                  <a:pt x="1380173" y="971178"/>
                  <a:pt x="1406843" y="969276"/>
                  <a:pt x="1429703" y="961666"/>
                </a:cubicBezTo>
                <a:cubicBezTo>
                  <a:pt x="1453515" y="954056"/>
                  <a:pt x="1476375" y="966422"/>
                  <a:pt x="1499235" y="974032"/>
                </a:cubicBezTo>
                <a:cubicBezTo>
                  <a:pt x="1502093" y="974983"/>
                  <a:pt x="1504950" y="977837"/>
                  <a:pt x="1506855" y="981642"/>
                </a:cubicBezTo>
                <a:cubicBezTo>
                  <a:pt x="1513523" y="995911"/>
                  <a:pt x="1520190" y="1011131"/>
                  <a:pt x="1527810" y="1027302"/>
                </a:cubicBezTo>
                <a:cubicBezTo>
                  <a:pt x="1472565" y="1007326"/>
                  <a:pt x="1417320" y="994009"/>
                  <a:pt x="1358265" y="989252"/>
                </a:cubicBezTo>
                <a:close/>
                <a:moveTo>
                  <a:pt x="1342073" y="979740"/>
                </a:moveTo>
                <a:cubicBezTo>
                  <a:pt x="1326832" y="987350"/>
                  <a:pt x="1312545" y="997813"/>
                  <a:pt x="1298257" y="1007326"/>
                </a:cubicBezTo>
                <a:cubicBezTo>
                  <a:pt x="1292543" y="1010180"/>
                  <a:pt x="1287780" y="1016839"/>
                  <a:pt x="1277303" y="1011131"/>
                </a:cubicBezTo>
                <a:cubicBezTo>
                  <a:pt x="1283018" y="1004472"/>
                  <a:pt x="1286828" y="998765"/>
                  <a:pt x="1291590" y="994009"/>
                </a:cubicBezTo>
                <a:cubicBezTo>
                  <a:pt x="1323975" y="960715"/>
                  <a:pt x="1363028" y="935982"/>
                  <a:pt x="1405890" y="917908"/>
                </a:cubicBezTo>
                <a:cubicBezTo>
                  <a:pt x="1423988" y="910298"/>
                  <a:pt x="1443038" y="903639"/>
                  <a:pt x="1463993" y="904590"/>
                </a:cubicBezTo>
                <a:cubicBezTo>
                  <a:pt x="1469707" y="904590"/>
                  <a:pt x="1475423" y="905542"/>
                  <a:pt x="1478280" y="911249"/>
                </a:cubicBezTo>
                <a:cubicBezTo>
                  <a:pt x="1481138" y="917908"/>
                  <a:pt x="1483995" y="925518"/>
                  <a:pt x="1486853" y="933128"/>
                </a:cubicBezTo>
                <a:cubicBezTo>
                  <a:pt x="1482090" y="934079"/>
                  <a:pt x="1479232" y="935031"/>
                  <a:pt x="1476375" y="935031"/>
                </a:cubicBezTo>
                <a:cubicBezTo>
                  <a:pt x="1428750" y="940738"/>
                  <a:pt x="1383982" y="956909"/>
                  <a:pt x="1342073" y="979740"/>
                </a:cubicBezTo>
                <a:close/>
                <a:moveTo>
                  <a:pt x="1394460" y="1052986"/>
                </a:moveTo>
                <a:cubicBezTo>
                  <a:pt x="1394460" y="1053937"/>
                  <a:pt x="1393507" y="1054889"/>
                  <a:pt x="1393507" y="1055840"/>
                </a:cubicBezTo>
                <a:cubicBezTo>
                  <a:pt x="1378268" y="1057743"/>
                  <a:pt x="1362075" y="1058694"/>
                  <a:pt x="1346835" y="1061548"/>
                </a:cubicBezTo>
                <a:cubicBezTo>
                  <a:pt x="1338263" y="1062499"/>
                  <a:pt x="1331595" y="1060596"/>
                  <a:pt x="1325880" y="1054889"/>
                </a:cubicBezTo>
                <a:cubicBezTo>
                  <a:pt x="1315403" y="1044425"/>
                  <a:pt x="1304925" y="1033961"/>
                  <a:pt x="1293495" y="1022546"/>
                </a:cubicBezTo>
                <a:cubicBezTo>
                  <a:pt x="1300163" y="1018741"/>
                  <a:pt x="1306830" y="1015887"/>
                  <a:pt x="1313498" y="1012082"/>
                </a:cubicBezTo>
                <a:cubicBezTo>
                  <a:pt x="1322070" y="1007326"/>
                  <a:pt x="1331595" y="1006375"/>
                  <a:pt x="1340168" y="1012082"/>
                </a:cubicBezTo>
                <a:cubicBezTo>
                  <a:pt x="1358265" y="1025400"/>
                  <a:pt x="1376363" y="1039669"/>
                  <a:pt x="1394460" y="1052986"/>
                </a:cubicBezTo>
                <a:close/>
                <a:moveTo>
                  <a:pt x="1428750" y="1047279"/>
                </a:moveTo>
                <a:cubicBezTo>
                  <a:pt x="1414463" y="1051084"/>
                  <a:pt x="1402080" y="1055840"/>
                  <a:pt x="1393507" y="1040620"/>
                </a:cubicBezTo>
                <a:cubicBezTo>
                  <a:pt x="1404938" y="1042522"/>
                  <a:pt x="1416368" y="1044425"/>
                  <a:pt x="1428750" y="1047279"/>
                </a:cubicBezTo>
                <a:close/>
                <a:moveTo>
                  <a:pt x="1439228" y="1079621"/>
                </a:moveTo>
                <a:cubicBezTo>
                  <a:pt x="1431607" y="1073914"/>
                  <a:pt x="1424940" y="1068206"/>
                  <a:pt x="1416368" y="1060596"/>
                </a:cubicBezTo>
                <a:cubicBezTo>
                  <a:pt x="1438275" y="1059645"/>
                  <a:pt x="1440180" y="1061548"/>
                  <a:pt x="1439228" y="1079621"/>
                </a:cubicBezTo>
                <a:close/>
                <a:moveTo>
                  <a:pt x="1444943" y="1096744"/>
                </a:moveTo>
                <a:cubicBezTo>
                  <a:pt x="1434465" y="1110062"/>
                  <a:pt x="1407795" y="1116720"/>
                  <a:pt x="1395413" y="1108159"/>
                </a:cubicBezTo>
                <a:cubicBezTo>
                  <a:pt x="1380173" y="1097695"/>
                  <a:pt x="1364932" y="1085329"/>
                  <a:pt x="1347788" y="1072011"/>
                </a:cubicBezTo>
                <a:cubicBezTo>
                  <a:pt x="1367790" y="1069158"/>
                  <a:pt x="1384935" y="1066304"/>
                  <a:pt x="1401128" y="1063450"/>
                </a:cubicBezTo>
                <a:cubicBezTo>
                  <a:pt x="1403032" y="1063450"/>
                  <a:pt x="1406843" y="1063450"/>
                  <a:pt x="1407795" y="1065353"/>
                </a:cubicBezTo>
                <a:cubicBezTo>
                  <a:pt x="1420178" y="1074865"/>
                  <a:pt x="1432560" y="1085329"/>
                  <a:pt x="1444943" y="1096744"/>
                </a:cubicBezTo>
                <a:close/>
                <a:moveTo>
                  <a:pt x="1434465" y="1136697"/>
                </a:moveTo>
                <a:cubicBezTo>
                  <a:pt x="1436370" y="1122428"/>
                  <a:pt x="1439228" y="1110062"/>
                  <a:pt x="1454468" y="1104354"/>
                </a:cubicBezTo>
                <a:cubicBezTo>
                  <a:pt x="1526857" y="1159527"/>
                  <a:pt x="1585913" y="1226115"/>
                  <a:pt x="1622107" y="1310776"/>
                </a:cubicBezTo>
                <a:cubicBezTo>
                  <a:pt x="1568768" y="1243237"/>
                  <a:pt x="1501140" y="1189967"/>
                  <a:pt x="1434465" y="1136697"/>
                </a:cubicBezTo>
                <a:close/>
                <a:moveTo>
                  <a:pt x="1427798" y="1131941"/>
                </a:moveTo>
                <a:cubicBezTo>
                  <a:pt x="1423035" y="1128135"/>
                  <a:pt x="1419225" y="1125282"/>
                  <a:pt x="1413510" y="1121477"/>
                </a:cubicBezTo>
                <a:cubicBezTo>
                  <a:pt x="1420178" y="1119574"/>
                  <a:pt x="1424940" y="1118623"/>
                  <a:pt x="1432560" y="1116720"/>
                </a:cubicBezTo>
                <a:cubicBezTo>
                  <a:pt x="1430655" y="1123379"/>
                  <a:pt x="1429703" y="1127184"/>
                  <a:pt x="1427798" y="1131941"/>
                </a:cubicBezTo>
                <a:close/>
                <a:moveTo>
                  <a:pt x="1399223" y="1311728"/>
                </a:moveTo>
                <a:cubicBezTo>
                  <a:pt x="1399223" y="1310776"/>
                  <a:pt x="1393507" y="1303166"/>
                  <a:pt x="1392555" y="1302215"/>
                </a:cubicBezTo>
                <a:cubicBezTo>
                  <a:pt x="1363028" y="1253701"/>
                  <a:pt x="1335405" y="1204236"/>
                  <a:pt x="1306830" y="1155722"/>
                </a:cubicBezTo>
                <a:cubicBezTo>
                  <a:pt x="1302068" y="1147161"/>
                  <a:pt x="1297305" y="1138599"/>
                  <a:pt x="1291590" y="1128135"/>
                </a:cubicBezTo>
                <a:cubicBezTo>
                  <a:pt x="1297305" y="1128135"/>
                  <a:pt x="1300163" y="1128135"/>
                  <a:pt x="1303020" y="1128135"/>
                </a:cubicBezTo>
                <a:cubicBezTo>
                  <a:pt x="1317307" y="1129087"/>
                  <a:pt x="1377315" y="1125282"/>
                  <a:pt x="1390650" y="1129087"/>
                </a:cubicBezTo>
                <a:cubicBezTo>
                  <a:pt x="1403985" y="1132892"/>
                  <a:pt x="1414463" y="1147161"/>
                  <a:pt x="1424940" y="1155722"/>
                </a:cubicBezTo>
                <a:cubicBezTo>
                  <a:pt x="1416368" y="1207090"/>
                  <a:pt x="1407795" y="1259409"/>
                  <a:pt x="1399223" y="1311728"/>
                </a:cubicBezTo>
                <a:close/>
                <a:moveTo>
                  <a:pt x="1280160" y="1178552"/>
                </a:moveTo>
                <a:cubicBezTo>
                  <a:pt x="1231582" y="1111964"/>
                  <a:pt x="1173480" y="1046328"/>
                  <a:pt x="1096328" y="1015887"/>
                </a:cubicBezTo>
                <a:cubicBezTo>
                  <a:pt x="1099185" y="1003521"/>
                  <a:pt x="1102995" y="990203"/>
                  <a:pt x="1113473" y="983545"/>
                </a:cubicBezTo>
                <a:cubicBezTo>
                  <a:pt x="1122045" y="977837"/>
                  <a:pt x="1134428" y="977837"/>
                  <a:pt x="1143953" y="980691"/>
                </a:cubicBezTo>
                <a:cubicBezTo>
                  <a:pt x="1147763" y="981642"/>
                  <a:pt x="1152525" y="983545"/>
                  <a:pt x="1156335" y="985447"/>
                </a:cubicBezTo>
                <a:cubicBezTo>
                  <a:pt x="1172528" y="993057"/>
                  <a:pt x="1185863" y="1006375"/>
                  <a:pt x="1197293" y="1019692"/>
                </a:cubicBezTo>
                <a:cubicBezTo>
                  <a:pt x="1203007" y="1026351"/>
                  <a:pt x="1209675" y="1033961"/>
                  <a:pt x="1215390" y="1040620"/>
                </a:cubicBezTo>
                <a:cubicBezTo>
                  <a:pt x="1218248" y="1044425"/>
                  <a:pt x="1221105" y="1047279"/>
                  <a:pt x="1224915" y="1051084"/>
                </a:cubicBezTo>
                <a:cubicBezTo>
                  <a:pt x="1227773" y="1053937"/>
                  <a:pt x="1230630" y="1056791"/>
                  <a:pt x="1234440" y="1059645"/>
                </a:cubicBezTo>
                <a:cubicBezTo>
                  <a:pt x="1236345" y="1061548"/>
                  <a:pt x="1237298" y="1063450"/>
                  <a:pt x="1239203" y="1065353"/>
                </a:cubicBezTo>
                <a:cubicBezTo>
                  <a:pt x="1241107" y="1067255"/>
                  <a:pt x="1242060" y="1070109"/>
                  <a:pt x="1243965" y="1072011"/>
                </a:cubicBezTo>
                <a:cubicBezTo>
                  <a:pt x="1246823" y="1076768"/>
                  <a:pt x="1250632" y="1081524"/>
                  <a:pt x="1253490" y="1086280"/>
                </a:cubicBezTo>
                <a:cubicBezTo>
                  <a:pt x="1260157" y="1095793"/>
                  <a:pt x="1265873" y="1105305"/>
                  <a:pt x="1272540" y="1114818"/>
                </a:cubicBezTo>
                <a:cubicBezTo>
                  <a:pt x="1284923" y="1133843"/>
                  <a:pt x="1297305" y="1152868"/>
                  <a:pt x="1309688" y="1171893"/>
                </a:cubicBezTo>
                <a:cubicBezTo>
                  <a:pt x="1321118" y="1189967"/>
                  <a:pt x="1331595" y="1207090"/>
                  <a:pt x="1342073" y="1225163"/>
                </a:cubicBezTo>
                <a:cubicBezTo>
                  <a:pt x="1354455" y="1246091"/>
                  <a:pt x="1366838" y="1267019"/>
                  <a:pt x="1378268" y="1288898"/>
                </a:cubicBezTo>
                <a:cubicBezTo>
                  <a:pt x="1388745" y="1308874"/>
                  <a:pt x="1399223" y="1328850"/>
                  <a:pt x="1409700" y="1348827"/>
                </a:cubicBezTo>
                <a:cubicBezTo>
                  <a:pt x="1420178" y="1368803"/>
                  <a:pt x="1429703" y="1389731"/>
                  <a:pt x="1438275" y="1410658"/>
                </a:cubicBezTo>
                <a:cubicBezTo>
                  <a:pt x="1447800" y="1431586"/>
                  <a:pt x="1456373" y="1452513"/>
                  <a:pt x="1463993" y="1473441"/>
                </a:cubicBezTo>
                <a:cubicBezTo>
                  <a:pt x="1472565" y="1494369"/>
                  <a:pt x="1480185" y="1516247"/>
                  <a:pt x="1486853" y="1537175"/>
                </a:cubicBezTo>
                <a:cubicBezTo>
                  <a:pt x="1475423" y="1512442"/>
                  <a:pt x="1463040" y="1488661"/>
                  <a:pt x="1450657" y="1463928"/>
                </a:cubicBezTo>
                <a:cubicBezTo>
                  <a:pt x="1400175" y="1364998"/>
                  <a:pt x="1345882" y="1268921"/>
                  <a:pt x="1280160" y="1178552"/>
                </a:cubicBezTo>
                <a:close/>
                <a:moveTo>
                  <a:pt x="1084898" y="1052035"/>
                </a:moveTo>
                <a:cubicBezTo>
                  <a:pt x="1091565" y="1047279"/>
                  <a:pt x="1098232" y="1041571"/>
                  <a:pt x="1104900" y="1036815"/>
                </a:cubicBezTo>
                <a:cubicBezTo>
                  <a:pt x="1112520" y="1043474"/>
                  <a:pt x="1120140" y="1049181"/>
                  <a:pt x="1126807" y="1054889"/>
                </a:cubicBezTo>
                <a:cubicBezTo>
                  <a:pt x="1112520" y="1054889"/>
                  <a:pt x="1099185" y="1054889"/>
                  <a:pt x="1085850" y="1054889"/>
                </a:cubicBezTo>
                <a:cubicBezTo>
                  <a:pt x="1084898" y="1053937"/>
                  <a:pt x="1084898" y="1052986"/>
                  <a:pt x="1084898" y="1052035"/>
                </a:cubicBezTo>
                <a:close/>
                <a:moveTo>
                  <a:pt x="1128713" y="1071060"/>
                </a:moveTo>
                <a:cubicBezTo>
                  <a:pt x="1140143" y="1071060"/>
                  <a:pt x="1151573" y="1071060"/>
                  <a:pt x="1163955" y="1071060"/>
                </a:cubicBezTo>
                <a:cubicBezTo>
                  <a:pt x="1167765" y="1086280"/>
                  <a:pt x="1171575" y="1098647"/>
                  <a:pt x="1175385" y="1112915"/>
                </a:cubicBezTo>
                <a:cubicBezTo>
                  <a:pt x="1122998" y="1113867"/>
                  <a:pt x="1072515" y="1115769"/>
                  <a:pt x="1022032" y="1116720"/>
                </a:cubicBezTo>
                <a:cubicBezTo>
                  <a:pt x="1034415" y="1103403"/>
                  <a:pt x="1047750" y="1091988"/>
                  <a:pt x="1057275" y="1079621"/>
                </a:cubicBezTo>
                <a:cubicBezTo>
                  <a:pt x="1064895" y="1069158"/>
                  <a:pt x="1073468" y="1067255"/>
                  <a:pt x="1084898" y="1068206"/>
                </a:cubicBezTo>
                <a:cubicBezTo>
                  <a:pt x="1099185" y="1069158"/>
                  <a:pt x="1114425" y="1070109"/>
                  <a:pt x="1128713" y="1071060"/>
                </a:cubicBezTo>
                <a:close/>
                <a:moveTo>
                  <a:pt x="1206818" y="1111013"/>
                </a:moveTo>
                <a:cubicBezTo>
                  <a:pt x="1215390" y="1117672"/>
                  <a:pt x="1219200" y="1125282"/>
                  <a:pt x="1220153" y="1135745"/>
                </a:cubicBezTo>
                <a:cubicBezTo>
                  <a:pt x="1222057" y="1173796"/>
                  <a:pt x="1223963" y="1211846"/>
                  <a:pt x="1225868" y="1250847"/>
                </a:cubicBezTo>
                <a:cubicBezTo>
                  <a:pt x="1224915" y="1250847"/>
                  <a:pt x="1224915" y="1250847"/>
                  <a:pt x="1223963" y="1250847"/>
                </a:cubicBezTo>
                <a:cubicBezTo>
                  <a:pt x="1210628" y="1198528"/>
                  <a:pt x="1198245" y="1146209"/>
                  <a:pt x="1183957" y="1091037"/>
                </a:cubicBezTo>
                <a:cubicBezTo>
                  <a:pt x="1193482" y="1098647"/>
                  <a:pt x="1199198" y="1105305"/>
                  <a:pt x="1206818" y="1111013"/>
                </a:cubicBezTo>
                <a:close/>
                <a:moveTo>
                  <a:pt x="813435" y="1335509"/>
                </a:moveTo>
                <a:cubicBezTo>
                  <a:pt x="826770" y="1319338"/>
                  <a:pt x="840105" y="1304118"/>
                  <a:pt x="853440" y="1288898"/>
                </a:cubicBezTo>
                <a:cubicBezTo>
                  <a:pt x="872490" y="1265116"/>
                  <a:pt x="889635" y="1240384"/>
                  <a:pt x="910590" y="1218505"/>
                </a:cubicBezTo>
                <a:cubicBezTo>
                  <a:pt x="934403" y="1192821"/>
                  <a:pt x="962025" y="1169991"/>
                  <a:pt x="986790" y="1145258"/>
                </a:cubicBezTo>
                <a:cubicBezTo>
                  <a:pt x="998220" y="1133843"/>
                  <a:pt x="1011555" y="1130038"/>
                  <a:pt x="1026795" y="1130038"/>
                </a:cubicBezTo>
                <a:cubicBezTo>
                  <a:pt x="1073468" y="1130038"/>
                  <a:pt x="1119188" y="1129087"/>
                  <a:pt x="1165860" y="1129087"/>
                </a:cubicBezTo>
                <a:cubicBezTo>
                  <a:pt x="1170623" y="1129087"/>
                  <a:pt x="1174432" y="1130038"/>
                  <a:pt x="1179195" y="1130038"/>
                </a:cubicBezTo>
                <a:cubicBezTo>
                  <a:pt x="1183957" y="1130038"/>
                  <a:pt x="1199198" y="1194723"/>
                  <a:pt x="1202055" y="1202333"/>
                </a:cubicBezTo>
                <a:cubicBezTo>
                  <a:pt x="1209675" y="1228017"/>
                  <a:pt x="1216343" y="1254652"/>
                  <a:pt x="1220153" y="1281288"/>
                </a:cubicBezTo>
                <a:cubicBezTo>
                  <a:pt x="1221105" y="1288898"/>
                  <a:pt x="1231582" y="1368803"/>
                  <a:pt x="1232535" y="1368803"/>
                </a:cubicBezTo>
                <a:cubicBezTo>
                  <a:pt x="1233488" y="1368803"/>
                  <a:pt x="1233488" y="1368803"/>
                  <a:pt x="1234440" y="1367852"/>
                </a:cubicBezTo>
                <a:cubicBezTo>
                  <a:pt x="1232535" y="1290800"/>
                  <a:pt x="1229678" y="1213748"/>
                  <a:pt x="1227773" y="1132892"/>
                </a:cubicBezTo>
                <a:cubicBezTo>
                  <a:pt x="1237298" y="1145258"/>
                  <a:pt x="1243965" y="1155722"/>
                  <a:pt x="1251585" y="1165234"/>
                </a:cubicBezTo>
                <a:cubicBezTo>
                  <a:pt x="1283970" y="1205187"/>
                  <a:pt x="1314450" y="1246091"/>
                  <a:pt x="1339215" y="1290800"/>
                </a:cubicBezTo>
                <a:cubicBezTo>
                  <a:pt x="1343025" y="1297459"/>
                  <a:pt x="1346835" y="1303166"/>
                  <a:pt x="1350645" y="1308874"/>
                </a:cubicBezTo>
                <a:cubicBezTo>
                  <a:pt x="1361123" y="1325045"/>
                  <a:pt x="1371600" y="1342168"/>
                  <a:pt x="1381125" y="1359290"/>
                </a:cubicBezTo>
                <a:cubicBezTo>
                  <a:pt x="1383982" y="1364047"/>
                  <a:pt x="1383982" y="1370705"/>
                  <a:pt x="1383030" y="1376413"/>
                </a:cubicBezTo>
                <a:cubicBezTo>
                  <a:pt x="1375410" y="1411609"/>
                  <a:pt x="1367790" y="1446806"/>
                  <a:pt x="1360170" y="1482002"/>
                </a:cubicBezTo>
                <a:cubicBezTo>
                  <a:pt x="1353503" y="1511491"/>
                  <a:pt x="1349693" y="1543834"/>
                  <a:pt x="1339215" y="1571420"/>
                </a:cubicBezTo>
                <a:cubicBezTo>
                  <a:pt x="1314450" y="1638959"/>
                  <a:pt x="1235393" y="1644667"/>
                  <a:pt x="1175385" y="1647521"/>
                </a:cubicBezTo>
                <a:cubicBezTo>
                  <a:pt x="1122045" y="1650374"/>
                  <a:pt x="1068705" y="1650374"/>
                  <a:pt x="1015365" y="1647521"/>
                </a:cubicBezTo>
                <a:cubicBezTo>
                  <a:pt x="974407" y="1645618"/>
                  <a:pt x="914400" y="1649423"/>
                  <a:pt x="882015" y="1620885"/>
                </a:cubicBezTo>
                <a:cubicBezTo>
                  <a:pt x="847725" y="1590445"/>
                  <a:pt x="844868" y="1537175"/>
                  <a:pt x="834390" y="1496271"/>
                </a:cubicBezTo>
                <a:cubicBezTo>
                  <a:pt x="824865" y="1457270"/>
                  <a:pt x="814388" y="1419219"/>
                  <a:pt x="803910" y="1380218"/>
                </a:cubicBezTo>
                <a:cubicBezTo>
                  <a:pt x="799147" y="1364047"/>
                  <a:pt x="802957" y="1348827"/>
                  <a:pt x="813435" y="1335509"/>
                </a:cubicBezTo>
                <a:close/>
                <a:moveTo>
                  <a:pt x="781050" y="1296507"/>
                </a:moveTo>
                <a:cubicBezTo>
                  <a:pt x="786765" y="1283190"/>
                  <a:pt x="792480" y="1269872"/>
                  <a:pt x="799147" y="1257506"/>
                </a:cubicBezTo>
                <a:cubicBezTo>
                  <a:pt x="818197" y="1222310"/>
                  <a:pt x="838200" y="1188064"/>
                  <a:pt x="858203" y="1152868"/>
                </a:cubicBezTo>
                <a:cubicBezTo>
                  <a:pt x="885825" y="1103403"/>
                  <a:pt x="917257" y="1056791"/>
                  <a:pt x="962978" y="1021595"/>
                </a:cubicBezTo>
                <a:cubicBezTo>
                  <a:pt x="976313" y="1011131"/>
                  <a:pt x="989647" y="1007326"/>
                  <a:pt x="1005840" y="1011131"/>
                </a:cubicBezTo>
                <a:cubicBezTo>
                  <a:pt x="1025843" y="1016839"/>
                  <a:pt x="1046797" y="1019692"/>
                  <a:pt x="1067753" y="1017790"/>
                </a:cubicBezTo>
                <a:cubicBezTo>
                  <a:pt x="1077278" y="1016839"/>
                  <a:pt x="1085850" y="1019692"/>
                  <a:pt x="1095375" y="1026351"/>
                </a:cubicBezTo>
                <a:cubicBezTo>
                  <a:pt x="1084898" y="1033961"/>
                  <a:pt x="1074420" y="1040620"/>
                  <a:pt x="1064895" y="1049181"/>
                </a:cubicBezTo>
                <a:cubicBezTo>
                  <a:pt x="1049655" y="1062499"/>
                  <a:pt x="1035368" y="1076768"/>
                  <a:pt x="1020128" y="1091037"/>
                </a:cubicBezTo>
                <a:cubicBezTo>
                  <a:pt x="1001078" y="1109110"/>
                  <a:pt x="982028" y="1128135"/>
                  <a:pt x="962025" y="1146209"/>
                </a:cubicBezTo>
                <a:cubicBezTo>
                  <a:pt x="906780" y="1192821"/>
                  <a:pt x="858203" y="1245140"/>
                  <a:pt x="818197" y="1305069"/>
                </a:cubicBezTo>
                <a:cubicBezTo>
                  <a:pt x="796290" y="1337411"/>
                  <a:pt x="782003" y="1371657"/>
                  <a:pt x="782955" y="1410658"/>
                </a:cubicBezTo>
                <a:cubicBezTo>
                  <a:pt x="782955" y="1437293"/>
                  <a:pt x="782955" y="1463928"/>
                  <a:pt x="782955" y="1490564"/>
                </a:cubicBezTo>
                <a:cubicBezTo>
                  <a:pt x="782003" y="1526711"/>
                  <a:pt x="781050" y="1561908"/>
                  <a:pt x="780097" y="1598055"/>
                </a:cubicBezTo>
                <a:cubicBezTo>
                  <a:pt x="778193" y="1552395"/>
                  <a:pt x="768668" y="1507686"/>
                  <a:pt x="761047" y="1463928"/>
                </a:cubicBezTo>
                <a:cubicBezTo>
                  <a:pt x="755332" y="1427781"/>
                  <a:pt x="754380" y="1390682"/>
                  <a:pt x="760095" y="1353583"/>
                </a:cubicBezTo>
                <a:cubicBezTo>
                  <a:pt x="762953" y="1332655"/>
                  <a:pt x="772478" y="1314581"/>
                  <a:pt x="781050" y="1296507"/>
                </a:cubicBezTo>
                <a:close/>
                <a:moveTo>
                  <a:pt x="745807" y="1112915"/>
                </a:moveTo>
                <a:cubicBezTo>
                  <a:pt x="769620" y="1114818"/>
                  <a:pt x="846772" y="1118623"/>
                  <a:pt x="868680" y="1120525"/>
                </a:cubicBezTo>
                <a:cubicBezTo>
                  <a:pt x="837247" y="1175698"/>
                  <a:pt x="807720" y="1228017"/>
                  <a:pt x="776288" y="1284141"/>
                </a:cubicBezTo>
                <a:cubicBezTo>
                  <a:pt x="765810" y="1224212"/>
                  <a:pt x="756285" y="1169991"/>
                  <a:pt x="745807" y="1112915"/>
                </a:cubicBezTo>
                <a:close/>
                <a:moveTo>
                  <a:pt x="713422" y="1041571"/>
                </a:moveTo>
                <a:cubicBezTo>
                  <a:pt x="721043" y="1033961"/>
                  <a:pt x="729615" y="1036815"/>
                  <a:pt x="738188" y="1038717"/>
                </a:cubicBezTo>
                <a:cubicBezTo>
                  <a:pt x="775335" y="1047279"/>
                  <a:pt x="813435" y="1046328"/>
                  <a:pt x="850582" y="1047279"/>
                </a:cubicBezTo>
                <a:cubicBezTo>
                  <a:pt x="873443" y="1048230"/>
                  <a:pt x="896303" y="1047279"/>
                  <a:pt x="920115" y="1047279"/>
                </a:cubicBezTo>
                <a:cubicBezTo>
                  <a:pt x="907732" y="1063450"/>
                  <a:pt x="896303" y="1078670"/>
                  <a:pt x="885825" y="1094841"/>
                </a:cubicBezTo>
                <a:cubicBezTo>
                  <a:pt x="881063" y="1102452"/>
                  <a:pt x="876300" y="1105305"/>
                  <a:pt x="866775" y="1104354"/>
                </a:cubicBezTo>
                <a:cubicBezTo>
                  <a:pt x="833438" y="1101500"/>
                  <a:pt x="799147" y="1100549"/>
                  <a:pt x="765810" y="1096744"/>
                </a:cubicBezTo>
                <a:cubicBezTo>
                  <a:pt x="750570" y="1094841"/>
                  <a:pt x="733425" y="1091988"/>
                  <a:pt x="720090" y="1085329"/>
                </a:cubicBezTo>
                <a:cubicBezTo>
                  <a:pt x="699135" y="1075816"/>
                  <a:pt x="695325" y="1058694"/>
                  <a:pt x="713422" y="1041571"/>
                </a:cubicBezTo>
                <a:close/>
                <a:moveTo>
                  <a:pt x="793432" y="1000667"/>
                </a:moveTo>
                <a:cubicBezTo>
                  <a:pt x="804863" y="1010180"/>
                  <a:pt x="816293" y="1018741"/>
                  <a:pt x="824865" y="1030156"/>
                </a:cubicBezTo>
                <a:cubicBezTo>
                  <a:pt x="823913" y="1031107"/>
                  <a:pt x="822960" y="1032059"/>
                  <a:pt x="821055" y="1033010"/>
                </a:cubicBezTo>
                <a:cubicBezTo>
                  <a:pt x="812482" y="1022546"/>
                  <a:pt x="802957" y="1012082"/>
                  <a:pt x="793432" y="1000667"/>
                </a:cubicBezTo>
                <a:close/>
                <a:moveTo>
                  <a:pt x="802957" y="1028254"/>
                </a:moveTo>
                <a:cubicBezTo>
                  <a:pt x="802005" y="1029205"/>
                  <a:pt x="802005" y="1031107"/>
                  <a:pt x="801053" y="1032059"/>
                </a:cubicBezTo>
                <a:cubicBezTo>
                  <a:pt x="794385" y="1030156"/>
                  <a:pt x="785813" y="1030156"/>
                  <a:pt x="780097" y="1026351"/>
                </a:cubicBezTo>
                <a:cubicBezTo>
                  <a:pt x="771525" y="1019692"/>
                  <a:pt x="765810" y="1010180"/>
                  <a:pt x="758190" y="1000667"/>
                </a:cubicBezTo>
                <a:cubicBezTo>
                  <a:pt x="764857" y="996862"/>
                  <a:pt x="770572" y="993057"/>
                  <a:pt x="775335" y="989252"/>
                </a:cubicBezTo>
                <a:cubicBezTo>
                  <a:pt x="784860" y="1003521"/>
                  <a:pt x="794385" y="1015887"/>
                  <a:pt x="802957" y="1028254"/>
                </a:cubicBezTo>
                <a:close/>
                <a:moveTo>
                  <a:pt x="798195" y="982593"/>
                </a:moveTo>
                <a:cubicBezTo>
                  <a:pt x="805815" y="982593"/>
                  <a:pt x="811530" y="982593"/>
                  <a:pt x="818197" y="981642"/>
                </a:cubicBezTo>
                <a:cubicBezTo>
                  <a:pt x="826770" y="979740"/>
                  <a:pt x="832485" y="983545"/>
                  <a:pt x="838200" y="989252"/>
                </a:cubicBezTo>
                <a:cubicBezTo>
                  <a:pt x="849630" y="1003521"/>
                  <a:pt x="862013" y="1016839"/>
                  <a:pt x="873443" y="1031107"/>
                </a:cubicBezTo>
                <a:cubicBezTo>
                  <a:pt x="873443" y="1032059"/>
                  <a:pt x="872490" y="1033010"/>
                  <a:pt x="872490" y="1033961"/>
                </a:cubicBezTo>
                <a:cubicBezTo>
                  <a:pt x="866775" y="1033010"/>
                  <a:pt x="860107" y="1033961"/>
                  <a:pt x="856297" y="1031107"/>
                </a:cubicBezTo>
                <a:cubicBezTo>
                  <a:pt x="836295" y="1015887"/>
                  <a:pt x="818197" y="999716"/>
                  <a:pt x="798195" y="982593"/>
                </a:cubicBezTo>
                <a:close/>
                <a:moveTo>
                  <a:pt x="854393" y="987350"/>
                </a:moveTo>
                <a:cubicBezTo>
                  <a:pt x="878205" y="994960"/>
                  <a:pt x="900113" y="1009229"/>
                  <a:pt x="918210" y="1028254"/>
                </a:cubicBezTo>
                <a:cubicBezTo>
                  <a:pt x="902970" y="1036815"/>
                  <a:pt x="892493" y="1032059"/>
                  <a:pt x="883920" y="1020644"/>
                </a:cubicBezTo>
                <a:cubicBezTo>
                  <a:pt x="874395" y="1008277"/>
                  <a:pt x="863918" y="997813"/>
                  <a:pt x="854393" y="987350"/>
                </a:cubicBezTo>
                <a:close/>
                <a:moveTo>
                  <a:pt x="734378" y="1021595"/>
                </a:moveTo>
                <a:cubicBezTo>
                  <a:pt x="748665" y="1017790"/>
                  <a:pt x="748665" y="1017790"/>
                  <a:pt x="755332" y="1026351"/>
                </a:cubicBezTo>
                <a:cubicBezTo>
                  <a:pt x="747713" y="1025400"/>
                  <a:pt x="741045" y="1023497"/>
                  <a:pt x="734378" y="1021595"/>
                </a:cubicBezTo>
                <a:close/>
                <a:moveTo>
                  <a:pt x="354330" y="1603763"/>
                </a:moveTo>
                <a:cubicBezTo>
                  <a:pt x="354330" y="1602812"/>
                  <a:pt x="355282" y="1601860"/>
                  <a:pt x="355282" y="1600909"/>
                </a:cubicBezTo>
                <a:cubicBezTo>
                  <a:pt x="363855" y="1604714"/>
                  <a:pt x="371475" y="1608519"/>
                  <a:pt x="380047" y="1612324"/>
                </a:cubicBezTo>
                <a:cubicBezTo>
                  <a:pt x="380047" y="1613275"/>
                  <a:pt x="379095" y="1614227"/>
                  <a:pt x="379095" y="1614227"/>
                </a:cubicBezTo>
                <a:cubicBezTo>
                  <a:pt x="370522" y="1611373"/>
                  <a:pt x="361950" y="1607568"/>
                  <a:pt x="354330" y="1603763"/>
                </a:cubicBezTo>
                <a:close/>
                <a:moveTo>
                  <a:pt x="329565" y="1586640"/>
                </a:moveTo>
                <a:cubicBezTo>
                  <a:pt x="337185" y="1586640"/>
                  <a:pt x="343853" y="1586640"/>
                  <a:pt x="352425" y="1586640"/>
                </a:cubicBezTo>
                <a:cubicBezTo>
                  <a:pt x="342900" y="1594250"/>
                  <a:pt x="337185" y="1589494"/>
                  <a:pt x="329565" y="1586640"/>
                </a:cubicBezTo>
                <a:close/>
                <a:moveTo>
                  <a:pt x="271463" y="1580933"/>
                </a:moveTo>
                <a:cubicBezTo>
                  <a:pt x="263843" y="1582835"/>
                  <a:pt x="259080" y="1584738"/>
                  <a:pt x="251460" y="1587592"/>
                </a:cubicBezTo>
                <a:cubicBezTo>
                  <a:pt x="255270" y="1582835"/>
                  <a:pt x="257175" y="1579981"/>
                  <a:pt x="259080" y="1576177"/>
                </a:cubicBezTo>
                <a:cubicBezTo>
                  <a:pt x="262890" y="1577128"/>
                  <a:pt x="265747" y="1579030"/>
                  <a:pt x="271463" y="1580933"/>
                </a:cubicBezTo>
                <a:close/>
                <a:moveTo>
                  <a:pt x="267653" y="1559054"/>
                </a:moveTo>
                <a:cubicBezTo>
                  <a:pt x="281940" y="1565713"/>
                  <a:pt x="284797" y="1567615"/>
                  <a:pt x="288607" y="1578079"/>
                </a:cubicBezTo>
                <a:cubicBezTo>
                  <a:pt x="280035" y="1576177"/>
                  <a:pt x="271463" y="1573323"/>
                  <a:pt x="261938" y="1571420"/>
                </a:cubicBezTo>
                <a:cubicBezTo>
                  <a:pt x="264795" y="1565713"/>
                  <a:pt x="265747" y="1562859"/>
                  <a:pt x="267653" y="1559054"/>
                </a:cubicBezTo>
                <a:close/>
                <a:moveTo>
                  <a:pt x="298132" y="1568566"/>
                </a:moveTo>
                <a:cubicBezTo>
                  <a:pt x="289560" y="1560956"/>
                  <a:pt x="281940" y="1554298"/>
                  <a:pt x="275272" y="1547639"/>
                </a:cubicBezTo>
                <a:cubicBezTo>
                  <a:pt x="280035" y="1537175"/>
                  <a:pt x="284797" y="1528614"/>
                  <a:pt x="290513" y="1516247"/>
                </a:cubicBezTo>
                <a:cubicBezTo>
                  <a:pt x="297180" y="1534321"/>
                  <a:pt x="300990" y="1550493"/>
                  <a:pt x="298132" y="1568566"/>
                </a:cubicBezTo>
                <a:close/>
                <a:moveTo>
                  <a:pt x="566738" y="1161429"/>
                </a:moveTo>
                <a:cubicBezTo>
                  <a:pt x="563880" y="1176649"/>
                  <a:pt x="561975" y="1189016"/>
                  <a:pt x="559118" y="1201382"/>
                </a:cubicBezTo>
                <a:cubicBezTo>
                  <a:pt x="556260" y="1212797"/>
                  <a:pt x="551497" y="1224212"/>
                  <a:pt x="546735" y="1235627"/>
                </a:cubicBezTo>
                <a:cubicBezTo>
                  <a:pt x="541972" y="1246091"/>
                  <a:pt x="535305" y="1256555"/>
                  <a:pt x="528638" y="1266067"/>
                </a:cubicBezTo>
                <a:cubicBezTo>
                  <a:pt x="507682" y="1296507"/>
                  <a:pt x="487680" y="1326948"/>
                  <a:pt x="466725" y="1357388"/>
                </a:cubicBezTo>
                <a:cubicBezTo>
                  <a:pt x="439103" y="1396389"/>
                  <a:pt x="420053" y="1439196"/>
                  <a:pt x="399097" y="1481051"/>
                </a:cubicBezTo>
                <a:cubicBezTo>
                  <a:pt x="385763" y="1506735"/>
                  <a:pt x="374332" y="1534321"/>
                  <a:pt x="361950" y="1560005"/>
                </a:cubicBezTo>
                <a:cubicBezTo>
                  <a:pt x="357188" y="1569518"/>
                  <a:pt x="340043" y="1579030"/>
                  <a:pt x="330518" y="1577128"/>
                </a:cubicBezTo>
                <a:cubicBezTo>
                  <a:pt x="328613" y="1577128"/>
                  <a:pt x="327660" y="1573323"/>
                  <a:pt x="327660" y="1573323"/>
                </a:cubicBezTo>
                <a:cubicBezTo>
                  <a:pt x="321945" y="1576177"/>
                  <a:pt x="318135" y="1579030"/>
                  <a:pt x="313372" y="1580933"/>
                </a:cubicBezTo>
                <a:cubicBezTo>
                  <a:pt x="312420" y="1579981"/>
                  <a:pt x="311468" y="1579030"/>
                  <a:pt x="310515" y="1578079"/>
                </a:cubicBezTo>
                <a:cubicBezTo>
                  <a:pt x="311468" y="1575225"/>
                  <a:pt x="310515" y="1573323"/>
                  <a:pt x="312420" y="1570469"/>
                </a:cubicBezTo>
                <a:cubicBezTo>
                  <a:pt x="319088" y="1558103"/>
                  <a:pt x="316230" y="1546688"/>
                  <a:pt x="311468" y="1535273"/>
                </a:cubicBezTo>
                <a:cubicBezTo>
                  <a:pt x="308610" y="1528614"/>
                  <a:pt x="304800" y="1521004"/>
                  <a:pt x="300990" y="1514345"/>
                </a:cubicBezTo>
                <a:cubicBezTo>
                  <a:pt x="298132" y="1508637"/>
                  <a:pt x="297180" y="1503881"/>
                  <a:pt x="300990" y="1499125"/>
                </a:cubicBezTo>
                <a:cubicBezTo>
                  <a:pt x="305753" y="1490564"/>
                  <a:pt x="309563" y="1482002"/>
                  <a:pt x="314325" y="1473441"/>
                </a:cubicBezTo>
                <a:cubicBezTo>
                  <a:pt x="331470" y="1442050"/>
                  <a:pt x="346710" y="1409707"/>
                  <a:pt x="368618" y="1381169"/>
                </a:cubicBezTo>
                <a:cubicBezTo>
                  <a:pt x="393382" y="1349778"/>
                  <a:pt x="418147" y="1317435"/>
                  <a:pt x="443865" y="1286044"/>
                </a:cubicBezTo>
                <a:cubicBezTo>
                  <a:pt x="453390" y="1274629"/>
                  <a:pt x="461963" y="1262262"/>
                  <a:pt x="472440" y="1251799"/>
                </a:cubicBezTo>
                <a:cubicBezTo>
                  <a:pt x="497205" y="1227066"/>
                  <a:pt x="521970" y="1203285"/>
                  <a:pt x="547688" y="1179503"/>
                </a:cubicBezTo>
                <a:cubicBezTo>
                  <a:pt x="551497" y="1172844"/>
                  <a:pt x="558165" y="1168088"/>
                  <a:pt x="566738" y="1161429"/>
                </a:cubicBezTo>
                <a:close/>
                <a:moveTo>
                  <a:pt x="828675" y="960715"/>
                </a:moveTo>
                <a:cubicBezTo>
                  <a:pt x="841057" y="963568"/>
                  <a:pt x="853440" y="966422"/>
                  <a:pt x="865822" y="970227"/>
                </a:cubicBezTo>
                <a:cubicBezTo>
                  <a:pt x="898207" y="979740"/>
                  <a:pt x="925830" y="994960"/>
                  <a:pt x="948690" y="1024449"/>
                </a:cubicBezTo>
                <a:cubicBezTo>
                  <a:pt x="945832" y="1024449"/>
                  <a:pt x="942022" y="1025400"/>
                  <a:pt x="940118" y="1023497"/>
                </a:cubicBezTo>
                <a:cubicBezTo>
                  <a:pt x="935355" y="1020644"/>
                  <a:pt x="932497" y="1016839"/>
                  <a:pt x="928688" y="1013985"/>
                </a:cubicBezTo>
                <a:cubicBezTo>
                  <a:pt x="888682" y="983545"/>
                  <a:pt x="843915" y="965471"/>
                  <a:pt x="791528" y="972130"/>
                </a:cubicBezTo>
                <a:cubicBezTo>
                  <a:pt x="772478" y="974983"/>
                  <a:pt x="754380" y="980691"/>
                  <a:pt x="739140" y="992106"/>
                </a:cubicBezTo>
                <a:cubicBezTo>
                  <a:pt x="703897" y="1018741"/>
                  <a:pt x="679132" y="1053937"/>
                  <a:pt x="664845" y="1095793"/>
                </a:cubicBezTo>
                <a:cubicBezTo>
                  <a:pt x="647700" y="1145258"/>
                  <a:pt x="632460" y="1194723"/>
                  <a:pt x="621982" y="1246091"/>
                </a:cubicBezTo>
                <a:cubicBezTo>
                  <a:pt x="612457" y="1294605"/>
                  <a:pt x="603885" y="1341217"/>
                  <a:pt x="601028" y="1389731"/>
                </a:cubicBezTo>
                <a:cubicBezTo>
                  <a:pt x="599122" y="1414463"/>
                  <a:pt x="597218" y="1439196"/>
                  <a:pt x="594360" y="1464880"/>
                </a:cubicBezTo>
                <a:cubicBezTo>
                  <a:pt x="593407" y="1478197"/>
                  <a:pt x="591503" y="1491515"/>
                  <a:pt x="589597" y="1504832"/>
                </a:cubicBezTo>
                <a:cubicBezTo>
                  <a:pt x="577215" y="1470587"/>
                  <a:pt x="571500" y="1434439"/>
                  <a:pt x="571500" y="1399243"/>
                </a:cubicBezTo>
                <a:cubicBezTo>
                  <a:pt x="570547" y="1369754"/>
                  <a:pt x="570547" y="1341217"/>
                  <a:pt x="567690" y="1311728"/>
                </a:cubicBezTo>
                <a:cubicBezTo>
                  <a:pt x="562928" y="1257506"/>
                  <a:pt x="563880" y="1205187"/>
                  <a:pt x="581025" y="1151917"/>
                </a:cubicBezTo>
                <a:cubicBezTo>
                  <a:pt x="594360" y="1110062"/>
                  <a:pt x="609600" y="1070109"/>
                  <a:pt x="638175" y="1035864"/>
                </a:cubicBezTo>
                <a:cubicBezTo>
                  <a:pt x="663893" y="1004472"/>
                  <a:pt x="696278" y="979740"/>
                  <a:pt x="735330" y="968325"/>
                </a:cubicBezTo>
                <a:cubicBezTo>
                  <a:pt x="764857" y="958812"/>
                  <a:pt x="796290" y="954056"/>
                  <a:pt x="828675" y="960715"/>
                </a:cubicBezTo>
                <a:close/>
                <a:moveTo>
                  <a:pt x="707707" y="935031"/>
                </a:moveTo>
                <a:cubicBezTo>
                  <a:pt x="707707" y="935031"/>
                  <a:pt x="708660" y="935982"/>
                  <a:pt x="709613" y="936933"/>
                </a:cubicBezTo>
                <a:cubicBezTo>
                  <a:pt x="675322" y="933128"/>
                  <a:pt x="643890" y="937884"/>
                  <a:pt x="612457" y="948348"/>
                </a:cubicBezTo>
                <a:cubicBezTo>
                  <a:pt x="558165" y="966422"/>
                  <a:pt x="502920" y="979740"/>
                  <a:pt x="452438" y="1006375"/>
                </a:cubicBezTo>
                <a:cubicBezTo>
                  <a:pt x="451485" y="1006375"/>
                  <a:pt x="450532" y="1006375"/>
                  <a:pt x="448628" y="1006375"/>
                </a:cubicBezTo>
                <a:cubicBezTo>
                  <a:pt x="452438" y="1003521"/>
                  <a:pt x="455295" y="1001618"/>
                  <a:pt x="458153" y="1000667"/>
                </a:cubicBezTo>
                <a:cubicBezTo>
                  <a:pt x="481013" y="989252"/>
                  <a:pt x="503872" y="978788"/>
                  <a:pt x="526732" y="966422"/>
                </a:cubicBezTo>
                <a:cubicBezTo>
                  <a:pt x="564832" y="945494"/>
                  <a:pt x="605790" y="934079"/>
                  <a:pt x="648653" y="924567"/>
                </a:cubicBezTo>
                <a:cubicBezTo>
                  <a:pt x="669607" y="920762"/>
                  <a:pt x="690563" y="916005"/>
                  <a:pt x="707707" y="935031"/>
                </a:cubicBezTo>
                <a:close/>
                <a:moveTo>
                  <a:pt x="589597" y="844661"/>
                </a:moveTo>
                <a:cubicBezTo>
                  <a:pt x="590550" y="843710"/>
                  <a:pt x="590550" y="842759"/>
                  <a:pt x="590550" y="841808"/>
                </a:cubicBezTo>
                <a:cubicBezTo>
                  <a:pt x="657225" y="875102"/>
                  <a:pt x="722947" y="908396"/>
                  <a:pt x="788670" y="947397"/>
                </a:cubicBezTo>
                <a:cubicBezTo>
                  <a:pt x="772478" y="952153"/>
                  <a:pt x="760095" y="948348"/>
                  <a:pt x="747713" y="939787"/>
                </a:cubicBezTo>
                <a:cubicBezTo>
                  <a:pt x="720090" y="920762"/>
                  <a:pt x="690563" y="903639"/>
                  <a:pt x="661988" y="886517"/>
                </a:cubicBezTo>
                <a:cubicBezTo>
                  <a:pt x="637222" y="873199"/>
                  <a:pt x="613410" y="858930"/>
                  <a:pt x="589597" y="844661"/>
                </a:cubicBezTo>
                <a:close/>
                <a:moveTo>
                  <a:pt x="472440" y="783781"/>
                </a:moveTo>
                <a:cubicBezTo>
                  <a:pt x="485775" y="781879"/>
                  <a:pt x="499110" y="779976"/>
                  <a:pt x="510540" y="783781"/>
                </a:cubicBezTo>
                <a:cubicBezTo>
                  <a:pt x="536257" y="792342"/>
                  <a:pt x="562928" y="802806"/>
                  <a:pt x="587693" y="814221"/>
                </a:cubicBezTo>
                <a:cubicBezTo>
                  <a:pt x="639128" y="838954"/>
                  <a:pt x="691515" y="862735"/>
                  <a:pt x="741045" y="892224"/>
                </a:cubicBezTo>
                <a:cubicBezTo>
                  <a:pt x="766763" y="907444"/>
                  <a:pt x="789622" y="923616"/>
                  <a:pt x="809625" y="945494"/>
                </a:cubicBezTo>
                <a:cubicBezTo>
                  <a:pt x="809625" y="946446"/>
                  <a:pt x="808672" y="947397"/>
                  <a:pt x="808672" y="948348"/>
                </a:cubicBezTo>
                <a:cubicBezTo>
                  <a:pt x="803910" y="946446"/>
                  <a:pt x="799147" y="945494"/>
                  <a:pt x="794385" y="942641"/>
                </a:cubicBezTo>
                <a:cubicBezTo>
                  <a:pt x="770572" y="928372"/>
                  <a:pt x="746760" y="913152"/>
                  <a:pt x="722947" y="900786"/>
                </a:cubicBezTo>
                <a:cubicBezTo>
                  <a:pt x="682943" y="879858"/>
                  <a:pt x="641985" y="858930"/>
                  <a:pt x="601028" y="838954"/>
                </a:cubicBezTo>
                <a:cubicBezTo>
                  <a:pt x="572453" y="825636"/>
                  <a:pt x="542925" y="813270"/>
                  <a:pt x="514350" y="800904"/>
                </a:cubicBezTo>
                <a:cubicBezTo>
                  <a:pt x="500063" y="795196"/>
                  <a:pt x="485775" y="789489"/>
                  <a:pt x="472440" y="783781"/>
                </a:cubicBezTo>
                <a:close/>
                <a:moveTo>
                  <a:pt x="653415" y="760951"/>
                </a:moveTo>
                <a:cubicBezTo>
                  <a:pt x="700088" y="765707"/>
                  <a:pt x="745807" y="771415"/>
                  <a:pt x="792480" y="774269"/>
                </a:cubicBezTo>
                <a:cubicBezTo>
                  <a:pt x="815340" y="776171"/>
                  <a:pt x="834390" y="781879"/>
                  <a:pt x="847725" y="801855"/>
                </a:cubicBezTo>
                <a:cubicBezTo>
                  <a:pt x="847725" y="801855"/>
                  <a:pt x="847725" y="802806"/>
                  <a:pt x="847725" y="802806"/>
                </a:cubicBezTo>
                <a:cubicBezTo>
                  <a:pt x="809625" y="795196"/>
                  <a:pt x="772478" y="785684"/>
                  <a:pt x="734378" y="781879"/>
                </a:cubicBezTo>
                <a:cubicBezTo>
                  <a:pt x="681990" y="775220"/>
                  <a:pt x="629603" y="773317"/>
                  <a:pt x="576263" y="768561"/>
                </a:cubicBezTo>
                <a:cubicBezTo>
                  <a:pt x="532447" y="764756"/>
                  <a:pt x="487680" y="765707"/>
                  <a:pt x="443865" y="770464"/>
                </a:cubicBezTo>
                <a:cubicBezTo>
                  <a:pt x="438150" y="771415"/>
                  <a:pt x="432435" y="767610"/>
                  <a:pt x="425768" y="766659"/>
                </a:cubicBezTo>
                <a:cubicBezTo>
                  <a:pt x="448628" y="762854"/>
                  <a:pt x="470535" y="759048"/>
                  <a:pt x="492443" y="758097"/>
                </a:cubicBezTo>
                <a:cubicBezTo>
                  <a:pt x="546735" y="755243"/>
                  <a:pt x="600075" y="755243"/>
                  <a:pt x="653415" y="760951"/>
                </a:cubicBezTo>
                <a:close/>
                <a:moveTo>
                  <a:pt x="416243" y="643947"/>
                </a:moveTo>
                <a:cubicBezTo>
                  <a:pt x="414338" y="642995"/>
                  <a:pt x="412432" y="642044"/>
                  <a:pt x="410528" y="641093"/>
                </a:cubicBezTo>
                <a:cubicBezTo>
                  <a:pt x="409575" y="640142"/>
                  <a:pt x="408622" y="639190"/>
                  <a:pt x="406718" y="638239"/>
                </a:cubicBezTo>
                <a:cubicBezTo>
                  <a:pt x="502920" y="669631"/>
                  <a:pt x="599122" y="699119"/>
                  <a:pt x="685800" y="755243"/>
                </a:cubicBezTo>
                <a:cubicBezTo>
                  <a:pt x="666750" y="754292"/>
                  <a:pt x="649605" y="753341"/>
                  <a:pt x="632460" y="751439"/>
                </a:cubicBezTo>
                <a:cubicBezTo>
                  <a:pt x="626745" y="750487"/>
                  <a:pt x="621030" y="747633"/>
                  <a:pt x="615315" y="743828"/>
                </a:cubicBezTo>
                <a:cubicBezTo>
                  <a:pt x="593407" y="731462"/>
                  <a:pt x="572453" y="718145"/>
                  <a:pt x="550545" y="705778"/>
                </a:cubicBezTo>
                <a:cubicBezTo>
                  <a:pt x="508635" y="681997"/>
                  <a:pt x="461963" y="662972"/>
                  <a:pt x="416243" y="643947"/>
                </a:cubicBezTo>
                <a:close/>
                <a:moveTo>
                  <a:pt x="260032" y="693412"/>
                </a:moveTo>
                <a:cubicBezTo>
                  <a:pt x="221932" y="708632"/>
                  <a:pt x="189547" y="733365"/>
                  <a:pt x="161925" y="762854"/>
                </a:cubicBezTo>
                <a:cubicBezTo>
                  <a:pt x="158115" y="767610"/>
                  <a:pt x="153353" y="771415"/>
                  <a:pt x="149543" y="776171"/>
                </a:cubicBezTo>
                <a:cubicBezTo>
                  <a:pt x="160972" y="741926"/>
                  <a:pt x="183832" y="716242"/>
                  <a:pt x="214313" y="700071"/>
                </a:cubicBezTo>
                <a:cubicBezTo>
                  <a:pt x="241935" y="685802"/>
                  <a:pt x="272415" y="675338"/>
                  <a:pt x="302895" y="664874"/>
                </a:cubicBezTo>
                <a:cubicBezTo>
                  <a:pt x="324803" y="657264"/>
                  <a:pt x="348615" y="654410"/>
                  <a:pt x="371475" y="646800"/>
                </a:cubicBezTo>
                <a:cubicBezTo>
                  <a:pt x="385763" y="642044"/>
                  <a:pt x="398145" y="642044"/>
                  <a:pt x="412432" y="651557"/>
                </a:cubicBezTo>
                <a:cubicBezTo>
                  <a:pt x="402907" y="653459"/>
                  <a:pt x="395288" y="655362"/>
                  <a:pt x="386715" y="657264"/>
                </a:cubicBezTo>
                <a:cubicBezTo>
                  <a:pt x="371475" y="660118"/>
                  <a:pt x="356235" y="662020"/>
                  <a:pt x="341947" y="666777"/>
                </a:cubicBezTo>
                <a:cubicBezTo>
                  <a:pt x="314325" y="675338"/>
                  <a:pt x="286703" y="681997"/>
                  <a:pt x="260032" y="693412"/>
                </a:cubicBezTo>
                <a:close/>
                <a:moveTo>
                  <a:pt x="118110" y="893175"/>
                </a:moveTo>
                <a:cubicBezTo>
                  <a:pt x="117157" y="981642"/>
                  <a:pt x="116205" y="1070109"/>
                  <a:pt x="115253" y="1158576"/>
                </a:cubicBezTo>
                <a:cubicBezTo>
                  <a:pt x="115253" y="1158576"/>
                  <a:pt x="114300" y="1158576"/>
                  <a:pt x="114300" y="1159527"/>
                </a:cubicBezTo>
                <a:cubicBezTo>
                  <a:pt x="111443" y="1135745"/>
                  <a:pt x="107632" y="1111964"/>
                  <a:pt x="106680" y="1088183"/>
                </a:cubicBezTo>
                <a:cubicBezTo>
                  <a:pt x="103822" y="1041571"/>
                  <a:pt x="100965" y="994009"/>
                  <a:pt x="99060" y="947397"/>
                </a:cubicBezTo>
                <a:cubicBezTo>
                  <a:pt x="98107" y="926469"/>
                  <a:pt x="99060" y="906493"/>
                  <a:pt x="118110" y="893175"/>
                </a:cubicBezTo>
                <a:close/>
                <a:moveTo>
                  <a:pt x="32385" y="1001618"/>
                </a:moveTo>
                <a:cubicBezTo>
                  <a:pt x="56197" y="946446"/>
                  <a:pt x="77153" y="890322"/>
                  <a:pt x="112395" y="839905"/>
                </a:cubicBezTo>
                <a:cubicBezTo>
                  <a:pt x="138113" y="802806"/>
                  <a:pt x="165735" y="766659"/>
                  <a:pt x="201930" y="739072"/>
                </a:cubicBezTo>
                <a:cubicBezTo>
                  <a:pt x="222885" y="722901"/>
                  <a:pt x="243840" y="706729"/>
                  <a:pt x="273368" y="698168"/>
                </a:cubicBezTo>
                <a:cubicBezTo>
                  <a:pt x="269557" y="701022"/>
                  <a:pt x="267653" y="701973"/>
                  <a:pt x="266700" y="702924"/>
                </a:cubicBezTo>
                <a:cubicBezTo>
                  <a:pt x="235268" y="720998"/>
                  <a:pt x="207645" y="743828"/>
                  <a:pt x="184785" y="771415"/>
                </a:cubicBezTo>
                <a:cubicBezTo>
                  <a:pt x="157163" y="804709"/>
                  <a:pt x="130493" y="839905"/>
                  <a:pt x="106680" y="875102"/>
                </a:cubicBezTo>
                <a:cubicBezTo>
                  <a:pt x="86678" y="904590"/>
                  <a:pt x="70485" y="936933"/>
                  <a:pt x="53340" y="968325"/>
                </a:cubicBezTo>
                <a:cubicBezTo>
                  <a:pt x="46672" y="980691"/>
                  <a:pt x="40957" y="994009"/>
                  <a:pt x="33338" y="1008277"/>
                </a:cubicBezTo>
                <a:cubicBezTo>
                  <a:pt x="32385" y="1004472"/>
                  <a:pt x="32385" y="1002570"/>
                  <a:pt x="32385" y="1001618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9A0B5552-56FE-B744-8374-87BD2ABEF95C}"/>
              </a:ext>
            </a:extLst>
          </p:cNvPr>
          <p:cNvSpPr/>
          <p:nvPr userDrawn="1"/>
        </p:nvSpPr>
        <p:spPr>
          <a:xfrm>
            <a:off x="1884675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41" name="Graphic 8" descr="hand drawn plants">
            <a:extLst>
              <a:ext uri="{FF2B5EF4-FFF2-40B4-BE49-F238E27FC236}">
                <a16:creationId xmlns:a16="http://schemas.microsoft.com/office/drawing/2014/main" id="{63BFA719-8DD0-854C-BB6A-BC9824EB0B25}"/>
              </a:ext>
            </a:extLst>
          </p:cNvPr>
          <p:cNvGrpSpPr/>
          <p:nvPr userDrawn="1"/>
        </p:nvGrpSpPr>
        <p:grpSpPr>
          <a:xfrm>
            <a:off x="-221813" y="16433305"/>
            <a:ext cx="6229154" cy="5352312"/>
            <a:chOff x="5345394" y="11839392"/>
            <a:chExt cx="2114550" cy="1816897"/>
          </a:xfrm>
          <a:solidFill>
            <a:schemeClr val="accent3">
              <a:lumMod val="40000"/>
              <a:lumOff val="60000"/>
              <a:alpha val="30000"/>
            </a:schemeClr>
          </a:solidFill>
        </p:grpSpPr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A534D80E-8938-454E-8C84-586440E8E262}"/>
                </a:ext>
              </a:extLst>
            </p:cNvPr>
            <p:cNvSpPr/>
            <p:nvPr/>
          </p:nvSpPr>
          <p:spPr>
            <a:xfrm>
              <a:off x="5345394" y="11839392"/>
              <a:ext cx="2114550" cy="1816897"/>
            </a:xfrm>
            <a:custGeom>
              <a:avLst/>
              <a:gdLst>
                <a:gd name="connsiteX0" fmla="*/ 2111728 w 2114550"/>
                <a:gd name="connsiteY0" fmla="*/ 895131 h 1816896"/>
                <a:gd name="connsiteX1" fmla="*/ 2087916 w 2114550"/>
                <a:gd name="connsiteY1" fmla="*/ 871350 h 1816896"/>
                <a:gd name="connsiteX2" fmla="*/ 1819311 w 2114550"/>
                <a:gd name="connsiteY2" fmla="*/ 687757 h 1816896"/>
                <a:gd name="connsiteX3" fmla="*/ 1677388 w 2114550"/>
                <a:gd name="connsiteY3" fmla="*/ 652561 h 1816896"/>
                <a:gd name="connsiteX4" fmla="*/ 1623096 w 2114550"/>
                <a:gd name="connsiteY4" fmla="*/ 653512 h 1816896"/>
                <a:gd name="connsiteX5" fmla="*/ 1564041 w 2114550"/>
                <a:gd name="connsiteY5" fmla="*/ 657317 h 1816896"/>
                <a:gd name="connsiteX6" fmla="*/ 1548801 w 2114550"/>
                <a:gd name="connsiteY6" fmla="*/ 670634 h 1816896"/>
                <a:gd name="connsiteX7" fmla="*/ 1537371 w 2114550"/>
                <a:gd name="connsiteY7" fmla="*/ 695367 h 1816896"/>
                <a:gd name="connsiteX8" fmla="*/ 1514511 w 2114550"/>
                <a:gd name="connsiteY8" fmla="*/ 743881 h 1816896"/>
                <a:gd name="connsiteX9" fmla="*/ 1501176 w 2114550"/>
                <a:gd name="connsiteY9" fmla="*/ 766712 h 1816896"/>
                <a:gd name="connsiteX10" fmla="*/ 1484983 w 2114550"/>
                <a:gd name="connsiteY10" fmla="*/ 740077 h 1816896"/>
                <a:gd name="connsiteX11" fmla="*/ 1332583 w 2114550"/>
                <a:gd name="connsiteY11" fmla="*/ 668732 h 1816896"/>
                <a:gd name="connsiteX12" fmla="*/ 1277338 w 2114550"/>
                <a:gd name="connsiteY12" fmla="*/ 693465 h 1816896"/>
                <a:gd name="connsiteX13" fmla="*/ 1275433 w 2114550"/>
                <a:gd name="connsiteY13" fmla="*/ 692514 h 1816896"/>
                <a:gd name="connsiteX14" fmla="*/ 1284958 w 2114550"/>
                <a:gd name="connsiteY14" fmla="*/ 674440 h 1816896"/>
                <a:gd name="connsiteX15" fmla="*/ 1453551 w 2114550"/>
                <a:gd name="connsiteY15" fmla="*/ 507970 h 1816896"/>
                <a:gd name="connsiteX16" fmla="*/ 1488793 w 2114550"/>
                <a:gd name="connsiteY16" fmla="*/ 491799 h 1816896"/>
                <a:gd name="connsiteX17" fmla="*/ 1522131 w 2114550"/>
                <a:gd name="connsiteY17" fmla="*/ 504165 h 1816896"/>
                <a:gd name="connsiteX18" fmla="*/ 1633573 w 2114550"/>
                <a:gd name="connsiteY18" fmla="*/ 570753 h 1816896"/>
                <a:gd name="connsiteX19" fmla="*/ 1665958 w 2114550"/>
                <a:gd name="connsiteY19" fmla="*/ 580265 h 1816896"/>
                <a:gd name="connsiteX20" fmla="*/ 1814548 w 2114550"/>
                <a:gd name="connsiteY20" fmla="*/ 570753 h 1816896"/>
                <a:gd name="connsiteX21" fmla="*/ 1908846 w 2114550"/>
                <a:gd name="connsiteY21" fmla="*/ 558386 h 1816896"/>
                <a:gd name="connsiteX22" fmla="*/ 1956471 w 2114550"/>
                <a:gd name="connsiteY22" fmla="*/ 555533 h 1816896"/>
                <a:gd name="connsiteX23" fmla="*/ 1980283 w 2114550"/>
                <a:gd name="connsiteY23" fmla="*/ 555533 h 1816896"/>
                <a:gd name="connsiteX24" fmla="*/ 2001238 w 2114550"/>
                <a:gd name="connsiteY24" fmla="*/ 557435 h 1816896"/>
                <a:gd name="connsiteX25" fmla="*/ 2006001 w 2114550"/>
                <a:gd name="connsiteY25" fmla="*/ 562192 h 1816896"/>
                <a:gd name="connsiteX26" fmla="*/ 2006001 w 2114550"/>
                <a:gd name="connsiteY26" fmla="*/ 565996 h 1816896"/>
                <a:gd name="connsiteX27" fmla="*/ 2003143 w 2114550"/>
                <a:gd name="connsiteY27" fmla="*/ 584070 h 1816896"/>
                <a:gd name="connsiteX28" fmla="*/ 1968853 w 2114550"/>
                <a:gd name="connsiteY28" fmla="*/ 647805 h 1816896"/>
                <a:gd name="connsiteX29" fmla="*/ 1960281 w 2114550"/>
                <a:gd name="connsiteY29" fmla="*/ 659220 h 1816896"/>
                <a:gd name="connsiteX30" fmla="*/ 1961233 w 2114550"/>
                <a:gd name="connsiteY30" fmla="*/ 661122 h 1816896"/>
                <a:gd name="connsiteX31" fmla="*/ 2064103 w 2114550"/>
                <a:gd name="connsiteY31" fmla="*/ 593583 h 1816896"/>
                <a:gd name="connsiteX32" fmla="*/ 2083153 w 2114550"/>
                <a:gd name="connsiteY32" fmla="*/ 564094 h 1816896"/>
                <a:gd name="connsiteX33" fmla="*/ 2083153 w 2114550"/>
                <a:gd name="connsiteY33" fmla="*/ 507970 h 1816896"/>
                <a:gd name="connsiteX34" fmla="*/ 2070771 w 2114550"/>
                <a:gd name="connsiteY34" fmla="*/ 484189 h 1816896"/>
                <a:gd name="connsiteX35" fmla="*/ 2061246 w 2114550"/>
                <a:gd name="connsiteY35" fmla="*/ 461358 h 1816896"/>
                <a:gd name="connsiteX36" fmla="*/ 2048863 w 2114550"/>
                <a:gd name="connsiteY36" fmla="*/ 414747 h 1816896"/>
                <a:gd name="connsiteX37" fmla="*/ 2048863 w 2114550"/>
                <a:gd name="connsiteY37" fmla="*/ 392868 h 1816896"/>
                <a:gd name="connsiteX38" fmla="*/ 2022193 w 2114550"/>
                <a:gd name="connsiteY38" fmla="*/ 321524 h 1816896"/>
                <a:gd name="connsiteX39" fmla="*/ 1981236 w 2114550"/>
                <a:gd name="connsiteY39" fmla="*/ 283474 h 1816896"/>
                <a:gd name="connsiteX40" fmla="*/ 1890748 w 2114550"/>
                <a:gd name="connsiteY40" fmla="*/ 248278 h 1816896"/>
                <a:gd name="connsiteX41" fmla="*/ 1805976 w 2114550"/>
                <a:gd name="connsiteY41" fmla="*/ 243521 h 1816896"/>
                <a:gd name="connsiteX42" fmla="*/ 1717393 w 2114550"/>
                <a:gd name="connsiteY42" fmla="*/ 256839 h 1816896"/>
                <a:gd name="connsiteX43" fmla="*/ 1632621 w 2114550"/>
                <a:gd name="connsiteY43" fmla="*/ 286328 h 1816896"/>
                <a:gd name="connsiteX44" fmla="*/ 1595473 w 2114550"/>
                <a:gd name="connsiteY44" fmla="*/ 294889 h 1816896"/>
                <a:gd name="connsiteX45" fmla="*/ 1546896 w 2114550"/>
                <a:gd name="connsiteY45" fmla="*/ 315816 h 1816896"/>
                <a:gd name="connsiteX46" fmla="*/ 1514511 w 2114550"/>
                <a:gd name="connsiteY46" fmla="*/ 354818 h 1816896"/>
                <a:gd name="connsiteX47" fmla="*/ 1468791 w 2114550"/>
                <a:gd name="connsiteY47" fmla="*/ 454700 h 1816896"/>
                <a:gd name="connsiteX48" fmla="*/ 1424023 w 2114550"/>
                <a:gd name="connsiteY48" fmla="*/ 503214 h 1816896"/>
                <a:gd name="connsiteX49" fmla="*/ 1324963 w 2114550"/>
                <a:gd name="connsiteY49" fmla="*/ 592632 h 1816896"/>
                <a:gd name="connsiteX50" fmla="*/ 1292578 w 2114550"/>
                <a:gd name="connsiteY50" fmla="*/ 624974 h 1816896"/>
                <a:gd name="connsiteX51" fmla="*/ 1263051 w 2114550"/>
                <a:gd name="connsiteY51" fmla="*/ 654464 h 1816896"/>
                <a:gd name="connsiteX52" fmla="*/ 1181136 w 2114550"/>
                <a:gd name="connsiteY52" fmla="*/ 607852 h 1816896"/>
                <a:gd name="connsiteX53" fmla="*/ 1120176 w 2114550"/>
                <a:gd name="connsiteY53" fmla="*/ 612608 h 1816896"/>
                <a:gd name="connsiteX54" fmla="*/ 1123986 w 2114550"/>
                <a:gd name="connsiteY54" fmla="*/ 602145 h 1816896"/>
                <a:gd name="connsiteX55" fmla="*/ 1183041 w 2114550"/>
                <a:gd name="connsiteY55" fmla="*/ 443285 h 1816896"/>
                <a:gd name="connsiteX56" fmla="*/ 1323058 w 2114550"/>
                <a:gd name="connsiteY56" fmla="*/ 251131 h 1816896"/>
                <a:gd name="connsiteX57" fmla="*/ 1391638 w 2114550"/>
                <a:gd name="connsiteY57" fmla="*/ 214032 h 1816896"/>
                <a:gd name="connsiteX58" fmla="*/ 1646908 w 2114550"/>
                <a:gd name="connsiteY58" fmla="*/ 145542 h 1816896"/>
                <a:gd name="connsiteX59" fmla="*/ 1674531 w 2114550"/>
                <a:gd name="connsiteY59" fmla="*/ 138883 h 1816896"/>
                <a:gd name="connsiteX60" fmla="*/ 1784068 w 2114550"/>
                <a:gd name="connsiteY60" fmla="*/ 97028 h 1816896"/>
                <a:gd name="connsiteX61" fmla="*/ 1925038 w 2114550"/>
                <a:gd name="connsiteY61" fmla="*/ 17122 h 1816896"/>
                <a:gd name="connsiteX62" fmla="*/ 1933611 w 2114550"/>
                <a:gd name="connsiteY62" fmla="*/ 4756 h 1816896"/>
                <a:gd name="connsiteX63" fmla="*/ 1921228 w 2114550"/>
                <a:gd name="connsiteY63" fmla="*/ 10464 h 1816896"/>
                <a:gd name="connsiteX64" fmla="*/ 1904083 w 2114550"/>
                <a:gd name="connsiteY64" fmla="*/ 15220 h 1816896"/>
                <a:gd name="connsiteX65" fmla="*/ 1868841 w 2114550"/>
                <a:gd name="connsiteY65" fmla="*/ 17122 h 1816896"/>
                <a:gd name="connsiteX66" fmla="*/ 1757398 w 2114550"/>
                <a:gd name="connsiteY66" fmla="*/ 19025 h 1816896"/>
                <a:gd name="connsiteX67" fmla="*/ 1738348 w 2114550"/>
                <a:gd name="connsiteY67" fmla="*/ 16171 h 1816896"/>
                <a:gd name="connsiteX68" fmla="*/ 1589758 w 2114550"/>
                <a:gd name="connsiteY68" fmla="*/ 0 h 1816896"/>
                <a:gd name="connsiteX69" fmla="*/ 1549753 w 2114550"/>
                <a:gd name="connsiteY69" fmla="*/ 951 h 1816896"/>
                <a:gd name="connsiteX70" fmla="*/ 1469743 w 2114550"/>
                <a:gd name="connsiteY70" fmla="*/ 10464 h 1816896"/>
                <a:gd name="connsiteX71" fmla="*/ 1396401 w 2114550"/>
                <a:gd name="connsiteY71" fmla="*/ 27586 h 1816896"/>
                <a:gd name="connsiteX72" fmla="*/ 1320201 w 2114550"/>
                <a:gd name="connsiteY72" fmla="*/ 61832 h 1816896"/>
                <a:gd name="connsiteX73" fmla="*/ 1283053 w 2114550"/>
                <a:gd name="connsiteY73" fmla="*/ 80857 h 1816896"/>
                <a:gd name="connsiteX74" fmla="*/ 1244001 w 2114550"/>
                <a:gd name="connsiteY74" fmla="*/ 83710 h 1816896"/>
                <a:gd name="connsiteX75" fmla="*/ 1193518 w 2114550"/>
                <a:gd name="connsiteY75" fmla="*/ 85613 h 1816896"/>
                <a:gd name="connsiteX76" fmla="*/ 1141131 w 2114550"/>
                <a:gd name="connsiteY76" fmla="*/ 95125 h 1816896"/>
                <a:gd name="connsiteX77" fmla="*/ 1105888 w 2114550"/>
                <a:gd name="connsiteY77" fmla="*/ 122712 h 1816896"/>
                <a:gd name="connsiteX78" fmla="*/ 1081123 w 2114550"/>
                <a:gd name="connsiteY78" fmla="*/ 127468 h 1816896"/>
                <a:gd name="connsiteX79" fmla="*/ 1056358 w 2114550"/>
                <a:gd name="connsiteY79" fmla="*/ 114151 h 1816896"/>
                <a:gd name="connsiteX80" fmla="*/ 967776 w 2114550"/>
                <a:gd name="connsiteY80" fmla="*/ 84662 h 1816896"/>
                <a:gd name="connsiteX81" fmla="*/ 927771 w 2114550"/>
                <a:gd name="connsiteY81" fmla="*/ 78954 h 1816896"/>
                <a:gd name="connsiteX82" fmla="*/ 768703 w 2114550"/>
                <a:gd name="connsiteY82" fmla="*/ 89418 h 1816896"/>
                <a:gd name="connsiteX83" fmla="*/ 748701 w 2114550"/>
                <a:gd name="connsiteY83" fmla="*/ 89418 h 1816896"/>
                <a:gd name="connsiteX84" fmla="*/ 674406 w 2114550"/>
                <a:gd name="connsiteY84" fmla="*/ 72295 h 1816896"/>
                <a:gd name="connsiteX85" fmla="*/ 614398 w 2114550"/>
                <a:gd name="connsiteY85" fmla="*/ 85613 h 1816896"/>
                <a:gd name="connsiteX86" fmla="*/ 556296 w 2114550"/>
                <a:gd name="connsiteY86" fmla="*/ 104638 h 1816896"/>
                <a:gd name="connsiteX87" fmla="*/ 512481 w 2114550"/>
                <a:gd name="connsiteY87" fmla="*/ 123663 h 1816896"/>
                <a:gd name="connsiteX88" fmla="*/ 492478 w 2114550"/>
                <a:gd name="connsiteY88" fmla="*/ 173128 h 1816896"/>
                <a:gd name="connsiteX89" fmla="*/ 501051 w 2114550"/>
                <a:gd name="connsiteY89" fmla="*/ 261595 h 1816896"/>
                <a:gd name="connsiteX90" fmla="*/ 534388 w 2114550"/>
                <a:gd name="connsiteY90" fmla="*/ 313914 h 1816896"/>
                <a:gd name="connsiteX91" fmla="*/ 568678 w 2114550"/>
                <a:gd name="connsiteY91" fmla="*/ 388112 h 1816896"/>
                <a:gd name="connsiteX92" fmla="*/ 623923 w 2114550"/>
                <a:gd name="connsiteY92" fmla="*/ 468017 h 1816896"/>
                <a:gd name="connsiteX93" fmla="*/ 658213 w 2114550"/>
                <a:gd name="connsiteY93" fmla="*/ 503214 h 1816896"/>
                <a:gd name="connsiteX94" fmla="*/ 682026 w 2114550"/>
                <a:gd name="connsiteY94" fmla="*/ 512726 h 1816896"/>
                <a:gd name="connsiteX95" fmla="*/ 684883 w 2114550"/>
                <a:gd name="connsiteY95" fmla="*/ 502263 h 1816896"/>
                <a:gd name="connsiteX96" fmla="*/ 693456 w 2114550"/>
                <a:gd name="connsiteY96" fmla="*/ 480383 h 1816896"/>
                <a:gd name="connsiteX97" fmla="*/ 716316 w 2114550"/>
                <a:gd name="connsiteY97" fmla="*/ 433772 h 1816896"/>
                <a:gd name="connsiteX98" fmla="*/ 752511 w 2114550"/>
                <a:gd name="connsiteY98" fmla="*/ 375745 h 1816896"/>
                <a:gd name="connsiteX99" fmla="*/ 783943 w 2114550"/>
                <a:gd name="connsiteY99" fmla="*/ 350062 h 1816896"/>
                <a:gd name="connsiteX100" fmla="*/ 855381 w 2114550"/>
                <a:gd name="connsiteY100" fmla="*/ 359574 h 1816896"/>
                <a:gd name="connsiteX101" fmla="*/ 915388 w 2114550"/>
                <a:gd name="connsiteY101" fmla="*/ 414747 h 1816896"/>
                <a:gd name="connsiteX102" fmla="*/ 931581 w 2114550"/>
                <a:gd name="connsiteY102" fmla="*/ 507970 h 1816896"/>
                <a:gd name="connsiteX103" fmla="*/ 944916 w 2114550"/>
                <a:gd name="connsiteY103" fmla="*/ 575509 h 1816896"/>
                <a:gd name="connsiteX104" fmla="*/ 930628 w 2114550"/>
                <a:gd name="connsiteY104" fmla="*/ 564094 h 1816896"/>
                <a:gd name="connsiteX105" fmla="*/ 865858 w 2114550"/>
                <a:gd name="connsiteY105" fmla="*/ 508921 h 1816896"/>
                <a:gd name="connsiteX106" fmla="*/ 787753 w 2114550"/>
                <a:gd name="connsiteY106" fmla="*/ 479432 h 1816896"/>
                <a:gd name="connsiteX107" fmla="*/ 752511 w 2114550"/>
                <a:gd name="connsiteY107" fmla="*/ 458505 h 1816896"/>
                <a:gd name="connsiteX108" fmla="*/ 744891 w 2114550"/>
                <a:gd name="connsiteY108" fmla="*/ 455651 h 1816896"/>
                <a:gd name="connsiteX109" fmla="*/ 744891 w 2114550"/>
                <a:gd name="connsiteY109" fmla="*/ 463261 h 1816896"/>
                <a:gd name="connsiteX110" fmla="*/ 775371 w 2114550"/>
                <a:gd name="connsiteY110" fmla="*/ 546020 h 1816896"/>
                <a:gd name="connsiteX111" fmla="*/ 925866 w 2114550"/>
                <a:gd name="connsiteY111" fmla="*/ 697270 h 1816896"/>
                <a:gd name="connsiteX112" fmla="*/ 950631 w 2114550"/>
                <a:gd name="connsiteY112" fmla="*/ 713441 h 1816896"/>
                <a:gd name="connsiteX113" fmla="*/ 968728 w 2114550"/>
                <a:gd name="connsiteY113" fmla="*/ 726759 h 1816896"/>
                <a:gd name="connsiteX114" fmla="*/ 974443 w 2114550"/>
                <a:gd name="connsiteY114" fmla="*/ 754345 h 1816896"/>
                <a:gd name="connsiteX115" fmla="*/ 989683 w 2114550"/>
                <a:gd name="connsiteY115" fmla="*/ 845666 h 1816896"/>
                <a:gd name="connsiteX116" fmla="*/ 992541 w 2114550"/>
                <a:gd name="connsiteY116" fmla="*/ 875154 h 1816896"/>
                <a:gd name="connsiteX117" fmla="*/ 987778 w 2114550"/>
                <a:gd name="connsiteY117" fmla="*/ 866593 h 1816896"/>
                <a:gd name="connsiteX118" fmla="*/ 983016 w 2114550"/>
                <a:gd name="connsiteY118" fmla="*/ 853276 h 1816896"/>
                <a:gd name="connsiteX119" fmla="*/ 967776 w 2114550"/>
                <a:gd name="connsiteY119" fmla="*/ 805713 h 1816896"/>
                <a:gd name="connsiteX120" fmla="*/ 959203 w 2114550"/>
                <a:gd name="connsiteY120" fmla="*/ 780029 h 1816896"/>
                <a:gd name="connsiteX121" fmla="*/ 962061 w 2114550"/>
                <a:gd name="connsiteY121" fmla="*/ 759102 h 1816896"/>
                <a:gd name="connsiteX122" fmla="*/ 956346 w 2114550"/>
                <a:gd name="connsiteY122" fmla="*/ 741028 h 1816896"/>
                <a:gd name="connsiteX123" fmla="*/ 863953 w 2114550"/>
                <a:gd name="connsiteY123" fmla="*/ 719149 h 1816896"/>
                <a:gd name="connsiteX124" fmla="*/ 860143 w 2114550"/>
                <a:gd name="connsiteY124" fmla="*/ 720100 h 1816896"/>
                <a:gd name="connsiteX125" fmla="*/ 860143 w 2114550"/>
                <a:gd name="connsiteY125" fmla="*/ 711539 h 1816896"/>
                <a:gd name="connsiteX126" fmla="*/ 853476 w 2114550"/>
                <a:gd name="connsiteY126" fmla="*/ 706783 h 1816896"/>
                <a:gd name="connsiteX127" fmla="*/ 807756 w 2114550"/>
                <a:gd name="connsiteY127" fmla="*/ 694416 h 1816896"/>
                <a:gd name="connsiteX128" fmla="*/ 794421 w 2114550"/>
                <a:gd name="connsiteY128" fmla="*/ 680147 h 1816896"/>
                <a:gd name="connsiteX129" fmla="*/ 777276 w 2114550"/>
                <a:gd name="connsiteY129" fmla="*/ 667781 h 1816896"/>
                <a:gd name="connsiteX130" fmla="*/ 693456 w 2114550"/>
                <a:gd name="connsiteY130" fmla="*/ 680147 h 1816896"/>
                <a:gd name="connsiteX131" fmla="*/ 682026 w 2114550"/>
                <a:gd name="connsiteY131" fmla="*/ 679196 h 1816896"/>
                <a:gd name="connsiteX132" fmla="*/ 650593 w 2114550"/>
                <a:gd name="connsiteY132" fmla="*/ 660171 h 1816896"/>
                <a:gd name="connsiteX133" fmla="*/ 619161 w 2114550"/>
                <a:gd name="connsiteY133" fmla="*/ 642097 h 1816896"/>
                <a:gd name="connsiteX134" fmla="*/ 587728 w 2114550"/>
                <a:gd name="connsiteY134" fmla="*/ 595486 h 1816896"/>
                <a:gd name="connsiteX135" fmla="*/ 553438 w 2114550"/>
                <a:gd name="connsiteY135" fmla="*/ 520336 h 1816896"/>
                <a:gd name="connsiteX136" fmla="*/ 524863 w 2114550"/>
                <a:gd name="connsiteY136" fmla="*/ 493701 h 1816896"/>
                <a:gd name="connsiteX137" fmla="*/ 395323 w 2114550"/>
                <a:gd name="connsiteY137" fmla="*/ 506067 h 1816896"/>
                <a:gd name="connsiteX138" fmla="*/ 314361 w 2114550"/>
                <a:gd name="connsiteY138" fmla="*/ 603096 h 1816896"/>
                <a:gd name="connsiteX139" fmla="*/ 212443 w 2114550"/>
                <a:gd name="connsiteY139" fmla="*/ 690611 h 1816896"/>
                <a:gd name="connsiteX140" fmla="*/ 119098 w 2114550"/>
                <a:gd name="connsiteY140" fmla="*/ 792396 h 1816896"/>
                <a:gd name="connsiteX141" fmla="*/ 65758 w 2114550"/>
                <a:gd name="connsiteY141" fmla="*/ 889423 h 1816896"/>
                <a:gd name="connsiteX142" fmla="*/ 10513 w 2114550"/>
                <a:gd name="connsiteY142" fmla="*/ 989305 h 1816896"/>
                <a:gd name="connsiteX143" fmla="*/ 8608 w 2114550"/>
                <a:gd name="connsiteY143" fmla="*/ 1028307 h 1816896"/>
                <a:gd name="connsiteX144" fmla="*/ 26706 w 2114550"/>
                <a:gd name="connsiteY144" fmla="*/ 1016891 h 1816896"/>
                <a:gd name="connsiteX145" fmla="*/ 57186 w 2114550"/>
                <a:gd name="connsiteY145" fmla="*/ 999769 h 1816896"/>
                <a:gd name="connsiteX146" fmla="*/ 174343 w 2114550"/>
                <a:gd name="connsiteY146" fmla="*/ 1004525 h 1816896"/>
                <a:gd name="connsiteX147" fmla="*/ 509623 w 2114550"/>
                <a:gd name="connsiteY147" fmla="*/ 973134 h 1816896"/>
                <a:gd name="connsiteX148" fmla="*/ 583918 w 2114550"/>
                <a:gd name="connsiteY148" fmla="*/ 921766 h 1816896"/>
                <a:gd name="connsiteX149" fmla="*/ 584871 w 2114550"/>
                <a:gd name="connsiteY149" fmla="*/ 922717 h 1816896"/>
                <a:gd name="connsiteX150" fmla="*/ 580108 w 2114550"/>
                <a:gd name="connsiteY150" fmla="*/ 980744 h 1816896"/>
                <a:gd name="connsiteX151" fmla="*/ 575346 w 2114550"/>
                <a:gd name="connsiteY151" fmla="*/ 1003574 h 1816896"/>
                <a:gd name="connsiteX152" fmla="*/ 593443 w 2114550"/>
                <a:gd name="connsiteY152" fmla="*/ 994061 h 1816896"/>
                <a:gd name="connsiteX153" fmla="*/ 625828 w 2114550"/>
                <a:gd name="connsiteY153" fmla="*/ 949353 h 1816896"/>
                <a:gd name="connsiteX154" fmla="*/ 678216 w 2114550"/>
                <a:gd name="connsiteY154" fmla="*/ 919863 h 1816896"/>
                <a:gd name="connsiteX155" fmla="*/ 801088 w 2114550"/>
                <a:gd name="connsiteY155" fmla="*/ 844715 h 1816896"/>
                <a:gd name="connsiteX156" fmla="*/ 818233 w 2114550"/>
                <a:gd name="connsiteY156" fmla="*/ 851373 h 1816896"/>
                <a:gd name="connsiteX157" fmla="*/ 909673 w 2114550"/>
                <a:gd name="connsiteY157" fmla="*/ 1052088 h 1816896"/>
                <a:gd name="connsiteX158" fmla="*/ 922056 w 2114550"/>
                <a:gd name="connsiteY158" fmla="*/ 1075869 h 1816896"/>
                <a:gd name="connsiteX159" fmla="*/ 925866 w 2114550"/>
                <a:gd name="connsiteY159" fmla="*/ 1082528 h 1816896"/>
                <a:gd name="connsiteX160" fmla="*/ 924913 w 2114550"/>
                <a:gd name="connsiteY160" fmla="*/ 1084430 h 1816896"/>
                <a:gd name="connsiteX161" fmla="*/ 915388 w 2114550"/>
                <a:gd name="connsiteY161" fmla="*/ 1084430 h 1816896"/>
                <a:gd name="connsiteX162" fmla="*/ 877288 w 2114550"/>
                <a:gd name="connsiteY162" fmla="*/ 1086333 h 1816896"/>
                <a:gd name="connsiteX163" fmla="*/ 786801 w 2114550"/>
                <a:gd name="connsiteY163" fmla="*/ 1092992 h 1816896"/>
                <a:gd name="connsiteX164" fmla="*/ 755368 w 2114550"/>
                <a:gd name="connsiteY164" fmla="*/ 1096797 h 1816896"/>
                <a:gd name="connsiteX165" fmla="*/ 678216 w 2114550"/>
                <a:gd name="connsiteY165" fmla="*/ 1128188 h 1816896"/>
                <a:gd name="connsiteX166" fmla="*/ 682978 w 2114550"/>
                <a:gd name="connsiteY166" fmla="*/ 1161482 h 1816896"/>
                <a:gd name="connsiteX167" fmla="*/ 813471 w 2114550"/>
                <a:gd name="connsiteY167" fmla="*/ 1677063 h 1816896"/>
                <a:gd name="connsiteX168" fmla="*/ 874431 w 2114550"/>
                <a:gd name="connsiteY168" fmla="*/ 1768383 h 1816896"/>
                <a:gd name="connsiteX169" fmla="*/ 998256 w 2114550"/>
                <a:gd name="connsiteY169" fmla="*/ 1812140 h 1816896"/>
                <a:gd name="connsiteX170" fmla="*/ 1256383 w 2114550"/>
                <a:gd name="connsiteY170" fmla="*/ 1808336 h 1816896"/>
                <a:gd name="connsiteX171" fmla="*/ 1402116 w 2114550"/>
                <a:gd name="connsiteY171" fmla="*/ 1729382 h 1816896"/>
                <a:gd name="connsiteX172" fmla="*/ 1487841 w 2114550"/>
                <a:gd name="connsiteY172" fmla="*/ 1254705 h 1816896"/>
                <a:gd name="connsiteX173" fmla="*/ 1524036 w 2114550"/>
                <a:gd name="connsiteY173" fmla="*/ 1092992 h 1816896"/>
                <a:gd name="connsiteX174" fmla="*/ 1520226 w 2114550"/>
                <a:gd name="connsiteY174" fmla="*/ 1068259 h 1816896"/>
                <a:gd name="connsiteX175" fmla="*/ 1484031 w 2114550"/>
                <a:gd name="connsiteY175" fmla="*/ 1050185 h 1816896"/>
                <a:gd name="connsiteX176" fmla="*/ 1419261 w 2114550"/>
                <a:gd name="connsiteY176" fmla="*/ 1039722 h 1816896"/>
                <a:gd name="connsiteX177" fmla="*/ 1413546 w 2114550"/>
                <a:gd name="connsiteY177" fmla="*/ 1039722 h 1816896"/>
                <a:gd name="connsiteX178" fmla="*/ 1418308 w 2114550"/>
                <a:gd name="connsiteY178" fmla="*/ 1030209 h 1816896"/>
                <a:gd name="connsiteX179" fmla="*/ 1457361 w 2114550"/>
                <a:gd name="connsiteY179" fmla="*/ 951255 h 1816896"/>
                <a:gd name="connsiteX180" fmla="*/ 1486888 w 2114550"/>
                <a:gd name="connsiteY180" fmla="*/ 897985 h 1816896"/>
                <a:gd name="connsiteX181" fmla="*/ 1504986 w 2114550"/>
                <a:gd name="connsiteY181" fmla="*/ 853276 h 1816896"/>
                <a:gd name="connsiteX182" fmla="*/ 1510701 w 2114550"/>
                <a:gd name="connsiteY182" fmla="*/ 804762 h 1816896"/>
                <a:gd name="connsiteX183" fmla="*/ 1525941 w 2114550"/>
                <a:gd name="connsiteY183" fmla="*/ 769565 h 1816896"/>
                <a:gd name="connsiteX184" fmla="*/ 1542133 w 2114550"/>
                <a:gd name="connsiteY184" fmla="*/ 731515 h 1816896"/>
                <a:gd name="connsiteX185" fmla="*/ 1564041 w 2114550"/>
                <a:gd name="connsiteY185" fmla="*/ 677293 h 1816896"/>
                <a:gd name="connsiteX186" fmla="*/ 1626906 w 2114550"/>
                <a:gd name="connsiteY186" fmla="*/ 674440 h 1816896"/>
                <a:gd name="connsiteX187" fmla="*/ 1688818 w 2114550"/>
                <a:gd name="connsiteY187" fmla="*/ 697270 h 1816896"/>
                <a:gd name="connsiteX188" fmla="*/ 1770733 w 2114550"/>
                <a:gd name="connsiteY188" fmla="*/ 751491 h 1816896"/>
                <a:gd name="connsiteX189" fmla="*/ 1857411 w 2114550"/>
                <a:gd name="connsiteY189" fmla="*/ 804762 h 1816896"/>
                <a:gd name="connsiteX190" fmla="*/ 2002191 w 2114550"/>
                <a:gd name="connsiteY190" fmla="*/ 848519 h 1816896"/>
                <a:gd name="connsiteX191" fmla="*/ 2069818 w 2114550"/>
                <a:gd name="connsiteY191" fmla="*/ 877057 h 1816896"/>
                <a:gd name="connsiteX192" fmla="*/ 2090773 w 2114550"/>
                <a:gd name="connsiteY192" fmla="*/ 890375 h 1816896"/>
                <a:gd name="connsiteX193" fmla="*/ 2108871 w 2114550"/>
                <a:gd name="connsiteY193" fmla="*/ 903692 h 1816896"/>
                <a:gd name="connsiteX194" fmla="*/ 2114586 w 2114550"/>
                <a:gd name="connsiteY194" fmla="*/ 905595 h 1816896"/>
                <a:gd name="connsiteX195" fmla="*/ 2121253 w 2114550"/>
                <a:gd name="connsiteY195" fmla="*/ 902741 h 1816896"/>
                <a:gd name="connsiteX196" fmla="*/ 2111728 w 2114550"/>
                <a:gd name="connsiteY196" fmla="*/ 895131 h 1816896"/>
                <a:gd name="connsiteX197" fmla="*/ 2058388 w 2114550"/>
                <a:gd name="connsiteY197" fmla="*/ 586924 h 1816896"/>
                <a:gd name="connsiteX198" fmla="*/ 1991713 w 2114550"/>
                <a:gd name="connsiteY198" fmla="*/ 641146 h 1816896"/>
                <a:gd name="connsiteX199" fmla="*/ 1980283 w 2114550"/>
                <a:gd name="connsiteY199" fmla="*/ 645902 h 1816896"/>
                <a:gd name="connsiteX200" fmla="*/ 2020288 w 2114550"/>
                <a:gd name="connsiteY200" fmla="*/ 561240 h 1816896"/>
                <a:gd name="connsiteX201" fmla="*/ 2057436 w 2114550"/>
                <a:gd name="connsiteY201" fmla="*/ 579314 h 1816896"/>
                <a:gd name="connsiteX202" fmla="*/ 2058388 w 2114550"/>
                <a:gd name="connsiteY202" fmla="*/ 586924 h 1816896"/>
                <a:gd name="connsiteX203" fmla="*/ 1486888 w 2114550"/>
                <a:gd name="connsiteY203" fmla="*/ 429016 h 1816896"/>
                <a:gd name="connsiteX204" fmla="*/ 1524988 w 2114550"/>
                <a:gd name="connsiteY204" fmla="*/ 346257 h 1816896"/>
                <a:gd name="connsiteX205" fmla="*/ 1557373 w 2114550"/>
                <a:gd name="connsiteY205" fmla="*/ 317719 h 1816896"/>
                <a:gd name="connsiteX206" fmla="*/ 1602141 w 2114550"/>
                <a:gd name="connsiteY206" fmla="*/ 300597 h 1816896"/>
                <a:gd name="connsiteX207" fmla="*/ 1697391 w 2114550"/>
                <a:gd name="connsiteY207" fmla="*/ 267303 h 1816896"/>
                <a:gd name="connsiteX208" fmla="*/ 1804071 w 2114550"/>
                <a:gd name="connsiteY208" fmla="*/ 250180 h 1816896"/>
                <a:gd name="connsiteX209" fmla="*/ 1853601 w 2114550"/>
                <a:gd name="connsiteY209" fmla="*/ 251131 h 1816896"/>
                <a:gd name="connsiteX210" fmla="*/ 1912656 w 2114550"/>
                <a:gd name="connsiteY210" fmla="*/ 257790 h 1816896"/>
                <a:gd name="connsiteX211" fmla="*/ 1976473 w 2114550"/>
                <a:gd name="connsiteY211" fmla="*/ 289181 h 1816896"/>
                <a:gd name="connsiteX212" fmla="*/ 2035528 w 2114550"/>
                <a:gd name="connsiteY212" fmla="*/ 372892 h 1816896"/>
                <a:gd name="connsiteX213" fmla="*/ 2039338 w 2114550"/>
                <a:gd name="connsiteY213" fmla="*/ 421406 h 1816896"/>
                <a:gd name="connsiteX214" fmla="*/ 2046958 w 2114550"/>
                <a:gd name="connsiteY214" fmla="*/ 451846 h 1816896"/>
                <a:gd name="connsiteX215" fmla="*/ 2069818 w 2114550"/>
                <a:gd name="connsiteY215" fmla="*/ 566948 h 1816896"/>
                <a:gd name="connsiteX216" fmla="*/ 2066961 w 2114550"/>
                <a:gd name="connsiteY216" fmla="*/ 572655 h 1816896"/>
                <a:gd name="connsiteX217" fmla="*/ 2033623 w 2114550"/>
                <a:gd name="connsiteY217" fmla="*/ 551728 h 1816896"/>
                <a:gd name="connsiteX218" fmla="*/ 1938373 w 2114550"/>
                <a:gd name="connsiteY218" fmla="*/ 540313 h 1816896"/>
                <a:gd name="connsiteX219" fmla="*/ 1865983 w 2114550"/>
                <a:gd name="connsiteY219" fmla="*/ 549826 h 1816896"/>
                <a:gd name="connsiteX220" fmla="*/ 1825978 w 2114550"/>
                <a:gd name="connsiteY220" fmla="*/ 556484 h 1816896"/>
                <a:gd name="connsiteX221" fmla="*/ 1725966 w 2114550"/>
                <a:gd name="connsiteY221" fmla="*/ 565996 h 1816896"/>
                <a:gd name="connsiteX222" fmla="*/ 1658338 w 2114550"/>
                <a:gd name="connsiteY222" fmla="*/ 565045 h 1816896"/>
                <a:gd name="connsiteX223" fmla="*/ 1617381 w 2114550"/>
                <a:gd name="connsiteY223" fmla="*/ 552679 h 1816896"/>
                <a:gd name="connsiteX224" fmla="*/ 1576423 w 2114550"/>
                <a:gd name="connsiteY224" fmla="*/ 528898 h 1816896"/>
                <a:gd name="connsiteX225" fmla="*/ 1540228 w 2114550"/>
                <a:gd name="connsiteY225" fmla="*/ 503214 h 1816896"/>
                <a:gd name="connsiteX226" fmla="*/ 1516416 w 2114550"/>
                <a:gd name="connsiteY226" fmla="*/ 485140 h 1816896"/>
                <a:gd name="connsiteX227" fmla="*/ 1488793 w 2114550"/>
                <a:gd name="connsiteY227" fmla="*/ 470871 h 1816896"/>
                <a:gd name="connsiteX228" fmla="*/ 1505938 w 2114550"/>
                <a:gd name="connsiteY228" fmla="*/ 462310 h 1816896"/>
                <a:gd name="connsiteX229" fmla="*/ 1538323 w 2114550"/>
                <a:gd name="connsiteY229" fmla="*/ 441382 h 1816896"/>
                <a:gd name="connsiteX230" fmla="*/ 1562136 w 2114550"/>
                <a:gd name="connsiteY230" fmla="*/ 429967 h 1816896"/>
                <a:gd name="connsiteX231" fmla="*/ 1589758 w 2114550"/>
                <a:gd name="connsiteY231" fmla="*/ 417601 h 1816896"/>
                <a:gd name="connsiteX232" fmla="*/ 1806928 w 2114550"/>
                <a:gd name="connsiteY232" fmla="*/ 367184 h 1816896"/>
                <a:gd name="connsiteX233" fmla="*/ 1934563 w 2114550"/>
                <a:gd name="connsiteY233" fmla="*/ 389063 h 1816896"/>
                <a:gd name="connsiteX234" fmla="*/ 1966948 w 2114550"/>
                <a:gd name="connsiteY234" fmla="*/ 401429 h 1816896"/>
                <a:gd name="connsiteX235" fmla="*/ 1965043 w 2114550"/>
                <a:gd name="connsiteY235" fmla="*/ 395722 h 1816896"/>
                <a:gd name="connsiteX236" fmla="*/ 1952661 w 2114550"/>
                <a:gd name="connsiteY236" fmla="*/ 388112 h 1816896"/>
                <a:gd name="connsiteX237" fmla="*/ 1925038 w 2114550"/>
                <a:gd name="connsiteY237" fmla="*/ 376697 h 1816896"/>
                <a:gd name="connsiteX238" fmla="*/ 1566898 w 2114550"/>
                <a:gd name="connsiteY238" fmla="*/ 412845 h 1816896"/>
                <a:gd name="connsiteX239" fmla="*/ 1519273 w 2114550"/>
                <a:gd name="connsiteY239" fmla="*/ 433772 h 1816896"/>
                <a:gd name="connsiteX240" fmla="*/ 1470696 w 2114550"/>
                <a:gd name="connsiteY240" fmla="*/ 463261 h 1816896"/>
                <a:gd name="connsiteX241" fmla="*/ 1464028 w 2114550"/>
                <a:gd name="connsiteY241" fmla="*/ 466115 h 1816896"/>
                <a:gd name="connsiteX242" fmla="*/ 1486888 w 2114550"/>
                <a:gd name="connsiteY242" fmla="*/ 429016 h 1816896"/>
                <a:gd name="connsiteX243" fmla="*/ 1477363 w 2114550"/>
                <a:gd name="connsiteY243" fmla="*/ 472774 h 1816896"/>
                <a:gd name="connsiteX244" fmla="*/ 1544991 w 2114550"/>
                <a:gd name="connsiteY244" fmla="*/ 433772 h 1816896"/>
                <a:gd name="connsiteX245" fmla="*/ 1561183 w 2114550"/>
                <a:gd name="connsiteY245" fmla="*/ 426162 h 1816896"/>
                <a:gd name="connsiteX246" fmla="*/ 1522131 w 2114550"/>
                <a:gd name="connsiteY246" fmla="*/ 448041 h 1816896"/>
                <a:gd name="connsiteX247" fmla="*/ 1464981 w 2114550"/>
                <a:gd name="connsiteY247" fmla="*/ 479432 h 1816896"/>
                <a:gd name="connsiteX248" fmla="*/ 1477363 w 2114550"/>
                <a:gd name="connsiteY248" fmla="*/ 472774 h 1816896"/>
                <a:gd name="connsiteX249" fmla="*/ 1267813 w 2114550"/>
                <a:gd name="connsiteY249" fmla="*/ 658268 h 1816896"/>
                <a:gd name="connsiteX250" fmla="*/ 1306866 w 2114550"/>
                <a:gd name="connsiteY250" fmla="*/ 618315 h 1816896"/>
                <a:gd name="connsiteX251" fmla="*/ 1348776 w 2114550"/>
                <a:gd name="connsiteY251" fmla="*/ 574558 h 1816896"/>
                <a:gd name="connsiteX252" fmla="*/ 1385923 w 2114550"/>
                <a:gd name="connsiteY252" fmla="*/ 540313 h 1816896"/>
                <a:gd name="connsiteX253" fmla="*/ 1410688 w 2114550"/>
                <a:gd name="connsiteY253" fmla="*/ 517483 h 1816896"/>
                <a:gd name="connsiteX254" fmla="*/ 1428786 w 2114550"/>
                <a:gd name="connsiteY254" fmla="*/ 504165 h 1816896"/>
                <a:gd name="connsiteX255" fmla="*/ 1461171 w 2114550"/>
                <a:gd name="connsiteY255" fmla="*/ 482286 h 1816896"/>
                <a:gd name="connsiteX256" fmla="*/ 1463076 w 2114550"/>
                <a:gd name="connsiteY256" fmla="*/ 482286 h 1816896"/>
                <a:gd name="connsiteX257" fmla="*/ 1430691 w 2114550"/>
                <a:gd name="connsiteY257" fmla="*/ 509873 h 1816896"/>
                <a:gd name="connsiteX258" fmla="*/ 1384971 w 2114550"/>
                <a:gd name="connsiteY258" fmla="*/ 549826 h 1816896"/>
                <a:gd name="connsiteX259" fmla="*/ 1336393 w 2114550"/>
                <a:gd name="connsiteY259" fmla="*/ 595486 h 1816896"/>
                <a:gd name="connsiteX260" fmla="*/ 1301151 w 2114550"/>
                <a:gd name="connsiteY260" fmla="*/ 632584 h 1816896"/>
                <a:gd name="connsiteX261" fmla="*/ 1266861 w 2114550"/>
                <a:gd name="connsiteY261" fmla="*/ 671586 h 1816896"/>
                <a:gd name="connsiteX262" fmla="*/ 1267813 w 2114550"/>
                <a:gd name="connsiteY262" fmla="*/ 658268 h 1816896"/>
                <a:gd name="connsiteX263" fmla="*/ 1277338 w 2114550"/>
                <a:gd name="connsiteY263" fmla="*/ 264449 h 1816896"/>
                <a:gd name="connsiteX264" fmla="*/ 1242096 w 2114550"/>
                <a:gd name="connsiteY264" fmla="*/ 301548 h 1816896"/>
                <a:gd name="connsiteX265" fmla="*/ 1214473 w 2114550"/>
                <a:gd name="connsiteY265" fmla="*/ 341500 h 1816896"/>
                <a:gd name="connsiteX266" fmla="*/ 1201138 w 2114550"/>
                <a:gd name="connsiteY266" fmla="*/ 368135 h 1816896"/>
                <a:gd name="connsiteX267" fmla="*/ 1182088 w 2114550"/>
                <a:gd name="connsiteY267" fmla="*/ 409991 h 1816896"/>
                <a:gd name="connsiteX268" fmla="*/ 1159228 w 2114550"/>
                <a:gd name="connsiteY268" fmla="*/ 467066 h 1816896"/>
                <a:gd name="connsiteX269" fmla="*/ 1143036 w 2114550"/>
                <a:gd name="connsiteY269" fmla="*/ 505116 h 1816896"/>
                <a:gd name="connsiteX270" fmla="*/ 1126843 w 2114550"/>
                <a:gd name="connsiteY270" fmla="*/ 552679 h 1816896"/>
                <a:gd name="connsiteX271" fmla="*/ 1102078 w 2114550"/>
                <a:gd name="connsiteY271" fmla="*/ 616413 h 1816896"/>
                <a:gd name="connsiteX272" fmla="*/ 1095411 w 2114550"/>
                <a:gd name="connsiteY272" fmla="*/ 623072 h 1816896"/>
                <a:gd name="connsiteX273" fmla="*/ 1077313 w 2114550"/>
                <a:gd name="connsiteY273" fmla="*/ 631633 h 1816896"/>
                <a:gd name="connsiteX274" fmla="*/ 1099221 w 2114550"/>
                <a:gd name="connsiteY274" fmla="*/ 576461 h 1816896"/>
                <a:gd name="connsiteX275" fmla="*/ 1121128 w 2114550"/>
                <a:gd name="connsiteY275" fmla="*/ 521288 h 1816896"/>
                <a:gd name="connsiteX276" fmla="*/ 1154466 w 2114550"/>
                <a:gd name="connsiteY276" fmla="*/ 446139 h 1816896"/>
                <a:gd name="connsiteX277" fmla="*/ 1168753 w 2114550"/>
                <a:gd name="connsiteY277" fmla="*/ 412845 h 1816896"/>
                <a:gd name="connsiteX278" fmla="*/ 1203996 w 2114550"/>
                <a:gd name="connsiteY278" fmla="*/ 345305 h 1816896"/>
                <a:gd name="connsiteX279" fmla="*/ 1240191 w 2114550"/>
                <a:gd name="connsiteY279" fmla="*/ 292035 h 1816896"/>
                <a:gd name="connsiteX280" fmla="*/ 1274481 w 2114550"/>
                <a:gd name="connsiteY280" fmla="*/ 260644 h 1816896"/>
                <a:gd name="connsiteX281" fmla="*/ 1300198 w 2114550"/>
                <a:gd name="connsiteY281" fmla="*/ 243521 h 1816896"/>
                <a:gd name="connsiteX282" fmla="*/ 1277338 w 2114550"/>
                <a:gd name="connsiteY282" fmla="*/ 264449 h 1816896"/>
                <a:gd name="connsiteX283" fmla="*/ 1076361 w 2114550"/>
                <a:gd name="connsiteY283" fmla="*/ 619267 h 1816896"/>
                <a:gd name="connsiteX284" fmla="*/ 1067788 w 2114550"/>
                <a:gd name="connsiteY284" fmla="*/ 639243 h 1816896"/>
                <a:gd name="connsiteX285" fmla="*/ 1052548 w 2114550"/>
                <a:gd name="connsiteY285" fmla="*/ 650658 h 1816896"/>
                <a:gd name="connsiteX286" fmla="*/ 1047786 w 2114550"/>
                <a:gd name="connsiteY286" fmla="*/ 645902 h 1816896"/>
                <a:gd name="connsiteX287" fmla="*/ 1026831 w 2114550"/>
                <a:gd name="connsiteY287" fmla="*/ 607852 h 1816896"/>
                <a:gd name="connsiteX288" fmla="*/ 980158 w 2114550"/>
                <a:gd name="connsiteY288" fmla="*/ 583119 h 1816896"/>
                <a:gd name="connsiteX289" fmla="*/ 966823 w 2114550"/>
                <a:gd name="connsiteY289" fmla="*/ 575509 h 1816896"/>
                <a:gd name="connsiteX290" fmla="*/ 963013 w 2114550"/>
                <a:gd name="connsiteY290" fmla="*/ 564094 h 1816896"/>
                <a:gd name="connsiteX291" fmla="*/ 945868 w 2114550"/>
                <a:gd name="connsiteY291" fmla="*/ 487994 h 1816896"/>
                <a:gd name="connsiteX292" fmla="*/ 939201 w 2114550"/>
                <a:gd name="connsiteY292" fmla="*/ 368135 h 1816896"/>
                <a:gd name="connsiteX293" fmla="*/ 963013 w 2114550"/>
                <a:gd name="connsiteY293" fmla="*/ 322475 h 1816896"/>
                <a:gd name="connsiteX294" fmla="*/ 1001113 w 2114550"/>
                <a:gd name="connsiteY294" fmla="*/ 284425 h 1816896"/>
                <a:gd name="connsiteX295" fmla="*/ 1085886 w 2114550"/>
                <a:gd name="connsiteY295" fmla="*/ 239716 h 1816896"/>
                <a:gd name="connsiteX296" fmla="*/ 1173516 w 2114550"/>
                <a:gd name="connsiteY296" fmla="*/ 297743 h 1816896"/>
                <a:gd name="connsiteX297" fmla="*/ 1180183 w 2114550"/>
                <a:gd name="connsiteY297" fmla="*/ 357672 h 1816896"/>
                <a:gd name="connsiteX298" fmla="*/ 1150656 w 2114550"/>
                <a:gd name="connsiteY298" fmla="*/ 442333 h 1816896"/>
                <a:gd name="connsiteX299" fmla="*/ 1076361 w 2114550"/>
                <a:gd name="connsiteY299" fmla="*/ 619267 h 1816896"/>
                <a:gd name="connsiteX300" fmla="*/ 1218283 w 2114550"/>
                <a:gd name="connsiteY300" fmla="*/ 88467 h 1816896"/>
                <a:gd name="connsiteX301" fmla="*/ 1247811 w 2114550"/>
                <a:gd name="connsiteY301" fmla="*/ 92272 h 1816896"/>
                <a:gd name="connsiteX302" fmla="*/ 1291626 w 2114550"/>
                <a:gd name="connsiteY302" fmla="*/ 83710 h 1816896"/>
                <a:gd name="connsiteX303" fmla="*/ 1330678 w 2114550"/>
                <a:gd name="connsiteY303" fmla="*/ 62783 h 1816896"/>
                <a:gd name="connsiteX304" fmla="*/ 1399258 w 2114550"/>
                <a:gd name="connsiteY304" fmla="*/ 32343 h 1816896"/>
                <a:gd name="connsiteX305" fmla="*/ 1451646 w 2114550"/>
                <a:gd name="connsiteY305" fmla="*/ 19025 h 1816896"/>
                <a:gd name="connsiteX306" fmla="*/ 1495461 w 2114550"/>
                <a:gd name="connsiteY306" fmla="*/ 12366 h 1816896"/>
                <a:gd name="connsiteX307" fmla="*/ 1541181 w 2114550"/>
                <a:gd name="connsiteY307" fmla="*/ 7610 h 1816896"/>
                <a:gd name="connsiteX308" fmla="*/ 1588806 w 2114550"/>
                <a:gd name="connsiteY308" fmla="*/ 6659 h 1816896"/>
                <a:gd name="connsiteX309" fmla="*/ 1660243 w 2114550"/>
                <a:gd name="connsiteY309" fmla="*/ 12366 h 1816896"/>
                <a:gd name="connsiteX310" fmla="*/ 1678341 w 2114550"/>
                <a:gd name="connsiteY310" fmla="*/ 12366 h 1816896"/>
                <a:gd name="connsiteX311" fmla="*/ 1685008 w 2114550"/>
                <a:gd name="connsiteY311" fmla="*/ 13318 h 1816896"/>
                <a:gd name="connsiteX312" fmla="*/ 1622143 w 2114550"/>
                <a:gd name="connsiteY312" fmla="*/ 20927 h 1816896"/>
                <a:gd name="connsiteX313" fmla="*/ 1541181 w 2114550"/>
                <a:gd name="connsiteY313" fmla="*/ 37099 h 1816896"/>
                <a:gd name="connsiteX314" fmla="*/ 1473553 w 2114550"/>
                <a:gd name="connsiteY314" fmla="*/ 64685 h 1816896"/>
                <a:gd name="connsiteX315" fmla="*/ 1440216 w 2114550"/>
                <a:gd name="connsiteY315" fmla="*/ 76100 h 1816896"/>
                <a:gd name="connsiteX316" fmla="*/ 1390686 w 2114550"/>
                <a:gd name="connsiteY316" fmla="*/ 97028 h 1816896"/>
                <a:gd name="connsiteX317" fmla="*/ 1326868 w 2114550"/>
                <a:gd name="connsiteY317" fmla="*/ 105589 h 1816896"/>
                <a:gd name="connsiteX318" fmla="*/ 1245906 w 2114550"/>
                <a:gd name="connsiteY318" fmla="*/ 92272 h 1816896"/>
                <a:gd name="connsiteX319" fmla="*/ 1215426 w 2114550"/>
                <a:gd name="connsiteY319" fmla="*/ 87515 h 1816896"/>
                <a:gd name="connsiteX320" fmla="*/ 1218283 w 2114550"/>
                <a:gd name="connsiteY320" fmla="*/ 88467 h 1816896"/>
                <a:gd name="connsiteX321" fmla="*/ 1099221 w 2114550"/>
                <a:gd name="connsiteY321" fmla="*/ 137932 h 1816896"/>
                <a:gd name="connsiteX322" fmla="*/ 1120176 w 2114550"/>
                <a:gd name="connsiteY322" fmla="*/ 118907 h 1816896"/>
                <a:gd name="connsiteX323" fmla="*/ 1169706 w 2114550"/>
                <a:gd name="connsiteY323" fmla="*/ 97028 h 1816896"/>
                <a:gd name="connsiteX324" fmla="*/ 1204948 w 2114550"/>
                <a:gd name="connsiteY324" fmla="*/ 94174 h 1816896"/>
                <a:gd name="connsiteX325" fmla="*/ 1228761 w 2114550"/>
                <a:gd name="connsiteY325" fmla="*/ 97028 h 1816896"/>
                <a:gd name="connsiteX326" fmla="*/ 1302103 w 2114550"/>
                <a:gd name="connsiteY326" fmla="*/ 109394 h 1816896"/>
                <a:gd name="connsiteX327" fmla="*/ 1343061 w 2114550"/>
                <a:gd name="connsiteY327" fmla="*/ 115102 h 1816896"/>
                <a:gd name="connsiteX328" fmla="*/ 1366873 w 2114550"/>
                <a:gd name="connsiteY328" fmla="*/ 113199 h 1816896"/>
                <a:gd name="connsiteX329" fmla="*/ 1444026 w 2114550"/>
                <a:gd name="connsiteY329" fmla="*/ 83710 h 1816896"/>
                <a:gd name="connsiteX330" fmla="*/ 1486888 w 2114550"/>
                <a:gd name="connsiteY330" fmla="*/ 67539 h 1816896"/>
                <a:gd name="connsiteX331" fmla="*/ 1572613 w 2114550"/>
                <a:gd name="connsiteY331" fmla="*/ 40904 h 1816896"/>
                <a:gd name="connsiteX332" fmla="*/ 1650718 w 2114550"/>
                <a:gd name="connsiteY332" fmla="*/ 31391 h 1816896"/>
                <a:gd name="connsiteX333" fmla="*/ 1691676 w 2114550"/>
                <a:gd name="connsiteY333" fmla="*/ 28538 h 1816896"/>
                <a:gd name="connsiteX334" fmla="*/ 1742158 w 2114550"/>
                <a:gd name="connsiteY334" fmla="*/ 29489 h 1816896"/>
                <a:gd name="connsiteX335" fmla="*/ 1762161 w 2114550"/>
                <a:gd name="connsiteY335" fmla="*/ 28538 h 1816896"/>
                <a:gd name="connsiteX336" fmla="*/ 1787878 w 2114550"/>
                <a:gd name="connsiteY336" fmla="*/ 29489 h 1816896"/>
                <a:gd name="connsiteX337" fmla="*/ 1844076 w 2114550"/>
                <a:gd name="connsiteY337" fmla="*/ 26635 h 1816896"/>
                <a:gd name="connsiteX338" fmla="*/ 1883128 w 2114550"/>
                <a:gd name="connsiteY338" fmla="*/ 26635 h 1816896"/>
                <a:gd name="connsiteX339" fmla="*/ 1847886 w 2114550"/>
                <a:gd name="connsiteY339" fmla="*/ 51368 h 1816896"/>
                <a:gd name="connsiteX340" fmla="*/ 1804071 w 2114550"/>
                <a:gd name="connsiteY340" fmla="*/ 77052 h 1816896"/>
                <a:gd name="connsiteX341" fmla="*/ 1761208 w 2114550"/>
                <a:gd name="connsiteY341" fmla="*/ 95125 h 1816896"/>
                <a:gd name="connsiteX342" fmla="*/ 1730728 w 2114550"/>
                <a:gd name="connsiteY342" fmla="*/ 107492 h 1816896"/>
                <a:gd name="connsiteX343" fmla="*/ 1663101 w 2114550"/>
                <a:gd name="connsiteY343" fmla="*/ 128419 h 1816896"/>
                <a:gd name="connsiteX344" fmla="*/ 1612618 w 2114550"/>
                <a:gd name="connsiteY344" fmla="*/ 143640 h 1816896"/>
                <a:gd name="connsiteX345" fmla="*/ 1541181 w 2114550"/>
                <a:gd name="connsiteY345" fmla="*/ 158859 h 1816896"/>
                <a:gd name="connsiteX346" fmla="*/ 1457361 w 2114550"/>
                <a:gd name="connsiteY346" fmla="*/ 181690 h 1816896"/>
                <a:gd name="connsiteX347" fmla="*/ 1404021 w 2114550"/>
                <a:gd name="connsiteY347" fmla="*/ 195959 h 1816896"/>
                <a:gd name="connsiteX348" fmla="*/ 1345918 w 2114550"/>
                <a:gd name="connsiteY348" fmla="*/ 215935 h 1816896"/>
                <a:gd name="connsiteX349" fmla="*/ 1296388 w 2114550"/>
                <a:gd name="connsiteY349" fmla="*/ 235911 h 1816896"/>
                <a:gd name="connsiteX350" fmla="*/ 1267813 w 2114550"/>
                <a:gd name="connsiteY350" fmla="*/ 258741 h 1816896"/>
                <a:gd name="connsiteX351" fmla="*/ 1218283 w 2114550"/>
                <a:gd name="connsiteY351" fmla="*/ 312963 h 1816896"/>
                <a:gd name="connsiteX352" fmla="*/ 1194471 w 2114550"/>
                <a:gd name="connsiteY352" fmla="*/ 349110 h 1816896"/>
                <a:gd name="connsiteX353" fmla="*/ 1188756 w 2114550"/>
                <a:gd name="connsiteY353" fmla="*/ 308207 h 1816896"/>
                <a:gd name="connsiteX354" fmla="*/ 1163038 w 2114550"/>
                <a:gd name="connsiteY354" fmla="*/ 276815 h 1816896"/>
                <a:gd name="connsiteX355" fmla="*/ 1131606 w 2114550"/>
                <a:gd name="connsiteY355" fmla="*/ 262546 h 1816896"/>
                <a:gd name="connsiteX356" fmla="*/ 1101126 w 2114550"/>
                <a:gd name="connsiteY356" fmla="*/ 241619 h 1816896"/>
                <a:gd name="connsiteX357" fmla="*/ 1075408 w 2114550"/>
                <a:gd name="connsiteY357" fmla="*/ 223545 h 1816896"/>
                <a:gd name="connsiteX358" fmla="*/ 1048738 w 2114550"/>
                <a:gd name="connsiteY358" fmla="*/ 194056 h 1816896"/>
                <a:gd name="connsiteX359" fmla="*/ 1055406 w 2114550"/>
                <a:gd name="connsiteY359" fmla="*/ 168372 h 1816896"/>
                <a:gd name="connsiteX360" fmla="*/ 1099221 w 2114550"/>
                <a:gd name="connsiteY360" fmla="*/ 137932 h 1816896"/>
                <a:gd name="connsiteX361" fmla="*/ 1076361 w 2114550"/>
                <a:gd name="connsiteY361" fmla="*/ 141737 h 1816896"/>
                <a:gd name="connsiteX362" fmla="*/ 1051596 w 2114550"/>
                <a:gd name="connsiteY362" fmla="*/ 159811 h 1816896"/>
                <a:gd name="connsiteX363" fmla="*/ 1037308 w 2114550"/>
                <a:gd name="connsiteY363" fmla="*/ 185495 h 1816896"/>
                <a:gd name="connsiteX364" fmla="*/ 1046833 w 2114550"/>
                <a:gd name="connsiteY364" fmla="*/ 204520 h 1816896"/>
                <a:gd name="connsiteX365" fmla="*/ 1072551 w 2114550"/>
                <a:gd name="connsiteY365" fmla="*/ 230204 h 1816896"/>
                <a:gd name="connsiteX366" fmla="*/ 987778 w 2114550"/>
                <a:gd name="connsiteY366" fmla="*/ 282523 h 1816896"/>
                <a:gd name="connsiteX367" fmla="*/ 924913 w 2114550"/>
                <a:gd name="connsiteY367" fmla="*/ 362428 h 1816896"/>
                <a:gd name="connsiteX368" fmla="*/ 880146 w 2114550"/>
                <a:gd name="connsiteY368" fmla="*/ 234009 h 1816896"/>
                <a:gd name="connsiteX369" fmla="*/ 868716 w 2114550"/>
                <a:gd name="connsiteY369" fmla="*/ 216886 h 1816896"/>
                <a:gd name="connsiteX370" fmla="*/ 874431 w 2114550"/>
                <a:gd name="connsiteY370" fmla="*/ 203568 h 1816896"/>
                <a:gd name="connsiteX371" fmla="*/ 904911 w 2114550"/>
                <a:gd name="connsiteY371" fmla="*/ 176933 h 1816896"/>
                <a:gd name="connsiteX372" fmla="*/ 1006828 w 2114550"/>
                <a:gd name="connsiteY372" fmla="*/ 130322 h 1816896"/>
                <a:gd name="connsiteX373" fmla="*/ 1076361 w 2114550"/>
                <a:gd name="connsiteY373" fmla="*/ 141737 h 1816896"/>
                <a:gd name="connsiteX374" fmla="*/ 716316 w 2114550"/>
                <a:gd name="connsiteY374" fmla="*/ 404283 h 1816896"/>
                <a:gd name="connsiteX375" fmla="*/ 684883 w 2114550"/>
                <a:gd name="connsiteY375" fmla="*/ 474676 h 1816896"/>
                <a:gd name="connsiteX376" fmla="*/ 673453 w 2114550"/>
                <a:gd name="connsiteY376" fmla="*/ 505116 h 1816896"/>
                <a:gd name="connsiteX377" fmla="*/ 656308 w 2114550"/>
                <a:gd name="connsiteY377" fmla="*/ 488945 h 1816896"/>
                <a:gd name="connsiteX378" fmla="*/ 605826 w 2114550"/>
                <a:gd name="connsiteY378" fmla="*/ 431870 h 1816896"/>
                <a:gd name="connsiteX379" fmla="*/ 544866 w 2114550"/>
                <a:gd name="connsiteY379" fmla="*/ 318670 h 1816896"/>
                <a:gd name="connsiteX380" fmla="*/ 512481 w 2114550"/>
                <a:gd name="connsiteY380" fmla="*/ 267303 h 1816896"/>
                <a:gd name="connsiteX381" fmla="*/ 496288 w 2114550"/>
                <a:gd name="connsiteY381" fmla="*/ 227350 h 1816896"/>
                <a:gd name="connsiteX382" fmla="*/ 509623 w 2114550"/>
                <a:gd name="connsiteY382" fmla="*/ 136981 h 1816896"/>
                <a:gd name="connsiteX383" fmla="*/ 532483 w 2114550"/>
                <a:gd name="connsiteY383" fmla="*/ 118907 h 1816896"/>
                <a:gd name="connsiteX384" fmla="*/ 636306 w 2114550"/>
                <a:gd name="connsiteY384" fmla="*/ 87515 h 1816896"/>
                <a:gd name="connsiteX385" fmla="*/ 702028 w 2114550"/>
                <a:gd name="connsiteY385" fmla="*/ 82759 h 1816896"/>
                <a:gd name="connsiteX386" fmla="*/ 728698 w 2114550"/>
                <a:gd name="connsiteY386" fmla="*/ 92272 h 1816896"/>
                <a:gd name="connsiteX387" fmla="*/ 751558 w 2114550"/>
                <a:gd name="connsiteY387" fmla="*/ 101784 h 1816896"/>
                <a:gd name="connsiteX388" fmla="*/ 687741 w 2114550"/>
                <a:gd name="connsiteY388" fmla="*/ 184543 h 1816896"/>
                <a:gd name="connsiteX389" fmla="*/ 671548 w 2114550"/>
                <a:gd name="connsiteY389" fmla="*/ 240667 h 1816896"/>
                <a:gd name="connsiteX390" fmla="*/ 667738 w 2114550"/>
                <a:gd name="connsiteY390" fmla="*/ 269205 h 1816896"/>
                <a:gd name="connsiteX391" fmla="*/ 662976 w 2114550"/>
                <a:gd name="connsiteY391" fmla="*/ 283474 h 1816896"/>
                <a:gd name="connsiteX392" fmla="*/ 660118 w 2114550"/>
                <a:gd name="connsiteY392" fmla="*/ 294889 h 1816896"/>
                <a:gd name="connsiteX393" fmla="*/ 667738 w 2114550"/>
                <a:gd name="connsiteY393" fmla="*/ 292986 h 1816896"/>
                <a:gd name="connsiteX394" fmla="*/ 678216 w 2114550"/>
                <a:gd name="connsiteY394" fmla="*/ 257790 h 1816896"/>
                <a:gd name="connsiteX395" fmla="*/ 695361 w 2114550"/>
                <a:gd name="connsiteY395" fmla="*/ 190251 h 1816896"/>
                <a:gd name="connsiteX396" fmla="*/ 753463 w 2114550"/>
                <a:gd name="connsiteY396" fmla="*/ 112248 h 1816896"/>
                <a:gd name="connsiteX397" fmla="*/ 815376 w 2114550"/>
                <a:gd name="connsiteY397" fmla="*/ 82759 h 1816896"/>
                <a:gd name="connsiteX398" fmla="*/ 886813 w 2114550"/>
                <a:gd name="connsiteY398" fmla="*/ 80857 h 1816896"/>
                <a:gd name="connsiteX399" fmla="*/ 920151 w 2114550"/>
                <a:gd name="connsiteY399" fmla="*/ 87515 h 1816896"/>
                <a:gd name="connsiteX400" fmla="*/ 971586 w 2114550"/>
                <a:gd name="connsiteY400" fmla="*/ 95125 h 1816896"/>
                <a:gd name="connsiteX401" fmla="*/ 1002066 w 2114550"/>
                <a:gd name="connsiteY401" fmla="*/ 102735 h 1816896"/>
                <a:gd name="connsiteX402" fmla="*/ 1031593 w 2114550"/>
                <a:gd name="connsiteY402" fmla="*/ 115102 h 1816896"/>
                <a:gd name="connsiteX403" fmla="*/ 985873 w 2114550"/>
                <a:gd name="connsiteY403" fmla="*/ 120809 h 1816896"/>
                <a:gd name="connsiteX404" fmla="*/ 886813 w 2114550"/>
                <a:gd name="connsiteY404" fmla="*/ 178836 h 1816896"/>
                <a:gd name="connsiteX405" fmla="*/ 832521 w 2114550"/>
                <a:gd name="connsiteY405" fmla="*/ 238765 h 1816896"/>
                <a:gd name="connsiteX406" fmla="*/ 789658 w 2114550"/>
                <a:gd name="connsiteY406" fmla="*/ 298694 h 1816896"/>
                <a:gd name="connsiteX407" fmla="*/ 716316 w 2114550"/>
                <a:gd name="connsiteY407" fmla="*/ 404283 h 1816896"/>
                <a:gd name="connsiteX408" fmla="*/ 770608 w 2114550"/>
                <a:gd name="connsiteY408" fmla="*/ 341500 h 1816896"/>
                <a:gd name="connsiteX409" fmla="*/ 861096 w 2114550"/>
                <a:gd name="connsiteY409" fmla="*/ 218789 h 1816896"/>
                <a:gd name="connsiteX410" fmla="*/ 884908 w 2114550"/>
                <a:gd name="connsiteY410" fmla="*/ 263497 h 1816896"/>
                <a:gd name="connsiteX411" fmla="*/ 903006 w 2114550"/>
                <a:gd name="connsiteY411" fmla="*/ 347208 h 1816896"/>
                <a:gd name="connsiteX412" fmla="*/ 905863 w 2114550"/>
                <a:gd name="connsiteY412" fmla="*/ 372892 h 1816896"/>
                <a:gd name="connsiteX413" fmla="*/ 770608 w 2114550"/>
                <a:gd name="connsiteY413" fmla="*/ 341500 h 1816896"/>
                <a:gd name="connsiteX414" fmla="*/ 931581 w 2114550"/>
                <a:gd name="connsiteY414" fmla="*/ 481335 h 1816896"/>
                <a:gd name="connsiteX415" fmla="*/ 921103 w 2114550"/>
                <a:gd name="connsiteY415" fmla="*/ 425211 h 1816896"/>
                <a:gd name="connsiteX416" fmla="*/ 909673 w 2114550"/>
                <a:gd name="connsiteY416" fmla="*/ 358623 h 1816896"/>
                <a:gd name="connsiteX417" fmla="*/ 903958 w 2114550"/>
                <a:gd name="connsiteY417" fmla="*/ 325329 h 1816896"/>
                <a:gd name="connsiteX418" fmla="*/ 901101 w 2114550"/>
                <a:gd name="connsiteY418" fmla="*/ 308207 h 1816896"/>
                <a:gd name="connsiteX419" fmla="*/ 900148 w 2114550"/>
                <a:gd name="connsiteY419" fmla="*/ 299645 h 1816896"/>
                <a:gd name="connsiteX420" fmla="*/ 900148 w 2114550"/>
                <a:gd name="connsiteY420" fmla="*/ 293938 h 1816896"/>
                <a:gd name="connsiteX421" fmla="*/ 902053 w 2114550"/>
                <a:gd name="connsiteY421" fmla="*/ 300597 h 1816896"/>
                <a:gd name="connsiteX422" fmla="*/ 903958 w 2114550"/>
                <a:gd name="connsiteY422" fmla="*/ 308207 h 1816896"/>
                <a:gd name="connsiteX423" fmla="*/ 906816 w 2114550"/>
                <a:gd name="connsiteY423" fmla="*/ 324378 h 1816896"/>
                <a:gd name="connsiteX424" fmla="*/ 912531 w 2114550"/>
                <a:gd name="connsiteY424" fmla="*/ 356721 h 1816896"/>
                <a:gd name="connsiteX425" fmla="*/ 923961 w 2114550"/>
                <a:gd name="connsiteY425" fmla="*/ 421406 h 1816896"/>
                <a:gd name="connsiteX426" fmla="*/ 935391 w 2114550"/>
                <a:gd name="connsiteY426" fmla="*/ 486091 h 1816896"/>
                <a:gd name="connsiteX427" fmla="*/ 949678 w 2114550"/>
                <a:gd name="connsiteY427" fmla="*/ 549826 h 1816896"/>
                <a:gd name="connsiteX428" fmla="*/ 955393 w 2114550"/>
                <a:gd name="connsiteY428" fmla="*/ 571704 h 1816896"/>
                <a:gd name="connsiteX429" fmla="*/ 954441 w 2114550"/>
                <a:gd name="connsiteY429" fmla="*/ 579314 h 1816896"/>
                <a:gd name="connsiteX430" fmla="*/ 949678 w 2114550"/>
                <a:gd name="connsiteY430" fmla="*/ 576461 h 1816896"/>
                <a:gd name="connsiteX431" fmla="*/ 948726 w 2114550"/>
                <a:gd name="connsiteY431" fmla="*/ 570753 h 1816896"/>
                <a:gd name="connsiteX432" fmla="*/ 943963 w 2114550"/>
                <a:gd name="connsiteY432" fmla="*/ 547923 h 1816896"/>
                <a:gd name="connsiteX433" fmla="*/ 931581 w 2114550"/>
                <a:gd name="connsiteY433" fmla="*/ 490848 h 1816896"/>
                <a:gd name="connsiteX434" fmla="*/ 931581 w 2114550"/>
                <a:gd name="connsiteY434" fmla="*/ 481335 h 1816896"/>
                <a:gd name="connsiteX435" fmla="*/ 928723 w 2114550"/>
                <a:gd name="connsiteY435" fmla="*/ 690611 h 1816896"/>
                <a:gd name="connsiteX436" fmla="*/ 895386 w 2114550"/>
                <a:gd name="connsiteY436" fmla="*/ 662074 h 1816896"/>
                <a:gd name="connsiteX437" fmla="*/ 818233 w 2114550"/>
                <a:gd name="connsiteY437" fmla="*/ 591680 h 1816896"/>
                <a:gd name="connsiteX438" fmla="*/ 772513 w 2114550"/>
                <a:gd name="connsiteY438" fmla="*/ 522239 h 1816896"/>
                <a:gd name="connsiteX439" fmla="*/ 771561 w 2114550"/>
                <a:gd name="connsiteY439" fmla="*/ 520336 h 1816896"/>
                <a:gd name="connsiteX440" fmla="*/ 755368 w 2114550"/>
                <a:gd name="connsiteY440" fmla="*/ 475627 h 1816896"/>
                <a:gd name="connsiteX441" fmla="*/ 798231 w 2114550"/>
                <a:gd name="connsiteY441" fmla="*/ 491799 h 1816896"/>
                <a:gd name="connsiteX442" fmla="*/ 891576 w 2114550"/>
                <a:gd name="connsiteY442" fmla="*/ 536508 h 1816896"/>
                <a:gd name="connsiteX443" fmla="*/ 927771 w 2114550"/>
                <a:gd name="connsiteY443" fmla="*/ 576461 h 1816896"/>
                <a:gd name="connsiteX444" fmla="*/ 954441 w 2114550"/>
                <a:gd name="connsiteY444" fmla="*/ 586924 h 1816896"/>
                <a:gd name="connsiteX445" fmla="*/ 1018258 w 2114550"/>
                <a:gd name="connsiteY445" fmla="*/ 608803 h 1816896"/>
                <a:gd name="connsiteX446" fmla="*/ 1023973 w 2114550"/>
                <a:gd name="connsiteY446" fmla="*/ 615462 h 1816896"/>
                <a:gd name="connsiteX447" fmla="*/ 1045881 w 2114550"/>
                <a:gd name="connsiteY447" fmla="*/ 654464 h 1816896"/>
                <a:gd name="connsiteX448" fmla="*/ 1033498 w 2114550"/>
                <a:gd name="connsiteY448" fmla="*/ 679196 h 1816896"/>
                <a:gd name="connsiteX449" fmla="*/ 1019211 w 2114550"/>
                <a:gd name="connsiteY449" fmla="*/ 707734 h 1816896"/>
                <a:gd name="connsiteX450" fmla="*/ 1009686 w 2114550"/>
                <a:gd name="connsiteY450" fmla="*/ 737222 h 1816896"/>
                <a:gd name="connsiteX451" fmla="*/ 999208 w 2114550"/>
                <a:gd name="connsiteY451" fmla="*/ 730564 h 1816896"/>
                <a:gd name="connsiteX452" fmla="*/ 928723 w 2114550"/>
                <a:gd name="connsiteY452" fmla="*/ 690611 h 1816896"/>
                <a:gd name="connsiteX453" fmla="*/ 1013496 w 2114550"/>
                <a:gd name="connsiteY453" fmla="*/ 820933 h 1816896"/>
                <a:gd name="connsiteX454" fmla="*/ 1000161 w 2114550"/>
                <a:gd name="connsiteY454" fmla="*/ 745784 h 1816896"/>
                <a:gd name="connsiteX455" fmla="*/ 1011591 w 2114550"/>
                <a:gd name="connsiteY455" fmla="*/ 764809 h 1816896"/>
                <a:gd name="connsiteX456" fmla="*/ 1013496 w 2114550"/>
                <a:gd name="connsiteY456" fmla="*/ 820933 h 1816896"/>
                <a:gd name="connsiteX457" fmla="*/ 979206 w 2114550"/>
                <a:gd name="connsiteY457" fmla="*/ 736271 h 1816896"/>
                <a:gd name="connsiteX458" fmla="*/ 979206 w 2114550"/>
                <a:gd name="connsiteY458" fmla="*/ 736271 h 1816896"/>
                <a:gd name="connsiteX459" fmla="*/ 980158 w 2114550"/>
                <a:gd name="connsiteY459" fmla="*/ 735320 h 1816896"/>
                <a:gd name="connsiteX460" fmla="*/ 989683 w 2114550"/>
                <a:gd name="connsiteY460" fmla="*/ 752443 h 1816896"/>
                <a:gd name="connsiteX461" fmla="*/ 994446 w 2114550"/>
                <a:gd name="connsiteY461" fmla="*/ 780980 h 1816896"/>
                <a:gd name="connsiteX462" fmla="*/ 1003018 w 2114550"/>
                <a:gd name="connsiteY462" fmla="*/ 825689 h 1816896"/>
                <a:gd name="connsiteX463" fmla="*/ 1008733 w 2114550"/>
                <a:gd name="connsiteY463" fmla="*/ 867544 h 1816896"/>
                <a:gd name="connsiteX464" fmla="*/ 1017306 w 2114550"/>
                <a:gd name="connsiteY464" fmla="*/ 920815 h 1816896"/>
                <a:gd name="connsiteX465" fmla="*/ 1020163 w 2114550"/>
                <a:gd name="connsiteY465" fmla="*/ 936986 h 1816896"/>
                <a:gd name="connsiteX466" fmla="*/ 1024926 w 2114550"/>
                <a:gd name="connsiteY466" fmla="*/ 988354 h 1816896"/>
                <a:gd name="connsiteX467" fmla="*/ 1023973 w 2114550"/>
                <a:gd name="connsiteY467" fmla="*/ 1013086 h 1816896"/>
                <a:gd name="connsiteX468" fmla="*/ 1021116 w 2114550"/>
                <a:gd name="connsiteY468" fmla="*/ 1035917 h 1816896"/>
                <a:gd name="connsiteX469" fmla="*/ 1018258 w 2114550"/>
                <a:gd name="connsiteY469" fmla="*/ 1036868 h 1816896"/>
                <a:gd name="connsiteX470" fmla="*/ 1017306 w 2114550"/>
                <a:gd name="connsiteY470" fmla="*/ 1027355 h 1816896"/>
                <a:gd name="connsiteX471" fmla="*/ 1015401 w 2114550"/>
                <a:gd name="connsiteY471" fmla="*/ 1010233 h 1816896"/>
                <a:gd name="connsiteX472" fmla="*/ 1012543 w 2114550"/>
                <a:gd name="connsiteY472" fmla="*/ 976939 h 1816896"/>
                <a:gd name="connsiteX473" fmla="*/ 1004923 w 2114550"/>
                <a:gd name="connsiteY473" fmla="*/ 910351 h 1816896"/>
                <a:gd name="connsiteX474" fmla="*/ 986826 w 2114550"/>
                <a:gd name="connsiteY474" fmla="*/ 777175 h 1816896"/>
                <a:gd name="connsiteX475" fmla="*/ 983016 w 2114550"/>
                <a:gd name="connsiteY475" fmla="*/ 756247 h 1816896"/>
                <a:gd name="connsiteX476" fmla="*/ 979206 w 2114550"/>
                <a:gd name="connsiteY476" fmla="*/ 737222 h 1816896"/>
                <a:gd name="connsiteX477" fmla="*/ 979206 w 2114550"/>
                <a:gd name="connsiteY477" fmla="*/ 736271 h 1816896"/>
                <a:gd name="connsiteX478" fmla="*/ 995398 w 2114550"/>
                <a:gd name="connsiteY478" fmla="*/ 933181 h 1816896"/>
                <a:gd name="connsiteX479" fmla="*/ 1007781 w 2114550"/>
                <a:gd name="connsiteY479" fmla="*/ 1032111 h 1816896"/>
                <a:gd name="connsiteX480" fmla="*/ 1010638 w 2114550"/>
                <a:gd name="connsiteY480" fmla="*/ 1061601 h 1816896"/>
                <a:gd name="connsiteX481" fmla="*/ 1012543 w 2114550"/>
                <a:gd name="connsiteY481" fmla="*/ 1076820 h 1816896"/>
                <a:gd name="connsiteX482" fmla="*/ 1012543 w 2114550"/>
                <a:gd name="connsiteY482" fmla="*/ 1090138 h 1816896"/>
                <a:gd name="connsiteX483" fmla="*/ 1009686 w 2114550"/>
                <a:gd name="connsiteY483" fmla="*/ 1086333 h 1816896"/>
                <a:gd name="connsiteX484" fmla="*/ 1008733 w 2114550"/>
                <a:gd name="connsiteY484" fmla="*/ 1078723 h 1816896"/>
                <a:gd name="connsiteX485" fmla="*/ 1006828 w 2114550"/>
                <a:gd name="connsiteY485" fmla="*/ 1064454 h 1816896"/>
                <a:gd name="connsiteX486" fmla="*/ 998256 w 2114550"/>
                <a:gd name="connsiteY486" fmla="*/ 1011184 h 1816896"/>
                <a:gd name="connsiteX487" fmla="*/ 992541 w 2114550"/>
                <a:gd name="connsiteY487" fmla="*/ 967426 h 1816896"/>
                <a:gd name="connsiteX488" fmla="*/ 981111 w 2114550"/>
                <a:gd name="connsiteY488" fmla="*/ 901790 h 1816896"/>
                <a:gd name="connsiteX489" fmla="*/ 966823 w 2114550"/>
                <a:gd name="connsiteY489" fmla="*/ 839958 h 1816896"/>
                <a:gd name="connsiteX490" fmla="*/ 949678 w 2114550"/>
                <a:gd name="connsiteY490" fmla="*/ 788590 h 1816896"/>
                <a:gd name="connsiteX491" fmla="*/ 948726 w 2114550"/>
                <a:gd name="connsiteY491" fmla="*/ 782883 h 1816896"/>
                <a:gd name="connsiteX492" fmla="*/ 995398 w 2114550"/>
                <a:gd name="connsiteY492" fmla="*/ 933181 h 1816896"/>
                <a:gd name="connsiteX493" fmla="*/ 1005876 w 2114550"/>
                <a:gd name="connsiteY493" fmla="*/ 1129139 h 1816896"/>
                <a:gd name="connsiteX494" fmla="*/ 1002066 w 2114550"/>
                <a:gd name="connsiteY494" fmla="*/ 1151018 h 1816896"/>
                <a:gd name="connsiteX495" fmla="*/ 974443 w 2114550"/>
                <a:gd name="connsiteY495" fmla="*/ 1107261 h 1816896"/>
                <a:gd name="connsiteX496" fmla="*/ 972538 w 2114550"/>
                <a:gd name="connsiteY496" fmla="*/ 1104407 h 1816896"/>
                <a:gd name="connsiteX497" fmla="*/ 973491 w 2114550"/>
                <a:gd name="connsiteY497" fmla="*/ 1104407 h 1816896"/>
                <a:gd name="connsiteX498" fmla="*/ 1004923 w 2114550"/>
                <a:gd name="connsiteY498" fmla="*/ 1103455 h 1816896"/>
                <a:gd name="connsiteX499" fmla="*/ 1005876 w 2114550"/>
                <a:gd name="connsiteY499" fmla="*/ 1129139 h 1816896"/>
                <a:gd name="connsiteX500" fmla="*/ 957298 w 2114550"/>
                <a:gd name="connsiteY500" fmla="*/ 1081577 h 1816896"/>
                <a:gd name="connsiteX501" fmla="*/ 954441 w 2114550"/>
                <a:gd name="connsiteY501" fmla="*/ 1077772 h 1816896"/>
                <a:gd name="connsiteX502" fmla="*/ 897291 w 2114550"/>
                <a:gd name="connsiteY502" fmla="*/ 967426 h 1816896"/>
                <a:gd name="connsiteX503" fmla="*/ 846808 w 2114550"/>
                <a:gd name="connsiteY503" fmla="*/ 853276 h 1816896"/>
                <a:gd name="connsiteX504" fmla="*/ 832521 w 2114550"/>
                <a:gd name="connsiteY504" fmla="*/ 829494 h 1816896"/>
                <a:gd name="connsiteX505" fmla="*/ 844903 w 2114550"/>
                <a:gd name="connsiteY505" fmla="*/ 825689 h 1816896"/>
                <a:gd name="connsiteX506" fmla="*/ 919198 w 2114550"/>
                <a:gd name="connsiteY506" fmla="*/ 795249 h 1816896"/>
                <a:gd name="connsiteX507" fmla="*/ 930628 w 2114550"/>
                <a:gd name="connsiteY507" fmla="*/ 788590 h 1816896"/>
                <a:gd name="connsiteX508" fmla="*/ 940153 w 2114550"/>
                <a:gd name="connsiteY508" fmla="*/ 786688 h 1816896"/>
                <a:gd name="connsiteX509" fmla="*/ 947773 w 2114550"/>
                <a:gd name="connsiteY509" fmla="*/ 807615 h 1816896"/>
                <a:gd name="connsiteX510" fmla="*/ 966823 w 2114550"/>
                <a:gd name="connsiteY510" fmla="*/ 877057 h 1816896"/>
                <a:gd name="connsiteX511" fmla="*/ 984921 w 2114550"/>
                <a:gd name="connsiteY511" fmla="*/ 972182 h 1816896"/>
                <a:gd name="connsiteX512" fmla="*/ 986826 w 2114550"/>
                <a:gd name="connsiteY512" fmla="*/ 983598 h 1816896"/>
                <a:gd name="connsiteX513" fmla="*/ 1002066 w 2114550"/>
                <a:gd name="connsiteY513" fmla="*/ 1080626 h 1816896"/>
                <a:gd name="connsiteX514" fmla="*/ 961108 w 2114550"/>
                <a:gd name="connsiteY514" fmla="*/ 1082528 h 1816896"/>
                <a:gd name="connsiteX515" fmla="*/ 957298 w 2114550"/>
                <a:gd name="connsiteY515" fmla="*/ 1081577 h 1816896"/>
                <a:gd name="connsiteX516" fmla="*/ 957298 w 2114550"/>
                <a:gd name="connsiteY516" fmla="*/ 1081577 h 1816896"/>
                <a:gd name="connsiteX517" fmla="*/ 970633 w 2114550"/>
                <a:gd name="connsiteY517" fmla="*/ 1091089 h 1816896"/>
                <a:gd name="connsiteX518" fmla="*/ 995398 w 2114550"/>
                <a:gd name="connsiteY518" fmla="*/ 1089187 h 1816896"/>
                <a:gd name="connsiteX519" fmla="*/ 1001113 w 2114550"/>
                <a:gd name="connsiteY519" fmla="*/ 1089187 h 1816896"/>
                <a:gd name="connsiteX520" fmla="*/ 1003018 w 2114550"/>
                <a:gd name="connsiteY520" fmla="*/ 1089187 h 1816896"/>
                <a:gd name="connsiteX521" fmla="*/ 1003971 w 2114550"/>
                <a:gd name="connsiteY521" fmla="*/ 1098699 h 1816896"/>
                <a:gd name="connsiteX522" fmla="*/ 994446 w 2114550"/>
                <a:gd name="connsiteY522" fmla="*/ 1099651 h 1816896"/>
                <a:gd name="connsiteX523" fmla="*/ 972538 w 2114550"/>
                <a:gd name="connsiteY523" fmla="*/ 1100602 h 1816896"/>
                <a:gd name="connsiteX524" fmla="*/ 969681 w 2114550"/>
                <a:gd name="connsiteY524" fmla="*/ 1100602 h 1816896"/>
                <a:gd name="connsiteX525" fmla="*/ 968728 w 2114550"/>
                <a:gd name="connsiteY525" fmla="*/ 1098699 h 1816896"/>
                <a:gd name="connsiteX526" fmla="*/ 967776 w 2114550"/>
                <a:gd name="connsiteY526" fmla="*/ 1096797 h 1816896"/>
                <a:gd name="connsiteX527" fmla="*/ 964918 w 2114550"/>
                <a:gd name="connsiteY527" fmla="*/ 1092992 h 1816896"/>
                <a:gd name="connsiteX528" fmla="*/ 963013 w 2114550"/>
                <a:gd name="connsiteY528" fmla="*/ 1091089 h 1816896"/>
                <a:gd name="connsiteX529" fmla="*/ 966823 w 2114550"/>
                <a:gd name="connsiteY529" fmla="*/ 1091089 h 1816896"/>
                <a:gd name="connsiteX530" fmla="*/ 970633 w 2114550"/>
                <a:gd name="connsiteY530" fmla="*/ 1091089 h 1816896"/>
                <a:gd name="connsiteX531" fmla="*/ 582966 w 2114550"/>
                <a:gd name="connsiteY531" fmla="*/ 901790 h 1816896"/>
                <a:gd name="connsiteX532" fmla="*/ 582013 w 2114550"/>
                <a:gd name="connsiteY532" fmla="*/ 904644 h 1816896"/>
                <a:gd name="connsiteX533" fmla="*/ 545818 w 2114550"/>
                <a:gd name="connsiteY533" fmla="*/ 933181 h 1816896"/>
                <a:gd name="connsiteX534" fmla="*/ 508671 w 2114550"/>
                <a:gd name="connsiteY534" fmla="*/ 959816 h 1816896"/>
                <a:gd name="connsiteX535" fmla="*/ 441043 w 2114550"/>
                <a:gd name="connsiteY535" fmla="*/ 986451 h 1816896"/>
                <a:gd name="connsiteX536" fmla="*/ 393418 w 2114550"/>
                <a:gd name="connsiteY536" fmla="*/ 997866 h 1816896"/>
                <a:gd name="connsiteX537" fmla="*/ 348651 w 2114550"/>
                <a:gd name="connsiteY537" fmla="*/ 1003574 h 1816896"/>
                <a:gd name="connsiteX538" fmla="*/ 290548 w 2114550"/>
                <a:gd name="connsiteY538" fmla="*/ 1005476 h 1816896"/>
                <a:gd name="connsiteX539" fmla="*/ 234351 w 2114550"/>
                <a:gd name="connsiteY539" fmla="*/ 999769 h 1816896"/>
                <a:gd name="connsiteX540" fmla="*/ 173391 w 2114550"/>
                <a:gd name="connsiteY540" fmla="*/ 990256 h 1816896"/>
                <a:gd name="connsiteX541" fmla="*/ 110526 w 2114550"/>
                <a:gd name="connsiteY541" fmla="*/ 981695 h 1816896"/>
                <a:gd name="connsiteX542" fmla="*/ 25753 w 2114550"/>
                <a:gd name="connsiteY542" fmla="*/ 1000720 h 1816896"/>
                <a:gd name="connsiteX543" fmla="*/ 14323 w 2114550"/>
                <a:gd name="connsiteY543" fmla="*/ 1008330 h 1816896"/>
                <a:gd name="connsiteX544" fmla="*/ 40993 w 2114550"/>
                <a:gd name="connsiteY544" fmla="*/ 942694 h 1816896"/>
                <a:gd name="connsiteX545" fmla="*/ 84808 w 2114550"/>
                <a:gd name="connsiteY545" fmla="*/ 873252 h 1816896"/>
                <a:gd name="connsiteX546" fmla="*/ 116241 w 2114550"/>
                <a:gd name="connsiteY546" fmla="*/ 807615 h 1816896"/>
                <a:gd name="connsiteX547" fmla="*/ 144816 w 2114550"/>
                <a:gd name="connsiteY547" fmla="*/ 763858 h 1816896"/>
                <a:gd name="connsiteX548" fmla="*/ 175296 w 2114550"/>
                <a:gd name="connsiteY548" fmla="*/ 727710 h 1816896"/>
                <a:gd name="connsiteX549" fmla="*/ 198156 w 2114550"/>
                <a:gd name="connsiteY549" fmla="*/ 707734 h 1816896"/>
                <a:gd name="connsiteX550" fmla="*/ 249591 w 2114550"/>
                <a:gd name="connsiteY550" fmla="*/ 666830 h 1816896"/>
                <a:gd name="connsiteX551" fmla="*/ 326743 w 2114550"/>
                <a:gd name="connsiteY551" fmla="*/ 595486 h 1816896"/>
                <a:gd name="connsiteX552" fmla="*/ 386751 w 2114550"/>
                <a:gd name="connsiteY552" fmla="*/ 519385 h 1816896"/>
                <a:gd name="connsiteX553" fmla="*/ 508671 w 2114550"/>
                <a:gd name="connsiteY553" fmla="*/ 497507 h 1816896"/>
                <a:gd name="connsiteX554" fmla="*/ 534388 w 2114550"/>
                <a:gd name="connsiteY554" fmla="*/ 507019 h 1816896"/>
                <a:gd name="connsiteX555" fmla="*/ 550581 w 2114550"/>
                <a:gd name="connsiteY555" fmla="*/ 531751 h 1816896"/>
                <a:gd name="connsiteX556" fmla="*/ 594396 w 2114550"/>
                <a:gd name="connsiteY556" fmla="*/ 629731 h 1816896"/>
                <a:gd name="connsiteX557" fmla="*/ 441043 w 2114550"/>
                <a:gd name="connsiteY557" fmla="*/ 736271 h 1816896"/>
                <a:gd name="connsiteX558" fmla="*/ 262926 w 2114550"/>
                <a:gd name="connsiteY558" fmla="*/ 842812 h 1816896"/>
                <a:gd name="connsiteX559" fmla="*/ 254353 w 2114550"/>
                <a:gd name="connsiteY559" fmla="*/ 857081 h 1816896"/>
                <a:gd name="connsiteX560" fmla="*/ 274356 w 2114550"/>
                <a:gd name="connsiteY560" fmla="*/ 840909 h 1816896"/>
                <a:gd name="connsiteX561" fmla="*/ 430566 w 2114550"/>
                <a:gd name="connsiteY561" fmla="*/ 749589 h 1816896"/>
                <a:gd name="connsiteX562" fmla="*/ 557248 w 2114550"/>
                <a:gd name="connsiteY562" fmla="*/ 658268 h 1816896"/>
                <a:gd name="connsiteX563" fmla="*/ 595348 w 2114550"/>
                <a:gd name="connsiteY563" fmla="*/ 644951 h 1816896"/>
                <a:gd name="connsiteX564" fmla="*/ 643926 w 2114550"/>
                <a:gd name="connsiteY564" fmla="*/ 663976 h 1816896"/>
                <a:gd name="connsiteX565" fmla="*/ 664881 w 2114550"/>
                <a:gd name="connsiteY565" fmla="*/ 677293 h 1816896"/>
                <a:gd name="connsiteX566" fmla="*/ 671548 w 2114550"/>
                <a:gd name="connsiteY566" fmla="*/ 682050 h 1816896"/>
                <a:gd name="connsiteX567" fmla="*/ 674406 w 2114550"/>
                <a:gd name="connsiteY567" fmla="*/ 683952 h 1816896"/>
                <a:gd name="connsiteX568" fmla="*/ 676311 w 2114550"/>
                <a:gd name="connsiteY568" fmla="*/ 684903 h 1816896"/>
                <a:gd name="connsiteX569" fmla="*/ 676311 w 2114550"/>
                <a:gd name="connsiteY569" fmla="*/ 684903 h 1816896"/>
                <a:gd name="connsiteX570" fmla="*/ 640116 w 2114550"/>
                <a:gd name="connsiteY570" fmla="*/ 712490 h 1816896"/>
                <a:gd name="connsiteX571" fmla="*/ 632496 w 2114550"/>
                <a:gd name="connsiteY571" fmla="*/ 726759 h 1816896"/>
                <a:gd name="connsiteX572" fmla="*/ 610588 w 2114550"/>
                <a:gd name="connsiteY572" fmla="*/ 781931 h 1816896"/>
                <a:gd name="connsiteX573" fmla="*/ 593443 w 2114550"/>
                <a:gd name="connsiteY573" fmla="*/ 846617 h 1816896"/>
                <a:gd name="connsiteX574" fmla="*/ 586776 w 2114550"/>
                <a:gd name="connsiteY574" fmla="*/ 876106 h 1816896"/>
                <a:gd name="connsiteX575" fmla="*/ 582966 w 2114550"/>
                <a:gd name="connsiteY575" fmla="*/ 901790 h 1816896"/>
                <a:gd name="connsiteX576" fmla="*/ 590586 w 2114550"/>
                <a:gd name="connsiteY576" fmla="*/ 969329 h 1816896"/>
                <a:gd name="connsiteX577" fmla="*/ 590586 w 2114550"/>
                <a:gd name="connsiteY577" fmla="*/ 916059 h 1816896"/>
                <a:gd name="connsiteX578" fmla="*/ 616303 w 2114550"/>
                <a:gd name="connsiteY578" fmla="*/ 787639 h 1816896"/>
                <a:gd name="connsiteX579" fmla="*/ 637258 w 2114550"/>
                <a:gd name="connsiteY579" fmla="*/ 734369 h 1816896"/>
                <a:gd name="connsiteX580" fmla="*/ 680121 w 2114550"/>
                <a:gd name="connsiteY580" fmla="*/ 694416 h 1816896"/>
                <a:gd name="connsiteX581" fmla="*/ 764893 w 2114550"/>
                <a:gd name="connsiteY581" fmla="*/ 674440 h 1816896"/>
                <a:gd name="connsiteX582" fmla="*/ 787753 w 2114550"/>
                <a:gd name="connsiteY582" fmla="*/ 686806 h 1816896"/>
                <a:gd name="connsiteX583" fmla="*/ 807756 w 2114550"/>
                <a:gd name="connsiteY583" fmla="*/ 702977 h 1816896"/>
                <a:gd name="connsiteX584" fmla="*/ 837283 w 2114550"/>
                <a:gd name="connsiteY584" fmla="*/ 709636 h 1816896"/>
                <a:gd name="connsiteX585" fmla="*/ 848713 w 2114550"/>
                <a:gd name="connsiteY585" fmla="*/ 717246 h 1816896"/>
                <a:gd name="connsiteX586" fmla="*/ 827758 w 2114550"/>
                <a:gd name="connsiteY586" fmla="*/ 729612 h 1816896"/>
                <a:gd name="connsiteX587" fmla="*/ 719173 w 2114550"/>
                <a:gd name="connsiteY587" fmla="*/ 814274 h 1816896"/>
                <a:gd name="connsiteX588" fmla="*/ 714411 w 2114550"/>
                <a:gd name="connsiteY588" fmla="*/ 820933 h 1816896"/>
                <a:gd name="connsiteX589" fmla="*/ 710601 w 2114550"/>
                <a:gd name="connsiteY589" fmla="*/ 825689 h 1816896"/>
                <a:gd name="connsiteX590" fmla="*/ 714411 w 2114550"/>
                <a:gd name="connsiteY590" fmla="*/ 824738 h 1816896"/>
                <a:gd name="connsiteX591" fmla="*/ 744891 w 2114550"/>
                <a:gd name="connsiteY591" fmla="*/ 796200 h 1816896"/>
                <a:gd name="connsiteX592" fmla="*/ 829663 w 2114550"/>
                <a:gd name="connsiteY592" fmla="*/ 737222 h 1816896"/>
                <a:gd name="connsiteX593" fmla="*/ 840141 w 2114550"/>
                <a:gd name="connsiteY593" fmla="*/ 735320 h 1816896"/>
                <a:gd name="connsiteX594" fmla="*/ 864906 w 2114550"/>
                <a:gd name="connsiteY594" fmla="*/ 726759 h 1816896"/>
                <a:gd name="connsiteX595" fmla="*/ 896338 w 2114550"/>
                <a:gd name="connsiteY595" fmla="*/ 722002 h 1816896"/>
                <a:gd name="connsiteX596" fmla="*/ 927771 w 2114550"/>
                <a:gd name="connsiteY596" fmla="*/ 730564 h 1816896"/>
                <a:gd name="connsiteX597" fmla="*/ 950631 w 2114550"/>
                <a:gd name="connsiteY597" fmla="*/ 747686 h 1816896"/>
                <a:gd name="connsiteX598" fmla="*/ 948726 w 2114550"/>
                <a:gd name="connsiteY598" fmla="*/ 756247 h 1816896"/>
                <a:gd name="connsiteX599" fmla="*/ 940153 w 2114550"/>
                <a:gd name="connsiteY599" fmla="*/ 760053 h 1816896"/>
                <a:gd name="connsiteX600" fmla="*/ 765846 w 2114550"/>
                <a:gd name="connsiteY600" fmla="*/ 819982 h 1816896"/>
                <a:gd name="connsiteX601" fmla="*/ 682026 w 2114550"/>
                <a:gd name="connsiteY601" fmla="*/ 872301 h 1816896"/>
                <a:gd name="connsiteX602" fmla="*/ 634401 w 2114550"/>
                <a:gd name="connsiteY602" fmla="*/ 912253 h 1816896"/>
                <a:gd name="connsiteX603" fmla="*/ 596301 w 2114550"/>
                <a:gd name="connsiteY603" fmla="*/ 961719 h 1816896"/>
                <a:gd name="connsiteX604" fmla="*/ 590586 w 2114550"/>
                <a:gd name="connsiteY604" fmla="*/ 969329 h 1816896"/>
                <a:gd name="connsiteX605" fmla="*/ 815376 w 2114550"/>
                <a:gd name="connsiteY605" fmla="*/ 823787 h 1816896"/>
                <a:gd name="connsiteX606" fmla="*/ 758226 w 2114550"/>
                <a:gd name="connsiteY606" fmla="*/ 856129 h 1816896"/>
                <a:gd name="connsiteX607" fmla="*/ 693456 w 2114550"/>
                <a:gd name="connsiteY607" fmla="*/ 895131 h 1816896"/>
                <a:gd name="connsiteX608" fmla="*/ 648688 w 2114550"/>
                <a:gd name="connsiteY608" fmla="*/ 921766 h 1816896"/>
                <a:gd name="connsiteX609" fmla="*/ 628686 w 2114550"/>
                <a:gd name="connsiteY609" fmla="*/ 934132 h 1816896"/>
                <a:gd name="connsiteX610" fmla="*/ 619161 w 2114550"/>
                <a:gd name="connsiteY610" fmla="*/ 940791 h 1816896"/>
                <a:gd name="connsiteX611" fmla="*/ 609636 w 2114550"/>
                <a:gd name="connsiteY611" fmla="*/ 946498 h 1816896"/>
                <a:gd name="connsiteX612" fmla="*/ 622971 w 2114550"/>
                <a:gd name="connsiteY612" fmla="*/ 929376 h 1816896"/>
                <a:gd name="connsiteX613" fmla="*/ 647736 w 2114550"/>
                <a:gd name="connsiteY613" fmla="*/ 904644 h 1816896"/>
                <a:gd name="connsiteX614" fmla="*/ 722983 w 2114550"/>
                <a:gd name="connsiteY614" fmla="*/ 849471 h 1816896"/>
                <a:gd name="connsiteX615" fmla="*/ 795373 w 2114550"/>
                <a:gd name="connsiteY615" fmla="*/ 811421 h 1816896"/>
                <a:gd name="connsiteX616" fmla="*/ 918246 w 2114550"/>
                <a:gd name="connsiteY616" fmla="*/ 773370 h 1816896"/>
                <a:gd name="connsiteX617" fmla="*/ 935391 w 2114550"/>
                <a:gd name="connsiteY617" fmla="*/ 771468 h 1816896"/>
                <a:gd name="connsiteX618" fmla="*/ 925866 w 2114550"/>
                <a:gd name="connsiteY618" fmla="*/ 774321 h 1816896"/>
                <a:gd name="connsiteX619" fmla="*/ 915388 w 2114550"/>
                <a:gd name="connsiteY619" fmla="*/ 780029 h 1816896"/>
                <a:gd name="connsiteX620" fmla="*/ 861096 w 2114550"/>
                <a:gd name="connsiteY620" fmla="*/ 800005 h 1816896"/>
                <a:gd name="connsiteX621" fmla="*/ 815376 w 2114550"/>
                <a:gd name="connsiteY621" fmla="*/ 823787 h 1816896"/>
                <a:gd name="connsiteX622" fmla="*/ 908721 w 2114550"/>
                <a:gd name="connsiteY622" fmla="*/ 1039722 h 1816896"/>
                <a:gd name="connsiteX623" fmla="*/ 877288 w 2114550"/>
                <a:gd name="connsiteY623" fmla="*/ 967426 h 1816896"/>
                <a:gd name="connsiteX624" fmla="*/ 854428 w 2114550"/>
                <a:gd name="connsiteY624" fmla="*/ 910351 h 1816896"/>
                <a:gd name="connsiteX625" fmla="*/ 837283 w 2114550"/>
                <a:gd name="connsiteY625" fmla="*/ 870398 h 1816896"/>
                <a:gd name="connsiteX626" fmla="*/ 827758 w 2114550"/>
                <a:gd name="connsiteY626" fmla="*/ 851373 h 1816896"/>
                <a:gd name="connsiteX627" fmla="*/ 829663 w 2114550"/>
                <a:gd name="connsiteY627" fmla="*/ 850422 h 1816896"/>
                <a:gd name="connsiteX628" fmla="*/ 848713 w 2114550"/>
                <a:gd name="connsiteY628" fmla="*/ 885618 h 1816896"/>
                <a:gd name="connsiteX629" fmla="*/ 886813 w 2114550"/>
                <a:gd name="connsiteY629" fmla="*/ 968378 h 1816896"/>
                <a:gd name="connsiteX630" fmla="*/ 927771 w 2114550"/>
                <a:gd name="connsiteY630" fmla="*/ 1053991 h 1816896"/>
                <a:gd name="connsiteX631" fmla="*/ 976348 w 2114550"/>
                <a:gd name="connsiteY631" fmla="*/ 1135798 h 1816896"/>
                <a:gd name="connsiteX632" fmla="*/ 980158 w 2114550"/>
                <a:gd name="connsiteY632" fmla="*/ 1142457 h 1816896"/>
                <a:gd name="connsiteX633" fmla="*/ 988731 w 2114550"/>
                <a:gd name="connsiteY633" fmla="*/ 1151970 h 1816896"/>
                <a:gd name="connsiteX634" fmla="*/ 978253 w 2114550"/>
                <a:gd name="connsiteY634" fmla="*/ 1153872 h 1816896"/>
                <a:gd name="connsiteX635" fmla="*/ 969681 w 2114550"/>
                <a:gd name="connsiteY635" fmla="*/ 1149116 h 1816896"/>
                <a:gd name="connsiteX636" fmla="*/ 946821 w 2114550"/>
                <a:gd name="connsiteY636" fmla="*/ 1108212 h 1816896"/>
                <a:gd name="connsiteX637" fmla="*/ 908721 w 2114550"/>
                <a:gd name="connsiteY637" fmla="*/ 1039722 h 1816896"/>
                <a:gd name="connsiteX638" fmla="*/ 962061 w 2114550"/>
                <a:gd name="connsiteY638" fmla="*/ 1154823 h 1816896"/>
                <a:gd name="connsiteX639" fmla="*/ 962061 w 2114550"/>
                <a:gd name="connsiteY639" fmla="*/ 1154823 h 1816896"/>
                <a:gd name="connsiteX640" fmla="*/ 788706 w 2114550"/>
                <a:gd name="connsiteY640" fmla="*/ 1150067 h 1816896"/>
                <a:gd name="connsiteX641" fmla="*/ 755368 w 2114550"/>
                <a:gd name="connsiteY641" fmla="*/ 1146262 h 1816896"/>
                <a:gd name="connsiteX642" fmla="*/ 745843 w 2114550"/>
                <a:gd name="connsiteY642" fmla="*/ 1135798 h 1816896"/>
                <a:gd name="connsiteX643" fmla="*/ 761083 w 2114550"/>
                <a:gd name="connsiteY643" fmla="*/ 1128188 h 1816896"/>
                <a:gd name="connsiteX644" fmla="*/ 916341 w 2114550"/>
                <a:gd name="connsiteY644" fmla="*/ 1110114 h 1816896"/>
                <a:gd name="connsiteX645" fmla="*/ 930628 w 2114550"/>
                <a:gd name="connsiteY645" fmla="*/ 1110114 h 1816896"/>
                <a:gd name="connsiteX646" fmla="*/ 941106 w 2114550"/>
                <a:gd name="connsiteY646" fmla="*/ 1112968 h 1816896"/>
                <a:gd name="connsiteX647" fmla="*/ 951583 w 2114550"/>
                <a:gd name="connsiteY647" fmla="*/ 1130091 h 1816896"/>
                <a:gd name="connsiteX648" fmla="*/ 962061 w 2114550"/>
                <a:gd name="connsiteY648" fmla="*/ 1154823 h 1816896"/>
                <a:gd name="connsiteX649" fmla="*/ 687741 w 2114550"/>
                <a:gd name="connsiteY649" fmla="*/ 1139604 h 1816896"/>
                <a:gd name="connsiteX650" fmla="*/ 687741 w 2114550"/>
                <a:gd name="connsiteY650" fmla="*/ 1139604 h 1816896"/>
                <a:gd name="connsiteX651" fmla="*/ 695361 w 2114550"/>
                <a:gd name="connsiteY651" fmla="*/ 1130091 h 1816896"/>
                <a:gd name="connsiteX652" fmla="*/ 742033 w 2114550"/>
                <a:gd name="connsiteY652" fmla="*/ 1112017 h 1816896"/>
                <a:gd name="connsiteX653" fmla="*/ 873478 w 2114550"/>
                <a:gd name="connsiteY653" fmla="*/ 1095846 h 1816896"/>
                <a:gd name="connsiteX654" fmla="*/ 899196 w 2114550"/>
                <a:gd name="connsiteY654" fmla="*/ 1094895 h 1816896"/>
                <a:gd name="connsiteX655" fmla="*/ 921103 w 2114550"/>
                <a:gd name="connsiteY655" fmla="*/ 1093943 h 1816896"/>
                <a:gd name="connsiteX656" fmla="*/ 926818 w 2114550"/>
                <a:gd name="connsiteY656" fmla="*/ 1094895 h 1816896"/>
                <a:gd name="connsiteX657" fmla="*/ 931581 w 2114550"/>
                <a:gd name="connsiteY657" fmla="*/ 1098699 h 1816896"/>
                <a:gd name="connsiteX658" fmla="*/ 934438 w 2114550"/>
                <a:gd name="connsiteY658" fmla="*/ 1103455 h 1816896"/>
                <a:gd name="connsiteX659" fmla="*/ 934438 w 2114550"/>
                <a:gd name="connsiteY659" fmla="*/ 1105358 h 1816896"/>
                <a:gd name="connsiteX660" fmla="*/ 931581 w 2114550"/>
                <a:gd name="connsiteY660" fmla="*/ 1105358 h 1816896"/>
                <a:gd name="connsiteX661" fmla="*/ 919198 w 2114550"/>
                <a:gd name="connsiteY661" fmla="*/ 1105358 h 1816896"/>
                <a:gd name="connsiteX662" fmla="*/ 852523 w 2114550"/>
                <a:gd name="connsiteY662" fmla="*/ 1110114 h 1816896"/>
                <a:gd name="connsiteX663" fmla="*/ 788706 w 2114550"/>
                <a:gd name="connsiteY663" fmla="*/ 1118676 h 1816896"/>
                <a:gd name="connsiteX664" fmla="*/ 788706 w 2114550"/>
                <a:gd name="connsiteY664" fmla="*/ 1118676 h 1816896"/>
                <a:gd name="connsiteX665" fmla="*/ 763941 w 2114550"/>
                <a:gd name="connsiteY665" fmla="*/ 1123432 h 1816896"/>
                <a:gd name="connsiteX666" fmla="*/ 730603 w 2114550"/>
                <a:gd name="connsiteY666" fmla="*/ 1143408 h 1816896"/>
                <a:gd name="connsiteX667" fmla="*/ 755368 w 2114550"/>
                <a:gd name="connsiteY667" fmla="*/ 1153872 h 1816896"/>
                <a:gd name="connsiteX668" fmla="*/ 786801 w 2114550"/>
                <a:gd name="connsiteY668" fmla="*/ 1158629 h 1816896"/>
                <a:gd name="connsiteX669" fmla="*/ 948726 w 2114550"/>
                <a:gd name="connsiteY669" fmla="*/ 1162433 h 1816896"/>
                <a:gd name="connsiteX670" fmla="*/ 972538 w 2114550"/>
                <a:gd name="connsiteY670" fmla="*/ 1161482 h 1816896"/>
                <a:gd name="connsiteX671" fmla="*/ 997303 w 2114550"/>
                <a:gd name="connsiteY671" fmla="*/ 1161482 h 1816896"/>
                <a:gd name="connsiteX672" fmla="*/ 993493 w 2114550"/>
                <a:gd name="connsiteY672" fmla="*/ 1170043 h 1816896"/>
                <a:gd name="connsiteX673" fmla="*/ 983016 w 2114550"/>
                <a:gd name="connsiteY673" fmla="*/ 1171946 h 1816896"/>
                <a:gd name="connsiteX674" fmla="*/ 783943 w 2114550"/>
                <a:gd name="connsiteY674" fmla="*/ 1169092 h 1816896"/>
                <a:gd name="connsiteX675" fmla="*/ 687741 w 2114550"/>
                <a:gd name="connsiteY675" fmla="*/ 1139604 h 1816896"/>
                <a:gd name="connsiteX676" fmla="*/ 1499271 w 2114550"/>
                <a:gd name="connsiteY676" fmla="*/ 1149116 h 1816896"/>
                <a:gd name="connsiteX677" fmla="*/ 1420213 w 2114550"/>
                <a:gd name="connsiteY677" fmla="*/ 1536276 h 1816896"/>
                <a:gd name="connsiteX678" fmla="*/ 1402116 w 2114550"/>
                <a:gd name="connsiteY678" fmla="*/ 1650427 h 1816896"/>
                <a:gd name="connsiteX679" fmla="*/ 1388781 w 2114550"/>
                <a:gd name="connsiteY679" fmla="*/ 1730333 h 1816896"/>
                <a:gd name="connsiteX680" fmla="*/ 1370683 w 2114550"/>
                <a:gd name="connsiteY680" fmla="*/ 1753163 h 1816896"/>
                <a:gd name="connsiteX681" fmla="*/ 1212568 w 2114550"/>
                <a:gd name="connsiteY681" fmla="*/ 1802628 h 1816896"/>
                <a:gd name="connsiteX682" fmla="*/ 1024926 w 2114550"/>
                <a:gd name="connsiteY682" fmla="*/ 1805482 h 1816896"/>
                <a:gd name="connsiteX683" fmla="*/ 1017306 w 2114550"/>
                <a:gd name="connsiteY683" fmla="*/ 1804530 h 1816896"/>
                <a:gd name="connsiteX684" fmla="*/ 882051 w 2114550"/>
                <a:gd name="connsiteY684" fmla="*/ 1765529 h 1816896"/>
                <a:gd name="connsiteX685" fmla="*/ 847761 w 2114550"/>
                <a:gd name="connsiteY685" fmla="*/ 1737943 h 1816896"/>
                <a:gd name="connsiteX686" fmla="*/ 828711 w 2114550"/>
                <a:gd name="connsiteY686" fmla="*/ 1695136 h 1816896"/>
                <a:gd name="connsiteX687" fmla="*/ 795373 w 2114550"/>
                <a:gd name="connsiteY687" fmla="*/ 1569570 h 1816896"/>
                <a:gd name="connsiteX688" fmla="*/ 702981 w 2114550"/>
                <a:gd name="connsiteY688" fmla="*/ 1192874 h 1816896"/>
                <a:gd name="connsiteX689" fmla="*/ 697266 w 2114550"/>
                <a:gd name="connsiteY689" fmla="*/ 1174800 h 1816896"/>
                <a:gd name="connsiteX690" fmla="*/ 943011 w 2114550"/>
                <a:gd name="connsiteY690" fmla="*/ 1185264 h 1816896"/>
                <a:gd name="connsiteX691" fmla="*/ 987778 w 2114550"/>
                <a:gd name="connsiteY691" fmla="*/ 1183361 h 1816896"/>
                <a:gd name="connsiteX692" fmla="*/ 950631 w 2114550"/>
                <a:gd name="connsiteY692" fmla="*/ 1228070 h 1816896"/>
                <a:gd name="connsiteX693" fmla="*/ 952536 w 2114550"/>
                <a:gd name="connsiteY693" fmla="*/ 1230924 h 1816896"/>
                <a:gd name="connsiteX694" fmla="*/ 969681 w 2114550"/>
                <a:gd name="connsiteY694" fmla="*/ 1229021 h 1816896"/>
                <a:gd name="connsiteX695" fmla="*/ 1032546 w 2114550"/>
                <a:gd name="connsiteY695" fmla="*/ 1214752 h 1816896"/>
                <a:gd name="connsiteX696" fmla="*/ 1116366 w 2114550"/>
                <a:gd name="connsiteY696" fmla="*/ 1186215 h 1816896"/>
                <a:gd name="connsiteX697" fmla="*/ 1171611 w 2114550"/>
                <a:gd name="connsiteY697" fmla="*/ 1174800 h 1816896"/>
                <a:gd name="connsiteX698" fmla="*/ 1432596 w 2114550"/>
                <a:gd name="connsiteY698" fmla="*/ 1148165 h 1816896"/>
                <a:gd name="connsiteX699" fmla="*/ 1498318 w 2114550"/>
                <a:gd name="connsiteY699" fmla="*/ 1129139 h 1816896"/>
                <a:gd name="connsiteX700" fmla="*/ 1499271 w 2114550"/>
                <a:gd name="connsiteY700" fmla="*/ 1129139 h 1816896"/>
                <a:gd name="connsiteX701" fmla="*/ 1504986 w 2114550"/>
                <a:gd name="connsiteY701" fmla="*/ 1127237 h 1816896"/>
                <a:gd name="connsiteX702" fmla="*/ 1499271 w 2114550"/>
                <a:gd name="connsiteY702" fmla="*/ 1149116 h 1816896"/>
                <a:gd name="connsiteX703" fmla="*/ 1412593 w 2114550"/>
                <a:gd name="connsiteY703" fmla="*/ 1053039 h 1816896"/>
                <a:gd name="connsiteX704" fmla="*/ 1417356 w 2114550"/>
                <a:gd name="connsiteY704" fmla="*/ 1053039 h 1816896"/>
                <a:gd name="connsiteX705" fmla="*/ 1490698 w 2114550"/>
                <a:gd name="connsiteY705" fmla="*/ 1066357 h 1816896"/>
                <a:gd name="connsiteX706" fmla="*/ 1511653 w 2114550"/>
                <a:gd name="connsiteY706" fmla="*/ 1081577 h 1816896"/>
                <a:gd name="connsiteX707" fmla="*/ 1484031 w 2114550"/>
                <a:gd name="connsiteY707" fmla="*/ 1115822 h 1816896"/>
                <a:gd name="connsiteX708" fmla="*/ 1459266 w 2114550"/>
                <a:gd name="connsiteY708" fmla="*/ 1124383 h 1816896"/>
                <a:gd name="connsiteX709" fmla="*/ 1399258 w 2114550"/>
                <a:gd name="connsiteY709" fmla="*/ 1140555 h 1816896"/>
                <a:gd name="connsiteX710" fmla="*/ 1342108 w 2114550"/>
                <a:gd name="connsiteY710" fmla="*/ 1149116 h 1816896"/>
                <a:gd name="connsiteX711" fmla="*/ 1257336 w 2114550"/>
                <a:gd name="connsiteY711" fmla="*/ 1158629 h 1816896"/>
                <a:gd name="connsiteX712" fmla="*/ 1169706 w 2114550"/>
                <a:gd name="connsiteY712" fmla="*/ 1161482 h 1816896"/>
                <a:gd name="connsiteX713" fmla="*/ 1174468 w 2114550"/>
                <a:gd name="connsiteY713" fmla="*/ 1157677 h 1816896"/>
                <a:gd name="connsiteX714" fmla="*/ 1181136 w 2114550"/>
                <a:gd name="connsiteY714" fmla="*/ 1153872 h 1816896"/>
                <a:gd name="connsiteX715" fmla="*/ 1193518 w 2114550"/>
                <a:gd name="connsiteY715" fmla="*/ 1148165 h 1816896"/>
                <a:gd name="connsiteX716" fmla="*/ 1227808 w 2114550"/>
                <a:gd name="connsiteY716" fmla="*/ 1141506 h 1816896"/>
                <a:gd name="connsiteX717" fmla="*/ 1267813 w 2114550"/>
                <a:gd name="connsiteY717" fmla="*/ 1139604 h 1816896"/>
                <a:gd name="connsiteX718" fmla="*/ 1388781 w 2114550"/>
                <a:gd name="connsiteY718" fmla="*/ 1127237 h 1816896"/>
                <a:gd name="connsiteX719" fmla="*/ 1476411 w 2114550"/>
                <a:gd name="connsiteY719" fmla="*/ 1097748 h 1816896"/>
                <a:gd name="connsiteX720" fmla="*/ 1481173 w 2114550"/>
                <a:gd name="connsiteY720" fmla="*/ 1091089 h 1816896"/>
                <a:gd name="connsiteX721" fmla="*/ 1468791 w 2114550"/>
                <a:gd name="connsiteY721" fmla="*/ 1075869 h 1816896"/>
                <a:gd name="connsiteX722" fmla="*/ 1401163 w 2114550"/>
                <a:gd name="connsiteY722" fmla="*/ 1066357 h 1816896"/>
                <a:gd name="connsiteX723" fmla="*/ 1410688 w 2114550"/>
                <a:gd name="connsiteY723" fmla="*/ 1053039 h 1816896"/>
                <a:gd name="connsiteX724" fmla="*/ 1412593 w 2114550"/>
                <a:gd name="connsiteY724" fmla="*/ 1053039 h 1816896"/>
                <a:gd name="connsiteX725" fmla="*/ 1373541 w 2114550"/>
                <a:gd name="connsiteY725" fmla="*/ 1053991 h 1816896"/>
                <a:gd name="connsiteX726" fmla="*/ 1359253 w 2114550"/>
                <a:gd name="connsiteY726" fmla="*/ 1066357 h 1816896"/>
                <a:gd name="connsiteX727" fmla="*/ 1330678 w 2114550"/>
                <a:gd name="connsiteY727" fmla="*/ 1068259 h 1816896"/>
                <a:gd name="connsiteX728" fmla="*/ 1373541 w 2114550"/>
                <a:gd name="connsiteY728" fmla="*/ 1053991 h 1816896"/>
                <a:gd name="connsiteX729" fmla="*/ 1373541 w 2114550"/>
                <a:gd name="connsiteY729" fmla="*/ 1041624 h 1816896"/>
                <a:gd name="connsiteX730" fmla="*/ 1398306 w 2114550"/>
                <a:gd name="connsiteY730" fmla="*/ 1014989 h 1816896"/>
                <a:gd name="connsiteX731" fmla="*/ 1383066 w 2114550"/>
                <a:gd name="connsiteY731" fmla="*/ 1040673 h 1816896"/>
                <a:gd name="connsiteX732" fmla="*/ 1373541 w 2114550"/>
                <a:gd name="connsiteY732" fmla="*/ 1041624 h 1816896"/>
                <a:gd name="connsiteX733" fmla="*/ 1334488 w 2114550"/>
                <a:gd name="connsiteY733" fmla="*/ 1077772 h 1816896"/>
                <a:gd name="connsiteX734" fmla="*/ 1363063 w 2114550"/>
                <a:gd name="connsiteY734" fmla="*/ 1075869 h 1816896"/>
                <a:gd name="connsiteX735" fmla="*/ 1338298 w 2114550"/>
                <a:gd name="connsiteY735" fmla="*/ 1124383 h 1816896"/>
                <a:gd name="connsiteX736" fmla="*/ 1334488 w 2114550"/>
                <a:gd name="connsiteY736" fmla="*/ 1127237 h 1816896"/>
                <a:gd name="connsiteX737" fmla="*/ 1320201 w 2114550"/>
                <a:gd name="connsiteY737" fmla="*/ 1129139 h 1816896"/>
                <a:gd name="connsiteX738" fmla="*/ 1236381 w 2114550"/>
                <a:gd name="connsiteY738" fmla="*/ 1131993 h 1816896"/>
                <a:gd name="connsiteX739" fmla="*/ 1229713 w 2114550"/>
                <a:gd name="connsiteY739" fmla="*/ 1132945 h 1816896"/>
                <a:gd name="connsiteX740" fmla="*/ 1221141 w 2114550"/>
                <a:gd name="connsiteY740" fmla="*/ 1133896 h 1816896"/>
                <a:gd name="connsiteX741" fmla="*/ 1260193 w 2114550"/>
                <a:gd name="connsiteY741" fmla="*/ 1110114 h 1816896"/>
                <a:gd name="connsiteX742" fmla="*/ 1289721 w 2114550"/>
                <a:gd name="connsiteY742" fmla="*/ 1092041 h 1816896"/>
                <a:gd name="connsiteX743" fmla="*/ 1334488 w 2114550"/>
                <a:gd name="connsiteY743" fmla="*/ 1077772 h 1816896"/>
                <a:gd name="connsiteX744" fmla="*/ 1375446 w 2114550"/>
                <a:gd name="connsiteY744" fmla="*/ 1122481 h 1816896"/>
                <a:gd name="connsiteX745" fmla="*/ 1384018 w 2114550"/>
                <a:gd name="connsiteY745" fmla="*/ 1101553 h 1816896"/>
                <a:gd name="connsiteX746" fmla="*/ 1392591 w 2114550"/>
                <a:gd name="connsiteY746" fmla="*/ 1083479 h 1816896"/>
                <a:gd name="connsiteX747" fmla="*/ 1403068 w 2114550"/>
                <a:gd name="connsiteY747" fmla="*/ 1078723 h 1816896"/>
                <a:gd name="connsiteX748" fmla="*/ 1467838 w 2114550"/>
                <a:gd name="connsiteY748" fmla="*/ 1085382 h 1816896"/>
                <a:gd name="connsiteX749" fmla="*/ 1470696 w 2114550"/>
                <a:gd name="connsiteY749" fmla="*/ 1087285 h 1816896"/>
                <a:gd name="connsiteX750" fmla="*/ 1467838 w 2114550"/>
                <a:gd name="connsiteY750" fmla="*/ 1093943 h 1816896"/>
                <a:gd name="connsiteX751" fmla="*/ 1452598 w 2114550"/>
                <a:gd name="connsiteY751" fmla="*/ 1102504 h 1816896"/>
                <a:gd name="connsiteX752" fmla="*/ 1412593 w 2114550"/>
                <a:gd name="connsiteY752" fmla="*/ 1115822 h 1816896"/>
                <a:gd name="connsiteX753" fmla="*/ 1394496 w 2114550"/>
                <a:gd name="connsiteY753" fmla="*/ 1119627 h 1816896"/>
                <a:gd name="connsiteX754" fmla="*/ 1375446 w 2114550"/>
                <a:gd name="connsiteY754" fmla="*/ 1122481 h 1816896"/>
                <a:gd name="connsiteX755" fmla="*/ 1401163 w 2114550"/>
                <a:gd name="connsiteY755" fmla="*/ 1040673 h 1816896"/>
                <a:gd name="connsiteX756" fmla="*/ 1374493 w 2114550"/>
                <a:gd name="connsiteY756" fmla="*/ 1092992 h 1816896"/>
                <a:gd name="connsiteX757" fmla="*/ 1369731 w 2114550"/>
                <a:gd name="connsiteY757" fmla="*/ 1109163 h 1816896"/>
                <a:gd name="connsiteX758" fmla="*/ 1346871 w 2114550"/>
                <a:gd name="connsiteY758" fmla="*/ 1126286 h 1816896"/>
                <a:gd name="connsiteX759" fmla="*/ 1428786 w 2114550"/>
                <a:gd name="connsiteY759" fmla="*/ 976939 h 1816896"/>
                <a:gd name="connsiteX760" fmla="*/ 1429738 w 2114550"/>
                <a:gd name="connsiteY760" fmla="*/ 977890 h 1816896"/>
                <a:gd name="connsiteX761" fmla="*/ 1401163 w 2114550"/>
                <a:gd name="connsiteY761" fmla="*/ 1040673 h 1816896"/>
                <a:gd name="connsiteX762" fmla="*/ 1494508 w 2114550"/>
                <a:gd name="connsiteY762" fmla="*/ 839007 h 1816896"/>
                <a:gd name="connsiteX763" fmla="*/ 1415451 w 2114550"/>
                <a:gd name="connsiteY763" fmla="*/ 972182 h 1816896"/>
                <a:gd name="connsiteX764" fmla="*/ 977301 w 2114550"/>
                <a:gd name="connsiteY764" fmla="*/ 1212850 h 1816896"/>
                <a:gd name="connsiteX765" fmla="*/ 1028736 w 2114550"/>
                <a:gd name="connsiteY765" fmla="*/ 952206 h 1816896"/>
                <a:gd name="connsiteX766" fmla="*/ 1033498 w 2114550"/>
                <a:gd name="connsiteY766" fmla="*/ 696318 h 1816896"/>
                <a:gd name="connsiteX767" fmla="*/ 1112556 w 2114550"/>
                <a:gd name="connsiteY767" fmla="*/ 628780 h 1816896"/>
                <a:gd name="connsiteX768" fmla="*/ 1209711 w 2114550"/>
                <a:gd name="connsiteY768" fmla="*/ 621170 h 1816896"/>
                <a:gd name="connsiteX769" fmla="*/ 1261146 w 2114550"/>
                <a:gd name="connsiteY769" fmla="*/ 696318 h 1816896"/>
                <a:gd name="connsiteX770" fmla="*/ 1255431 w 2114550"/>
                <a:gd name="connsiteY770" fmla="*/ 716295 h 1816896"/>
                <a:gd name="connsiteX771" fmla="*/ 1128748 w 2114550"/>
                <a:gd name="connsiteY771" fmla="*/ 1010233 h 1816896"/>
                <a:gd name="connsiteX772" fmla="*/ 1242096 w 2114550"/>
                <a:gd name="connsiteY772" fmla="*/ 771468 h 1816896"/>
                <a:gd name="connsiteX773" fmla="*/ 1296388 w 2114550"/>
                <a:gd name="connsiteY773" fmla="*/ 694416 h 1816896"/>
                <a:gd name="connsiteX774" fmla="*/ 1372588 w 2114550"/>
                <a:gd name="connsiteY774" fmla="*/ 678245 h 1816896"/>
                <a:gd name="connsiteX775" fmla="*/ 1464981 w 2114550"/>
                <a:gd name="connsiteY775" fmla="*/ 729612 h 1816896"/>
                <a:gd name="connsiteX776" fmla="*/ 1495461 w 2114550"/>
                <a:gd name="connsiteY776" fmla="*/ 831397 h 1816896"/>
                <a:gd name="connsiteX777" fmla="*/ 1494508 w 2114550"/>
                <a:gd name="connsiteY777" fmla="*/ 839007 h 1816896"/>
                <a:gd name="connsiteX778" fmla="*/ 1504986 w 2114550"/>
                <a:gd name="connsiteY778" fmla="*/ 785737 h 1816896"/>
                <a:gd name="connsiteX779" fmla="*/ 1512606 w 2114550"/>
                <a:gd name="connsiteY779" fmla="*/ 755296 h 1816896"/>
                <a:gd name="connsiteX780" fmla="*/ 1522131 w 2114550"/>
                <a:gd name="connsiteY780" fmla="*/ 736271 h 1816896"/>
                <a:gd name="connsiteX781" fmla="*/ 1551658 w 2114550"/>
                <a:gd name="connsiteY781" fmla="*/ 675391 h 1816896"/>
                <a:gd name="connsiteX782" fmla="*/ 1553563 w 2114550"/>
                <a:gd name="connsiteY782" fmla="*/ 676342 h 1816896"/>
                <a:gd name="connsiteX783" fmla="*/ 1504986 w 2114550"/>
                <a:gd name="connsiteY783" fmla="*/ 785737 h 1816896"/>
                <a:gd name="connsiteX784" fmla="*/ 2011716 w 2114550"/>
                <a:gd name="connsiteY784" fmla="*/ 842812 h 1816896"/>
                <a:gd name="connsiteX785" fmla="*/ 1965996 w 2114550"/>
                <a:gd name="connsiteY785" fmla="*/ 832348 h 1816896"/>
                <a:gd name="connsiteX786" fmla="*/ 1926943 w 2114550"/>
                <a:gd name="connsiteY786" fmla="*/ 823787 h 1816896"/>
                <a:gd name="connsiteX787" fmla="*/ 1886938 w 2114550"/>
                <a:gd name="connsiteY787" fmla="*/ 810469 h 1816896"/>
                <a:gd name="connsiteX788" fmla="*/ 1858363 w 2114550"/>
                <a:gd name="connsiteY788" fmla="*/ 794298 h 1816896"/>
                <a:gd name="connsiteX789" fmla="*/ 1794546 w 2114550"/>
                <a:gd name="connsiteY789" fmla="*/ 749589 h 1816896"/>
                <a:gd name="connsiteX790" fmla="*/ 1719298 w 2114550"/>
                <a:gd name="connsiteY790" fmla="*/ 701075 h 1816896"/>
                <a:gd name="connsiteX791" fmla="*/ 1664053 w 2114550"/>
                <a:gd name="connsiteY791" fmla="*/ 675391 h 1816896"/>
                <a:gd name="connsiteX792" fmla="*/ 1625001 w 2114550"/>
                <a:gd name="connsiteY792" fmla="*/ 662074 h 1816896"/>
                <a:gd name="connsiteX793" fmla="*/ 1625953 w 2114550"/>
                <a:gd name="connsiteY793" fmla="*/ 660171 h 1816896"/>
                <a:gd name="connsiteX794" fmla="*/ 1665006 w 2114550"/>
                <a:gd name="connsiteY794" fmla="*/ 670634 h 1816896"/>
                <a:gd name="connsiteX795" fmla="*/ 1733586 w 2114550"/>
                <a:gd name="connsiteY795" fmla="*/ 696318 h 1816896"/>
                <a:gd name="connsiteX796" fmla="*/ 1810738 w 2114550"/>
                <a:gd name="connsiteY796" fmla="*/ 727710 h 1816896"/>
                <a:gd name="connsiteX797" fmla="*/ 1848838 w 2114550"/>
                <a:gd name="connsiteY797" fmla="*/ 741979 h 1816896"/>
                <a:gd name="connsiteX798" fmla="*/ 1895511 w 2114550"/>
                <a:gd name="connsiteY798" fmla="*/ 764809 h 1816896"/>
                <a:gd name="connsiteX799" fmla="*/ 1953613 w 2114550"/>
                <a:gd name="connsiteY799" fmla="*/ 796200 h 1816896"/>
                <a:gd name="connsiteX800" fmla="*/ 2032671 w 2114550"/>
                <a:gd name="connsiteY800" fmla="*/ 846617 h 1816896"/>
                <a:gd name="connsiteX801" fmla="*/ 2040291 w 2114550"/>
                <a:gd name="connsiteY801" fmla="*/ 851373 h 1816896"/>
                <a:gd name="connsiteX802" fmla="*/ 2046006 w 2114550"/>
                <a:gd name="connsiteY802" fmla="*/ 856129 h 1816896"/>
                <a:gd name="connsiteX803" fmla="*/ 2011716 w 2114550"/>
                <a:gd name="connsiteY803" fmla="*/ 842812 h 1816896"/>
                <a:gd name="connsiteX804" fmla="*/ 1936468 w 2114550"/>
                <a:gd name="connsiteY804" fmla="*/ 778127 h 1816896"/>
                <a:gd name="connsiteX805" fmla="*/ 1870746 w 2114550"/>
                <a:gd name="connsiteY805" fmla="*/ 742930 h 1816896"/>
                <a:gd name="connsiteX806" fmla="*/ 1807881 w 2114550"/>
                <a:gd name="connsiteY806" fmla="*/ 718197 h 1816896"/>
                <a:gd name="connsiteX807" fmla="*/ 1727871 w 2114550"/>
                <a:gd name="connsiteY807" fmla="*/ 685855 h 1816896"/>
                <a:gd name="connsiteX808" fmla="*/ 1665958 w 2114550"/>
                <a:gd name="connsiteY808" fmla="*/ 663025 h 1816896"/>
                <a:gd name="connsiteX809" fmla="*/ 1661196 w 2114550"/>
                <a:gd name="connsiteY809" fmla="*/ 660171 h 1816896"/>
                <a:gd name="connsiteX810" fmla="*/ 1720251 w 2114550"/>
                <a:gd name="connsiteY810" fmla="*/ 663976 h 1816896"/>
                <a:gd name="connsiteX811" fmla="*/ 1782163 w 2114550"/>
                <a:gd name="connsiteY811" fmla="*/ 680147 h 1816896"/>
                <a:gd name="connsiteX812" fmla="*/ 1840266 w 2114550"/>
                <a:gd name="connsiteY812" fmla="*/ 706783 h 1816896"/>
                <a:gd name="connsiteX813" fmla="*/ 1882176 w 2114550"/>
                <a:gd name="connsiteY813" fmla="*/ 723905 h 1816896"/>
                <a:gd name="connsiteX814" fmla="*/ 1944088 w 2114550"/>
                <a:gd name="connsiteY814" fmla="*/ 761004 h 1816896"/>
                <a:gd name="connsiteX815" fmla="*/ 1984093 w 2114550"/>
                <a:gd name="connsiteY815" fmla="*/ 789541 h 1816896"/>
                <a:gd name="connsiteX816" fmla="*/ 2021241 w 2114550"/>
                <a:gd name="connsiteY816" fmla="*/ 819031 h 1816896"/>
                <a:gd name="connsiteX817" fmla="*/ 2058388 w 2114550"/>
                <a:gd name="connsiteY817" fmla="*/ 852324 h 1816896"/>
                <a:gd name="connsiteX818" fmla="*/ 2062198 w 2114550"/>
                <a:gd name="connsiteY818" fmla="*/ 857081 h 1816896"/>
                <a:gd name="connsiteX819" fmla="*/ 1936468 w 2114550"/>
                <a:gd name="connsiteY819" fmla="*/ 778127 h 18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</a:cxnLst>
              <a:rect l="l" t="t" r="r" b="b"/>
              <a:pathLst>
                <a:path w="2114550" h="1816896">
                  <a:moveTo>
                    <a:pt x="2111728" y="895131"/>
                  </a:moveTo>
                  <a:cubicBezTo>
                    <a:pt x="2104108" y="887521"/>
                    <a:pt x="2095536" y="878960"/>
                    <a:pt x="2087916" y="871350"/>
                  </a:cubicBezTo>
                  <a:cubicBezTo>
                    <a:pt x="2009811" y="793347"/>
                    <a:pt x="1921228" y="730564"/>
                    <a:pt x="1819311" y="687757"/>
                  </a:cubicBezTo>
                  <a:cubicBezTo>
                    <a:pt x="1773591" y="668732"/>
                    <a:pt x="1727871" y="652561"/>
                    <a:pt x="1677388" y="652561"/>
                  </a:cubicBezTo>
                  <a:cubicBezTo>
                    <a:pt x="1659291" y="652561"/>
                    <a:pt x="1641193" y="653512"/>
                    <a:pt x="1623096" y="653512"/>
                  </a:cubicBezTo>
                  <a:cubicBezTo>
                    <a:pt x="1603093" y="654464"/>
                    <a:pt x="1583091" y="653512"/>
                    <a:pt x="1564041" y="657317"/>
                  </a:cubicBezTo>
                  <a:cubicBezTo>
                    <a:pt x="1554516" y="659220"/>
                    <a:pt x="1552611" y="663025"/>
                    <a:pt x="1548801" y="670634"/>
                  </a:cubicBezTo>
                  <a:cubicBezTo>
                    <a:pt x="1544991" y="679196"/>
                    <a:pt x="1541181" y="687757"/>
                    <a:pt x="1537371" y="695367"/>
                  </a:cubicBezTo>
                  <a:cubicBezTo>
                    <a:pt x="1529751" y="711539"/>
                    <a:pt x="1522131" y="727710"/>
                    <a:pt x="1514511" y="743881"/>
                  </a:cubicBezTo>
                  <a:cubicBezTo>
                    <a:pt x="1513558" y="746735"/>
                    <a:pt x="1501176" y="765760"/>
                    <a:pt x="1501176" y="766712"/>
                  </a:cubicBezTo>
                  <a:cubicBezTo>
                    <a:pt x="1495461" y="757199"/>
                    <a:pt x="1489746" y="748637"/>
                    <a:pt x="1484983" y="740077"/>
                  </a:cubicBezTo>
                  <a:cubicBezTo>
                    <a:pt x="1451646" y="686806"/>
                    <a:pt x="1394496" y="662074"/>
                    <a:pt x="1332583" y="668732"/>
                  </a:cubicBezTo>
                  <a:cubicBezTo>
                    <a:pt x="1310676" y="670634"/>
                    <a:pt x="1295436" y="681099"/>
                    <a:pt x="1277338" y="693465"/>
                  </a:cubicBezTo>
                  <a:cubicBezTo>
                    <a:pt x="1276386" y="693465"/>
                    <a:pt x="1276386" y="692514"/>
                    <a:pt x="1275433" y="692514"/>
                  </a:cubicBezTo>
                  <a:cubicBezTo>
                    <a:pt x="1278291" y="686806"/>
                    <a:pt x="1281148" y="679196"/>
                    <a:pt x="1284958" y="674440"/>
                  </a:cubicBezTo>
                  <a:cubicBezTo>
                    <a:pt x="1333536" y="611657"/>
                    <a:pt x="1392591" y="556484"/>
                    <a:pt x="1453551" y="507970"/>
                  </a:cubicBezTo>
                  <a:cubicBezTo>
                    <a:pt x="1464981" y="499409"/>
                    <a:pt x="1473553" y="490848"/>
                    <a:pt x="1488793" y="491799"/>
                  </a:cubicBezTo>
                  <a:cubicBezTo>
                    <a:pt x="1501176" y="492750"/>
                    <a:pt x="1512606" y="497507"/>
                    <a:pt x="1522131" y="504165"/>
                  </a:cubicBezTo>
                  <a:cubicBezTo>
                    <a:pt x="1559278" y="526044"/>
                    <a:pt x="1591663" y="559338"/>
                    <a:pt x="1633573" y="570753"/>
                  </a:cubicBezTo>
                  <a:cubicBezTo>
                    <a:pt x="1645003" y="573607"/>
                    <a:pt x="1655481" y="579314"/>
                    <a:pt x="1665958" y="580265"/>
                  </a:cubicBezTo>
                  <a:cubicBezTo>
                    <a:pt x="1715488" y="584070"/>
                    <a:pt x="1765018" y="578363"/>
                    <a:pt x="1814548" y="570753"/>
                  </a:cubicBezTo>
                  <a:cubicBezTo>
                    <a:pt x="1845981" y="565996"/>
                    <a:pt x="1877413" y="561240"/>
                    <a:pt x="1908846" y="558386"/>
                  </a:cubicBezTo>
                  <a:cubicBezTo>
                    <a:pt x="1925038" y="557435"/>
                    <a:pt x="1940278" y="556484"/>
                    <a:pt x="1956471" y="555533"/>
                  </a:cubicBezTo>
                  <a:cubicBezTo>
                    <a:pt x="1964091" y="555533"/>
                    <a:pt x="1972663" y="555533"/>
                    <a:pt x="1980283" y="555533"/>
                  </a:cubicBezTo>
                  <a:cubicBezTo>
                    <a:pt x="1986951" y="555533"/>
                    <a:pt x="1995523" y="555533"/>
                    <a:pt x="2001238" y="557435"/>
                  </a:cubicBezTo>
                  <a:cubicBezTo>
                    <a:pt x="2003143" y="558386"/>
                    <a:pt x="2005048" y="559338"/>
                    <a:pt x="2006001" y="562192"/>
                  </a:cubicBezTo>
                  <a:cubicBezTo>
                    <a:pt x="2006001" y="563143"/>
                    <a:pt x="2006001" y="565045"/>
                    <a:pt x="2006001" y="565996"/>
                  </a:cubicBezTo>
                  <a:cubicBezTo>
                    <a:pt x="2005048" y="571704"/>
                    <a:pt x="2004096" y="578363"/>
                    <a:pt x="2003143" y="584070"/>
                  </a:cubicBezTo>
                  <a:cubicBezTo>
                    <a:pt x="1998381" y="608803"/>
                    <a:pt x="1985046" y="629731"/>
                    <a:pt x="1968853" y="647805"/>
                  </a:cubicBezTo>
                  <a:cubicBezTo>
                    <a:pt x="1965996" y="651609"/>
                    <a:pt x="1963138" y="655415"/>
                    <a:pt x="1960281" y="659220"/>
                  </a:cubicBezTo>
                  <a:cubicBezTo>
                    <a:pt x="1960281" y="660171"/>
                    <a:pt x="1961233" y="660171"/>
                    <a:pt x="1961233" y="661122"/>
                  </a:cubicBezTo>
                  <a:cubicBezTo>
                    <a:pt x="2002191" y="652561"/>
                    <a:pt x="2037433" y="624023"/>
                    <a:pt x="2064103" y="593583"/>
                  </a:cubicBezTo>
                  <a:cubicBezTo>
                    <a:pt x="2071723" y="585022"/>
                    <a:pt x="2078391" y="574558"/>
                    <a:pt x="2083153" y="564094"/>
                  </a:cubicBezTo>
                  <a:cubicBezTo>
                    <a:pt x="2090773" y="546971"/>
                    <a:pt x="2089821" y="525093"/>
                    <a:pt x="2083153" y="507970"/>
                  </a:cubicBezTo>
                  <a:cubicBezTo>
                    <a:pt x="2079343" y="499409"/>
                    <a:pt x="2074581" y="492750"/>
                    <a:pt x="2070771" y="484189"/>
                  </a:cubicBezTo>
                  <a:cubicBezTo>
                    <a:pt x="2066961" y="476579"/>
                    <a:pt x="2064103" y="468969"/>
                    <a:pt x="2061246" y="461358"/>
                  </a:cubicBezTo>
                  <a:cubicBezTo>
                    <a:pt x="2055531" y="447090"/>
                    <a:pt x="2047911" y="429967"/>
                    <a:pt x="2048863" y="414747"/>
                  </a:cubicBezTo>
                  <a:cubicBezTo>
                    <a:pt x="2048863" y="407137"/>
                    <a:pt x="2049816" y="400478"/>
                    <a:pt x="2048863" y="392868"/>
                  </a:cubicBezTo>
                  <a:cubicBezTo>
                    <a:pt x="2046006" y="367184"/>
                    <a:pt x="2037433" y="342452"/>
                    <a:pt x="2022193" y="321524"/>
                  </a:cubicBezTo>
                  <a:cubicBezTo>
                    <a:pt x="2010763" y="306304"/>
                    <a:pt x="1999333" y="292035"/>
                    <a:pt x="1981236" y="283474"/>
                  </a:cubicBezTo>
                  <a:cubicBezTo>
                    <a:pt x="1951708" y="269205"/>
                    <a:pt x="1924086" y="250180"/>
                    <a:pt x="1890748" y="248278"/>
                  </a:cubicBezTo>
                  <a:cubicBezTo>
                    <a:pt x="1862173" y="246375"/>
                    <a:pt x="1834551" y="242570"/>
                    <a:pt x="1805976" y="243521"/>
                  </a:cubicBezTo>
                  <a:cubicBezTo>
                    <a:pt x="1776448" y="244472"/>
                    <a:pt x="1745968" y="249229"/>
                    <a:pt x="1717393" y="256839"/>
                  </a:cubicBezTo>
                  <a:cubicBezTo>
                    <a:pt x="1687866" y="264449"/>
                    <a:pt x="1661196" y="276815"/>
                    <a:pt x="1632621" y="286328"/>
                  </a:cubicBezTo>
                  <a:cubicBezTo>
                    <a:pt x="1620238" y="290133"/>
                    <a:pt x="1606903" y="291084"/>
                    <a:pt x="1595473" y="294889"/>
                  </a:cubicBezTo>
                  <a:cubicBezTo>
                    <a:pt x="1578328" y="300597"/>
                    <a:pt x="1562136" y="307255"/>
                    <a:pt x="1546896" y="315816"/>
                  </a:cubicBezTo>
                  <a:cubicBezTo>
                    <a:pt x="1530703" y="325329"/>
                    <a:pt x="1521178" y="337696"/>
                    <a:pt x="1514511" y="354818"/>
                  </a:cubicBezTo>
                  <a:cubicBezTo>
                    <a:pt x="1500223" y="388112"/>
                    <a:pt x="1484983" y="421406"/>
                    <a:pt x="1468791" y="454700"/>
                  </a:cubicBezTo>
                  <a:cubicBezTo>
                    <a:pt x="1459266" y="474676"/>
                    <a:pt x="1442121" y="489896"/>
                    <a:pt x="1424023" y="503214"/>
                  </a:cubicBezTo>
                  <a:cubicBezTo>
                    <a:pt x="1387828" y="530800"/>
                    <a:pt x="1357348" y="561240"/>
                    <a:pt x="1324963" y="592632"/>
                  </a:cubicBezTo>
                  <a:cubicBezTo>
                    <a:pt x="1314486" y="603096"/>
                    <a:pt x="1303056" y="614511"/>
                    <a:pt x="1292578" y="624974"/>
                  </a:cubicBezTo>
                  <a:cubicBezTo>
                    <a:pt x="1290673" y="626877"/>
                    <a:pt x="1263051" y="653512"/>
                    <a:pt x="1263051" y="654464"/>
                  </a:cubicBezTo>
                  <a:cubicBezTo>
                    <a:pt x="1244953" y="623072"/>
                    <a:pt x="1216378" y="607852"/>
                    <a:pt x="1181136" y="607852"/>
                  </a:cubicBezTo>
                  <a:cubicBezTo>
                    <a:pt x="1175421" y="607852"/>
                    <a:pt x="1122081" y="608803"/>
                    <a:pt x="1120176" y="612608"/>
                  </a:cubicBezTo>
                  <a:cubicBezTo>
                    <a:pt x="1121128" y="608803"/>
                    <a:pt x="1122081" y="604998"/>
                    <a:pt x="1123986" y="602145"/>
                  </a:cubicBezTo>
                  <a:cubicBezTo>
                    <a:pt x="1143988" y="549826"/>
                    <a:pt x="1162086" y="495604"/>
                    <a:pt x="1183041" y="443285"/>
                  </a:cubicBezTo>
                  <a:cubicBezTo>
                    <a:pt x="1213521" y="368135"/>
                    <a:pt x="1252573" y="295840"/>
                    <a:pt x="1323058" y="251131"/>
                  </a:cubicBezTo>
                  <a:cubicBezTo>
                    <a:pt x="1344966" y="236862"/>
                    <a:pt x="1365921" y="222594"/>
                    <a:pt x="1391638" y="214032"/>
                  </a:cubicBezTo>
                  <a:cubicBezTo>
                    <a:pt x="1475458" y="186446"/>
                    <a:pt x="1561183" y="165518"/>
                    <a:pt x="1646908" y="145542"/>
                  </a:cubicBezTo>
                  <a:cubicBezTo>
                    <a:pt x="1656433" y="143640"/>
                    <a:pt x="1665006" y="141737"/>
                    <a:pt x="1674531" y="138883"/>
                  </a:cubicBezTo>
                  <a:cubicBezTo>
                    <a:pt x="1712631" y="127468"/>
                    <a:pt x="1747873" y="112248"/>
                    <a:pt x="1784068" y="97028"/>
                  </a:cubicBezTo>
                  <a:cubicBezTo>
                    <a:pt x="1833598" y="77052"/>
                    <a:pt x="1873603" y="35196"/>
                    <a:pt x="1925038" y="17122"/>
                  </a:cubicBezTo>
                  <a:cubicBezTo>
                    <a:pt x="1927896" y="16171"/>
                    <a:pt x="1945041" y="6659"/>
                    <a:pt x="1933611" y="4756"/>
                  </a:cubicBezTo>
                  <a:cubicBezTo>
                    <a:pt x="1928848" y="3805"/>
                    <a:pt x="1925038" y="8561"/>
                    <a:pt x="1921228" y="10464"/>
                  </a:cubicBezTo>
                  <a:cubicBezTo>
                    <a:pt x="1916466" y="13318"/>
                    <a:pt x="1909798" y="14269"/>
                    <a:pt x="1904083" y="15220"/>
                  </a:cubicBezTo>
                  <a:cubicBezTo>
                    <a:pt x="1892653" y="17122"/>
                    <a:pt x="1880271" y="17122"/>
                    <a:pt x="1868841" y="17122"/>
                  </a:cubicBezTo>
                  <a:cubicBezTo>
                    <a:pt x="1831693" y="17122"/>
                    <a:pt x="1794546" y="18074"/>
                    <a:pt x="1757398" y="19025"/>
                  </a:cubicBezTo>
                  <a:cubicBezTo>
                    <a:pt x="1750731" y="19025"/>
                    <a:pt x="1745016" y="18074"/>
                    <a:pt x="1738348" y="16171"/>
                  </a:cubicBezTo>
                  <a:cubicBezTo>
                    <a:pt x="1689771" y="6659"/>
                    <a:pt x="1639288" y="0"/>
                    <a:pt x="1589758" y="0"/>
                  </a:cubicBezTo>
                  <a:cubicBezTo>
                    <a:pt x="1576423" y="0"/>
                    <a:pt x="1563088" y="0"/>
                    <a:pt x="1549753" y="951"/>
                  </a:cubicBezTo>
                  <a:cubicBezTo>
                    <a:pt x="1523083" y="2854"/>
                    <a:pt x="1496413" y="6659"/>
                    <a:pt x="1469743" y="10464"/>
                  </a:cubicBezTo>
                  <a:cubicBezTo>
                    <a:pt x="1444026" y="14269"/>
                    <a:pt x="1420213" y="18074"/>
                    <a:pt x="1396401" y="27586"/>
                  </a:cubicBezTo>
                  <a:cubicBezTo>
                    <a:pt x="1371636" y="39002"/>
                    <a:pt x="1345918" y="49465"/>
                    <a:pt x="1320201" y="61832"/>
                  </a:cubicBezTo>
                  <a:cubicBezTo>
                    <a:pt x="1307818" y="67539"/>
                    <a:pt x="1295436" y="74198"/>
                    <a:pt x="1283053" y="80857"/>
                  </a:cubicBezTo>
                  <a:cubicBezTo>
                    <a:pt x="1269718" y="88467"/>
                    <a:pt x="1258288" y="83710"/>
                    <a:pt x="1244001" y="83710"/>
                  </a:cubicBezTo>
                  <a:cubicBezTo>
                    <a:pt x="1226856" y="82759"/>
                    <a:pt x="1210663" y="82759"/>
                    <a:pt x="1193518" y="85613"/>
                  </a:cubicBezTo>
                  <a:cubicBezTo>
                    <a:pt x="1176373" y="88467"/>
                    <a:pt x="1157323" y="89418"/>
                    <a:pt x="1141131" y="95125"/>
                  </a:cubicBezTo>
                  <a:cubicBezTo>
                    <a:pt x="1126843" y="99882"/>
                    <a:pt x="1114461" y="111297"/>
                    <a:pt x="1105888" y="122712"/>
                  </a:cubicBezTo>
                  <a:cubicBezTo>
                    <a:pt x="1097316" y="133176"/>
                    <a:pt x="1093506" y="133176"/>
                    <a:pt x="1081123" y="127468"/>
                  </a:cubicBezTo>
                  <a:cubicBezTo>
                    <a:pt x="1072551" y="122712"/>
                    <a:pt x="1064931" y="117956"/>
                    <a:pt x="1056358" y="114151"/>
                  </a:cubicBezTo>
                  <a:cubicBezTo>
                    <a:pt x="1027783" y="101784"/>
                    <a:pt x="999208" y="91321"/>
                    <a:pt x="967776" y="84662"/>
                  </a:cubicBezTo>
                  <a:cubicBezTo>
                    <a:pt x="954441" y="81808"/>
                    <a:pt x="941106" y="81808"/>
                    <a:pt x="927771" y="78954"/>
                  </a:cubicBezTo>
                  <a:cubicBezTo>
                    <a:pt x="878241" y="66588"/>
                    <a:pt x="814423" y="60880"/>
                    <a:pt x="768703" y="89418"/>
                  </a:cubicBezTo>
                  <a:cubicBezTo>
                    <a:pt x="761083" y="94174"/>
                    <a:pt x="755368" y="92272"/>
                    <a:pt x="748701" y="89418"/>
                  </a:cubicBezTo>
                  <a:cubicBezTo>
                    <a:pt x="725841" y="78954"/>
                    <a:pt x="699171" y="67539"/>
                    <a:pt x="674406" y="72295"/>
                  </a:cubicBezTo>
                  <a:cubicBezTo>
                    <a:pt x="654403" y="76100"/>
                    <a:pt x="633448" y="79905"/>
                    <a:pt x="614398" y="85613"/>
                  </a:cubicBezTo>
                  <a:cubicBezTo>
                    <a:pt x="594396" y="91321"/>
                    <a:pt x="575346" y="98930"/>
                    <a:pt x="556296" y="104638"/>
                  </a:cubicBezTo>
                  <a:cubicBezTo>
                    <a:pt x="541056" y="108443"/>
                    <a:pt x="524863" y="112248"/>
                    <a:pt x="512481" y="123663"/>
                  </a:cubicBezTo>
                  <a:cubicBezTo>
                    <a:pt x="498193" y="136029"/>
                    <a:pt x="496288" y="156006"/>
                    <a:pt x="492478" y="173128"/>
                  </a:cubicBezTo>
                  <a:cubicBezTo>
                    <a:pt x="487716" y="201666"/>
                    <a:pt x="486763" y="235911"/>
                    <a:pt x="501051" y="261595"/>
                  </a:cubicBezTo>
                  <a:cubicBezTo>
                    <a:pt x="510576" y="279669"/>
                    <a:pt x="523911" y="295840"/>
                    <a:pt x="534388" y="313914"/>
                  </a:cubicBezTo>
                  <a:cubicBezTo>
                    <a:pt x="547723" y="337696"/>
                    <a:pt x="556296" y="363379"/>
                    <a:pt x="568678" y="388112"/>
                  </a:cubicBezTo>
                  <a:cubicBezTo>
                    <a:pt x="582966" y="416650"/>
                    <a:pt x="602968" y="443285"/>
                    <a:pt x="623923" y="468017"/>
                  </a:cubicBezTo>
                  <a:cubicBezTo>
                    <a:pt x="634401" y="480383"/>
                    <a:pt x="646783" y="491799"/>
                    <a:pt x="658213" y="503214"/>
                  </a:cubicBezTo>
                  <a:cubicBezTo>
                    <a:pt x="663928" y="507970"/>
                    <a:pt x="678216" y="526044"/>
                    <a:pt x="682026" y="512726"/>
                  </a:cubicBezTo>
                  <a:cubicBezTo>
                    <a:pt x="682978" y="508921"/>
                    <a:pt x="683931" y="506067"/>
                    <a:pt x="684883" y="502263"/>
                  </a:cubicBezTo>
                  <a:cubicBezTo>
                    <a:pt x="686788" y="494652"/>
                    <a:pt x="690598" y="487994"/>
                    <a:pt x="693456" y="480383"/>
                  </a:cubicBezTo>
                  <a:cubicBezTo>
                    <a:pt x="701076" y="465164"/>
                    <a:pt x="707743" y="448992"/>
                    <a:pt x="716316" y="433772"/>
                  </a:cubicBezTo>
                  <a:cubicBezTo>
                    <a:pt x="726793" y="413796"/>
                    <a:pt x="741081" y="395722"/>
                    <a:pt x="752511" y="375745"/>
                  </a:cubicBezTo>
                  <a:cubicBezTo>
                    <a:pt x="761083" y="362428"/>
                    <a:pt x="765846" y="351013"/>
                    <a:pt x="783943" y="350062"/>
                  </a:cubicBezTo>
                  <a:cubicBezTo>
                    <a:pt x="808708" y="349110"/>
                    <a:pt x="832521" y="349110"/>
                    <a:pt x="855381" y="359574"/>
                  </a:cubicBezTo>
                  <a:cubicBezTo>
                    <a:pt x="880146" y="370989"/>
                    <a:pt x="906816" y="386210"/>
                    <a:pt x="915388" y="414747"/>
                  </a:cubicBezTo>
                  <a:cubicBezTo>
                    <a:pt x="924913" y="444236"/>
                    <a:pt x="925866" y="477530"/>
                    <a:pt x="931581" y="507970"/>
                  </a:cubicBezTo>
                  <a:cubicBezTo>
                    <a:pt x="935391" y="530800"/>
                    <a:pt x="940153" y="552679"/>
                    <a:pt x="944916" y="575509"/>
                  </a:cubicBezTo>
                  <a:cubicBezTo>
                    <a:pt x="936343" y="576461"/>
                    <a:pt x="934438" y="568851"/>
                    <a:pt x="930628" y="564094"/>
                  </a:cubicBezTo>
                  <a:cubicBezTo>
                    <a:pt x="913483" y="540313"/>
                    <a:pt x="890623" y="524142"/>
                    <a:pt x="865858" y="508921"/>
                  </a:cubicBezTo>
                  <a:cubicBezTo>
                    <a:pt x="842046" y="494652"/>
                    <a:pt x="814423" y="487042"/>
                    <a:pt x="787753" y="479432"/>
                  </a:cubicBezTo>
                  <a:cubicBezTo>
                    <a:pt x="774418" y="475627"/>
                    <a:pt x="762036" y="468969"/>
                    <a:pt x="752511" y="458505"/>
                  </a:cubicBezTo>
                  <a:cubicBezTo>
                    <a:pt x="750606" y="456602"/>
                    <a:pt x="747748" y="456602"/>
                    <a:pt x="744891" y="455651"/>
                  </a:cubicBezTo>
                  <a:cubicBezTo>
                    <a:pt x="744891" y="458505"/>
                    <a:pt x="743938" y="460407"/>
                    <a:pt x="744891" y="463261"/>
                  </a:cubicBezTo>
                  <a:cubicBezTo>
                    <a:pt x="751558" y="491799"/>
                    <a:pt x="762988" y="519385"/>
                    <a:pt x="775371" y="546020"/>
                  </a:cubicBezTo>
                  <a:cubicBezTo>
                    <a:pt x="808708" y="612608"/>
                    <a:pt x="865858" y="655415"/>
                    <a:pt x="925866" y="697270"/>
                  </a:cubicBezTo>
                  <a:cubicBezTo>
                    <a:pt x="933486" y="702977"/>
                    <a:pt x="943011" y="707734"/>
                    <a:pt x="950631" y="713441"/>
                  </a:cubicBezTo>
                  <a:cubicBezTo>
                    <a:pt x="956346" y="718197"/>
                    <a:pt x="963966" y="721051"/>
                    <a:pt x="968728" y="726759"/>
                  </a:cubicBezTo>
                  <a:cubicBezTo>
                    <a:pt x="973491" y="733418"/>
                    <a:pt x="973491" y="745784"/>
                    <a:pt x="974443" y="754345"/>
                  </a:cubicBezTo>
                  <a:cubicBezTo>
                    <a:pt x="979206" y="784785"/>
                    <a:pt x="983968" y="815225"/>
                    <a:pt x="989683" y="845666"/>
                  </a:cubicBezTo>
                  <a:cubicBezTo>
                    <a:pt x="991588" y="855178"/>
                    <a:pt x="994446" y="865642"/>
                    <a:pt x="992541" y="875154"/>
                  </a:cubicBezTo>
                  <a:cubicBezTo>
                    <a:pt x="990636" y="873252"/>
                    <a:pt x="988731" y="869447"/>
                    <a:pt x="987778" y="866593"/>
                  </a:cubicBezTo>
                  <a:cubicBezTo>
                    <a:pt x="985873" y="861837"/>
                    <a:pt x="983968" y="858032"/>
                    <a:pt x="983016" y="853276"/>
                  </a:cubicBezTo>
                  <a:cubicBezTo>
                    <a:pt x="976348" y="838056"/>
                    <a:pt x="973491" y="821884"/>
                    <a:pt x="967776" y="805713"/>
                  </a:cubicBezTo>
                  <a:cubicBezTo>
                    <a:pt x="964918" y="797152"/>
                    <a:pt x="961108" y="788590"/>
                    <a:pt x="959203" y="780029"/>
                  </a:cubicBezTo>
                  <a:cubicBezTo>
                    <a:pt x="958251" y="772419"/>
                    <a:pt x="961108" y="766712"/>
                    <a:pt x="962061" y="759102"/>
                  </a:cubicBezTo>
                  <a:cubicBezTo>
                    <a:pt x="963013" y="752443"/>
                    <a:pt x="960156" y="746735"/>
                    <a:pt x="956346" y="741028"/>
                  </a:cubicBezTo>
                  <a:cubicBezTo>
                    <a:pt x="936343" y="713441"/>
                    <a:pt x="894433" y="711539"/>
                    <a:pt x="863953" y="719149"/>
                  </a:cubicBezTo>
                  <a:cubicBezTo>
                    <a:pt x="863001" y="719149"/>
                    <a:pt x="862048" y="720100"/>
                    <a:pt x="860143" y="720100"/>
                  </a:cubicBezTo>
                  <a:cubicBezTo>
                    <a:pt x="862048" y="719149"/>
                    <a:pt x="861096" y="712490"/>
                    <a:pt x="860143" y="711539"/>
                  </a:cubicBezTo>
                  <a:cubicBezTo>
                    <a:pt x="859191" y="708685"/>
                    <a:pt x="856333" y="707734"/>
                    <a:pt x="853476" y="706783"/>
                  </a:cubicBezTo>
                  <a:cubicBezTo>
                    <a:pt x="838236" y="701075"/>
                    <a:pt x="822996" y="700124"/>
                    <a:pt x="807756" y="694416"/>
                  </a:cubicBezTo>
                  <a:cubicBezTo>
                    <a:pt x="800136" y="691562"/>
                    <a:pt x="798231" y="686806"/>
                    <a:pt x="794421" y="680147"/>
                  </a:cubicBezTo>
                  <a:cubicBezTo>
                    <a:pt x="790611" y="673489"/>
                    <a:pt x="783943" y="669683"/>
                    <a:pt x="777276" y="667781"/>
                  </a:cubicBezTo>
                  <a:cubicBezTo>
                    <a:pt x="747748" y="661122"/>
                    <a:pt x="721078" y="669683"/>
                    <a:pt x="693456" y="680147"/>
                  </a:cubicBezTo>
                  <a:cubicBezTo>
                    <a:pt x="687741" y="682050"/>
                    <a:pt x="687741" y="683001"/>
                    <a:pt x="682026" y="679196"/>
                  </a:cubicBezTo>
                  <a:cubicBezTo>
                    <a:pt x="672501" y="672537"/>
                    <a:pt x="661071" y="665878"/>
                    <a:pt x="650593" y="660171"/>
                  </a:cubicBezTo>
                  <a:cubicBezTo>
                    <a:pt x="640116" y="654464"/>
                    <a:pt x="628686" y="649707"/>
                    <a:pt x="619161" y="642097"/>
                  </a:cubicBezTo>
                  <a:cubicBezTo>
                    <a:pt x="603921" y="630682"/>
                    <a:pt x="596301" y="612608"/>
                    <a:pt x="587728" y="595486"/>
                  </a:cubicBezTo>
                  <a:cubicBezTo>
                    <a:pt x="576298" y="570753"/>
                    <a:pt x="565821" y="545069"/>
                    <a:pt x="553438" y="520336"/>
                  </a:cubicBezTo>
                  <a:cubicBezTo>
                    <a:pt x="547723" y="507970"/>
                    <a:pt x="539151" y="497507"/>
                    <a:pt x="524863" y="493701"/>
                  </a:cubicBezTo>
                  <a:cubicBezTo>
                    <a:pt x="482953" y="481335"/>
                    <a:pt x="433423" y="483238"/>
                    <a:pt x="395323" y="506067"/>
                  </a:cubicBezTo>
                  <a:cubicBezTo>
                    <a:pt x="358176" y="527946"/>
                    <a:pt x="340078" y="570753"/>
                    <a:pt x="314361" y="603096"/>
                  </a:cubicBezTo>
                  <a:cubicBezTo>
                    <a:pt x="285786" y="638292"/>
                    <a:pt x="247686" y="662074"/>
                    <a:pt x="212443" y="690611"/>
                  </a:cubicBezTo>
                  <a:cubicBezTo>
                    <a:pt x="176248" y="719149"/>
                    <a:pt x="143863" y="753394"/>
                    <a:pt x="119098" y="792396"/>
                  </a:cubicBezTo>
                  <a:cubicBezTo>
                    <a:pt x="99096" y="823787"/>
                    <a:pt x="85761" y="858032"/>
                    <a:pt x="65758" y="889423"/>
                  </a:cubicBezTo>
                  <a:cubicBezTo>
                    <a:pt x="45756" y="921766"/>
                    <a:pt x="23848" y="953157"/>
                    <a:pt x="10513" y="989305"/>
                  </a:cubicBezTo>
                  <a:cubicBezTo>
                    <a:pt x="7656" y="995964"/>
                    <a:pt x="-10442" y="1034014"/>
                    <a:pt x="8608" y="1028307"/>
                  </a:cubicBezTo>
                  <a:cubicBezTo>
                    <a:pt x="15276" y="1026404"/>
                    <a:pt x="20991" y="1020697"/>
                    <a:pt x="26706" y="1016891"/>
                  </a:cubicBezTo>
                  <a:cubicBezTo>
                    <a:pt x="36231" y="1011184"/>
                    <a:pt x="46708" y="1004525"/>
                    <a:pt x="57186" y="999769"/>
                  </a:cubicBezTo>
                  <a:cubicBezTo>
                    <a:pt x="96238" y="983598"/>
                    <a:pt x="135291" y="997866"/>
                    <a:pt x="174343" y="1004525"/>
                  </a:cubicBezTo>
                  <a:cubicBezTo>
                    <a:pt x="283881" y="1023550"/>
                    <a:pt x="408658" y="1027355"/>
                    <a:pt x="509623" y="973134"/>
                  </a:cubicBezTo>
                  <a:cubicBezTo>
                    <a:pt x="517243" y="969329"/>
                    <a:pt x="586776" y="926522"/>
                    <a:pt x="583918" y="921766"/>
                  </a:cubicBezTo>
                  <a:cubicBezTo>
                    <a:pt x="583918" y="922717"/>
                    <a:pt x="584871" y="922717"/>
                    <a:pt x="584871" y="922717"/>
                  </a:cubicBezTo>
                  <a:cubicBezTo>
                    <a:pt x="584871" y="941742"/>
                    <a:pt x="585823" y="961719"/>
                    <a:pt x="580108" y="980744"/>
                  </a:cubicBezTo>
                  <a:cubicBezTo>
                    <a:pt x="578203" y="988354"/>
                    <a:pt x="576298" y="995964"/>
                    <a:pt x="575346" y="1003574"/>
                  </a:cubicBezTo>
                  <a:cubicBezTo>
                    <a:pt x="572488" y="1018794"/>
                    <a:pt x="590586" y="997866"/>
                    <a:pt x="593443" y="994061"/>
                  </a:cubicBezTo>
                  <a:cubicBezTo>
                    <a:pt x="603921" y="979792"/>
                    <a:pt x="610588" y="960767"/>
                    <a:pt x="625828" y="949353"/>
                  </a:cubicBezTo>
                  <a:cubicBezTo>
                    <a:pt x="642021" y="936986"/>
                    <a:pt x="661071" y="929376"/>
                    <a:pt x="678216" y="919863"/>
                  </a:cubicBezTo>
                  <a:cubicBezTo>
                    <a:pt x="720126" y="896082"/>
                    <a:pt x="759178" y="867544"/>
                    <a:pt x="801088" y="844715"/>
                  </a:cubicBezTo>
                  <a:cubicBezTo>
                    <a:pt x="811566" y="839007"/>
                    <a:pt x="812518" y="839958"/>
                    <a:pt x="818233" y="851373"/>
                  </a:cubicBezTo>
                  <a:cubicBezTo>
                    <a:pt x="851571" y="917010"/>
                    <a:pt x="877288" y="985500"/>
                    <a:pt x="909673" y="1052088"/>
                  </a:cubicBezTo>
                  <a:cubicBezTo>
                    <a:pt x="913483" y="1059698"/>
                    <a:pt x="918246" y="1068259"/>
                    <a:pt x="922056" y="1075869"/>
                  </a:cubicBezTo>
                  <a:cubicBezTo>
                    <a:pt x="923008" y="1077772"/>
                    <a:pt x="923961" y="1079674"/>
                    <a:pt x="925866" y="1082528"/>
                  </a:cubicBezTo>
                  <a:cubicBezTo>
                    <a:pt x="926818" y="1083479"/>
                    <a:pt x="926818" y="1084430"/>
                    <a:pt x="924913" y="1084430"/>
                  </a:cubicBezTo>
                  <a:cubicBezTo>
                    <a:pt x="922056" y="1085382"/>
                    <a:pt x="918246" y="1084430"/>
                    <a:pt x="915388" y="1084430"/>
                  </a:cubicBezTo>
                  <a:cubicBezTo>
                    <a:pt x="903006" y="1084430"/>
                    <a:pt x="889671" y="1085382"/>
                    <a:pt x="877288" y="1086333"/>
                  </a:cubicBezTo>
                  <a:cubicBezTo>
                    <a:pt x="846808" y="1088236"/>
                    <a:pt x="817281" y="1090138"/>
                    <a:pt x="786801" y="1092992"/>
                  </a:cubicBezTo>
                  <a:cubicBezTo>
                    <a:pt x="776323" y="1093943"/>
                    <a:pt x="765846" y="1094895"/>
                    <a:pt x="755368" y="1096797"/>
                  </a:cubicBezTo>
                  <a:cubicBezTo>
                    <a:pt x="732508" y="1100602"/>
                    <a:pt x="690598" y="1103455"/>
                    <a:pt x="678216" y="1128188"/>
                  </a:cubicBezTo>
                  <a:cubicBezTo>
                    <a:pt x="672501" y="1139604"/>
                    <a:pt x="679168" y="1151018"/>
                    <a:pt x="682978" y="1161482"/>
                  </a:cubicBezTo>
                  <a:cubicBezTo>
                    <a:pt x="733461" y="1331757"/>
                    <a:pt x="761083" y="1506788"/>
                    <a:pt x="813471" y="1677063"/>
                  </a:cubicBezTo>
                  <a:cubicBezTo>
                    <a:pt x="824901" y="1715113"/>
                    <a:pt x="839188" y="1748407"/>
                    <a:pt x="874431" y="1768383"/>
                  </a:cubicBezTo>
                  <a:cubicBezTo>
                    <a:pt x="911578" y="1790262"/>
                    <a:pt x="956346" y="1803579"/>
                    <a:pt x="998256" y="1812140"/>
                  </a:cubicBezTo>
                  <a:cubicBezTo>
                    <a:pt x="1083028" y="1830214"/>
                    <a:pt x="1173516" y="1826409"/>
                    <a:pt x="1256383" y="1808336"/>
                  </a:cubicBezTo>
                  <a:cubicBezTo>
                    <a:pt x="1300198" y="1798823"/>
                    <a:pt x="1391638" y="1784554"/>
                    <a:pt x="1402116" y="1729382"/>
                  </a:cubicBezTo>
                  <a:cubicBezTo>
                    <a:pt x="1431643" y="1571473"/>
                    <a:pt x="1447836" y="1409760"/>
                    <a:pt x="1487841" y="1254705"/>
                  </a:cubicBezTo>
                  <a:cubicBezTo>
                    <a:pt x="1502128" y="1201435"/>
                    <a:pt x="1518321" y="1148165"/>
                    <a:pt x="1524036" y="1092992"/>
                  </a:cubicBezTo>
                  <a:cubicBezTo>
                    <a:pt x="1524988" y="1084430"/>
                    <a:pt x="1525941" y="1074918"/>
                    <a:pt x="1520226" y="1068259"/>
                  </a:cubicBezTo>
                  <a:cubicBezTo>
                    <a:pt x="1511653" y="1057795"/>
                    <a:pt x="1496413" y="1053991"/>
                    <a:pt x="1484031" y="1050185"/>
                  </a:cubicBezTo>
                  <a:cubicBezTo>
                    <a:pt x="1463076" y="1044478"/>
                    <a:pt x="1441168" y="1042575"/>
                    <a:pt x="1419261" y="1039722"/>
                  </a:cubicBezTo>
                  <a:cubicBezTo>
                    <a:pt x="1417356" y="1039722"/>
                    <a:pt x="1414498" y="1038770"/>
                    <a:pt x="1413546" y="1039722"/>
                  </a:cubicBezTo>
                  <a:cubicBezTo>
                    <a:pt x="1414498" y="1035917"/>
                    <a:pt x="1416403" y="1033063"/>
                    <a:pt x="1418308" y="1030209"/>
                  </a:cubicBezTo>
                  <a:cubicBezTo>
                    <a:pt x="1431643" y="1003574"/>
                    <a:pt x="1444026" y="976939"/>
                    <a:pt x="1457361" y="951255"/>
                  </a:cubicBezTo>
                  <a:cubicBezTo>
                    <a:pt x="1466886" y="933181"/>
                    <a:pt x="1477363" y="916059"/>
                    <a:pt x="1486888" y="897985"/>
                  </a:cubicBezTo>
                  <a:cubicBezTo>
                    <a:pt x="1494508" y="883716"/>
                    <a:pt x="1501176" y="868496"/>
                    <a:pt x="1504986" y="853276"/>
                  </a:cubicBezTo>
                  <a:cubicBezTo>
                    <a:pt x="1508796" y="837104"/>
                    <a:pt x="1507843" y="820933"/>
                    <a:pt x="1510701" y="804762"/>
                  </a:cubicBezTo>
                  <a:cubicBezTo>
                    <a:pt x="1512606" y="792396"/>
                    <a:pt x="1520226" y="780980"/>
                    <a:pt x="1525941" y="769565"/>
                  </a:cubicBezTo>
                  <a:cubicBezTo>
                    <a:pt x="1531656" y="757199"/>
                    <a:pt x="1536418" y="743881"/>
                    <a:pt x="1542133" y="731515"/>
                  </a:cubicBezTo>
                  <a:cubicBezTo>
                    <a:pt x="1549753" y="713441"/>
                    <a:pt x="1556421" y="695367"/>
                    <a:pt x="1564041" y="677293"/>
                  </a:cubicBezTo>
                  <a:cubicBezTo>
                    <a:pt x="1570708" y="660171"/>
                    <a:pt x="1615476" y="670634"/>
                    <a:pt x="1626906" y="674440"/>
                  </a:cubicBezTo>
                  <a:cubicBezTo>
                    <a:pt x="1647861" y="680147"/>
                    <a:pt x="1669768" y="687757"/>
                    <a:pt x="1688818" y="697270"/>
                  </a:cubicBezTo>
                  <a:cubicBezTo>
                    <a:pt x="1717393" y="711539"/>
                    <a:pt x="1744063" y="733418"/>
                    <a:pt x="1770733" y="751491"/>
                  </a:cubicBezTo>
                  <a:cubicBezTo>
                    <a:pt x="1799308" y="770516"/>
                    <a:pt x="1826931" y="789541"/>
                    <a:pt x="1857411" y="804762"/>
                  </a:cubicBezTo>
                  <a:cubicBezTo>
                    <a:pt x="1903131" y="827592"/>
                    <a:pt x="1952661" y="838056"/>
                    <a:pt x="2002191" y="848519"/>
                  </a:cubicBezTo>
                  <a:cubicBezTo>
                    <a:pt x="2026956" y="854227"/>
                    <a:pt x="2047911" y="864691"/>
                    <a:pt x="2069818" y="877057"/>
                  </a:cubicBezTo>
                  <a:cubicBezTo>
                    <a:pt x="2077438" y="880862"/>
                    <a:pt x="2084106" y="885618"/>
                    <a:pt x="2090773" y="890375"/>
                  </a:cubicBezTo>
                  <a:cubicBezTo>
                    <a:pt x="2096488" y="894179"/>
                    <a:pt x="2102203" y="899887"/>
                    <a:pt x="2108871" y="903692"/>
                  </a:cubicBezTo>
                  <a:cubicBezTo>
                    <a:pt x="2110776" y="904644"/>
                    <a:pt x="2112681" y="905595"/>
                    <a:pt x="2114586" y="905595"/>
                  </a:cubicBezTo>
                  <a:cubicBezTo>
                    <a:pt x="2115538" y="905595"/>
                    <a:pt x="2121253" y="902741"/>
                    <a:pt x="2121253" y="902741"/>
                  </a:cubicBezTo>
                  <a:cubicBezTo>
                    <a:pt x="2118396" y="899887"/>
                    <a:pt x="2114586" y="897985"/>
                    <a:pt x="2111728" y="895131"/>
                  </a:cubicBezTo>
                  <a:close/>
                  <a:moveTo>
                    <a:pt x="2058388" y="586924"/>
                  </a:moveTo>
                  <a:cubicBezTo>
                    <a:pt x="2041243" y="611657"/>
                    <a:pt x="2017431" y="627828"/>
                    <a:pt x="1991713" y="641146"/>
                  </a:cubicBezTo>
                  <a:cubicBezTo>
                    <a:pt x="1988856" y="643048"/>
                    <a:pt x="1985046" y="643999"/>
                    <a:pt x="1980283" y="645902"/>
                  </a:cubicBezTo>
                  <a:cubicBezTo>
                    <a:pt x="1998381" y="618315"/>
                    <a:pt x="2019336" y="595486"/>
                    <a:pt x="2020288" y="561240"/>
                  </a:cubicBezTo>
                  <a:cubicBezTo>
                    <a:pt x="2033623" y="567899"/>
                    <a:pt x="2046006" y="573607"/>
                    <a:pt x="2057436" y="579314"/>
                  </a:cubicBezTo>
                  <a:cubicBezTo>
                    <a:pt x="2062198" y="581217"/>
                    <a:pt x="2061246" y="583119"/>
                    <a:pt x="2058388" y="586924"/>
                  </a:cubicBezTo>
                  <a:close/>
                  <a:moveTo>
                    <a:pt x="1486888" y="429016"/>
                  </a:moveTo>
                  <a:cubicBezTo>
                    <a:pt x="1499271" y="401429"/>
                    <a:pt x="1512606" y="373843"/>
                    <a:pt x="1524988" y="346257"/>
                  </a:cubicBezTo>
                  <a:cubicBezTo>
                    <a:pt x="1531656" y="331988"/>
                    <a:pt x="1544038" y="324378"/>
                    <a:pt x="1557373" y="317719"/>
                  </a:cubicBezTo>
                  <a:cubicBezTo>
                    <a:pt x="1571661" y="311060"/>
                    <a:pt x="1586901" y="303450"/>
                    <a:pt x="1602141" y="300597"/>
                  </a:cubicBezTo>
                  <a:cubicBezTo>
                    <a:pt x="1635478" y="295840"/>
                    <a:pt x="1665958" y="277766"/>
                    <a:pt x="1697391" y="267303"/>
                  </a:cubicBezTo>
                  <a:cubicBezTo>
                    <a:pt x="1731681" y="255888"/>
                    <a:pt x="1767876" y="249229"/>
                    <a:pt x="1804071" y="250180"/>
                  </a:cubicBezTo>
                  <a:cubicBezTo>
                    <a:pt x="1820263" y="250180"/>
                    <a:pt x="1837408" y="251131"/>
                    <a:pt x="1853601" y="251131"/>
                  </a:cubicBezTo>
                  <a:cubicBezTo>
                    <a:pt x="1873603" y="252083"/>
                    <a:pt x="1894558" y="250180"/>
                    <a:pt x="1912656" y="257790"/>
                  </a:cubicBezTo>
                  <a:cubicBezTo>
                    <a:pt x="1934563" y="266351"/>
                    <a:pt x="1954566" y="280620"/>
                    <a:pt x="1976473" y="289181"/>
                  </a:cubicBezTo>
                  <a:cubicBezTo>
                    <a:pt x="2006953" y="301548"/>
                    <a:pt x="2029813" y="341500"/>
                    <a:pt x="2035528" y="372892"/>
                  </a:cubicBezTo>
                  <a:cubicBezTo>
                    <a:pt x="2038386" y="389063"/>
                    <a:pt x="2037433" y="405235"/>
                    <a:pt x="2039338" y="421406"/>
                  </a:cubicBezTo>
                  <a:cubicBezTo>
                    <a:pt x="2040291" y="431870"/>
                    <a:pt x="2043148" y="442333"/>
                    <a:pt x="2046958" y="451846"/>
                  </a:cubicBezTo>
                  <a:cubicBezTo>
                    <a:pt x="2061246" y="487994"/>
                    <a:pt x="2092678" y="527946"/>
                    <a:pt x="2069818" y="566948"/>
                  </a:cubicBezTo>
                  <a:cubicBezTo>
                    <a:pt x="2068866" y="568851"/>
                    <a:pt x="2068866" y="570753"/>
                    <a:pt x="2066961" y="572655"/>
                  </a:cubicBezTo>
                  <a:cubicBezTo>
                    <a:pt x="2058388" y="560289"/>
                    <a:pt x="2046006" y="555533"/>
                    <a:pt x="2033623" y="551728"/>
                  </a:cubicBezTo>
                  <a:cubicBezTo>
                    <a:pt x="2003143" y="542215"/>
                    <a:pt x="1969806" y="540313"/>
                    <a:pt x="1938373" y="540313"/>
                  </a:cubicBezTo>
                  <a:cubicBezTo>
                    <a:pt x="1914561" y="540313"/>
                    <a:pt x="1888843" y="546020"/>
                    <a:pt x="1865983" y="549826"/>
                  </a:cubicBezTo>
                  <a:cubicBezTo>
                    <a:pt x="1852648" y="551728"/>
                    <a:pt x="1839313" y="554582"/>
                    <a:pt x="1825978" y="556484"/>
                  </a:cubicBezTo>
                  <a:cubicBezTo>
                    <a:pt x="1792641" y="561240"/>
                    <a:pt x="1759303" y="563143"/>
                    <a:pt x="1725966" y="565996"/>
                  </a:cubicBezTo>
                  <a:cubicBezTo>
                    <a:pt x="1704058" y="567899"/>
                    <a:pt x="1680246" y="568851"/>
                    <a:pt x="1658338" y="565045"/>
                  </a:cubicBezTo>
                  <a:cubicBezTo>
                    <a:pt x="1644051" y="562192"/>
                    <a:pt x="1630716" y="559338"/>
                    <a:pt x="1617381" y="552679"/>
                  </a:cubicBezTo>
                  <a:cubicBezTo>
                    <a:pt x="1603093" y="546020"/>
                    <a:pt x="1589758" y="537459"/>
                    <a:pt x="1576423" y="528898"/>
                  </a:cubicBezTo>
                  <a:cubicBezTo>
                    <a:pt x="1564041" y="521288"/>
                    <a:pt x="1551658" y="511775"/>
                    <a:pt x="1540228" y="503214"/>
                  </a:cubicBezTo>
                  <a:cubicBezTo>
                    <a:pt x="1532608" y="497507"/>
                    <a:pt x="1524988" y="490848"/>
                    <a:pt x="1516416" y="485140"/>
                  </a:cubicBezTo>
                  <a:cubicBezTo>
                    <a:pt x="1507843" y="479432"/>
                    <a:pt x="1498318" y="475627"/>
                    <a:pt x="1488793" y="470871"/>
                  </a:cubicBezTo>
                  <a:cubicBezTo>
                    <a:pt x="1493556" y="468017"/>
                    <a:pt x="1500223" y="466115"/>
                    <a:pt x="1505938" y="462310"/>
                  </a:cubicBezTo>
                  <a:cubicBezTo>
                    <a:pt x="1516416" y="455651"/>
                    <a:pt x="1526893" y="448041"/>
                    <a:pt x="1538323" y="441382"/>
                  </a:cubicBezTo>
                  <a:cubicBezTo>
                    <a:pt x="1545943" y="436626"/>
                    <a:pt x="1554516" y="433772"/>
                    <a:pt x="1562136" y="429967"/>
                  </a:cubicBezTo>
                  <a:cubicBezTo>
                    <a:pt x="1571661" y="426162"/>
                    <a:pt x="1580233" y="421406"/>
                    <a:pt x="1589758" y="417601"/>
                  </a:cubicBezTo>
                  <a:cubicBezTo>
                    <a:pt x="1661196" y="391917"/>
                    <a:pt x="1730728" y="370989"/>
                    <a:pt x="1806928" y="367184"/>
                  </a:cubicBezTo>
                  <a:cubicBezTo>
                    <a:pt x="1850743" y="365282"/>
                    <a:pt x="1894558" y="370989"/>
                    <a:pt x="1934563" y="389063"/>
                  </a:cubicBezTo>
                  <a:cubicBezTo>
                    <a:pt x="1939326" y="390966"/>
                    <a:pt x="1964091" y="409039"/>
                    <a:pt x="1966948" y="401429"/>
                  </a:cubicBezTo>
                  <a:cubicBezTo>
                    <a:pt x="1967901" y="397625"/>
                    <a:pt x="1966948" y="398576"/>
                    <a:pt x="1965043" y="395722"/>
                  </a:cubicBezTo>
                  <a:cubicBezTo>
                    <a:pt x="1963138" y="391917"/>
                    <a:pt x="1956471" y="390014"/>
                    <a:pt x="1952661" y="388112"/>
                  </a:cubicBezTo>
                  <a:cubicBezTo>
                    <a:pt x="1944088" y="383356"/>
                    <a:pt x="1934563" y="380502"/>
                    <a:pt x="1925038" y="376697"/>
                  </a:cubicBezTo>
                  <a:cubicBezTo>
                    <a:pt x="1811691" y="333891"/>
                    <a:pt x="1673578" y="365282"/>
                    <a:pt x="1566898" y="412845"/>
                  </a:cubicBezTo>
                  <a:cubicBezTo>
                    <a:pt x="1550706" y="419503"/>
                    <a:pt x="1534513" y="426162"/>
                    <a:pt x="1519273" y="433772"/>
                  </a:cubicBezTo>
                  <a:cubicBezTo>
                    <a:pt x="1503081" y="442333"/>
                    <a:pt x="1486888" y="452797"/>
                    <a:pt x="1470696" y="463261"/>
                  </a:cubicBezTo>
                  <a:cubicBezTo>
                    <a:pt x="1468791" y="464213"/>
                    <a:pt x="1465933" y="465164"/>
                    <a:pt x="1464028" y="466115"/>
                  </a:cubicBezTo>
                  <a:cubicBezTo>
                    <a:pt x="1474506" y="456602"/>
                    <a:pt x="1481173" y="442333"/>
                    <a:pt x="1486888" y="429016"/>
                  </a:cubicBezTo>
                  <a:close/>
                  <a:moveTo>
                    <a:pt x="1477363" y="472774"/>
                  </a:moveTo>
                  <a:cubicBezTo>
                    <a:pt x="1498318" y="457554"/>
                    <a:pt x="1521178" y="444236"/>
                    <a:pt x="1544991" y="433772"/>
                  </a:cubicBezTo>
                  <a:cubicBezTo>
                    <a:pt x="1550706" y="431870"/>
                    <a:pt x="1555468" y="428064"/>
                    <a:pt x="1561183" y="426162"/>
                  </a:cubicBezTo>
                  <a:cubicBezTo>
                    <a:pt x="1547848" y="433772"/>
                    <a:pt x="1535466" y="441382"/>
                    <a:pt x="1522131" y="448041"/>
                  </a:cubicBezTo>
                  <a:cubicBezTo>
                    <a:pt x="1503081" y="458505"/>
                    <a:pt x="1484031" y="468969"/>
                    <a:pt x="1464981" y="479432"/>
                  </a:cubicBezTo>
                  <a:cubicBezTo>
                    <a:pt x="1469743" y="478481"/>
                    <a:pt x="1473553" y="475627"/>
                    <a:pt x="1477363" y="472774"/>
                  </a:cubicBezTo>
                  <a:close/>
                  <a:moveTo>
                    <a:pt x="1267813" y="658268"/>
                  </a:moveTo>
                  <a:cubicBezTo>
                    <a:pt x="1280196" y="644951"/>
                    <a:pt x="1293531" y="631633"/>
                    <a:pt x="1306866" y="618315"/>
                  </a:cubicBezTo>
                  <a:cubicBezTo>
                    <a:pt x="1321153" y="604047"/>
                    <a:pt x="1334488" y="588827"/>
                    <a:pt x="1348776" y="574558"/>
                  </a:cubicBezTo>
                  <a:cubicBezTo>
                    <a:pt x="1361158" y="563143"/>
                    <a:pt x="1373541" y="551728"/>
                    <a:pt x="1385923" y="540313"/>
                  </a:cubicBezTo>
                  <a:cubicBezTo>
                    <a:pt x="1394496" y="532702"/>
                    <a:pt x="1402116" y="525093"/>
                    <a:pt x="1410688" y="517483"/>
                  </a:cubicBezTo>
                  <a:cubicBezTo>
                    <a:pt x="1416403" y="512726"/>
                    <a:pt x="1422118" y="507970"/>
                    <a:pt x="1428786" y="504165"/>
                  </a:cubicBezTo>
                  <a:cubicBezTo>
                    <a:pt x="1439263" y="496555"/>
                    <a:pt x="1450693" y="489896"/>
                    <a:pt x="1461171" y="482286"/>
                  </a:cubicBezTo>
                  <a:cubicBezTo>
                    <a:pt x="1462123" y="482286"/>
                    <a:pt x="1462123" y="482286"/>
                    <a:pt x="1463076" y="482286"/>
                  </a:cubicBezTo>
                  <a:cubicBezTo>
                    <a:pt x="1452598" y="491799"/>
                    <a:pt x="1441168" y="501311"/>
                    <a:pt x="1430691" y="509873"/>
                  </a:cubicBezTo>
                  <a:cubicBezTo>
                    <a:pt x="1415451" y="523190"/>
                    <a:pt x="1400211" y="535557"/>
                    <a:pt x="1384971" y="549826"/>
                  </a:cubicBezTo>
                  <a:cubicBezTo>
                    <a:pt x="1368778" y="565045"/>
                    <a:pt x="1352586" y="580265"/>
                    <a:pt x="1336393" y="595486"/>
                  </a:cubicBezTo>
                  <a:cubicBezTo>
                    <a:pt x="1324011" y="606901"/>
                    <a:pt x="1312581" y="619267"/>
                    <a:pt x="1301151" y="632584"/>
                  </a:cubicBezTo>
                  <a:cubicBezTo>
                    <a:pt x="1289721" y="644951"/>
                    <a:pt x="1278291" y="658268"/>
                    <a:pt x="1266861" y="671586"/>
                  </a:cubicBezTo>
                  <a:cubicBezTo>
                    <a:pt x="1264003" y="666830"/>
                    <a:pt x="1264003" y="662074"/>
                    <a:pt x="1267813" y="658268"/>
                  </a:cubicBezTo>
                  <a:close/>
                  <a:moveTo>
                    <a:pt x="1277338" y="264449"/>
                  </a:moveTo>
                  <a:cubicBezTo>
                    <a:pt x="1264956" y="276815"/>
                    <a:pt x="1253526" y="288230"/>
                    <a:pt x="1242096" y="301548"/>
                  </a:cubicBezTo>
                  <a:cubicBezTo>
                    <a:pt x="1231618" y="313914"/>
                    <a:pt x="1223046" y="327232"/>
                    <a:pt x="1214473" y="341500"/>
                  </a:cubicBezTo>
                  <a:cubicBezTo>
                    <a:pt x="1208758" y="350062"/>
                    <a:pt x="1204948" y="359574"/>
                    <a:pt x="1201138" y="368135"/>
                  </a:cubicBezTo>
                  <a:cubicBezTo>
                    <a:pt x="1194471" y="382404"/>
                    <a:pt x="1187803" y="395722"/>
                    <a:pt x="1182088" y="409991"/>
                  </a:cubicBezTo>
                  <a:cubicBezTo>
                    <a:pt x="1174468" y="429016"/>
                    <a:pt x="1166848" y="448041"/>
                    <a:pt x="1159228" y="467066"/>
                  </a:cubicBezTo>
                  <a:cubicBezTo>
                    <a:pt x="1154466" y="479432"/>
                    <a:pt x="1147798" y="492750"/>
                    <a:pt x="1143036" y="505116"/>
                  </a:cubicBezTo>
                  <a:cubicBezTo>
                    <a:pt x="1137321" y="520336"/>
                    <a:pt x="1132558" y="536508"/>
                    <a:pt x="1126843" y="552679"/>
                  </a:cubicBezTo>
                  <a:cubicBezTo>
                    <a:pt x="1119223" y="574558"/>
                    <a:pt x="1110651" y="595486"/>
                    <a:pt x="1102078" y="616413"/>
                  </a:cubicBezTo>
                  <a:cubicBezTo>
                    <a:pt x="1101126" y="619267"/>
                    <a:pt x="1098268" y="622121"/>
                    <a:pt x="1095411" y="623072"/>
                  </a:cubicBezTo>
                  <a:cubicBezTo>
                    <a:pt x="1090648" y="625926"/>
                    <a:pt x="1084933" y="627828"/>
                    <a:pt x="1077313" y="631633"/>
                  </a:cubicBezTo>
                  <a:cubicBezTo>
                    <a:pt x="1084933" y="612608"/>
                    <a:pt x="1091601" y="594534"/>
                    <a:pt x="1099221" y="576461"/>
                  </a:cubicBezTo>
                  <a:cubicBezTo>
                    <a:pt x="1106841" y="558386"/>
                    <a:pt x="1113508" y="539361"/>
                    <a:pt x="1121128" y="521288"/>
                  </a:cubicBezTo>
                  <a:cubicBezTo>
                    <a:pt x="1131606" y="496555"/>
                    <a:pt x="1143036" y="471823"/>
                    <a:pt x="1154466" y="446139"/>
                  </a:cubicBezTo>
                  <a:cubicBezTo>
                    <a:pt x="1159228" y="435675"/>
                    <a:pt x="1163991" y="424260"/>
                    <a:pt x="1168753" y="412845"/>
                  </a:cubicBezTo>
                  <a:cubicBezTo>
                    <a:pt x="1180183" y="390014"/>
                    <a:pt x="1190661" y="367184"/>
                    <a:pt x="1203996" y="345305"/>
                  </a:cubicBezTo>
                  <a:cubicBezTo>
                    <a:pt x="1214473" y="326280"/>
                    <a:pt x="1226856" y="308207"/>
                    <a:pt x="1240191" y="292035"/>
                  </a:cubicBezTo>
                  <a:cubicBezTo>
                    <a:pt x="1249716" y="280620"/>
                    <a:pt x="1262098" y="271108"/>
                    <a:pt x="1274481" y="260644"/>
                  </a:cubicBezTo>
                  <a:cubicBezTo>
                    <a:pt x="1282101" y="253985"/>
                    <a:pt x="1290673" y="248278"/>
                    <a:pt x="1300198" y="243521"/>
                  </a:cubicBezTo>
                  <a:cubicBezTo>
                    <a:pt x="1292578" y="251131"/>
                    <a:pt x="1284958" y="256839"/>
                    <a:pt x="1277338" y="264449"/>
                  </a:cubicBezTo>
                  <a:close/>
                  <a:moveTo>
                    <a:pt x="1076361" y="619267"/>
                  </a:moveTo>
                  <a:cubicBezTo>
                    <a:pt x="1073503" y="625926"/>
                    <a:pt x="1070646" y="632584"/>
                    <a:pt x="1067788" y="639243"/>
                  </a:cubicBezTo>
                  <a:cubicBezTo>
                    <a:pt x="1064931" y="645902"/>
                    <a:pt x="1059216" y="653512"/>
                    <a:pt x="1052548" y="650658"/>
                  </a:cubicBezTo>
                  <a:cubicBezTo>
                    <a:pt x="1050643" y="649707"/>
                    <a:pt x="1049691" y="647805"/>
                    <a:pt x="1047786" y="645902"/>
                  </a:cubicBezTo>
                  <a:cubicBezTo>
                    <a:pt x="1040166" y="633536"/>
                    <a:pt x="1036356" y="619267"/>
                    <a:pt x="1026831" y="607852"/>
                  </a:cubicBezTo>
                  <a:cubicBezTo>
                    <a:pt x="1015401" y="594534"/>
                    <a:pt x="997303" y="588827"/>
                    <a:pt x="980158" y="583119"/>
                  </a:cubicBezTo>
                  <a:cubicBezTo>
                    <a:pt x="975396" y="581217"/>
                    <a:pt x="970633" y="579314"/>
                    <a:pt x="966823" y="575509"/>
                  </a:cubicBezTo>
                  <a:cubicBezTo>
                    <a:pt x="964918" y="572655"/>
                    <a:pt x="963966" y="567899"/>
                    <a:pt x="963013" y="564094"/>
                  </a:cubicBezTo>
                  <a:cubicBezTo>
                    <a:pt x="957298" y="538410"/>
                    <a:pt x="951583" y="513677"/>
                    <a:pt x="945868" y="487994"/>
                  </a:cubicBezTo>
                  <a:cubicBezTo>
                    <a:pt x="937296" y="448992"/>
                    <a:pt x="927771" y="407137"/>
                    <a:pt x="939201" y="368135"/>
                  </a:cubicBezTo>
                  <a:cubicBezTo>
                    <a:pt x="943011" y="352916"/>
                    <a:pt x="953488" y="335793"/>
                    <a:pt x="963013" y="322475"/>
                  </a:cubicBezTo>
                  <a:cubicBezTo>
                    <a:pt x="973491" y="308207"/>
                    <a:pt x="986826" y="294889"/>
                    <a:pt x="1001113" y="284425"/>
                  </a:cubicBezTo>
                  <a:cubicBezTo>
                    <a:pt x="1026831" y="265400"/>
                    <a:pt x="1056358" y="251131"/>
                    <a:pt x="1085886" y="239716"/>
                  </a:cubicBezTo>
                  <a:cubicBezTo>
                    <a:pt x="1105888" y="269205"/>
                    <a:pt x="1153513" y="268254"/>
                    <a:pt x="1173516" y="297743"/>
                  </a:cubicBezTo>
                  <a:cubicBezTo>
                    <a:pt x="1184946" y="314865"/>
                    <a:pt x="1183993" y="337696"/>
                    <a:pt x="1180183" y="357672"/>
                  </a:cubicBezTo>
                  <a:cubicBezTo>
                    <a:pt x="1174468" y="387161"/>
                    <a:pt x="1162086" y="414747"/>
                    <a:pt x="1150656" y="442333"/>
                  </a:cubicBezTo>
                  <a:cubicBezTo>
                    <a:pt x="1125891" y="501311"/>
                    <a:pt x="1101126" y="560289"/>
                    <a:pt x="1076361" y="619267"/>
                  </a:cubicBezTo>
                  <a:close/>
                  <a:moveTo>
                    <a:pt x="1218283" y="88467"/>
                  </a:moveTo>
                  <a:cubicBezTo>
                    <a:pt x="1227808" y="89418"/>
                    <a:pt x="1238286" y="89418"/>
                    <a:pt x="1247811" y="92272"/>
                  </a:cubicBezTo>
                  <a:cubicBezTo>
                    <a:pt x="1264003" y="97028"/>
                    <a:pt x="1278291" y="92272"/>
                    <a:pt x="1291626" y="83710"/>
                  </a:cubicBezTo>
                  <a:cubicBezTo>
                    <a:pt x="1304008" y="76100"/>
                    <a:pt x="1317343" y="69441"/>
                    <a:pt x="1330678" y="62783"/>
                  </a:cubicBezTo>
                  <a:cubicBezTo>
                    <a:pt x="1353538" y="52319"/>
                    <a:pt x="1376398" y="40904"/>
                    <a:pt x="1399258" y="32343"/>
                  </a:cubicBezTo>
                  <a:cubicBezTo>
                    <a:pt x="1415451" y="26635"/>
                    <a:pt x="1433548" y="22830"/>
                    <a:pt x="1451646" y="19025"/>
                  </a:cubicBezTo>
                  <a:cubicBezTo>
                    <a:pt x="1465933" y="16171"/>
                    <a:pt x="1481173" y="14269"/>
                    <a:pt x="1495461" y="12366"/>
                  </a:cubicBezTo>
                  <a:cubicBezTo>
                    <a:pt x="1510701" y="10464"/>
                    <a:pt x="1525941" y="8561"/>
                    <a:pt x="1541181" y="7610"/>
                  </a:cubicBezTo>
                  <a:cubicBezTo>
                    <a:pt x="1557373" y="6659"/>
                    <a:pt x="1572613" y="5708"/>
                    <a:pt x="1588806" y="6659"/>
                  </a:cubicBezTo>
                  <a:cubicBezTo>
                    <a:pt x="1612618" y="7610"/>
                    <a:pt x="1636431" y="10464"/>
                    <a:pt x="1660243" y="12366"/>
                  </a:cubicBezTo>
                  <a:cubicBezTo>
                    <a:pt x="1665958" y="13318"/>
                    <a:pt x="1672626" y="12366"/>
                    <a:pt x="1678341" y="12366"/>
                  </a:cubicBezTo>
                  <a:cubicBezTo>
                    <a:pt x="1681198" y="12366"/>
                    <a:pt x="1683103" y="12366"/>
                    <a:pt x="1685008" y="13318"/>
                  </a:cubicBezTo>
                  <a:cubicBezTo>
                    <a:pt x="1664053" y="16171"/>
                    <a:pt x="1643098" y="19025"/>
                    <a:pt x="1622143" y="20927"/>
                  </a:cubicBezTo>
                  <a:cubicBezTo>
                    <a:pt x="1594521" y="23781"/>
                    <a:pt x="1567851" y="28538"/>
                    <a:pt x="1541181" y="37099"/>
                  </a:cubicBezTo>
                  <a:cubicBezTo>
                    <a:pt x="1518321" y="44709"/>
                    <a:pt x="1496413" y="55173"/>
                    <a:pt x="1473553" y="64685"/>
                  </a:cubicBezTo>
                  <a:cubicBezTo>
                    <a:pt x="1463076" y="69441"/>
                    <a:pt x="1451646" y="71344"/>
                    <a:pt x="1440216" y="76100"/>
                  </a:cubicBezTo>
                  <a:cubicBezTo>
                    <a:pt x="1424023" y="82759"/>
                    <a:pt x="1406878" y="90369"/>
                    <a:pt x="1390686" y="97028"/>
                  </a:cubicBezTo>
                  <a:cubicBezTo>
                    <a:pt x="1370683" y="105589"/>
                    <a:pt x="1348776" y="109394"/>
                    <a:pt x="1326868" y="105589"/>
                  </a:cubicBezTo>
                  <a:cubicBezTo>
                    <a:pt x="1300198" y="101784"/>
                    <a:pt x="1272576" y="97028"/>
                    <a:pt x="1245906" y="92272"/>
                  </a:cubicBezTo>
                  <a:cubicBezTo>
                    <a:pt x="1235428" y="90369"/>
                    <a:pt x="1225903" y="89418"/>
                    <a:pt x="1215426" y="87515"/>
                  </a:cubicBezTo>
                  <a:cubicBezTo>
                    <a:pt x="1218283" y="90369"/>
                    <a:pt x="1218283" y="89418"/>
                    <a:pt x="1218283" y="88467"/>
                  </a:cubicBezTo>
                  <a:close/>
                  <a:moveTo>
                    <a:pt x="1099221" y="137932"/>
                  </a:moveTo>
                  <a:cubicBezTo>
                    <a:pt x="1106841" y="132224"/>
                    <a:pt x="1113508" y="125565"/>
                    <a:pt x="1120176" y="118907"/>
                  </a:cubicBezTo>
                  <a:cubicBezTo>
                    <a:pt x="1133511" y="103687"/>
                    <a:pt x="1150656" y="98930"/>
                    <a:pt x="1169706" y="97028"/>
                  </a:cubicBezTo>
                  <a:cubicBezTo>
                    <a:pt x="1181136" y="96077"/>
                    <a:pt x="1193518" y="94174"/>
                    <a:pt x="1204948" y="94174"/>
                  </a:cubicBezTo>
                  <a:cubicBezTo>
                    <a:pt x="1212568" y="94174"/>
                    <a:pt x="1221141" y="96077"/>
                    <a:pt x="1228761" y="97028"/>
                  </a:cubicBezTo>
                  <a:cubicBezTo>
                    <a:pt x="1253526" y="100833"/>
                    <a:pt x="1277338" y="105589"/>
                    <a:pt x="1302103" y="109394"/>
                  </a:cubicBezTo>
                  <a:cubicBezTo>
                    <a:pt x="1315438" y="111297"/>
                    <a:pt x="1329726" y="114151"/>
                    <a:pt x="1343061" y="115102"/>
                  </a:cubicBezTo>
                  <a:cubicBezTo>
                    <a:pt x="1350681" y="116053"/>
                    <a:pt x="1359253" y="114151"/>
                    <a:pt x="1366873" y="113199"/>
                  </a:cubicBezTo>
                  <a:cubicBezTo>
                    <a:pt x="1394496" y="107492"/>
                    <a:pt x="1418308" y="95125"/>
                    <a:pt x="1444026" y="83710"/>
                  </a:cubicBezTo>
                  <a:cubicBezTo>
                    <a:pt x="1458313" y="77052"/>
                    <a:pt x="1472601" y="72295"/>
                    <a:pt x="1486888" y="67539"/>
                  </a:cubicBezTo>
                  <a:cubicBezTo>
                    <a:pt x="1515463" y="58027"/>
                    <a:pt x="1544038" y="48514"/>
                    <a:pt x="1572613" y="40904"/>
                  </a:cubicBezTo>
                  <a:cubicBezTo>
                    <a:pt x="1598331" y="33294"/>
                    <a:pt x="1625001" y="31391"/>
                    <a:pt x="1650718" y="31391"/>
                  </a:cubicBezTo>
                  <a:cubicBezTo>
                    <a:pt x="1664053" y="31391"/>
                    <a:pt x="1678341" y="28538"/>
                    <a:pt x="1691676" y="28538"/>
                  </a:cubicBezTo>
                  <a:cubicBezTo>
                    <a:pt x="1708821" y="28538"/>
                    <a:pt x="1725013" y="29489"/>
                    <a:pt x="1742158" y="29489"/>
                  </a:cubicBezTo>
                  <a:cubicBezTo>
                    <a:pt x="1748826" y="29489"/>
                    <a:pt x="1755493" y="28538"/>
                    <a:pt x="1762161" y="28538"/>
                  </a:cubicBezTo>
                  <a:cubicBezTo>
                    <a:pt x="1770733" y="28538"/>
                    <a:pt x="1779306" y="30440"/>
                    <a:pt x="1787878" y="29489"/>
                  </a:cubicBezTo>
                  <a:cubicBezTo>
                    <a:pt x="1806928" y="28538"/>
                    <a:pt x="1825978" y="27586"/>
                    <a:pt x="1844076" y="26635"/>
                  </a:cubicBezTo>
                  <a:cubicBezTo>
                    <a:pt x="1857411" y="26635"/>
                    <a:pt x="1869793" y="26635"/>
                    <a:pt x="1883128" y="26635"/>
                  </a:cubicBezTo>
                  <a:cubicBezTo>
                    <a:pt x="1870746" y="35196"/>
                    <a:pt x="1859316" y="43758"/>
                    <a:pt x="1847886" y="51368"/>
                  </a:cubicBezTo>
                  <a:cubicBezTo>
                    <a:pt x="1833598" y="60880"/>
                    <a:pt x="1819311" y="69441"/>
                    <a:pt x="1804071" y="77052"/>
                  </a:cubicBezTo>
                  <a:cubicBezTo>
                    <a:pt x="1790736" y="83710"/>
                    <a:pt x="1775496" y="89418"/>
                    <a:pt x="1761208" y="95125"/>
                  </a:cubicBezTo>
                  <a:cubicBezTo>
                    <a:pt x="1750731" y="98930"/>
                    <a:pt x="1741206" y="103687"/>
                    <a:pt x="1730728" y="107492"/>
                  </a:cubicBezTo>
                  <a:cubicBezTo>
                    <a:pt x="1707868" y="115102"/>
                    <a:pt x="1685961" y="121761"/>
                    <a:pt x="1663101" y="128419"/>
                  </a:cubicBezTo>
                  <a:cubicBezTo>
                    <a:pt x="1645956" y="133176"/>
                    <a:pt x="1629763" y="138883"/>
                    <a:pt x="1612618" y="143640"/>
                  </a:cubicBezTo>
                  <a:cubicBezTo>
                    <a:pt x="1588806" y="149347"/>
                    <a:pt x="1564993" y="153152"/>
                    <a:pt x="1541181" y="158859"/>
                  </a:cubicBezTo>
                  <a:cubicBezTo>
                    <a:pt x="1512606" y="165518"/>
                    <a:pt x="1484983" y="174080"/>
                    <a:pt x="1457361" y="181690"/>
                  </a:cubicBezTo>
                  <a:cubicBezTo>
                    <a:pt x="1439263" y="186446"/>
                    <a:pt x="1421166" y="190251"/>
                    <a:pt x="1404021" y="195959"/>
                  </a:cubicBezTo>
                  <a:cubicBezTo>
                    <a:pt x="1384018" y="201666"/>
                    <a:pt x="1364968" y="208325"/>
                    <a:pt x="1345918" y="215935"/>
                  </a:cubicBezTo>
                  <a:cubicBezTo>
                    <a:pt x="1328773" y="221642"/>
                    <a:pt x="1312581" y="228301"/>
                    <a:pt x="1296388" y="235911"/>
                  </a:cubicBezTo>
                  <a:cubicBezTo>
                    <a:pt x="1285911" y="241619"/>
                    <a:pt x="1278291" y="252083"/>
                    <a:pt x="1267813" y="258741"/>
                  </a:cubicBezTo>
                  <a:cubicBezTo>
                    <a:pt x="1246858" y="272059"/>
                    <a:pt x="1232571" y="292986"/>
                    <a:pt x="1218283" y="312963"/>
                  </a:cubicBezTo>
                  <a:cubicBezTo>
                    <a:pt x="1209711" y="325329"/>
                    <a:pt x="1202091" y="338647"/>
                    <a:pt x="1194471" y="349110"/>
                  </a:cubicBezTo>
                  <a:cubicBezTo>
                    <a:pt x="1192566" y="336744"/>
                    <a:pt x="1190661" y="322475"/>
                    <a:pt x="1188756" y="308207"/>
                  </a:cubicBezTo>
                  <a:cubicBezTo>
                    <a:pt x="1185898" y="292986"/>
                    <a:pt x="1177326" y="282523"/>
                    <a:pt x="1163038" y="276815"/>
                  </a:cubicBezTo>
                  <a:cubicBezTo>
                    <a:pt x="1152561" y="272059"/>
                    <a:pt x="1141131" y="268254"/>
                    <a:pt x="1131606" y="262546"/>
                  </a:cubicBezTo>
                  <a:cubicBezTo>
                    <a:pt x="1121128" y="256839"/>
                    <a:pt x="1110651" y="248278"/>
                    <a:pt x="1101126" y="241619"/>
                  </a:cubicBezTo>
                  <a:cubicBezTo>
                    <a:pt x="1092553" y="235911"/>
                    <a:pt x="1084933" y="229252"/>
                    <a:pt x="1075408" y="223545"/>
                  </a:cubicBezTo>
                  <a:cubicBezTo>
                    <a:pt x="1063978" y="215935"/>
                    <a:pt x="1055406" y="205471"/>
                    <a:pt x="1048738" y="194056"/>
                  </a:cubicBezTo>
                  <a:cubicBezTo>
                    <a:pt x="1043976" y="185495"/>
                    <a:pt x="1046833" y="174080"/>
                    <a:pt x="1055406" y="168372"/>
                  </a:cubicBezTo>
                  <a:cubicBezTo>
                    <a:pt x="1069693" y="157908"/>
                    <a:pt x="1084933" y="148396"/>
                    <a:pt x="1099221" y="137932"/>
                  </a:cubicBezTo>
                  <a:close/>
                  <a:moveTo>
                    <a:pt x="1076361" y="141737"/>
                  </a:moveTo>
                  <a:cubicBezTo>
                    <a:pt x="1068741" y="149347"/>
                    <a:pt x="1060168" y="154103"/>
                    <a:pt x="1051596" y="159811"/>
                  </a:cubicBezTo>
                  <a:cubicBezTo>
                    <a:pt x="1043976" y="166470"/>
                    <a:pt x="1036356" y="175031"/>
                    <a:pt x="1037308" y="185495"/>
                  </a:cubicBezTo>
                  <a:cubicBezTo>
                    <a:pt x="1038261" y="192153"/>
                    <a:pt x="1042071" y="198812"/>
                    <a:pt x="1046833" y="204520"/>
                  </a:cubicBezTo>
                  <a:cubicBezTo>
                    <a:pt x="1054453" y="214032"/>
                    <a:pt x="1063026" y="222594"/>
                    <a:pt x="1072551" y="230204"/>
                  </a:cubicBezTo>
                  <a:cubicBezTo>
                    <a:pt x="1045881" y="250180"/>
                    <a:pt x="1014448" y="262546"/>
                    <a:pt x="987778" y="282523"/>
                  </a:cubicBezTo>
                  <a:cubicBezTo>
                    <a:pt x="960156" y="303450"/>
                    <a:pt x="938248" y="331037"/>
                    <a:pt x="924913" y="362428"/>
                  </a:cubicBezTo>
                  <a:cubicBezTo>
                    <a:pt x="914436" y="317719"/>
                    <a:pt x="903006" y="273010"/>
                    <a:pt x="880146" y="234009"/>
                  </a:cubicBezTo>
                  <a:cubicBezTo>
                    <a:pt x="876336" y="228301"/>
                    <a:pt x="871573" y="222594"/>
                    <a:pt x="868716" y="216886"/>
                  </a:cubicBezTo>
                  <a:cubicBezTo>
                    <a:pt x="865858" y="211178"/>
                    <a:pt x="871573" y="207373"/>
                    <a:pt x="874431" y="203568"/>
                  </a:cubicBezTo>
                  <a:cubicBezTo>
                    <a:pt x="883003" y="193105"/>
                    <a:pt x="894433" y="184543"/>
                    <a:pt x="904911" y="176933"/>
                  </a:cubicBezTo>
                  <a:cubicBezTo>
                    <a:pt x="935391" y="154103"/>
                    <a:pt x="969681" y="133176"/>
                    <a:pt x="1006828" y="130322"/>
                  </a:cubicBezTo>
                  <a:cubicBezTo>
                    <a:pt x="1031593" y="128419"/>
                    <a:pt x="1054453" y="134127"/>
                    <a:pt x="1076361" y="141737"/>
                  </a:cubicBezTo>
                  <a:close/>
                  <a:moveTo>
                    <a:pt x="716316" y="404283"/>
                  </a:moveTo>
                  <a:cubicBezTo>
                    <a:pt x="702981" y="426162"/>
                    <a:pt x="694408" y="450895"/>
                    <a:pt x="684883" y="474676"/>
                  </a:cubicBezTo>
                  <a:cubicBezTo>
                    <a:pt x="681073" y="484189"/>
                    <a:pt x="678216" y="493701"/>
                    <a:pt x="673453" y="505116"/>
                  </a:cubicBezTo>
                  <a:cubicBezTo>
                    <a:pt x="667738" y="500360"/>
                    <a:pt x="662023" y="494652"/>
                    <a:pt x="656308" y="488945"/>
                  </a:cubicBezTo>
                  <a:cubicBezTo>
                    <a:pt x="639163" y="469920"/>
                    <a:pt x="622971" y="450895"/>
                    <a:pt x="605826" y="431870"/>
                  </a:cubicBezTo>
                  <a:cubicBezTo>
                    <a:pt x="575346" y="399527"/>
                    <a:pt x="562963" y="357672"/>
                    <a:pt x="544866" y="318670"/>
                  </a:cubicBezTo>
                  <a:cubicBezTo>
                    <a:pt x="536293" y="300597"/>
                    <a:pt x="525816" y="282523"/>
                    <a:pt x="512481" y="267303"/>
                  </a:cubicBezTo>
                  <a:cubicBezTo>
                    <a:pt x="502956" y="255888"/>
                    <a:pt x="498193" y="242570"/>
                    <a:pt x="496288" y="227350"/>
                  </a:cubicBezTo>
                  <a:cubicBezTo>
                    <a:pt x="493431" y="195959"/>
                    <a:pt x="499146" y="166470"/>
                    <a:pt x="509623" y="136981"/>
                  </a:cubicBezTo>
                  <a:cubicBezTo>
                    <a:pt x="513433" y="127468"/>
                    <a:pt x="522006" y="121761"/>
                    <a:pt x="532483" y="118907"/>
                  </a:cubicBezTo>
                  <a:cubicBezTo>
                    <a:pt x="566773" y="109394"/>
                    <a:pt x="601063" y="95125"/>
                    <a:pt x="636306" y="87515"/>
                  </a:cubicBezTo>
                  <a:cubicBezTo>
                    <a:pt x="657261" y="82759"/>
                    <a:pt x="679168" y="76100"/>
                    <a:pt x="702028" y="82759"/>
                  </a:cubicBezTo>
                  <a:cubicBezTo>
                    <a:pt x="711553" y="85613"/>
                    <a:pt x="720126" y="88467"/>
                    <a:pt x="728698" y="92272"/>
                  </a:cubicBezTo>
                  <a:cubicBezTo>
                    <a:pt x="731556" y="93223"/>
                    <a:pt x="750606" y="102735"/>
                    <a:pt x="751558" y="101784"/>
                  </a:cubicBezTo>
                  <a:cubicBezTo>
                    <a:pt x="725841" y="126517"/>
                    <a:pt x="702028" y="152201"/>
                    <a:pt x="687741" y="184543"/>
                  </a:cubicBezTo>
                  <a:cubicBezTo>
                    <a:pt x="680121" y="202617"/>
                    <a:pt x="673453" y="220691"/>
                    <a:pt x="671548" y="240667"/>
                  </a:cubicBezTo>
                  <a:cubicBezTo>
                    <a:pt x="670596" y="250180"/>
                    <a:pt x="669643" y="259692"/>
                    <a:pt x="667738" y="269205"/>
                  </a:cubicBezTo>
                  <a:cubicBezTo>
                    <a:pt x="666786" y="273961"/>
                    <a:pt x="664881" y="278718"/>
                    <a:pt x="662976" y="283474"/>
                  </a:cubicBezTo>
                  <a:cubicBezTo>
                    <a:pt x="662023" y="286328"/>
                    <a:pt x="658213" y="292035"/>
                    <a:pt x="660118" y="294889"/>
                  </a:cubicBezTo>
                  <a:cubicBezTo>
                    <a:pt x="661071" y="296791"/>
                    <a:pt x="666786" y="294889"/>
                    <a:pt x="667738" y="292986"/>
                  </a:cubicBezTo>
                  <a:cubicBezTo>
                    <a:pt x="671548" y="281572"/>
                    <a:pt x="676311" y="270156"/>
                    <a:pt x="678216" y="257790"/>
                  </a:cubicBezTo>
                  <a:cubicBezTo>
                    <a:pt x="682026" y="234960"/>
                    <a:pt x="684883" y="212130"/>
                    <a:pt x="695361" y="190251"/>
                  </a:cubicBezTo>
                  <a:cubicBezTo>
                    <a:pt x="709648" y="159811"/>
                    <a:pt x="729651" y="135078"/>
                    <a:pt x="753463" y="112248"/>
                  </a:cubicBezTo>
                  <a:cubicBezTo>
                    <a:pt x="770608" y="96077"/>
                    <a:pt x="792516" y="87515"/>
                    <a:pt x="815376" y="82759"/>
                  </a:cubicBezTo>
                  <a:cubicBezTo>
                    <a:pt x="839188" y="78003"/>
                    <a:pt x="863001" y="78003"/>
                    <a:pt x="886813" y="80857"/>
                  </a:cubicBezTo>
                  <a:cubicBezTo>
                    <a:pt x="898243" y="81808"/>
                    <a:pt x="909673" y="85613"/>
                    <a:pt x="920151" y="87515"/>
                  </a:cubicBezTo>
                  <a:cubicBezTo>
                    <a:pt x="937296" y="90369"/>
                    <a:pt x="954441" y="93223"/>
                    <a:pt x="971586" y="95125"/>
                  </a:cubicBezTo>
                  <a:cubicBezTo>
                    <a:pt x="982063" y="97028"/>
                    <a:pt x="992541" y="98930"/>
                    <a:pt x="1002066" y="102735"/>
                  </a:cubicBezTo>
                  <a:cubicBezTo>
                    <a:pt x="1011591" y="105589"/>
                    <a:pt x="1023021" y="109394"/>
                    <a:pt x="1031593" y="115102"/>
                  </a:cubicBezTo>
                  <a:cubicBezTo>
                    <a:pt x="1015401" y="110346"/>
                    <a:pt x="1000161" y="115102"/>
                    <a:pt x="985873" y="120809"/>
                  </a:cubicBezTo>
                  <a:cubicBezTo>
                    <a:pt x="952536" y="134127"/>
                    <a:pt x="911578" y="150298"/>
                    <a:pt x="886813" y="178836"/>
                  </a:cubicBezTo>
                  <a:cubicBezTo>
                    <a:pt x="868716" y="198812"/>
                    <a:pt x="849666" y="218789"/>
                    <a:pt x="832521" y="238765"/>
                  </a:cubicBezTo>
                  <a:cubicBezTo>
                    <a:pt x="816328" y="257790"/>
                    <a:pt x="802993" y="278718"/>
                    <a:pt x="789658" y="298694"/>
                  </a:cubicBezTo>
                  <a:cubicBezTo>
                    <a:pt x="763941" y="331988"/>
                    <a:pt x="737271" y="367184"/>
                    <a:pt x="716316" y="404283"/>
                  </a:cubicBezTo>
                  <a:close/>
                  <a:moveTo>
                    <a:pt x="770608" y="341500"/>
                  </a:moveTo>
                  <a:cubicBezTo>
                    <a:pt x="800136" y="301548"/>
                    <a:pt x="830616" y="260644"/>
                    <a:pt x="861096" y="218789"/>
                  </a:cubicBezTo>
                  <a:cubicBezTo>
                    <a:pt x="871573" y="234009"/>
                    <a:pt x="878241" y="248278"/>
                    <a:pt x="884908" y="263497"/>
                  </a:cubicBezTo>
                  <a:cubicBezTo>
                    <a:pt x="895386" y="291084"/>
                    <a:pt x="893481" y="319622"/>
                    <a:pt x="903006" y="347208"/>
                  </a:cubicBezTo>
                  <a:cubicBezTo>
                    <a:pt x="905863" y="354818"/>
                    <a:pt x="904911" y="364331"/>
                    <a:pt x="905863" y="372892"/>
                  </a:cubicBezTo>
                  <a:cubicBezTo>
                    <a:pt x="864906" y="347208"/>
                    <a:pt x="821091" y="333891"/>
                    <a:pt x="770608" y="341500"/>
                  </a:cubicBezTo>
                  <a:close/>
                  <a:moveTo>
                    <a:pt x="931581" y="481335"/>
                  </a:moveTo>
                  <a:cubicBezTo>
                    <a:pt x="927771" y="462310"/>
                    <a:pt x="924913" y="444236"/>
                    <a:pt x="921103" y="425211"/>
                  </a:cubicBezTo>
                  <a:cubicBezTo>
                    <a:pt x="917293" y="403332"/>
                    <a:pt x="913483" y="380502"/>
                    <a:pt x="909673" y="358623"/>
                  </a:cubicBezTo>
                  <a:cubicBezTo>
                    <a:pt x="907768" y="347208"/>
                    <a:pt x="905863" y="336744"/>
                    <a:pt x="903958" y="325329"/>
                  </a:cubicBezTo>
                  <a:cubicBezTo>
                    <a:pt x="903006" y="319622"/>
                    <a:pt x="902053" y="313914"/>
                    <a:pt x="901101" y="308207"/>
                  </a:cubicBezTo>
                  <a:cubicBezTo>
                    <a:pt x="901101" y="305353"/>
                    <a:pt x="900148" y="302499"/>
                    <a:pt x="900148" y="299645"/>
                  </a:cubicBezTo>
                  <a:cubicBezTo>
                    <a:pt x="900148" y="298694"/>
                    <a:pt x="898243" y="293938"/>
                    <a:pt x="900148" y="293938"/>
                  </a:cubicBezTo>
                  <a:cubicBezTo>
                    <a:pt x="901101" y="293938"/>
                    <a:pt x="902053" y="298694"/>
                    <a:pt x="902053" y="300597"/>
                  </a:cubicBezTo>
                  <a:cubicBezTo>
                    <a:pt x="903006" y="303450"/>
                    <a:pt x="903006" y="306304"/>
                    <a:pt x="903958" y="308207"/>
                  </a:cubicBezTo>
                  <a:cubicBezTo>
                    <a:pt x="904911" y="313914"/>
                    <a:pt x="905863" y="318670"/>
                    <a:pt x="906816" y="324378"/>
                  </a:cubicBezTo>
                  <a:cubicBezTo>
                    <a:pt x="908721" y="334842"/>
                    <a:pt x="910626" y="346257"/>
                    <a:pt x="912531" y="356721"/>
                  </a:cubicBezTo>
                  <a:cubicBezTo>
                    <a:pt x="916341" y="378600"/>
                    <a:pt x="920151" y="399527"/>
                    <a:pt x="923961" y="421406"/>
                  </a:cubicBezTo>
                  <a:cubicBezTo>
                    <a:pt x="927771" y="443285"/>
                    <a:pt x="931581" y="464213"/>
                    <a:pt x="935391" y="486091"/>
                  </a:cubicBezTo>
                  <a:cubicBezTo>
                    <a:pt x="939201" y="507019"/>
                    <a:pt x="943963" y="528898"/>
                    <a:pt x="949678" y="549826"/>
                  </a:cubicBezTo>
                  <a:cubicBezTo>
                    <a:pt x="951583" y="557435"/>
                    <a:pt x="953488" y="564094"/>
                    <a:pt x="955393" y="571704"/>
                  </a:cubicBezTo>
                  <a:cubicBezTo>
                    <a:pt x="956346" y="574558"/>
                    <a:pt x="956346" y="577412"/>
                    <a:pt x="954441" y="579314"/>
                  </a:cubicBezTo>
                  <a:cubicBezTo>
                    <a:pt x="952536" y="580265"/>
                    <a:pt x="950631" y="578363"/>
                    <a:pt x="949678" y="576461"/>
                  </a:cubicBezTo>
                  <a:cubicBezTo>
                    <a:pt x="948726" y="574558"/>
                    <a:pt x="948726" y="572655"/>
                    <a:pt x="948726" y="570753"/>
                  </a:cubicBezTo>
                  <a:cubicBezTo>
                    <a:pt x="948726" y="563143"/>
                    <a:pt x="946821" y="555533"/>
                    <a:pt x="943963" y="547923"/>
                  </a:cubicBezTo>
                  <a:cubicBezTo>
                    <a:pt x="939201" y="528898"/>
                    <a:pt x="935391" y="509873"/>
                    <a:pt x="931581" y="490848"/>
                  </a:cubicBezTo>
                  <a:cubicBezTo>
                    <a:pt x="932533" y="487994"/>
                    <a:pt x="931581" y="484189"/>
                    <a:pt x="931581" y="481335"/>
                  </a:cubicBezTo>
                  <a:close/>
                  <a:moveTo>
                    <a:pt x="928723" y="690611"/>
                  </a:moveTo>
                  <a:cubicBezTo>
                    <a:pt x="916341" y="683001"/>
                    <a:pt x="905863" y="672537"/>
                    <a:pt x="895386" y="662074"/>
                  </a:cubicBezTo>
                  <a:cubicBezTo>
                    <a:pt x="869668" y="639243"/>
                    <a:pt x="843951" y="615462"/>
                    <a:pt x="818233" y="591680"/>
                  </a:cubicBezTo>
                  <a:cubicBezTo>
                    <a:pt x="797278" y="571704"/>
                    <a:pt x="782038" y="548874"/>
                    <a:pt x="772513" y="522239"/>
                  </a:cubicBezTo>
                  <a:cubicBezTo>
                    <a:pt x="772513" y="521288"/>
                    <a:pt x="772513" y="521288"/>
                    <a:pt x="771561" y="520336"/>
                  </a:cubicBezTo>
                  <a:cubicBezTo>
                    <a:pt x="766798" y="505116"/>
                    <a:pt x="761083" y="490848"/>
                    <a:pt x="755368" y="475627"/>
                  </a:cubicBezTo>
                  <a:cubicBezTo>
                    <a:pt x="768703" y="484189"/>
                    <a:pt x="782991" y="487994"/>
                    <a:pt x="798231" y="491799"/>
                  </a:cubicBezTo>
                  <a:cubicBezTo>
                    <a:pt x="831568" y="501311"/>
                    <a:pt x="864906" y="513677"/>
                    <a:pt x="891576" y="536508"/>
                  </a:cubicBezTo>
                  <a:cubicBezTo>
                    <a:pt x="905863" y="548874"/>
                    <a:pt x="917293" y="561240"/>
                    <a:pt x="927771" y="576461"/>
                  </a:cubicBezTo>
                  <a:cubicBezTo>
                    <a:pt x="933486" y="585022"/>
                    <a:pt x="944916" y="587876"/>
                    <a:pt x="954441" y="586924"/>
                  </a:cubicBezTo>
                  <a:cubicBezTo>
                    <a:pt x="979206" y="585973"/>
                    <a:pt x="999208" y="596437"/>
                    <a:pt x="1018258" y="608803"/>
                  </a:cubicBezTo>
                  <a:cubicBezTo>
                    <a:pt x="1021116" y="610706"/>
                    <a:pt x="1023021" y="612608"/>
                    <a:pt x="1023973" y="615462"/>
                  </a:cubicBezTo>
                  <a:cubicBezTo>
                    <a:pt x="1031593" y="627828"/>
                    <a:pt x="1038261" y="641146"/>
                    <a:pt x="1045881" y="654464"/>
                  </a:cubicBezTo>
                  <a:cubicBezTo>
                    <a:pt x="1048738" y="660171"/>
                    <a:pt x="1036356" y="674440"/>
                    <a:pt x="1033498" y="679196"/>
                  </a:cubicBezTo>
                  <a:cubicBezTo>
                    <a:pt x="1027783" y="688709"/>
                    <a:pt x="1023021" y="698221"/>
                    <a:pt x="1019211" y="707734"/>
                  </a:cubicBezTo>
                  <a:cubicBezTo>
                    <a:pt x="1018258" y="710587"/>
                    <a:pt x="1008733" y="737222"/>
                    <a:pt x="1009686" y="737222"/>
                  </a:cubicBezTo>
                  <a:cubicBezTo>
                    <a:pt x="1006828" y="735320"/>
                    <a:pt x="1003018" y="732466"/>
                    <a:pt x="999208" y="730564"/>
                  </a:cubicBezTo>
                  <a:cubicBezTo>
                    <a:pt x="975396" y="717246"/>
                    <a:pt x="951583" y="704880"/>
                    <a:pt x="928723" y="690611"/>
                  </a:cubicBezTo>
                  <a:close/>
                  <a:moveTo>
                    <a:pt x="1013496" y="820933"/>
                  </a:moveTo>
                  <a:cubicBezTo>
                    <a:pt x="1008733" y="795249"/>
                    <a:pt x="1003971" y="770516"/>
                    <a:pt x="1000161" y="745784"/>
                  </a:cubicBezTo>
                  <a:cubicBezTo>
                    <a:pt x="1009686" y="748637"/>
                    <a:pt x="1011591" y="754345"/>
                    <a:pt x="1011591" y="764809"/>
                  </a:cubicBezTo>
                  <a:cubicBezTo>
                    <a:pt x="1010638" y="782883"/>
                    <a:pt x="1012543" y="801908"/>
                    <a:pt x="1013496" y="820933"/>
                  </a:cubicBezTo>
                  <a:close/>
                  <a:moveTo>
                    <a:pt x="979206" y="736271"/>
                  </a:moveTo>
                  <a:cubicBezTo>
                    <a:pt x="979206" y="736271"/>
                    <a:pt x="980158" y="736271"/>
                    <a:pt x="979206" y="736271"/>
                  </a:cubicBezTo>
                  <a:cubicBezTo>
                    <a:pt x="979206" y="735320"/>
                    <a:pt x="980158" y="735320"/>
                    <a:pt x="980158" y="735320"/>
                  </a:cubicBezTo>
                  <a:cubicBezTo>
                    <a:pt x="988731" y="734369"/>
                    <a:pt x="988731" y="746735"/>
                    <a:pt x="989683" y="752443"/>
                  </a:cubicBezTo>
                  <a:cubicBezTo>
                    <a:pt x="991588" y="761955"/>
                    <a:pt x="992541" y="771468"/>
                    <a:pt x="994446" y="780980"/>
                  </a:cubicBezTo>
                  <a:cubicBezTo>
                    <a:pt x="997303" y="796200"/>
                    <a:pt x="1000161" y="810469"/>
                    <a:pt x="1003018" y="825689"/>
                  </a:cubicBezTo>
                  <a:cubicBezTo>
                    <a:pt x="1004923" y="839958"/>
                    <a:pt x="1006828" y="853276"/>
                    <a:pt x="1008733" y="867544"/>
                  </a:cubicBezTo>
                  <a:cubicBezTo>
                    <a:pt x="1011591" y="885618"/>
                    <a:pt x="1014448" y="902741"/>
                    <a:pt x="1017306" y="920815"/>
                  </a:cubicBezTo>
                  <a:cubicBezTo>
                    <a:pt x="1018258" y="926522"/>
                    <a:pt x="1019211" y="931279"/>
                    <a:pt x="1020163" y="936986"/>
                  </a:cubicBezTo>
                  <a:cubicBezTo>
                    <a:pt x="1022068" y="954109"/>
                    <a:pt x="1024926" y="971231"/>
                    <a:pt x="1024926" y="988354"/>
                  </a:cubicBezTo>
                  <a:cubicBezTo>
                    <a:pt x="1024926" y="996915"/>
                    <a:pt x="1024926" y="1004525"/>
                    <a:pt x="1023973" y="1013086"/>
                  </a:cubicBezTo>
                  <a:cubicBezTo>
                    <a:pt x="1023021" y="1020697"/>
                    <a:pt x="1023973" y="1029258"/>
                    <a:pt x="1021116" y="1035917"/>
                  </a:cubicBezTo>
                  <a:cubicBezTo>
                    <a:pt x="1020163" y="1037819"/>
                    <a:pt x="1019211" y="1037819"/>
                    <a:pt x="1018258" y="1036868"/>
                  </a:cubicBezTo>
                  <a:cubicBezTo>
                    <a:pt x="1016353" y="1035917"/>
                    <a:pt x="1017306" y="1029258"/>
                    <a:pt x="1017306" y="1027355"/>
                  </a:cubicBezTo>
                  <a:cubicBezTo>
                    <a:pt x="1017306" y="1021648"/>
                    <a:pt x="1016353" y="1015940"/>
                    <a:pt x="1015401" y="1010233"/>
                  </a:cubicBezTo>
                  <a:cubicBezTo>
                    <a:pt x="1014448" y="998817"/>
                    <a:pt x="1013496" y="988354"/>
                    <a:pt x="1012543" y="976939"/>
                  </a:cubicBezTo>
                  <a:cubicBezTo>
                    <a:pt x="1010638" y="955060"/>
                    <a:pt x="1007781" y="932230"/>
                    <a:pt x="1004923" y="910351"/>
                  </a:cubicBezTo>
                  <a:cubicBezTo>
                    <a:pt x="1000161" y="865642"/>
                    <a:pt x="993493" y="821884"/>
                    <a:pt x="986826" y="777175"/>
                  </a:cubicBezTo>
                  <a:cubicBezTo>
                    <a:pt x="985873" y="770516"/>
                    <a:pt x="984921" y="762906"/>
                    <a:pt x="983016" y="756247"/>
                  </a:cubicBezTo>
                  <a:cubicBezTo>
                    <a:pt x="982063" y="749589"/>
                    <a:pt x="980158" y="742930"/>
                    <a:pt x="979206" y="737222"/>
                  </a:cubicBezTo>
                  <a:cubicBezTo>
                    <a:pt x="979206" y="736271"/>
                    <a:pt x="979206" y="736271"/>
                    <a:pt x="979206" y="736271"/>
                  </a:cubicBezTo>
                  <a:close/>
                  <a:moveTo>
                    <a:pt x="995398" y="933181"/>
                  </a:moveTo>
                  <a:cubicBezTo>
                    <a:pt x="1001113" y="965523"/>
                    <a:pt x="1004923" y="998817"/>
                    <a:pt x="1007781" y="1032111"/>
                  </a:cubicBezTo>
                  <a:cubicBezTo>
                    <a:pt x="1008733" y="1041624"/>
                    <a:pt x="1009686" y="1052088"/>
                    <a:pt x="1010638" y="1061601"/>
                  </a:cubicBezTo>
                  <a:cubicBezTo>
                    <a:pt x="1011591" y="1066357"/>
                    <a:pt x="1011591" y="1071113"/>
                    <a:pt x="1012543" y="1076820"/>
                  </a:cubicBezTo>
                  <a:cubicBezTo>
                    <a:pt x="1012543" y="1078723"/>
                    <a:pt x="1014448" y="1089187"/>
                    <a:pt x="1012543" y="1090138"/>
                  </a:cubicBezTo>
                  <a:cubicBezTo>
                    <a:pt x="1009686" y="1090138"/>
                    <a:pt x="1010638" y="1088236"/>
                    <a:pt x="1009686" y="1086333"/>
                  </a:cubicBezTo>
                  <a:cubicBezTo>
                    <a:pt x="1009686" y="1083479"/>
                    <a:pt x="1008733" y="1081577"/>
                    <a:pt x="1008733" y="1078723"/>
                  </a:cubicBezTo>
                  <a:cubicBezTo>
                    <a:pt x="1007781" y="1073967"/>
                    <a:pt x="1006828" y="1069211"/>
                    <a:pt x="1006828" y="1064454"/>
                  </a:cubicBezTo>
                  <a:cubicBezTo>
                    <a:pt x="1003971" y="1046380"/>
                    <a:pt x="1001113" y="1029258"/>
                    <a:pt x="998256" y="1011184"/>
                  </a:cubicBezTo>
                  <a:cubicBezTo>
                    <a:pt x="996351" y="996915"/>
                    <a:pt x="994446" y="981695"/>
                    <a:pt x="992541" y="967426"/>
                  </a:cubicBezTo>
                  <a:cubicBezTo>
                    <a:pt x="988731" y="945547"/>
                    <a:pt x="985873" y="923669"/>
                    <a:pt x="981111" y="901790"/>
                  </a:cubicBezTo>
                  <a:cubicBezTo>
                    <a:pt x="977301" y="880862"/>
                    <a:pt x="972538" y="860885"/>
                    <a:pt x="966823" y="839958"/>
                  </a:cubicBezTo>
                  <a:cubicBezTo>
                    <a:pt x="962061" y="822835"/>
                    <a:pt x="955393" y="805713"/>
                    <a:pt x="949678" y="788590"/>
                  </a:cubicBezTo>
                  <a:cubicBezTo>
                    <a:pt x="948726" y="786688"/>
                    <a:pt x="948726" y="784785"/>
                    <a:pt x="948726" y="782883"/>
                  </a:cubicBezTo>
                  <a:cubicBezTo>
                    <a:pt x="967776" y="832348"/>
                    <a:pt x="984921" y="881813"/>
                    <a:pt x="995398" y="933181"/>
                  </a:cubicBezTo>
                  <a:close/>
                  <a:moveTo>
                    <a:pt x="1005876" y="1129139"/>
                  </a:moveTo>
                  <a:cubicBezTo>
                    <a:pt x="1005876" y="1135798"/>
                    <a:pt x="1003971" y="1143408"/>
                    <a:pt x="1002066" y="1151018"/>
                  </a:cubicBezTo>
                  <a:cubicBezTo>
                    <a:pt x="992541" y="1135798"/>
                    <a:pt x="983968" y="1121530"/>
                    <a:pt x="974443" y="1107261"/>
                  </a:cubicBezTo>
                  <a:cubicBezTo>
                    <a:pt x="973491" y="1106310"/>
                    <a:pt x="973491" y="1105358"/>
                    <a:pt x="972538" y="1104407"/>
                  </a:cubicBezTo>
                  <a:cubicBezTo>
                    <a:pt x="972538" y="1104407"/>
                    <a:pt x="972538" y="1104407"/>
                    <a:pt x="973491" y="1104407"/>
                  </a:cubicBezTo>
                  <a:cubicBezTo>
                    <a:pt x="983968" y="1103455"/>
                    <a:pt x="994446" y="1102504"/>
                    <a:pt x="1004923" y="1103455"/>
                  </a:cubicBezTo>
                  <a:cubicBezTo>
                    <a:pt x="1004923" y="1112968"/>
                    <a:pt x="1005876" y="1121530"/>
                    <a:pt x="1005876" y="1129139"/>
                  </a:cubicBezTo>
                  <a:close/>
                  <a:moveTo>
                    <a:pt x="957298" y="1081577"/>
                  </a:moveTo>
                  <a:cubicBezTo>
                    <a:pt x="956346" y="1080626"/>
                    <a:pt x="955393" y="1079674"/>
                    <a:pt x="954441" y="1077772"/>
                  </a:cubicBezTo>
                  <a:cubicBezTo>
                    <a:pt x="933486" y="1042575"/>
                    <a:pt x="914436" y="1005476"/>
                    <a:pt x="897291" y="967426"/>
                  </a:cubicBezTo>
                  <a:cubicBezTo>
                    <a:pt x="880146" y="929376"/>
                    <a:pt x="866811" y="889423"/>
                    <a:pt x="846808" y="853276"/>
                  </a:cubicBezTo>
                  <a:cubicBezTo>
                    <a:pt x="842998" y="845666"/>
                    <a:pt x="836331" y="838056"/>
                    <a:pt x="832521" y="829494"/>
                  </a:cubicBezTo>
                  <a:cubicBezTo>
                    <a:pt x="832521" y="829494"/>
                    <a:pt x="843951" y="825689"/>
                    <a:pt x="844903" y="825689"/>
                  </a:cubicBezTo>
                  <a:cubicBezTo>
                    <a:pt x="869668" y="816177"/>
                    <a:pt x="894433" y="805713"/>
                    <a:pt x="919198" y="795249"/>
                  </a:cubicBezTo>
                  <a:cubicBezTo>
                    <a:pt x="923961" y="793347"/>
                    <a:pt x="926818" y="790493"/>
                    <a:pt x="930628" y="788590"/>
                  </a:cubicBezTo>
                  <a:cubicBezTo>
                    <a:pt x="932533" y="786688"/>
                    <a:pt x="937296" y="783834"/>
                    <a:pt x="940153" y="786688"/>
                  </a:cubicBezTo>
                  <a:cubicBezTo>
                    <a:pt x="945868" y="792396"/>
                    <a:pt x="945868" y="800956"/>
                    <a:pt x="947773" y="807615"/>
                  </a:cubicBezTo>
                  <a:cubicBezTo>
                    <a:pt x="955393" y="830446"/>
                    <a:pt x="962061" y="853276"/>
                    <a:pt x="966823" y="877057"/>
                  </a:cubicBezTo>
                  <a:cubicBezTo>
                    <a:pt x="973491" y="908448"/>
                    <a:pt x="979206" y="939840"/>
                    <a:pt x="984921" y="972182"/>
                  </a:cubicBezTo>
                  <a:cubicBezTo>
                    <a:pt x="985873" y="975988"/>
                    <a:pt x="985873" y="979792"/>
                    <a:pt x="986826" y="983598"/>
                  </a:cubicBezTo>
                  <a:cubicBezTo>
                    <a:pt x="991588" y="1015940"/>
                    <a:pt x="997303" y="1048283"/>
                    <a:pt x="1002066" y="1080626"/>
                  </a:cubicBezTo>
                  <a:cubicBezTo>
                    <a:pt x="988731" y="1081577"/>
                    <a:pt x="974443" y="1081577"/>
                    <a:pt x="961108" y="1082528"/>
                  </a:cubicBezTo>
                  <a:cubicBezTo>
                    <a:pt x="960156" y="1082528"/>
                    <a:pt x="958251" y="1082528"/>
                    <a:pt x="957298" y="1081577"/>
                  </a:cubicBezTo>
                  <a:cubicBezTo>
                    <a:pt x="957298" y="1081577"/>
                    <a:pt x="957298" y="1081577"/>
                    <a:pt x="957298" y="1081577"/>
                  </a:cubicBezTo>
                  <a:close/>
                  <a:moveTo>
                    <a:pt x="970633" y="1091089"/>
                  </a:moveTo>
                  <a:cubicBezTo>
                    <a:pt x="979206" y="1091089"/>
                    <a:pt x="987778" y="1090138"/>
                    <a:pt x="995398" y="1089187"/>
                  </a:cubicBezTo>
                  <a:cubicBezTo>
                    <a:pt x="997303" y="1089187"/>
                    <a:pt x="999208" y="1089187"/>
                    <a:pt x="1001113" y="1089187"/>
                  </a:cubicBezTo>
                  <a:cubicBezTo>
                    <a:pt x="1001113" y="1089187"/>
                    <a:pt x="1003018" y="1089187"/>
                    <a:pt x="1003018" y="1089187"/>
                  </a:cubicBezTo>
                  <a:cubicBezTo>
                    <a:pt x="1003018" y="1092041"/>
                    <a:pt x="1003971" y="1095846"/>
                    <a:pt x="1003971" y="1098699"/>
                  </a:cubicBezTo>
                  <a:cubicBezTo>
                    <a:pt x="1000161" y="1098699"/>
                    <a:pt x="995398" y="1099651"/>
                    <a:pt x="994446" y="1099651"/>
                  </a:cubicBezTo>
                  <a:cubicBezTo>
                    <a:pt x="986826" y="1099651"/>
                    <a:pt x="980158" y="1100602"/>
                    <a:pt x="972538" y="1100602"/>
                  </a:cubicBezTo>
                  <a:cubicBezTo>
                    <a:pt x="971586" y="1100602"/>
                    <a:pt x="970633" y="1100602"/>
                    <a:pt x="969681" y="1100602"/>
                  </a:cubicBezTo>
                  <a:cubicBezTo>
                    <a:pt x="969681" y="1100602"/>
                    <a:pt x="968728" y="1098699"/>
                    <a:pt x="968728" y="1098699"/>
                  </a:cubicBezTo>
                  <a:cubicBezTo>
                    <a:pt x="968728" y="1097748"/>
                    <a:pt x="967776" y="1097748"/>
                    <a:pt x="967776" y="1096797"/>
                  </a:cubicBezTo>
                  <a:cubicBezTo>
                    <a:pt x="966823" y="1095846"/>
                    <a:pt x="965871" y="1093943"/>
                    <a:pt x="964918" y="1092992"/>
                  </a:cubicBezTo>
                  <a:cubicBezTo>
                    <a:pt x="963966" y="1092041"/>
                    <a:pt x="963966" y="1092041"/>
                    <a:pt x="963013" y="1091089"/>
                  </a:cubicBezTo>
                  <a:cubicBezTo>
                    <a:pt x="963013" y="1091089"/>
                    <a:pt x="966823" y="1091089"/>
                    <a:pt x="966823" y="1091089"/>
                  </a:cubicBezTo>
                  <a:cubicBezTo>
                    <a:pt x="967776" y="1091089"/>
                    <a:pt x="969681" y="1091089"/>
                    <a:pt x="970633" y="1091089"/>
                  </a:cubicBezTo>
                  <a:close/>
                  <a:moveTo>
                    <a:pt x="582966" y="901790"/>
                  </a:moveTo>
                  <a:cubicBezTo>
                    <a:pt x="582966" y="902741"/>
                    <a:pt x="582013" y="903692"/>
                    <a:pt x="582013" y="904644"/>
                  </a:cubicBezTo>
                  <a:cubicBezTo>
                    <a:pt x="569631" y="914156"/>
                    <a:pt x="558201" y="923669"/>
                    <a:pt x="545818" y="933181"/>
                  </a:cubicBezTo>
                  <a:cubicBezTo>
                    <a:pt x="533436" y="942694"/>
                    <a:pt x="521053" y="951255"/>
                    <a:pt x="508671" y="959816"/>
                  </a:cubicBezTo>
                  <a:cubicBezTo>
                    <a:pt x="488668" y="974085"/>
                    <a:pt x="464856" y="980744"/>
                    <a:pt x="441043" y="986451"/>
                  </a:cubicBezTo>
                  <a:cubicBezTo>
                    <a:pt x="424851" y="990256"/>
                    <a:pt x="409611" y="995013"/>
                    <a:pt x="393418" y="997866"/>
                  </a:cubicBezTo>
                  <a:cubicBezTo>
                    <a:pt x="378178" y="1000720"/>
                    <a:pt x="363891" y="1002623"/>
                    <a:pt x="348651" y="1003574"/>
                  </a:cubicBezTo>
                  <a:cubicBezTo>
                    <a:pt x="329601" y="1004525"/>
                    <a:pt x="310551" y="1003574"/>
                    <a:pt x="290548" y="1005476"/>
                  </a:cubicBezTo>
                  <a:cubicBezTo>
                    <a:pt x="271498" y="1007379"/>
                    <a:pt x="252448" y="1002623"/>
                    <a:pt x="234351" y="999769"/>
                  </a:cubicBezTo>
                  <a:cubicBezTo>
                    <a:pt x="214348" y="995964"/>
                    <a:pt x="193393" y="994061"/>
                    <a:pt x="173391" y="990256"/>
                  </a:cubicBezTo>
                  <a:cubicBezTo>
                    <a:pt x="152436" y="987403"/>
                    <a:pt x="131481" y="983598"/>
                    <a:pt x="110526" y="981695"/>
                  </a:cubicBezTo>
                  <a:cubicBezTo>
                    <a:pt x="80046" y="978841"/>
                    <a:pt x="50518" y="980744"/>
                    <a:pt x="25753" y="1000720"/>
                  </a:cubicBezTo>
                  <a:cubicBezTo>
                    <a:pt x="21943" y="1003574"/>
                    <a:pt x="18133" y="1005476"/>
                    <a:pt x="14323" y="1008330"/>
                  </a:cubicBezTo>
                  <a:cubicBezTo>
                    <a:pt x="16228" y="983598"/>
                    <a:pt x="26706" y="962670"/>
                    <a:pt x="40993" y="942694"/>
                  </a:cubicBezTo>
                  <a:cubicBezTo>
                    <a:pt x="56233" y="919863"/>
                    <a:pt x="71473" y="897034"/>
                    <a:pt x="84808" y="873252"/>
                  </a:cubicBezTo>
                  <a:cubicBezTo>
                    <a:pt x="96238" y="852324"/>
                    <a:pt x="104811" y="829494"/>
                    <a:pt x="116241" y="807615"/>
                  </a:cubicBezTo>
                  <a:cubicBezTo>
                    <a:pt x="124813" y="792396"/>
                    <a:pt x="134338" y="778127"/>
                    <a:pt x="144816" y="763858"/>
                  </a:cubicBezTo>
                  <a:cubicBezTo>
                    <a:pt x="154341" y="751491"/>
                    <a:pt x="164818" y="739125"/>
                    <a:pt x="175296" y="727710"/>
                  </a:cubicBezTo>
                  <a:cubicBezTo>
                    <a:pt x="181963" y="720100"/>
                    <a:pt x="190536" y="714393"/>
                    <a:pt x="198156" y="707734"/>
                  </a:cubicBezTo>
                  <a:cubicBezTo>
                    <a:pt x="215301" y="694416"/>
                    <a:pt x="232446" y="680147"/>
                    <a:pt x="249591" y="666830"/>
                  </a:cubicBezTo>
                  <a:cubicBezTo>
                    <a:pt x="278166" y="643999"/>
                    <a:pt x="305788" y="625926"/>
                    <a:pt x="326743" y="595486"/>
                  </a:cubicBezTo>
                  <a:cubicBezTo>
                    <a:pt x="344841" y="568851"/>
                    <a:pt x="360081" y="539361"/>
                    <a:pt x="386751" y="519385"/>
                  </a:cubicBezTo>
                  <a:cubicBezTo>
                    <a:pt x="421041" y="493701"/>
                    <a:pt x="466761" y="489896"/>
                    <a:pt x="508671" y="497507"/>
                  </a:cubicBezTo>
                  <a:cubicBezTo>
                    <a:pt x="517243" y="499409"/>
                    <a:pt x="526768" y="501311"/>
                    <a:pt x="534388" y="507019"/>
                  </a:cubicBezTo>
                  <a:cubicBezTo>
                    <a:pt x="542008" y="512726"/>
                    <a:pt x="546771" y="522239"/>
                    <a:pt x="550581" y="531751"/>
                  </a:cubicBezTo>
                  <a:cubicBezTo>
                    <a:pt x="565821" y="564094"/>
                    <a:pt x="580108" y="596437"/>
                    <a:pt x="594396" y="629731"/>
                  </a:cubicBezTo>
                  <a:cubicBezTo>
                    <a:pt x="533436" y="644951"/>
                    <a:pt x="493431" y="701075"/>
                    <a:pt x="441043" y="736271"/>
                  </a:cubicBezTo>
                  <a:cubicBezTo>
                    <a:pt x="383893" y="775272"/>
                    <a:pt x="308646" y="790493"/>
                    <a:pt x="262926" y="842812"/>
                  </a:cubicBezTo>
                  <a:cubicBezTo>
                    <a:pt x="259116" y="847568"/>
                    <a:pt x="255306" y="851373"/>
                    <a:pt x="254353" y="857081"/>
                  </a:cubicBezTo>
                  <a:cubicBezTo>
                    <a:pt x="262926" y="855178"/>
                    <a:pt x="268641" y="847568"/>
                    <a:pt x="274356" y="840909"/>
                  </a:cubicBezTo>
                  <a:cubicBezTo>
                    <a:pt x="314361" y="795249"/>
                    <a:pt x="378178" y="780029"/>
                    <a:pt x="430566" y="749589"/>
                  </a:cubicBezTo>
                  <a:cubicBezTo>
                    <a:pt x="475333" y="723905"/>
                    <a:pt x="512481" y="685855"/>
                    <a:pt x="557248" y="658268"/>
                  </a:cubicBezTo>
                  <a:cubicBezTo>
                    <a:pt x="568678" y="651609"/>
                    <a:pt x="582013" y="644951"/>
                    <a:pt x="595348" y="644951"/>
                  </a:cubicBezTo>
                  <a:cubicBezTo>
                    <a:pt x="612493" y="644951"/>
                    <a:pt x="628686" y="654464"/>
                    <a:pt x="643926" y="663976"/>
                  </a:cubicBezTo>
                  <a:cubicBezTo>
                    <a:pt x="650593" y="668732"/>
                    <a:pt x="658213" y="672537"/>
                    <a:pt x="664881" y="677293"/>
                  </a:cubicBezTo>
                  <a:cubicBezTo>
                    <a:pt x="666786" y="679196"/>
                    <a:pt x="669643" y="680147"/>
                    <a:pt x="671548" y="682050"/>
                  </a:cubicBezTo>
                  <a:cubicBezTo>
                    <a:pt x="672501" y="683001"/>
                    <a:pt x="673453" y="683001"/>
                    <a:pt x="674406" y="683952"/>
                  </a:cubicBezTo>
                  <a:cubicBezTo>
                    <a:pt x="674406" y="683952"/>
                    <a:pt x="676311" y="684903"/>
                    <a:pt x="676311" y="684903"/>
                  </a:cubicBezTo>
                  <a:cubicBezTo>
                    <a:pt x="676311" y="684903"/>
                    <a:pt x="676311" y="684903"/>
                    <a:pt x="676311" y="684903"/>
                  </a:cubicBezTo>
                  <a:cubicBezTo>
                    <a:pt x="662976" y="692514"/>
                    <a:pt x="648688" y="699172"/>
                    <a:pt x="640116" y="712490"/>
                  </a:cubicBezTo>
                  <a:cubicBezTo>
                    <a:pt x="637258" y="717246"/>
                    <a:pt x="634401" y="722002"/>
                    <a:pt x="632496" y="726759"/>
                  </a:cubicBezTo>
                  <a:cubicBezTo>
                    <a:pt x="624876" y="744833"/>
                    <a:pt x="616303" y="762906"/>
                    <a:pt x="610588" y="781931"/>
                  </a:cubicBezTo>
                  <a:cubicBezTo>
                    <a:pt x="603921" y="802859"/>
                    <a:pt x="599158" y="824738"/>
                    <a:pt x="593443" y="846617"/>
                  </a:cubicBezTo>
                  <a:cubicBezTo>
                    <a:pt x="590586" y="856129"/>
                    <a:pt x="588681" y="866593"/>
                    <a:pt x="586776" y="876106"/>
                  </a:cubicBezTo>
                  <a:cubicBezTo>
                    <a:pt x="584871" y="887521"/>
                    <a:pt x="584871" y="894179"/>
                    <a:pt x="582966" y="901790"/>
                  </a:cubicBezTo>
                  <a:close/>
                  <a:moveTo>
                    <a:pt x="590586" y="969329"/>
                  </a:moveTo>
                  <a:cubicBezTo>
                    <a:pt x="590586" y="952206"/>
                    <a:pt x="589633" y="934132"/>
                    <a:pt x="590586" y="916059"/>
                  </a:cubicBezTo>
                  <a:cubicBezTo>
                    <a:pt x="592491" y="872301"/>
                    <a:pt x="604873" y="829494"/>
                    <a:pt x="616303" y="787639"/>
                  </a:cubicBezTo>
                  <a:cubicBezTo>
                    <a:pt x="621066" y="769565"/>
                    <a:pt x="627733" y="751491"/>
                    <a:pt x="637258" y="734369"/>
                  </a:cubicBezTo>
                  <a:cubicBezTo>
                    <a:pt x="647736" y="716295"/>
                    <a:pt x="661071" y="702977"/>
                    <a:pt x="680121" y="694416"/>
                  </a:cubicBezTo>
                  <a:cubicBezTo>
                    <a:pt x="706791" y="682050"/>
                    <a:pt x="734413" y="672537"/>
                    <a:pt x="764893" y="674440"/>
                  </a:cubicBezTo>
                  <a:cubicBezTo>
                    <a:pt x="775371" y="675391"/>
                    <a:pt x="782038" y="678245"/>
                    <a:pt x="787753" y="686806"/>
                  </a:cubicBezTo>
                  <a:cubicBezTo>
                    <a:pt x="793468" y="693465"/>
                    <a:pt x="800136" y="699172"/>
                    <a:pt x="807756" y="702977"/>
                  </a:cubicBezTo>
                  <a:cubicBezTo>
                    <a:pt x="817281" y="706783"/>
                    <a:pt x="827758" y="706783"/>
                    <a:pt x="837283" y="709636"/>
                  </a:cubicBezTo>
                  <a:cubicBezTo>
                    <a:pt x="841093" y="710587"/>
                    <a:pt x="852523" y="712490"/>
                    <a:pt x="848713" y="717246"/>
                  </a:cubicBezTo>
                  <a:cubicBezTo>
                    <a:pt x="844903" y="722953"/>
                    <a:pt x="833473" y="727710"/>
                    <a:pt x="827758" y="729612"/>
                  </a:cubicBezTo>
                  <a:cubicBezTo>
                    <a:pt x="785848" y="747686"/>
                    <a:pt x="746796" y="778127"/>
                    <a:pt x="719173" y="814274"/>
                  </a:cubicBezTo>
                  <a:cubicBezTo>
                    <a:pt x="717268" y="816177"/>
                    <a:pt x="716316" y="818079"/>
                    <a:pt x="714411" y="820933"/>
                  </a:cubicBezTo>
                  <a:cubicBezTo>
                    <a:pt x="713458" y="822835"/>
                    <a:pt x="711553" y="823787"/>
                    <a:pt x="710601" y="825689"/>
                  </a:cubicBezTo>
                  <a:cubicBezTo>
                    <a:pt x="708696" y="829494"/>
                    <a:pt x="713458" y="825689"/>
                    <a:pt x="714411" y="824738"/>
                  </a:cubicBezTo>
                  <a:cubicBezTo>
                    <a:pt x="724888" y="815225"/>
                    <a:pt x="734413" y="805713"/>
                    <a:pt x="744891" y="796200"/>
                  </a:cubicBezTo>
                  <a:cubicBezTo>
                    <a:pt x="769656" y="771468"/>
                    <a:pt x="797278" y="750540"/>
                    <a:pt x="829663" y="737222"/>
                  </a:cubicBezTo>
                  <a:cubicBezTo>
                    <a:pt x="833473" y="736271"/>
                    <a:pt x="836331" y="736271"/>
                    <a:pt x="840141" y="735320"/>
                  </a:cubicBezTo>
                  <a:cubicBezTo>
                    <a:pt x="848713" y="733418"/>
                    <a:pt x="856333" y="729612"/>
                    <a:pt x="864906" y="726759"/>
                  </a:cubicBezTo>
                  <a:cubicBezTo>
                    <a:pt x="874431" y="723905"/>
                    <a:pt x="885861" y="722002"/>
                    <a:pt x="896338" y="722002"/>
                  </a:cubicBezTo>
                  <a:cubicBezTo>
                    <a:pt x="907768" y="722953"/>
                    <a:pt x="918246" y="726759"/>
                    <a:pt x="927771" y="730564"/>
                  </a:cubicBezTo>
                  <a:cubicBezTo>
                    <a:pt x="937296" y="734369"/>
                    <a:pt x="944916" y="739125"/>
                    <a:pt x="950631" y="747686"/>
                  </a:cubicBezTo>
                  <a:cubicBezTo>
                    <a:pt x="953488" y="751491"/>
                    <a:pt x="952536" y="754345"/>
                    <a:pt x="948726" y="756247"/>
                  </a:cubicBezTo>
                  <a:cubicBezTo>
                    <a:pt x="945868" y="757199"/>
                    <a:pt x="943011" y="759102"/>
                    <a:pt x="940153" y="760053"/>
                  </a:cubicBezTo>
                  <a:cubicBezTo>
                    <a:pt x="881098" y="777175"/>
                    <a:pt x="821091" y="791444"/>
                    <a:pt x="765846" y="819982"/>
                  </a:cubicBezTo>
                  <a:cubicBezTo>
                    <a:pt x="736318" y="835202"/>
                    <a:pt x="708696" y="852324"/>
                    <a:pt x="682026" y="872301"/>
                  </a:cubicBezTo>
                  <a:cubicBezTo>
                    <a:pt x="664881" y="884667"/>
                    <a:pt x="648688" y="897985"/>
                    <a:pt x="634401" y="912253"/>
                  </a:cubicBezTo>
                  <a:cubicBezTo>
                    <a:pt x="619161" y="927473"/>
                    <a:pt x="608683" y="943645"/>
                    <a:pt x="596301" y="961719"/>
                  </a:cubicBezTo>
                  <a:cubicBezTo>
                    <a:pt x="593443" y="964572"/>
                    <a:pt x="591538" y="967426"/>
                    <a:pt x="590586" y="969329"/>
                  </a:cubicBezTo>
                  <a:close/>
                  <a:moveTo>
                    <a:pt x="815376" y="823787"/>
                  </a:moveTo>
                  <a:cubicBezTo>
                    <a:pt x="796326" y="834250"/>
                    <a:pt x="777276" y="844715"/>
                    <a:pt x="758226" y="856129"/>
                  </a:cubicBezTo>
                  <a:cubicBezTo>
                    <a:pt x="736318" y="869447"/>
                    <a:pt x="715363" y="882765"/>
                    <a:pt x="693456" y="895131"/>
                  </a:cubicBezTo>
                  <a:cubicBezTo>
                    <a:pt x="679168" y="903692"/>
                    <a:pt x="663928" y="913204"/>
                    <a:pt x="648688" y="921766"/>
                  </a:cubicBezTo>
                  <a:cubicBezTo>
                    <a:pt x="642021" y="925571"/>
                    <a:pt x="635353" y="929376"/>
                    <a:pt x="628686" y="934132"/>
                  </a:cubicBezTo>
                  <a:cubicBezTo>
                    <a:pt x="625828" y="936035"/>
                    <a:pt x="622971" y="938888"/>
                    <a:pt x="619161" y="940791"/>
                  </a:cubicBezTo>
                  <a:cubicBezTo>
                    <a:pt x="617256" y="941742"/>
                    <a:pt x="610588" y="944596"/>
                    <a:pt x="609636" y="946498"/>
                  </a:cubicBezTo>
                  <a:cubicBezTo>
                    <a:pt x="612493" y="938888"/>
                    <a:pt x="618208" y="934132"/>
                    <a:pt x="622971" y="929376"/>
                  </a:cubicBezTo>
                  <a:cubicBezTo>
                    <a:pt x="631543" y="921766"/>
                    <a:pt x="639163" y="912253"/>
                    <a:pt x="647736" y="904644"/>
                  </a:cubicBezTo>
                  <a:cubicBezTo>
                    <a:pt x="670596" y="883716"/>
                    <a:pt x="696313" y="866593"/>
                    <a:pt x="722983" y="849471"/>
                  </a:cubicBezTo>
                  <a:cubicBezTo>
                    <a:pt x="745843" y="835202"/>
                    <a:pt x="769656" y="820933"/>
                    <a:pt x="795373" y="811421"/>
                  </a:cubicBezTo>
                  <a:cubicBezTo>
                    <a:pt x="835378" y="796200"/>
                    <a:pt x="877288" y="786688"/>
                    <a:pt x="918246" y="773370"/>
                  </a:cubicBezTo>
                  <a:cubicBezTo>
                    <a:pt x="920151" y="772419"/>
                    <a:pt x="939201" y="766712"/>
                    <a:pt x="935391" y="771468"/>
                  </a:cubicBezTo>
                  <a:cubicBezTo>
                    <a:pt x="933486" y="774321"/>
                    <a:pt x="928723" y="773370"/>
                    <a:pt x="925866" y="774321"/>
                  </a:cubicBezTo>
                  <a:cubicBezTo>
                    <a:pt x="922056" y="775272"/>
                    <a:pt x="919198" y="778127"/>
                    <a:pt x="915388" y="780029"/>
                  </a:cubicBezTo>
                  <a:cubicBezTo>
                    <a:pt x="898243" y="789541"/>
                    <a:pt x="879193" y="793347"/>
                    <a:pt x="861096" y="800005"/>
                  </a:cubicBezTo>
                  <a:cubicBezTo>
                    <a:pt x="847761" y="807615"/>
                    <a:pt x="831568" y="815225"/>
                    <a:pt x="815376" y="823787"/>
                  </a:cubicBezTo>
                  <a:close/>
                  <a:moveTo>
                    <a:pt x="908721" y="1039722"/>
                  </a:moveTo>
                  <a:cubicBezTo>
                    <a:pt x="895386" y="1016891"/>
                    <a:pt x="886813" y="992159"/>
                    <a:pt x="877288" y="967426"/>
                  </a:cubicBezTo>
                  <a:cubicBezTo>
                    <a:pt x="869668" y="948401"/>
                    <a:pt x="862048" y="929376"/>
                    <a:pt x="854428" y="910351"/>
                  </a:cubicBezTo>
                  <a:cubicBezTo>
                    <a:pt x="848713" y="897034"/>
                    <a:pt x="842998" y="883716"/>
                    <a:pt x="837283" y="870398"/>
                  </a:cubicBezTo>
                  <a:cubicBezTo>
                    <a:pt x="834426" y="863740"/>
                    <a:pt x="830616" y="857081"/>
                    <a:pt x="827758" y="851373"/>
                  </a:cubicBezTo>
                  <a:cubicBezTo>
                    <a:pt x="828711" y="851373"/>
                    <a:pt x="828711" y="850422"/>
                    <a:pt x="829663" y="850422"/>
                  </a:cubicBezTo>
                  <a:cubicBezTo>
                    <a:pt x="836331" y="861837"/>
                    <a:pt x="842998" y="874203"/>
                    <a:pt x="848713" y="885618"/>
                  </a:cubicBezTo>
                  <a:cubicBezTo>
                    <a:pt x="862048" y="913204"/>
                    <a:pt x="874431" y="940791"/>
                    <a:pt x="886813" y="968378"/>
                  </a:cubicBezTo>
                  <a:cubicBezTo>
                    <a:pt x="899196" y="996915"/>
                    <a:pt x="912531" y="1026404"/>
                    <a:pt x="927771" y="1053991"/>
                  </a:cubicBezTo>
                  <a:cubicBezTo>
                    <a:pt x="943011" y="1081577"/>
                    <a:pt x="960156" y="1108212"/>
                    <a:pt x="976348" y="1135798"/>
                  </a:cubicBezTo>
                  <a:cubicBezTo>
                    <a:pt x="977301" y="1137701"/>
                    <a:pt x="979206" y="1140555"/>
                    <a:pt x="980158" y="1142457"/>
                  </a:cubicBezTo>
                  <a:cubicBezTo>
                    <a:pt x="982063" y="1145311"/>
                    <a:pt x="984921" y="1148165"/>
                    <a:pt x="988731" y="1151970"/>
                  </a:cubicBezTo>
                  <a:cubicBezTo>
                    <a:pt x="984921" y="1152921"/>
                    <a:pt x="981111" y="1154823"/>
                    <a:pt x="978253" y="1153872"/>
                  </a:cubicBezTo>
                  <a:cubicBezTo>
                    <a:pt x="975396" y="1152921"/>
                    <a:pt x="971586" y="1151018"/>
                    <a:pt x="969681" y="1149116"/>
                  </a:cubicBezTo>
                  <a:cubicBezTo>
                    <a:pt x="962061" y="1135798"/>
                    <a:pt x="954441" y="1121530"/>
                    <a:pt x="946821" y="1108212"/>
                  </a:cubicBezTo>
                  <a:cubicBezTo>
                    <a:pt x="933486" y="1085382"/>
                    <a:pt x="922056" y="1062552"/>
                    <a:pt x="908721" y="1039722"/>
                  </a:cubicBezTo>
                  <a:close/>
                  <a:moveTo>
                    <a:pt x="962061" y="1154823"/>
                  </a:moveTo>
                  <a:cubicBezTo>
                    <a:pt x="961108" y="1154823"/>
                    <a:pt x="961108" y="1154823"/>
                    <a:pt x="962061" y="1154823"/>
                  </a:cubicBezTo>
                  <a:cubicBezTo>
                    <a:pt x="903958" y="1159580"/>
                    <a:pt x="845856" y="1155774"/>
                    <a:pt x="788706" y="1150067"/>
                  </a:cubicBezTo>
                  <a:cubicBezTo>
                    <a:pt x="777276" y="1149116"/>
                    <a:pt x="766798" y="1148165"/>
                    <a:pt x="755368" y="1146262"/>
                  </a:cubicBezTo>
                  <a:cubicBezTo>
                    <a:pt x="750606" y="1145311"/>
                    <a:pt x="738223" y="1143408"/>
                    <a:pt x="745843" y="1135798"/>
                  </a:cubicBezTo>
                  <a:cubicBezTo>
                    <a:pt x="749653" y="1131993"/>
                    <a:pt x="756321" y="1130091"/>
                    <a:pt x="761083" y="1128188"/>
                  </a:cubicBezTo>
                  <a:cubicBezTo>
                    <a:pt x="812518" y="1115822"/>
                    <a:pt x="864906" y="1114871"/>
                    <a:pt x="916341" y="1110114"/>
                  </a:cubicBezTo>
                  <a:cubicBezTo>
                    <a:pt x="921103" y="1110114"/>
                    <a:pt x="925866" y="1110114"/>
                    <a:pt x="930628" y="1110114"/>
                  </a:cubicBezTo>
                  <a:cubicBezTo>
                    <a:pt x="934438" y="1110114"/>
                    <a:pt x="938248" y="1110114"/>
                    <a:pt x="941106" y="1112968"/>
                  </a:cubicBezTo>
                  <a:cubicBezTo>
                    <a:pt x="945868" y="1117724"/>
                    <a:pt x="948726" y="1124383"/>
                    <a:pt x="951583" y="1130091"/>
                  </a:cubicBezTo>
                  <a:cubicBezTo>
                    <a:pt x="954441" y="1138652"/>
                    <a:pt x="956346" y="1147214"/>
                    <a:pt x="962061" y="1154823"/>
                  </a:cubicBezTo>
                  <a:close/>
                  <a:moveTo>
                    <a:pt x="687741" y="1139604"/>
                  </a:moveTo>
                  <a:cubicBezTo>
                    <a:pt x="687741" y="1139604"/>
                    <a:pt x="687741" y="1139604"/>
                    <a:pt x="687741" y="1139604"/>
                  </a:cubicBezTo>
                  <a:cubicBezTo>
                    <a:pt x="689646" y="1135798"/>
                    <a:pt x="692503" y="1131993"/>
                    <a:pt x="695361" y="1130091"/>
                  </a:cubicBezTo>
                  <a:cubicBezTo>
                    <a:pt x="707743" y="1119627"/>
                    <a:pt x="725841" y="1114871"/>
                    <a:pt x="742033" y="1112017"/>
                  </a:cubicBezTo>
                  <a:cubicBezTo>
                    <a:pt x="784896" y="1103455"/>
                    <a:pt x="828711" y="1098699"/>
                    <a:pt x="873478" y="1095846"/>
                  </a:cubicBezTo>
                  <a:cubicBezTo>
                    <a:pt x="882051" y="1094895"/>
                    <a:pt x="890623" y="1094895"/>
                    <a:pt x="899196" y="1094895"/>
                  </a:cubicBezTo>
                  <a:cubicBezTo>
                    <a:pt x="906816" y="1094895"/>
                    <a:pt x="914436" y="1092992"/>
                    <a:pt x="921103" y="1093943"/>
                  </a:cubicBezTo>
                  <a:cubicBezTo>
                    <a:pt x="923008" y="1093943"/>
                    <a:pt x="924913" y="1093943"/>
                    <a:pt x="926818" y="1094895"/>
                  </a:cubicBezTo>
                  <a:cubicBezTo>
                    <a:pt x="929676" y="1094895"/>
                    <a:pt x="929676" y="1096797"/>
                    <a:pt x="931581" y="1098699"/>
                  </a:cubicBezTo>
                  <a:cubicBezTo>
                    <a:pt x="932533" y="1100602"/>
                    <a:pt x="933486" y="1101553"/>
                    <a:pt x="934438" y="1103455"/>
                  </a:cubicBezTo>
                  <a:cubicBezTo>
                    <a:pt x="934438" y="1104407"/>
                    <a:pt x="935391" y="1104407"/>
                    <a:pt x="934438" y="1105358"/>
                  </a:cubicBezTo>
                  <a:cubicBezTo>
                    <a:pt x="933486" y="1105358"/>
                    <a:pt x="932533" y="1105358"/>
                    <a:pt x="931581" y="1105358"/>
                  </a:cubicBezTo>
                  <a:cubicBezTo>
                    <a:pt x="927771" y="1105358"/>
                    <a:pt x="923961" y="1105358"/>
                    <a:pt x="919198" y="1105358"/>
                  </a:cubicBezTo>
                  <a:cubicBezTo>
                    <a:pt x="897291" y="1105358"/>
                    <a:pt x="874431" y="1107261"/>
                    <a:pt x="852523" y="1110114"/>
                  </a:cubicBezTo>
                  <a:cubicBezTo>
                    <a:pt x="830616" y="1112968"/>
                    <a:pt x="809661" y="1114871"/>
                    <a:pt x="788706" y="1118676"/>
                  </a:cubicBezTo>
                  <a:cubicBezTo>
                    <a:pt x="788706" y="1118676"/>
                    <a:pt x="788706" y="1118676"/>
                    <a:pt x="788706" y="1118676"/>
                  </a:cubicBezTo>
                  <a:cubicBezTo>
                    <a:pt x="780133" y="1120579"/>
                    <a:pt x="772513" y="1121530"/>
                    <a:pt x="763941" y="1123432"/>
                  </a:cubicBezTo>
                  <a:cubicBezTo>
                    <a:pt x="756321" y="1125335"/>
                    <a:pt x="725841" y="1131042"/>
                    <a:pt x="730603" y="1143408"/>
                  </a:cubicBezTo>
                  <a:cubicBezTo>
                    <a:pt x="734413" y="1151970"/>
                    <a:pt x="747748" y="1151970"/>
                    <a:pt x="755368" y="1153872"/>
                  </a:cubicBezTo>
                  <a:cubicBezTo>
                    <a:pt x="765846" y="1155774"/>
                    <a:pt x="776323" y="1156726"/>
                    <a:pt x="786801" y="1158629"/>
                  </a:cubicBezTo>
                  <a:cubicBezTo>
                    <a:pt x="840141" y="1165287"/>
                    <a:pt x="895386" y="1166239"/>
                    <a:pt x="948726" y="1162433"/>
                  </a:cubicBezTo>
                  <a:cubicBezTo>
                    <a:pt x="957298" y="1161482"/>
                    <a:pt x="964918" y="1161482"/>
                    <a:pt x="972538" y="1161482"/>
                  </a:cubicBezTo>
                  <a:cubicBezTo>
                    <a:pt x="975396" y="1161482"/>
                    <a:pt x="997303" y="1160531"/>
                    <a:pt x="997303" y="1161482"/>
                  </a:cubicBezTo>
                  <a:cubicBezTo>
                    <a:pt x="998256" y="1164336"/>
                    <a:pt x="996351" y="1168141"/>
                    <a:pt x="993493" y="1170043"/>
                  </a:cubicBezTo>
                  <a:cubicBezTo>
                    <a:pt x="990636" y="1171946"/>
                    <a:pt x="986826" y="1171946"/>
                    <a:pt x="983016" y="1171946"/>
                  </a:cubicBezTo>
                  <a:cubicBezTo>
                    <a:pt x="916341" y="1173849"/>
                    <a:pt x="849666" y="1172898"/>
                    <a:pt x="783943" y="1169092"/>
                  </a:cubicBezTo>
                  <a:cubicBezTo>
                    <a:pt x="769656" y="1168141"/>
                    <a:pt x="678216" y="1168141"/>
                    <a:pt x="687741" y="1139604"/>
                  </a:cubicBezTo>
                  <a:close/>
                  <a:moveTo>
                    <a:pt x="1499271" y="1149116"/>
                  </a:moveTo>
                  <a:cubicBezTo>
                    <a:pt x="1466886" y="1276584"/>
                    <a:pt x="1442121" y="1405955"/>
                    <a:pt x="1420213" y="1536276"/>
                  </a:cubicBezTo>
                  <a:cubicBezTo>
                    <a:pt x="1414498" y="1574327"/>
                    <a:pt x="1407831" y="1612377"/>
                    <a:pt x="1402116" y="1650427"/>
                  </a:cubicBezTo>
                  <a:cubicBezTo>
                    <a:pt x="1397353" y="1677063"/>
                    <a:pt x="1393543" y="1703698"/>
                    <a:pt x="1388781" y="1730333"/>
                  </a:cubicBezTo>
                  <a:cubicBezTo>
                    <a:pt x="1386876" y="1740796"/>
                    <a:pt x="1379256" y="1748407"/>
                    <a:pt x="1370683" y="1753163"/>
                  </a:cubicBezTo>
                  <a:cubicBezTo>
                    <a:pt x="1324011" y="1783603"/>
                    <a:pt x="1267813" y="1795969"/>
                    <a:pt x="1212568" y="1802628"/>
                  </a:cubicBezTo>
                  <a:cubicBezTo>
                    <a:pt x="1149703" y="1810238"/>
                    <a:pt x="1086838" y="1813092"/>
                    <a:pt x="1024926" y="1805482"/>
                  </a:cubicBezTo>
                  <a:cubicBezTo>
                    <a:pt x="1022068" y="1805482"/>
                    <a:pt x="1019211" y="1804530"/>
                    <a:pt x="1017306" y="1804530"/>
                  </a:cubicBezTo>
                  <a:cubicBezTo>
                    <a:pt x="970633" y="1797872"/>
                    <a:pt x="923008" y="1789311"/>
                    <a:pt x="882051" y="1765529"/>
                  </a:cubicBezTo>
                  <a:cubicBezTo>
                    <a:pt x="869668" y="1757919"/>
                    <a:pt x="856333" y="1749358"/>
                    <a:pt x="847761" y="1737943"/>
                  </a:cubicBezTo>
                  <a:cubicBezTo>
                    <a:pt x="838236" y="1725576"/>
                    <a:pt x="833473" y="1709405"/>
                    <a:pt x="828711" y="1695136"/>
                  </a:cubicBezTo>
                  <a:cubicBezTo>
                    <a:pt x="814423" y="1654232"/>
                    <a:pt x="808708" y="1610475"/>
                    <a:pt x="795373" y="1569570"/>
                  </a:cubicBezTo>
                  <a:cubicBezTo>
                    <a:pt x="760131" y="1444956"/>
                    <a:pt x="742986" y="1316537"/>
                    <a:pt x="702981" y="1192874"/>
                  </a:cubicBezTo>
                  <a:cubicBezTo>
                    <a:pt x="702028" y="1190971"/>
                    <a:pt x="698218" y="1174800"/>
                    <a:pt x="697266" y="1174800"/>
                  </a:cubicBezTo>
                  <a:cubicBezTo>
                    <a:pt x="779181" y="1180507"/>
                    <a:pt x="861096" y="1186215"/>
                    <a:pt x="943011" y="1185264"/>
                  </a:cubicBezTo>
                  <a:cubicBezTo>
                    <a:pt x="957298" y="1185264"/>
                    <a:pt x="972538" y="1184312"/>
                    <a:pt x="987778" y="1183361"/>
                  </a:cubicBezTo>
                  <a:cubicBezTo>
                    <a:pt x="980158" y="1203337"/>
                    <a:pt x="964918" y="1214752"/>
                    <a:pt x="950631" y="1228070"/>
                  </a:cubicBezTo>
                  <a:cubicBezTo>
                    <a:pt x="951583" y="1229021"/>
                    <a:pt x="951583" y="1229973"/>
                    <a:pt x="952536" y="1230924"/>
                  </a:cubicBezTo>
                  <a:cubicBezTo>
                    <a:pt x="958251" y="1229973"/>
                    <a:pt x="963966" y="1229973"/>
                    <a:pt x="969681" y="1229021"/>
                  </a:cubicBezTo>
                  <a:cubicBezTo>
                    <a:pt x="990636" y="1224265"/>
                    <a:pt x="1011591" y="1220460"/>
                    <a:pt x="1032546" y="1214752"/>
                  </a:cubicBezTo>
                  <a:cubicBezTo>
                    <a:pt x="1061121" y="1206191"/>
                    <a:pt x="1088743" y="1196679"/>
                    <a:pt x="1116366" y="1186215"/>
                  </a:cubicBezTo>
                  <a:cubicBezTo>
                    <a:pt x="1134463" y="1179556"/>
                    <a:pt x="1152561" y="1174800"/>
                    <a:pt x="1171611" y="1174800"/>
                  </a:cubicBezTo>
                  <a:cubicBezTo>
                    <a:pt x="1258288" y="1174800"/>
                    <a:pt x="1347823" y="1167190"/>
                    <a:pt x="1432596" y="1148165"/>
                  </a:cubicBezTo>
                  <a:cubicBezTo>
                    <a:pt x="1454503" y="1143408"/>
                    <a:pt x="1476411" y="1136749"/>
                    <a:pt x="1498318" y="1129139"/>
                  </a:cubicBezTo>
                  <a:cubicBezTo>
                    <a:pt x="1498318" y="1129139"/>
                    <a:pt x="1499271" y="1129139"/>
                    <a:pt x="1499271" y="1129139"/>
                  </a:cubicBezTo>
                  <a:cubicBezTo>
                    <a:pt x="1500223" y="1129139"/>
                    <a:pt x="1502128" y="1128188"/>
                    <a:pt x="1504986" y="1127237"/>
                  </a:cubicBezTo>
                  <a:cubicBezTo>
                    <a:pt x="1503081" y="1132945"/>
                    <a:pt x="1501176" y="1140555"/>
                    <a:pt x="1499271" y="1149116"/>
                  </a:cubicBezTo>
                  <a:close/>
                  <a:moveTo>
                    <a:pt x="1412593" y="1053039"/>
                  </a:moveTo>
                  <a:cubicBezTo>
                    <a:pt x="1414498" y="1053039"/>
                    <a:pt x="1415451" y="1053039"/>
                    <a:pt x="1417356" y="1053039"/>
                  </a:cubicBezTo>
                  <a:cubicBezTo>
                    <a:pt x="1442121" y="1054942"/>
                    <a:pt x="1466886" y="1056844"/>
                    <a:pt x="1490698" y="1066357"/>
                  </a:cubicBezTo>
                  <a:cubicBezTo>
                    <a:pt x="1499271" y="1069211"/>
                    <a:pt x="1507843" y="1073967"/>
                    <a:pt x="1511653" y="1081577"/>
                  </a:cubicBezTo>
                  <a:cubicBezTo>
                    <a:pt x="1522131" y="1100602"/>
                    <a:pt x="1497366" y="1110114"/>
                    <a:pt x="1484031" y="1115822"/>
                  </a:cubicBezTo>
                  <a:cubicBezTo>
                    <a:pt x="1476411" y="1119627"/>
                    <a:pt x="1467838" y="1121530"/>
                    <a:pt x="1459266" y="1124383"/>
                  </a:cubicBezTo>
                  <a:cubicBezTo>
                    <a:pt x="1439263" y="1130091"/>
                    <a:pt x="1419261" y="1136749"/>
                    <a:pt x="1399258" y="1140555"/>
                  </a:cubicBezTo>
                  <a:cubicBezTo>
                    <a:pt x="1380208" y="1144360"/>
                    <a:pt x="1361158" y="1146262"/>
                    <a:pt x="1342108" y="1149116"/>
                  </a:cubicBezTo>
                  <a:cubicBezTo>
                    <a:pt x="1314486" y="1152921"/>
                    <a:pt x="1285911" y="1156726"/>
                    <a:pt x="1257336" y="1158629"/>
                  </a:cubicBezTo>
                  <a:cubicBezTo>
                    <a:pt x="1227808" y="1160531"/>
                    <a:pt x="1198281" y="1160531"/>
                    <a:pt x="1169706" y="1161482"/>
                  </a:cubicBezTo>
                  <a:cubicBezTo>
                    <a:pt x="1170658" y="1161482"/>
                    <a:pt x="1173516" y="1158629"/>
                    <a:pt x="1174468" y="1157677"/>
                  </a:cubicBezTo>
                  <a:cubicBezTo>
                    <a:pt x="1176373" y="1156726"/>
                    <a:pt x="1178278" y="1154823"/>
                    <a:pt x="1181136" y="1153872"/>
                  </a:cubicBezTo>
                  <a:cubicBezTo>
                    <a:pt x="1184946" y="1151970"/>
                    <a:pt x="1188756" y="1150067"/>
                    <a:pt x="1193518" y="1148165"/>
                  </a:cubicBezTo>
                  <a:cubicBezTo>
                    <a:pt x="1204948" y="1142457"/>
                    <a:pt x="1216378" y="1142457"/>
                    <a:pt x="1227808" y="1141506"/>
                  </a:cubicBezTo>
                  <a:cubicBezTo>
                    <a:pt x="1241143" y="1139604"/>
                    <a:pt x="1254478" y="1139604"/>
                    <a:pt x="1267813" y="1139604"/>
                  </a:cubicBezTo>
                  <a:cubicBezTo>
                    <a:pt x="1307818" y="1137701"/>
                    <a:pt x="1348776" y="1133896"/>
                    <a:pt x="1388781" y="1127237"/>
                  </a:cubicBezTo>
                  <a:cubicBezTo>
                    <a:pt x="1418308" y="1122481"/>
                    <a:pt x="1453551" y="1118676"/>
                    <a:pt x="1476411" y="1097748"/>
                  </a:cubicBezTo>
                  <a:cubicBezTo>
                    <a:pt x="1478316" y="1095846"/>
                    <a:pt x="1480221" y="1093943"/>
                    <a:pt x="1481173" y="1091089"/>
                  </a:cubicBezTo>
                  <a:cubicBezTo>
                    <a:pt x="1484031" y="1083479"/>
                    <a:pt x="1475458" y="1077772"/>
                    <a:pt x="1468791" y="1075869"/>
                  </a:cubicBezTo>
                  <a:cubicBezTo>
                    <a:pt x="1446883" y="1070162"/>
                    <a:pt x="1423071" y="1067308"/>
                    <a:pt x="1401163" y="1066357"/>
                  </a:cubicBezTo>
                  <a:cubicBezTo>
                    <a:pt x="1403068" y="1060649"/>
                    <a:pt x="1405926" y="1053991"/>
                    <a:pt x="1410688" y="1053039"/>
                  </a:cubicBezTo>
                  <a:cubicBezTo>
                    <a:pt x="1411641" y="1053039"/>
                    <a:pt x="1412593" y="1053039"/>
                    <a:pt x="1412593" y="1053039"/>
                  </a:cubicBezTo>
                  <a:close/>
                  <a:moveTo>
                    <a:pt x="1373541" y="1053991"/>
                  </a:moveTo>
                  <a:cubicBezTo>
                    <a:pt x="1371636" y="1064454"/>
                    <a:pt x="1369731" y="1066357"/>
                    <a:pt x="1359253" y="1066357"/>
                  </a:cubicBezTo>
                  <a:cubicBezTo>
                    <a:pt x="1350681" y="1066357"/>
                    <a:pt x="1341156" y="1067308"/>
                    <a:pt x="1330678" y="1068259"/>
                  </a:cubicBezTo>
                  <a:cubicBezTo>
                    <a:pt x="1344013" y="1055893"/>
                    <a:pt x="1358301" y="1053039"/>
                    <a:pt x="1373541" y="1053991"/>
                  </a:cubicBezTo>
                  <a:close/>
                  <a:moveTo>
                    <a:pt x="1373541" y="1041624"/>
                  </a:moveTo>
                  <a:cubicBezTo>
                    <a:pt x="1381161" y="1033063"/>
                    <a:pt x="1388781" y="1025453"/>
                    <a:pt x="1398306" y="1014989"/>
                  </a:cubicBezTo>
                  <a:cubicBezTo>
                    <a:pt x="1392591" y="1024501"/>
                    <a:pt x="1388781" y="1033063"/>
                    <a:pt x="1383066" y="1040673"/>
                  </a:cubicBezTo>
                  <a:cubicBezTo>
                    <a:pt x="1382113" y="1043526"/>
                    <a:pt x="1377351" y="1041624"/>
                    <a:pt x="1373541" y="1041624"/>
                  </a:cubicBezTo>
                  <a:close/>
                  <a:moveTo>
                    <a:pt x="1334488" y="1077772"/>
                  </a:moveTo>
                  <a:cubicBezTo>
                    <a:pt x="1343061" y="1076820"/>
                    <a:pt x="1352586" y="1076820"/>
                    <a:pt x="1363063" y="1075869"/>
                  </a:cubicBezTo>
                  <a:cubicBezTo>
                    <a:pt x="1354491" y="1092992"/>
                    <a:pt x="1346871" y="1108212"/>
                    <a:pt x="1338298" y="1124383"/>
                  </a:cubicBezTo>
                  <a:cubicBezTo>
                    <a:pt x="1337346" y="1125335"/>
                    <a:pt x="1336393" y="1126286"/>
                    <a:pt x="1334488" y="1127237"/>
                  </a:cubicBezTo>
                  <a:cubicBezTo>
                    <a:pt x="1329726" y="1128188"/>
                    <a:pt x="1324963" y="1129139"/>
                    <a:pt x="1320201" y="1129139"/>
                  </a:cubicBezTo>
                  <a:cubicBezTo>
                    <a:pt x="1292578" y="1130091"/>
                    <a:pt x="1264003" y="1131042"/>
                    <a:pt x="1236381" y="1131993"/>
                  </a:cubicBezTo>
                  <a:cubicBezTo>
                    <a:pt x="1233523" y="1131993"/>
                    <a:pt x="1231618" y="1131993"/>
                    <a:pt x="1229713" y="1132945"/>
                  </a:cubicBezTo>
                  <a:cubicBezTo>
                    <a:pt x="1226856" y="1133896"/>
                    <a:pt x="1223998" y="1132945"/>
                    <a:pt x="1221141" y="1133896"/>
                  </a:cubicBezTo>
                  <a:cubicBezTo>
                    <a:pt x="1234476" y="1126286"/>
                    <a:pt x="1247811" y="1117724"/>
                    <a:pt x="1260193" y="1110114"/>
                  </a:cubicBezTo>
                  <a:cubicBezTo>
                    <a:pt x="1269718" y="1104407"/>
                    <a:pt x="1281148" y="1098699"/>
                    <a:pt x="1289721" y="1092041"/>
                  </a:cubicBezTo>
                  <a:cubicBezTo>
                    <a:pt x="1303056" y="1083479"/>
                    <a:pt x="1318296" y="1078723"/>
                    <a:pt x="1334488" y="1077772"/>
                  </a:cubicBezTo>
                  <a:close/>
                  <a:moveTo>
                    <a:pt x="1375446" y="1122481"/>
                  </a:moveTo>
                  <a:cubicBezTo>
                    <a:pt x="1378303" y="1114871"/>
                    <a:pt x="1381161" y="1108212"/>
                    <a:pt x="1384018" y="1101553"/>
                  </a:cubicBezTo>
                  <a:cubicBezTo>
                    <a:pt x="1386876" y="1094895"/>
                    <a:pt x="1388781" y="1089187"/>
                    <a:pt x="1392591" y="1083479"/>
                  </a:cubicBezTo>
                  <a:cubicBezTo>
                    <a:pt x="1394496" y="1080626"/>
                    <a:pt x="1399258" y="1078723"/>
                    <a:pt x="1403068" y="1078723"/>
                  </a:cubicBezTo>
                  <a:cubicBezTo>
                    <a:pt x="1424023" y="1080626"/>
                    <a:pt x="1446883" y="1080626"/>
                    <a:pt x="1467838" y="1085382"/>
                  </a:cubicBezTo>
                  <a:cubicBezTo>
                    <a:pt x="1468791" y="1085382"/>
                    <a:pt x="1469743" y="1086333"/>
                    <a:pt x="1470696" y="1087285"/>
                  </a:cubicBezTo>
                  <a:cubicBezTo>
                    <a:pt x="1472601" y="1089187"/>
                    <a:pt x="1469743" y="1092041"/>
                    <a:pt x="1467838" y="1093943"/>
                  </a:cubicBezTo>
                  <a:cubicBezTo>
                    <a:pt x="1463076" y="1097748"/>
                    <a:pt x="1458313" y="1099651"/>
                    <a:pt x="1452598" y="1102504"/>
                  </a:cubicBezTo>
                  <a:cubicBezTo>
                    <a:pt x="1439263" y="1108212"/>
                    <a:pt x="1425928" y="1112968"/>
                    <a:pt x="1412593" y="1115822"/>
                  </a:cubicBezTo>
                  <a:cubicBezTo>
                    <a:pt x="1406878" y="1116773"/>
                    <a:pt x="1400211" y="1117724"/>
                    <a:pt x="1394496" y="1119627"/>
                  </a:cubicBezTo>
                  <a:cubicBezTo>
                    <a:pt x="1391638" y="1118676"/>
                    <a:pt x="1376398" y="1120579"/>
                    <a:pt x="1375446" y="1122481"/>
                  </a:cubicBezTo>
                  <a:close/>
                  <a:moveTo>
                    <a:pt x="1401163" y="1040673"/>
                  </a:moveTo>
                  <a:cubicBezTo>
                    <a:pt x="1392591" y="1058747"/>
                    <a:pt x="1383066" y="1075869"/>
                    <a:pt x="1374493" y="1092992"/>
                  </a:cubicBezTo>
                  <a:cubicBezTo>
                    <a:pt x="1371636" y="1097748"/>
                    <a:pt x="1370683" y="1103455"/>
                    <a:pt x="1369731" y="1109163"/>
                  </a:cubicBezTo>
                  <a:cubicBezTo>
                    <a:pt x="1367826" y="1119627"/>
                    <a:pt x="1361158" y="1124383"/>
                    <a:pt x="1346871" y="1126286"/>
                  </a:cubicBezTo>
                  <a:cubicBezTo>
                    <a:pt x="1374493" y="1076820"/>
                    <a:pt x="1401163" y="1026404"/>
                    <a:pt x="1428786" y="976939"/>
                  </a:cubicBezTo>
                  <a:cubicBezTo>
                    <a:pt x="1428786" y="976939"/>
                    <a:pt x="1429738" y="977890"/>
                    <a:pt x="1429738" y="977890"/>
                  </a:cubicBezTo>
                  <a:cubicBezTo>
                    <a:pt x="1420213" y="998817"/>
                    <a:pt x="1411641" y="1019745"/>
                    <a:pt x="1401163" y="1040673"/>
                  </a:cubicBezTo>
                  <a:close/>
                  <a:moveTo>
                    <a:pt x="1494508" y="839007"/>
                  </a:moveTo>
                  <a:cubicBezTo>
                    <a:pt x="1486888" y="890375"/>
                    <a:pt x="1451646" y="934132"/>
                    <a:pt x="1415451" y="972182"/>
                  </a:cubicBezTo>
                  <a:cubicBezTo>
                    <a:pt x="1297341" y="1092992"/>
                    <a:pt x="1143036" y="1177654"/>
                    <a:pt x="977301" y="1212850"/>
                  </a:cubicBezTo>
                  <a:cubicBezTo>
                    <a:pt x="1028736" y="1138652"/>
                    <a:pt x="1033498" y="1042575"/>
                    <a:pt x="1028736" y="952206"/>
                  </a:cubicBezTo>
                  <a:cubicBezTo>
                    <a:pt x="1024926" y="867544"/>
                    <a:pt x="1013496" y="780029"/>
                    <a:pt x="1033498" y="696318"/>
                  </a:cubicBezTo>
                  <a:cubicBezTo>
                    <a:pt x="1042071" y="661122"/>
                    <a:pt x="1081123" y="640195"/>
                    <a:pt x="1112556" y="628780"/>
                  </a:cubicBezTo>
                  <a:cubicBezTo>
                    <a:pt x="1143988" y="617364"/>
                    <a:pt x="1178278" y="610706"/>
                    <a:pt x="1209711" y="621170"/>
                  </a:cubicBezTo>
                  <a:cubicBezTo>
                    <a:pt x="1241143" y="631633"/>
                    <a:pt x="1266861" y="663976"/>
                    <a:pt x="1261146" y="696318"/>
                  </a:cubicBezTo>
                  <a:cubicBezTo>
                    <a:pt x="1260193" y="702977"/>
                    <a:pt x="1257336" y="709636"/>
                    <a:pt x="1255431" y="716295"/>
                  </a:cubicBezTo>
                  <a:cubicBezTo>
                    <a:pt x="1218283" y="816177"/>
                    <a:pt x="1181136" y="917010"/>
                    <a:pt x="1128748" y="1010233"/>
                  </a:cubicBezTo>
                  <a:cubicBezTo>
                    <a:pt x="1183993" y="941742"/>
                    <a:pt x="1207806" y="853276"/>
                    <a:pt x="1242096" y="771468"/>
                  </a:cubicBezTo>
                  <a:cubicBezTo>
                    <a:pt x="1254478" y="741979"/>
                    <a:pt x="1269718" y="712490"/>
                    <a:pt x="1296388" y="694416"/>
                  </a:cubicBezTo>
                  <a:cubicBezTo>
                    <a:pt x="1318296" y="679196"/>
                    <a:pt x="1346871" y="674440"/>
                    <a:pt x="1372588" y="678245"/>
                  </a:cubicBezTo>
                  <a:cubicBezTo>
                    <a:pt x="1408783" y="683001"/>
                    <a:pt x="1442121" y="702026"/>
                    <a:pt x="1464981" y="729612"/>
                  </a:cubicBezTo>
                  <a:cubicBezTo>
                    <a:pt x="1487841" y="758150"/>
                    <a:pt x="1498318" y="795249"/>
                    <a:pt x="1495461" y="831397"/>
                  </a:cubicBezTo>
                  <a:cubicBezTo>
                    <a:pt x="1495461" y="834250"/>
                    <a:pt x="1495461" y="837104"/>
                    <a:pt x="1494508" y="839007"/>
                  </a:cubicBezTo>
                  <a:close/>
                  <a:moveTo>
                    <a:pt x="1504986" y="785737"/>
                  </a:moveTo>
                  <a:cubicBezTo>
                    <a:pt x="1503081" y="776224"/>
                    <a:pt x="1506891" y="765760"/>
                    <a:pt x="1512606" y="755296"/>
                  </a:cubicBezTo>
                  <a:cubicBezTo>
                    <a:pt x="1516416" y="749589"/>
                    <a:pt x="1519273" y="741979"/>
                    <a:pt x="1522131" y="736271"/>
                  </a:cubicBezTo>
                  <a:cubicBezTo>
                    <a:pt x="1532608" y="716295"/>
                    <a:pt x="1542133" y="695367"/>
                    <a:pt x="1551658" y="675391"/>
                  </a:cubicBezTo>
                  <a:cubicBezTo>
                    <a:pt x="1552611" y="675391"/>
                    <a:pt x="1552611" y="676342"/>
                    <a:pt x="1553563" y="676342"/>
                  </a:cubicBezTo>
                  <a:cubicBezTo>
                    <a:pt x="1538323" y="712490"/>
                    <a:pt x="1521178" y="749589"/>
                    <a:pt x="1504986" y="785737"/>
                  </a:cubicBezTo>
                  <a:close/>
                  <a:moveTo>
                    <a:pt x="2011716" y="842812"/>
                  </a:moveTo>
                  <a:cubicBezTo>
                    <a:pt x="1996476" y="839007"/>
                    <a:pt x="1981236" y="836153"/>
                    <a:pt x="1965996" y="832348"/>
                  </a:cubicBezTo>
                  <a:cubicBezTo>
                    <a:pt x="1952661" y="829494"/>
                    <a:pt x="1940278" y="826640"/>
                    <a:pt x="1926943" y="823787"/>
                  </a:cubicBezTo>
                  <a:cubicBezTo>
                    <a:pt x="1913608" y="819982"/>
                    <a:pt x="1900273" y="815225"/>
                    <a:pt x="1886938" y="810469"/>
                  </a:cubicBezTo>
                  <a:cubicBezTo>
                    <a:pt x="1877413" y="805713"/>
                    <a:pt x="1867888" y="800005"/>
                    <a:pt x="1858363" y="794298"/>
                  </a:cubicBezTo>
                  <a:cubicBezTo>
                    <a:pt x="1836456" y="780029"/>
                    <a:pt x="1816453" y="763858"/>
                    <a:pt x="1794546" y="749589"/>
                  </a:cubicBezTo>
                  <a:cubicBezTo>
                    <a:pt x="1769781" y="733418"/>
                    <a:pt x="1745016" y="716295"/>
                    <a:pt x="1719298" y="701075"/>
                  </a:cubicBezTo>
                  <a:cubicBezTo>
                    <a:pt x="1702153" y="690611"/>
                    <a:pt x="1682151" y="683001"/>
                    <a:pt x="1664053" y="675391"/>
                  </a:cubicBezTo>
                  <a:cubicBezTo>
                    <a:pt x="1651671" y="669683"/>
                    <a:pt x="1638336" y="665878"/>
                    <a:pt x="1625001" y="662074"/>
                  </a:cubicBezTo>
                  <a:cubicBezTo>
                    <a:pt x="1625001" y="661122"/>
                    <a:pt x="1625001" y="661122"/>
                    <a:pt x="1625953" y="660171"/>
                  </a:cubicBezTo>
                  <a:cubicBezTo>
                    <a:pt x="1639288" y="663976"/>
                    <a:pt x="1652623" y="665878"/>
                    <a:pt x="1665006" y="670634"/>
                  </a:cubicBezTo>
                  <a:cubicBezTo>
                    <a:pt x="1687866" y="678245"/>
                    <a:pt x="1710726" y="686806"/>
                    <a:pt x="1733586" y="696318"/>
                  </a:cubicBezTo>
                  <a:cubicBezTo>
                    <a:pt x="1759303" y="706783"/>
                    <a:pt x="1785021" y="717246"/>
                    <a:pt x="1810738" y="727710"/>
                  </a:cubicBezTo>
                  <a:cubicBezTo>
                    <a:pt x="1823121" y="732466"/>
                    <a:pt x="1836456" y="737222"/>
                    <a:pt x="1848838" y="741979"/>
                  </a:cubicBezTo>
                  <a:cubicBezTo>
                    <a:pt x="1865031" y="748637"/>
                    <a:pt x="1880271" y="757199"/>
                    <a:pt x="1895511" y="764809"/>
                  </a:cubicBezTo>
                  <a:cubicBezTo>
                    <a:pt x="1915513" y="775272"/>
                    <a:pt x="1934563" y="784785"/>
                    <a:pt x="1953613" y="796200"/>
                  </a:cubicBezTo>
                  <a:cubicBezTo>
                    <a:pt x="1980283" y="812372"/>
                    <a:pt x="2006001" y="829494"/>
                    <a:pt x="2032671" y="846617"/>
                  </a:cubicBezTo>
                  <a:cubicBezTo>
                    <a:pt x="2035528" y="848519"/>
                    <a:pt x="2037433" y="849471"/>
                    <a:pt x="2040291" y="851373"/>
                  </a:cubicBezTo>
                  <a:cubicBezTo>
                    <a:pt x="2042196" y="852324"/>
                    <a:pt x="2044101" y="854227"/>
                    <a:pt x="2046006" y="856129"/>
                  </a:cubicBezTo>
                  <a:cubicBezTo>
                    <a:pt x="2033623" y="850422"/>
                    <a:pt x="2023146" y="845666"/>
                    <a:pt x="2011716" y="842812"/>
                  </a:cubicBezTo>
                  <a:close/>
                  <a:moveTo>
                    <a:pt x="1936468" y="778127"/>
                  </a:moveTo>
                  <a:cubicBezTo>
                    <a:pt x="1914561" y="765760"/>
                    <a:pt x="1892653" y="753394"/>
                    <a:pt x="1870746" y="742930"/>
                  </a:cubicBezTo>
                  <a:cubicBezTo>
                    <a:pt x="1850743" y="733418"/>
                    <a:pt x="1828836" y="725808"/>
                    <a:pt x="1807881" y="718197"/>
                  </a:cubicBezTo>
                  <a:cubicBezTo>
                    <a:pt x="1781211" y="707734"/>
                    <a:pt x="1754541" y="696318"/>
                    <a:pt x="1727871" y="685855"/>
                  </a:cubicBezTo>
                  <a:cubicBezTo>
                    <a:pt x="1706916" y="678245"/>
                    <a:pt x="1686913" y="670634"/>
                    <a:pt x="1665958" y="663025"/>
                  </a:cubicBezTo>
                  <a:cubicBezTo>
                    <a:pt x="1665006" y="662074"/>
                    <a:pt x="1663101" y="661122"/>
                    <a:pt x="1661196" y="660171"/>
                  </a:cubicBezTo>
                  <a:cubicBezTo>
                    <a:pt x="1682151" y="657317"/>
                    <a:pt x="1701201" y="661122"/>
                    <a:pt x="1720251" y="663976"/>
                  </a:cubicBezTo>
                  <a:cubicBezTo>
                    <a:pt x="1741206" y="667781"/>
                    <a:pt x="1762161" y="671586"/>
                    <a:pt x="1782163" y="680147"/>
                  </a:cubicBezTo>
                  <a:cubicBezTo>
                    <a:pt x="1801213" y="688709"/>
                    <a:pt x="1820263" y="698221"/>
                    <a:pt x="1840266" y="706783"/>
                  </a:cubicBezTo>
                  <a:cubicBezTo>
                    <a:pt x="1854553" y="712490"/>
                    <a:pt x="1868841" y="718197"/>
                    <a:pt x="1882176" y="723905"/>
                  </a:cubicBezTo>
                  <a:cubicBezTo>
                    <a:pt x="1904083" y="734369"/>
                    <a:pt x="1925038" y="746735"/>
                    <a:pt x="1944088" y="761004"/>
                  </a:cubicBezTo>
                  <a:cubicBezTo>
                    <a:pt x="1957423" y="770516"/>
                    <a:pt x="1970758" y="780029"/>
                    <a:pt x="1984093" y="789541"/>
                  </a:cubicBezTo>
                  <a:cubicBezTo>
                    <a:pt x="1996476" y="799054"/>
                    <a:pt x="2008858" y="808566"/>
                    <a:pt x="2021241" y="819031"/>
                  </a:cubicBezTo>
                  <a:cubicBezTo>
                    <a:pt x="2033623" y="829494"/>
                    <a:pt x="2046006" y="841860"/>
                    <a:pt x="2058388" y="852324"/>
                  </a:cubicBezTo>
                  <a:cubicBezTo>
                    <a:pt x="2059341" y="853276"/>
                    <a:pt x="2061246" y="855178"/>
                    <a:pt x="2062198" y="857081"/>
                  </a:cubicBezTo>
                  <a:cubicBezTo>
                    <a:pt x="2022193" y="826640"/>
                    <a:pt x="1979331" y="801908"/>
                    <a:pt x="1936468" y="77812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48668EA-E50E-2B41-A22B-1E4C5EF1AF47}"/>
                </a:ext>
              </a:extLst>
            </p:cNvPr>
            <p:cNvSpPr/>
            <p:nvPr/>
          </p:nvSpPr>
          <p:spPr>
            <a:xfrm>
              <a:off x="7325678" y="12400633"/>
              <a:ext cx="76200" cy="76100"/>
            </a:xfrm>
            <a:custGeom>
              <a:avLst/>
              <a:gdLst>
                <a:gd name="connsiteX0" fmla="*/ 78105 w 76200"/>
                <a:gd name="connsiteY0" fmla="*/ 25684 h 76100"/>
                <a:gd name="connsiteX1" fmla="*/ 11430 w 76200"/>
                <a:gd name="connsiteY1" fmla="*/ 79906 h 76100"/>
                <a:gd name="connsiteX2" fmla="*/ 0 w 76200"/>
                <a:gd name="connsiteY2" fmla="*/ 84662 h 76100"/>
                <a:gd name="connsiteX3" fmla="*/ 40005 w 76200"/>
                <a:gd name="connsiteY3" fmla="*/ 0 h 76100"/>
                <a:gd name="connsiteX4" fmla="*/ 77152 w 76200"/>
                <a:gd name="connsiteY4" fmla="*/ 18074 h 76100"/>
                <a:gd name="connsiteX5" fmla="*/ 78105 w 76200"/>
                <a:gd name="connsiteY5" fmla="*/ 25684 h 7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76100">
                  <a:moveTo>
                    <a:pt x="78105" y="25684"/>
                  </a:moveTo>
                  <a:cubicBezTo>
                    <a:pt x="60960" y="50417"/>
                    <a:pt x="37147" y="66588"/>
                    <a:pt x="11430" y="79906"/>
                  </a:cubicBezTo>
                  <a:cubicBezTo>
                    <a:pt x="8572" y="81808"/>
                    <a:pt x="4763" y="82759"/>
                    <a:pt x="0" y="84662"/>
                  </a:cubicBezTo>
                  <a:cubicBezTo>
                    <a:pt x="18097" y="57075"/>
                    <a:pt x="39052" y="34246"/>
                    <a:pt x="40005" y="0"/>
                  </a:cubicBezTo>
                  <a:cubicBezTo>
                    <a:pt x="53340" y="6659"/>
                    <a:pt x="65722" y="12367"/>
                    <a:pt x="77152" y="18074"/>
                  </a:cubicBezTo>
                  <a:cubicBezTo>
                    <a:pt x="81915" y="19977"/>
                    <a:pt x="80963" y="21879"/>
                    <a:pt x="78105" y="256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B287A499-FB3F-A348-AE49-28F662D11531}"/>
                </a:ext>
              </a:extLst>
            </p:cNvPr>
            <p:cNvSpPr/>
            <p:nvPr/>
          </p:nvSpPr>
          <p:spPr>
            <a:xfrm>
              <a:off x="6809422" y="12089483"/>
              <a:ext cx="609600" cy="313914"/>
            </a:xfrm>
            <a:custGeom>
              <a:avLst/>
              <a:gdLst>
                <a:gd name="connsiteX0" fmla="*/ 22860 w 609600"/>
                <a:gd name="connsiteY0" fmla="*/ 178926 h 313914"/>
                <a:gd name="connsiteX1" fmla="*/ 60960 w 609600"/>
                <a:gd name="connsiteY1" fmla="*/ 96167 h 313914"/>
                <a:gd name="connsiteX2" fmla="*/ 93345 w 609600"/>
                <a:gd name="connsiteY2" fmla="*/ 67629 h 313914"/>
                <a:gd name="connsiteX3" fmla="*/ 138113 w 609600"/>
                <a:gd name="connsiteY3" fmla="*/ 50507 h 313914"/>
                <a:gd name="connsiteX4" fmla="*/ 233363 w 609600"/>
                <a:gd name="connsiteY4" fmla="*/ 17213 h 313914"/>
                <a:gd name="connsiteX5" fmla="*/ 340043 w 609600"/>
                <a:gd name="connsiteY5" fmla="*/ 90 h 313914"/>
                <a:gd name="connsiteX6" fmla="*/ 389573 w 609600"/>
                <a:gd name="connsiteY6" fmla="*/ 1041 h 313914"/>
                <a:gd name="connsiteX7" fmla="*/ 448628 w 609600"/>
                <a:gd name="connsiteY7" fmla="*/ 7700 h 313914"/>
                <a:gd name="connsiteX8" fmla="*/ 512445 w 609600"/>
                <a:gd name="connsiteY8" fmla="*/ 39091 h 313914"/>
                <a:gd name="connsiteX9" fmla="*/ 571500 w 609600"/>
                <a:gd name="connsiteY9" fmla="*/ 122802 h 313914"/>
                <a:gd name="connsiteX10" fmla="*/ 575310 w 609600"/>
                <a:gd name="connsiteY10" fmla="*/ 171316 h 313914"/>
                <a:gd name="connsiteX11" fmla="*/ 582930 w 609600"/>
                <a:gd name="connsiteY11" fmla="*/ 201756 h 313914"/>
                <a:gd name="connsiteX12" fmla="*/ 605790 w 609600"/>
                <a:gd name="connsiteY12" fmla="*/ 316858 h 313914"/>
                <a:gd name="connsiteX13" fmla="*/ 602933 w 609600"/>
                <a:gd name="connsiteY13" fmla="*/ 322565 h 313914"/>
                <a:gd name="connsiteX14" fmla="*/ 569595 w 609600"/>
                <a:gd name="connsiteY14" fmla="*/ 301638 h 313914"/>
                <a:gd name="connsiteX15" fmla="*/ 474345 w 609600"/>
                <a:gd name="connsiteY15" fmla="*/ 290223 h 313914"/>
                <a:gd name="connsiteX16" fmla="*/ 401955 w 609600"/>
                <a:gd name="connsiteY16" fmla="*/ 299735 h 313914"/>
                <a:gd name="connsiteX17" fmla="*/ 361950 w 609600"/>
                <a:gd name="connsiteY17" fmla="*/ 306394 h 313914"/>
                <a:gd name="connsiteX18" fmla="*/ 261938 w 609600"/>
                <a:gd name="connsiteY18" fmla="*/ 315906 h 313914"/>
                <a:gd name="connsiteX19" fmla="*/ 194310 w 609600"/>
                <a:gd name="connsiteY19" fmla="*/ 314955 h 313914"/>
                <a:gd name="connsiteX20" fmla="*/ 153353 w 609600"/>
                <a:gd name="connsiteY20" fmla="*/ 302589 h 313914"/>
                <a:gd name="connsiteX21" fmla="*/ 112395 w 609600"/>
                <a:gd name="connsiteY21" fmla="*/ 278808 h 313914"/>
                <a:gd name="connsiteX22" fmla="*/ 76200 w 609600"/>
                <a:gd name="connsiteY22" fmla="*/ 253124 h 313914"/>
                <a:gd name="connsiteX23" fmla="*/ 52388 w 609600"/>
                <a:gd name="connsiteY23" fmla="*/ 235050 h 313914"/>
                <a:gd name="connsiteX24" fmla="*/ 24765 w 609600"/>
                <a:gd name="connsiteY24" fmla="*/ 220781 h 313914"/>
                <a:gd name="connsiteX25" fmla="*/ 41910 w 609600"/>
                <a:gd name="connsiteY25" fmla="*/ 212220 h 313914"/>
                <a:gd name="connsiteX26" fmla="*/ 74295 w 609600"/>
                <a:gd name="connsiteY26" fmla="*/ 191292 h 313914"/>
                <a:gd name="connsiteX27" fmla="*/ 98108 w 609600"/>
                <a:gd name="connsiteY27" fmla="*/ 179877 h 313914"/>
                <a:gd name="connsiteX28" fmla="*/ 125730 w 609600"/>
                <a:gd name="connsiteY28" fmla="*/ 167511 h 313914"/>
                <a:gd name="connsiteX29" fmla="*/ 342900 w 609600"/>
                <a:gd name="connsiteY29" fmla="*/ 117094 h 313914"/>
                <a:gd name="connsiteX30" fmla="*/ 470535 w 609600"/>
                <a:gd name="connsiteY30" fmla="*/ 138973 h 313914"/>
                <a:gd name="connsiteX31" fmla="*/ 502920 w 609600"/>
                <a:gd name="connsiteY31" fmla="*/ 151339 h 313914"/>
                <a:gd name="connsiteX32" fmla="*/ 501015 w 609600"/>
                <a:gd name="connsiteY32" fmla="*/ 145632 h 313914"/>
                <a:gd name="connsiteX33" fmla="*/ 488633 w 609600"/>
                <a:gd name="connsiteY33" fmla="*/ 138022 h 313914"/>
                <a:gd name="connsiteX34" fmla="*/ 461010 w 609600"/>
                <a:gd name="connsiteY34" fmla="*/ 126607 h 313914"/>
                <a:gd name="connsiteX35" fmla="*/ 102870 w 609600"/>
                <a:gd name="connsiteY35" fmla="*/ 162755 h 313914"/>
                <a:gd name="connsiteX36" fmla="*/ 55245 w 609600"/>
                <a:gd name="connsiteY36" fmla="*/ 183682 h 313914"/>
                <a:gd name="connsiteX37" fmla="*/ 6668 w 609600"/>
                <a:gd name="connsiteY37" fmla="*/ 213171 h 313914"/>
                <a:gd name="connsiteX38" fmla="*/ 0 w 609600"/>
                <a:gd name="connsiteY38" fmla="*/ 216025 h 313914"/>
                <a:gd name="connsiteX39" fmla="*/ 22860 w 609600"/>
                <a:gd name="connsiteY39" fmla="*/ 178926 h 31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9600" h="313914">
                  <a:moveTo>
                    <a:pt x="22860" y="178926"/>
                  </a:moveTo>
                  <a:cubicBezTo>
                    <a:pt x="35243" y="151339"/>
                    <a:pt x="48578" y="123753"/>
                    <a:pt x="60960" y="96167"/>
                  </a:cubicBezTo>
                  <a:cubicBezTo>
                    <a:pt x="67628" y="81898"/>
                    <a:pt x="80010" y="74288"/>
                    <a:pt x="93345" y="67629"/>
                  </a:cubicBezTo>
                  <a:cubicBezTo>
                    <a:pt x="107633" y="60970"/>
                    <a:pt x="122873" y="53360"/>
                    <a:pt x="138113" y="50507"/>
                  </a:cubicBezTo>
                  <a:cubicBezTo>
                    <a:pt x="171450" y="45750"/>
                    <a:pt x="201930" y="27676"/>
                    <a:pt x="233363" y="17213"/>
                  </a:cubicBezTo>
                  <a:cubicBezTo>
                    <a:pt x="267653" y="5797"/>
                    <a:pt x="303848" y="-861"/>
                    <a:pt x="340043" y="90"/>
                  </a:cubicBezTo>
                  <a:cubicBezTo>
                    <a:pt x="356235" y="90"/>
                    <a:pt x="373380" y="1041"/>
                    <a:pt x="389573" y="1041"/>
                  </a:cubicBezTo>
                  <a:cubicBezTo>
                    <a:pt x="409575" y="1993"/>
                    <a:pt x="430530" y="90"/>
                    <a:pt x="448628" y="7700"/>
                  </a:cubicBezTo>
                  <a:cubicBezTo>
                    <a:pt x="470535" y="16261"/>
                    <a:pt x="490538" y="30530"/>
                    <a:pt x="512445" y="39091"/>
                  </a:cubicBezTo>
                  <a:cubicBezTo>
                    <a:pt x="542925" y="51458"/>
                    <a:pt x="565785" y="91410"/>
                    <a:pt x="571500" y="122802"/>
                  </a:cubicBezTo>
                  <a:cubicBezTo>
                    <a:pt x="574358" y="138973"/>
                    <a:pt x="573405" y="155145"/>
                    <a:pt x="575310" y="171316"/>
                  </a:cubicBezTo>
                  <a:cubicBezTo>
                    <a:pt x="576263" y="181780"/>
                    <a:pt x="579120" y="192243"/>
                    <a:pt x="582930" y="201756"/>
                  </a:cubicBezTo>
                  <a:cubicBezTo>
                    <a:pt x="597218" y="237904"/>
                    <a:pt x="628650" y="277856"/>
                    <a:pt x="605790" y="316858"/>
                  </a:cubicBezTo>
                  <a:cubicBezTo>
                    <a:pt x="604838" y="318761"/>
                    <a:pt x="604838" y="320663"/>
                    <a:pt x="602933" y="322565"/>
                  </a:cubicBezTo>
                  <a:cubicBezTo>
                    <a:pt x="594360" y="310199"/>
                    <a:pt x="581978" y="305443"/>
                    <a:pt x="569595" y="301638"/>
                  </a:cubicBezTo>
                  <a:cubicBezTo>
                    <a:pt x="539115" y="292125"/>
                    <a:pt x="505778" y="290223"/>
                    <a:pt x="474345" y="290223"/>
                  </a:cubicBezTo>
                  <a:cubicBezTo>
                    <a:pt x="450533" y="290223"/>
                    <a:pt x="424815" y="295930"/>
                    <a:pt x="401955" y="299735"/>
                  </a:cubicBezTo>
                  <a:cubicBezTo>
                    <a:pt x="388620" y="301638"/>
                    <a:pt x="375285" y="304492"/>
                    <a:pt x="361950" y="306394"/>
                  </a:cubicBezTo>
                  <a:cubicBezTo>
                    <a:pt x="328613" y="311150"/>
                    <a:pt x="295275" y="313053"/>
                    <a:pt x="261938" y="315906"/>
                  </a:cubicBezTo>
                  <a:cubicBezTo>
                    <a:pt x="240030" y="317809"/>
                    <a:pt x="216218" y="318761"/>
                    <a:pt x="194310" y="314955"/>
                  </a:cubicBezTo>
                  <a:cubicBezTo>
                    <a:pt x="180023" y="312102"/>
                    <a:pt x="166688" y="309248"/>
                    <a:pt x="153353" y="302589"/>
                  </a:cubicBezTo>
                  <a:cubicBezTo>
                    <a:pt x="139065" y="295930"/>
                    <a:pt x="125730" y="287369"/>
                    <a:pt x="112395" y="278808"/>
                  </a:cubicBezTo>
                  <a:cubicBezTo>
                    <a:pt x="100013" y="271198"/>
                    <a:pt x="87630" y="261685"/>
                    <a:pt x="76200" y="253124"/>
                  </a:cubicBezTo>
                  <a:cubicBezTo>
                    <a:pt x="68580" y="247416"/>
                    <a:pt x="60960" y="240758"/>
                    <a:pt x="52388" y="235050"/>
                  </a:cubicBezTo>
                  <a:cubicBezTo>
                    <a:pt x="43815" y="229342"/>
                    <a:pt x="34290" y="225537"/>
                    <a:pt x="24765" y="220781"/>
                  </a:cubicBezTo>
                  <a:cubicBezTo>
                    <a:pt x="29528" y="217927"/>
                    <a:pt x="36195" y="216025"/>
                    <a:pt x="41910" y="212220"/>
                  </a:cubicBezTo>
                  <a:cubicBezTo>
                    <a:pt x="52388" y="205561"/>
                    <a:pt x="62865" y="197951"/>
                    <a:pt x="74295" y="191292"/>
                  </a:cubicBezTo>
                  <a:cubicBezTo>
                    <a:pt x="81915" y="186536"/>
                    <a:pt x="90488" y="183682"/>
                    <a:pt x="98108" y="179877"/>
                  </a:cubicBezTo>
                  <a:cubicBezTo>
                    <a:pt x="107633" y="176072"/>
                    <a:pt x="116205" y="171316"/>
                    <a:pt x="125730" y="167511"/>
                  </a:cubicBezTo>
                  <a:cubicBezTo>
                    <a:pt x="197168" y="141827"/>
                    <a:pt x="266700" y="120899"/>
                    <a:pt x="342900" y="117094"/>
                  </a:cubicBezTo>
                  <a:cubicBezTo>
                    <a:pt x="386715" y="115192"/>
                    <a:pt x="430530" y="120899"/>
                    <a:pt x="470535" y="138973"/>
                  </a:cubicBezTo>
                  <a:cubicBezTo>
                    <a:pt x="475298" y="140876"/>
                    <a:pt x="500063" y="158949"/>
                    <a:pt x="502920" y="151339"/>
                  </a:cubicBezTo>
                  <a:cubicBezTo>
                    <a:pt x="503873" y="147535"/>
                    <a:pt x="502920" y="148486"/>
                    <a:pt x="501015" y="145632"/>
                  </a:cubicBezTo>
                  <a:cubicBezTo>
                    <a:pt x="499110" y="141827"/>
                    <a:pt x="492443" y="139924"/>
                    <a:pt x="488633" y="138022"/>
                  </a:cubicBezTo>
                  <a:cubicBezTo>
                    <a:pt x="480060" y="133266"/>
                    <a:pt x="470535" y="130412"/>
                    <a:pt x="461010" y="126607"/>
                  </a:cubicBezTo>
                  <a:cubicBezTo>
                    <a:pt x="347663" y="83801"/>
                    <a:pt x="209550" y="115192"/>
                    <a:pt x="102870" y="162755"/>
                  </a:cubicBezTo>
                  <a:cubicBezTo>
                    <a:pt x="86678" y="169413"/>
                    <a:pt x="70485" y="176072"/>
                    <a:pt x="55245" y="183682"/>
                  </a:cubicBezTo>
                  <a:cubicBezTo>
                    <a:pt x="39053" y="192243"/>
                    <a:pt x="22860" y="202707"/>
                    <a:pt x="6668" y="213171"/>
                  </a:cubicBezTo>
                  <a:cubicBezTo>
                    <a:pt x="4763" y="214123"/>
                    <a:pt x="1905" y="215074"/>
                    <a:pt x="0" y="216025"/>
                  </a:cubicBezTo>
                  <a:cubicBezTo>
                    <a:pt x="10478" y="206512"/>
                    <a:pt x="17145" y="192243"/>
                    <a:pt x="22860" y="17892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0D468B7B-B416-034F-AB19-5C2CA0F45DFF}"/>
                </a:ext>
              </a:extLst>
            </p:cNvPr>
            <p:cNvSpPr/>
            <p:nvPr/>
          </p:nvSpPr>
          <p:spPr>
            <a:xfrm>
              <a:off x="6810375" y="12265556"/>
              <a:ext cx="95250" cy="47563"/>
            </a:xfrm>
            <a:custGeom>
              <a:avLst/>
              <a:gdLst>
                <a:gd name="connsiteX0" fmla="*/ 12383 w 95250"/>
                <a:gd name="connsiteY0" fmla="*/ 46611 h 47562"/>
                <a:gd name="connsiteX1" fmla="*/ 80010 w 95250"/>
                <a:gd name="connsiteY1" fmla="*/ 7610 h 47562"/>
                <a:gd name="connsiteX2" fmla="*/ 96203 w 95250"/>
                <a:gd name="connsiteY2" fmla="*/ 0 h 47562"/>
                <a:gd name="connsiteX3" fmla="*/ 57150 w 95250"/>
                <a:gd name="connsiteY3" fmla="*/ 21879 h 47562"/>
                <a:gd name="connsiteX4" fmla="*/ 0 w 95250"/>
                <a:gd name="connsiteY4" fmla="*/ 53270 h 47562"/>
                <a:gd name="connsiteX5" fmla="*/ 12383 w 95250"/>
                <a:gd name="connsiteY5" fmla="*/ 46611 h 4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250" h="47562">
                  <a:moveTo>
                    <a:pt x="12383" y="46611"/>
                  </a:moveTo>
                  <a:cubicBezTo>
                    <a:pt x="33338" y="31391"/>
                    <a:pt x="56197" y="18073"/>
                    <a:pt x="80010" y="7610"/>
                  </a:cubicBezTo>
                  <a:cubicBezTo>
                    <a:pt x="85725" y="5707"/>
                    <a:pt x="90488" y="1902"/>
                    <a:pt x="96203" y="0"/>
                  </a:cubicBezTo>
                  <a:cubicBezTo>
                    <a:pt x="82867" y="7610"/>
                    <a:pt x="70485" y="15220"/>
                    <a:pt x="57150" y="21879"/>
                  </a:cubicBezTo>
                  <a:cubicBezTo>
                    <a:pt x="38100" y="32342"/>
                    <a:pt x="19050" y="42806"/>
                    <a:pt x="0" y="53270"/>
                  </a:cubicBezTo>
                  <a:cubicBezTo>
                    <a:pt x="4763" y="52319"/>
                    <a:pt x="8572" y="49465"/>
                    <a:pt x="12383" y="4661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2CBE7A6C-C54F-F041-9585-706E14E3EEFA}"/>
                </a:ext>
              </a:extLst>
            </p:cNvPr>
            <p:cNvSpPr/>
            <p:nvPr/>
          </p:nvSpPr>
          <p:spPr>
            <a:xfrm>
              <a:off x="6610218" y="12321679"/>
              <a:ext cx="190500" cy="180738"/>
            </a:xfrm>
            <a:custGeom>
              <a:avLst/>
              <a:gdLst>
                <a:gd name="connsiteX0" fmla="*/ 2989 w 190500"/>
                <a:gd name="connsiteY0" fmla="*/ 175982 h 180738"/>
                <a:gd name="connsiteX1" fmla="*/ 42042 w 190500"/>
                <a:gd name="connsiteY1" fmla="*/ 136029 h 180738"/>
                <a:gd name="connsiteX2" fmla="*/ 83952 w 190500"/>
                <a:gd name="connsiteY2" fmla="*/ 92272 h 180738"/>
                <a:gd name="connsiteX3" fmla="*/ 121099 w 190500"/>
                <a:gd name="connsiteY3" fmla="*/ 58027 h 180738"/>
                <a:gd name="connsiteX4" fmla="*/ 145864 w 190500"/>
                <a:gd name="connsiteY4" fmla="*/ 35197 h 180738"/>
                <a:gd name="connsiteX5" fmla="*/ 163962 w 190500"/>
                <a:gd name="connsiteY5" fmla="*/ 21879 h 180738"/>
                <a:gd name="connsiteX6" fmla="*/ 196347 w 190500"/>
                <a:gd name="connsiteY6" fmla="*/ 0 h 180738"/>
                <a:gd name="connsiteX7" fmla="*/ 198252 w 190500"/>
                <a:gd name="connsiteY7" fmla="*/ 0 h 180738"/>
                <a:gd name="connsiteX8" fmla="*/ 165867 w 190500"/>
                <a:gd name="connsiteY8" fmla="*/ 27587 h 180738"/>
                <a:gd name="connsiteX9" fmla="*/ 120147 w 190500"/>
                <a:gd name="connsiteY9" fmla="*/ 67539 h 180738"/>
                <a:gd name="connsiteX10" fmla="*/ 71569 w 190500"/>
                <a:gd name="connsiteY10" fmla="*/ 113200 h 180738"/>
                <a:gd name="connsiteX11" fmla="*/ 36327 w 190500"/>
                <a:gd name="connsiteY11" fmla="*/ 150298 h 180738"/>
                <a:gd name="connsiteX12" fmla="*/ 2037 w 190500"/>
                <a:gd name="connsiteY12" fmla="*/ 189300 h 180738"/>
                <a:gd name="connsiteX13" fmla="*/ 2989 w 190500"/>
                <a:gd name="connsiteY13" fmla="*/ 175982 h 180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0500" h="180738">
                  <a:moveTo>
                    <a:pt x="2989" y="175982"/>
                  </a:moveTo>
                  <a:cubicBezTo>
                    <a:pt x="15372" y="162665"/>
                    <a:pt x="28707" y="149347"/>
                    <a:pt x="42042" y="136029"/>
                  </a:cubicBezTo>
                  <a:cubicBezTo>
                    <a:pt x="56329" y="121761"/>
                    <a:pt x="69664" y="106541"/>
                    <a:pt x="83952" y="92272"/>
                  </a:cubicBezTo>
                  <a:cubicBezTo>
                    <a:pt x="96334" y="80857"/>
                    <a:pt x="108717" y="69441"/>
                    <a:pt x="121099" y="58027"/>
                  </a:cubicBezTo>
                  <a:cubicBezTo>
                    <a:pt x="129672" y="50416"/>
                    <a:pt x="137292" y="42806"/>
                    <a:pt x="145864" y="35197"/>
                  </a:cubicBezTo>
                  <a:cubicBezTo>
                    <a:pt x="151579" y="30440"/>
                    <a:pt x="157294" y="25684"/>
                    <a:pt x="163962" y="21879"/>
                  </a:cubicBezTo>
                  <a:cubicBezTo>
                    <a:pt x="174439" y="14269"/>
                    <a:pt x="185869" y="7610"/>
                    <a:pt x="196347" y="0"/>
                  </a:cubicBezTo>
                  <a:cubicBezTo>
                    <a:pt x="197299" y="0"/>
                    <a:pt x="197299" y="0"/>
                    <a:pt x="198252" y="0"/>
                  </a:cubicBezTo>
                  <a:cubicBezTo>
                    <a:pt x="187774" y="9513"/>
                    <a:pt x="176344" y="19025"/>
                    <a:pt x="165867" y="27587"/>
                  </a:cubicBezTo>
                  <a:cubicBezTo>
                    <a:pt x="150627" y="40904"/>
                    <a:pt x="135387" y="53271"/>
                    <a:pt x="120147" y="67539"/>
                  </a:cubicBezTo>
                  <a:cubicBezTo>
                    <a:pt x="103954" y="82759"/>
                    <a:pt x="87762" y="97979"/>
                    <a:pt x="71569" y="113200"/>
                  </a:cubicBezTo>
                  <a:cubicBezTo>
                    <a:pt x="59187" y="124615"/>
                    <a:pt x="47757" y="136981"/>
                    <a:pt x="36327" y="150298"/>
                  </a:cubicBezTo>
                  <a:cubicBezTo>
                    <a:pt x="24897" y="162665"/>
                    <a:pt x="13467" y="175982"/>
                    <a:pt x="2037" y="189300"/>
                  </a:cubicBezTo>
                  <a:cubicBezTo>
                    <a:pt x="-821" y="184544"/>
                    <a:pt x="-821" y="179787"/>
                    <a:pt x="2989" y="17598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4B03A85-5261-B54D-AC93-0B32C6FBA613}"/>
                </a:ext>
              </a:extLst>
            </p:cNvPr>
            <p:cNvSpPr/>
            <p:nvPr/>
          </p:nvSpPr>
          <p:spPr>
            <a:xfrm>
              <a:off x="6422708" y="12082915"/>
              <a:ext cx="219075" cy="380502"/>
            </a:xfrm>
            <a:custGeom>
              <a:avLst/>
              <a:gdLst>
                <a:gd name="connsiteX0" fmla="*/ 200025 w 219075"/>
                <a:gd name="connsiteY0" fmla="*/ 20927 h 380501"/>
                <a:gd name="connsiteX1" fmla="*/ 164783 w 219075"/>
                <a:gd name="connsiteY1" fmla="*/ 58026 h 380501"/>
                <a:gd name="connsiteX2" fmla="*/ 137160 w 219075"/>
                <a:gd name="connsiteY2" fmla="*/ 97979 h 380501"/>
                <a:gd name="connsiteX3" fmla="*/ 123825 w 219075"/>
                <a:gd name="connsiteY3" fmla="*/ 124614 h 380501"/>
                <a:gd name="connsiteX4" fmla="*/ 104775 w 219075"/>
                <a:gd name="connsiteY4" fmla="*/ 166470 h 380501"/>
                <a:gd name="connsiteX5" fmla="*/ 81915 w 219075"/>
                <a:gd name="connsiteY5" fmla="*/ 223545 h 380501"/>
                <a:gd name="connsiteX6" fmla="*/ 65722 w 219075"/>
                <a:gd name="connsiteY6" fmla="*/ 261595 h 380501"/>
                <a:gd name="connsiteX7" fmla="*/ 49530 w 219075"/>
                <a:gd name="connsiteY7" fmla="*/ 309158 h 380501"/>
                <a:gd name="connsiteX8" fmla="*/ 24765 w 219075"/>
                <a:gd name="connsiteY8" fmla="*/ 372892 h 380501"/>
                <a:gd name="connsiteX9" fmla="*/ 18097 w 219075"/>
                <a:gd name="connsiteY9" fmla="*/ 379550 h 380501"/>
                <a:gd name="connsiteX10" fmla="*/ 0 w 219075"/>
                <a:gd name="connsiteY10" fmla="*/ 388112 h 380501"/>
                <a:gd name="connsiteX11" fmla="*/ 21908 w 219075"/>
                <a:gd name="connsiteY11" fmla="*/ 332939 h 380501"/>
                <a:gd name="connsiteX12" fmla="*/ 43815 w 219075"/>
                <a:gd name="connsiteY12" fmla="*/ 277767 h 380501"/>
                <a:gd name="connsiteX13" fmla="*/ 77152 w 219075"/>
                <a:gd name="connsiteY13" fmla="*/ 202617 h 380501"/>
                <a:gd name="connsiteX14" fmla="*/ 91440 w 219075"/>
                <a:gd name="connsiteY14" fmla="*/ 169323 h 380501"/>
                <a:gd name="connsiteX15" fmla="*/ 126683 w 219075"/>
                <a:gd name="connsiteY15" fmla="*/ 101784 h 380501"/>
                <a:gd name="connsiteX16" fmla="*/ 162877 w 219075"/>
                <a:gd name="connsiteY16" fmla="*/ 48514 h 380501"/>
                <a:gd name="connsiteX17" fmla="*/ 197167 w 219075"/>
                <a:gd name="connsiteY17" fmla="*/ 17122 h 380501"/>
                <a:gd name="connsiteX18" fmla="*/ 222885 w 219075"/>
                <a:gd name="connsiteY18" fmla="*/ 0 h 380501"/>
                <a:gd name="connsiteX19" fmla="*/ 200025 w 219075"/>
                <a:gd name="connsiteY19" fmla="*/ 20927 h 38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380501">
                  <a:moveTo>
                    <a:pt x="200025" y="20927"/>
                  </a:moveTo>
                  <a:cubicBezTo>
                    <a:pt x="187642" y="33294"/>
                    <a:pt x="176213" y="44709"/>
                    <a:pt x="164783" y="58026"/>
                  </a:cubicBezTo>
                  <a:cubicBezTo>
                    <a:pt x="154305" y="70393"/>
                    <a:pt x="145733" y="83710"/>
                    <a:pt x="137160" y="97979"/>
                  </a:cubicBezTo>
                  <a:cubicBezTo>
                    <a:pt x="131445" y="106540"/>
                    <a:pt x="127635" y="116053"/>
                    <a:pt x="123825" y="124614"/>
                  </a:cubicBezTo>
                  <a:cubicBezTo>
                    <a:pt x="117158" y="138883"/>
                    <a:pt x="110490" y="152201"/>
                    <a:pt x="104775" y="166470"/>
                  </a:cubicBezTo>
                  <a:cubicBezTo>
                    <a:pt x="97155" y="185495"/>
                    <a:pt x="89535" y="204520"/>
                    <a:pt x="81915" y="223545"/>
                  </a:cubicBezTo>
                  <a:cubicBezTo>
                    <a:pt x="77152" y="235911"/>
                    <a:pt x="70485" y="249229"/>
                    <a:pt x="65722" y="261595"/>
                  </a:cubicBezTo>
                  <a:cubicBezTo>
                    <a:pt x="60008" y="276815"/>
                    <a:pt x="55245" y="292986"/>
                    <a:pt x="49530" y="309158"/>
                  </a:cubicBezTo>
                  <a:cubicBezTo>
                    <a:pt x="41910" y="331037"/>
                    <a:pt x="33338" y="351964"/>
                    <a:pt x="24765" y="372892"/>
                  </a:cubicBezTo>
                  <a:cubicBezTo>
                    <a:pt x="23813" y="375746"/>
                    <a:pt x="20955" y="378599"/>
                    <a:pt x="18097" y="379550"/>
                  </a:cubicBezTo>
                  <a:cubicBezTo>
                    <a:pt x="13335" y="382405"/>
                    <a:pt x="7620" y="384307"/>
                    <a:pt x="0" y="388112"/>
                  </a:cubicBezTo>
                  <a:cubicBezTo>
                    <a:pt x="7620" y="369087"/>
                    <a:pt x="14288" y="351013"/>
                    <a:pt x="21908" y="332939"/>
                  </a:cubicBezTo>
                  <a:cubicBezTo>
                    <a:pt x="29527" y="314865"/>
                    <a:pt x="36195" y="295840"/>
                    <a:pt x="43815" y="277767"/>
                  </a:cubicBezTo>
                  <a:cubicBezTo>
                    <a:pt x="54292" y="253034"/>
                    <a:pt x="65722" y="228301"/>
                    <a:pt x="77152" y="202617"/>
                  </a:cubicBezTo>
                  <a:cubicBezTo>
                    <a:pt x="81915" y="192154"/>
                    <a:pt x="86677" y="180738"/>
                    <a:pt x="91440" y="169323"/>
                  </a:cubicBezTo>
                  <a:cubicBezTo>
                    <a:pt x="102870" y="146493"/>
                    <a:pt x="113347" y="123663"/>
                    <a:pt x="126683" y="101784"/>
                  </a:cubicBezTo>
                  <a:cubicBezTo>
                    <a:pt x="137160" y="82759"/>
                    <a:pt x="149542" y="64685"/>
                    <a:pt x="162877" y="48514"/>
                  </a:cubicBezTo>
                  <a:cubicBezTo>
                    <a:pt x="172402" y="37099"/>
                    <a:pt x="184785" y="27586"/>
                    <a:pt x="197167" y="17122"/>
                  </a:cubicBezTo>
                  <a:cubicBezTo>
                    <a:pt x="204788" y="10464"/>
                    <a:pt x="213360" y="4756"/>
                    <a:pt x="222885" y="0"/>
                  </a:cubicBezTo>
                  <a:cubicBezTo>
                    <a:pt x="215265" y="7610"/>
                    <a:pt x="207645" y="13318"/>
                    <a:pt x="200025" y="20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E5F7D8DC-A80E-0A4C-BACB-21B2142AE8D1}"/>
                </a:ext>
              </a:extLst>
            </p:cNvPr>
            <p:cNvSpPr/>
            <p:nvPr/>
          </p:nvSpPr>
          <p:spPr>
            <a:xfrm>
              <a:off x="6560820" y="11845658"/>
              <a:ext cx="466725" cy="95125"/>
            </a:xfrm>
            <a:custGeom>
              <a:avLst/>
              <a:gdLst>
                <a:gd name="connsiteX0" fmla="*/ 2858 w 466725"/>
                <a:gd name="connsiteY0" fmla="*/ 82202 h 95125"/>
                <a:gd name="connsiteX1" fmla="*/ 32385 w 466725"/>
                <a:gd name="connsiteY1" fmla="*/ 86007 h 95125"/>
                <a:gd name="connsiteX2" fmla="*/ 76200 w 466725"/>
                <a:gd name="connsiteY2" fmla="*/ 77446 h 95125"/>
                <a:gd name="connsiteX3" fmla="*/ 115252 w 466725"/>
                <a:gd name="connsiteY3" fmla="*/ 56518 h 95125"/>
                <a:gd name="connsiteX4" fmla="*/ 183833 w 466725"/>
                <a:gd name="connsiteY4" fmla="*/ 26078 h 95125"/>
                <a:gd name="connsiteX5" fmla="*/ 236220 w 466725"/>
                <a:gd name="connsiteY5" fmla="*/ 12760 h 95125"/>
                <a:gd name="connsiteX6" fmla="*/ 280035 w 466725"/>
                <a:gd name="connsiteY6" fmla="*/ 6102 h 95125"/>
                <a:gd name="connsiteX7" fmla="*/ 325755 w 466725"/>
                <a:gd name="connsiteY7" fmla="*/ 1345 h 95125"/>
                <a:gd name="connsiteX8" fmla="*/ 373380 w 466725"/>
                <a:gd name="connsiteY8" fmla="*/ 394 h 95125"/>
                <a:gd name="connsiteX9" fmla="*/ 444817 w 466725"/>
                <a:gd name="connsiteY9" fmla="*/ 6102 h 95125"/>
                <a:gd name="connsiteX10" fmla="*/ 462915 w 466725"/>
                <a:gd name="connsiteY10" fmla="*/ 6102 h 95125"/>
                <a:gd name="connsiteX11" fmla="*/ 469583 w 466725"/>
                <a:gd name="connsiteY11" fmla="*/ 7053 h 95125"/>
                <a:gd name="connsiteX12" fmla="*/ 406717 w 466725"/>
                <a:gd name="connsiteY12" fmla="*/ 14663 h 95125"/>
                <a:gd name="connsiteX13" fmla="*/ 325755 w 466725"/>
                <a:gd name="connsiteY13" fmla="*/ 30834 h 95125"/>
                <a:gd name="connsiteX14" fmla="*/ 258127 w 466725"/>
                <a:gd name="connsiteY14" fmla="*/ 58421 h 95125"/>
                <a:gd name="connsiteX15" fmla="*/ 224790 w 466725"/>
                <a:gd name="connsiteY15" fmla="*/ 69836 h 95125"/>
                <a:gd name="connsiteX16" fmla="*/ 175260 w 466725"/>
                <a:gd name="connsiteY16" fmla="*/ 90763 h 95125"/>
                <a:gd name="connsiteX17" fmla="*/ 111442 w 466725"/>
                <a:gd name="connsiteY17" fmla="*/ 99325 h 95125"/>
                <a:gd name="connsiteX18" fmla="*/ 30480 w 466725"/>
                <a:gd name="connsiteY18" fmla="*/ 86007 h 95125"/>
                <a:gd name="connsiteX19" fmla="*/ 0 w 466725"/>
                <a:gd name="connsiteY19" fmla="*/ 81251 h 95125"/>
                <a:gd name="connsiteX20" fmla="*/ 2858 w 466725"/>
                <a:gd name="connsiteY20" fmla="*/ 82202 h 9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66725" h="95125">
                  <a:moveTo>
                    <a:pt x="2858" y="82202"/>
                  </a:moveTo>
                  <a:cubicBezTo>
                    <a:pt x="12383" y="83153"/>
                    <a:pt x="22860" y="83153"/>
                    <a:pt x="32385" y="86007"/>
                  </a:cubicBezTo>
                  <a:cubicBezTo>
                    <a:pt x="48577" y="90763"/>
                    <a:pt x="62865" y="86007"/>
                    <a:pt x="76200" y="77446"/>
                  </a:cubicBezTo>
                  <a:cubicBezTo>
                    <a:pt x="88583" y="69836"/>
                    <a:pt x="101917" y="63177"/>
                    <a:pt x="115252" y="56518"/>
                  </a:cubicBezTo>
                  <a:cubicBezTo>
                    <a:pt x="138113" y="46054"/>
                    <a:pt x="160972" y="34639"/>
                    <a:pt x="183833" y="26078"/>
                  </a:cubicBezTo>
                  <a:cubicBezTo>
                    <a:pt x="200025" y="20370"/>
                    <a:pt x="218122" y="16565"/>
                    <a:pt x="236220" y="12760"/>
                  </a:cubicBezTo>
                  <a:cubicBezTo>
                    <a:pt x="250508" y="9906"/>
                    <a:pt x="265747" y="8004"/>
                    <a:pt x="280035" y="6102"/>
                  </a:cubicBezTo>
                  <a:cubicBezTo>
                    <a:pt x="295275" y="4199"/>
                    <a:pt x="310515" y="2297"/>
                    <a:pt x="325755" y="1345"/>
                  </a:cubicBezTo>
                  <a:cubicBezTo>
                    <a:pt x="341947" y="394"/>
                    <a:pt x="357188" y="-557"/>
                    <a:pt x="373380" y="394"/>
                  </a:cubicBezTo>
                  <a:cubicBezTo>
                    <a:pt x="397192" y="1345"/>
                    <a:pt x="421005" y="4199"/>
                    <a:pt x="444817" y="6102"/>
                  </a:cubicBezTo>
                  <a:cubicBezTo>
                    <a:pt x="450533" y="7053"/>
                    <a:pt x="457200" y="6102"/>
                    <a:pt x="462915" y="6102"/>
                  </a:cubicBezTo>
                  <a:cubicBezTo>
                    <a:pt x="465772" y="6102"/>
                    <a:pt x="467677" y="6102"/>
                    <a:pt x="469583" y="7053"/>
                  </a:cubicBezTo>
                  <a:cubicBezTo>
                    <a:pt x="448627" y="9906"/>
                    <a:pt x="427672" y="12760"/>
                    <a:pt x="406717" y="14663"/>
                  </a:cubicBezTo>
                  <a:cubicBezTo>
                    <a:pt x="379095" y="17517"/>
                    <a:pt x="352425" y="22273"/>
                    <a:pt x="325755" y="30834"/>
                  </a:cubicBezTo>
                  <a:cubicBezTo>
                    <a:pt x="302895" y="38444"/>
                    <a:pt x="280988" y="48908"/>
                    <a:pt x="258127" y="58421"/>
                  </a:cubicBezTo>
                  <a:cubicBezTo>
                    <a:pt x="247650" y="63177"/>
                    <a:pt x="236220" y="65079"/>
                    <a:pt x="224790" y="69836"/>
                  </a:cubicBezTo>
                  <a:cubicBezTo>
                    <a:pt x="208597" y="76494"/>
                    <a:pt x="191452" y="84105"/>
                    <a:pt x="175260" y="90763"/>
                  </a:cubicBezTo>
                  <a:cubicBezTo>
                    <a:pt x="155258" y="99325"/>
                    <a:pt x="133350" y="103130"/>
                    <a:pt x="111442" y="99325"/>
                  </a:cubicBezTo>
                  <a:cubicBezTo>
                    <a:pt x="84772" y="95519"/>
                    <a:pt x="57150" y="90763"/>
                    <a:pt x="30480" y="86007"/>
                  </a:cubicBezTo>
                  <a:cubicBezTo>
                    <a:pt x="20002" y="84105"/>
                    <a:pt x="10477" y="83153"/>
                    <a:pt x="0" y="81251"/>
                  </a:cubicBezTo>
                  <a:cubicBezTo>
                    <a:pt x="2858" y="84105"/>
                    <a:pt x="2858" y="83153"/>
                    <a:pt x="2858" y="822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4DB924A-5F65-CE44-9464-B9F6B445DE1A}"/>
                </a:ext>
              </a:extLst>
            </p:cNvPr>
            <p:cNvSpPr/>
            <p:nvPr/>
          </p:nvSpPr>
          <p:spPr>
            <a:xfrm>
              <a:off x="6391838" y="11866028"/>
              <a:ext cx="828675" cy="313914"/>
            </a:xfrm>
            <a:custGeom>
              <a:avLst/>
              <a:gdLst>
                <a:gd name="connsiteX0" fmla="*/ 52777 w 828675"/>
                <a:gd name="connsiteY0" fmla="*/ 111297 h 313914"/>
                <a:gd name="connsiteX1" fmla="*/ 73732 w 828675"/>
                <a:gd name="connsiteY1" fmla="*/ 92272 h 313914"/>
                <a:gd name="connsiteX2" fmla="*/ 123262 w 828675"/>
                <a:gd name="connsiteY2" fmla="*/ 70393 h 313914"/>
                <a:gd name="connsiteX3" fmla="*/ 158504 w 828675"/>
                <a:gd name="connsiteY3" fmla="*/ 67539 h 313914"/>
                <a:gd name="connsiteX4" fmla="*/ 182317 w 828675"/>
                <a:gd name="connsiteY4" fmla="*/ 70393 h 313914"/>
                <a:gd name="connsiteX5" fmla="*/ 255659 w 828675"/>
                <a:gd name="connsiteY5" fmla="*/ 82759 h 313914"/>
                <a:gd name="connsiteX6" fmla="*/ 296617 w 828675"/>
                <a:gd name="connsiteY6" fmla="*/ 88467 h 313914"/>
                <a:gd name="connsiteX7" fmla="*/ 320429 w 828675"/>
                <a:gd name="connsiteY7" fmla="*/ 86564 h 313914"/>
                <a:gd name="connsiteX8" fmla="*/ 397582 w 828675"/>
                <a:gd name="connsiteY8" fmla="*/ 57075 h 313914"/>
                <a:gd name="connsiteX9" fmla="*/ 440444 w 828675"/>
                <a:gd name="connsiteY9" fmla="*/ 40904 h 313914"/>
                <a:gd name="connsiteX10" fmla="*/ 526169 w 828675"/>
                <a:gd name="connsiteY10" fmla="*/ 14269 h 313914"/>
                <a:gd name="connsiteX11" fmla="*/ 604274 w 828675"/>
                <a:gd name="connsiteY11" fmla="*/ 4756 h 313914"/>
                <a:gd name="connsiteX12" fmla="*/ 645232 w 828675"/>
                <a:gd name="connsiteY12" fmla="*/ 1903 h 313914"/>
                <a:gd name="connsiteX13" fmla="*/ 695714 w 828675"/>
                <a:gd name="connsiteY13" fmla="*/ 2854 h 313914"/>
                <a:gd name="connsiteX14" fmla="*/ 715717 w 828675"/>
                <a:gd name="connsiteY14" fmla="*/ 1903 h 313914"/>
                <a:gd name="connsiteX15" fmla="*/ 741434 w 828675"/>
                <a:gd name="connsiteY15" fmla="*/ 2854 h 313914"/>
                <a:gd name="connsiteX16" fmla="*/ 797632 w 828675"/>
                <a:gd name="connsiteY16" fmla="*/ 0 h 313914"/>
                <a:gd name="connsiteX17" fmla="*/ 836684 w 828675"/>
                <a:gd name="connsiteY17" fmla="*/ 0 h 313914"/>
                <a:gd name="connsiteX18" fmla="*/ 801442 w 828675"/>
                <a:gd name="connsiteY18" fmla="*/ 24733 h 313914"/>
                <a:gd name="connsiteX19" fmla="*/ 757627 w 828675"/>
                <a:gd name="connsiteY19" fmla="*/ 50417 h 313914"/>
                <a:gd name="connsiteX20" fmla="*/ 714764 w 828675"/>
                <a:gd name="connsiteY20" fmla="*/ 68490 h 313914"/>
                <a:gd name="connsiteX21" fmla="*/ 684284 w 828675"/>
                <a:gd name="connsiteY21" fmla="*/ 80857 h 313914"/>
                <a:gd name="connsiteX22" fmla="*/ 616657 w 828675"/>
                <a:gd name="connsiteY22" fmla="*/ 101784 h 313914"/>
                <a:gd name="connsiteX23" fmla="*/ 566174 w 828675"/>
                <a:gd name="connsiteY23" fmla="*/ 117005 h 313914"/>
                <a:gd name="connsiteX24" fmla="*/ 494737 w 828675"/>
                <a:gd name="connsiteY24" fmla="*/ 132224 h 313914"/>
                <a:gd name="connsiteX25" fmla="*/ 410917 w 828675"/>
                <a:gd name="connsiteY25" fmla="*/ 155055 h 313914"/>
                <a:gd name="connsiteX26" fmla="*/ 357577 w 828675"/>
                <a:gd name="connsiteY26" fmla="*/ 169324 h 313914"/>
                <a:gd name="connsiteX27" fmla="*/ 299474 w 828675"/>
                <a:gd name="connsiteY27" fmla="*/ 189300 h 313914"/>
                <a:gd name="connsiteX28" fmla="*/ 249944 w 828675"/>
                <a:gd name="connsiteY28" fmla="*/ 209276 h 313914"/>
                <a:gd name="connsiteX29" fmla="*/ 221369 w 828675"/>
                <a:gd name="connsiteY29" fmla="*/ 232106 h 313914"/>
                <a:gd name="connsiteX30" fmla="*/ 171839 w 828675"/>
                <a:gd name="connsiteY30" fmla="*/ 286328 h 313914"/>
                <a:gd name="connsiteX31" fmla="*/ 148027 w 828675"/>
                <a:gd name="connsiteY31" fmla="*/ 322475 h 313914"/>
                <a:gd name="connsiteX32" fmla="*/ 142312 w 828675"/>
                <a:gd name="connsiteY32" fmla="*/ 281572 h 313914"/>
                <a:gd name="connsiteX33" fmla="*/ 116594 w 828675"/>
                <a:gd name="connsiteY33" fmla="*/ 250180 h 313914"/>
                <a:gd name="connsiteX34" fmla="*/ 85162 w 828675"/>
                <a:gd name="connsiteY34" fmla="*/ 235911 h 313914"/>
                <a:gd name="connsiteX35" fmla="*/ 54682 w 828675"/>
                <a:gd name="connsiteY35" fmla="*/ 214984 h 313914"/>
                <a:gd name="connsiteX36" fmla="*/ 28964 w 828675"/>
                <a:gd name="connsiteY36" fmla="*/ 196910 h 313914"/>
                <a:gd name="connsiteX37" fmla="*/ 2294 w 828675"/>
                <a:gd name="connsiteY37" fmla="*/ 167421 h 313914"/>
                <a:gd name="connsiteX38" fmla="*/ 8962 w 828675"/>
                <a:gd name="connsiteY38" fmla="*/ 141737 h 313914"/>
                <a:gd name="connsiteX39" fmla="*/ 52777 w 828675"/>
                <a:gd name="connsiteY39" fmla="*/ 111297 h 31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28675" h="313914">
                  <a:moveTo>
                    <a:pt x="52777" y="111297"/>
                  </a:moveTo>
                  <a:cubicBezTo>
                    <a:pt x="60397" y="105589"/>
                    <a:pt x="67064" y="98930"/>
                    <a:pt x="73732" y="92272"/>
                  </a:cubicBezTo>
                  <a:cubicBezTo>
                    <a:pt x="87067" y="77052"/>
                    <a:pt x="104212" y="72295"/>
                    <a:pt x="123262" y="70393"/>
                  </a:cubicBezTo>
                  <a:cubicBezTo>
                    <a:pt x="134692" y="69442"/>
                    <a:pt x="147074" y="67539"/>
                    <a:pt x="158504" y="67539"/>
                  </a:cubicBezTo>
                  <a:cubicBezTo>
                    <a:pt x="166124" y="67539"/>
                    <a:pt x="174697" y="69442"/>
                    <a:pt x="182317" y="70393"/>
                  </a:cubicBezTo>
                  <a:cubicBezTo>
                    <a:pt x="207082" y="74198"/>
                    <a:pt x="230894" y="78954"/>
                    <a:pt x="255659" y="82759"/>
                  </a:cubicBezTo>
                  <a:cubicBezTo>
                    <a:pt x="268994" y="84662"/>
                    <a:pt x="283282" y="87516"/>
                    <a:pt x="296617" y="88467"/>
                  </a:cubicBezTo>
                  <a:cubicBezTo>
                    <a:pt x="304237" y="89418"/>
                    <a:pt x="312809" y="87516"/>
                    <a:pt x="320429" y="86564"/>
                  </a:cubicBezTo>
                  <a:cubicBezTo>
                    <a:pt x="348052" y="80857"/>
                    <a:pt x="371864" y="68490"/>
                    <a:pt x="397582" y="57075"/>
                  </a:cubicBezTo>
                  <a:cubicBezTo>
                    <a:pt x="411869" y="50417"/>
                    <a:pt x="426157" y="45660"/>
                    <a:pt x="440444" y="40904"/>
                  </a:cubicBezTo>
                  <a:cubicBezTo>
                    <a:pt x="469019" y="31392"/>
                    <a:pt x="497594" y="21879"/>
                    <a:pt x="526169" y="14269"/>
                  </a:cubicBezTo>
                  <a:cubicBezTo>
                    <a:pt x="551887" y="6659"/>
                    <a:pt x="578557" y="4756"/>
                    <a:pt x="604274" y="4756"/>
                  </a:cubicBezTo>
                  <a:cubicBezTo>
                    <a:pt x="617609" y="4756"/>
                    <a:pt x="631897" y="1903"/>
                    <a:pt x="645232" y="1903"/>
                  </a:cubicBezTo>
                  <a:cubicBezTo>
                    <a:pt x="662377" y="1903"/>
                    <a:pt x="678569" y="2854"/>
                    <a:pt x="695714" y="2854"/>
                  </a:cubicBezTo>
                  <a:cubicBezTo>
                    <a:pt x="702382" y="2854"/>
                    <a:pt x="709049" y="1903"/>
                    <a:pt x="715717" y="1903"/>
                  </a:cubicBezTo>
                  <a:cubicBezTo>
                    <a:pt x="724289" y="1903"/>
                    <a:pt x="732862" y="3805"/>
                    <a:pt x="741434" y="2854"/>
                  </a:cubicBezTo>
                  <a:cubicBezTo>
                    <a:pt x="760484" y="1903"/>
                    <a:pt x="779534" y="951"/>
                    <a:pt x="797632" y="0"/>
                  </a:cubicBezTo>
                  <a:cubicBezTo>
                    <a:pt x="810967" y="0"/>
                    <a:pt x="823349" y="0"/>
                    <a:pt x="836684" y="0"/>
                  </a:cubicBezTo>
                  <a:cubicBezTo>
                    <a:pt x="824302" y="8561"/>
                    <a:pt x="812872" y="17123"/>
                    <a:pt x="801442" y="24733"/>
                  </a:cubicBezTo>
                  <a:cubicBezTo>
                    <a:pt x="787154" y="34245"/>
                    <a:pt x="772867" y="42806"/>
                    <a:pt x="757627" y="50417"/>
                  </a:cubicBezTo>
                  <a:cubicBezTo>
                    <a:pt x="744292" y="57075"/>
                    <a:pt x="729052" y="62783"/>
                    <a:pt x="714764" y="68490"/>
                  </a:cubicBezTo>
                  <a:cubicBezTo>
                    <a:pt x="704287" y="72295"/>
                    <a:pt x="694762" y="77052"/>
                    <a:pt x="684284" y="80857"/>
                  </a:cubicBezTo>
                  <a:cubicBezTo>
                    <a:pt x="661424" y="88467"/>
                    <a:pt x="639517" y="95125"/>
                    <a:pt x="616657" y="101784"/>
                  </a:cubicBezTo>
                  <a:cubicBezTo>
                    <a:pt x="599512" y="106541"/>
                    <a:pt x="583319" y="112248"/>
                    <a:pt x="566174" y="117005"/>
                  </a:cubicBezTo>
                  <a:cubicBezTo>
                    <a:pt x="542362" y="122712"/>
                    <a:pt x="518549" y="126517"/>
                    <a:pt x="494737" y="132224"/>
                  </a:cubicBezTo>
                  <a:cubicBezTo>
                    <a:pt x="466162" y="138883"/>
                    <a:pt x="438539" y="147445"/>
                    <a:pt x="410917" y="155055"/>
                  </a:cubicBezTo>
                  <a:cubicBezTo>
                    <a:pt x="392819" y="159811"/>
                    <a:pt x="374722" y="163616"/>
                    <a:pt x="357577" y="169324"/>
                  </a:cubicBezTo>
                  <a:cubicBezTo>
                    <a:pt x="337574" y="175031"/>
                    <a:pt x="318524" y="181690"/>
                    <a:pt x="299474" y="189300"/>
                  </a:cubicBezTo>
                  <a:cubicBezTo>
                    <a:pt x="282329" y="195007"/>
                    <a:pt x="266137" y="201666"/>
                    <a:pt x="249944" y="209276"/>
                  </a:cubicBezTo>
                  <a:cubicBezTo>
                    <a:pt x="239467" y="214984"/>
                    <a:pt x="231847" y="225448"/>
                    <a:pt x="221369" y="232106"/>
                  </a:cubicBezTo>
                  <a:cubicBezTo>
                    <a:pt x="200414" y="245424"/>
                    <a:pt x="186127" y="266351"/>
                    <a:pt x="171839" y="286328"/>
                  </a:cubicBezTo>
                  <a:cubicBezTo>
                    <a:pt x="163267" y="298694"/>
                    <a:pt x="155647" y="312012"/>
                    <a:pt x="148027" y="322475"/>
                  </a:cubicBezTo>
                  <a:cubicBezTo>
                    <a:pt x="146122" y="310109"/>
                    <a:pt x="144217" y="295840"/>
                    <a:pt x="142312" y="281572"/>
                  </a:cubicBezTo>
                  <a:cubicBezTo>
                    <a:pt x="139454" y="266351"/>
                    <a:pt x="130882" y="255888"/>
                    <a:pt x="116594" y="250180"/>
                  </a:cubicBezTo>
                  <a:cubicBezTo>
                    <a:pt x="106117" y="245424"/>
                    <a:pt x="94687" y="241619"/>
                    <a:pt x="85162" y="235911"/>
                  </a:cubicBezTo>
                  <a:cubicBezTo>
                    <a:pt x="74684" y="230204"/>
                    <a:pt x="64207" y="221643"/>
                    <a:pt x="54682" y="214984"/>
                  </a:cubicBezTo>
                  <a:cubicBezTo>
                    <a:pt x="46109" y="209276"/>
                    <a:pt x="38489" y="202617"/>
                    <a:pt x="28964" y="196910"/>
                  </a:cubicBezTo>
                  <a:cubicBezTo>
                    <a:pt x="17534" y="189300"/>
                    <a:pt x="8962" y="178836"/>
                    <a:pt x="2294" y="167421"/>
                  </a:cubicBezTo>
                  <a:cubicBezTo>
                    <a:pt x="-2468" y="158860"/>
                    <a:pt x="389" y="147445"/>
                    <a:pt x="8962" y="141737"/>
                  </a:cubicBezTo>
                  <a:cubicBezTo>
                    <a:pt x="23249" y="131273"/>
                    <a:pt x="38489" y="121761"/>
                    <a:pt x="52777" y="1112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AD08C435-D488-004C-9C4B-CA877C844D94}"/>
                </a:ext>
              </a:extLst>
            </p:cNvPr>
            <p:cNvSpPr/>
            <p:nvPr/>
          </p:nvSpPr>
          <p:spPr>
            <a:xfrm>
              <a:off x="6213331" y="11969346"/>
              <a:ext cx="200025" cy="228301"/>
            </a:xfrm>
            <a:custGeom>
              <a:avLst/>
              <a:gdLst>
                <a:gd name="connsiteX0" fmla="*/ 208424 w 200025"/>
                <a:gd name="connsiteY0" fmla="*/ 11784 h 228301"/>
                <a:gd name="connsiteX1" fmla="*/ 183659 w 200025"/>
                <a:gd name="connsiteY1" fmla="*/ 29858 h 228301"/>
                <a:gd name="connsiteX2" fmla="*/ 169371 w 200025"/>
                <a:gd name="connsiteY2" fmla="*/ 55542 h 228301"/>
                <a:gd name="connsiteX3" fmla="*/ 178896 w 200025"/>
                <a:gd name="connsiteY3" fmla="*/ 74567 h 228301"/>
                <a:gd name="connsiteX4" fmla="*/ 204614 w 200025"/>
                <a:gd name="connsiteY4" fmla="*/ 100250 h 228301"/>
                <a:gd name="connsiteX5" fmla="*/ 119841 w 200025"/>
                <a:gd name="connsiteY5" fmla="*/ 152569 h 228301"/>
                <a:gd name="connsiteX6" fmla="*/ 56976 w 200025"/>
                <a:gd name="connsiteY6" fmla="*/ 232475 h 228301"/>
                <a:gd name="connsiteX7" fmla="*/ 12209 w 200025"/>
                <a:gd name="connsiteY7" fmla="*/ 104056 h 228301"/>
                <a:gd name="connsiteX8" fmla="*/ 779 w 200025"/>
                <a:gd name="connsiteY8" fmla="*/ 86933 h 228301"/>
                <a:gd name="connsiteX9" fmla="*/ 6494 w 200025"/>
                <a:gd name="connsiteY9" fmla="*/ 73615 h 228301"/>
                <a:gd name="connsiteX10" fmla="*/ 36974 w 200025"/>
                <a:gd name="connsiteY10" fmla="*/ 46980 h 228301"/>
                <a:gd name="connsiteX11" fmla="*/ 138891 w 200025"/>
                <a:gd name="connsiteY11" fmla="*/ 369 h 228301"/>
                <a:gd name="connsiteX12" fmla="*/ 208424 w 200025"/>
                <a:gd name="connsiteY12" fmla="*/ 11784 h 22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025" h="228301">
                  <a:moveTo>
                    <a:pt x="208424" y="11784"/>
                  </a:moveTo>
                  <a:cubicBezTo>
                    <a:pt x="200804" y="19394"/>
                    <a:pt x="192231" y="24150"/>
                    <a:pt x="183659" y="29858"/>
                  </a:cubicBezTo>
                  <a:cubicBezTo>
                    <a:pt x="176039" y="36517"/>
                    <a:pt x="168419" y="45078"/>
                    <a:pt x="169371" y="55542"/>
                  </a:cubicBezTo>
                  <a:cubicBezTo>
                    <a:pt x="170324" y="62200"/>
                    <a:pt x="174134" y="68859"/>
                    <a:pt x="178896" y="74567"/>
                  </a:cubicBezTo>
                  <a:cubicBezTo>
                    <a:pt x="186516" y="84079"/>
                    <a:pt x="195089" y="92641"/>
                    <a:pt x="204614" y="100250"/>
                  </a:cubicBezTo>
                  <a:cubicBezTo>
                    <a:pt x="177944" y="120227"/>
                    <a:pt x="146511" y="132593"/>
                    <a:pt x="119841" y="152569"/>
                  </a:cubicBezTo>
                  <a:cubicBezTo>
                    <a:pt x="92219" y="173497"/>
                    <a:pt x="70311" y="201084"/>
                    <a:pt x="56976" y="232475"/>
                  </a:cubicBezTo>
                  <a:cubicBezTo>
                    <a:pt x="46499" y="187766"/>
                    <a:pt x="35069" y="143057"/>
                    <a:pt x="12209" y="104056"/>
                  </a:cubicBezTo>
                  <a:cubicBezTo>
                    <a:pt x="8399" y="98348"/>
                    <a:pt x="3636" y="92641"/>
                    <a:pt x="779" y="86933"/>
                  </a:cubicBezTo>
                  <a:cubicBezTo>
                    <a:pt x="-2079" y="81225"/>
                    <a:pt x="3636" y="77420"/>
                    <a:pt x="6494" y="73615"/>
                  </a:cubicBezTo>
                  <a:cubicBezTo>
                    <a:pt x="15066" y="63152"/>
                    <a:pt x="26496" y="54590"/>
                    <a:pt x="36974" y="46980"/>
                  </a:cubicBezTo>
                  <a:cubicBezTo>
                    <a:pt x="67454" y="24150"/>
                    <a:pt x="101744" y="3223"/>
                    <a:pt x="138891" y="369"/>
                  </a:cubicBezTo>
                  <a:cubicBezTo>
                    <a:pt x="163656" y="-1534"/>
                    <a:pt x="186516" y="4174"/>
                    <a:pt x="208424" y="117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D8509BB-0B9F-2A4D-8567-F0594909475C}"/>
                </a:ext>
              </a:extLst>
            </p:cNvPr>
            <p:cNvSpPr/>
            <p:nvPr/>
          </p:nvSpPr>
          <p:spPr>
            <a:xfrm>
              <a:off x="5840949" y="11918302"/>
              <a:ext cx="533400" cy="418552"/>
            </a:xfrm>
            <a:custGeom>
              <a:avLst/>
              <a:gdLst>
                <a:gd name="connsiteX0" fmla="*/ 220761 w 533400"/>
                <a:gd name="connsiteY0" fmla="*/ 325374 h 418552"/>
                <a:gd name="connsiteX1" fmla="*/ 189328 w 533400"/>
                <a:gd name="connsiteY1" fmla="*/ 395767 h 418552"/>
                <a:gd name="connsiteX2" fmla="*/ 177898 w 533400"/>
                <a:gd name="connsiteY2" fmla="*/ 426207 h 418552"/>
                <a:gd name="connsiteX3" fmla="*/ 160753 w 533400"/>
                <a:gd name="connsiteY3" fmla="*/ 410036 h 418552"/>
                <a:gd name="connsiteX4" fmla="*/ 110271 w 533400"/>
                <a:gd name="connsiteY4" fmla="*/ 352961 h 418552"/>
                <a:gd name="connsiteX5" fmla="*/ 49311 w 533400"/>
                <a:gd name="connsiteY5" fmla="*/ 239761 h 418552"/>
                <a:gd name="connsiteX6" fmla="*/ 16926 w 533400"/>
                <a:gd name="connsiteY6" fmla="*/ 188394 h 418552"/>
                <a:gd name="connsiteX7" fmla="*/ 733 w 533400"/>
                <a:gd name="connsiteY7" fmla="*/ 148441 h 418552"/>
                <a:gd name="connsiteX8" fmla="*/ 14068 w 533400"/>
                <a:gd name="connsiteY8" fmla="*/ 58072 h 418552"/>
                <a:gd name="connsiteX9" fmla="*/ 36928 w 533400"/>
                <a:gd name="connsiteY9" fmla="*/ 39998 h 418552"/>
                <a:gd name="connsiteX10" fmla="*/ 140751 w 533400"/>
                <a:gd name="connsiteY10" fmla="*/ 8606 h 418552"/>
                <a:gd name="connsiteX11" fmla="*/ 206473 w 533400"/>
                <a:gd name="connsiteY11" fmla="*/ 3850 h 418552"/>
                <a:gd name="connsiteX12" fmla="*/ 233143 w 533400"/>
                <a:gd name="connsiteY12" fmla="*/ 13363 h 418552"/>
                <a:gd name="connsiteX13" fmla="*/ 256003 w 533400"/>
                <a:gd name="connsiteY13" fmla="*/ 22875 h 418552"/>
                <a:gd name="connsiteX14" fmla="*/ 192186 w 533400"/>
                <a:gd name="connsiteY14" fmla="*/ 105634 h 418552"/>
                <a:gd name="connsiteX15" fmla="*/ 175993 w 533400"/>
                <a:gd name="connsiteY15" fmla="*/ 161758 h 418552"/>
                <a:gd name="connsiteX16" fmla="*/ 172183 w 533400"/>
                <a:gd name="connsiteY16" fmla="*/ 190296 h 418552"/>
                <a:gd name="connsiteX17" fmla="*/ 167421 w 533400"/>
                <a:gd name="connsiteY17" fmla="*/ 204565 h 418552"/>
                <a:gd name="connsiteX18" fmla="*/ 164563 w 533400"/>
                <a:gd name="connsiteY18" fmla="*/ 215980 h 418552"/>
                <a:gd name="connsiteX19" fmla="*/ 172183 w 533400"/>
                <a:gd name="connsiteY19" fmla="*/ 214077 h 418552"/>
                <a:gd name="connsiteX20" fmla="*/ 182661 w 533400"/>
                <a:gd name="connsiteY20" fmla="*/ 178881 h 418552"/>
                <a:gd name="connsiteX21" fmla="*/ 199806 w 533400"/>
                <a:gd name="connsiteY21" fmla="*/ 111342 h 418552"/>
                <a:gd name="connsiteX22" fmla="*/ 257908 w 533400"/>
                <a:gd name="connsiteY22" fmla="*/ 33339 h 418552"/>
                <a:gd name="connsiteX23" fmla="*/ 319821 w 533400"/>
                <a:gd name="connsiteY23" fmla="*/ 3850 h 418552"/>
                <a:gd name="connsiteX24" fmla="*/ 391258 w 533400"/>
                <a:gd name="connsiteY24" fmla="*/ 1948 h 418552"/>
                <a:gd name="connsiteX25" fmla="*/ 424596 w 533400"/>
                <a:gd name="connsiteY25" fmla="*/ 8606 h 418552"/>
                <a:gd name="connsiteX26" fmla="*/ 476031 w 533400"/>
                <a:gd name="connsiteY26" fmla="*/ 16217 h 418552"/>
                <a:gd name="connsiteX27" fmla="*/ 506511 w 533400"/>
                <a:gd name="connsiteY27" fmla="*/ 23826 h 418552"/>
                <a:gd name="connsiteX28" fmla="*/ 536038 w 533400"/>
                <a:gd name="connsiteY28" fmla="*/ 36193 h 418552"/>
                <a:gd name="connsiteX29" fmla="*/ 490318 w 533400"/>
                <a:gd name="connsiteY29" fmla="*/ 41900 h 418552"/>
                <a:gd name="connsiteX30" fmla="*/ 391258 w 533400"/>
                <a:gd name="connsiteY30" fmla="*/ 99927 h 418552"/>
                <a:gd name="connsiteX31" fmla="*/ 336966 w 533400"/>
                <a:gd name="connsiteY31" fmla="*/ 159856 h 418552"/>
                <a:gd name="connsiteX32" fmla="*/ 294103 w 533400"/>
                <a:gd name="connsiteY32" fmla="*/ 219785 h 418552"/>
                <a:gd name="connsiteX33" fmla="*/ 220761 w 533400"/>
                <a:gd name="connsiteY33" fmla="*/ 325374 h 418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33400" h="418552">
                  <a:moveTo>
                    <a:pt x="220761" y="325374"/>
                  </a:moveTo>
                  <a:cubicBezTo>
                    <a:pt x="207426" y="347253"/>
                    <a:pt x="198853" y="371986"/>
                    <a:pt x="189328" y="395767"/>
                  </a:cubicBezTo>
                  <a:cubicBezTo>
                    <a:pt x="185518" y="405280"/>
                    <a:pt x="182661" y="414792"/>
                    <a:pt x="177898" y="426207"/>
                  </a:cubicBezTo>
                  <a:cubicBezTo>
                    <a:pt x="172183" y="421451"/>
                    <a:pt x="166468" y="415743"/>
                    <a:pt x="160753" y="410036"/>
                  </a:cubicBezTo>
                  <a:cubicBezTo>
                    <a:pt x="143608" y="391011"/>
                    <a:pt x="127416" y="371986"/>
                    <a:pt x="110271" y="352961"/>
                  </a:cubicBezTo>
                  <a:cubicBezTo>
                    <a:pt x="79791" y="320618"/>
                    <a:pt x="67408" y="278763"/>
                    <a:pt x="49311" y="239761"/>
                  </a:cubicBezTo>
                  <a:cubicBezTo>
                    <a:pt x="40738" y="221688"/>
                    <a:pt x="30261" y="203614"/>
                    <a:pt x="16926" y="188394"/>
                  </a:cubicBezTo>
                  <a:cubicBezTo>
                    <a:pt x="7401" y="176979"/>
                    <a:pt x="2638" y="163661"/>
                    <a:pt x="733" y="148441"/>
                  </a:cubicBezTo>
                  <a:cubicBezTo>
                    <a:pt x="-2124" y="117050"/>
                    <a:pt x="3591" y="87561"/>
                    <a:pt x="14068" y="58072"/>
                  </a:cubicBezTo>
                  <a:cubicBezTo>
                    <a:pt x="17878" y="48559"/>
                    <a:pt x="26451" y="42852"/>
                    <a:pt x="36928" y="39998"/>
                  </a:cubicBezTo>
                  <a:cubicBezTo>
                    <a:pt x="71218" y="30485"/>
                    <a:pt x="105508" y="16217"/>
                    <a:pt x="140751" y="8606"/>
                  </a:cubicBezTo>
                  <a:cubicBezTo>
                    <a:pt x="161706" y="3850"/>
                    <a:pt x="183613" y="-2809"/>
                    <a:pt x="206473" y="3850"/>
                  </a:cubicBezTo>
                  <a:cubicBezTo>
                    <a:pt x="215998" y="6704"/>
                    <a:pt x="224571" y="9558"/>
                    <a:pt x="233143" y="13363"/>
                  </a:cubicBezTo>
                  <a:cubicBezTo>
                    <a:pt x="236001" y="14314"/>
                    <a:pt x="255051" y="23826"/>
                    <a:pt x="256003" y="22875"/>
                  </a:cubicBezTo>
                  <a:cubicBezTo>
                    <a:pt x="230286" y="47608"/>
                    <a:pt x="206473" y="73292"/>
                    <a:pt x="192186" y="105634"/>
                  </a:cubicBezTo>
                  <a:cubicBezTo>
                    <a:pt x="184566" y="123708"/>
                    <a:pt x="177898" y="141782"/>
                    <a:pt x="175993" y="161758"/>
                  </a:cubicBezTo>
                  <a:cubicBezTo>
                    <a:pt x="175041" y="171271"/>
                    <a:pt x="174088" y="180784"/>
                    <a:pt x="172183" y="190296"/>
                  </a:cubicBezTo>
                  <a:cubicBezTo>
                    <a:pt x="171231" y="195052"/>
                    <a:pt x="169326" y="199809"/>
                    <a:pt x="167421" y="204565"/>
                  </a:cubicBezTo>
                  <a:cubicBezTo>
                    <a:pt x="166468" y="207419"/>
                    <a:pt x="162658" y="213126"/>
                    <a:pt x="164563" y="215980"/>
                  </a:cubicBezTo>
                  <a:cubicBezTo>
                    <a:pt x="165516" y="217882"/>
                    <a:pt x="171231" y="215980"/>
                    <a:pt x="172183" y="214077"/>
                  </a:cubicBezTo>
                  <a:cubicBezTo>
                    <a:pt x="175993" y="202663"/>
                    <a:pt x="180756" y="191247"/>
                    <a:pt x="182661" y="178881"/>
                  </a:cubicBezTo>
                  <a:cubicBezTo>
                    <a:pt x="186471" y="156051"/>
                    <a:pt x="189328" y="133221"/>
                    <a:pt x="199806" y="111342"/>
                  </a:cubicBezTo>
                  <a:cubicBezTo>
                    <a:pt x="214093" y="80902"/>
                    <a:pt x="234096" y="56169"/>
                    <a:pt x="257908" y="33339"/>
                  </a:cubicBezTo>
                  <a:cubicBezTo>
                    <a:pt x="275053" y="17168"/>
                    <a:pt x="296961" y="8606"/>
                    <a:pt x="319821" y="3850"/>
                  </a:cubicBezTo>
                  <a:cubicBezTo>
                    <a:pt x="343633" y="-906"/>
                    <a:pt x="367446" y="-906"/>
                    <a:pt x="391258" y="1948"/>
                  </a:cubicBezTo>
                  <a:cubicBezTo>
                    <a:pt x="402688" y="2899"/>
                    <a:pt x="414118" y="6704"/>
                    <a:pt x="424596" y="8606"/>
                  </a:cubicBezTo>
                  <a:cubicBezTo>
                    <a:pt x="441741" y="11460"/>
                    <a:pt x="458886" y="14314"/>
                    <a:pt x="476031" y="16217"/>
                  </a:cubicBezTo>
                  <a:cubicBezTo>
                    <a:pt x="486508" y="18119"/>
                    <a:pt x="496986" y="20022"/>
                    <a:pt x="506511" y="23826"/>
                  </a:cubicBezTo>
                  <a:cubicBezTo>
                    <a:pt x="516036" y="26680"/>
                    <a:pt x="527466" y="30485"/>
                    <a:pt x="536038" y="36193"/>
                  </a:cubicBezTo>
                  <a:cubicBezTo>
                    <a:pt x="519846" y="31437"/>
                    <a:pt x="504606" y="36193"/>
                    <a:pt x="490318" y="41900"/>
                  </a:cubicBezTo>
                  <a:cubicBezTo>
                    <a:pt x="456981" y="55218"/>
                    <a:pt x="416023" y="71389"/>
                    <a:pt x="391258" y="99927"/>
                  </a:cubicBezTo>
                  <a:cubicBezTo>
                    <a:pt x="373161" y="119903"/>
                    <a:pt x="354111" y="139880"/>
                    <a:pt x="336966" y="159856"/>
                  </a:cubicBezTo>
                  <a:cubicBezTo>
                    <a:pt x="320773" y="178881"/>
                    <a:pt x="307438" y="199809"/>
                    <a:pt x="294103" y="219785"/>
                  </a:cubicBezTo>
                  <a:cubicBezTo>
                    <a:pt x="268386" y="253079"/>
                    <a:pt x="241716" y="288276"/>
                    <a:pt x="220761" y="3253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9E774CC-5EBE-524E-821A-0B9CF55F38C5}"/>
                </a:ext>
              </a:extLst>
            </p:cNvPr>
            <p:cNvSpPr/>
            <p:nvPr/>
          </p:nvSpPr>
          <p:spPr>
            <a:xfrm>
              <a:off x="6116002" y="12058182"/>
              <a:ext cx="133350" cy="152201"/>
            </a:xfrm>
            <a:custGeom>
              <a:avLst/>
              <a:gdLst>
                <a:gd name="connsiteX0" fmla="*/ 0 w 133350"/>
                <a:gd name="connsiteY0" fmla="*/ 122712 h 152200"/>
                <a:gd name="connsiteX1" fmla="*/ 90488 w 133350"/>
                <a:gd name="connsiteY1" fmla="*/ 0 h 152200"/>
                <a:gd name="connsiteX2" fmla="*/ 114300 w 133350"/>
                <a:gd name="connsiteY2" fmla="*/ 44709 h 152200"/>
                <a:gd name="connsiteX3" fmla="*/ 132398 w 133350"/>
                <a:gd name="connsiteY3" fmla="*/ 128419 h 152200"/>
                <a:gd name="connsiteX4" fmla="*/ 135255 w 133350"/>
                <a:gd name="connsiteY4" fmla="*/ 154103 h 152200"/>
                <a:gd name="connsiteX5" fmla="*/ 0 w 133350"/>
                <a:gd name="connsiteY5" fmla="*/ 122712 h 15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" h="152200">
                  <a:moveTo>
                    <a:pt x="0" y="122712"/>
                  </a:moveTo>
                  <a:cubicBezTo>
                    <a:pt x="29527" y="82759"/>
                    <a:pt x="60008" y="41855"/>
                    <a:pt x="90488" y="0"/>
                  </a:cubicBezTo>
                  <a:cubicBezTo>
                    <a:pt x="100965" y="15220"/>
                    <a:pt x="107633" y="29489"/>
                    <a:pt x="114300" y="44709"/>
                  </a:cubicBezTo>
                  <a:cubicBezTo>
                    <a:pt x="124777" y="72295"/>
                    <a:pt x="122873" y="100833"/>
                    <a:pt x="132398" y="128419"/>
                  </a:cubicBezTo>
                  <a:cubicBezTo>
                    <a:pt x="135255" y="136029"/>
                    <a:pt x="134302" y="145542"/>
                    <a:pt x="135255" y="154103"/>
                  </a:cubicBezTo>
                  <a:cubicBezTo>
                    <a:pt x="94298" y="128419"/>
                    <a:pt x="50483" y="115102"/>
                    <a:pt x="0" y="12271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9C561EAE-E3AA-E744-B5C9-828B89BDA260}"/>
                </a:ext>
              </a:extLst>
            </p:cNvPr>
            <p:cNvSpPr/>
            <p:nvPr/>
          </p:nvSpPr>
          <p:spPr>
            <a:xfrm>
              <a:off x="6244696" y="12133331"/>
              <a:ext cx="47625" cy="285376"/>
            </a:xfrm>
            <a:custGeom>
              <a:avLst/>
              <a:gdLst>
                <a:gd name="connsiteX0" fmla="*/ 32279 w 47625"/>
                <a:gd name="connsiteY0" fmla="*/ 187397 h 285376"/>
                <a:gd name="connsiteX1" fmla="*/ 21802 w 47625"/>
                <a:gd name="connsiteY1" fmla="*/ 131273 h 285376"/>
                <a:gd name="connsiteX2" fmla="*/ 10372 w 47625"/>
                <a:gd name="connsiteY2" fmla="*/ 64685 h 285376"/>
                <a:gd name="connsiteX3" fmla="*/ 4657 w 47625"/>
                <a:gd name="connsiteY3" fmla="*/ 31391 h 285376"/>
                <a:gd name="connsiteX4" fmla="*/ 1799 w 47625"/>
                <a:gd name="connsiteY4" fmla="*/ 14269 h 285376"/>
                <a:gd name="connsiteX5" fmla="*/ 847 w 47625"/>
                <a:gd name="connsiteY5" fmla="*/ 5708 h 285376"/>
                <a:gd name="connsiteX6" fmla="*/ 847 w 47625"/>
                <a:gd name="connsiteY6" fmla="*/ 0 h 285376"/>
                <a:gd name="connsiteX7" fmla="*/ 2752 w 47625"/>
                <a:gd name="connsiteY7" fmla="*/ 6659 h 285376"/>
                <a:gd name="connsiteX8" fmla="*/ 4657 w 47625"/>
                <a:gd name="connsiteY8" fmla="*/ 14269 h 285376"/>
                <a:gd name="connsiteX9" fmla="*/ 7514 w 47625"/>
                <a:gd name="connsiteY9" fmla="*/ 30440 h 285376"/>
                <a:gd name="connsiteX10" fmla="*/ 13229 w 47625"/>
                <a:gd name="connsiteY10" fmla="*/ 62783 h 285376"/>
                <a:gd name="connsiteX11" fmla="*/ 24659 w 47625"/>
                <a:gd name="connsiteY11" fmla="*/ 127468 h 285376"/>
                <a:gd name="connsiteX12" fmla="*/ 36089 w 47625"/>
                <a:gd name="connsiteY12" fmla="*/ 192154 h 285376"/>
                <a:gd name="connsiteX13" fmla="*/ 50377 w 47625"/>
                <a:gd name="connsiteY13" fmla="*/ 255888 h 285376"/>
                <a:gd name="connsiteX14" fmla="*/ 56092 w 47625"/>
                <a:gd name="connsiteY14" fmla="*/ 277767 h 285376"/>
                <a:gd name="connsiteX15" fmla="*/ 55139 w 47625"/>
                <a:gd name="connsiteY15" fmla="*/ 285376 h 285376"/>
                <a:gd name="connsiteX16" fmla="*/ 50377 w 47625"/>
                <a:gd name="connsiteY16" fmla="*/ 282523 h 285376"/>
                <a:gd name="connsiteX17" fmla="*/ 49424 w 47625"/>
                <a:gd name="connsiteY17" fmla="*/ 276815 h 285376"/>
                <a:gd name="connsiteX18" fmla="*/ 44662 w 47625"/>
                <a:gd name="connsiteY18" fmla="*/ 253985 h 285376"/>
                <a:gd name="connsiteX19" fmla="*/ 32279 w 47625"/>
                <a:gd name="connsiteY19" fmla="*/ 196910 h 285376"/>
                <a:gd name="connsiteX20" fmla="*/ 32279 w 47625"/>
                <a:gd name="connsiteY20" fmla="*/ 187397 h 28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625" h="285376">
                  <a:moveTo>
                    <a:pt x="32279" y="187397"/>
                  </a:moveTo>
                  <a:cubicBezTo>
                    <a:pt x="28469" y="168372"/>
                    <a:pt x="25612" y="150298"/>
                    <a:pt x="21802" y="131273"/>
                  </a:cubicBezTo>
                  <a:cubicBezTo>
                    <a:pt x="17992" y="109394"/>
                    <a:pt x="14182" y="86564"/>
                    <a:pt x="10372" y="64685"/>
                  </a:cubicBezTo>
                  <a:cubicBezTo>
                    <a:pt x="8467" y="53270"/>
                    <a:pt x="6562" y="42806"/>
                    <a:pt x="4657" y="31391"/>
                  </a:cubicBezTo>
                  <a:cubicBezTo>
                    <a:pt x="3704" y="25684"/>
                    <a:pt x="2752" y="19976"/>
                    <a:pt x="1799" y="14269"/>
                  </a:cubicBezTo>
                  <a:cubicBezTo>
                    <a:pt x="1799" y="11415"/>
                    <a:pt x="847" y="8561"/>
                    <a:pt x="847" y="5708"/>
                  </a:cubicBezTo>
                  <a:cubicBezTo>
                    <a:pt x="847" y="4756"/>
                    <a:pt x="-1058" y="0"/>
                    <a:pt x="847" y="0"/>
                  </a:cubicBezTo>
                  <a:cubicBezTo>
                    <a:pt x="1799" y="0"/>
                    <a:pt x="2752" y="4756"/>
                    <a:pt x="2752" y="6659"/>
                  </a:cubicBezTo>
                  <a:cubicBezTo>
                    <a:pt x="3704" y="9513"/>
                    <a:pt x="3704" y="12366"/>
                    <a:pt x="4657" y="14269"/>
                  </a:cubicBezTo>
                  <a:cubicBezTo>
                    <a:pt x="5609" y="19976"/>
                    <a:pt x="6562" y="24733"/>
                    <a:pt x="7514" y="30440"/>
                  </a:cubicBezTo>
                  <a:cubicBezTo>
                    <a:pt x="9419" y="40904"/>
                    <a:pt x="11324" y="52319"/>
                    <a:pt x="13229" y="62783"/>
                  </a:cubicBezTo>
                  <a:cubicBezTo>
                    <a:pt x="17039" y="84662"/>
                    <a:pt x="20849" y="105589"/>
                    <a:pt x="24659" y="127468"/>
                  </a:cubicBezTo>
                  <a:cubicBezTo>
                    <a:pt x="28469" y="149347"/>
                    <a:pt x="32279" y="170275"/>
                    <a:pt x="36089" y="192154"/>
                  </a:cubicBezTo>
                  <a:cubicBezTo>
                    <a:pt x="39899" y="213081"/>
                    <a:pt x="44662" y="234960"/>
                    <a:pt x="50377" y="255888"/>
                  </a:cubicBezTo>
                  <a:cubicBezTo>
                    <a:pt x="52282" y="263498"/>
                    <a:pt x="54187" y="270157"/>
                    <a:pt x="56092" y="277767"/>
                  </a:cubicBezTo>
                  <a:cubicBezTo>
                    <a:pt x="57044" y="280620"/>
                    <a:pt x="57044" y="283474"/>
                    <a:pt x="55139" y="285376"/>
                  </a:cubicBezTo>
                  <a:cubicBezTo>
                    <a:pt x="53234" y="286328"/>
                    <a:pt x="51329" y="284425"/>
                    <a:pt x="50377" y="282523"/>
                  </a:cubicBezTo>
                  <a:cubicBezTo>
                    <a:pt x="49424" y="280620"/>
                    <a:pt x="49424" y="278718"/>
                    <a:pt x="49424" y="276815"/>
                  </a:cubicBezTo>
                  <a:cubicBezTo>
                    <a:pt x="49424" y="269205"/>
                    <a:pt x="47519" y="261595"/>
                    <a:pt x="44662" y="253985"/>
                  </a:cubicBezTo>
                  <a:cubicBezTo>
                    <a:pt x="39899" y="234960"/>
                    <a:pt x="36089" y="215935"/>
                    <a:pt x="32279" y="196910"/>
                  </a:cubicBezTo>
                  <a:cubicBezTo>
                    <a:pt x="33232" y="194056"/>
                    <a:pt x="32279" y="190251"/>
                    <a:pt x="32279" y="1873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FD38067-0907-3943-A841-7BBA0B362FC8}"/>
                </a:ext>
              </a:extLst>
            </p:cNvPr>
            <p:cNvSpPr/>
            <p:nvPr/>
          </p:nvSpPr>
          <p:spPr>
            <a:xfrm>
              <a:off x="6100763" y="12315020"/>
              <a:ext cx="285750" cy="256839"/>
            </a:xfrm>
            <a:custGeom>
              <a:avLst/>
              <a:gdLst>
                <a:gd name="connsiteX0" fmla="*/ 173355 w 285750"/>
                <a:gd name="connsiteY0" fmla="*/ 214984 h 256838"/>
                <a:gd name="connsiteX1" fmla="*/ 140017 w 285750"/>
                <a:gd name="connsiteY1" fmla="*/ 186446 h 256838"/>
                <a:gd name="connsiteX2" fmla="*/ 62865 w 285750"/>
                <a:gd name="connsiteY2" fmla="*/ 116053 h 256838"/>
                <a:gd name="connsiteX3" fmla="*/ 17145 w 285750"/>
                <a:gd name="connsiteY3" fmla="*/ 46612 h 256838"/>
                <a:gd name="connsiteX4" fmla="*/ 16192 w 285750"/>
                <a:gd name="connsiteY4" fmla="*/ 44709 h 256838"/>
                <a:gd name="connsiteX5" fmla="*/ 0 w 285750"/>
                <a:gd name="connsiteY5" fmla="*/ 0 h 256838"/>
                <a:gd name="connsiteX6" fmla="*/ 42863 w 285750"/>
                <a:gd name="connsiteY6" fmla="*/ 16171 h 256838"/>
                <a:gd name="connsiteX7" fmla="*/ 136208 w 285750"/>
                <a:gd name="connsiteY7" fmla="*/ 60881 h 256838"/>
                <a:gd name="connsiteX8" fmla="*/ 172402 w 285750"/>
                <a:gd name="connsiteY8" fmla="*/ 100833 h 256838"/>
                <a:gd name="connsiteX9" fmla="*/ 199073 w 285750"/>
                <a:gd name="connsiteY9" fmla="*/ 111297 h 256838"/>
                <a:gd name="connsiteX10" fmla="*/ 262890 w 285750"/>
                <a:gd name="connsiteY10" fmla="*/ 133176 h 256838"/>
                <a:gd name="connsiteX11" fmla="*/ 268605 w 285750"/>
                <a:gd name="connsiteY11" fmla="*/ 139835 h 256838"/>
                <a:gd name="connsiteX12" fmla="*/ 290513 w 285750"/>
                <a:gd name="connsiteY12" fmla="*/ 178836 h 256838"/>
                <a:gd name="connsiteX13" fmla="*/ 278130 w 285750"/>
                <a:gd name="connsiteY13" fmla="*/ 203569 h 256838"/>
                <a:gd name="connsiteX14" fmla="*/ 263842 w 285750"/>
                <a:gd name="connsiteY14" fmla="*/ 232106 h 256838"/>
                <a:gd name="connsiteX15" fmla="*/ 254317 w 285750"/>
                <a:gd name="connsiteY15" fmla="*/ 261595 h 256838"/>
                <a:gd name="connsiteX16" fmla="*/ 243840 w 285750"/>
                <a:gd name="connsiteY16" fmla="*/ 254937 h 256838"/>
                <a:gd name="connsiteX17" fmla="*/ 173355 w 285750"/>
                <a:gd name="connsiteY17" fmla="*/ 214984 h 25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750" h="256838">
                  <a:moveTo>
                    <a:pt x="173355" y="214984"/>
                  </a:moveTo>
                  <a:cubicBezTo>
                    <a:pt x="160973" y="207374"/>
                    <a:pt x="150495" y="196910"/>
                    <a:pt x="140017" y="186446"/>
                  </a:cubicBezTo>
                  <a:cubicBezTo>
                    <a:pt x="114300" y="163616"/>
                    <a:pt x="88583" y="139835"/>
                    <a:pt x="62865" y="116053"/>
                  </a:cubicBezTo>
                  <a:cubicBezTo>
                    <a:pt x="41910" y="96077"/>
                    <a:pt x="26670" y="73247"/>
                    <a:pt x="17145" y="46612"/>
                  </a:cubicBezTo>
                  <a:cubicBezTo>
                    <a:pt x="17145" y="45661"/>
                    <a:pt x="17145" y="45661"/>
                    <a:pt x="16192" y="44709"/>
                  </a:cubicBezTo>
                  <a:cubicBezTo>
                    <a:pt x="11430" y="29489"/>
                    <a:pt x="5715" y="15220"/>
                    <a:pt x="0" y="0"/>
                  </a:cubicBezTo>
                  <a:cubicBezTo>
                    <a:pt x="13335" y="8562"/>
                    <a:pt x="27623" y="12367"/>
                    <a:pt x="42863" y="16171"/>
                  </a:cubicBezTo>
                  <a:cubicBezTo>
                    <a:pt x="76200" y="25684"/>
                    <a:pt x="109538" y="38050"/>
                    <a:pt x="136208" y="60881"/>
                  </a:cubicBezTo>
                  <a:cubicBezTo>
                    <a:pt x="150495" y="73247"/>
                    <a:pt x="161925" y="85613"/>
                    <a:pt x="172402" y="100833"/>
                  </a:cubicBezTo>
                  <a:cubicBezTo>
                    <a:pt x="178117" y="109394"/>
                    <a:pt x="189548" y="112249"/>
                    <a:pt x="199073" y="111297"/>
                  </a:cubicBezTo>
                  <a:cubicBezTo>
                    <a:pt x="223838" y="110346"/>
                    <a:pt x="243840" y="120809"/>
                    <a:pt x="262890" y="133176"/>
                  </a:cubicBezTo>
                  <a:cubicBezTo>
                    <a:pt x="265748" y="135078"/>
                    <a:pt x="267653" y="136981"/>
                    <a:pt x="268605" y="139835"/>
                  </a:cubicBezTo>
                  <a:cubicBezTo>
                    <a:pt x="276225" y="152201"/>
                    <a:pt x="282892" y="165519"/>
                    <a:pt x="290513" y="178836"/>
                  </a:cubicBezTo>
                  <a:cubicBezTo>
                    <a:pt x="293370" y="184544"/>
                    <a:pt x="280988" y="198813"/>
                    <a:pt x="278130" y="203569"/>
                  </a:cubicBezTo>
                  <a:cubicBezTo>
                    <a:pt x="272415" y="213081"/>
                    <a:pt x="267653" y="222594"/>
                    <a:pt x="263842" y="232106"/>
                  </a:cubicBezTo>
                  <a:cubicBezTo>
                    <a:pt x="262890" y="234960"/>
                    <a:pt x="253365" y="261595"/>
                    <a:pt x="254317" y="261595"/>
                  </a:cubicBezTo>
                  <a:cubicBezTo>
                    <a:pt x="251460" y="259693"/>
                    <a:pt x="247650" y="256839"/>
                    <a:pt x="243840" y="254937"/>
                  </a:cubicBezTo>
                  <a:cubicBezTo>
                    <a:pt x="220027" y="241619"/>
                    <a:pt x="196215" y="229253"/>
                    <a:pt x="173355" y="2149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CEBAD30B-C8DC-C643-8BE4-FEFA1E61C22F}"/>
                </a:ext>
              </a:extLst>
            </p:cNvPr>
            <p:cNvSpPr/>
            <p:nvPr/>
          </p:nvSpPr>
          <p:spPr>
            <a:xfrm>
              <a:off x="6345555" y="12585177"/>
              <a:ext cx="9525" cy="66588"/>
            </a:xfrm>
            <a:custGeom>
              <a:avLst/>
              <a:gdLst>
                <a:gd name="connsiteX0" fmla="*/ 13335 w 9525"/>
                <a:gd name="connsiteY0" fmla="*/ 75149 h 66587"/>
                <a:gd name="connsiteX1" fmla="*/ 0 w 9525"/>
                <a:gd name="connsiteY1" fmla="*/ 0 h 66587"/>
                <a:gd name="connsiteX2" fmla="*/ 11430 w 9525"/>
                <a:gd name="connsiteY2" fmla="*/ 19025 h 66587"/>
                <a:gd name="connsiteX3" fmla="*/ 13335 w 9525"/>
                <a:gd name="connsiteY3" fmla="*/ 75149 h 6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" h="66587">
                  <a:moveTo>
                    <a:pt x="13335" y="75149"/>
                  </a:moveTo>
                  <a:cubicBezTo>
                    <a:pt x="8573" y="49465"/>
                    <a:pt x="3810" y="24732"/>
                    <a:pt x="0" y="0"/>
                  </a:cubicBezTo>
                  <a:cubicBezTo>
                    <a:pt x="9525" y="2854"/>
                    <a:pt x="11430" y="8562"/>
                    <a:pt x="11430" y="19025"/>
                  </a:cubicBezTo>
                  <a:cubicBezTo>
                    <a:pt x="10478" y="37099"/>
                    <a:pt x="12383" y="56124"/>
                    <a:pt x="13335" y="751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8FCC2C0B-E727-0E43-ADBF-D0055B113828}"/>
                </a:ext>
              </a:extLst>
            </p:cNvPr>
            <p:cNvSpPr/>
            <p:nvPr/>
          </p:nvSpPr>
          <p:spPr>
            <a:xfrm>
              <a:off x="6324600" y="12574662"/>
              <a:ext cx="38100" cy="294889"/>
            </a:xfrm>
            <a:custGeom>
              <a:avLst/>
              <a:gdLst>
                <a:gd name="connsiteX0" fmla="*/ 0 w 38100"/>
                <a:gd name="connsiteY0" fmla="*/ 1003 h 294889"/>
                <a:gd name="connsiteX1" fmla="*/ 0 w 38100"/>
                <a:gd name="connsiteY1" fmla="*/ 1003 h 294889"/>
                <a:gd name="connsiteX2" fmla="*/ 952 w 38100"/>
                <a:gd name="connsiteY2" fmla="*/ 52 h 294889"/>
                <a:gd name="connsiteX3" fmla="*/ 10477 w 38100"/>
                <a:gd name="connsiteY3" fmla="*/ 17174 h 294889"/>
                <a:gd name="connsiteX4" fmla="*/ 15240 w 38100"/>
                <a:gd name="connsiteY4" fmla="*/ 45712 h 294889"/>
                <a:gd name="connsiteX5" fmla="*/ 23813 w 38100"/>
                <a:gd name="connsiteY5" fmla="*/ 90421 h 294889"/>
                <a:gd name="connsiteX6" fmla="*/ 29527 w 38100"/>
                <a:gd name="connsiteY6" fmla="*/ 132276 h 294889"/>
                <a:gd name="connsiteX7" fmla="*/ 38100 w 38100"/>
                <a:gd name="connsiteY7" fmla="*/ 185547 h 294889"/>
                <a:gd name="connsiteX8" fmla="*/ 40958 w 38100"/>
                <a:gd name="connsiteY8" fmla="*/ 201718 h 294889"/>
                <a:gd name="connsiteX9" fmla="*/ 45720 w 38100"/>
                <a:gd name="connsiteY9" fmla="*/ 253086 h 294889"/>
                <a:gd name="connsiteX10" fmla="*/ 44767 w 38100"/>
                <a:gd name="connsiteY10" fmla="*/ 277818 h 294889"/>
                <a:gd name="connsiteX11" fmla="*/ 41910 w 38100"/>
                <a:gd name="connsiteY11" fmla="*/ 300648 h 294889"/>
                <a:gd name="connsiteX12" fmla="*/ 39052 w 38100"/>
                <a:gd name="connsiteY12" fmla="*/ 301599 h 294889"/>
                <a:gd name="connsiteX13" fmla="*/ 38100 w 38100"/>
                <a:gd name="connsiteY13" fmla="*/ 292087 h 294889"/>
                <a:gd name="connsiteX14" fmla="*/ 36195 w 38100"/>
                <a:gd name="connsiteY14" fmla="*/ 274964 h 294889"/>
                <a:gd name="connsiteX15" fmla="*/ 33338 w 38100"/>
                <a:gd name="connsiteY15" fmla="*/ 241670 h 294889"/>
                <a:gd name="connsiteX16" fmla="*/ 25717 w 38100"/>
                <a:gd name="connsiteY16" fmla="*/ 175083 h 294889"/>
                <a:gd name="connsiteX17" fmla="*/ 7620 w 38100"/>
                <a:gd name="connsiteY17" fmla="*/ 41907 h 294889"/>
                <a:gd name="connsiteX18" fmla="*/ 3810 w 38100"/>
                <a:gd name="connsiteY18" fmla="*/ 20979 h 294889"/>
                <a:gd name="connsiteX19" fmla="*/ 0 w 38100"/>
                <a:gd name="connsiteY19" fmla="*/ 1954 h 294889"/>
                <a:gd name="connsiteX20" fmla="*/ 0 w 38100"/>
                <a:gd name="connsiteY20" fmla="*/ 1003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100" h="294889">
                  <a:moveTo>
                    <a:pt x="0" y="1003"/>
                  </a:moveTo>
                  <a:cubicBezTo>
                    <a:pt x="0" y="1003"/>
                    <a:pt x="952" y="1003"/>
                    <a:pt x="0" y="1003"/>
                  </a:cubicBezTo>
                  <a:cubicBezTo>
                    <a:pt x="0" y="52"/>
                    <a:pt x="952" y="52"/>
                    <a:pt x="952" y="52"/>
                  </a:cubicBezTo>
                  <a:cubicBezTo>
                    <a:pt x="9525" y="-900"/>
                    <a:pt x="9525" y="11467"/>
                    <a:pt x="10477" y="17174"/>
                  </a:cubicBezTo>
                  <a:cubicBezTo>
                    <a:pt x="12383" y="26687"/>
                    <a:pt x="13335" y="36200"/>
                    <a:pt x="15240" y="45712"/>
                  </a:cubicBezTo>
                  <a:cubicBezTo>
                    <a:pt x="18098" y="60932"/>
                    <a:pt x="20955" y="75201"/>
                    <a:pt x="23813" y="90421"/>
                  </a:cubicBezTo>
                  <a:cubicBezTo>
                    <a:pt x="25717" y="104690"/>
                    <a:pt x="27623" y="118007"/>
                    <a:pt x="29527" y="132276"/>
                  </a:cubicBezTo>
                  <a:cubicBezTo>
                    <a:pt x="32385" y="150350"/>
                    <a:pt x="35242" y="167473"/>
                    <a:pt x="38100" y="185547"/>
                  </a:cubicBezTo>
                  <a:cubicBezTo>
                    <a:pt x="39052" y="191254"/>
                    <a:pt x="40005" y="196010"/>
                    <a:pt x="40958" y="201718"/>
                  </a:cubicBezTo>
                  <a:cubicBezTo>
                    <a:pt x="42863" y="218841"/>
                    <a:pt x="45720" y="235963"/>
                    <a:pt x="45720" y="253086"/>
                  </a:cubicBezTo>
                  <a:cubicBezTo>
                    <a:pt x="45720" y="261647"/>
                    <a:pt x="45720" y="269257"/>
                    <a:pt x="44767" y="277818"/>
                  </a:cubicBezTo>
                  <a:cubicBezTo>
                    <a:pt x="43815" y="285428"/>
                    <a:pt x="44767" y="293989"/>
                    <a:pt x="41910" y="300648"/>
                  </a:cubicBezTo>
                  <a:cubicBezTo>
                    <a:pt x="40958" y="302551"/>
                    <a:pt x="40005" y="302551"/>
                    <a:pt x="39052" y="301599"/>
                  </a:cubicBezTo>
                  <a:cubicBezTo>
                    <a:pt x="37148" y="300648"/>
                    <a:pt x="38100" y="293989"/>
                    <a:pt x="38100" y="292087"/>
                  </a:cubicBezTo>
                  <a:cubicBezTo>
                    <a:pt x="38100" y="286379"/>
                    <a:pt x="37148" y="280672"/>
                    <a:pt x="36195" y="274964"/>
                  </a:cubicBezTo>
                  <a:cubicBezTo>
                    <a:pt x="35242" y="263549"/>
                    <a:pt x="34290" y="253086"/>
                    <a:pt x="33338" y="241670"/>
                  </a:cubicBezTo>
                  <a:cubicBezTo>
                    <a:pt x="31433" y="219792"/>
                    <a:pt x="28575" y="196961"/>
                    <a:pt x="25717" y="175083"/>
                  </a:cubicBezTo>
                  <a:cubicBezTo>
                    <a:pt x="20955" y="130373"/>
                    <a:pt x="14288" y="86616"/>
                    <a:pt x="7620" y="41907"/>
                  </a:cubicBezTo>
                  <a:cubicBezTo>
                    <a:pt x="6667" y="35248"/>
                    <a:pt x="5715" y="27638"/>
                    <a:pt x="3810" y="20979"/>
                  </a:cubicBezTo>
                  <a:cubicBezTo>
                    <a:pt x="2858" y="14321"/>
                    <a:pt x="952" y="7662"/>
                    <a:pt x="0" y="1954"/>
                  </a:cubicBezTo>
                  <a:cubicBezTo>
                    <a:pt x="0" y="1003"/>
                    <a:pt x="0" y="1003"/>
                    <a:pt x="0" y="1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841062F-258F-144B-9209-84F4FE01A48A}"/>
                </a:ext>
              </a:extLst>
            </p:cNvPr>
            <p:cNvSpPr/>
            <p:nvPr/>
          </p:nvSpPr>
          <p:spPr>
            <a:xfrm>
              <a:off x="6294120" y="12622276"/>
              <a:ext cx="57150" cy="304402"/>
            </a:xfrm>
            <a:custGeom>
              <a:avLst/>
              <a:gdLst>
                <a:gd name="connsiteX0" fmla="*/ 46672 w 57150"/>
                <a:gd name="connsiteY0" fmla="*/ 150298 h 304401"/>
                <a:gd name="connsiteX1" fmla="*/ 59055 w 57150"/>
                <a:gd name="connsiteY1" fmla="*/ 249228 h 304401"/>
                <a:gd name="connsiteX2" fmla="*/ 61913 w 57150"/>
                <a:gd name="connsiteY2" fmla="*/ 278718 h 304401"/>
                <a:gd name="connsiteX3" fmla="*/ 63817 w 57150"/>
                <a:gd name="connsiteY3" fmla="*/ 293937 h 304401"/>
                <a:gd name="connsiteX4" fmla="*/ 63817 w 57150"/>
                <a:gd name="connsiteY4" fmla="*/ 307255 h 304401"/>
                <a:gd name="connsiteX5" fmla="*/ 60960 w 57150"/>
                <a:gd name="connsiteY5" fmla="*/ 303450 h 304401"/>
                <a:gd name="connsiteX6" fmla="*/ 60007 w 57150"/>
                <a:gd name="connsiteY6" fmla="*/ 295840 h 304401"/>
                <a:gd name="connsiteX7" fmla="*/ 58102 w 57150"/>
                <a:gd name="connsiteY7" fmla="*/ 281571 h 304401"/>
                <a:gd name="connsiteX8" fmla="*/ 49530 w 57150"/>
                <a:gd name="connsiteY8" fmla="*/ 228301 h 304401"/>
                <a:gd name="connsiteX9" fmla="*/ 43815 w 57150"/>
                <a:gd name="connsiteY9" fmla="*/ 184543 h 304401"/>
                <a:gd name="connsiteX10" fmla="*/ 32385 w 57150"/>
                <a:gd name="connsiteY10" fmla="*/ 118907 h 304401"/>
                <a:gd name="connsiteX11" fmla="*/ 18097 w 57150"/>
                <a:gd name="connsiteY11" fmla="*/ 57075 h 304401"/>
                <a:gd name="connsiteX12" fmla="*/ 952 w 57150"/>
                <a:gd name="connsiteY12" fmla="*/ 5707 h 304401"/>
                <a:gd name="connsiteX13" fmla="*/ 0 w 57150"/>
                <a:gd name="connsiteY13" fmla="*/ 0 h 304401"/>
                <a:gd name="connsiteX14" fmla="*/ 46672 w 57150"/>
                <a:gd name="connsiteY14" fmla="*/ 150298 h 30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7150" h="304401">
                  <a:moveTo>
                    <a:pt x="46672" y="150298"/>
                  </a:moveTo>
                  <a:cubicBezTo>
                    <a:pt x="52388" y="182640"/>
                    <a:pt x="56197" y="215934"/>
                    <a:pt x="59055" y="249228"/>
                  </a:cubicBezTo>
                  <a:cubicBezTo>
                    <a:pt x="60007" y="258741"/>
                    <a:pt x="60960" y="269205"/>
                    <a:pt x="61913" y="278718"/>
                  </a:cubicBezTo>
                  <a:cubicBezTo>
                    <a:pt x="62865" y="283474"/>
                    <a:pt x="62865" y="288230"/>
                    <a:pt x="63817" y="293937"/>
                  </a:cubicBezTo>
                  <a:cubicBezTo>
                    <a:pt x="63817" y="295840"/>
                    <a:pt x="65722" y="306304"/>
                    <a:pt x="63817" y="307255"/>
                  </a:cubicBezTo>
                  <a:cubicBezTo>
                    <a:pt x="60960" y="307255"/>
                    <a:pt x="61913" y="305353"/>
                    <a:pt x="60960" y="303450"/>
                  </a:cubicBezTo>
                  <a:cubicBezTo>
                    <a:pt x="60960" y="300596"/>
                    <a:pt x="60007" y="298694"/>
                    <a:pt x="60007" y="295840"/>
                  </a:cubicBezTo>
                  <a:cubicBezTo>
                    <a:pt x="59055" y="291084"/>
                    <a:pt x="58102" y="286328"/>
                    <a:pt x="58102" y="281571"/>
                  </a:cubicBezTo>
                  <a:cubicBezTo>
                    <a:pt x="55245" y="263497"/>
                    <a:pt x="52388" y="246375"/>
                    <a:pt x="49530" y="228301"/>
                  </a:cubicBezTo>
                  <a:cubicBezTo>
                    <a:pt x="47625" y="214032"/>
                    <a:pt x="45720" y="198812"/>
                    <a:pt x="43815" y="184543"/>
                  </a:cubicBezTo>
                  <a:cubicBezTo>
                    <a:pt x="40005" y="162664"/>
                    <a:pt x="37147" y="140786"/>
                    <a:pt x="32385" y="118907"/>
                  </a:cubicBezTo>
                  <a:cubicBezTo>
                    <a:pt x="28575" y="97979"/>
                    <a:pt x="23813" y="78002"/>
                    <a:pt x="18097" y="57075"/>
                  </a:cubicBezTo>
                  <a:cubicBezTo>
                    <a:pt x="13335" y="39952"/>
                    <a:pt x="6667" y="22830"/>
                    <a:pt x="952" y="5707"/>
                  </a:cubicBezTo>
                  <a:cubicBezTo>
                    <a:pt x="0" y="3805"/>
                    <a:pt x="0" y="1902"/>
                    <a:pt x="0" y="0"/>
                  </a:cubicBezTo>
                  <a:cubicBezTo>
                    <a:pt x="19050" y="49465"/>
                    <a:pt x="36195" y="98930"/>
                    <a:pt x="46672" y="15029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77D30D9E-6E62-5F4D-9ABF-90BDDB6A59BD}"/>
                </a:ext>
              </a:extLst>
            </p:cNvPr>
            <p:cNvSpPr/>
            <p:nvPr/>
          </p:nvSpPr>
          <p:spPr>
            <a:xfrm>
              <a:off x="6317933" y="12942455"/>
              <a:ext cx="28575" cy="47563"/>
            </a:xfrm>
            <a:custGeom>
              <a:avLst/>
              <a:gdLst>
                <a:gd name="connsiteX0" fmla="*/ 33338 w 28575"/>
                <a:gd name="connsiteY0" fmla="*/ 26078 h 47562"/>
                <a:gd name="connsiteX1" fmla="*/ 29527 w 28575"/>
                <a:gd name="connsiteY1" fmla="*/ 47957 h 47562"/>
                <a:gd name="connsiteX2" fmla="*/ 1905 w 28575"/>
                <a:gd name="connsiteY2" fmla="*/ 4199 h 47562"/>
                <a:gd name="connsiteX3" fmla="*/ 0 w 28575"/>
                <a:gd name="connsiteY3" fmla="*/ 1346 h 47562"/>
                <a:gd name="connsiteX4" fmla="*/ 952 w 28575"/>
                <a:gd name="connsiteY4" fmla="*/ 1346 h 47562"/>
                <a:gd name="connsiteX5" fmla="*/ 32385 w 28575"/>
                <a:gd name="connsiteY5" fmla="*/ 394 h 47562"/>
                <a:gd name="connsiteX6" fmla="*/ 33338 w 28575"/>
                <a:gd name="connsiteY6" fmla="*/ 26078 h 47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47562">
                  <a:moveTo>
                    <a:pt x="33338" y="26078"/>
                  </a:moveTo>
                  <a:cubicBezTo>
                    <a:pt x="33338" y="32737"/>
                    <a:pt x="31432" y="40347"/>
                    <a:pt x="29527" y="47957"/>
                  </a:cubicBezTo>
                  <a:cubicBezTo>
                    <a:pt x="20002" y="32737"/>
                    <a:pt x="11430" y="18468"/>
                    <a:pt x="1905" y="4199"/>
                  </a:cubicBezTo>
                  <a:cubicBezTo>
                    <a:pt x="952" y="3248"/>
                    <a:pt x="952" y="2297"/>
                    <a:pt x="0" y="1346"/>
                  </a:cubicBezTo>
                  <a:cubicBezTo>
                    <a:pt x="0" y="1346"/>
                    <a:pt x="0" y="1346"/>
                    <a:pt x="952" y="1346"/>
                  </a:cubicBezTo>
                  <a:cubicBezTo>
                    <a:pt x="11430" y="394"/>
                    <a:pt x="21907" y="-557"/>
                    <a:pt x="32385" y="394"/>
                  </a:cubicBezTo>
                  <a:cubicBezTo>
                    <a:pt x="32385" y="9906"/>
                    <a:pt x="33338" y="18468"/>
                    <a:pt x="33338" y="260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5DEC330C-FB70-9F41-B0F2-261B78BF98C6}"/>
                </a:ext>
              </a:extLst>
            </p:cNvPr>
            <p:cNvSpPr/>
            <p:nvPr/>
          </p:nvSpPr>
          <p:spPr>
            <a:xfrm>
              <a:off x="6308408" y="12928580"/>
              <a:ext cx="38100" cy="9513"/>
            </a:xfrm>
            <a:custGeom>
              <a:avLst/>
              <a:gdLst>
                <a:gd name="connsiteX0" fmla="*/ 7620 w 38100"/>
                <a:gd name="connsiteY0" fmla="*/ 1903 h 9512"/>
                <a:gd name="connsiteX1" fmla="*/ 32385 w 38100"/>
                <a:gd name="connsiteY1" fmla="*/ 0 h 9512"/>
                <a:gd name="connsiteX2" fmla="*/ 38100 w 38100"/>
                <a:gd name="connsiteY2" fmla="*/ 0 h 9512"/>
                <a:gd name="connsiteX3" fmla="*/ 40005 w 38100"/>
                <a:gd name="connsiteY3" fmla="*/ 0 h 9512"/>
                <a:gd name="connsiteX4" fmla="*/ 40957 w 38100"/>
                <a:gd name="connsiteY4" fmla="*/ 9513 h 9512"/>
                <a:gd name="connsiteX5" fmla="*/ 31432 w 38100"/>
                <a:gd name="connsiteY5" fmla="*/ 10464 h 9512"/>
                <a:gd name="connsiteX6" fmla="*/ 9525 w 38100"/>
                <a:gd name="connsiteY6" fmla="*/ 11415 h 9512"/>
                <a:gd name="connsiteX7" fmla="*/ 6667 w 38100"/>
                <a:gd name="connsiteY7" fmla="*/ 11415 h 9512"/>
                <a:gd name="connsiteX8" fmla="*/ 5715 w 38100"/>
                <a:gd name="connsiteY8" fmla="*/ 9513 h 9512"/>
                <a:gd name="connsiteX9" fmla="*/ 4763 w 38100"/>
                <a:gd name="connsiteY9" fmla="*/ 7611 h 9512"/>
                <a:gd name="connsiteX10" fmla="*/ 1905 w 38100"/>
                <a:gd name="connsiteY10" fmla="*/ 3805 h 9512"/>
                <a:gd name="connsiteX11" fmla="*/ 0 w 38100"/>
                <a:gd name="connsiteY11" fmla="*/ 1903 h 9512"/>
                <a:gd name="connsiteX12" fmla="*/ 3810 w 38100"/>
                <a:gd name="connsiteY12" fmla="*/ 1903 h 9512"/>
                <a:gd name="connsiteX13" fmla="*/ 7620 w 38100"/>
                <a:gd name="connsiteY13" fmla="*/ 1903 h 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" h="9512">
                  <a:moveTo>
                    <a:pt x="7620" y="1903"/>
                  </a:moveTo>
                  <a:cubicBezTo>
                    <a:pt x="16192" y="1903"/>
                    <a:pt x="24765" y="952"/>
                    <a:pt x="32385" y="0"/>
                  </a:cubicBezTo>
                  <a:cubicBezTo>
                    <a:pt x="34290" y="0"/>
                    <a:pt x="36195" y="0"/>
                    <a:pt x="38100" y="0"/>
                  </a:cubicBezTo>
                  <a:cubicBezTo>
                    <a:pt x="38100" y="0"/>
                    <a:pt x="40005" y="0"/>
                    <a:pt x="40005" y="0"/>
                  </a:cubicBezTo>
                  <a:cubicBezTo>
                    <a:pt x="40005" y="2854"/>
                    <a:pt x="40957" y="6659"/>
                    <a:pt x="40957" y="9513"/>
                  </a:cubicBezTo>
                  <a:cubicBezTo>
                    <a:pt x="37147" y="9513"/>
                    <a:pt x="32385" y="10464"/>
                    <a:pt x="31432" y="10464"/>
                  </a:cubicBezTo>
                  <a:cubicBezTo>
                    <a:pt x="23813" y="10464"/>
                    <a:pt x="17145" y="11415"/>
                    <a:pt x="9525" y="11415"/>
                  </a:cubicBezTo>
                  <a:cubicBezTo>
                    <a:pt x="8572" y="11415"/>
                    <a:pt x="7620" y="11415"/>
                    <a:pt x="6667" y="11415"/>
                  </a:cubicBezTo>
                  <a:cubicBezTo>
                    <a:pt x="6667" y="11415"/>
                    <a:pt x="5715" y="9513"/>
                    <a:pt x="5715" y="9513"/>
                  </a:cubicBezTo>
                  <a:cubicBezTo>
                    <a:pt x="5715" y="8562"/>
                    <a:pt x="4763" y="8562"/>
                    <a:pt x="4763" y="7611"/>
                  </a:cubicBezTo>
                  <a:cubicBezTo>
                    <a:pt x="3810" y="6659"/>
                    <a:pt x="2857" y="4756"/>
                    <a:pt x="1905" y="3805"/>
                  </a:cubicBezTo>
                  <a:cubicBezTo>
                    <a:pt x="952" y="2854"/>
                    <a:pt x="952" y="2854"/>
                    <a:pt x="0" y="1903"/>
                  </a:cubicBezTo>
                  <a:cubicBezTo>
                    <a:pt x="0" y="1903"/>
                    <a:pt x="3810" y="1903"/>
                    <a:pt x="3810" y="1903"/>
                  </a:cubicBezTo>
                  <a:cubicBezTo>
                    <a:pt x="4763" y="1903"/>
                    <a:pt x="6667" y="1903"/>
                    <a:pt x="7620" y="1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CFB45B8B-1419-B44D-BA9B-CF95917C951E}"/>
                </a:ext>
              </a:extLst>
            </p:cNvPr>
            <p:cNvSpPr/>
            <p:nvPr/>
          </p:nvSpPr>
          <p:spPr>
            <a:xfrm>
              <a:off x="5359718" y="12333413"/>
              <a:ext cx="657225" cy="513678"/>
            </a:xfrm>
            <a:custGeom>
              <a:avLst/>
              <a:gdLst>
                <a:gd name="connsiteX0" fmla="*/ 568643 w 657225"/>
                <a:gd name="connsiteY0" fmla="*/ 407770 h 513677"/>
                <a:gd name="connsiteX1" fmla="*/ 567690 w 657225"/>
                <a:gd name="connsiteY1" fmla="*/ 410623 h 513677"/>
                <a:gd name="connsiteX2" fmla="*/ 531495 w 657225"/>
                <a:gd name="connsiteY2" fmla="*/ 439161 h 513677"/>
                <a:gd name="connsiteX3" fmla="*/ 494347 w 657225"/>
                <a:gd name="connsiteY3" fmla="*/ 465796 h 513677"/>
                <a:gd name="connsiteX4" fmla="*/ 426720 w 657225"/>
                <a:gd name="connsiteY4" fmla="*/ 492431 h 513677"/>
                <a:gd name="connsiteX5" fmla="*/ 379095 w 657225"/>
                <a:gd name="connsiteY5" fmla="*/ 503846 h 513677"/>
                <a:gd name="connsiteX6" fmla="*/ 334328 w 657225"/>
                <a:gd name="connsiteY6" fmla="*/ 509554 h 513677"/>
                <a:gd name="connsiteX7" fmla="*/ 276225 w 657225"/>
                <a:gd name="connsiteY7" fmla="*/ 511456 h 513677"/>
                <a:gd name="connsiteX8" fmla="*/ 220027 w 657225"/>
                <a:gd name="connsiteY8" fmla="*/ 505749 h 513677"/>
                <a:gd name="connsiteX9" fmla="*/ 159068 w 657225"/>
                <a:gd name="connsiteY9" fmla="*/ 496236 h 513677"/>
                <a:gd name="connsiteX10" fmla="*/ 96202 w 657225"/>
                <a:gd name="connsiteY10" fmla="*/ 487675 h 513677"/>
                <a:gd name="connsiteX11" fmla="*/ 11430 w 657225"/>
                <a:gd name="connsiteY11" fmla="*/ 506700 h 513677"/>
                <a:gd name="connsiteX12" fmla="*/ 0 w 657225"/>
                <a:gd name="connsiteY12" fmla="*/ 514310 h 513677"/>
                <a:gd name="connsiteX13" fmla="*/ 26670 w 657225"/>
                <a:gd name="connsiteY13" fmla="*/ 448674 h 513677"/>
                <a:gd name="connsiteX14" fmla="*/ 70485 w 657225"/>
                <a:gd name="connsiteY14" fmla="*/ 379232 h 513677"/>
                <a:gd name="connsiteX15" fmla="*/ 101917 w 657225"/>
                <a:gd name="connsiteY15" fmla="*/ 313595 h 513677"/>
                <a:gd name="connsiteX16" fmla="*/ 130493 w 657225"/>
                <a:gd name="connsiteY16" fmla="*/ 269838 h 513677"/>
                <a:gd name="connsiteX17" fmla="*/ 160972 w 657225"/>
                <a:gd name="connsiteY17" fmla="*/ 233690 h 513677"/>
                <a:gd name="connsiteX18" fmla="*/ 183833 w 657225"/>
                <a:gd name="connsiteY18" fmla="*/ 213713 h 513677"/>
                <a:gd name="connsiteX19" fmla="*/ 235268 w 657225"/>
                <a:gd name="connsiteY19" fmla="*/ 172810 h 513677"/>
                <a:gd name="connsiteX20" fmla="*/ 312420 w 657225"/>
                <a:gd name="connsiteY20" fmla="*/ 101466 h 513677"/>
                <a:gd name="connsiteX21" fmla="*/ 372428 w 657225"/>
                <a:gd name="connsiteY21" fmla="*/ 25365 h 513677"/>
                <a:gd name="connsiteX22" fmla="*/ 494347 w 657225"/>
                <a:gd name="connsiteY22" fmla="*/ 3486 h 513677"/>
                <a:gd name="connsiteX23" fmla="*/ 520065 w 657225"/>
                <a:gd name="connsiteY23" fmla="*/ 12999 h 513677"/>
                <a:gd name="connsiteX24" fmla="*/ 536258 w 657225"/>
                <a:gd name="connsiteY24" fmla="*/ 37731 h 513677"/>
                <a:gd name="connsiteX25" fmla="*/ 580073 w 657225"/>
                <a:gd name="connsiteY25" fmla="*/ 135710 h 513677"/>
                <a:gd name="connsiteX26" fmla="*/ 426720 w 657225"/>
                <a:gd name="connsiteY26" fmla="*/ 242251 h 513677"/>
                <a:gd name="connsiteX27" fmla="*/ 248602 w 657225"/>
                <a:gd name="connsiteY27" fmla="*/ 348792 h 513677"/>
                <a:gd name="connsiteX28" fmla="*/ 240030 w 657225"/>
                <a:gd name="connsiteY28" fmla="*/ 363061 h 513677"/>
                <a:gd name="connsiteX29" fmla="*/ 260033 w 657225"/>
                <a:gd name="connsiteY29" fmla="*/ 346889 h 513677"/>
                <a:gd name="connsiteX30" fmla="*/ 416243 w 657225"/>
                <a:gd name="connsiteY30" fmla="*/ 255569 h 513677"/>
                <a:gd name="connsiteX31" fmla="*/ 542925 w 657225"/>
                <a:gd name="connsiteY31" fmla="*/ 164248 h 513677"/>
                <a:gd name="connsiteX32" fmla="*/ 581025 w 657225"/>
                <a:gd name="connsiteY32" fmla="*/ 150931 h 513677"/>
                <a:gd name="connsiteX33" fmla="*/ 629603 w 657225"/>
                <a:gd name="connsiteY33" fmla="*/ 169956 h 513677"/>
                <a:gd name="connsiteX34" fmla="*/ 650558 w 657225"/>
                <a:gd name="connsiteY34" fmla="*/ 183273 h 513677"/>
                <a:gd name="connsiteX35" fmla="*/ 657225 w 657225"/>
                <a:gd name="connsiteY35" fmla="*/ 188029 h 513677"/>
                <a:gd name="connsiteX36" fmla="*/ 660083 w 657225"/>
                <a:gd name="connsiteY36" fmla="*/ 189932 h 513677"/>
                <a:gd name="connsiteX37" fmla="*/ 661987 w 657225"/>
                <a:gd name="connsiteY37" fmla="*/ 190883 h 513677"/>
                <a:gd name="connsiteX38" fmla="*/ 661987 w 657225"/>
                <a:gd name="connsiteY38" fmla="*/ 190883 h 513677"/>
                <a:gd name="connsiteX39" fmla="*/ 625793 w 657225"/>
                <a:gd name="connsiteY39" fmla="*/ 218470 h 513677"/>
                <a:gd name="connsiteX40" fmla="*/ 618173 w 657225"/>
                <a:gd name="connsiteY40" fmla="*/ 232739 h 513677"/>
                <a:gd name="connsiteX41" fmla="*/ 596265 w 657225"/>
                <a:gd name="connsiteY41" fmla="*/ 287911 h 513677"/>
                <a:gd name="connsiteX42" fmla="*/ 579120 w 657225"/>
                <a:gd name="connsiteY42" fmla="*/ 352596 h 513677"/>
                <a:gd name="connsiteX43" fmla="*/ 572453 w 657225"/>
                <a:gd name="connsiteY43" fmla="*/ 382086 h 513677"/>
                <a:gd name="connsiteX44" fmla="*/ 568643 w 657225"/>
                <a:gd name="connsiteY44" fmla="*/ 407770 h 51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657225" h="513677">
                  <a:moveTo>
                    <a:pt x="568643" y="407770"/>
                  </a:moveTo>
                  <a:cubicBezTo>
                    <a:pt x="568643" y="408721"/>
                    <a:pt x="567690" y="409672"/>
                    <a:pt x="567690" y="410623"/>
                  </a:cubicBezTo>
                  <a:cubicBezTo>
                    <a:pt x="555308" y="420136"/>
                    <a:pt x="543878" y="429648"/>
                    <a:pt x="531495" y="439161"/>
                  </a:cubicBezTo>
                  <a:cubicBezTo>
                    <a:pt x="519112" y="448674"/>
                    <a:pt x="506730" y="457235"/>
                    <a:pt x="494347" y="465796"/>
                  </a:cubicBezTo>
                  <a:cubicBezTo>
                    <a:pt x="474345" y="480065"/>
                    <a:pt x="450533" y="486724"/>
                    <a:pt x="426720" y="492431"/>
                  </a:cubicBezTo>
                  <a:cubicBezTo>
                    <a:pt x="410528" y="496236"/>
                    <a:pt x="395288" y="500993"/>
                    <a:pt x="379095" y="503846"/>
                  </a:cubicBezTo>
                  <a:cubicBezTo>
                    <a:pt x="363855" y="506700"/>
                    <a:pt x="349568" y="508603"/>
                    <a:pt x="334328" y="509554"/>
                  </a:cubicBezTo>
                  <a:cubicBezTo>
                    <a:pt x="315278" y="510505"/>
                    <a:pt x="296228" y="509554"/>
                    <a:pt x="276225" y="511456"/>
                  </a:cubicBezTo>
                  <a:cubicBezTo>
                    <a:pt x="257175" y="513359"/>
                    <a:pt x="238125" y="508603"/>
                    <a:pt x="220027" y="505749"/>
                  </a:cubicBezTo>
                  <a:cubicBezTo>
                    <a:pt x="200025" y="501944"/>
                    <a:pt x="179070" y="500041"/>
                    <a:pt x="159068" y="496236"/>
                  </a:cubicBezTo>
                  <a:cubicBezTo>
                    <a:pt x="138113" y="493383"/>
                    <a:pt x="117157" y="489577"/>
                    <a:pt x="96202" y="487675"/>
                  </a:cubicBezTo>
                  <a:cubicBezTo>
                    <a:pt x="65723" y="484821"/>
                    <a:pt x="36195" y="486724"/>
                    <a:pt x="11430" y="506700"/>
                  </a:cubicBezTo>
                  <a:cubicBezTo>
                    <a:pt x="7620" y="509554"/>
                    <a:pt x="3810" y="511456"/>
                    <a:pt x="0" y="514310"/>
                  </a:cubicBezTo>
                  <a:cubicBezTo>
                    <a:pt x="1905" y="489577"/>
                    <a:pt x="12382" y="468650"/>
                    <a:pt x="26670" y="448674"/>
                  </a:cubicBezTo>
                  <a:cubicBezTo>
                    <a:pt x="41910" y="425843"/>
                    <a:pt x="57150" y="403013"/>
                    <a:pt x="70485" y="379232"/>
                  </a:cubicBezTo>
                  <a:cubicBezTo>
                    <a:pt x="81915" y="358304"/>
                    <a:pt x="90488" y="335474"/>
                    <a:pt x="101917" y="313595"/>
                  </a:cubicBezTo>
                  <a:cubicBezTo>
                    <a:pt x="110490" y="298375"/>
                    <a:pt x="120015" y="284107"/>
                    <a:pt x="130493" y="269838"/>
                  </a:cubicBezTo>
                  <a:cubicBezTo>
                    <a:pt x="140018" y="257471"/>
                    <a:pt x="150495" y="245105"/>
                    <a:pt x="160972" y="233690"/>
                  </a:cubicBezTo>
                  <a:cubicBezTo>
                    <a:pt x="167640" y="226080"/>
                    <a:pt x="176213" y="220372"/>
                    <a:pt x="183833" y="213713"/>
                  </a:cubicBezTo>
                  <a:cubicBezTo>
                    <a:pt x="200977" y="200396"/>
                    <a:pt x="218122" y="186127"/>
                    <a:pt x="235268" y="172810"/>
                  </a:cubicBezTo>
                  <a:cubicBezTo>
                    <a:pt x="263843" y="149979"/>
                    <a:pt x="291465" y="131906"/>
                    <a:pt x="312420" y="101466"/>
                  </a:cubicBezTo>
                  <a:cubicBezTo>
                    <a:pt x="330518" y="74831"/>
                    <a:pt x="345758" y="45341"/>
                    <a:pt x="372428" y="25365"/>
                  </a:cubicBezTo>
                  <a:cubicBezTo>
                    <a:pt x="406718" y="-319"/>
                    <a:pt x="452437" y="-4124"/>
                    <a:pt x="494347" y="3486"/>
                  </a:cubicBezTo>
                  <a:cubicBezTo>
                    <a:pt x="502920" y="5388"/>
                    <a:pt x="512445" y="7291"/>
                    <a:pt x="520065" y="12999"/>
                  </a:cubicBezTo>
                  <a:cubicBezTo>
                    <a:pt x="527685" y="18706"/>
                    <a:pt x="532448" y="28219"/>
                    <a:pt x="536258" y="37731"/>
                  </a:cubicBezTo>
                  <a:cubicBezTo>
                    <a:pt x="551498" y="70074"/>
                    <a:pt x="565785" y="102417"/>
                    <a:pt x="580073" y="135710"/>
                  </a:cubicBezTo>
                  <a:cubicBezTo>
                    <a:pt x="519112" y="150931"/>
                    <a:pt x="479108" y="207055"/>
                    <a:pt x="426720" y="242251"/>
                  </a:cubicBezTo>
                  <a:cubicBezTo>
                    <a:pt x="369570" y="281252"/>
                    <a:pt x="294322" y="296473"/>
                    <a:pt x="248602" y="348792"/>
                  </a:cubicBezTo>
                  <a:cubicBezTo>
                    <a:pt x="244793" y="353548"/>
                    <a:pt x="240983" y="357353"/>
                    <a:pt x="240030" y="363061"/>
                  </a:cubicBezTo>
                  <a:cubicBezTo>
                    <a:pt x="248602" y="361158"/>
                    <a:pt x="254318" y="353548"/>
                    <a:pt x="260033" y="346889"/>
                  </a:cubicBezTo>
                  <a:cubicBezTo>
                    <a:pt x="300038" y="301229"/>
                    <a:pt x="363855" y="286009"/>
                    <a:pt x="416243" y="255569"/>
                  </a:cubicBezTo>
                  <a:cubicBezTo>
                    <a:pt x="461010" y="229885"/>
                    <a:pt x="498158" y="191835"/>
                    <a:pt x="542925" y="164248"/>
                  </a:cubicBezTo>
                  <a:cubicBezTo>
                    <a:pt x="554355" y="157589"/>
                    <a:pt x="567690" y="150931"/>
                    <a:pt x="581025" y="150931"/>
                  </a:cubicBezTo>
                  <a:cubicBezTo>
                    <a:pt x="598170" y="150931"/>
                    <a:pt x="614362" y="160443"/>
                    <a:pt x="629603" y="169956"/>
                  </a:cubicBezTo>
                  <a:cubicBezTo>
                    <a:pt x="636270" y="174712"/>
                    <a:pt x="643890" y="178517"/>
                    <a:pt x="650558" y="183273"/>
                  </a:cubicBezTo>
                  <a:cubicBezTo>
                    <a:pt x="652462" y="185176"/>
                    <a:pt x="655320" y="186127"/>
                    <a:pt x="657225" y="188029"/>
                  </a:cubicBezTo>
                  <a:cubicBezTo>
                    <a:pt x="658178" y="188981"/>
                    <a:pt x="659130" y="188981"/>
                    <a:pt x="660083" y="189932"/>
                  </a:cubicBezTo>
                  <a:cubicBezTo>
                    <a:pt x="660083" y="189932"/>
                    <a:pt x="661987" y="190883"/>
                    <a:pt x="661987" y="190883"/>
                  </a:cubicBezTo>
                  <a:cubicBezTo>
                    <a:pt x="661987" y="190883"/>
                    <a:pt x="661987" y="190883"/>
                    <a:pt x="661987" y="190883"/>
                  </a:cubicBezTo>
                  <a:cubicBezTo>
                    <a:pt x="648653" y="198494"/>
                    <a:pt x="634365" y="205152"/>
                    <a:pt x="625793" y="218470"/>
                  </a:cubicBezTo>
                  <a:cubicBezTo>
                    <a:pt x="622935" y="223226"/>
                    <a:pt x="620078" y="227982"/>
                    <a:pt x="618173" y="232739"/>
                  </a:cubicBezTo>
                  <a:cubicBezTo>
                    <a:pt x="610553" y="250813"/>
                    <a:pt x="601980" y="268886"/>
                    <a:pt x="596265" y="287911"/>
                  </a:cubicBezTo>
                  <a:cubicBezTo>
                    <a:pt x="589598" y="308839"/>
                    <a:pt x="584835" y="330718"/>
                    <a:pt x="579120" y="352596"/>
                  </a:cubicBezTo>
                  <a:cubicBezTo>
                    <a:pt x="576262" y="362109"/>
                    <a:pt x="574358" y="372573"/>
                    <a:pt x="572453" y="382086"/>
                  </a:cubicBezTo>
                  <a:cubicBezTo>
                    <a:pt x="570548" y="393501"/>
                    <a:pt x="570548" y="400159"/>
                    <a:pt x="568643" y="4077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4E700E72-954B-484A-83D0-ED7987F02BF3}"/>
                </a:ext>
              </a:extLst>
            </p:cNvPr>
            <p:cNvSpPr/>
            <p:nvPr/>
          </p:nvSpPr>
          <p:spPr>
            <a:xfrm>
              <a:off x="5935557" y="12513590"/>
              <a:ext cx="361950" cy="294889"/>
            </a:xfrm>
            <a:custGeom>
              <a:avLst/>
              <a:gdLst>
                <a:gd name="connsiteX0" fmla="*/ 423 w 361950"/>
                <a:gd name="connsiteY0" fmla="*/ 295132 h 294889"/>
                <a:gd name="connsiteX1" fmla="*/ 423 w 361950"/>
                <a:gd name="connsiteY1" fmla="*/ 241862 h 294889"/>
                <a:gd name="connsiteX2" fmla="*/ 26141 w 361950"/>
                <a:gd name="connsiteY2" fmla="*/ 113443 h 294889"/>
                <a:gd name="connsiteX3" fmla="*/ 47096 w 361950"/>
                <a:gd name="connsiteY3" fmla="*/ 60172 h 294889"/>
                <a:gd name="connsiteX4" fmla="*/ 89958 w 361950"/>
                <a:gd name="connsiteY4" fmla="*/ 20219 h 294889"/>
                <a:gd name="connsiteX5" fmla="*/ 174731 w 361950"/>
                <a:gd name="connsiteY5" fmla="*/ 243 h 294889"/>
                <a:gd name="connsiteX6" fmla="*/ 197591 w 361950"/>
                <a:gd name="connsiteY6" fmla="*/ 12609 h 294889"/>
                <a:gd name="connsiteX7" fmla="*/ 217593 w 361950"/>
                <a:gd name="connsiteY7" fmla="*/ 28781 h 294889"/>
                <a:gd name="connsiteX8" fmla="*/ 247121 w 361950"/>
                <a:gd name="connsiteY8" fmla="*/ 35440 h 294889"/>
                <a:gd name="connsiteX9" fmla="*/ 258551 w 361950"/>
                <a:gd name="connsiteY9" fmla="*/ 43050 h 294889"/>
                <a:gd name="connsiteX10" fmla="*/ 237596 w 361950"/>
                <a:gd name="connsiteY10" fmla="*/ 55416 h 294889"/>
                <a:gd name="connsiteX11" fmla="*/ 129011 w 361950"/>
                <a:gd name="connsiteY11" fmla="*/ 140078 h 294889"/>
                <a:gd name="connsiteX12" fmla="*/ 124248 w 361950"/>
                <a:gd name="connsiteY12" fmla="*/ 146737 h 294889"/>
                <a:gd name="connsiteX13" fmla="*/ 120438 w 361950"/>
                <a:gd name="connsiteY13" fmla="*/ 151493 h 294889"/>
                <a:gd name="connsiteX14" fmla="*/ 124248 w 361950"/>
                <a:gd name="connsiteY14" fmla="*/ 150541 h 294889"/>
                <a:gd name="connsiteX15" fmla="*/ 154728 w 361950"/>
                <a:gd name="connsiteY15" fmla="*/ 122004 h 294889"/>
                <a:gd name="connsiteX16" fmla="*/ 239501 w 361950"/>
                <a:gd name="connsiteY16" fmla="*/ 63026 h 294889"/>
                <a:gd name="connsiteX17" fmla="*/ 249978 w 361950"/>
                <a:gd name="connsiteY17" fmla="*/ 61124 h 294889"/>
                <a:gd name="connsiteX18" fmla="*/ 274743 w 361950"/>
                <a:gd name="connsiteY18" fmla="*/ 52562 h 294889"/>
                <a:gd name="connsiteX19" fmla="*/ 306176 w 361950"/>
                <a:gd name="connsiteY19" fmla="*/ 47806 h 294889"/>
                <a:gd name="connsiteX20" fmla="*/ 337608 w 361950"/>
                <a:gd name="connsiteY20" fmla="*/ 56367 h 294889"/>
                <a:gd name="connsiteX21" fmla="*/ 360468 w 361950"/>
                <a:gd name="connsiteY21" fmla="*/ 73490 h 294889"/>
                <a:gd name="connsiteX22" fmla="*/ 358563 w 361950"/>
                <a:gd name="connsiteY22" fmla="*/ 82051 h 294889"/>
                <a:gd name="connsiteX23" fmla="*/ 349991 w 361950"/>
                <a:gd name="connsiteY23" fmla="*/ 85856 h 294889"/>
                <a:gd name="connsiteX24" fmla="*/ 175683 w 361950"/>
                <a:gd name="connsiteY24" fmla="*/ 145785 h 294889"/>
                <a:gd name="connsiteX25" fmla="*/ 91863 w 361950"/>
                <a:gd name="connsiteY25" fmla="*/ 198104 h 294889"/>
                <a:gd name="connsiteX26" fmla="*/ 44238 w 361950"/>
                <a:gd name="connsiteY26" fmla="*/ 238057 h 294889"/>
                <a:gd name="connsiteX27" fmla="*/ 6138 w 361950"/>
                <a:gd name="connsiteY27" fmla="*/ 287522 h 294889"/>
                <a:gd name="connsiteX28" fmla="*/ 423 w 361950"/>
                <a:gd name="connsiteY28" fmla="*/ 295132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61950" h="294889">
                  <a:moveTo>
                    <a:pt x="423" y="295132"/>
                  </a:moveTo>
                  <a:cubicBezTo>
                    <a:pt x="423" y="278010"/>
                    <a:pt x="-529" y="259936"/>
                    <a:pt x="423" y="241862"/>
                  </a:cubicBezTo>
                  <a:cubicBezTo>
                    <a:pt x="2328" y="198104"/>
                    <a:pt x="14711" y="155297"/>
                    <a:pt x="26141" y="113443"/>
                  </a:cubicBezTo>
                  <a:cubicBezTo>
                    <a:pt x="30903" y="95369"/>
                    <a:pt x="37571" y="77294"/>
                    <a:pt x="47096" y="60172"/>
                  </a:cubicBezTo>
                  <a:cubicBezTo>
                    <a:pt x="57573" y="42098"/>
                    <a:pt x="70908" y="28781"/>
                    <a:pt x="89958" y="20219"/>
                  </a:cubicBezTo>
                  <a:cubicBezTo>
                    <a:pt x="116628" y="7853"/>
                    <a:pt x="144251" y="-1660"/>
                    <a:pt x="174731" y="243"/>
                  </a:cubicBezTo>
                  <a:cubicBezTo>
                    <a:pt x="185208" y="1194"/>
                    <a:pt x="191876" y="4048"/>
                    <a:pt x="197591" y="12609"/>
                  </a:cubicBezTo>
                  <a:cubicBezTo>
                    <a:pt x="203306" y="19268"/>
                    <a:pt x="209973" y="24975"/>
                    <a:pt x="217593" y="28781"/>
                  </a:cubicBezTo>
                  <a:cubicBezTo>
                    <a:pt x="227118" y="32586"/>
                    <a:pt x="237596" y="32586"/>
                    <a:pt x="247121" y="35440"/>
                  </a:cubicBezTo>
                  <a:cubicBezTo>
                    <a:pt x="250931" y="36391"/>
                    <a:pt x="262361" y="38293"/>
                    <a:pt x="258551" y="43050"/>
                  </a:cubicBezTo>
                  <a:cubicBezTo>
                    <a:pt x="254741" y="48757"/>
                    <a:pt x="243311" y="53513"/>
                    <a:pt x="237596" y="55416"/>
                  </a:cubicBezTo>
                  <a:cubicBezTo>
                    <a:pt x="195686" y="73490"/>
                    <a:pt x="156633" y="103930"/>
                    <a:pt x="129011" y="140078"/>
                  </a:cubicBezTo>
                  <a:cubicBezTo>
                    <a:pt x="127106" y="141980"/>
                    <a:pt x="126153" y="143882"/>
                    <a:pt x="124248" y="146737"/>
                  </a:cubicBezTo>
                  <a:cubicBezTo>
                    <a:pt x="123296" y="148639"/>
                    <a:pt x="121391" y="149590"/>
                    <a:pt x="120438" y="151493"/>
                  </a:cubicBezTo>
                  <a:cubicBezTo>
                    <a:pt x="118533" y="155297"/>
                    <a:pt x="123296" y="151493"/>
                    <a:pt x="124248" y="150541"/>
                  </a:cubicBezTo>
                  <a:cubicBezTo>
                    <a:pt x="134726" y="141029"/>
                    <a:pt x="144251" y="131516"/>
                    <a:pt x="154728" y="122004"/>
                  </a:cubicBezTo>
                  <a:cubicBezTo>
                    <a:pt x="179493" y="97271"/>
                    <a:pt x="207116" y="76343"/>
                    <a:pt x="239501" y="63026"/>
                  </a:cubicBezTo>
                  <a:cubicBezTo>
                    <a:pt x="243311" y="62075"/>
                    <a:pt x="246168" y="62075"/>
                    <a:pt x="249978" y="61124"/>
                  </a:cubicBezTo>
                  <a:cubicBezTo>
                    <a:pt x="258551" y="59221"/>
                    <a:pt x="266171" y="55416"/>
                    <a:pt x="274743" y="52562"/>
                  </a:cubicBezTo>
                  <a:cubicBezTo>
                    <a:pt x="284268" y="49708"/>
                    <a:pt x="295698" y="47806"/>
                    <a:pt x="306176" y="47806"/>
                  </a:cubicBezTo>
                  <a:cubicBezTo>
                    <a:pt x="317606" y="48757"/>
                    <a:pt x="328083" y="52562"/>
                    <a:pt x="337608" y="56367"/>
                  </a:cubicBezTo>
                  <a:cubicBezTo>
                    <a:pt x="347133" y="60172"/>
                    <a:pt x="354753" y="64928"/>
                    <a:pt x="360468" y="73490"/>
                  </a:cubicBezTo>
                  <a:cubicBezTo>
                    <a:pt x="363326" y="77294"/>
                    <a:pt x="362373" y="80149"/>
                    <a:pt x="358563" y="82051"/>
                  </a:cubicBezTo>
                  <a:cubicBezTo>
                    <a:pt x="355706" y="83002"/>
                    <a:pt x="352848" y="84905"/>
                    <a:pt x="349991" y="85856"/>
                  </a:cubicBezTo>
                  <a:cubicBezTo>
                    <a:pt x="290936" y="102978"/>
                    <a:pt x="230928" y="117247"/>
                    <a:pt x="175683" y="145785"/>
                  </a:cubicBezTo>
                  <a:cubicBezTo>
                    <a:pt x="146156" y="161005"/>
                    <a:pt x="118533" y="178128"/>
                    <a:pt x="91863" y="198104"/>
                  </a:cubicBezTo>
                  <a:cubicBezTo>
                    <a:pt x="74718" y="210470"/>
                    <a:pt x="58526" y="223788"/>
                    <a:pt x="44238" y="238057"/>
                  </a:cubicBezTo>
                  <a:cubicBezTo>
                    <a:pt x="28998" y="253277"/>
                    <a:pt x="18521" y="269448"/>
                    <a:pt x="6138" y="287522"/>
                  </a:cubicBezTo>
                  <a:cubicBezTo>
                    <a:pt x="3281" y="290376"/>
                    <a:pt x="1376" y="293229"/>
                    <a:pt x="423" y="29513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9C1E345-59BE-7D49-8DC4-EF0DDFD09C90}"/>
                </a:ext>
              </a:extLst>
            </p:cNvPr>
            <p:cNvSpPr/>
            <p:nvPr/>
          </p:nvSpPr>
          <p:spPr>
            <a:xfrm>
              <a:off x="5955030" y="12608992"/>
              <a:ext cx="323850" cy="171226"/>
            </a:xfrm>
            <a:custGeom>
              <a:avLst/>
              <a:gdLst>
                <a:gd name="connsiteX0" fmla="*/ 205740 w 323850"/>
                <a:gd name="connsiteY0" fmla="*/ 54188 h 171225"/>
                <a:gd name="connsiteX1" fmla="*/ 148590 w 323850"/>
                <a:gd name="connsiteY1" fmla="*/ 86531 h 171225"/>
                <a:gd name="connsiteX2" fmla="*/ 83820 w 323850"/>
                <a:gd name="connsiteY2" fmla="*/ 125532 h 171225"/>
                <a:gd name="connsiteX3" fmla="*/ 39053 w 323850"/>
                <a:gd name="connsiteY3" fmla="*/ 152167 h 171225"/>
                <a:gd name="connsiteX4" fmla="*/ 19050 w 323850"/>
                <a:gd name="connsiteY4" fmla="*/ 164534 h 171225"/>
                <a:gd name="connsiteX5" fmla="*/ 9525 w 323850"/>
                <a:gd name="connsiteY5" fmla="*/ 171193 h 171225"/>
                <a:gd name="connsiteX6" fmla="*/ 0 w 323850"/>
                <a:gd name="connsiteY6" fmla="*/ 176900 h 171225"/>
                <a:gd name="connsiteX7" fmla="*/ 13335 w 323850"/>
                <a:gd name="connsiteY7" fmla="*/ 159777 h 171225"/>
                <a:gd name="connsiteX8" fmla="*/ 38100 w 323850"/>
                <a:gd name="connsiteY8" fmla="*/ 135045 h 171225"/>
                <a:gd name="connsiteX9" fmla="*/ 113348 w 323850"/>
                <a:gd name="connsiteY9" fmla="*/ 79872 h 171225"/>
                <a:gd name="connsiteX10" fmla="*/ 185738 w 323850"/>
                <a:gd name="connsiteY10" fmla="*/ 41822 h 171225"/>
                <a:gd name="connsiteX11" fmla="*/ 308610 w 323850"/>
                <a:gd name="connsiteY11" fmla="*/ 3772 h 171225"/>
                <a:gd name="connsiteX12" fmla="*/ 325755 w 323850"/>
                <a:gd name="connsiteY12" fmla="*/ 1869 h 171225"/>
                <a:gd name="connsiteX13" fmla="*/ 316230 w 323850"/>
                <a:gd name="connsiteY13" fmla="*/ 4723 h 171225"/>
                <a:gd name="connsiteX14" fmla="*/ 305753 w 323850"/>
                <a:gd name="connsiteY14" fmla="*/ 10430 h 171225"/>
                <a:gd name="connsiteX15" fmla="*/ 251460 w 323850"/>
                <a:gd name="connsiteY15" fmla="*/ 30407 h 171225"/>
                <a:gd name="connsiteX16" fmla="*/ 205740 w 323850"/>
                <a:gd name="connsiteY16" fmla="*/ 54188 h 17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3850" h="171225">
                  <a:moveTo>
                    <a:pt x="205740" y="54188"/>
                  </a:moveTo>
                  <a:cubicBezTo>
                    <a:pt x="186690" y="64652"/>
                    <a:pt x="167640" y="75116"/>
                    <a:pt x="148590" y="86531"/>
                  </a:cubicBezTo>
                  <a:cubicBezTo>
                    <a:pt x="126683" y="99848"/>
                    <a:pt x="105728" y="113166"/>
                    <a:pt x="83820" y="125532"/>
                  </a:cubicBezTo>
                  <a:cubicBezTo>
                    <a:pt x="69533" y="134093"/>
                    <a:pt x="54293" y="143606"/>
                    <a:pt x="39053" y="152167"/>
                  </a:cubicBezTo>
                  <a:cubicBezTo>
                    <a:pt x="32385" y="155973"/>
                    <a:pt x="25718" y="159777"/>
                    <a:pt x="19050" y="164534"/>
                  </a:cubicBezTo>
                  <a:cubicBezTo>
                    <a:pt x="16193" y="166436"/>
                    <a:pt x="13335" y="169290"/>
                    <a:pt x="9525" y="171193"/>
                  </a:cubicBezTo>
                  <a:cubicBezTo>
                    <a:pt x="7620" y="172144"/>
                    <a:pt x="953" y="174998"/>
                    <a:pt x="0" y="176900"/>
                  </a:cubicBezTo>
                  <a:cubicBezTo>
                    <a:pt x="2858" y="169290"/>
                    <a:pt x="8573" y="164534"/>
                    <a:pt x="13335" y="159777"/>
                  </a:cubicBezTo>
                  <a:cubicBezTo>
                    <a:pt x="21908" y="152167"/>
                    <a:pt x="29528" y="142655"/>
                    <a:pt x="38100" y="135045"/>
                  </a:cubicBezTo>
                  <a:cubicBezTo>
                    <a:pt x="60960" y="114117"/>
                    <a:pt x="86678" y="96995"/>
                    <a:pt x="113348" y="79872"/>
                  </a:cubicBezTo>
                  <a:cubicBezTo>
                    <a:pt x="136208" y="65604"/>
                    <a:pt x="160020" y="51335"/>
                    <a:pt x="185738" y="41822"/>
                  </a:cubicBezTo>
                  <a:cubicBezTo>
                    <a:pt x="225743" y="26602"/>
                    <a:pt x="267653" y="17089"/>
                    <a:pt x="308610" y="3772"/>
                  </a:cubicBezTo>
                  <a:cubicBezTo>
                    <a:pt x="310515" y="2820"/>
                    <a:pt x="329565" y="-2887"/>
                    <a:pt x="325755" y="1869"/>
                  </a:cubicBezTo>
                  <a:cubicBezTo>
                    <a:pt x="323850" y="4723"/>
                    <a:pt x="319088" y="3772"/>
                    <a:pt x="316230" y="4723"/>
                  </a:cubicBezTo>
                  <a:cubicBezTo>
                    <a:pt x="312420" y="5674"/>
                    <a:pt x="309563" y="8528"/>
                    <a:pt x="305753" y="10430"/>
                  </a:cubicBezTo>
                  <a:cubicBezTo>
                    <a:pt x="288608" y="19943"/>
                    <a:pt x="269558" y="23748"/>
                    <a:pt x="251460" y="30407"/>
                  </a:cubicBezTo>
                  <a:cubicBezTo>
                    <a:pt x="238125" y="38017"/>
                    <a:pt x="221933" y="45627"/>
                    <a:pt x="205740" y="54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A2EEC8DF-06DA-7B46-BF79-AEB93011A91C}"/>
                </a:ext>
              </a:extLst>
            </p:cNvPr>
            <p:cNvSpPr/>
            <p:nvPr/>
          </p:nvSpPr>
          <p:spPr>
            <a:xfrm>
              <a:off x="6173152" y="12689815"/>
              <a:ext cx="152400" cy="294889"/>
            </a:xfrm>
            <a:custGeom>
              <a:avLst/>
              <a:gdLst>
                <a:gd name="connsiteX0" fmla="*/ 80963 w 152400"/>
                <a:gd name="connsiteY0" fmla="*/ 189300 h 294889"/>
                <a:gd name="connsiteX1" fmla="*/ 49530 w 152400"/>
                <a:gd name="connsiteY1" fmla="*/ 117004 h 294889"/>
                <a:gd name="connsiteX2" fmla="*/ 26670 w 152400"/>
                <a:gd name="connsiteY2" fmla="*/ 59929 h 294889"/>
                <a:gd name="connsiteX3" fmla="*/ 9525 w 152400"/>
                <a:gd name="connsiteY3" fmla="*/ 19976 h 294889"/>
                <a:gd name="connsiteX4" fmla="*/ 0 w 152400"/>
                <a:gd name="connsiteY4" fmla="*/ 951 h 294889"/>
                <a:gd name="connsiteX5" fmla="*/ 1905 w 152400"/>
                <a:gd name="connsiteY5" fmla="*/ 0 h 294889"/>
                <a:gd name="connsiteX6" fmla="*/ 20955 w 152400"/>
                <a:gd name="connsiteY6" fmla="*/ 35197 h 294889"/>
                <a:gd name="connsiteX7" fmla="*/ 59055 w 152400"/>
                <a:gd name="connsiteY7" fmla="*/ 117956 h 294889"/>
                <a:gd name="connsiteX8" fmla="*/ 100013 w 152400"/>
                <a:gd name="connsiteY8" fmla="*/ 203569 h 294889"/>
                <a:gd name="connsiteX9" fmla="*/ 148590 w 152400"/>
                <a:gd name="connsiteY9" fmla="*/ 285376 h 294889"/>
                <a:gd name="connsiteX10" fmla="*/ 152400 w 152400"/>
                <a:gd name="connsiteY10" fmla="*/ 292035 h 294889"/>
                <a:gd name="connsiteX11" fmla="*/ 160973 w 152400"/>
                <a:gd name="connsiteY11" fmla="*/ 301548 h 294889"/>
                <a:gd name="connsiteX12" fmla="*/ 150495 w 152400"/>
                <a:gd name="connsiteY12" fmla="*/ 303451 h 294889"/>
                <a:gd name="connsiteX13" fmla="*/ 141923 w 152400"/>
                <a:gd name="connsiteY13" fmla="*/ 298694 h 294889"/>
                <a:gd name="connsiteX14" fmla="*/ 119063 w 152400"/>
                <a:gd name="connsiteY14" fmla="*/ 257790 h 294889"/>
                <a:gd name="connsiteX15" fmla="*/ 80963 w 152400"/>
                <a:gd name="connsiteY15" fmla="*/ 189300 h 2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00" h="294889">
                  <a:moveTo>
                    <a:pt x="80963" y="189300"/>
                  </a:moveTo>
                  <a:cubicBezTo>
                    <a:pt x="67627" y="166470"/>
                    <a:pt x="59055" y="141737"/>
                    <a:pt x="49530" y="117004"/>
                  </a:cubicBezTo>
                  <a:cubicBezTo>
                    <a:pt x="41910" y="97979"/>
                    <a:pt x="34290" y="78954"/>
                    <a:pt x="26670" y="59929"/>
                  </a:cubicBezTo>
                  <a:cubicBezTo>
                    <a:pt x="20955" y="46612"/>
                    <a:pt x="15240" y="33294"/>
                    <a:pt x="9525" y="19976"/>
                  </a:cubicBezTo>
                  <a:cubicBezTo>
                    <a:pt x="6668" y="13318"/>
                    <a:pt x="2858" y="6659"/>
                    <a:pt x="0" y="951"/>
                  </a:cubicBezTo>
                  <a:cubicBezTo>
                    <a:pt x="952" y="951"/>
                    <a:pt x="952" y="0"/>
                    <a:pt x="1905" y="0"/>
                  </a:cubicBezTo>
                  <a:cubicBezTo>
                    <a:pt x="8573" y="11415"/>
                    <a:pt x="15240" y="23781"/>
                    <a:pt x="20955" y="35197"/>
                  </a:cubicBezTo>
                  <a:cubicBezTo>
                    <a:pt x="34290" y="62783"/>
                    <a:pt x="46673" y="90369"/>
                    <a:pt x="59055" y="117956"/>
                  </a:cubicBezTo>
                  <a:cubicBezTo>
                    <a:pt x="71438" y="146493"/>
                    <a:pt x="84773" y="175982"/>
                    <a:pt x="100013" y="203569"/>
                  </a:cubicBezTo>
                  <a:cubicBezTo>
                    <a:pt x="115252" y="231155"/>
                    <a:pt x="132398" y="257790"/>
                    <a:pt x="148590" y="285376"/>
                  </a:cubicBezTo>
                  <a:cubicBezTo>
                    <a:pt x="149543" y="287279"/>
                    <a:pt x="151448" y="290133"/>
                    <a:pt x="152400" y="292035"/>
                  </a:cubicBezTo>
                  <a:cubicBezTo>
                    <a:pt x="154305" y="294889"/>
                    <a:pt x="157163" y="297743"/>
                    <a:pt x="160973" y="301548"/>
                  </a:cubicBezTo>
                  <a:cubicBezTo>
                    <a:pt x="157163" y="302499"/>
                    <a:pt x="153352" y="304402"/>
                    <a:pt x="150495" y="303451"/>
                  </a:cubicBezTo>
                  <a:cubicBezTo>
                    <a:pt x="147638" y="302499"/>
                    <a:pt x="143827" y="300596"/>
                    <a:pt x="141923" y="298694"/>
                  </a:cubicBezTo>
                  <a:cubicBezTo>
                    <a:pt x="134302" y="285376"/>
                    <a:pt x="126683" y="271108"/>
                    <a:pt x="119063" y="257790"/>
                  </a:cubicBezTo>
                  <a:cubicBezTo>
                    <a:pt x="105727" y="234960"/>
                    <a:pt x="94298" y="212130"/>
                    <a:pt x="80963" y="1893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E2F5D7F0-338C-AD46-B84F-097096A71C6F}"/>
                </a:ext>
              </a:extLst>
            </p:cNvPr>
            <p:cNvSpPr/>
            <p:nvPr/>
          </p:nvSpPr>
          <p:spPr>
            <a:xfrm>
              <a:off x="6088817" y="12949508"/>
              <a:ext cx="209550" cy="38050"/>
            </a:xfrm>
            <a:custGeom>
              <a:avLst/>
              <a:gdLst>
                <a:gd name="connsiteX0" fmla="*/ 218638 w 209550"/>
                <a:gd name="connsiteY0" fmla="*/ 44709 h 38050"/>
                <a:gd name="connsiteX1" fmla="*/ 218638 w 209550"/>
                <a:gd name="connsiteY1" fmla="*/ 44709 h 38050"/>
                <a:gd name="connsiteX2" fmla="*/ 45283 w 209550"/>
                <a:gd name="connsiteY2" fmla="*/ 39953 h 38050"/>
                <a:gd name="connsiteX3" fmla="*/ 11945 w 209550"/>
                <a:gd name="connsiteY3" fmla="*/ 36148 h 38050"/>
                <a:gd name="connsiteX4" fmla="*/ 2420 w 209550"/>
                <a:gd name="connsiteY4" fmla="*/ 25684 h 38050"/>
                <a:gd name="connsiteX5" fmla="*/ 17660 w 209550"/>
                <a:gd name="connsiteY5" fmla="*/ 18074 h 38050"/>
                <a:gd name="connsiteX6" fmla="*/ 172918 w 209550"/>
                <a:gd name="connsiteY6" fmla="*/ 0 h 38050"/>
                <a:gd name="connsiteX7" fmla="*/ 187205 w 209550"/>
                <a:gd name="connsiteY7" fmla="*/ 0 h 38050"/>
                <a:gd name="connsiteX8" fmla="*/ 197683 w 209550"/>
                <a:gd name="connsiteY8" fmla="*/ 2854 h 38050"/>
                <a:gd name="connsiteX9" fmla="*/ 208160 w 209550"/>
                <a:gd name="connsiteY9" fmla="*/ 19977 h 38050"/>
                <a:gd name="connsiteX10" fmla="*/ 218638 w 209550"/>
                <a:gd name="connsiteY10" fmla="*/ 44709 h 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9550" h="38050">
                  <a:moveTo>
                    <a:pt x="218638" y="44709"/>
                  </a:moveTo>
                  <a:cubicBezTo>
                    <a:pt x="217685" y="44709"/>
                    <a:pt x="217685" y="44709"/>
                    <a:pt x="218638" y="44709"/>
                  </a:cubicBezTo>
                  <a:cubicBezTo>
                    <a:pt x="160535" y="49465"/>
                    <a:pt x="102433" y="45660"/>
                    <a:pt x="45283" y="39953"/>
                  </a:cubicBezTo>
                  <a:cubicBezTo>
                    <a:pt x="33853" y="39002"/>
                    <a:pt x="23375" y="38050"/>
                    <a:pt x="11945" y="36148"/>
                  </a:cubicBezTo>
                  <a:cubicBezTo>
                    <a:pt x="7183" y="35197"/>
                    <a:pt x="-5200" y="33294"/>
                    <a:pt x="2420" y="25684"/>
                  </a:cubicBezTo>
                  <a:cubicBezTo>
                    <a:pt x="6230" y="21879"/>
                    <a:pt x="12898" y="19977"/>
                    <a:pt x="17660" y="18074"/>
                  </a:cubicBezTo>
                  <a:cubicBezTo>
                    <a:pt x="69095" y="5708"/>
                    <a:pt x="121483" y="4756"/>
                    <a:pt x="172918" y="0"/>
                  </a:cubicBezTo>
                  <a:cubicBezTo>
                    <a:pt x="177680" y="0"/>
                    <a:pt x="182443" y="0"/>
                    <a:pt x="187205" y="0"/>
                  </a:cubicBezTo>
                  <a:cubicBezTo>
                    <a:pt x="191015" y="0"/>
                    <a:pt x="194825" y="0"/>
                    <a:pt x="197683" y="2854"/>
                  </a:cubicBezTo>
                  <a:cubicBezTo>
                    <a:pt x="202445" y="7610"/>
                    <a:pt x="205303" y="14269"/>
                    <a:pt x="208160" y="19977"/>
                  </a:cubicBezTo>
                  <a:cubicBezTo>
                    <a:pt x="211018" y="28538"/>
                    <a:pt x="212923" y="37099"/>
                    <a:pt x="218638" y="447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800764F-847C-CA4C-971E-EB70DC72477C}"/>
                </a:ext>
              </a:extLst>
            </p:cNvPr>
            <p:cNvSpPr/>
            <p:nvPr/>
          </p:nvSpPr>
          <p:spPr>
            <a:xfrm>
              <a:off x="6032441" y="12933070"/>
              <a:ext cx="304800" cy="76100"/>
            </a:xfrm>
            <a:custGeom>
              <a:avLst/>
              <a:gdLst>
                <a:gd name="connsiteX0" fmla="*/ 694 w 304800"/>
                <a:gd name="connsiteY0" fmla="*/ 45927 h 76100"/>
                <a:gd name="connsiteX1" fmla="*/ 694 w 304800"/>
                <a:gd name="connsiteY1" fmla="*/ 45927 h 76100"/>
                <a:gd name="connsiteX2" fmla="*/ 8314 w 304800"/>
                <a:gd name="connsiteY2" fmla="*/ 36414 h 76100"/>
                <a:gd name="connsiteX3" fmla="*/ 54986 w 304800"/>
                <a:gd name="connsiteY3" fmla="*/ 18340 h 76100"/>
                <a:gd name="connsiteX4" fmla="*/ 186431 w 304800"/>
                <a:gd name="connsiteY4" fmla="*/ 2169 h 76100"/>
                <a:gd name="connsiteX5" fmla="*/ 212149 w 304800"/>
                <a:gd name="connsiteY5" fmla="*/ 1218 h 76100"/>
                <a:gd name="connsiteX6" fmla="*/ 234056 w 304800"/>
                <a:gd name="connsiteY6" fmla="*/ 266 h 76100"/>
                <a:gd name="connsiteX7" fmla="*/ 239771 w 304800"/>
                <a:gd name="connsiteY7" fmla="*/ 1218 h 76100"/>
                <a:gd name="connsiteX8" fmla="*/ 244534 w 304800"/>
                <a:gd name="connsiteY8" fmla="*/ 5023 h 76100"/>
                <a:gd name="connsiteX9" fmla="*/ 247391 w 304800"/>
                <a:gd name="connsiteY9" fmla="*/ 9779 h 76100"/>
                <a:gd name="connsiteX10" fmla="*/ 247391 w 304800"/>
                <a:gd name="connsiteY10" fmla="*/ 11681 h 76100"/>
                <a:gd name="connsiteX11" fmla="*/ 244534 w 304800"/>
                <a:gd name="connsiteY11" fmla="*/ 11681 h 76100"/>
                <a:gd name="connsiteX12" fmla="*/ 232151 w 304800"/>
                <a:gd name="connsiteY12" fmla="*/ 11681 h 76100"/>
                <a:gd name="connsiteX13" fmla="*/ 165476 w 304800"/>
                <a:gd name="connsiteY13" fmla="*/ 16438 h 76100"/>
                <a:gd name="connsiteX14" fmla="*/ 101659 w 304800"/>
                <a:gd name="connsiteY14" fmla="*/ 24999 h 76100"/>
                <a:gd name="connsiteX15" fmla="*/ 101659 w 304800"/>
                <a:gd name="connsiteY15" fmla="*/ 24999 h 76100"/>
                <a:gd name="connsiteX16" fmla="*/ 76894 w 304800"/>
                <a:gd name="connsiteY16" fmla="*/ 29755 h 76100"/>
                <a:gd name="connsiteX17" fmla="*/ 43556 w 304800"/>
                <a:gd name="connsiteY17" fmla="*/ 49732 h 76100"/>
                <a:gd name="connsiteX18" fmla="*/ 68321 w 304800"/>
                <a:gd name="connsiteY18" fmla="*/ 60196 h 76100"/>
                <a:gd name="connsiteX19" fmla="*/ 99754 w 304800"/>
                <a:gd name="connsiteY19" fmla="*/ 64952 h 76100"/>
                <a:gd name="connsiteX20" fmla="*/ 261679 w 304800"/>
                <a:gd name="connsiteY20" fmla="*/ 68757 h 76100"/>
                <a:gd name="connsiteX21" fmla="*/ 285491 w 304800"/>
                <a:gd name="connsiteY21" fmla="*/ 67806 h 76100"/>
                <a:gd name="connsiteX22" fmla="*/ 310256 w 304800"/>
                <a:gd name="connsiteY22" fmla="*/ 67806 h 76100"/>
                <a:gd name="connsiteX23" fmla="*/ 306446 w 304800"/>
                <a:gd name="connsiteY23" fmla="*/ 76367 h 76100"/>
                <a:gd name="connsiteX24" fmla="*/ 295969 w 304800"/>
                <a:gd name="connsiteY24" fmla="*/ 78269 h 76100"/>
                <a:gd name="connsiteX25" fmla="*/ 96896 w 304800"/>
                <a:gd name="connsiteY25" fmla="*/ 75416 h 76100"/>
                <a:gd name="connsiteX26" fmla="*/ 694 w 304800"/>
                <a:gd name="connsiteY26" fmla="*/ 45927 h 7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04800" h="76100">
                  <a:moveTo>
                    <a:pt x="694" y="45927"/>
                  </a:moveTo>
                  <a:cubicBezTo>
                    <a:pt x="694" y="45927"/>
                    <a:pt x="694" y="45927"/>
                    <a:pt x="694" y="45927"/>
                  </a:cubicBezTo>
                  <a:cubicBezTo>
                    <a:pt x="2599" y="42122"/>
                    <a:pt x="5456" y="38316"/>
                    <a:pt x="8314" y="36414"/>
                  </a:cubicBezTo>
                  <a:cubicBezTo>
                    <a:pt x="20696" y="25950"/>
                    <a:pt x="38794" y="21194"/>
                    <a:pt x="54986" y="18340"/>
                  </a:cubicBezTo>
                  <a:cubicBezTo>
                    <a:pt x="97849" y="9779"/>
                    <a:pt x="141664" y="5023"/>
                    <a:pt x="186431" y="2169"/>
                  </a:cubicBezTo>
                  <a:cubicBezTo>
                    <a:pt x="195004" y="1218"/>
                    <a:pt x="203576" y="1218"/>
                    <a:pt x="212149" y="1218"/>
                  </a:cubicBezTo>
                  <a:cubicBezTo>
                    <a:pt x="219769" y="1218"/>
                    <a:pt x="227389" y="-685"/>
                    <a:pt x="234056" y="266"/>
                  </a:cubicBezTo>
                  <a:cubicBezTo>
                    <a:pt x="235961" y="266"/>
                    <a:pt x="237866" y="266"/>
                    <a:pt x="239771" y="1218"/>
                  </a:cubicBezTo>
                  <a:cubicBezTo>
                    <a:pt x="242629" y="1218"/>
                    <a:pt x="242629" y="3120"/>
                    <a:pt x="244534" y="5023"/>
                  </a:cubicBezTo>
                  <a:cubicBezTo>
                    <a:pt x="245486" y="6925"/>
                    <a:pt x="246439" y="7877"/>
                    <a:pt x="247391" y="9779"/>
                  </a:cubicBezTo>
                  <a:cubicBezTo>
                    <a:pt x="247391" y="10730"/>
                    <a:pt x="248344" y="10730"/>
                    <a:pt x="247391" y="11681"/>
                  </a:cubicBezTo>
                  <a:cubicBezTo>
                    <a:pt x="246439" y="11681"/>
                    <a:pt x="245486" y="11681"/>
                    <a:pt x="244534" y="11681"/>
                  </a:cubicBezTo>
                  <a:cubicBezTo>
                    <a:pt x="240724" y="11681"/>
                    <a:pt x="236914" y="11681"/>
                    <a:pt x="232151" y="11681"/>
                  </a:cubicBezTo>
                  <a:cubicBezTo>
                    <a:pt x="210244" y="11681"/>
                    <a:pt x="187384" y="13584"/>
                    <a:pt x="165476" y="16438"/>
                  </a:cubicBezTo>
                  <a:cubicBezTo>
                    <a:pt x="143569" y="19291"/>
                    <a:pt x="122614" y="21194"/>
                    <a:pt x="101659" y="24999"/>
                  </a:cubicBezTo>
                  <a:cubicBezTo>
                    <a:pt x="101659" y="24999"/>
                    <a:pt x="101659" y="24999"/>
                    <a:pt x="101659" y="24999"/>
                  </a:cubicBezTo>
                  <a:cubicBezTo>
                    <a:pt x="93086" y="26902"/>
                    <a:pt x="85466" y="27853"/>
                    <a:pt x="76894" y="29755"/>
                  </a:cubicBezTo>
                  <a:cubicBezTo>
                    <a:pt x="69274" y="31658"/>
                    <a:pt x="38794" y="37365"/>
                    <a:pt x="43556" y="49732"/>
                  </a:cubicBezTo>
                  <a:cubicBezTo>
                    <a:pt x="47366" y="58293"/>
                    <a:pt x="60701" y="58293"/>
                    <a:pt x="68321" y="60196"/>
                  </a:cubicBezTo>
                  <a:cubicBezTo>
                    <a:pt x="78799" y="62098"/>
                    <a:pt x="89276" y="63049"/>
                    <a:pt x="99754" y="64952"/>
                  </a:cubicBezTo>
                  <a:cubicBezTo>
                    <a:pt x="153094" y="71610"/>
                    <a:pt x="208339" y="72562"/>
                    <a:pt x="261679" y="68757"/>
                  </a:cubicBezTo>
                  <a:cubicBezTo>
                    <a:pt x="270251" y="67806"/>
                    <a:pt x="277871" y="67806"/>
                    <a:pt x="285491" y="67806"/>
                  </a:cubicBezTo>
                  <a:cubicBezTo>
                    <a:pt x="288349" y="67806"/>
                    <a:pt x="310256" y="66854"/>
                    <a:pt x="310256" y="67806"/>
                  </a:cubicBezTo>
                  <a:cubicBezTo>
                    <a:pt x="311209" y="70659"/>
                    <a:pt x="309304" y="74465"/>
                    <a:pt x="306446" y="76367"/>
                  </a:cubicBezTo>
                  <a:cubicBezTo>
                    <a:pt x="303589" y="78269"/>
                    <a:pt x="299779" y="78269"/>
                    <a:pt x="295969" y="78269"/>
                  </a:cubicBezTo>
                  <a:cubicBezTo>
                    <a:pt x="229294" y="80172"/>
                    <a:pt x="162619" y="79221"/>
                    <a:pt x="96896" y="75416"/>
                  </a:cubicBezTo>
                  <a:cubicBezTo>
                    <a:pt x="82609" y="74465"/>
                    <a:pt x="-8831" y="74465"/>
                    <a:pt x="694" y="459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BEEEBBF-828F-5849-911A-52F56FF34941}"/>
                </a:ext>
              </a:extLst>
            </p:cNvPr>
            <p:cNvSpPr/>
            <p:nvPr/>
          </p:nvSpPr>
          <p:spPr>
            <a:xfrm>
              <a:off x="6042660" y="12966630"/>
              <a:ext cx="800100" cy="675391"/>
            </a:xfrm>
            <a:custGeom>
              <a:avLst/>
              <a:gdLst>
                <a:gd name="connsiteX0" fmla="*/ 802005 w 800100"/>
                <a:gd name="connsiteY0" fmla="*/ 21879 h 675390"/>
                <a:gd name="connsiteX1" fmla="*/ 722948 w 800100"/>
                <a:gd name="connsiteY1" fmla="*/ 409040 h 675390"/>
                <a:gd name="connsiteX2" fmla="*/ 704850 w 800100"/>
                <a:gd name="connsiteY2" fmla="*/ 523190 h 675390"/>
                <a:gd name="connsiteX3" fmla="*/ 691515 w 800100"/>
                <a:gd name="connsiteY3" fmla="*/ 603096 h 675390"/>
                <a:gd name="connsiteX4" fmla="*/ 673418 w 800100"/>
                <a:gd name="connsiteY4" fmla="*/ 625926 h 675390"/>
                <a:gd name="connsiteX5" fmla="*/ 515303 w 800100"/>
                <a:gd name="connsiteY5" fmla="*/ 675391 h 675390"/>
                <a:gd name="connsiteX6" fmla="*/ 327660 w 800100"/>
                <a:gd name="connsiteY6" fmla="*/ 678245 h 675390"/>
                <a:gd name="connsiteX7" fmla="*/ 320040 w 800100"/>
                <a:gd name="connsiteY7" fmla="*/ 677294 h 675390"/>
                <a:gd name="connsiteX8" fmla="*/ 184785 w 800100"/>
                <a:gd name="connsiteY8" fmla="*/ 638292 h 675390"/>
                <a:gd name="connsiteX9" fmla="*/ 150495 w 800100"/>
                <a:gd name="connsiteY9" fmla="*/ 610706 h 675390"/>
                <a:gd name="connsiteX10" fmla="*/ 131445 w 800100"/>
                <a:gd name="connsiteY10" fmla="*/ 567899 h 675390"/>
                <a:gd name="connsiteX11" fmla="*/ 98107 w 800100"/>
                <a:gd name="connsiteY11" fmla="*/ 442334 h 675390"/>
                <a:gd name="connsiteX12" fmla="*/ 5715 w 800100"/>
                <a:gd name="connsiteY12" fmla="*/ 65637 h 675390"/>
                <a:gd name="connsiteX13" fmla="*/ 0 w 800100"/>
                <a:gd name="connsiteY13" fmla="*/ 47563 h 675390"/>
                <a:gd name="connsiteX14" fmla="*/ 245745 w 800100"/>
                <a:gd name="connsiteY14" fmla="*/ 58027 h 675390"/>
                <a:gd name="connsiteX15" fmla="*/ 290513 w 800100"/>
                <a:gd name="connsiteY15" fmla="*/ 56124 h 675390"/>
                <a:gd name="connsiteX16" fmla="*/ 253365 w 800100"/>
                <a:gd name="connsiteY16" fmla="*/ 100833 h 675390"/>
                <a:gd name="connsiteX17" fmla="*/ 255270 w 800100"/>
                <a:gd name="connsiteY17" fmla="*/ 103687 h 675390"/>
                <a:gd name="connsiteX18" fmla="*/ 272415 w 800100"/>
                <a:gd name="connsiteY18" fmla="*/ 101784 h 675390"/>
                <a:gd name="connsiteX19" fmla="*/ 335280 w 800100"/>
                <a:gd name="connsiteY19" fmla="*/ 87516 h 675390"/>
                <a:gd name="connsiteX20" fmla="*/ 419100 w 800100"/>
                <a:gd name="connsiteY20" fmla="*/ 58978 h 675390"/>
                <a:gd name="connsiteX21" fmla="*/ 474345 w 800100"/>
                <a:gd name="connsiteY21" fmla="*/ 47563 h 675390"/>
                <a:gd name="connsiteX22" fmla="*/ 735330 w 800100"/>
                <a:gd name="connsiteY22" fmla="*/ 20928 h 675390"/>
                <a:gd name="connsiteX23" fmla="*/ 801053 w 800100"/>
                <a:gd name="connsiteY23" fmla="*/ 1903 h 675390"/>
                <a:gd name="connsiteX24" fmla="*/ 802005 w 800100"/>
                <a:gd name="connsiteY24" fmla="*/ 1903 h 675390"/>
                <a:gd name="connsiteX25" fmla="*/ 807720 w 800100"/>
                <a:gd name="connsiteY25" fmla="*/ 0 h 675390"/>
                <a:gd name="connsiteX26" fmla="*/ 802005 w 800100"/>
                <a:gd name="connsiteY26" fmla="*/ 21879 h 675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00100" h="675390">
                  <a:moveTo>
                    <a:pt x="802005" y="21879"/>
                  </a:moveTo>
                  <a:cubicBezTo>
                    <a:pt x="769620" y="149347"/>
                    <a:pt x="744855" y="278718"/>
                    <a:pt x="722948" y="409040"/>
                  </a:cubicBezTo>
                  <a:cubicBezTo>
                    <a:pt x="717232" y="447090"/>
                    <a:pt x="710565" y="485140"/>
                    <a:pt x="704850" y="523190"/>
                  </a:cubicBezTo>
                  <a:cubicBezTo>
                    <a:pt x="700087" y="549826"/>
                    <a:pt x="696278" y="576461"/>
                    <a:pt x="691515" y="603096"/>
                  </a:cubicBezTo>
                  <a:cubicBezTo>
                    <a:pt x="689610" y="613559"/>
                    <a:pt x="681990" y="621170"/>
                    <a:pt x="673418" y="625926"/>
                  </a:cubicBezTo>
                  <a:cubicBezTo>
                    <a:pt x="626745" y="656366"/>
                    <a:pt x="570548" y="668733"/>
                    <a:pt x="515303" y="675391"/>
                  </a:cubicBezTo>
                  <a:cubicBezTo>
                    <a:pt x="452437" y="683002"/>
                    <a:pt x="389573" y="685855"/>
                    <a:pt x="327660" y="678245"/>
                  </a:cubicBezTo>
                  <a:cubicBezTo>
                    <a:pt x="324803" y="678245"/>
                    <a:pt x="321945" y="677294"/>
                    <a:pt x="320040" y="677294"/>
                  </a:cubicBezTo>
                  <a:cubicBezTo>
                    <a:pt x="273367" y="670635"/>
                    <a:pt x="225742" y="662074"/>
                    <a:pt x="184785" y="638292"/>
                  </a:cubicBezTo>
                  <a:cubicBezTo>
                    <a:pt x="172402" y="630682"/>
                    <a:pt x="159067" y="622121"/>
                    <a:pt x="150495" y="610706"/>
                  </a:cubicBezTo>
                  <a:cubicBezTo>
                    <a:pt x="140970" y="598340"/>
                    <a:pt x="136207" y="582168"/>
                    <a:pt x="131445" y="567899"/>
                  </a:cubicBezTo>
                  <a:cubicBezTo>
                    <a:pt x="117157" y="526995"/>
                    <a:pt x="111442" y="483238"/>
                    <a:pt x="98107" y="442334"/>
                  </a:cubicBezTo>
                  <a:cubicBezTo>
                    <a:pt x="62865" y="317719"/>
                    <a:pt x="45720" y="189300"/>
                    <a:pt x="5715" y="65637"/>
                  </a:cubicBezTo>
                  <a:cubicBezTo>
                    <a:pt x="4763" y="63734"/>
                    <a:pt x="952" y="47563"/>
                    <a:pt x="0" y="47563"/>
                  </a:cubicBezTo>
                  <a:cubicBezTo>
                    <a:pt x="81915" y="53271"/>
                    <a:pt x="163830" y="58978"/>
                    <a:pt x="245745" y="58027"/>
                  </a:cubicBezTo>
                  <a:cubicBezTo>
                    <a:pt x="260032" y="58027"/>
                    <a:pt x="275273" y="57075"/>
                    <a:pt x="290513" y="56124"/>
                  </a:cubicBezTo>
                  <a:cubicBezTo>
                    <a:pt x="282892" y="76100"/>
                    <a:pt x="267653" y="87516"/>
                    <a:pt x="253365" y="100833"/>
                  </a:cubicBezTo>
                  <a:cubicBezTo>
                    <a:pt x="254317" y="101784"/>
                    <a:pt x="254317" y="102736"/>
                    <a:pt x="255270" y="103687"/>
                  </a:cubicBezTo>
                  <a:cubicBezTo>
                    <a:pt x="260985" y="102736"/>
                    <a:pt x="266700" y="102736"/>
                    <a:pt x="272415" y="101784"/>
                  </a:cubicBezTo>
                  <a:cubicBezTo>
                    <a:pt x="293370" y="97028"/>
                    <a:pt x="314325" y="93223"/>
                    <a:pt x="335280" y="87516"/>
                  </a:cubicBezTo>
                  <a:cubicBezTo>
                    <a:pt x="363855" y="78955"/>
                    <a:pt x="391478" y="69442"/>
                    <a:pt x="419100" y="58978"/>
                  </a:cubicBezTo>
                  <a:cubicBezTo>
                    <a:pt x="437198" y="52319"/>
                    <a:pt x="455295" y="47563"/>
                    <a:pt x="474345" y="47563"/>
                  </a:cubicBezTo>
                  <a:cubicBezTo>
                    <a:pt x="561023" y="47563"/>
                    <a:pt x="650557" y="39953"/>
                    <a:pt x="735330" y="20928"/>
                  </a:cubicBezTo>
                  <a:cubicBezTo>
                    <a:pt x="757237" y="16171"/>
                    <a:pt x="779145" y="9513"/>
                    <a:pt x="801053" y="1903"/>
                  </a:cubicBezTo>
                  <a:cubicBezTo>
                    <a:pt x="801053" y="1903"/>
                    <a:pt x="802005" y="1903"/>
                    <a:pt x="802005" y="1903"/>
                  </a:cubicBezTo>
                  <a:cubicBezTo>
                    <a:pt x="802957" y="1903"/>
                    <a:pt x="804862" y="952"/>
                    <a:pt x="807720" y="0"/>
                  </a:cubicBezTo>
                  <a:cubicBezTo>
                    <a:pt x="805815" y="5708"/>
                    <a:pt x="803910" y="13318"/>
                    <a:pt x="802005" y="2187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B550C440-AD47-5F40-A368-5D78524BCFC0}"/>
                </a:ext>
              </a:extLst>
            </p:cNvPr>
            <p:cNvSpPr/>
            <p:nvPr/>
          </p:nvSpPr>
          <p:spPr>
            <a:xfrm>
              <a:off x="6515100" y="12892432"/>
              <a:ext cx="342900" cy="104638"/>
            </a:xfrm>
            <a:custGeom>
              <a:avLst/>
              <a:gdLst>
                <a:gd name="connsiteX0" fmla="*/ 242888 w 342900"/>
                <a:gd name="connsiteY0" fmla="*/ 0 h 104638"/>
                <a:gd name="connsiteX1" fmla="*/ 247650 w 342900"/>
                <a:gd name="connsiteY1" fmla="*/ 0 h 104638"/>
                <a:gd name="connsiteX2" fmla="*/ 320992 w 342900"/>
                <a:gd name="connsiteY2" fmla="*/ 13318 h 104638"/>
                <a:gd name="connsiteX3" fmla="*/ 341947 w 342900"/>
                <a:gd name="connsiteY3" fmla="*/ 28538 h 104638"/>
                <a:gd name="connsiteX4" fmla="*/ 314325 w 342900"/>
                <a:gd name="connsiteY4" fmla="*/ 62783 h 104638"/>
                <a:gd name="connsiteX5" fmla="*/ 289560 w 342900"/>
                <a:gd name="connsiteY5" fmla="*/ 71344 h 104638"/>
                <a:gd name="connsiteX6" fmla="*/ 229553 w 342900"/>
                <a:gd name="connsiteY6" fmla="*/ 87516 h 104638"/>
                <a:gd name="connsiteX7" fmla="*/ 172403 w 342900"/>
                <a:gd name="connsiteY7" fmla="*/ 96077 h 104638"/>
                <a:gd name="connsiteX8" fmla="*/ 87630 w 342900"/>
                <a:gd name="connsiteY8" fmla="*/ 105590 h 104638"/>
                <a:gd name="connsiteX9" fmla="*/ 0 w 342900"/>
                <a:gd name="connsiteY9" fmla="*/ 108443 h 104638"/>
                <a:gd name="connsiteX10" fmla="*/ 4763 w 342900"/>
                <a:gd name="connsiteY10" fmla="*/ 104638 h 104638"/>
                <a:gd name="connsiteX11" fmla="*/ 11430 w 342900"/>
                <a:gd name="connsiteY11" fmla="*/ 100833 h 104638"/>
                <a:gd name="connsiteX12" fmla="*/ 23813 w 342900"/>
                <a:gd name="connsiteY12" fmla="*/ 95125 h 104638"/>
                <a:gd name="connsiteX13" fmla="*/ 58103 w 342900"/>
                <a:gd name="connsiteY13" fmla="*/ 88467 h 104638"/>
                <a:gd name="connsiteX14" fmla="*/ 98108 w 342900"/>
                <a:gd name="connsiteY14" fmla="*/ 86565 h 104638"/>
                <a:gd name="connsiteX15" fmla="*/ 219075 w 342900"/>
                <a:gd name="connsiteY15" fmla="*/ 74198 h 104638"/>
                <a:gd name="connsiteX16" fmla="*/ 306705 w 342900"/>
                <a:gd name="connsiteY16" fmla="*/ 44709 h 104638"/>
                <a:gd name="connsiteX17" fmla="*/ 311467 w 342900"/>
                <a:gd name="connsiteY17" fmla="*/ 38050 h 104638"/>
                <a:gd name="connsiteX18" fmla="*/ 299085 w 342900"/>
                <a:gd name="connsiteY18" fmla="*/ 22830 h 104638"/>
                <a:gd name="connsiteX19" fmla="*/ 231458 w 342900"/>
                <a:gd name="connsiteY19" fmla="*/ 13318 h 104638"/>
                <a:gd name="connsiteX20" fmla="*/ 240983 w 342900"/>
                <a:gd name="connsiteY20" fmla="*/ 0 h 104638"/>
                <a:gd name="connsiteX21" fmla="*/ 242888 w 342900"/>
                <a:gd name="connsiteY21" fmla="*/ 0 h 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2900" h="104638">
                  <a:moveTo>
                    <a:pt x="242888" y="0"/>
                  </a:moveTo>
                  <a:cubicBezTo>
                    <a:pt x="244792" y="0"/>
                    <a:pt x="245745" y="0"/>
                    <a:pt x="247650" y="0"/>
                  </a:cubicBezTo>
                  <a:cubicBezTo>
                    <a:pt x="272415" y="1903"/>
                    <a:pt x="297180" y="3805"/>
                    <a:pt x="320992" y="13318"/>
                  </a:cubicBezTo>
                  <a:cubicBezTo>
                    <a:pt x="329565" y="16171"/>
                    <a:pt x="338138" y="20928"/>
                    <a:pt x="341947" y="28538"/>
                  </a:cubicBezTo>
                  <a:cubicBezTo>
                    <a:pt x="352425" y="47563"/>
                    <a:pt x="327660" y="57075"/>
                    <a:pt x="314325" y="62783"/>
                  </a:cubicBezTo>
                  <a:cubicBezTo>
                    <a:pt x="306705" y="66588"/>
                    <a:pt x="298133" y="68490"/>
                    <a:pt x="289560" y="71344"/>
                  </a:cubicBezTo>
                  <a:cubicBezTo>
                    <a:pt x="269558" y="77052"/>
                    <a:pt x="249555" y="83710"/>
                    <a:pt x="229553" y="87516"/>
                  </a:cubicBezTo>
                  <a:cubicBezTo>
                    <a:pt x="210503" y="91321"/>
                    <a:pt x="191453" y="93223"/>
                    <a:pt x="172403" y="96077"/>
                  </a:cubicBezTo>
                  <a:cubicBezTo>
                    <a:pt x="144780" y="99882"/>
                    <a:pt x="116205" y="103687"/>
                    <a:pt x="87630" y="105590"/>
                  </a:cubicBezTo>
                  <a:cubicBezTo>
                    <a:pt x="58103" y="107492"/>
                    <a:pt x="28575" y="107492"/>
                    <a:pt x="0" y="108443"/>
                  </a:cubicBezTo>
                  <a:cubicBezTo>
                    <a:pt x="953" y="108443"/>
                    <a:pt x="3810" y="105590"/>
                    <a:pt x="4763" y="104638"/>
                  </a:cubicBezTo>
                  <a:cubicBezTo>
                    <a:pt x="6667" y="103687"/>
                    <a:pt x="8572" y="101784"/>
                    <a:pt x="11430" y="100833"/>
                  </a:cubicBezTo>
                  <a:cubicBezTo>
                    <a:pt x="15240" y="98931"/>
                    <a:pt x="19050" y="97028"/>
                    <a:pt x="23813" y="95125"/>
                  </a:cubicBezTo>
                  <a:cubicBezTo>
                    <a:pt x="35242" y="89418"/>
                    <a:pt x="46672" y="89418"/>
                    <a:pt x="58103" y="88467"/>
                  </a:cubicBezTo>
                  <a:cubicBezTo>
                    <a:pt x="71438" y="86565"/>
                    <a:pt x="84772" y="86565"/>
                    <a:pt x="98108" y="86565"/>
                  </a:cubicBezTo>
                  <a:cubicBezTo>
                    <a:pt x="138113" y="84662"/>
                    <a:pt x="179070" y="80857"/>
                    <a:pt x="219075" y="74198"/>
                  </a:cubicBezTo>
                  <a:cubicBezTo>
                    <a:pt x="248603" y="69441"/>
                    <a:pt x="283845" y="65637"/>
                    <a:pt x="306705" y="44709"/>
                  </a:cubicBezTo>
                  <a:cubicBezTo>
                    <a:pt x="308610" y="42806"/>
                    <a:pt x="310515" y="40904"/>
                    <a:pt x="311467" y="38050"/>
                  </a:cubicBezTo>
                  <a:cubicBezTo>
                    <a:pt x="314325" y="30440"/>
                    <a:pt x="305753" y="24733"/>
                    <a:pt x="299085" y="22830"/>
                  </a:cubicBezTo>
                  <a:cubicBezTo>
                    <a:pt x="277178" y="17122"/>
                    <a:pt x="253365" y="14269"/>
                    <a:pt x="231458" y="13318"/>
                  </a:cubicBezTo>
                  <a:cubicBezTo>
                    <a:pt x="233363" y="7610"/>
                    <a:pt x="236220" y="952"/>
                    <a:pt x="240983" y="0"/>
                  </a:cubicBezTo>
                  <a:cubicBezTo>
                    <a:pt x="241935" y="0"/>
                    <a:pt x="242888" y="0"/>
                    <a:pt x="242888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E3E5E7E-9634-494F-9E5E-2CCA7D51F604}"/>
                </a:ext>
              </a:extLst>
            </p:cNvPr>
            <p:cNvSpPr/>
            <p:nvPr/>
          </p:nvSpPr>
          <p:spPr>
            <a:xfrm>
              <a:off x="6676072" y="12893215"/>
              <a:ext cx="38100" cy="9513"/>
            </a:xfrm>
            <a:custGeom>
              <a:avLst/>
              <a:gdLst>
                <a:gd name="connsiteX0" fmla="*/ 42863 w 38100"/>
                <a:gd name="connsiteY0" fmla="*/ 169 h 9512"/>
                <a:gd name="connsiteX1" fmla="*/ 28575 w 38100"/>
                <a:gd name="connsiteY1" fmla="*/ 12535 h 9512"/>
                <a:gd name="connsiteX2" fmla="*/ 0 w 38100"/>
                <a:gd name="connsiteY2" fmla="*/ 14437 h 9512"/>
                <a:gd name="connsiteX3" fmla="*/ 42863 w 38100"/>
                <a:gd name="connsiteY3" fmla="*/ 169 h 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9512">
                  <a:moveTo>
                    <a:pt x="42863" y="169"/>
                  </a:moveTo>
                  <a:cubicBezTo>
                    <a:pt x="40958" y="10632"/>
                    <a:pt x="39053" y="12535"/>
                    <a:pt x="28575" y="12535"/>
                  </a:cubicBezTo>
                  <a:cubicBezTo>
                    <a:pt x="20003" y="12535"/>
                    <a:pt x="10478" y="13486"/>
                    <a:pt x="0" y="14437"/>
                  </a:cubicBezTo>
                  <a:cubicBezTo>
                    <a:pt x="13335" y="2071"/>
                    <a:pt x="27623" y="-783"/>
                    <a:pt x="42863" y="1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303B9D1A-A11D-E646-AEC7-348A0C94C6D0}"/>
                </a:ext>
              </a:extLst>
            </p:cNvPr>
            <p:cNvSpPr/>
            <p:nvPr/>
          </p:nvSpPr>
          <p:spPr>
            <a:xfrm>
              <a:off x="6566535" y="12915263"/>
              <a:ext cx="133350" cy="57075"/>
            </a:xfrm>
            <a:custGeom>
              <a:avLst/>
              <a:gdLst>
                <a:gd name="connsiteX0" fmla="*/ 113348 w 133350"/>
                <a:gd name="connsiteY0" fmla="*/ 1903 h 57075"/>
                <a:gd name="connsiteX1" fmla="*/ 141923 w 133350"/>
                <a:gd name="connsiteY1" fmla="*/ 0 h 57075"/>
                <a:gd name="connsiteX2" fmla="*/ 117158 w 133350"/>
                <a:gd name="connsiteY2" fmla="*/ 48514 h 57075"/>
                <a:gd name="connsiteX3" fmla="*/ 113348 w 133350"/>
                <a:gd name="connsiteY3" fmla="*/ 51367 h 57075"/>
                <a:gd name="connsiteX4" fmla="*/ 99060 w 133350"/>
                <a:gd name="connsiteY4" fmla="*/ 53270 h 57075"/>
                <a:gd name="connsiteX5" fmla="*/ 15240 w 133350"/>
                <a:gd name="connsiteY5" fmla="*/ 56124 h 57075"/>
                <a:gd name="connsiteX6" fmla="*/ 8573 w 133350"/>
                <a:gd name="connsiteY6" fmla="*/ 57075 h 57075"/>
                <a:gd name="connsiteX7" fmla="*/ 0 w 133350"/>
                <a:gd name="connsiteY7" fmla="*/ 58026 h 57075"/>
                <a:gd name="connsiteX8" fmla="*/ 39053 w 133350"/>
                <a:gd name="connsiteY8" fmla="*/ 34245 h 57075"/>
                <a:gd name="connsiteX9" fmla="*/ 68580 w 133350"/>
                <a:gd name="connsiteY9" fmla="*/ 16171 h 57075"/>
                <a:gd name="connsiteX10" fmla="*/ 113348 w 133350"/>
                <a:gd name="connsiteY10" fmla="*/ 1903 h 5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350" h="57075">
                  <a:moveTo>
                    <a:pt x="113348" y="1903"/>
                  </a:moveTo>
                  <a:cubicBezTo>
                    <a:pt x="121920" y="951"/>
                    <a:pt x="131445" y="951"/>
                    <a:pt x="141923" y="0"/>
                  </a:cubicBezTo>
                  <a:cubicBezTo>
                    <a:pt x="133350" y="17122"/>
                    <a:pt x="125730" y="32342"/>
                    <a:pt x="117158" y="48514"/>
                  </a:cubicBezTo>
                  <a:cubicBezTo>
                    <a:pt x="116205" y="49465"/>
                    <a:pt x="115253" y="50416"/>
                    <a:pt x="113348" y="51367"/>
                  </a:cubicBezTo>
                  <a:cubicBezTo>
                    <a:pt x="108585" y="52319"/>
                    <a:pt x="103823" y="53270"/>
                    <a:pt x="99060" y="53270"/>
                  </a:cubicBezTo>
                  <a:cubicBezTo>
                    <a:pt x="71438" y="54222"/>
                    <a:pt x="42863" y="55173"/>
                    <a:pt x="15240" y="56124"/>
                  </a:cubicBezTo>
                  <a:cubicBezTo>
                    <a:pt x="12383" y="56124"/>
                    <a:pt x="10478" y="56124"/>
                    <a:pt x="8573" y="57075"/>
                  </a:cubicBezTo>
                  <a:cubicBezTo>
                    <a:pt x="5715" y="58026"/>
                    <a:pt x="2858" y="57075"/>
                    <a:pt x="0" y="58026"/>
                  </a:cubicBezTo>
                  <a:cubicBezTo>
                    <a:pt x="13335" y="50416"/>
                    <a:pt x="26670" y="41855"/>
                    <a:pt x="39053" y="34245"/>
                  </a:cubicBezTo>
                  <a:cubicBezTo>
                    <a:pt x="48578" y="28538"/>
                    <a:pt x="60008" y="22830"/>
                    <a:pt x="68580" y="16171"/>
                  </a:cubicBezTo>
                  <a:cubicBezTo>
                    <a:pt x="81915" y="7610"/>
                    <a:pt x="97155" y="2854"/>
                    <a:pt x="113348" y="19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7974410D-8D99-3047-9060-B1DBACE882D6}"/>
                </a:ext>
              </a:extLst>
            </p:cNvPr>
            <p:cNvSpPr/>
            <p:nvPr/>
          </p:nvSpPr>
          <p:spPr>
            <a:xfrm>
              <a:off x="6720840" y="12918116"/>
              <a:ext cx="95250" cy="38050"/>
            </a:xfrm>
            <a:custGeom>
              <a:avLst/>
              <a:gdLst>
                <a:gd name="connsiteX0" fmla="*/ 0 w 95250"/>
                <a:gd name="connsiteY0" fmla="*/ 43757 h 38050"/>
                <a:gd name="connsiteX1" fmla="*/ 8572 w 95250"/>
                <a:gd name="connsiteY1" fmla="*/ 22830 h 38050"/>
                <a:gd name="connsiteX2" fmla="*/ 17145 w 95250"/>
                <a:gd name="connsiteY2" fmla="*/ 4756 h 38050"/>
                <a:gd name="connsiteX3" fmla="*/ 27622 w 95250"/>
                <a:gd name="connsiteY3" fmla="*/ 0 h 38050"/>
                <a:gd name="connsiteX4" fmla="*/ 92392 w 95250"/>
                <a:gd name="connsiteY4" fmla="*/ 6659 h 38050"/>
                <a:gd name="connsiteX5" fmla="*/ 95250 w 95250"/>
                <a:gd name="connsiteY5" fmla="*/ 8562 h 38050"/>
                <a:gd name="connsiteX6" fmla="*/ 92392 w 95250"/>
                <a:gd name="connsiteY6" fmla="*/ 15220 h 38050"/>
                <a:gd name="connsiteX7" fmla="*/ 77152 w 95250"/>
                <a:gd name="connsiteY7" fmla="*/ 23781 h 38050"/>
                <a:gd name="connsiteX8" fmla="*/ 37147 w 95250"/>
                <a:gd name="connsiteY8" fmla="*/ 37099 h 38050"/>
                <a:gd name="connsiteX9" fmla="*/ 19050 w 95250"/>
                <a:gd name="connsiteY9" fmla="*/ 40904 h 38050"/>
                <a:gd name="connsiteX10" fmla="*/ 0 w 95250"/>
                <a:gd name="connsiteY10" fmla="*/ 43757 h 3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50" h="38050">
                  <a:moveTo>
                    <a:pt x="0" y="43757"/>
                  </a:moveTo>
                  <a:cubicBezTo>
                    <a:pt x="2857" y="36148"/>
                    <a:pt x="5715" y="29489"/>
                    <a:pt x="8572" y="22830"/>
                  </a:cubicBezTo>
                  <a:cubicBezTo>
                    <a:pt x="11430" y="16171"/>
                    <a:pt x="13335" y="10464"/>
                    <a:pt x="17145" y="4756"/>
                  </a:cubicBezTo>
                  <a:cubicBezTo>
                    <a:pt x="19050" y="1903"/>
                    <a:pt x="23813" y="0"/>
                    <a:pt x="27622" y="0"/>
                  </a:cubicBezTo>
                  <a:cubicBezTo>
                    <a:pt x="48577" y="1903"/>
                    <a:pt x="71438" y="1903"/>
                    <a:pt x="92392" y="6659"/>
                  </a:cubicBezTo>
                  <a:cubicBezTo>
                    <a:pt x="93345" y="6659"/>
                    <a:pt x="94297" y="7610"/>
                    <a:pt x="95250" y="8562"/>
                  </a:cubicBezTo>
                  <a:cubicBezTo>
                    <a:pt x="97155" y="10464"/>
                    <a:pt x="94297" y="13318"/>
                    <a:pt x="92392" y="15220"/>
                  </a:cubicBezTo>
                  <a:cubicBezTo>
                    <a:pt x="87630" y="19025"/>
                    <a:pt x="82867" y="20928"/>
                    <a:pt x="77152" y="23781"/>
                  </a:cubicBezTo>
                  <a:cubicBezTo>
                    <a:pt x="63817" y="29489"/>
                    <a:pt x="50482" y="34245"/>
                    <a:pt x="37147" y="37099"/>
                  </a:cubicBezTo>
                  <a:cubicBezTo>
                    <a:pt x="31432" y="38050"/>
                    <a:pt x="24765" y="39001"/>
                    <a:pt x="19050" y="40904"/>
                  </a:cubicBezTo>
                  <a:cubicBezTo>
                    <a:pt x="16192" y="39953"/>
                    <a:pt x="952" y="41855"/>
                    <a:pt x="0" y="437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922FB95D-A830-E049-8213-0FAA666B6E11}"/>
                </a:ext>
              </a:extLst>
            </p:cNvPr>
            <p:cNvSpPr/>
            <p:nvPr/>
          </p:nvSpPr>
          <p:spPr>
            <a:xfrm>
              <a:off x="6692265" y="12816332"/>
              <a:ext cx="76200" cy="142688"/>
            </a:xfrm>
            <a:custGeom>
              <a:avLst/>
              <a:gdLst>
                <a:gd name="connsiteX0" fmla="*/ 54292 w 76200"/>
                <a:gd name="connsiteY0" fmla="*/ 63734 h 142688"/>
                <a:gd name="connsiteX1" fmla="*/ 27622 w 76200"/>
                <a:gd name="connsiteY1" fmla="*/ 116053 h 142688"/>
                <a:gd name="connsiteX2" fmla="*/ 22860 w 76200"/>
                <a:gd name="connsiteY2" fmla="*/ 132225 h 142688"/>
                <a:gd name="connsiteX3" fmla="*/ 0 w 76200"/>
                <a:gd name="connsiteY3" fmla="*/ 149347 h 142688"/>
                <a:gd name="connsiteX4" fmla="*/ 81915 w 76200"/>
                <a:gd name="connsiteY4" fmla="*/ 0 h 142688"/>
                <a:gd name="connsiteX5" fmla="*/ 82867 w 76200"/>
                <a:gd name="connsiteY5" fmla="*/ 952 h 142688"/>
                <a:gd name="connsiteX6" fmla="*/ 54292 w 76200"/>
                <a:gd name="connsiteY6" fmla="*/ 63734 h 142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142688">
                  <a:moveTo>
                    <a:pt x="54292" y="63734"/>
                  </a:moveTo>
                  <a:cubicBezTo>
                    <a:pt x="45720" y="81808"/>
                    <a:pt x="36195" y="98931"/>
                    <a:pt x="27622" y="116053"/>
                  </a:cubicBezTo>
                  <a:cubicBezTo>
                    <a:pt x="24765" y="120809"/>
                    <a:pt x="23813" y="126517"/>
                    <a:pt x="22860" y="132225"/>
                  </a:cubicBezTo>
                  <a:cubicBezTo>
                    <a:pt x="20955" y="142688"/>
                    <a:pt x="14288" y="147445"/>
                    <a:pt x="0" y="149347"/>
                  </a:cubicBezTo>
                  <a:cubicBezTo>
                    <a:pt x="27622" y="99882"/>
                    <a:pt x="54292" y="49465"/>
                    <a:pt x="81915" y="0"/>
                  </a:cubicBezTo>
                  <a:cubicBezTo>
                    <a:pt x="81915" y="0"/>
                    <a:pt x="82867" y="952"/>
                    <a:pt x="82867" y="952"/>
                  </a:cubicBezTo>
                  <a:cubicBezTo>
                    <a:pt x="73342" y="21879"/>
                    <a:pt x="64770" y="42806"/>
                    <a:pt x="54292" y="637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88DFEB8F-26D1-3643-A598-491CF8F97C5F}"/>
                </a:ext>
              </a:extLst>
            </p:cNvPr>
            <p:cNvSpPr/>
            <p:nvPr/>
          </p:nvSpPr>
          <p:spPr>
            <a:xfrm>
              <a:off x="6322695" y="12455338"/>
              <a:ext cx="514350" cy="589778"/>
            </a:xfrm>
            <a:custGeom>
              <a:avLst/>
              <a:gdLst>
                <a:gd name="connsiteX0" fmla="*/ 517208 w 514350"/>
                <a:gd name="connsiteY0" fmla="*/ 223062 h 589778"/>
                <a:gd name="connsiteX1" fmla="*/ 438150 w 514350"/>
                <a:gd name="connsiteY1" fmla="*/ 356238 h 589778"/>
                <a:gd name="connsiteX2" fmla="*/ 0 w 514350"/>
                <a:gd name="connsiteY2" fmla="*/ 596905 h 589778"/>
                <a:gd name="connsiteX3" fmla="*/ 51435 w 514350"/>
                <a:gd name="connsiteY3" fmla="*/ 336261 h 589778"/>
                <a:gd name="connsiteX4" fmla="*/ 56197 w 514350"/>
                <a:gd name="connsiteY4" fmla="*/ 80374 h 589778"/>
                <a:gd name="connsiteX5" fmla="*/ 135255 w 514350"/>
                <a:gd name="connsiteY5" fmla="*/ 12835 h 589778"/>
                <a:gd name="connsiteX6" fmla="*/ 232410 w 514350"/>
                <a:gd name="connsiteY6" fmla="*/ 5225 h 589778"/>
                <a:gd name="connsiteX7" fmla="*/ 283845 w 514350"/>
                <a:gd name="connsiteY7" fmla="*/ 80374 h 589778"/>
                <a:gd name="connsiteX8" fmla="*/ 278130 w 514350"/>
                <a:gd name="connsiteY8" fmla="*/ 100350 h 589778"/>
                <a:gd name="connsiteX9" fmla="*/ 151447 w 514350"/>
                <a:gd name="connsiteY9" fmla="*/ 394288 h 589778"/>
                <a:gd name="connsiteX10" fmla="*/ 264795 w 514350"/>
                <a:gd name="connsiteY10" fmla="*/ 155523 h 589778"/>
                <a:gd name="connsiteX11" fmla="*/ 319088 w 514350"/>
                <a:gd name="connsiteY11" fmla="*/ 78471 h 589778"/>
                <a:gd name="connsiteX12" fmla="*/ 395288 w 514350"/>
                <a:gd name="connsiteY12" fmla="*/ 62300 h 589778"/>
                <a:gd name="connsiteX13" fmla="*/ 487680 w 514350"/>
                <a:gd name="connsiteY13" fmla="*/ 113668 h 589778"/>
                <a:gd name="connsiteX14" fmla="*/ 518160 w 514350"/>
                <a:gd name="connsiteY14" fmla="*/ 215452 h 589778"/>
                <a:gd name="connsiteX15" fmla="*/ 517208 w 514350"/>
                <a:gd name="connsiteY15" fmla="*/ 223062 h 58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4350" h="589778">
                  <a:moveTo>
                    <a:pt x="517208" y="223062"/>
                  </a:moveTo>
                  <a:cubicBezTo>
                    <a:pt x="509588" y="274430"/>
                    <a:pt x="474345" y="318187"/>
                    <a:pt x="438150" y="356238"/>
                  </a:cubicBezTo>
                  <a:cubicBezTo>
                    <a:pt x="320040" y="477047"/>
                    <a:pt x="165735" y="561709"/>
                    <a:pt x="0" y="596905"/>
                  </a:cubicBezTo>
                  <a:cubicBezTo>
                    <a:pt x="51435" y="522707"/>
                    <a:pt x="56197" y="426631"/>
                    <a:pt x="51435" y="336261"/>
                  </a:cubicBezTo>
                  <a:cubicBezTo>
                    <a:pt x="47625" y="251600"/>
                    <a:pt x="36195" y="164084"/>
                    <a:pt x="56197" y="80374"/>
                  </a:cubicBezTo>
                  <a:cubicBezTo>
                    <a:pt x="64770" y="45177"/>
                    <a:pt x="103822" y="24250"/>
                    <a:pt x="135255" y="12835"/>
                  </a:cubicBezTo>
                  <a:cubicBezTo>
                    <a:pt x="166688" y="1420"/>
                    <a:pt x="200977" y="-5239"/>
                    <a:pt x="232410" y="5225"/>
                  </a:cubicBezTo>
                  <a:cubicBezTo>
                    <a:pt x="263842" y="15688"/>
                    <a:pt x="289560" y="48031"/>
                    <a:pt x="283845" y="80374"/>
                  </a:cubicBezTo>
                  <a:cubicBezTo>
                    <a:pt x="282892" y="87033"/>
                    <a:pt x="280035" y="93691"/>
                    <a:pt x="278130" y="100350"/>
                  </a:cubicBezTo>
                  <a:cubicBezTo>
                    <a:pt x="240983" y="200232"/>
                    <a:pt x="203835" y="301065"/>
                    <a:pt x="151447" y="394288"/>
                  </a:cubicBezTo>
                  <a:cubicBezTo>
                    <a:pt x="206692" y="325797"/>
                    <a:pt x="230505" y="237331"/>
                    <a:pt x="264795" y="155523"/>
                  </a:cubicBezTo>
                  <a:cubicBezTo>
                    <a:pt x="277177" y="126034"/>
                    <a:pt x="292417" y="96545"/>
                    <a:pt x="319088" y="78471"/>
                  </a:cubicBezTo>
                  <a:cubicBezTo>
                    <a:pt x="340995" y="63251"/>
                    <a:pt x="369570" y="58495"/>
                    <a:pt x="395288" y="62300"/>
                  </a:cubicBezTo>
                  <a:cubicBezTo>
                    <a:pt x="431483" y="67056"/>
                    <a:pt x="464820" y="86082"/>
                    <a:pt x="487680" y="113668"/>
                  </a:cubicBezTo>
                  <a:cubicBezTo>
                    <a:pt x="510540" y="142205"/>
                    <a:pt x="521017" y="179304"/>
                    <a:pt x="518160" y="215452"/>
                  </a:cubicBezTo>
                  <a:cubicBezTo>
                    <a:pt x="518160" y="218306"/>
                    <a:pt x="518160" y="221159"/>
                    <a:pt x="517208" y="2230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D6E09A99-75C3-534A-9112-1AA3DC5CEE39}"/>
                </a:ext>
              </a:extLst>
            </p:cNvPr>
            <p:cNvSpPr/>
            <p:nvPr/>
          </p:nvSpPr>
          <p:spPr>
            <a:xfrm>
              <a:off x="6849884" y="12514784"/>
              <a:ext cx="47625" cy="104638"/>
            </a:xfrm>
            <a:custGeom>
              <a:avLst/>
              <a:gdLst>
                <a:gd name="connsiteX0" fmla="*/ 496 w 47625"/>
                <a:gd name="connsiteY0" fmla="*/ 110346 h 104638"/>
                <a:gd name="connsiteX1" fmla="*/ 8116 w 47625"/>
                <a:gd name="connsiteY1" fmla="*/ 79906 h 104638"/>
                <a:gd name="connsiteX2" fmla="*/ 17641 w 47625"/>
                <a:gd name="connsiteY2" fmla="*/ 60881 h 104638"/>
                <a:gd name="connsiteX3" fmla="*/ 47168 w 47625"/>
                <a:gd name="connsiteY3" fmla="*/ 0 h 104638"/>
                <a:gd name="connsiteX4" fmla="*/ 49073 w 47625"/>
                <a:gd name="connsiteY4" fmla="*/ 952 h 104638"/>
                <a:gd name="connsiteX5" fmla="*/ 496 w 47625"/>
                <a:gd name="connsiteY5" fmla="*/ 110346 h 10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25" h="104638">
                  <a:moveTo>
                    <a:pt x="496" y="110346"/>
                  </a:moveTo>
                  <a:cubicBezTo>
                    <a:pt x="-1409" y="100833"/>
                    <a:pt x="2401" y="90369"/>
                    <a:pt x="8116" y="79906"/>
                  </a:cubicBezTo>
                  <a:cubicBezTo>
                    <a:pt x="11926" y="74198"/>
                    <a:pt x="14783" y="66588"/>
                    <a:pt x="17641" y="60881"/>
                  </a:cubicBezTo>
                  <a:cubicBezTo>
                    <a:pt x="28118" y="40904"/>
                    <a:pt x="37643" y="19977"/>
                    <a:pt x="47168" y="0"/>
                  </a:cubicBezTo>
                  <a:cubicBezTo>
                    <a:pt x="48121" y="0"/>
                    <a:pt x="48121" y="952"/>
                    <a:pt x="49073" y="952"/>
                  </a:cubicBezTo>
                  <a:cubicBezTo>
                    <a:pt x="33833" y="37099"/>
                    <a:pt x="16688" y="74198"/>
                    <a:pt x="496" y="11034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CB53EC2-3E64-C240-9AC8-D978E687054D}"/>
                </a:ext>
              </a:extLst>
            </p:cNvPr>
            <p:cNvSpPr/>
            <p:nvPr/>
          </p:nvSpPr>
          <p:spPr>
            <a:xfrm>
              <a:off x="6970395" y="12499564"/>
              <a:ext cx="419100" cy="190251"/>
            </a:xfrm>
            <a:custGeom>
              <a:avLst/>
              <a:gdLst>
                <a:gd name="connsiteX0" fmla="*/ 386715 w 419100"/>
                <a:gd name="connsiteY0" fmla="*/ 182641 h 190250"/>
                <a:gd name="connsiteX1" fmla="*/ 340995 w 419100"/>
                <a:gd name="connsiteY1" fmla="*/ 172177 h 190250"/>
                <a:gd name="connsiteX2" fmla="*/ 301942 w 419100"/>
                <a:gd name="connsiteY2" fmla="*/ 163616 h 190250"/>
                <a:gd name="connsiteX3" fmla="*/ 261938 w 419100"/>
                <a:gd name="connsiteY3" fmla="*/ 150298 h 190250"/>
                <a:gd name="connsiteX4" fmla="*/ 233363 w 419100"/>
                <a:gd name="connsiteY4" fmla="*/ 134127 h 190250"/>
                <a:gd name="connsiteX5" fmla="*/ 169545 w 419100"/>
                <a:gd name="connsiteY5" fmla="*/ 89418 h 190250"/>
                <a:gd name="connsiteX6" fmla="*/ 94297 w 419100"/>
                <a:gd name="connsiteY6" fmla="*/ 40904 h 190250"/>
                <a:gd name="connsiteX7" fmla="*/ 39052 w 419100"/>
                <a:gd name="connsiteY7" fmla="*/ 15220 h 190250"/>
                <a:gd name="connsiteX8" fmla="*/ 0 w 419100"/>
                <a:gd name="connsiteY8" fmla="*/ 1903 h 190250"/>
                <a:gd name="connsiteX9" fmla="*/ 952 w 419100"/>
                <a:gd name="connsiteY9" fmla="*/ 0 h 190250"/>
                <a:gd name="connsiteX10" fmla="*/ 40005 w 419100"/>
                <a:gd name="connsiteY10" fmla="*/ 10464 h 190250"/>
                <a:gd name="connsiteX11" fmla="*/ 108585 w 419100"/>
                <a:gd name="connsiteY11" fmla="*/ 36148 h 190250"/>
                <a:gd name="connsiteX12" fmla="*/ 185738 w 419100"/>
                <a:gd name="connsiteY12" fmla="*/ 67539 h 190250"/>
                <a:gd name="connsiteX13" fmla="*/ 223838 w 419100"/>
                <a:gd name="connsiteY13" fmla="*/ 81808 h 190250"/>
                <a:gd name="connsiteX14" fmla="*/ 270510 w 419100"/>
                <a:gd name="connsiteY14" fmla="*/ 104638 h 190250"/>
                <a:gd name="connsiteX15" fmla="*/ 328613 w 419100"/>
                <a:gd name="connsiteY15" fmla="*/ 136029 h 190250"/>
                <a:gd name="connsiteX16" fmla="*/ 407670 w 419100"/>
                <a:gd name="connsiteY16" fmla="*/ 186446 h 190250"/>
                <a:gd name="connsiteX17" fmla="*/ 415290 w 419100"/>
                <a:gd name="connsiteY17" fmla="*/ 191202 h 190250"/>
                <a:gd name="connsiteX18" fmla="*/ 421005 w 419100"/>
                <a:gd name="connsiteY18" fmla="*/ 195958 h 190250"/>
                <a:gd name="connsiteX19" fmla="*/ 386715 w 419100"/>
                <a:gd name="connsiteY19" fmla="*/ 182641 h 1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9100" h="190250">
                  <a:moveTo>
                    <a:pt x="386715" y="182641"/>
                  </a:moveTo>
                  <a:cubicBezTo>
                    <a:pt x="371475" y="178836"/>
                    <a:pt x="356235" y="175982"/>
                    <a:pt x="340995" y="172177"/>
                  </a:cubicBezTo>
                  <a:cubicBezTo>
                    <a:pt x="327660" y="169323"/>
                    <a:pt x="315277" y="166470"/>
                    <a:pt x="301942" y="163616"/>
                  </a:cubicBezTo>
                  <a:cubicBezTo>
                    <a:pt x="288608" y="159811"/>
                    <a:pt x="275272" y="155054"/>
                    <a:pt x="261938" y="150298"/>
                  </a:cubicBezTo>
                  <a:cubicBezTo>
                    <a:pt x="252413" y="145542"/>
                    <a:pt x="242888" y="139835"/>
                    <a:pt x="233363" y="134127"/>
                  </a:cubicBezTo>
                  <a:cubicBezTo>
                    <a:pt x="211455" y="119858"/>
                    <a:pt x="191452" y="103687"/>
                    <a:pt x="169545" y="89418"/>
                  </a:cubicBezTo>
                  <a:cubicBezTo>
                    <a:pt x="144780" y="73247"/>
                    <a:pt x="120015" y="56124"/>
                    <a:pt x="94297" y="40904"/>
                  </a:cubicBezTo>
                  <a:cubicBezTo>
                    <a:pt x="77152" y="30440"/>
                    <a:pt x="57150" y="22830"/>
                    <a:pt x="39052" y="15220"/>
                  </a:cubicBezTo>
                  <a:cubicBezTo>
                    <a:pt x="26670" y="9513"/>
                    <a:pt x="13335" y="5707"/>
                    <a:pt x="0" y="1903"/>
                  </a:cubicBezTo>
                  <a:cubicBezTo>
                    <a:pt x="0" y="951"/>
                    <a:pt x="0" y="951"/>
                    <a:pt x="952" y="0"/>
                  </a:cubicBezTo>
                  <a:cubicBezTo>
                    <a:pt x="14288" y="3805"/>
                    <a:pt x="27622" y="5707"/>
                    <a:pt x="40005" y="10464"/>
                  </a:cubicBezTo>
                  <a:cubicBezTo>
                    <a:pt x="62865" y="18074"/>
                    <a:pt x="85725" y="26635"/>
                    <a:pt x="108585" y="36148"/>
                  </a:cubicBezTo>
                  <a:cubicBezTo>
                    <a:pt x="134302" y="46612"/>
                    <a:pt x="160020" y="57075"/>
                    <a:pt x="185738" y="67539"/>
                  </a:cubicBezTo>
                  <a:cubicBezTo>
                    <a:pt x="198120" y="72295"/>
                    <a:pt x="211455" y="77051"/>
                    <a:pt x="223838" y="81808"/>
                  </a:cubicBezTo>
                  <a:cubicBezTo>
                    <a:pt x="240030" y="88467"/>
                    <a:pt x="255270" y="97028"/>
                    <a:pt x="270510" y="104638"/>
                  </a:cubicBezTo>
                  <a:cubicBezTo>
                    <a:pt x="290513" y="115102"/>
                    <a:pt x="309563" y="124614"/>
                    <a:pt x="328613" y="136029"/>
                  </a:cubicBezTo>
                  <a:cubicBezTo>
                    <a:pt x="355283" y="152201"/>
                    <a:pt x="381000" y="169323"/>
                    <a:pt x="407670" y="186446"/>
                  </a:cubicBezTo>
                  <a:cubicBezTo>
                    <a:pt x="410527" y="188348"/>
                    <a:pt x="412433" y="189300"/>
                    <a:pt x="415290" y="191202"/>
                  </a:cubicBezTo>
                  <a:cubicBezTo>
                    <a:pt x="417195" y="192154"/>
                    <a:pt x="419100" y="194056"/>
                    <a:pt x="421005" y="195958"/>
                  </a:cubicBezTo>
                  <a:cubicBezTo>
                    <a:pt x="408622" y="190251"/>
                    <a:pt x="398145" y="185495"/>
                    <a:pt x="386715" y="18264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ECB7A0A-39F6-4847-873D-C72CA6FC4E7C}"/>
                </a:ext>
              </a:extLst>
            </p:cNvPr>
            <p:cNvSpPr/>
            <p:nvPr/>
          </p:nvSpPr>
          <p:spPr>
            <a:xfrm>
              <a:off x="7006590" y="12498553"/>
              <a:ext cx="400050" cy="190251"/>
            </a:xfrm>
            <a:custGeom>
              <a:avLst/>
              <a:gdLst>
                <a:gd name="connsiteX0" fmla="*/ 275272 w 400050"/>
                <a:gd name="connsiteY0" fmla="*/ 118967 h 190250"/>
                <a:gd name="connsiteX1" fmla="*/ 209550 w 400050"/>
                <a:gd name="connsiteY1" fmla="*/ 83770 h 190250"/>
                <a:gd name="connsiteX2" fmla="*/ 146685 w 400050"/>
                <a:gd name="connsiteY2" fmla="*/ 59037 h 190250"/>
                <a:gd name="connsiteX3" fmla="*/ 66675 w 400050"/>
                <a:gd name="connsiteY3" fmla="*/ 26695 h 190250"/>
                <a:gd name="connsiteX4" fmla="*/ 4763 w 400050"/>
                <a:gd name="connsiteY4" fmla="*/ 3864 h 190250"/>
                <a:gd name="connsiteX5" fmla="*/ 0 w 400050"/>
                <a:gd name="connsiteY5" fmla="*/ 1011 h 190250"/>
                <a:gd name="connsiteX6" fmla="*/ 59055 w 400050"/>
                <a:gd name="connsiteY6" fmla="*/ 4816 h 190250"/>
                <a:gd name="connsiteX7" fmla="*/ 120967 w 400050"/>
                <a:gd name="connsiteY7" fmla="*/ 20987 h 190250"/>
                <a:gd name="connsiteX8" fmla="*/ 179070 w 400050"/>
                <a:gd name="connsiteY8" fmla="*/ 47622 h 190250"/>
                <a:gd name="connsiteX9" fmla="*/ 220980 w 400050"/>
                <a:gd name="connsiteY9" fmla="*/ 64745 h 190250"/>
                <a:gd name="connsiteX10" fmla="*/ 282892 w 400050"/>
                <a:gd name="connsiteY10" fmla="*/ 101843 h 190250"/>
                <a:gd name="connsiteX11" fmla="*/ 322897 w 400050"/>
                <a:gd name="connsiteY11" fmla="*/ 130381 h 190250"/>
                <a:gd name="connsiteX12" fmla="*/ 360045 w 400050"/>
                <a:gd name="connsiteY12" fmla="*/ 159870 h 190250"/>
                <a:gd name="connsiteX13" fmla="*/ 397192 w 400050"/>
                <a:gd name="connsiteY13" fmla="*/ 193164 h 190250"/>
                <a:gd name="connsiteX14" fmla="*/ 401002 w 400050"/>
                <a:gd name="connsiteY14" fmla="*/ 197921 h 190250"/>
                <a:gd name="connsiteX15" fmla="*/ 275272 w 400050"/>
                <a:gd name="connsiteY15" fmla="*/ 118967 h 19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00050" h="190250">
                  <a:moveTo>
                    <a:pt x="275272" y="118967"/>
                  </a:moveTo>
                  <a:cubicBezTo>
                    <a:pt x="253365" y="106600"/>
                    <a:pt x="231457" y="94234"/>
                    <a:pt x="209550" y="83770"/>
                  </a:cubicBezTo>
                  <a:cubicBezTo>
                    <a:pt x="189547" y="74257"/>
                    <a:pt x="167640" y="66648"/>
                    <a:pt x="146685" y="59037"/>
                  </a:cubicBezTo>
                  <a:cubicBezTo>
                    <a:pt x="120015" y="48573"/>
                    <a:pt x="93345" y="37158"/>
                    <a:pt x="66675" y="26695"/>
                  </a:cubicBezTo>
                  <a:cubicBezTo>
                    <a:pt x="45720" y="19085"/>
                    <a:pt x="25717" y="11474"/>
                    <a:pt x="4763" y="3864"/>
                  </a:cubicBezTo>
                  <a:cubicBezTo>
                    <a:pt x="3810" y="2913"/>
                    <a:pt x="1905" y="1962"/>
                    <a:pt x="0" y="1011"/>
                  </a:cubicBezTo>
                  <a:cubicBezTo>
                    <a:pt x="20955" y="-1843"/>
                    <a:pt x="40005" y="1962"/>
                    <a:pt x="59055" y="4816"/>
                  </a:cubicBezTo>
                  <a:cubicBezTo>
                    <a:pt x="80010" y="8621"/>
                    <a:pt x="100965" y="12426"/>
                    <a:pt x="120967" y="20987"/>
                  </a:cubicBezTo>
                  <a:cubicBezTo>
                    <a:pt x="140017" y="29548"/>
                    <a:pt x="159067" y="39061"/>
                    <a:pt x="179070" y="47622"/>
                  </a:cubicBezTo>
                  <a:cubicBezTo>
                    <a:pt x="193357" y="53330"/>
                    <a:pt x="207645" y="59037"/>
                    <a:pt x="220980" y="64745"/>
                  </a:cubicBezTo>
                  <a:cubicBezTo>
                    <a:pt x="242888" y="75208"/>
                    <a:pt x="263842" y="87575"/>
                    <a:pt x="282892" y="101843"/>
                  </a:cubicBezTo>
                  <a:cubicBezTo>
                    <a:pt x="296227" y="111356"/>
                    <a:pt x="309563" y="120869"/>
                    <a:pt x="322897" y="130381"/>
                  </a:cubicBezTo>
                  <a:cubicBezTo>
                    <a:pt x="335280" y="139894"/>
                    <a:pt x="347663" y="149406"/>
                    <a:pt x="360045" y="159870"/>
                  </a:cubicBezTo>
                  <a:cubicBezTo>
                    <a:pt x="372427" y="170334"/>
                    <a:pt x="384810" y="182700"/>
                    <a:pt x="397192" y="193164"/>
                  </a:cubicBezTo>
                  <a:cubicBezTo>
                    <a:pt x="398145" y="194115"/>
                    <a:pt x="400050" y="196018"/>
                    <a:pt x="401002" y="197921"/>
                  </a:cubicBezTo>
                  <a:cubicBezTo>
                    <a:pt x="360997" y="167480"/>
                    <a:pt x="318135" y="142748"/>
                    <a:pt x="275272" y="1189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6" name="Graphic 8" descr="hand drawn plants">
            <a:extLst>
              <a:ext uri="{FF2B5EF4-FFF2-40B4-BE49-F238E27FC236}">
                <a16:creationId xmlns:a16="http://schemas.microsoft.com/office/drawing/2014/main" id="{3B77B73E-977C-1949-BB36-02C234C79CE7}"/>
              </a:ext>
            </a:extLst>
          </p:cNvPr>
          <p:cNvGrpSpPr/>
          <p:nvPr userDrawn="1"/>
        </p:nvGrpSpPr>
        <p:grpSpPr>
          <a:xfrm>
            <a:off x="12049195" y="12558037"/>
            <a:ext cx="5050666" cy="9387563"/>
            <a:chOff x="8839201" y="10613079"/>
            <a:chExt cx="1714500" cy="3186704"/>
          </a:xfrm>
          <a:solidFill>
            <a:schemeClr val="accent3">
              <a:lumMod val="60000"/>
              <a:lumOff val="40000"/>
              <a:alpha val="50000"/>
            </a:schemeClr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9C08F23D-7C4C-C246-829C-D82A67E185A3}"/>
                </a:ext>
              </a:extLst>
            </p:cNvPr>
            <p:cNvSpPr/>
            <p:nvPr/>
          </p:nvSpPr>
          <p:spPr>
            <a:xfrm>
              <a:off x="8839201" y="10613079"/>
              <a:ext cx="1714500" cy="3186704"/>
            </a:xfrm>
            <a:custGeom>
              <a:avLst/>
              <a:gdLst>
                <a:gd name="connsiteX0" fmla="*/ 1658302 w 1714500"/>
                <a:gd name="connsiteY0" fmla="*/ 1632500 h 3186703"/>
                <a:gd name="connsiteX1" fmla="*/ 1661160 w 1714500"/>
                <a:gd name="connsiteY1" fmla="*/ 1635354 h 3186703"/>
                <a:gd name="connsiteX2" fmla="*/ 1652588 w 1714500"/>
                <a:gd name="connsiteY2" fmla="*/ 1652477 h 3186703"/>
                <a:gd name="connsiteX3" fmla="*/ 1606868 w 1714500"/>
                <a:gd name="connsiteY3" fmla="*/ 1719065 h 3186703"/>
                <a:gd name="connsiteX4" fmla="*/ 1507807 w 1714500"/>
                <a:gd name="connsiteY4" fmla="*/ 1785653 h 3186703"/>
                <a:gd name="connsiteX5" fmla="*/ 1441132 w 1714500"/>
                <a:gd name="connsiteY5" fmla="*/ 1815142 h 3186703"/>
                <a:gd name="connsiteX6" fmla="*/ 1369695 w 1714500"/>
                <a:gd name="connsiteY6" fmla="*/ 1842728 h 3186703"/>
                <a:gd name="connsiteX7" fmla="*/ 1222057 w 1714500"/>
                <a:gd name="connsiteY7" fmla="*/ 1908364 h 3186703"/>
                <a:gd name="connsiteX8" fmla="*/ 943928 w 1714500"/>
                <a:gd name="connsiteY8" fmla="*/ 2004442 h 3186703"/>
                <a:gd name="connsiteX9" fmla="*/ 886778 w 1714500"/>
                <a:gd name="connsiteY9" fmla="*/ 2014905 h 3186703"/>
                <a:gd name="connsiteX10" fmla="*/ 832485 w 1714500"/>
                <a:gd name="connsiteY10" fmla="*/ 2036784 h 3186703"/>
                <a:gd name="connsiteX11" fmla="*/ 821055 w 1714500"/>
                <a:gd name="connsiteY11" fmla="*/ 2086249 h 3186703"/>
                <a:gd name="connsiteX12" fmla="*/ 822007 w 1714500"/>
                <a:gd name="connsiteY12" fmla="*/ 2100518 h 3186703"/>
                <a:gd name="connsiteX13" fmla="*/ 820103 w 1714500"/>
                <a:gd name="connsiteY13" fmla="*/ 2211815 h 3186703"/>
                <a:gd name="connsiteX14" fmla="*/ 820103 w 1714500"/>
                <a:gd name="connsiteY14" fmla="*/ 2242255 h 3186703"/>
                <a:gd name="connsiteX15" fmla="*/ 821055 w 1714500"/>
                <a:gd name="connsiteY15" fmla="*/ 2313599 h 3186703"/>
                <a:gd name="connsiteX16" fmla="*/ 830580 w 1714500"/>
                <a:gd name="connsiteY16" fmla="*/ 2384944 h 3186703"/>
                <a:gd name="connsiteX17" fmla="*/ 832485 w 1714500"/>
                <a:gd name="connsiteY17" fmla="*/ 2403017 h 3186703"/>
                <a:gd name="connsiteX18" fmla="*/ 841057 w 1714500"/>
                <a:gd name="connsiteY18" fmla="*/ 2402066 h 3186703"/>
                <a:gd name="connsiteX19" fmla="*/ 868680 w 1714500"/>
                <a:gd name="connsiteY19" fmla="*/ 2403017 h 3186703"/>
                <a:gd name="connsiteX20" fmla="*/ 1033463 w 1714500"/>
                <a:gd name="connsiteY20" fmla="*/ 2410627 h 3186703"/>
                <a:gd name="connsiteX21" fmla="*/ 1194435 w 1714500"/>
                <a:gd name="connsiteY21" fmla="*/ 2444872 h 3186703"/>
                <a:gd name="connsiteX22" fmla="*/ 1209675 w 1714500"/>
                <a:gd name="connsiteY22" fmla="*/ 2453433 h 3186703"/>
                <a:gd name="connsiteX23" fmla="*/ 1215390 w 1714500"/>
                <a:gd name="connsiteY23" fmla="*/ 2458190 h 3186703"/>
                <a:gd name="connsiteX24" fmla="*/ 1298257 w 1714500"/>
                <a:gd name="connsiteY24" fmla="*/ 2582804 h 3186703"/>
                <a:gd name="connsiteX25" fmla="*/ 1304925 w 1714500"/>
                <a:gd name="connsiteY25" fmla="*/ 2893865 h 3186703"/>
                <a:gd name="connsiteX26" fmla="*/ 1127760 w 1714500"/>
                <a:gd name="connsiteY26" fmla="*/ 3139289 h 3186703"/>
                <a:gd name="connsiteX27" fmla="*/ 1045845 w 1714500"/>
                <a:gd name="connsiteY27" fmla="*/ 3185900 h 3186703"/>
                <a:gd name="connsiteX28" fmla="*/ 989647 w 1714500"/>
                <a:gd name="connsiteY28" fmla="*/ 3188754 h 3186703"/>
                <a:gd name="connsiteX29" fmla="*/ 906780 w 1714500"/>
                <a:gd name="connsiteY29" fmla="*/ 3183998 h 3186703"/>
                <a:gd name="connsiteX30" fmla="*/ 862013 w 1714500"/>
                <a:gd name="connsiteY30" fmla="*/ 3183046 h 3186703"/>
                <a:gd name="connsiteX31" fmla="*/ 726757 w 1714500"/>
                <a:gd name="connsiteY31" fmla="*/ 3177339 h 3186703"/>
                <a:gd name="connsiteX32" fmla="*/ 657225 w 1714500"/>
                <a:gd name="connsiteY32" fmla="*/ 3171631 h 3186703"/>
                <a:gd name="connsiteX33" fmla="*/ 592455 w 1714500"/>
                <a:gd name="connsiteY33" fmla="*/ 3163070 h 3186703"/>
                <a:gd name="connsiteX34" fmla="*/ 576263 w 1714500"/>
                <a:gd name="connsiteY34" fmla="*/ 3153557 h 3186703"/>
                <a:gd name="connsiteX35" fmla="*/ 534353 w 1714500"/>
                <a:gd name="connsiteY35" fmla="*/ 3124068 h 3186703"/>
                <a:gd name="connsiteX36" fmla="*/ 454343 w 1714500"/>
                <a:gd name="connsiteY36" fmla="*/ 3034651 h 3186703"/>
                <a:gd name="connsiteX37" fmla="*/ 394335 w 1714500"/>
                <a:gd name="connsiteY37" fmla="*/ 2935720 h 3186703"/>
                <a:gd name="connsiteX38" fmla="*/ 354330 w 1714500"/>
                <a:gd name="connsiteY38" fmla="*/ 2665564 h 3186703"/>
                <a:gd name="connsiteX39" fmla="*/ 385763 w 1714500"/>
                <a:gd name="connsiteY39" fmla="*/ 2537144 h 3186703"/>
                <a:gd name="connsiteX40" fmla="*/ 469582 w 1714500"/>
                <a:gd name="connsiteY40" fmla="*/ 2436311 h 3186703"/>
                <a:gd name="connsiteX41" fmla="*/ 586740 w 1714500"/>
                <a:gd name="connsiteY41" fmla="*/ 2408725 h 3186703"/>
                <a:gd name="connsiteX42" fmla="*/ 760095 w 1714500"/>
                <a:gd name="connsiteY42" fmla="*/ 2398261 h 3186703"/>
                <a:gd name="connsiteX43" fmla="*/ 771525 w 1714500"/>
                <a:gd name="connsiteY43" fmla="*/ 2397310 h 3186703"/>
                <a:gd name="connsiteX44" fmla="*/ 784860 w 1714500"/>
                <a:gd name="connsiteY44" fmla="*/ 2099567 h 3186703"/>
                <a:gd name="connsiteX45" fmla="*/ 785813 w 1714500"/>
                <a:gd name="connsiteY45" fmla="*/ 2075786 h 3186703"/>
                <a:gd name="connsiteX46" fmla="*/ 786765 w 1714500"/>
                <a:gd name="connsiteY46" fmla="*/ 2054858 h 3186703"/>
                <a:gd name="connsiteX47" fmla="*/ 793432 w 1714500"/>
                <a:gd name="connsiteY47" fmla="*/ 1922633 h 3186703"/>
                <a:gd name="connsiteX48" fmla="*/ 776288 w 1714500"/>
                <a:gd name="connsiteY48" fmla="*/ 1855094 h 3186703"/>
                <a:gd name="connsiteX49" fmla="*/ 733425 w 1714500"/>
                <a:gd name="connsiteY49" fmla="*/ 1834167 h 3186703"/>
                <a:gd name="connsiteX50" fmla="*/ 698182 w 1714500"/>
                <a:gd name="connsiteY50" fmla="*/ 1824654 h 3186703"/>
                <a:gd name="connsiteX51" fmla="*/ 659130 w 1714500"/>
                <a:gd name="connsiteY51" fmla="*/ 1816093 h 3186703"/>
                <a:gd name="connsiteX52" fmla="*/ 635318 w 1714500"/>
                <a:gd name="connsiteY52" fmla="*/ 1811336 h 3186703"/>
                <a:gd name="connsiteX53" fmla="*/ 581978 w 1714500"/>
                <a:gd name="connsiteY53" fmla="*/ 1801824 h 3186703"/>
                <a:gd name="connsiteX54" fmla="*/ 554355 w 1714500"/>
                <a:gd name="connsiteY54" fmla="*/ 1796116 h 3186703"/>
                <a:gd name="connsiteX55" fmla="*/ 497205 w 1714500"/>
                <a:gd name="connsiteY55" fmla="*/ 1783750 h 3186703"/>
                <a:gd name="connsiteX56" fmla="*/ 453390 w 1714500"/>
                <a:gd name="connsiteY56" fmla="*/ 1773286 h 3186703"/>
                <a:gd name="connsiteX57" fmla="*/ 420053 w 1714500"/>
                <a:gd name="connsiteY57" fmla="*/ 1764725 h 3186703"/>
                <a:gd name="connsiteX58" fmla="*/ 297180 w 1714500"/>
                <a:gd name="connsiteY58" fmla="*/ 1721919 h 3186703"/>
                <a:gd name="connsiteX59" fmla="*/ 263843 w 1714500"/>
                <a:gd name="connsiteY59" fmla="*/ 1711455 h 3186703"/>
                <a:gd name="connsiteX60" fmla="*/ 206693 w 1714500"/>
                <a:gd name="connsiteY60" fmla="*/ 1686722 h 3186703"/>
                <a:gd name="connsiteX61" fmla="*/ 168593 w 1714500"/>
                <a:gd name="connsiteY61" fmla="*/ 1672453 h 3186703"/>
                <a:gd name="connsiteX62" fmla="*/ 139065 w 1714500"/>
                <a:gd name="connsiteY62" fmla="*/ 1660087 h 3186703"/>
                <a:gd name="connsiteX63" fmla="*/ 93345 w 1714500"/>
                <a:gd name="connsiteY63" fmla="*/ 1645818 h 3186703"/>
                <a:gd name="connsiteX64" fmla="*/ 58103 w 1714500"/>
                <a:gd name="connsiteY64" fmla="*/ 1642965 h 3186703"/>
                <a:gd name="connsiteX65" fmla="*/ 24765 w 1714500"/>
                <a:gd name="connsiteY65" fmla="*/ 1636306 h 3186703"/>
                <a:gd name="connsiteX66" fmla="*/ 7620 w 1714500"/>
                <a:gd name="connsiteY66" fmla="*/ 1634403 h 3186703"/>
                <a:gd name="connsiteX67" fmla="*/ 0 w 1714500"/>
                <a:gd name="connsiteY67" fmla="*/ 1629647 h 3186703"/>
                <a:gd name="connsiteX68" fmla="*/ 7620 w 1714500"/>
                <a:gd name="connsiteY68" fmla="*/ 1625842 h 3186703"/>
                <a:gd name="connsiteX69" fmla="*/ 26670 w 1714500"/>
                <a:gd name="connsiteY69" fmla="*/ 1619183 h 3186703"/>
                <a:gd name="connsiteX70" fmla="*/ 65722 w 1714500"/>
                <a:gd name="connsiteY70" fmla="*/ 1595402 h 3186703"/>
                <a:gd name="connsiteX71" fmla="*/ 127635 w 1714500"/>
                <a:gd name="connsiteY71" fmla="*/ 1577328 h 3186703"/>
                <a:gd name="connsiteX72" fmla="*/ 223838 w 1714500"/>
                <a:gd name="connsiteY72" fmla="*/ 1563059 h 3186703"/>
                <a:gd name="connsiteX73" fmla="*/ 270510 w 1714500"/>
                <a:gd name="connsiteY73" fmla="*/ 1564962 h 3186703"/>
                <a:gd name="connsiteX74" fmla="*/ 424815 w 1714500"/>
                <a:gd name="connsiteY74" fmla="*/ 1588743 h 3186703"/>
                <a:gd name="connsiteX75" fmla="*/ 570547 w 1714500"/>
                <a:gd name="connsiteY75" fmla="*/ 1628696 h 3186703"/>
                <a:gd name="connsiteX76" fmla="*/ 672465 w 1714500"/>
                <a:gd name="connsiteY76" fmla="*/ 1680063 h 3186703"/>
                <a:gd name="connsiteX77" fmla="*/ 705803 w 1714500"/>
                <a:gd name="connsiteY77" fmla="*/ 1700040 h 3186703"/>
                <a:gd name="connsiteX78" fmla="*/ 702945 w 1714500"/>
                <a:gd name="connsiteY78" fmla="*/ 1691478 h 3186703"/>
                <a:gd name="connsiteX79" fmla="*/ 691515 w 1714500"/>
                <a:gd name="connsiteY79" fmla="*/ 1667697 h 3186703"/>
                <a:gd name="connsiteX80" fmla="*/ 681038 w 1714500"/>
                <a:gd name="connsiteY80" fmla="*/ 1640110 h 3186703"/>
                <a:gd name="connsiteX81" fmla="*/ 674370 w 1714500"/>
                <a:gd name="connsiteY81" fmla="*/ 1624891 h 3186703"/>
                <a:gd name="connsiteX82" fmla="*/ 656272 w 1714500"/>
                <a:gd name="connsiteY82" fmla="*/ 1569718 h 3186703"/>
                <a:gd name="connsiteX83" fmla="*/ 651510 w 1714500"/>
                <a:gd name="connsiteY83" fmla="*/ 1517399 h 3186703"/>
                <a:gd name="connsiteX84" fmla="*/ 650557 w 1714500"/>
                <a:gd name="connsiteY84" fmla="*/ 1467934 h 3186703"/>
                <a:gd name="connsiteX85" fmla="*/ 651510 w 1714500"/>
                <a:gd name="connsiteY85" fmla="*/ 1418468 h 3186703"/>
                <a:gd name="connsiteX86" fmla="*/ 646747 w 1714500"/>
                <a:gd name="connsiteY86" fmla="*/ 1415614 h 3186703"/>
                <a:gd name="connsiteX87" fmla="*/ 598170 w 1714500"/>
                <a:gd name="connsiteY87" fmla="*/ 1395638 h 3186703"/>
                <a:gd name="connsiteX88" fmla="*/ 562928 w 1714500"/>
                <a:gd name="connsiteY88" fmla="*/ 1375662 h 3186703"/>
                <a:gd name="connsiteX89" fmla="*/ 539115 w 1714500"/>
                <a:gd name="connsiteY89" fmla="*/ 1359491 h 3186703"/>
                <a:gd name="connsiteX90" fmla="*/ 500063 w 1714500"/>
                <a:gd name="connsiteY90" fmla="*/ 1329050 h 3186703"/>
                <a:gd name="connsiteX91" fmla="*/ 466725 w 1714500"/>
                <a:gd name="connsiteY91" fmla="*/ 1296708 h 3186703"/>
                <a:gd name="connsiteX92" fmla="*/ 440055 w 1714500"/>
                <a:gd name="connsiteY92" fmla="*/ 1270073 h 3186703"/>
                <a:gd name="connsiteX93" fmla="*/ 423863 w 1714500"/>
                <a:gd name="connsiteY93" fmla="*/ 1250096 h 3186703"/>
                <a:gd name="connsiteX94" fmla="*/ 397193 w 1714500"/>
                <a:gd name="connsiteY94" fmla="*/ 1212997 h 3186703"/>
                <a:gd name="connsiteX95" fmla="*/ 373380 w 1714500"/>
                <a:gd name="connsiteY95" fmla="*/ 1173044 h 3186703"/>
                <a:gd name="connsiteX96" fmla="*/ 363855 w 1714500"/>
                <a:gd name="connsiteY96" fmla="*/ 1157824 h 3186703"/>
                <a:gd name="connsiteX97" fmla="*/ 346710 w 1714500"/>
                <a:gd name="connsiteY97" fmla="*/ 1123579 h 3186703"/>
                <a:gd name="connsiteX98" fmla="*/ 320040 w 1714500"/>
                <a:gd name="connsiteY98" fmla="*/ 1067455 h 3186703"/>
                <a:gd name="connsiteX99" fmla="*/ 293370 w 1714500"/>
                <a:gd name="connsiteY99" fmla="*/ 999916 h 3186703"/>
                <a:gd name="connsiteX100" fmla="*/ 281940 w 1714500"/>
                <a:gd name="connsiteY100" fmla="*/ 947597 h 3186703"/>
                <a:gd name="connsiteX101" fmla="*/ 278130 w 1714500"/>
                <a:gd name="connsiteY101" fmla="*/ 918108 h 3186703"/>
                <a:gd name="connsiteX102" fmla="*/ 280035 w 1714500"/>
                <a:gd name="connsiteY102" fmla="*/ 871497 h 3186703"/>
                <a:gd name="connsiteX103" fmla="*/ 283845 w 1714500"/>
                <a:gd name="connsiteY103" fmla="*/ 849618 h 3186703"/>
                <a:gd name="connsiteX104" fmla="*/ 286703 w 1714500"/>
                <a:gd name="connsiteY104" fmla="*/ 838203 h 3186703"/>
                <a:gd name="connsiteX105" fmla="*/ 289560 w 1714500"/>
                <a:gd name="connsiteY105" fmla="*/ 827739 h 3186703"/>
                <a:gd name="connsiteX106" fmla="*/ 261938 w 1714500"/>
                <a:gd name="connsiteY106" fmla="*/ 788738 h 3186703"/>
                <a:gd name="connsiteX107" fmla="*/ 224790 w 1714500"/>
                <a:gd name="connsiteY107" fmla="*/ 731662 h 3186703"/>
                <a:gd name="connsiteX108" fmla="*/ 202882 w 1714500"/>
                <a:gd name="connsiteY108" fmla="*/ 693612 h 3186703"/>
                <a:gd name="connsiteX109" fmla="*/ 186690 w 1714500"/>
                <a:gd name="connsiteY109" fmla="*/ 661269 h 3186703"/>
                <a:gd name="connsiteX110" fmla="*/ 152400 w 1714500"/>
                <a:gd name="connsiteY110" fmla="*/ 600389 h 3186703"/>
                <a:gd name="connsiteX111" fmla="*/ 131445 w 1714500"/>
                <a:gd name="connsiteY111" fmla="*/ 569949 h 3186703"/>
                <a:gd name="connsiteX112" fmla="*/ 106680 w 1714500"/>
                <a:gd name="connsiteY112" fmla="*/ 557582 h 3186703"/>
                <a:gd name="connsiteX113" fmla="*/ 90488 w 1714500"/>
                <a:gd name="connsiteY113" fmla="*/ 555680 h 3186703"/>
                <a:gd name="connsiteX114" fmla="*/ 87630 w 1714500"/>
                <a:gd name="connsiteY114" fmla="*/ 548070 h 3186703"/>
                <a:gd name="connsiteX115" fmla="*/ 96203 w 1714500"/>
                <a:gd name="connsiteY115" fmla="*/ 547119 h 3186703"/>
                <a:gd name="connsiteX116" fmla="*/ 120968 w 1714500"/>
                <a:gd name="connsiteY116" fmla="*/ 548070 h 3186703"/>
                <a:gd name="connsiteX117" fmla="*/ 131445 w 1714500"/>
                <a:gd name="connsiteY117" fmla="*/ 545216 h 3186703"/>
                <a:gd name="connsiteX118" fmla="*/ 165735 w 1714500"/>
                <a:gd name="connsiteY118" fmla="*/ 531899 h 3186703"/>
                <a:gd name="connsiteX119" fmla="*/ 202882 w 1714500"/>
                <a:gd name="connsiteY119" fmla="*/ 529045 h 3186703"/>
                <a:gd name="connsiteX120" fmla="*/ 267653 w 1714500"/>
                <a:gd name="connsiteY120" fmla="*/ 540460 h 3186703"/>
                <a:gd name="connsiteX121" fmla="*/ 296228 w 1714500"/>
                <a:gd name="connsiteY121" fmla="*/ 556631 h 3186703"/>
                <a:gd name="connsiteX122" fmla="*/ 355282 w 1714500"/>
                <a:gd name="connsiteY122" fmla="*/ 597535 h 3186703"/>
                <a:gd name="connsiteX123" fmla="*/ 387668 w 1714500"/>
                <a:gd name="connsiteY123" fmla="*/ 607048 h 3186703"/>
                <a:gd name="connsiteX124" fmla="*/ 441960 w 1714500"/>
                <a:gd name="connsiteY124" fmla="*/ 622268 h 3186703"/>
                <a:gd name="connsiteX125" fmla="*/ 502920 w 1714500"/>
                <a:gd name="connsiteY125" fmla="*/ 656513 h 3186703"/>
                <a:gd name="connsiteX126" fmla="*/ 548640 w 1714500"/>
                <a:gd name="connsiteY126" fmla="*/ 695514 h 3186703"/>
                <a:gd name="connsiteX127" fmla="*/ 598170 w 1714500"/>
                <a:gd name="connsiteY127" fmla="*/ 748785 h 3186703"/>
                <a:gd name="connsiteX128" fmla="*/ 641032 w 1714500"/>
                <a:gd name="connsiteY128" fmla="*/ 813470 h 3186703"/>
                <a:gd name="connsiteX129" fmla="*/ 650557 w 1714500"/>
                <a:gd name="connsiteY129" fmla="*/ 821080 h 3186703"/>
                <a:gd name="connsiteX130" fmla="*/ 685800 w 1714500"/>
                <a:gd name="connsiteY130" fmla="*/ 854374 h 3186703"/>
                <a:gd name="connsiteX131" fmla="*/ 749618 w 1714500"/>
                <a:gd name="connsiteY131" fmla="*/ 916206 h 3186703"/>
                <a:gd name="connsiteX132" fmla="*/ 837247 w 1714500"/>
                <a:gd name="connsiteY132" fmla="*/ 1055089 h 3186703"/>
                <a:gd name="connsiteX133" fmla="*/ 840105 w 1714500"/>
                <a:gd name="connsiteY133" fmla="*/ 1065553 h 3186703"/>
                <a:gd name="connsiteX134" fmla="*/ 843915 w 1714500"/>
                <a:gd name="connsiteY134" fmla="*/ 1071260 h 3186703"/>
                <a:gd name="connsiteX135" fmla="*/ 843915 w 1714500"/>
                <a:gd name="connsiteY135" fmla="*/ 1041771 h 3186703"/>
                <a:gd name="connsiteX136" fmla="*/ 842963 w 1714500"/>
                <a:gd name="connsiteY136" fmla="*/ 1036064 h 3186703"/>
                <a:gd name="connsiteX137" fmla="*/ 840105 w 1714500"/>
                <a:gd name="connsiteY137" fmla="*/ 947597 h 3186703"/>
                <a:gd name="connsiteX138" fmla="*/ 822007 w 1714500"/>
                <a:gd name="connsiteY138" fmla="*/ 896229 h 3186703"/>
                <a:gd name="connsiteX139" fmla="*/ 740093 w 1714500"/>
                <a:gd name="connsiteY139" fmla="*/ 831544 h 3186703"/>
                <a:gd name="connsiteX140" fmla="*/ 727710 w 1714500"/>
                <a:gd name="connsiteY140" fmla="*/ 818226 h 3186703"/>
                <a:gd name="connsiteX141" fmla="*/ 629603 w 1714500"/>
                <a:gd name="connsiteY141" fmla="*/ 655562 h 3186703"/>
                <a:gd name="connsiteX142" fmla="*/ 623888 w 1714500"/>
                <a:gd name="connsiteY142" fmla="*/ 592779 h 3186703"/>
                <a:gd name="connsiteX143" fmla="*/ 639128 w 1714500"/>
                <a:gd name="connsiteY143" fmla="*/ 490995 h 3186703"/>
                <a:gd name="connsiteX144" fmla="*/ 655320 w 1714500"/>
                <a:gd name="connsiteY144" fmla="*/ 441529 h 3186703"/>
                <a:gd name="connsiteX145" fmla="*/ 690563 w 1714500"/>
                <a:gd name="connsiteY145" fmla="*/ 346404 h 3186703"/>
                <a:gd name="connsiteX146" fmla="*/ 787718 w 1714500"/>
                <a:gd name="connsiteY146" fmla="*/ 217033 h 3186703"/>
                <a:gd name="connsiteX147" fmla="*/ 783907 w 1714500"/>
                <a:gd name="connsiteY147" fmla="*/ 193252 h 3186703"/>
                <a:gd name="connsiteX148" fmla="*/ 764857 w 1714500"/>
                <a:gd name="connsiteY148" fmla="*/ 106688 h 3186703"/>
                <a:gd name="connsiteX149" fmla="*/ 758190 w 1714500"/>
                <a:gd name="connsiteY149" fmla="*/ 68637 h 3186703"/>
                <a:gd name="connsiteX150" fmla="*/ 753428 w 1714500"/>
                <a:gd name="connsiteY150" fmla="*/ 54369 h 3186703"/>
                <a:gd name="connsiteX151" fmla="*/ 748665 w 1714500"/>
                <a:gd name="connsiteY151" fmla="*/ 37246 h 3186703"/>
                <a:gd name="connsiteX152" fmla="*/ 760095 w 1714500"/>
                <a:gd name="connsiteY152" fmla="*/ 13465 h 3186703"/>
                <a:gd name="connsiteX153" fmla="*/ 774382 w 1714500"/>
                <a:gd name="connsiteY153" fmla="*/ 3001 h 3186703"/>
                <a:gd name="connsiteX154" fmla="*/ 776288 w 1714500"/>
                <a:gd name="connsiteY154" fmla="*/ 1098 h 3186703"/>
                <a:gd name="connsiteX155" fmla="*/ 782003 w 1714500"/>
                <a:gd name="connsiteY155" fmla="*/ 1098 h 3186703"/>
                <a:gd name="connsiteX156" fmla="*/ 770572 w 1714500"/>
                <a:gd name="connsiteY156" fmla="*/ 20123 h 3186703"/>
                <a:gd name="connsiteX157" fmla="*/ 763905 w 1714500"/>
                <a:gd name="connsiteY157" fmla="*/ 39148 h 3186703"/>
                <a:gd name="connsiteX158" fmla="*/ 775335 w 1714500"/>
                <a:gd name="connsiteY158" fmla="*/ 60076 h 3186703"/>
                <a:gd name="connsiteX159" fmla="*/ 789622 w 1714500"/>
                <a:gd name="connsiteY159" fmla="*/ 84809 h 3186703"/>
                <a:gd name="connsiteX160" fmla="*/ 794385 w 1714500"/>
                <a:gd name="connsiteY160" fmla="*/ 95273 h 3186703"/>
                <a:gd name="connsiteX161" fmla="*/ 814388 w 1714500"/>
                <a:gd name="connsiteY161" fmla="*/ 137128 h 3186703"/>
                <a:gd name="connsiteX162" fmla="*/ 825818 w 1714500"/>
                <a:gd name="connsiteY162" fmla="*/ 182788 h 3186703"/>
                <a:gd name="connsiteX163" fmla="*/ 826770 w 1714500"/>
                <a:gd name="connsiteY163" fmla="*/ 186593 h 3186703"/>
                <a:gd name="connsiteX164" fmla="*/ 828675 w 1714500"/>
                <a:gd name="connsiteY164" fmla="*/ 188496 h 3186703"/>
                <a:gd name="connsiteX165" fmla="*/ 874395 w 1714500"/>
                <a:gd name="connsiteY165" fmla="*/ 156153 h 3186703"/>
                <a:gd name="connsiteX166" fmla="*/ 938213 w 1714500"/>
                <a:gd name="connsiteY166" fmla="*/ 112395 h 3186703"/>
                <a:gd name="connsiteX167" fmla="*/ 1064895 w 1714500"/>
                <a:gd name="connsiteY167" fmla="*/ 84809 h 3186703"/>
                <a:gd name="connsiteX168" fmla="*/ 1110615 w 1714500"/>
                <a:gd name="connsiteY168" fmla="*/ 67686 h 3186703"/>
                <a:gd name="connsiteX169" fmla="*/ 1114425 w 1714500"/>
                <a:gd name="connsiteY169" fmla="*/ 61979 h 3186703"/>
                <a:gd name="connsiteX170" fmla="*/ 1123950 w 1714500"/>
                <a:gd name="connsiteY170" fmla="*/ 68637 h 3186703"/>
                <a:gd name="connsiteX171" fmla="*/ 1209675 w 1714500"/>
                <a:gd name="connsiteY171" fmla="*/ 177080 h 3186703"/>
                <a:gd name="connsiteX172" fmla="*/ 1230630 w 1714500"/>
                <a:gd name="connsiteY172" fmla="*/ 274109 h 3186703"/>
                <a:gd name="connsiteX173" fmla="*/ 1229677 w 1714500"/>
                <a:gd name="connsiteY173" fmla="*/ 283621 h 3186703"/>
                <a:gd name="connsiteX174" fmla="*/ 1225868 w 1714500"/>
                <a:gd name="connsiteY174" fmla="*/ 392064 h 3186703"/>
                <a:gd name="connsiteX175" fmla="*/ 1207770 w 1714500"/>
                <a:gd name="connsiteY175" fmla="*/ 526191 h 3186703"/>
                <a:gd name="connsiteX176" fmla="*/ 1160145 w 1714500"/>
                <a:gd name="connsiteY176" fmla="*/ 629878 h 3186703"/>
                <a:gd name="connsiteX177" fmla="*/ 1156335 w 1714500"/>
                <a:gd name="connsiteY177" fmla="*/ 638439 h 3186703"/>
                <a:gd name="connsiteX178" fmla="*/ 1022032 w 1714500"/>
                <a:gd name="connsiteY178" fmla="*/ 808714 h 3186703"/>
                <a:gd name="connsiteX179" fmla="*/ 935355 w 1714500"/>
                <a:gd name="connsiteY179" fmla="*/ 872448 h 3186703"/>
                <a:gd name="connsiteX180" fmla="*/ 896303 w 1714500"/>
                <a:gd name="connsiteY180" fmla="*/ 892424 h 3186703"/>
                <a:gd name="connsiteX181" fmla="*/ 882968 w 1714500"/>
                <a:gd name="connsiteY181" fmla="*/ 899083 h 3186703"/>
                <a:gd name="connsiteX182" fmla="*/ 875347 w 1714500"/>
                <a:gd name="connsiteY182" fmla="*/ 1033210 h 3186703"/>
                <a:gd name="connsiteX183" fmla="*/ 884872 w 1714500"/>
                <a:gd name="connsiteY183" fmla="*/ 1024649 h 3186703"/>
                <a:gd name="connsiteX184" fmla="*/ 965835 w 1714500"/>
                <a:gd name="connsiteY184" fmla="*/ 954256 h 3186703"/>
                <a:gd name="connsiteX185" fmla="*/ 1059180 w 1714500"/>
                <a:gd name="connsiteY185" fmla="*/ 913352 h 3186703"/>
                <a:gd name="connsiteX186" fmla="*/ 1064895 w 1714500"/>
                <a:gd name="connsiteY186" fmla="*/ 909547 h 3186703"/>
                <a:gd name="connsiteX187" fmla="*/ 1113473 w 1714500"/>
                <a:gd name="connsiteY187" fmla="*/ 824885 h 3186703"/>
                <a:gd name="connsiteX188" fmla="*/ 1264920 w 1714500"/>
                <a:gd name="connsiteY188" fmla="*/ 660318 h 3186703"/>
                <a:gd name="connsiteX189" fmla="*/ 1367790 w 1714500"/>
                <a:gd name="connsiteY189" fmla="*/ 611804 h 3186703"/>
                <a:gd name="connsiteX190" fmla="*/ 1443990 w 1714500"/>
                <a:gd name="connsiteY190" fmla="*/ 578510 h 3186703"/>
                <a:gd name="connsiteX191" fmla="*/ 1494473 w 1714500"/>
                <a:gd name="connsiteY191" fmla="*/ 549972 h 3186703"/>
                <a:gd name="connsiteX192" fmla="*/ 1618298 w 1714500"/>
                <a:gd name="connsiteY192" fmla="*/ 537606 h 3186703"/>
                <a:gd name="connsiteX193" fmla="*/ 1683068 w 1714500"/>
                <a:gd name="connsiteY193" fmla="*/ 580413 h 3186703"/>
                <a:gd name="connsiteX194" fmla="*/ 1701165 w 1714500"/>
                <a:gd name="connsiteY194" fmla="*/ 597535 h 3186703"/>
                <a:gd name="connsiteX195" fmla="*/ 1712595 w 1714500"/>
                <a:gd name="connsiteY195" fmla="*/ 612755 h 3186703"/>
                <a:gd name="connsiteX196" fmla="*/ 1699260 w 1714500"/>
                <a:gd name="connsiteY196" fmla="*/ 620365 h 3186703"/>
                <a:gd name="connsiteX197" fmla="*/ 1693545 w 1714500"/>
                <a:gd name="connsiteY197" fmla="*/ 624170 h 3186703"/>
                <a:gd name="connsiteX198" fmla="*/ 1644968 w 1714500"/>
                <a:gd name="connsiteY198" fmla="*/ 686002 h 3186703"/>
                <a:gd name="connsiteX199" fmla="*/ 1606868 w 1714500"/>
                <a:gd name="connsiteY199" fmla="*/ 745931 h 3186703"/>
                <a:gd name="connsiteX200" fmla="*/ 1565910 w 1714500"/>
                <a:gd name="connsiteY200" fmla="*/ 796347 h 3186703"/>
                <a:gd name="connsiteX201" fmla="*/ 1540193 w 1714500"/>
                <a:gd name="connsiteY201" fmla="*/ 825836 h 3186703"/>
                <a:gd name="connsiteX202" fmla="*/ 1433513 w 1714500"/>
                <a:gd name="connsiteY202" fmla="*/ 917157 h 3186703"/>
                <a:gd name="connsiteX203" fmla="*/ 1322070 w 1714500"/>
                <a:gd name="connsiteY203" fmla="*/ 971378 h 3186703"/>
                <a:gd name="connsiteX204" fmla="*/ 1312545 w 1714500"/>
                <a:gd name="connsiteY204" fmla="*/ 975184 h 3186703"/>
                <a:gd name="connsiteX205" fmla="*/ 1314450 w 1714500"/>
                <a:gd name="connsiteY205" fmla="*/ 980891 h 3186703"/>
                <a:gd name="connsiteX206" fmla="*/ 1320165 w 1714500"/>
                <a:gd name="connsiteY206" fmla="*/ 1005624 h 3186703"/>
                <a:gd name="connsiteX207" fmla="*/ 1322070 w 1714500"/>
                <a:gd name="connsiteY207" fmla="*/ 1018941 h 3186703"/>
                <a:gd name="connsiteX208" fmla="*/ 1324927 w 1714500"/>
                <a:gd name="connsiteY208" fmla="*/ 1043674 h 3186703"/>
                <a:gd name="connsiteX209" fmla="*/ 1333500 w 1714500"/>
                <a:gd name="connsiteY209" fmla="*/ 1154971 h 3186703"/>
                <a:gd name="connsiteX210" fmla="*/ 1330643 w 1714500"/>
                <a:gd name="connsiteY210" fmla="*/ 1222510 h 3186703"/>
                <a:gd name="connsiteX211" fmla="*/ 1306830 w 1714500"/>
                <a:gd name="connsiteY211" fmla="*/ 1331904 h 3186703"/>
                <a:gd name="connsiteX212" fmla="*/ 1277302 w 1714500"/>
                <a:gd name="connsiteY212" fmla="*/ 1394687 h 3186703"/>
                <a:gd name="connsiteX213" fmla="*/ 1239202 w 1714500"/>
                <a:gd name="connsiteY213" fmla="*/ 1447957 h 3186703"/>
                <a:gd name="connsiteX214" fmla="*/ 1198245 w 1714500"/>
                <a:gd name="connsiteY214" fmla="*/ 1489812 h 3186703"/>
                <a:gd name="connsiteX215" fmla="*/ 1146810 w 1714500"/>
                <a:gd name="connsiteY215" fmla="*/ 1592548 h 3186703"/>
                <a:gd name="connsiteX216" fmla="*/ 1071563 w 1714500"/>
                <a:gd name="connsiteY216" fmla="*/ 1696235 h 3186703"/>
                <a:gd name="connsiteX217" fmla="*/ 972503 w 1714500"/>
                <a:gd name="connsiteY217" fmla="*/ 1778994 h 3186703"/>
                <a:gd name="connsiteX218" fmla="*/ 915353 w 1714500"/>
                <a:gd name="connsiteY218" fmla="*/ 1810385 h 3186703"/>
                <a:gd name="connsiteX219" fmla="*/ 860107 w 1714500"/>
                <a:gd name="connsiteY219" fmla="*/ 1838923 h 3186703"/>
                <a:gd name="connsiteX220" fmla="*/ 850582 w 1714500"/>
                <a:gd name="connsiteY220" fmla="*/ 1845582 h 3186703"/>
                <a:gd name="connsiteX221" fmla="*/ 842963 w 1714500"/>
                <a:gd name="connsiteY221" fmla="*/ 1863655 h 3186703"/>
                <a:gd name="connsiteX222" fmla="*/ 839153 w 1714500"/>
                <a:gd name="connsiteY222" fmla="*/ 1902657 h 3186703"/>
                <a:gd name="connsiteX223" fmla="*/ 831532 w 1714500"/>
                <a:gd name="connsiteY223" fmla="*/ 1942610 h 3186703"/>
                <a:gd name="connsiteX224" fmla="*/ 827722 w 1714500"/>
                <a:gd name="connsiteY224" fmla="*/ 1958781 h 3186703"/>
                <a:gd name="connsiteX225" fmla="*/ 828675 w 1714500"/>
                <a:gd name="connsiteY225" fmla="*/ 1962586 h 3186703"/>
                <a:gd name="connsiteX226" fmla="*/ 834390 w 1714500"/>
                <a:gd name="connsiteY226" fmla="*/ 1954025 h 3186703"/>
                <a:gd name="connsiteX227" fmla="*/ 864870 w 1714500"/>
                <a:gd name="connsiteY227" fmla="*/ 1906462 h 3186703"/>
                <a:gd name="connsiteX228" fmla="*/ 899160 w 1714500"/>
                <a:gd name="connsiteY228" fmla="*/ 1865558 h 3186703"/>
                <a:gd name="connsiteX229" fmla="*/ 949643 w 1714500"/>
                <a:gd name="connsiteY229" fmla="*/ 1821800 h 3186703"/>
                <a:gd name="connsiteX230" fmla="*/ 1075373 w 1714500"/>
                <a:gd name="connsiteY230" fmla="*/ 1732382 h 3186703"/>
                <a:gd name="connsiteX231" fmla="*/ 1079182 w 1714500"/>
                <a:gd name="connsiteY231" fmla="*/ 1730480 h 3186703"/>
                <a:gd name="connsiteX232" fmla="*/ 1208723 w 1714500"/>
                <a:gd name="connsiteY232" fmla="*/ 1688625 h 3186703"/>
                <a:gd name="connsiteX233" fmla="*/ 1296352 w 1714500"/>
                <a:gd name="connsiteY233" fmla="*/ 1666746 h 3186703"/>
                <a:gd name="connsiteX234" fmla="*/ 1396365 w 1714500"/>
                <a:gd name="connsiteY234" fmla="*/ 1631549 h 3186703"/>
                <a:gd name="connsiteX235" fmla="*/ 1450657 w 1714500"/>
                <a:gd name="connsiteY235" fmla="*/ 1619183 h 3186703"/>
                <a:gd name="connsiteX236" fmla="*/ 1544002 w 1714500"/>
                <a:gd name="connsiteY236" fmla="*/ 1628696 h 3186703"/>
                <a:gd name="connsiteX237" fmla="*/ 1585913 w 1714500"/>
                <a:gd name="connsiteY237" fmla="*/ 1639159 h 3186703"/>
                <a:gd name="connsiteX238" fmla="*/ 1624013 w 1714500"/>
                <a:gd name="connsiteY238" fmla="*/ 1643916 h 3186703"/>
                <a:gd name="connsiteX239" fmla="*/ 1657350 w 1714500"/>
                <a:gd name="connsiteY239" fmla="*/ 1630598 h 3186703"/>
                <a:gd name="connsiteX240" fmla="*/ 1658302 w 1714500"/>
                <a:gd name="connsiteY240" fmla="*/ 1632500 h 3186703"/>
                <a:gd name="connsiteX241" fmla="*/ 399097 w 1714500"/>
                <a:gd name="connsiteY241" fmla="*/ 2932866 h 3186703"/>
                <a:gd name="connsiteX242" fmla="*/ 525780 w 1714500"/>
                <a:gd name="connsiteY242" fmla="*/ 3107897 h 3186703"/>
                <a:gd name="connsiteX243" fmla="*/ 591503 w 1714500"/>
                <a:gd name="connsiteY243" fmla="*/ 3150704 h 3186703"/>
                <a:gd name="connsiteX244" fmla="*/ 699135 w 1714500"/>
                <a:gd name="connsiteY244" fmla="*/ 3164973 h 3186703"/>
                <a:gd name="connsiteX245" fmla="*/ 968693 w 1714500"/>
                <a:gd name="connsiteY245" fmla="*/ 3176387 h 3186703"/>
                <a:gd name="connsiteX246" fmla="*/ 1037272 w 1714500"/>
                <a:gd name="connsiteY246" fmla="*/ 3171631 h 3186703"/>
                <a:gd name="connsiteX247" fmla="*/ 1099185 w 1714500"/>
                <a:gd name="connsiteY247" fmla="*/ 3144996 h 3186703"/>
                <a:gd name="connsiteX248" fmla="*/ 1193482 w 1714500"/>
                <a:gd name="connsiteY248" fmla="*/ 3062237 h 3186703"/>
                <a:gd name="connsiteX249" fmla="*/ 1316355 w 1714500"/>
                <a:gd name="connsiteY249" fmla="*/ 2785422 h 3186703"/>
                <a:gd name="connsiteX250" fmla="*/ 1227773 w 1714500"/>
                <a:gd name="connsiteY250" fmla="*/ 2499094 h 3186703"/>
                <a:gd name="connsiteX251" fmla="*/ 1216343 w 1714500"/>
                <a:gd name="connsiteY251" fmla="*/ 2490533 h 3186703"/>
                <a:gd name="connsiteX252" fmla="*/ 1199198 w 1714500"/>
                <a:gd name="connsiteY252" fmla="*/ 2492435 h 3186703"/>
                <a:gd name="connsiteX253" fmla="*/ 872490 w 1714500"/>
                <a:gd name="connsiteY253" fmla="*/ 2517168 h 3186703"/>
                <a:gd name="connsiteX254" fmla="*/ 458153 w 1714500"/>
                <a:gd name="connsiteY254" fmla="*/ 2478166 h 3186703"/>
                <a:gd name="connsiteX255" fmla="*/ 439103 w 1714500"/>
                <a:gd name="connsiteY255" fmla="*/ 2477215 h 3186703"/>
                <a:gd name="connsiteX256" fmla="*/ 427672 w 1714500"/>
                <a:gd name="connsiteY256" fmla="*/ 2486727 h 3186703"/>
                <a:gd name="connsiteX257" fmla="*/ 366713 w 1714500"/>
                <a:gd name="connsiteY257" fmla="*/ 2626562 h 3186703"/>
                <a:gd name="connsiteX258" fmla="*/ 360997 w 1714500"/>
                <a:gd name="connsiteY258" fmla="*/ 2790178 h 3186703"/>
                <a:gd name="connsiteX259" fmla="*/ 372428 w 1714500"/>
                <a:gd name="connsiteY259" fmla="*/ 2852009 h 3186703"/>
                <a:gd name="connsiteX260" fmla="*/ 399097 w 1714500"/>
                <a:gd name="connsiteY260" fmla="*/ 2932866 h 3186703"/>
                <a:gd name="connsiteX261" fmla="*/ 915353 w 1714500"/>
                <a:gd name="connsiteY261" fmla="*/ 1148312 h 3186703"/>
                <a:gd name="connsiteX262" fmla="*/ 915353 w 1714500"/>
                <a:gd name="connsiteY262" fmla="*/ 1148312 h 3186703"/>
                <a:gd name="connsiteX263" fmla="*/ 915353 w 1714500"/>
                <a:gd name="connsiteY263" fmla="*/ 1150214 h 3186703"/>
                <a:gd name="connsiteX264" fmla="*/ 915353 w 1714500"/>
                <a:gd name="connsiteY264" fmla="*/ 1161629 h 3186703"/>
                <a:gd name="connsiteX265" fmla="*/ 922972 w 1714500"/>
                <a:gd name="connsiteY265" fmla="*/ 1243437 h 3186703"/>
                <a:gd name="connsiteX266" fmla="*/ 921068 w 1714500"/>
                <a:gd name="connsiteY266" fmla="*/ 1281487 h 3186703"/>
                <a:gd name="connsiteX267" fmla="*/ 922020 w 1714500"/>
                <a:gd name="connsiteY267" fmla="*/ 1325245 h 3186703"/>
                <a:gd name="connsiteX268" fmla="*/ 919163 w 1714500"/>
                <a:gd name="connsiteY268" fmla="*/ 1453665 h 3186703"/>
                <a:gd name="connsiteX269" fmla="*/ 915353 w 1714500"/>
                <a:gd name="connsiteY269" fmla="*/ 1493618 h 3186703"/>
                <a:gd name="connsiteX270" fmla="*/ 912495 w 1714500"/>
                <a:gd name="connsiteY270" fmla="*/ 1534521 h 3186703"/>
                <a:gd name="connsiteX271" fmla="*/ 902018 w 1714500"/>
                <a:gd name="connsiteY271" fmla="*/ 1588743 h 3186703"/>
                <a:gd name="connsiteX272" fmla="*/ 878205 w 1714500"/>
                <a:gd name="connsiteY272" fmla="*/ 1678161 h 3186703"/>
                <a:gd name="connsiteX273" fmla="*/ 857250 w 1714500"/>
                <a:gd name="connsiteY273" fmla="*/ 1768530 h 3186703"/>
                <a:gd name="connsiteX274" fmla="*/ 843915 w 1714500"/>
                <a:gd name="connsiteY274" fmla="*/ 1817995 h 3186703"/>
                <a:gd name="connsiteX275" fmla="*/ 841057 w 1714500"/>
                <a:gd name="connsiteY275" fmla="*/ 1832264 h 3186703"/>
                <a:gd name="connsiteX276" fmla="*/ 844868 w 1714500"/>
                <a:gd name="connsiteY276" fmla="*/ 1831313 h 3186703"/>
                <a:gd name="connsiteX277" fmla="*/ 872490 w 1714500"/>
                <a:gd name="connsiteY277" fmla="*/ 1817995 h 3186703"/>
                <a:gd name="connsiteX278" fmla="*/ 996315 w 1714500"/>
                <a:gd name="connsiteY278" fmla="*/ 1745700 h 3186703"/>
                <a:gd name="connsiteX279" fmla="*/ 1097280 w 1714500"/>
                <a:gd name="connsiteY279" fmla="*/ 1640110 h 3186703"/>
                <a:gd name="connsiteX280" fmla="*/ 1173480 w 1714500"/>
                <a:gd name="connsiteY280" fmla="*/ 1508837 h 3186703"/>
                <a:gd name="connsiteX281" fmla="*/ 1181100 w 1714500"/>
                <a:gd name="connsiteY281" fmla="*/ 1416566 h 3186703"/>
                <a:gd name="connsiteX282" fmla="*/ 1166813 w 1714500"/>
                <a:gd name="connsiteY282" fmla="*/ 1365198 h 3186703"/>
                <a:gd name="connsiteX283" fmla="*/ 1146810 w 1714500"/>
                <a:gd name="connsiteY283" fmla="*/ 1319538 h 3186703"/>
                <a:gd name="connsiteX284" fmla="*/ 1108710 w 1714500"/>
                <a:gd name="connsiteY284" fmla="*/ 1272926 h 3186703"/>
                <a:gd name="connsiteX285" fmla="*/ 1086803 w 1714500"/>
                <a:gd name="connsiteY285" fmla="*/ 1246291 h 3186703"/>
                <a:gd name="connsiteX286" fmla="*/ 1057275 w 1714500"/>
                <a:gd name="connsiteY286" fmla="*/ 1206338 h 3186703"/>
                <a:gd name="connsiteX287" fmla="*/ 1012507 w 1714500"/>
                <a:gd name="connsiteY287" fmla="*/ 1168288 h 3186703"/>
                <a:gd name="connsiteX288" fmla="*/ 971550 w 1714500"/>
                <a:gd name="connsiteY288" fmla="*/ 1141653 h 3186703"/>
                <a:gd name="connsiteX289" fmla="*/ 948690 w 1714500"/>
                <a:gd name="connsiteY289" fmla="*/ 1132141 h 3186703"/>
                <a:gd name="connsiteX290" fmla="*/ 927735 w 1714500"/>
                <a:gd name="connsiteY290" fmla="*/ 1122628 h 3186703"/>
                <a:gd name="connsiteX291" fmla="*/ 907732 w 1714500"/>
                <a:gd name="connsiteY291" fmla="*/ 1099798 h 3186703"/>
                <a:gd name="connsiteX292" fmla="*/ 903922 w 1714500"/>
                <a:gd name="connsiteY292" fmla="*/ 1095041 h 3186703"/>
                <a:gd name="connsiteX293" fmla="*/ 898207 w 1714500"/>
                <a:gd name="connsiteY293" fmla="*/ 1106457 h 3186703"/>
                <a:gd name="connsiteX294" fmla="*/ 890588 w 1714500"/>
                <a:gd name="connsiteY294" fmla="*/ 1118823 h 3186703"/>
                <a:gd name="connsiteX295" fmla="*/ 855345 w 1714500"/>
                <a:gd name="connsiteY295" fmla="*/ 1132141 h 3186703"/>
                <a:gd name="connsiteX296" fmla="*/ 820103 w 1714500"/>
                <a:gd name="connsiteY296" fmla="*/ 1151166 h 3186703"/>
                <a:gd name="connsiteX297" fmla="*/ 790575 w 1714500"/>
                <a:gd name="connsiteY297" fmla="*/ 1173044 h 3186703"/>
                <a:gd name="connsiteX298" fmla="*/ 778193 w 1714500"/>
                <a:gd name="connsiteY298" fmla="*/ 1186362 h 3186703"/>
                <a:gd name="connsiteX299" fmla="*/ 769620 w 1714500"/>
                <a:gd name="connsiteY299" fmla="*/ 1195875 h 3186703"/>
                <a:gd name="connsiteX300" fmla="*/ 734378 w 1714500"/>
                <a:gd name="connsiteY300" fmla="*/ 1248194 h 3186703"/>
                <a:gd name="connsiteX301" fmla="*/ 723900 w 1714500"/>
                <a:gd name="connsiteY301" fmla="*/ 1282439 h 3186703"/>
                <a:gd name="connsiteX302" fmla="*/ 698182 w 1714500"/>
                <a:gd name="connsiteY302" fmla="*/ 1326197 h 3186703"/>
                <a:gd name="connsiteX303" fmla="*/ 666750 w 1714500"/>
                <a:gd name="connsiteY303" fmla="*/ 1394687 h 3186703"/>
                <a:gd name="connsiteX304" fmla="*/ 653415 w 1714500"/>
                <a:gd name="connsiteY304" fmla="*/ 1501227 h 3186703"/>
                <a:gd name="connsiteX305" fmla="*/ 655320 w 1714500"/>
                <a:gd name="connsiteY305" fmla="*/ 1552595 h 3186703"/>
                <a:gd name="connsiteX306" fmla="*/ 669607 w 1714500"/>
                <a:gd name="connsiteY306" fmla="*/ 1604914 h 3186703"/>
                <a:gd name="connsiteX307" fmla="*/ 678180 w 1714500"/>
                <a:gd name="connsiteY307" fmla="*/ 1625842 h 3186703"/>
                <a:gd name="connsiteX308" fmla="*/ 713422 w 1714500"/>
                <a:gd name="connsiteY308" fmla="*/ 1710504 h 3186703"/>
                <a:gd name="connsiteX309" fmla="*/ 733425 w 1714500"/>
                <a:gd name="connsiteY309" fmla="*/ 1748554 h 3186703"/>
                <a:gd name="connsiteX310" fmla="*/ 767715 w 1714500"/>
                <a:gd name="connsiteY310" fmla="*/ 1790409 h 3186703"/>
                <a:gd name="connsiteX311" fmla="*/ 804863 w 1714500"/>
                <a:gd name="connsiteY311" fmla="*/ 1819898 h 3186703"/>
                <a:gd name="connsiteX312" fmla="*/ 810578 w 1714500"/>
                <a:gd name="connsiteY312" fmla="*/ 1838923 h 3186703"/>
                <a:gd name="connsiteX313" fmla="*/ 810578 w 1714500"/>
                <a:gd name="connsiteY313" fmla="*/ 1845582 h 3186703"/>
                <a:gd name="connsiteX314" fmla="*/ 814388 w 1714500"/>
                <a:gd name="connsiteY314" fmla="*/ 1835118 h 3186703"/>
                <a:gd name="connsiteX315" fmla="*/ 817245 w 1714500"/>
                <a:gd name="connsiteY315" fmla="*/ 1820849 h 3186703"/>
                <a:gd name="connsiteX316" fmla="*/ 843915 w 1714500"/>
                <a:gd name="connsiteY316" fmla="*/ 1708601 h 3186703"/>
                <a:gd name="connsiteX317" fmla="*/ 877253 w 1714500"/>
                <a:gd name="connsiteY317" fmla="*/ 1600158 h 3186703"/>
                <a:gd name="connsiteX318" fmla="*/ 901065 w 1714500"/>
                <a:gd name="connsiteY318" fmla="*/ 1471738 h 3186703"/>
                <a:gd name="connsiteX319" fmla="*/ 912495 w 1714500"/>
                <a:gd name="connsiteY319" fmla="*/ 1325245 h 3186703"/>
                <a:gd name="connsiteX320" fmla="*/ 911543 w 1714500"/>
                <a:gd name="connsiteY320" fmla="*/ 1305269 h 3186703"/>
                <a:gd name="connsiteX321" fmla="*/ 911543 w 1714500"/>
                <a:gd name="connsiteY321" fmla="*/ 1196826 h 3186703"/>
                <a:gd name="connsiteX322" fmla="*/ 904875 w 1714500"/>
                <a:gd name="connsiteY322" fmla="*/ 1168288 h 3186703"/>
                <a:gd name="connsiteX323" fmla="*/ 903922 w 1714500"/>
                <a:gd name="connsiteY323" fmla="*/ 1150214 h 3186703"/>
                <a:gd name="connsiteX324" fmla="*/ 906780 w 1714500"/>
                <a:gd name="connsiteY324" fmla="*/ 1144507 h 3186703"/>
                <a:gd name="connsiteX325" fmla="*/ 915353 w 1714500"/>
                <a:gd name="connsiteY325" fmla="*/ 1148312 h 3186703"/>
                <a:gd name="connsiteX326" fmla="*/ 1042988 w 1714500"/>
                <a:gd name="connsiteY326" fmla="*/ 282670 h 3186703"/>
                <a:gd name="connsiteX327" fmla="*/ 1036320 w 1714500"/>
                <a:gd name="connsiteY327" fmla="*/ 293134 h 3186703"/>
                <a:gd name="connsiteX328" fmla="*/ 1026795 w 1714500"/>
                <a:gd name="connsiteY328" fmla="*/ 306451 h 3186703"/>
                <a:gd name="connsiteX329" fmla="*/ 976313 w 1714500"/>
                <a:gd name="connsiteY329" fmla="*/ 385405 h 3186703"/>
                <a:gd name="connsiteX330" fmla="*/ 956310 w 1714500"/>
                <a:gd name="connsiteY330" fmla="*/ 426309 h 3186703"/>
                <a:gd name="connsiteX331" fmla="*/ 942975 w 1714500"/>
                <a:gd name="connsiteY331" fmla="*/ 462457 h 3186703"/>
                <a:gd name="connsiteX332" fmla="*/ 927735 w 1714500"/>
                <a:gd name="connsiteY332" fmla="*/ 505263 h 3186703"/>
                <a:gd name="connsiteX333" fmla="*/ 921068 w 1714500"/>
                <a:gd name="connsiteY333" fmla="*/ 530947 h 3186703"/>
                <a:gd name="connsiteX334" fmla="*/ 909638 w 1714500"/>
                <a:gd name="connsiteY334" fmla="*/ 567095 h 3186703"/>
                <a:gd name="connsiteX335" fmla="*/ 897255 w 1714500"/>
                <a:gd name="connsiteY335" fmla="*/ 609901 h 3186703"/>
                <a:gd name="connsiteX336" fmla="*/ 883920 w 1714500"/>
                <a:gd name="connsiteY336" fmla="*/ 654611 h 3186703"/>
                <a:gd name="connsiteX337" fmla="*/ 881063 w 1714500"/>
                <a:gd name="connsiteY337" fmla="*/ 699320 h 3186703"/>
                <a:gd name="connsiteX338" fmla="*/ 882015 w 1714500"/>
                <a:gd name="connsiteY338" fmla="*/ 725003 h 3186703"/>
                <a:gd name="connsiteX339" fmla="*/ 880110 w 1714500"/>
                <a:gd name="connsiteY339" fmla="*/ 767810 h 3186703"/>
                <a:gd name="connsiteX340" fmla="*/ 881063 w 1714500"/>
                <a:gd name="connsiteY340" fmla="*/ 808714 h 3186703"/>
                <a:gd name="connsiteX341" fmla="*/ 880110 w 1714500"/>
                <a:gd name="connsiteY341" fmla="*/ 836300 h 3186703"/>
                <a:gd name="connsiteX342" fmla="*/ 879157 w 1714500"/>
                <a:gd name="connsiteY342" fmla="*/ 881009 h 3186703"/>
                <a:gd name="connsiteX343" fmla="*/ 879157 w 1714500"/>
                <a:gd name="connsiteY343" fmla="*/ 887668 h 3186703"/>
                <a:gd name="connsiteX344" fmla="*/ 882968 w 1714500"/>
                <a:gd name="connsiteY344" fmla="*/ 887668 h 3186703"/>
                <a:gd name="connsiteX345" fmla="*/ 909638 w 1714500"/>
                <a:gd name="connsiteY345" fmla="*/ 877204 h 3186703"/>
                <a:gd name="connsiteX346" fmla="*/ 943928 w 1714500"/>
                <a:gd name="connsiteY346" fmla="*/ 855325 h 3186703"/>
                <a:gd name="connsiteX347" fmla="*/ 994410 w 1714500"/>
                <a:gd name="connsiteY347" fmla="*/ 818226 h 3186703"/>
                <a:gd name="connsiteX348" fmla="*/ 1020128 w 1714500"/>
                <a:gd name="connsiteY348" fmla="*/ 795396 h 3186703"/>
                <a:gd name="connsiteX349" fmla="*/ 1048703 w 1714500"/>
                <a:gd name="connsiteY349" fmla="*/ 767810 h 3186703"/>
                <a:gd name="connsiteX350" fmla="*/ 1057275 w 1714500"/>
                <a:gd name="connsiteY350" fmla="*/ 757346 h 3186703"/>
                <a:gd name="connsiteX351" fmla="*/ 1094423 w 1714500"/>
                <a:gd name="connsiteY351" fmla="*/ 714539 h 3186703"/>
                <a:gd name="connsiteX352" fmla="*/ 1111568 w 1714500"/>
                <a:gd name="connsiteY352" fmla="*/ 687904 h 3186703"/>
                <a:gd name="connsiteX353" fmla="*/ 1141095 w 1714500"/>
                <a:gd name="connsiteY353" fmla="*/ 642244 h 3186703"/>
                <a:gd name="connsiteX354" fmla="*/ 1157288 w 1714500"/>
                <a:gd name="connsiteY354" fmla="*/ 610853 h 3186703"/>
                <a:gd name="connsiteX355" fmla="*/ 1179195 w 1714500"/>
                <a:gd name="connsiteY355" fmla="*/ 559485 h 3186703"/>
                <a:gd name="connsiteX356" fmla="*/ 1203960 w 1714500"/>
                <a:gd name="connsiteY356" fmla="*/ 489092 h 3186703"/>
                <a:gd name="connsiteX357" fmla="*/ 1212532 w 1714500"/>
                <a:gd name="connsiteY357" fmla="*/ 412992 h 3186703"/>
                <a:gd name="connsiteX358" fmla="*/ 1212532 w 1714500"/>
                <a:gd name="connsiteY358" fmla="*/ 354014 h 3186703"/>
                <a:gd name="connsiteX359" fmla="*/ 1215390 w 1714500"/>
                <a:gd name="connsiteY359" fmla="*/ 330233 h 3186703"/>
                <a:gd name="connsiteX360" fmla="*/ 1220152 w 1714500"/>
                <a:gd name="connsiteY360" fmla="*/ 264596 h 3186703"/>
                <a:gd name="connsiteX361" fmla="*/ 1211580 w 1714500"/>
                <a:gd name="connsiteY361" fmla="*/ 215131 h 3186703"/>
                <a:gd name="connsiteX362" fmla="*/ 1197293 w 1714500"/>
                <a:gd name="connsiteY362" fmla="*/ 178032 h 3186703"/>
                <a:gd name="connsiteX363" fmla="*/ 1184910 w 1714500"/>
                <a:gd name="connsiteY363" fmla="*/ 152348 h 3186703"/>
                <a:gd name="connsiteX364" fmla="*/ 1150620 w 1714500"/>
                <a:gd name="connsiteY364" fmla="*/ 109542 h 3186703"/>
                <a:gd name="connsiteX365" fmla="*/ 1121093 w 1714500"/>
                <a:gd name="connsiteY365" fmla="*/ 82906 h 3186703"/>
                <a:gd name="connsiteX366" fmla="*/ 1112520 w 1714500"/>
                <a:gd name="connsiteY366" fmla="*/ 75296 h 3186703"/>
                <a:gd name="connsiteX367" fmla="*/ 1100138 w 1714500"/>
                <a:gd name="connsiteY367" fmla="*/ 87663 h 3186703"/>
                <a:gd name="connsiteX368" fmla="*/ 1090613 w 1714500"/>
                <a:gd name="connsiteY368" fmla="*/ 92419 h 3186703"/>
                <a:gd name="connsiteX369" fmla="*/ 1074420 w 1714500"/>
                <a:gd name="connsiteY369" fmla="*/ 92419 h 3186703"/>
                <a:gd name="connsiteX370" fmla="*/ 1062990 w 1714500"/>
                <a:gd name="connsiteY370" fmla="*/ 93370 h 3186703"/>
                <a:gd name="connsiteX371" fmla="*/ 1025843 w 1714500"/>
                <a:gd name="connsiteY371" fmla="*/ 100029 h 3186703"/>
                <a:gd name="connsiteX372" fmla="*/ 985838 w 1714500"/>
                <a:gd name="connsiteY372" fmla="*/ 104785 h 3186703"/>
                <a:gd name="connsiteX373" fmla="*/ 942022 w 1714500"/>
                <a:gd name="connsiteY373" fmla="*/ 119054 h 3186703"/>
                <a:gd name="connsiteX374" fmla="*/ 915353 w 1714500"/>
                <a:gd name="connsiteY374" fmla="*/ 133323 h 3186703"/>
                <a:gd name="connsiteX375" fmla="*/ 868680 w 1714500"/>
                <a:gd name="connsiteY375" fmla="*/ 166617 h 3186703"/>
                <a:gd name="connsiteX376" fmla="*/ 830580 w 1714500"/>
                <a:gd name="connsiteY376" fmla="*/ 192301 h 3186703"/>
                <a:gd name="connsiteX377" fmla="*/ 825818 w 1714500"/>
                <a:gd name="connsiteY377" fmla="*/ 204667 h 3186703"/>
                <a:gd name="connsiteX378" fmla="*/ 832485 w 1714500"/>
                <a:gd name="connsiteY378" fmla="*/ 237961 h 3186703"/>
                <a:gd name="connsiteX379" fmla="*/ 835343 w 1714500"/>
                <a:gd name="connsiteY379" fmla="*/ 255083 h 3186703"/>
                <a:gd name="connsiteX380" fmla="*/ 840105 w 1714500"/>
                <a:gd name="connsiteY380" fmla="*/ 283621 h 3186703"/>
                <a:gd name="connsiteX381" fmla="*/ 848678 w 1714500"/>
                <a:gd name="connsiteY381" fmla="*/ 370185 h 3186703"/>
                <a:gd name="connsiteX382" fmla="*/ 856297 w 1714500"/>
                <a:gd name="connsiteY382" fmla="*/ 417748 h 3186703"/>
                <a:gd name="connsiteX383" fmla="*/ 866775 w 1714500"/>
                <a:gd name="connsiteY383" fmla="*/ 457701 h 3186703"/>
                <a:gd name="connsiteX384" fmla="*/ 872490 w 1714500"/>
                <a:gd name="connsiteY384" fmla="*/ 534752 h 3186703"/>
                <a:gd name="connsiteX385" fmla="*/ 872490 w 1714500"/>
                <a:gd name="connsiteY385" fmla="*/ 558534 h 3186703"/>
                <a:gd name="connsiteX386" fmla="*/ 873443 w 1714500"/>
                <a:gd name="connsiteY386" fmla="*/ 584218 h 3186703"/>
                <a:gd name="connsiteX387" fmla="*/ 873443 w 1714500"/>
                <a:gd name="connsiteY387" fmla="*/ 628927 h 3186703"/>
                <a:gd name="connsiteX388" fmla="*/ 874395 w 1714500"/>
                <a:gd name="connsiteY388" fmla="*/ 632732 h 3186703"/>
                <a:gd name="connsiteX389" fmla="*/ 876300 w 1714500"/>
                <a:gd name="connsiteY389" fmla="*/ 632732 h 3186703"/>
                <a:gd name="connsiteX390" fmla="*/ 879157 w 1714500"/>
                <a:gd name="connsiteY390" fmla="*/ 624170 h 3186703"/>
                <a:gd name="connsiteX391" fmla="*/ 890588 w 1714500"/>
                <a:gd name="connsiteY391" fmla="*/ 579461 h 3186703"/>
                <a:gd name="connsiteX392" fmla="*/ 899160 w 1714500"/>
                <a:gd name="connsiteY392" fmla="*/ 549972 h 3186703"/>
                <a:gd name="connsiteX393" fmla="*/ 922972 w 1714500"/>
                <a:gd name="connsiteY393" fmla="*/ 482433 h 3186703"/>
                <a:gd name="connsiteX394" fmla="*/ 946785 w 1714500"/>
                <a:gd name="connsiteY394" fmla="*/ 425358 h 3186703"/>
                <a:gd name="connsiteX395" fmla="*/ 1016318 w 1714500"/>
                <a:gd name="connsiteY395" fmla="*/ 308354 h 3186703"/>
                <a:gd name="connsiteX396" fmla="*/ 1032510 w 1714500"/>
                <a:gd name="connsiteY396" fmla="*/ 285524 h 3186703"/>
                <a:gd name="connsiteX397" fmla="*/ 1042988 w 1714500"/>
                <a:gd name="connsiteY397" fmla="*/ 282670 h 3186703"/>
                <a:gd name="connsiteX398" fmla="*/ 1042988 w 1714500"/>
                <a:gd name="connsiteY398" fmla="*/ 282670 h 3186703"/>
                <a:gd name="connsiteX399" fmla="*/ 124778 w 1714500"/>
                <a:gd name="connsiteY399" fmla="*/ 556631 h 3186703"/>
                <a:gd name="connsiteX400" fmla="*/ 142875 w 1714500"/>
                <a:gd name="connsiteY400" fmla="*/ 572803 h 3186703"/>
                <a:gd name="connsiteX401" fmla="*/ 159068 w 1714500"/>
                <a:gd name="connsiteY401" fmla="*/ 590876 h 3186703"/>
                <a:gd name="connsiteX402" fmla="*/ 178118 w 1714500"/>
                <a:gd name="connsiteY402" fmla="*/ 612755 h 3186703"/>
                <a:gd name="connsiteX403" fmla="*/ 222885 w 1714500"/>
                <a:gd name="connsiteY403" fmla="*/ 651757 h 3186703"/>
                <a:gd name="connsiteX404" fmla="*/ 254318 w 1714500"/>
                <a:gd name="connsiteY404" fmla="*/ 684099 h 3186703"/>
                <a:gd name="connsiteX405" fmla="*/ 303847 w 1714500"/>
                <a:gd name="connsiteY405" fmla="*/ 738321 h 3186703"/>
                <a:gd name="connsiteX406" fmla="*/ 320040 w 1714500"/>
                <a:gd name="connsiteY406" fmla="*/ 756395 h 3186703"/>
                <a:gd name="connsiteX407" fmla="*/ 340995 w 1714500"/>
                <a:gd name="connsiteY407" fmla="*/ 781127 h 3186703"/>
                <a:gd name="connsiteX408" fmla="*/ 381000 w 1714500"/>
                <a:gd name="connsiteY408" fmla="*/ 818226 h 3186703"/>
                <a:gd name="connsiteX409" fmla="*/ 410528 w 1714500"/>
                <a:gd name="connsiteY409" fmla="*/ 839154 h 3186703"/>
                <a:gd name="connsiteX410" fmla="*/ 445770 w 1714500"/>
                <a:gd name="connsiteY410" fmla="*/ 863887 h 3186703"/>
                <a:gd name="connsiteX411" fmla="*/ 529590 w 1714500"/>
                <a:gd name="connsiteY411" fmla="*/ 917157 h 3186703"/>
                <a:gd name="connsiteX412" fmla="*/ 560070 w 1714500"/>
                <a:gd name="connsiteY412" fmla="*/ 940938 h 3186703"/>
                <a:gd name="connsiteX413" fmla="*/ 569595 w 1714500"/>
                <a:gd name="connsiteY413" fmla="*/ 951402 h 3186703"/>
                <a:gd name="connsiteX414" fmla="*/ 599122 w 1714500"/>
                <a:gd name="connsiteY414" fmla="*/ 991355 h 3186703"/>
                <a:gd name="connsiteX415" fmla="*/ 632460 w 1714500"/>
                <a:gd name="connsiteY415" fmla="*/ 1061748 h 3186703"/>
                <a:gd name="connsiteX416" fmla="*/ 638175 w 1714500"/>
                <a:gd name="connsiteY416" fmla="*/ 1095041 h 3186703"/>
                <a:gd name="connsiteX417" fmla="*/ 642938 w 1714500"/>
                <a:gd name="connsiteY417" fmla="*/ 1118823 h 3186703"/>
                <a:gd name="connsiteX418" fmla="*/ 648653 w 1714500"/>
                <a:gd name="connsiteY418" fmla="*/ 1140702 h 3186703"/>
                <a:gd name="connsiteX419" fmla="*/ 656272 w 1714500"/>
                <a:gd name="connsiteY419" fmla="*/ 1158776 h 3186703"/>
                <a:gd name="connsiteX420" fmla="*/ 684847 w 1714500"/>
                <a:gd name="connsiteY420" fmla="*/ 1211095 h 3186703"/>
                <a:gd name="connsiteX421" fmla="*/ 708660 w 1714500"/>
                <a:gd name="connsiteY421" fmla="*/ 1256755 h 3186703"/>
                <a:gd name="connsiteX422" fmla="*/ 719138 w 1714500"/>
                <a:gd name="connsiteY422" fmla="*/ 1274829 h 3186703"/>
                <a:gd name="connsiteX423" fmla="*/ 724853 w 1714500"/>
                <a:gd name="connsiteY423" fmla="*/ 1257706 h 3186703"/>
                <a:gd name="connsiteX424" fmla="*/ 738188 w 1714500"/>
                <a:gd name="connsiteY424" fmla="*/ 1225364 h 3186703"/>
                <a:gd name="connsiteX425" fmla="*/ 759143 w 1714500"/>
                <a:gd name="connsiteY425" fmla="*/ 1195875 h 3186703"/>
                <a:gd name="connsiteX426" fmla="*/ 773430 w 1714500"/>
                <a:gd name="connsiteY426" fmla="*/ 1169240 h 3186703"/>
                <a:gd name="connsiteX427" fmla="*/ 776288 w 1714500"/>
                <a:gd name="connsiteY427" fmla="*/ 1138799 h 3186703"/>
                <a:gd name="connsiteX428" fmla="*/ 771525 w 1714500"/>
                <a:gd name="connsiteY428" fmla="*/ 1107408 h 3186703"/>
                <a:gd name="connsiteX429" fmla="*/ 762000 w 1714500"/>
                <a:gd name="connsiteY429" fmla="*/ 1065553 h 3186703"/>
                <a:gd name="connsiteX430" fmla="*/ 751522 w 1714500"/>
                <a:gd name="connsiteY430" fmla="*/ 1030356 h 3186703"/>
                <a:gd name="connsiteX431" fmla="*/ 728663 w 1714500"/>
                <a:gd name="connsiteY431" fmla="*/ 965671 h 3186703"/>
                <a:gd name="connsiteX432" fmla="*/ 673418 w 1714500"/>
                <a:gd name="connsiteY432" fmla="*/ 866740 h 3186703"/>
                <a:gd name="connsiteX433" fmla="*/ 633413 w 1714500"/>
                <a:gd name="connsiteY433" fmla="*/ 823934 h 3186703"/>
                <a:gd name="connsiteX434" fmla="*/ 619125 w 1714500"/>
                <a:gd name="connsiteY434" fmla="*/ 808714 h 3186703"/>
                <a:gd name="connsiteX435" fmla="*/ 599122 w 1714500"/>
                <a:gd name="connsiteY435" fmla="*/ 774469 h 3186703"/>
                <a:gd name="connsiteX436" fmla="*/ 562928 w 1714500"/>
                <a:gd name="connsiteY436" fmla="*/ 726906 h 3186703"/>
                <a:gd name="connsiteX437" fmla="*/ 533400 w 1714500"/>
                <a:gd name="connsiteY437" fmla="*/ 701222 h 3186703"/>
                <a:gd name="connsiteX438" fmla="*/ 491490 w 1714500"/>
                <a:gd name="connsiteY438" fmla="*/ 666026 h 3186703"/>
                <a:gd name="connsiteX439" fmla="*/ 465772 w 1714500"/>
                <a:gd name="connsiteY439" fmla="*/ 647952 h 3186703"/>
                <a:gd name="connsiteX440" fmla="*/ 398145 w 1714500"/>
                <a:gd name="connsiteY440" fmla="*/ 622268 h 3186703"/>
                <a:gd name="connsiteX441" fmla="*/ 380047 w 1714500"/>
                <a:gd name="connsiteY441" fmla="*/ 618463 h 3186703"/>
                <a:gd name="connsiteX442" fmla="*/ 356235 w 1714500"/>
                <a:gd name="connsiteY442" fmla="*/ 611804 h 3186703"/>
                <a:gd name="connsiteX443" fmla="*/ 297180 w 1714500"/>
                <a:gd name="connsiteY443" fmla="*/ 572803 h 3186703"/>
                <a:gd name="connsiteX444" fmla="*/ 248603 w 1714500"/>
                <a:gd name="connsiteY444" fmla="*/ 547119 h 3186703"/>
                <a:gd name="connsiteX445" fmla="*/ 219075 w 1714500"/>
                <a:gd name="connsiteY445" fmla="*/ 540460 h 3186703"/>
                <a:gd name="connsiteX446" fmla="*/ 200025 w 1714500"/>
                <a:gd name="connsiteY446" fmla="*/ 539509 h 3186703"/>
                <a:gd name="connsiteX447" fmla="*/ 161925 w 1714500"/>
                <a:gd name="connsiteY447" fmla="*/ 543314 h 3186703"/>
                <a:gd name="connsiteX448" fmla="*/ 124778 w 1714500"/>
                <a:gd name="connsiteY448" fmla="*/ 556631 h 3186703"/>
                <a:gd name="connsiteX449" fmla="*/ 798195 w 1714500"/>
                <a:gd name="connsiteY449" fmla="*/ 2481971 h 3186703"/>
                <a:gd name="connsiteX450" fmla="*/ 800100 w 1714500"/>
                <a:gd name="connsiteY450" fmla="*/ 2455336 h 3186703"/>
                <a:gd name="connsiteX451" fmla="*/ 801053 w 1714500"/>
                <a:gd name="connsiteY451" fmla="*/ 2440116 h 3186703"/>
                <a:gd name="connsiteX452" fmla="*/ 801053 w 1714500"/>
                <a:gd name="connsiteY452" fmla="*/ 2382089 h 3186703"/>
                <a:gd name="connsiteX453" fmla="*/ 801053 w 1714500"/>
                <a:gd name="connsiteY453" fmla="*/ 2356406 h 3186703"/>
                <a:gd name="connsiteX454" fmla="*/ 800100 w 1714500"/>
                <a:gd name="connsiteY454" fmla="*/ 2327868 h 3186703"/>
                <a:gd name="connsiteX455" fmla="*/ 802957 w 1714500"/>
                <a:gd name="connsiteY455" fmla="*/ 2280305 h 3186703"/>
                <a:gd name="connsiteX456" fmla="*/ 806768 w 1714500"/>
                <a:gd name="connsiteY456" fmla="*/ 2225132 h 3186703"/>
                <a:gd name="connsiteX457" fmla="*/ 809625 w 1714500"/>
                <a:gd name="connsiteY457" fmla="*/ 2170911 h 3186703"/>
                <a:gd name="connsiteX458" fmla="*/ 809625 w 1714500"/>
                <a:gd name="connsiteY458" fmla="*/ 2123348 h 3186703"/>
                <a:gd name="connsiteX459" fmla="*/ 810578 w 1714500"/>
                <a:gd name="connsiteY459" fmla="*/ 2109080 h 3186703"/>
                <a:gd name="connsiteX460" fmla="*/ 810578 w 1714500"/>
                <a:gd name="connsiteY460" fmla="*/ 2096713 h 3186703"/>
                <a:gd name="connsiteX461" fmla="*/ 812482 w 1714500"/>
                <a:gd name="connsiteY461" fmla="*/ 2054858 h 3186703"/>
                <a:gd name="connsiteX462" fmla="*/ 824865 w 1714500"/>
                <a:gd name="connsiteY462" fmla="*/ 2027271 h 3186703"/>
                <a:gd name="connsiteX463" fmla="*/ 858203 w 1714500"/>
                <a:gd name="connsiteY463" fmla="*/ 2006344 h 3186703"/>
                <a:gd name="connsiteX464" fmla="*/ 901065 w 1714500"/>
                <a:gd name="connsiteY464" fmla="*/ 1999685 h 3186703"/>
                <a:gd name="connsiteX465" fmla="*/ 930593 w 1714500"/>
                <a:gd name="connsiteY465" fmla="*/ 1993026 h 3186703"/>
                <a:gd name="connsiteX466" fmla="*/ 979170 w 1714500"/>
                <a:gd name="connsiteY466" fmla="*/ 1981611 h 3186703"/>
                <a:gd name="connsiteX467" fmla="*/ 1031557 w 1714500"/>
                <a:gd name="connsiteY467" fmla="*/ 1966391 h 3186703"/>
                <a:gd name="connsiteX468" fmla="*/ 1063943 w 1714500"/>
                <a:gd name="connsiteY468" fmla="*/ 1956879 h 3186703"/>
                <a:gd name="connsiteX469" fmla="*/ 1109663 w 1714500"/>
                <a:gd name="connsiteY469" fmla="*/ 1940707 h 3186703"/>
                <a:gd name="connsiteX470" fmla="*/ 1151573 w 1714500"/>
                <a:gd name="connsiteY470" fmla="*/ 1923585 h 3186703"/>
                <a:gd name="connsiteX471" fmla="*/ 1233488 w 1714500"/>
                <a:gd name="connsiteY471" fmla="*/ 1890291 h 3186703"/>
                <a:gd name="connsiteX472" fmla="*/ 1262063 w 1714500"/>
                <a:gd name="connsiteY472" fmla="*/ 1876022 h 3186703"/>
                <a:gd name="connsiteX473" fmla="*/ 1308735 w 1714500"/>
                <a:gd name="connsiteY473" fmla="*/ 1854143 h 3186703"/>
                <a:gd name="connsiteX474" fmla="*/ 1354455 w 1714500"/>
                <a:gd name="connsiteY474" fmla="*/ 1834167 h 3186703"/>
                <a:gd name="connsiteX475" fmla="*/ 1403032 w 1714500"/>
                <a:gd name="connsiteY475" fmla="*/ 1816093 h 3186703"/>
                <a:gd name="connsiteX476" fmla="*/ 1434465 w 1714500"/>
                <a:gd name="connsiteY476" fmla="*/ 1802775 h 3186703"/>
                <a:gd name="connsiteX477" fmla="*/ 1528763 w 1714500"/>
                <a:gd name="connsiteY477" fmla="*/ 1762823 h 3186703"/>
                <a:gd name="connsiteX478" fmla="*/ 1568768 w 1714500"/>
                <a:gd name="connsiteY478" fmla="*/ 1739041 h 3186703"/>
                <a:gd name="connsiteX479" fmla="*/ 1614488 w 1714500"/>
                <a:gd name="connsiteY479" fmla="*/ 1693381 h 3186703"/>
                <a:gd name="connsiteX480" fmla="*/ 1640205 w 1714500"/>
                <a:gd name="connsiteY480" fmla="*/ 1658184 h 3186703"/>
                <a:gd name="connsiteX481" fmla="*/ 1646873 w 1714500"/>
                <a:gd name="connsiteY481" fmla="*/ 1646769 h 3186703"/>
                <a:gd name="connsiteX482" fmla="*/ 1643063 w 1714500"/>
                <a:gd name="connsiteY482" fmla="*/ 1646769 h 3186703"/>
                <a:gd name="connsiteX483" fmla="*/ 1603057 w 1714500"/>
                <a:gd name="connsiteY483" fmla="*/ 1662941 h 3186703"/>
                <a:gd name="connsiteX484" fmla="*/ 1566863 w 1714500"/>
                <a:gd name="connsiteY484" fmla="*/ 1668648 h 3186703"/>
                <a:gd name="connsiteX485" fmla="*/ 1500188 w 1714500"/>
                <a:gd name="connsiteY485" fmla="*/ 1671502 h 3186703"/>
                <a:gd name="connsiteX486" fmla="*/ 1458277 w 1714500"/>
                <a:gd name="connsiteY486" fmla="*/ 1678161 h 3186703"/>
                <a:gd name="connsiteX487" fmla="*/ 1451610 w 1714500"/>
                <a:gd name="connsiteY487" fmla="*/ 1679112 h 3186703"/>
                <a:gd name="connsiteX488" fmla="*/ 1417320 w 1714500"/>
                <a:gd name="connsiteY488" fmla="*/ 1683868 h 3186703"/>
                <a:gd name="connsiteX489" fmla="*/ 1380173 w 1714500"/>
                <a:gd name="connsiteY489" fmla="*/ 1692429 h 3186703"/>
                <a:gd name="connsiteX490" fmla="*/ 1305877 w 1714500"/>
                <a:gd name="connsiteY490" fmla="*/ 1711455 h 3186703"/>
                <a:gd name="connsiteX491" fmla="*/ 1246823 w 1714500"/>
                <a:gd name="connsiteY491" fmla="*/ 1727626 h 3186703"/>
                <a:gd name="connsiteX492" fmla="*/ 1213485 w 1714500"/>
                <a:gd name="connsiteY492" fmla="*/ 1737139 h 3186703"/>
                <a:gd name="connsiteX493" fmla="*/ 1178243 w 1714500"/>
                <a:gd name="connsiteY493" fmla="*/ 1745700 h 3186703"/>
                <a:gd name="connsiteX494" fmla="*/ 1103948 w 1714500"/>
                <a:gd name="connsiteY494" fmla="*/ 1768530 h 3186703"/>
                <a:gd name="connsiteX495" fmla="*/ 1062990 w 1714500"/>
                <a:gd name="connsiteY495" fmla="*/ 1781848 h 3186703"/>
                <a:gd name="connsiteX496" fmla="*/ 1028700 w 1714500"/>
                <a:gd name="connsiteY496" fmla="*/ 1796116 h 3186703"/>
                <a:gd name="connsiteX497" fmla="*/ 958215 w 1714500"/>
                <a:gd name="connsiteY497" fmla="*/ 1847484 h 3186703"/>
                <a:gd name="connsiteX498" fmla="*/ 942975 w 1714500"/>
                <a:gd name="connsiteY498" fmla="*/ 1860802 h 3186703"/>
                <a:gd name="connsiteX499" fmla="*/ 921068 w 1714500"/>
                <a:gd name="connsiteY499" fmla="*/ 1881729 h 3186703"/>
                <a:gd name="connsiteX500" fmla="*/ 892493 w 1714500"/>
                <a:gd name="connsiteY500" fmla="*/ 1906462 h 3186703"/>
                <a:gd name="connsiteX501" fmla="*/ 862013 w 1714500"/>
                <a:gd name="connsiteY501" fmla="*/ 1935951 h 3186703"/>
                <a:gd name="connsiteX502" fmla="*/ 828675 w 1714500"/>
                <a:gd name="connsiteY502" fmla="*/ 1979709 h 3186703"/>
                <a:gd name="connsiteX503" fmla="*/ 809625 w 1714500"/>
                <a:gd name="connsiteY503" fmla="*/ 2016808 h 3186703"/>
                <a:gd name="connsiteX504" fmla="*/ 793432 w 1714500"/>
                <a:gd name="connsiteY504" fmla="*/ 2066273 h 3186703"/>
                <a:gd name="connsiteX505" fmla="*/ 786765 w 1714500"/>
                <a:gd name="connsiteY505" fmla="*/ 2105274 h 3186703"/>
                <a:gd name="connsiteX506" fmla="*/ 782003 w 1714500"/>
                <a:gd name="connsiteY506" fmla="*/ 2211815 h 3186703"/>
                <a:gd name="connsiteX507" fmla="*/ 782955 w 1714500"/>
                <a:gd name="connsiteY507" fmla="*/ 2265085 h 3186703"/>
                <a:gd name="connsiteX508" fmla="*/ 784860 w 1714500"/>
                <a:gd name="connsiteY508" fmla="*/ 2341185 h 3186703"/>
                <a:gd name="connsiteX509" fmla="*/ 787718 w 1714500"/>
                <a:gd name="connsiteY509" fmla="*/ 2400163 h 3186703"/>
                <a:gd name="connsiteX510" fmla="*/ 784860 w 1714500"/>
                <a:gd name="connsiteY510" fmla="*/ 2471507 h 3186703"/>
                <a:gd name="connsiteX511" fmla="*/ 784860 w 1714500"/>
                <a:gd name="connsiteY511" fmla="*/ 2481971 h 3186703"/>
                <a:gd name="connsiteX512" fmla="*/ 798195 w 1714500"/>
                <a:gd name="connsiteY512" fmla="*/ 2481971 h 3186703"/>
                <a:gd name="connsiteX513" fmla="*/ 1001078 w 1714500"/>
                <a:gd name="connsiteY513" fmla="*/ 1150214 h 3186703"/>
                <a:gd name="connsiteX514" fmla="*/ 1017270 w 1714500"/>
                <a:gd name="connsiteY514" fmla="*/ 1134043 h 3186703"/>
                <a:gd name="connsiteX515" fmla="*/ 1035368 w 1714500"/>
                <a:gd name="connsiteY515" fmla="*/ 1121677 h 3186703"/>
                <a:gd name="connsiteX516" fmla="*/ 1071563 w 1714500"/>
                <a:gd name="connsiteY516" fmla="*/ 1097895 h 3186703"/>
                <a:gd name="connsiteX517" fmla="*/ 1120140 w 1714500"/>
                <a:gd name="connsiteY517" fmla="*/ 1076016 h 3186703"/>
                <a:gd name="connsiteX518" fmla="*/ 1136332 w 1714500"/>
                <a:gd name="connsiteY518" fmla="*/ 1068406 h 3186703"/>
                <a:gd name="connsiteX519" fmla="*/ 1178243 w 1714500"/>
                <a:gd name="connsiteY519" fmla="*/ 1047479 h 3186703"/>
                <a:gd name="connsiteX520" fmla="*/ 1203007 w 1714500"/>
                <a:gd name="connsiteY520" fmla="*/ 1029405 h 3186703"/>
                <a:gd name="connsiteX521" fmla="*/ 1227773 w 1714500"/>
                <a:gd name="connsiteY521" fmla="*/ 1011331 h 3186703"/>
                <a:gd name="connsiteX522" fmla="*/ 1255395 w 1714500"/>
                <a:gd name="connsiteY522" fmla="*/ 994209 h 3186703"/>
                <a:gd name="connsiteX523" fmla="*/ 1289685 w 1714500"/>
                <a:gd name="connsiteY523" fmla="*/ 978037 h 3186703"/>
                <a:gd name="connsiteX524" fmla="*/ 1320165 w 1714500"/>
                <a:gd name="connsiteY524" fmla="*/ 964720 h 3186703"/>
                <a:gd name="connsiteX525" fmla="*/ 1368743 w 1714500"/>
                <a:gd name="connsiteY525" fmla="*/ 943792 h 3186703"/>
                <a:gd name="connsiteX526" fmla="*/ 1403985 w 1714500"/>
                <a:gd name="connsiteY526" fmla="*/ 923816 h 3186703"/>
                <a:gd name="connsiteX527" fmla="*/ 1439227 w 1714500"/>
                <a:gd name="connsiteY527" fmla="*/ 901937 h 3186703"/>
                <a:gd name="connsiteX528" fmla="*/ 1477327 w 1714500"/>
                <a:gd name="connsiteY528" fmla="*/ 872448 h 3186703"/>
                <a:gd name="connsiteX529" fmla="*/ 1541145 w 1714500"/>
                <a:gd name="connsiteY529" fmla="*/ 805860 h 3186703"/>
                <a:gd name="connsiteX530" fmla="*/ 1571625 w 1714500"/>
                <a:gd name="connsiteY530" fmla="*/ 770664 h 3186703"/>
                <a:gd name="connsiteX531" fmla="*/ 1598295 w 1714500"/>
                <a:gd name="connsiteY531" fmla="*/ 737370 h 3186703"/>
                <a:gd name="connsiteX532" fmla="*/ 1613535 w 1714500"/>
                <a:gd name="connsiteY532" fmla="*/ 716442 h 3186703"/>
                <a:gd name="connsiteX533" fmla="*/ 1638300 w 1714500"/>
                <a:gd name="connsiteY533" fmla="*/ 673636 h 3186703"/>
                <a:gd name="connsiteX534" fmla="*/ 1652588 w 1714500"/>
                <a:gd name="connsiteY534" fmla="*/ 647952 h 3186703"/>
                <a:gd name="connsiteX535" fmla="*/ 1667827 w 1714500"/>
                <a:gd name="connsiteY535" fmla="*/ 627976 h 3186703"/>
                <a:gd name="connsiteX536" fmla="*/ 1680210 w 1714500"/>
                <a:gd name="connsiteY536" fmla="*/ 617512 h 3186703"/>
                <a:gd name="connsiteX537" fmla="*/ 1676400 w 1714500"/>
                <a:gd name="connsiteY537" fmla="*/ 616560 h 3186703"/>
                <a:gd name="connsiteX538" fmla="*/ 1672590 w 1714500"/>
                <a:gd name="connsiteY538" fmla="*/ 616560 h 3186703"/>
                <a:gd name="connsiteX539" fmla="*/ 1602105 w 1714500"/>
                <a:gd name="connsiteY539" fmla="*/ 623219 h 3186703"/>
                <a:gd name="connsiteX540" fmla="*/ 1587818 w 1714500"/>
                <a:gd name="connsiteY540" fmla="*/ 626073 h 3186703"/>
                <a:gd name="connsiteX541" fmla="*/ 1543050 w 1714500"/>
                <a:gd name="connsiteY541" fmla="*/ 642244 h 3186703"/>
                <a:gd name="connsiteX542" fmla="*/ 1505902 w 1714500"/>
                <a:gd name="connsiteY542" fmla="*/ 656513 h 3186703"/>
                <a:gd name="connsiteX543" fmla="*/ 1495425 w 1714500"/>
                <a:gd name="connsiteY543" fmla="*/ 661269 h 3186703"/>
                <a:gd name="connsiteX544" fmla="*/ 1473518 w 1714500"/>
                <a:gd name="connsiteY544" fmla="*/ 669831 h 3186703"/>
                <a:gd name="connsiteX545" fmla="*/ 1437323 w 1714500"/>
                <a:gd name="connsiteY545" fmla="*/ 687904 h 3186703"/>
                <a:gd name="connsiteX546" fmla="*/ 1402080 w 1714500"/>
                <a:gd name="connsiteY546" fmla="*/ 707881 h 3186703"/>
                <a:gd name="connsiteX547" fmla="*/ 1371600 w 1714500"/>
                <a:gd name="connsiteY547" fmla="*/ 729760 h 3186703"/>
                <a:gd name="connsiteX548" fmla="*/ 1328738 w 1714500"/>
                <a:gd name="connsiteY548" fmla="*/ 768761 h 3186703"/>
                <a:gd name="connsiteX549" fmla="*/ 1313498 w 1714500"/>
                <a:gd name="connsiteY549" fmla="*/ 783981 h 3186703"/>
                <a:gd name="connsiteX550" fmla="*/ 1291590 w 1714500"/>
                <a:gd name="connsiteY550" fmla="*/ 798250 h 3186703"/>
                <a:gd name="connsiteX551" fmla="*/ 1246823 w 1714500"/>
                <a:gd name="connsiteY551" fmla="*/ 825836 h 3186703"/>
                <a:gd name="connsiteX552" fmla="*/ 1207770 w 1714500"/>
                <a:gd name="connsiteY552" fmla="*/ 852471 h 3186703"/>
                <a:gd name="connsiteX553" fmla="*/ 1175385 w 1714500"/>
                <a:gd name="connsiteY553" fmla="*/ 882912 h 3186703"/>
                <a:gd name="connsiteX554" fmla="*/ 1154430 w 1714500"/>
                <a:gd name="connsiteY554" fmla="*/ 901937 h 3186703"/>
                <a:gd name="connsiteX555" fmla="*/ 1129665 w 1714500"/>
                <a:gd name="connsiteY555" fmla="*/ 925718 h 3186703"/>
                <a:gd name="connsiteX556" fmla="*/ 1125855 w 1714500"/>
                <a:gd name="connsiteY556" fmla="*/ 929523 h 3186703"/>
                <a:gd name="connsiteX557" fmla="*/ 1094423 w 1714500"/>
                <a:gd name="connsiteY557" fmla="*/ 970427 h 3186703"/>
                <a:gd name="connsiteX558" fmla="*/ 1087755 w 1714500"/>
                <a:gd name="connsiteY558" fmla="*/ 980891 h 3186703"/>
                <a:gd name="connsiteX559" fmla="*/ 1071563 w 1714500"/>
                <a:gd name="connsiteY559" fmla="*/ 1012282 h 3186703"/>
                <a:gd name="connsiteX560" fmla="*/ 1038225 w 1714500"/>
                <a:gd name="connsiteY560" fmla="*/ 1063650 h 3186703"/>
                <a:gd name="connsiteX561" fmla="*/ 1011555 w 1714500"/>
                <a:gd name="connsiteY561" fmla="*/ 1100749 h 3186703"/>
                <a:gd name="connsiteX562" fmla="*/ 995363 w 1714500"/>
                <a:gd name="connsiteY562" fmla="*/ 1129287 h 3186703"/>
                <a:gd name="connsiteX563" fmla="*/ 993457 w 1714500"/>
                <a:gd name="connsiteY563" fmla="*/ 1144507 h 3186703"/>
                <a:gd name="connsiteX564" fmla="*/ 1001078 w 1714500"/>
                <a:gd name="connsiteY564" fmla="*/ 1150214 h 3186703"/>
                <a:gd name="connsiteX565" fmla="*/ 785813 w 1714500"/>
                <a:gd name="connsiteY565" fmla="*/ 228448 h 3186703"/>
                <a:gd name="connsiteX566" fmla="*/ 756285 w 1714500"/>
                <a:gd name="connsiteY566" fmla="*/ 255083 h 3186703"/>
                <a:gd name="connsiteX567" fmla="*/ 726757 w 1714500"/>
                <a:gd name="connsiteY567" fmla="*/ 288377 h 3186703"/>
                <a:gd name="connsiteX568" fmla="*/ 689610 w 1714500"/>
                <a:gd name="connsiteY568" fmla="*/ 372088 h 3186703"/>
                <a:gd name="connsiteX569" fmla="*/ 681038 w 1714500"/>
                <a:gd name="connsiteY569" fmla="*/ 412041 h 3186703"/>
                <a:gd name="connsiteX570" fmla="*/ 673418 w 1714500"/>
                <a:gd name="connsiteY570" fmla="*/ 543314 h 3186703"/>
                <a:gd name="connsiteX571" fmla="*/ 665797 w 1714500"/>
                <a:gd name="connsiteY571" fmla="*/ 610853 h 3186703"/>
                <a:gd name="connsiteX572" fmla="*/ 658178 w 1714500"/>
                <a:gd name="connsiteY572" fmla="*/ 673636 h 3186703"/>
                <a:gd name="connsiteX573" fmla="*/ 665797 w 1714500"/>
                <a:gd name="connsiteY573" fmla="*/ 720247 h 3186703"/>
                <a:gd name="connsiteX574" fmla="*/ 681990 w 1714500"/>
                <a:gd name="connsiteY574" fmla="*/ 755444 h 3186703"/>
                <a:gd name="connsiteX575" fmla="*/ 734378 w 1714500"/>
                <a:gd name="connsiteY575" fmla="*/ 821080 h 3186703"/>
                <a:gd name="connsiteX576" fmla="*/ 769620 w 1714500"/>
                <a:gd name="connsiteY576" fmla="*/ 861033 h 3186703"/>
                <a:gd name="connsiteX577" fmla="*/ 798195 w 1714500"/>
                <a:gd name="connsiteY577" fmla="*/ 882912 h 3186703"/>
                <a:gd name="connsiteX578" fmla="*/ 815340 w 1714500"/>
                <a:gd name="connsiteY578" fmla="*/ 889571 h 3186703"/>
                <a:gd name="connsiteX579" fmla="*/ 824865 w 1714500"/>
                <a:gd name="connsiteY579" fmla="*/ 890522 h 3186703"/>
                <a:gd name="connsiteX580" fmla="*/ 824865 w 1714500"/>
                <a:gd name="connsiteY580" fmla="*/ 882912 h 3186703"/>
                <a:gd name="connsiteX581" fmla="*/ 822007 w 1714500"/>
                <a:gd name="connsiteY581" fmla="*/ 855325 h 3186703"/>
                <a:gd name="connsiteX582" fmla="*/ 821055 w 1714500"/>
                <a:gd name="connsiteY582" fmla="*/ 826788 h 3186703"/>
                <a:gd name="connsiteX583" fmla="*/ 824865 w 1714500"/>
                <a:gd name="connsiteY583" fmla="*/ 781127 h 3186703"/>
                <a:gd name="connsiteX584" fmla="*/ 833438 w 1714500"/>
                <a:gd name="connsiteY584" fmla="*/ 748785 h 3186703"/>
                <a:gd name="connsiteX585" fmla="*/ 839153 w 1714500"/>
                <a:gd name="connsiteY585" fmla="*/ 733565 h 3186703"/>
                <a:gd name="connsiteX586" fmla="*/ 842963 w 1714500"/>
                <a:gd name="connsiteY586" fmla="*/ 725955 h 3186703"/>
                <a:gd name="connsiteX587" fmla="*/ 846772 w 1714500"/>
                <a:gd name="connsiteY587" fmla="*/ 722150 h 3186703"/>
                <a:gd name="connsiteX588" fmla="*/ 846772 w 1714500"/>
                <a:gd name="connsiteY588" fmla="*/ 707881 h 3186703"/>
                <a:gd name="connsiteX589" fmla="*/ 835343 w 1714500"/>
                <a:gd name="connsiteY589" fmla="*/ 589925 h 3186703"/>
                <a:gd name="connsiteX590" fmla="*/ 822960 w 1714500"/>
                <a:gd name="connsiteY590" fmla="*/ 479580 h 3186703"/>
                <a:gd name="connsiteX591" fmla="*/ 791528 w 1714500"/>
                <a:gd name="connsiteY591" fmla="*/ 263645 h 3186703"/>
                <a:gd name="connsiteX592" fmla="*/ 785813 w 1714500"/>
                <a:gd name="connsiteY592" fmla="*/ 228448 h 3186703"/>
                <a:gd name="connsiteX593" fmla="*/ 689610 w 1714500"/>
                <a:gd name="connsiteY593" fmla="*/ 1330002 h 3186703"/>
                <a:gd name="connsiteX594" fmla="*/ 685800 w 1714500"/>
                <a:gd name="connsiteY594" fmla="*/ 1324294 h 3186703"/>
                <a:gd name="connsiteX595" fmla="*/ 667703 w 1714500"/>
                <a:gd name="connsiteY595" fmla="*/ 1296708 h 3186703"/>
                <a:gd name="connsiteX596" fmla="*/ 641032 w 1714500"/>
                <a:gd name="connsiteY596" fmla="*/ 1267219 h 3186703"/>
                <a:gd name="connsiteX597" fmla="*/ 624840 w 1714500"/>
                <a:gd name="connsiteY597" fmla="*/ 1254852 h 3186703"/>
                <a:gd name="connsiteX598" fmla="*/ 615315 w 1714500"/>
                <a:gd name="connsiteY598" fmla="*/ 1244389 h 3186703"/>
                <a:gd name="connsiteX599" fmla="*/ 580072 w 1714500"/>
                <a:gd name="connsiteY599" fmla="*/ 1210143 h 3186703"/>
                <a:gd name="connsiteX600" fmla="*/ 544830 w 1714500"/>
                <a:gd name="connsiteY600" fmla="*/ 1168288 h 3186703"/>
                <a:gd name="connsiteX601" fmla="*/ 533400 w 1714500"/>
                <a:gd name="connsiteY601" fmla="*/ 1153068 h 3186703"/>
                <a:gd name="connsiteX602" fmla="*/ 494347 w 1714500"/>
                <a:gd name="connsiteY602" fmla="*/ 1108359 h 3186703"/>
                <a:gd name="connsiteX603" fmla="*/ 473393 w 1714500"/>
                <a:gd name="connsiteY603" fmla="*/ 1083627 h 3186703"/>
                <a:gd name="connsiteX604" fmla="*/ 439103 w 1714500"/>
                <a:gd name="connsiteY604" fmla="*/ 1038917 h 3186703"/>
                <a:gd name="connsiteX605" fmla="*/ 430530 w 1714500"/>
                <a:gd name="connsiteY605" fmla="*/ 1025600 h 3186703"/>
                <a:gd name="connsiteX606" fmla="*/ 411480 w 1714500"/>
                <a:gd name="connsiteY606" fmla="*/ 999916 h 3186703"/>
                <a:gd name="connsiteX607" fmla="*/ 368618 w 1714500"/>
                <a:gd name="connsiteY607" fmla="*/ 940938 h 3186703"/>
                <a:gd name="connsiteX608" fmla="*/ 329565 w 1714500"/>
                <a:gd name="connsiteY608" fmla="*/ 893376 h 3186703"/>
                <a:gd name="connsiteX609" fmla="*/ 308610 w 1714500"/>
                <a:gd name="connsiteY609" fmla="*/ 863887 h 3186703"/>
                <a:gd name="connsiteX610" fmla="*/ 299085 w 1714500"/>
                <a:gd name="connsiteY610" fmla="*/ 848666 h 3186703"/>
                <a:gd name="connsiteX611" fmla="*/ 290513 w 1714500"/>
                <a:gd name="connsiteY611" fmla="*/ 838203 h 3186703"/>
                <a:gd name="connsiteX612" fmla="*/ 287655 w 1714500"/>
                <a:gd name="connsiteY612" fmla="*/ 853423 h 3186703"/>
                <a:gd name="connsiteX613" fmla="*/ 288607 w 1714500"/>
                <a:gd name="connsiteY613" fmla="*/ 938084 h 3186703"/>
                <a:gd name="connsiteX614" fmla="*/ 293370 w 1714500"/>
                <a:gd name="connsiteY614" fmla="*/ 970427 h 3186703"/>
                <a:gd name="connsiteX615" fmla="*/ 308610 w 1714500"/>
                <a:gd name="connsiteY615" fmla="*/ 1020844 h 3186703"/>
                <a:gd name="connsiteX616" fmla="*/ 321945 w 1714500"/>
                <a:gd name="connsiteY616" fmla="*/ 1056991 h 3186703"/>
                <a:gd name="connsiteX617" fmla="*/ 344805 w 1714500"/>
                <a:gd name="connsiteY617" fmla="*/ 1106457 h 3186703"/>
                <a:gd name="connsiteX618" fmla="*/ 381000 w 1714500"/>
                <a:gd name="connsiteY618" fmla="*/ 1170191 h 3186703"/>
                <a:gd name="connsiteX619" fmla="*/ 404813 w 1714500"/>
                <a:gd name="connsiteY619" fmla="*/ 1208241 h 3186703"/>
                <a:gd name="connsiteX620" fmla="*/ 465772 w 1714500"/>
                <a:gd name="connsiteY620" fmla="*/ 1280536 h 3186703"/>
                <a:gd name="connsiteX621" fmla="*/ 501015 w 1714500"/>
                <a:gd name="connsiteY621" fmla="*/ 1315733 h 3186703"/>
                <a:gd name="connsiteX622" fmla="*/ 541020 w 1714500"/>
                <a:gd name="connsiteY622" fmla="*/ 1349978 h 3186703"/>
                <a:gd name="connsiteX623" fmla="*/ 600075 w 1714500"/>
                <a:gd name="connsiteY623" fmla="*/ 1380418 h 3186703"/>
                <a:gd name="connsiteX624" fmla="*/ 640080 w 1714500"/>
                <a:gd name="connsiteY624" fmla="*/ 1398492 h 3186703"/>
                <a:gd name="connsiteX625" fmla="*/ 653415 w 1714500"/>
                <a:gd name="connsiteY625" fmla="*/ 1405151 h 3186703"/>
                <a:gd name="connsiteX626" fmla="*/ 661035 w 1714500"/>
                <a:gd name="connsiteY626" fmla="*/ 1391833 h 3186703"/>
                <a:gd name="connsiteX627" fmla="*/ 689610 w 1714500"/>
                <a:gd name="connsiteY627" fmla="*/ 1330002 h 3186703"/>
                <a:gd name="connsiteX628" fmla="*/ 1192530 w 1714500"/>
                <a:gd name="connsiteY628" fmla="*/ 1472690 h 3186703"/>
                <a:gd name="connsiteX629" fmla="*/ 1203960 w 1714500"/>
                <a:gd name="connsiteY629" fmla="*/ 1466982 h 3186703"/>
                <a:gd name="connsiteX630" fmla="*/ 1220152 w 1714500"/>
                <a:gd name="connsiteY630" fmla="*/ 1453665 h 3186703"/>
                <a:gd name="connsiteX631" fmla="*/ 1260157 w 1714500"/>
                <a:gd name="connsiteY631" fmla="*/ 1402297 h 3186703"/>
                <a:gd name="connsiteX632" fmla="*/ 1304925 w 1714500"/>
                <a:gd name="connsiteY632" fmla="*/ 1277683 h 3186703"/>
                <a:gd name="connsiteX633" fmla="*/ 1315402 w 1714500"/>
                <a:gd name="connsiteY633" fmla="*/ 1104554 h 3186703"/>
                <a:gd name="connsiteX634" fmla="*/ 1305877 w 1714500"/>
                <a:gd name="connsiteY634" fmla="*/ 1002770 h 3186703"/>
                <a:gd name="connsiteX635" fmla="*/ 1300163 w 1714500"/>
                <a:gd name="connsiteY635" fmla="*/ 982793 h 3186703"/>
                <a:gd name="connsiteX636" fmla="*/ 1289685 w 1714500"/>
                <a:gd name="connsiteY636" fmla="*/ 987550 h 3186703"/>
                <a:gd name="connsiteX637" fmla="*/ 1269682 w 1714500"/>
                <a:gd name="connsiteY637" fmla="*/ 998965 h 3186703"/>
                <a:gd name="connsiteX638" fmla="*/ 1226820 w 1714500"/>
                <a:gd name="connsiteY638" fmla="*/ 1026551 h 3186703"/>
                <a:gd name="connsiteX639" fmla="*/ 1171575 w 1714500"/>
                <a:gd name="connsiteY639" fmla="*/ 1066504 h 3186703"/>
                <a:gd name="connsiteX640" fmla="*/ 1148715 w 1714500"/>
                <a:gd name="connsiteY640" fmla="*/ 1078870 h 3186703"/>
                <a:gd name="connsiteX641" fmla="*/ 1136332 w 1714500"/>
                <a:gd name="connsiteY641" fmla="*/ 1083627 h 3186703"/>
                <a:gd name="connsiteX642" fmla="*/ 1126807 w 1714500"/>
                <a:gd name="connsiteY642" fmla="*/ 1091237 h 3186703"/>
                <a:gd name="connsiteX643" fmla="*/ 1093470 w 1714500"/>
                <a:gd name="connsiteY643" fmla="*/ 1141653 h 3186703"/>
                <a:gd name="connsiteX644" fmla="*/ 1071563 w 1714500"/>
                <a:gd name="connsiteY644" fmla="*/ 1182557 h 3186703"/>
                <a:gd name="connsiteX645" fmla="*/ 1066800 w 1714500"/>
                <a:gd name="connsiteY645" fmla="*/ 1201582 h 3186703"/>
                <a:gd name="connsiteX646" fmla="*/ 1102995 w 1714500"/>
                <a:gd name="connsiteY646" fmla="*/ 1251999 h 3186703"/>
                <a:gd name="connsiteX647" fmla="*/ 1109663 w 1714500"/>
                <a:gd name="connsiteY647" fmla="*/ 1261511 h 3186703"/>
                <a:gd name="connsiteX648" fmla="*/ 1138238 w 1714500"/>
                <a:gd name="connsiteY648" fmla="*/ 1290049 h 3186703"/>
                <a:gd name="connsiteX649" fmla="*/ 1163003 w 1714500"/>
                <a:gd name="connsiteY649" fmla="*/ 1327148 h 3186703"/>
                <a:gd name="connsiteX650" fmla="*/ 1171575 w 1714500"/>
                <a:gd name="connsiteY650" fmla="*/ 1346173 h 3186703"/>
                <a:gd name="connsiteX651" fmla="*/ 1183005 w 1714500"/>
                <a:gd name="connsiteY651" fmla="*/ 1367100 h 3186703"/>
                <a:gd name="connsiteX652" fmla="*/ 1194435 w 1714500"/>
                <a:gd name="connsiteY652" fmla="*/ 1417517 h 3186703"/>
                <a:gd name="connsiteX653" fmla="*/ 1194435 w 1714500"/>
                <a:gd name="connsiteY653" fmla="*/ 1468885 h 3186703"/>
                <a:gd name="connsiteX654" fmla="*/ 1192530 w 1714500"/>
                <a:gd name="connsiteY654" fmla="*/ 1472690 h 3186703"/>
                <a:gd name="connsiteX655" fmla="*/ 698182 w 1714500"/>
                <a:gd name="connsiteY655" fmla="*/ 1317635 h 3186703"/>
                <a:gd name="connsiteX656" fmla="*/ 703897 w 1714500"/>
                <a:gd name="connsiteY656" fmla="*/ 1310976 h 3186703"/>
                <a:gd name="connsiteX657" fmla="*/ 712470 w 1714500"/>
                <a:gd name="connsiteY657" fmla="*/ 1298610 h 3186703"/>
                <a:gd name="connsiteX658" fmla="*/ 714375 w 1714500"/>
                <a:gd name="connsiteY658" fmla="*/ 1286244 h 3186703"/>
                <a:gd name="connsiteX659" fmla="*/ 710565 w 1714500"/>
                <a:gd name="connsiteY659" fmla="*/ 1277683 h 3186703"/>
                <a:gd name="connsiteX660" fmla="*/ 691515 w 1714500"/>
                <a:gd name="connsiteY660" fmla="*/ 1240584 h 3186703"/>
                <a:gd name="connsiteX661" fmla="*/ 677228 w 1714500"/>
                <a:gd name="connsiteY661" fmla="*/ 1215851 h 3186703"/>
                <a:gd name="connsiteX662" fmla="*/ 647700 w 1714500"/>
                <a:gd name="connsiteY662" fmla="*/ 1164483 h 3186703"/>
                <a:gd name="connsiteX663" fmla="*/ 636270 w 1714500"/>
                <a:gd name="connsiteY663" fmla="*/ 1134994 h 3186703"/>
                <a:gd name="connsiteX664" fmla="*/ 624840 w 1714500"/>
                <a:gd name="connsiteY664" fmla="*/ 1076016 h 3186703"/>
                <a:gd name="connsiteX665" fmla="*/ 606743 w 1714500"/>
                <a:gd name="connsiteY665" fmla="*/ 1023697 h 3186703"/>
                <a:gd name="connsiteX666" fmla="*/ 574357 w 1714500"/>
                <a:gd name="connsiteY666" fmla="*/ 972330 h 3186703"/>
                <a:gd name="connsiteX667" fmla="*/ 540068 w 1714500"/>
                <a:gd name="connsiteY667" fmla="*/ 933328 h 3186703"/>
                <a:gd name="connsiteX668" fmla="*/ 512445 w 1714500"/>
                <a:gd name="connsiteY668" fmla="*/ 914303 h 3186703"/>
                <a:gd name="connsiteX669" fmla="*/ 461963 w 1714500"/>
                <a:gd name="connsiteY669" fmla="*/ 885765 h 3186703"/>
                <a:gd name="connsiteX670" fmla="*/ 427672 w 1714500"/>
                <a:gd name="connsiteY670" fmla="*/ 861984 h 3186703"/>
                <a:gd name="connsiteX671" fmla="*/ 394335 w 1714500"/>
                <a:gd name="connsiteY671" fmla="*/ 841057 h 3186703"/>
                <a:gd name="connsiteX672" fmla="*/ 372428 w 1714500"/>
                <a:gd name="connsiteY672" fmla="*/ 827739 h 3186703"/>
                <a:gd name="connsiteX673" fmla="*/ 324803 w 1714500"/>
                <a:gd name="connsiteY673" fmla="*/ 778274 h 3186703"/>
                <a:gd name="connsiteX674" fmla="*/ 291465 w 1714500"/>
                <a:gd name="connsiteY674" fmla="*/ 739272 h 3186703"/>
                <a:gd name="connsiteX675" fmla="*/ 262890 w 1714500"/>
                <a:gd name="connsiteY675" fmla="*/ 707881 h 3186703"/>
                <a:gd name="connsiteX676" fmla="*/ 225743 w 1714500"/>
                <a:gd name="connsiteY676" fmla="*/ 667928 h 3186703"/>
                <a:gd name="connsiteX677" fmla="*/ 169545 w 1714500"/>
                <a:gd name="connsiteY677" fmla="*/ 619414 h 3186703"/>
                <a:gd name="connsiteX678" fmla="*/ 166688 w 1714500"/>
                <a:gd name="connsiteY678" fmla="*/ 618463 h 3186703"/>
                <a:gd name="connsiteX679" fmla="*/ 167640 w 1714500"/>
                <a:gd name="connsiteY679" fmla="*/ 622268 h 3186703"/>
                <a:gd name="connsiteX680" fmla="*/ 180975 w 1714500"/>
                <a:gd name="connsiteY680" fmla="*/ 646049 h 3186703"/>
                <a:gd name="connsiteX681" fmla="*/ 207645 w 1714500"/>
                <a:gd name="connsiteY681" fmla="*/ 693612 h 3186703"/>
                <a:gd name="connsiteX682" fmla="*/ 232410 w 1714500"/>
                <a:gd name="connsiteY682" fmla="*/ 739272 h 3186703"/>
                <a:gd name="connsiteX683" fmla="*/ 273368 w 1714500"/>
                <a:gd name="connsiteY683" fmla="*/ 801104 h 3186703"/>
                <a:gd name="connsiteX684" fmla="*/ 290513 w 1714500"/>
                <a:gd name="connsiteY684" fmla="*/ 821080 h 3186703"/>
                <a:gd name="connsiteX685" fmla="*/ 294322 w 1714500"/>
                <a:gd name="connsiteY685" fmla="*/ 827739 h 3186703"/>
                <a:gd name="connsiteX686" fmla="*/ 312420 w 1714500"/>
                <a:gd name="connsiteY686" fmla="*/ 853423 h 3186703"/>
                <a:gd name="connsiteX687" fmla="*/ 340043 w 1714500"/>
                <a:gd name="connsiteY687" fmla="*/ 892424 h 3186703"/>
                <a:gd name="connsiteX688" fmla="*/ 364807 w 1714500"/>
                <a:gd name="connsiteY688" fmla="*/ 923816 h 3186703"/>
                <a:gd name="connsiteX689" fmla="*/ 384810 w 1714500"/>
                <a:gd name="connsiteY689" fmla="*/ 948548 h 3186703"/>
                <a:gd name="connsiteX690" fmla="*/ 401003 w 1714500"/>
                <a:gd name="connsiteY690" fmla="*/ 970427 h 3186703"/>
                <a:gd name="connsiteX691" fmla="*/ 442913 w 1714500"/>
                <a:gd name="connsiteY691" fmla="*/ 1026551 h 3186703"/>
                <a:gd name="connsiteX692" fmla="*/ 464820 w 1714500"/>
                <a:gd name="connsiteY692" fmla="*/ 1056991 h 3186703"/>
                <a:gd name="connsiteX693" fmla="*/ 466725 w 1714500"/>
                <a:gd name="connsiteY693" fmla="*/ 1059845 h 3186703"/>
                <a:gd name="connsiteX694" fmla="*/ 510540 w 1714500"/>
                <a:gd name="connsiteY694" fmla="*/ 1113116 h 3186703"/>
                <a:gd name="connsiteX695" fmla="*/ 557213 w 1714500"/>
                <a:gd name="connsiteY695" fmla="*/ 1168288 h 3186703"/>
                <a:gd name="connsiteX696" fmla="*/ 591503 w 1714500"/>
                <a:gd name="connsiteY696" fmla="*/ 1207290 h 3186703"/>
                <a:gd name="connsiteX697" fmla="*/ 649605 w 1714500"/>
                <a:gd name="connsiteY697" fmla="*/ 1264365 h 3186703"/>
                <a:gd name="connsiteX698" fmla="*/ 669607 w 1714500"/>
                <a:gd name="connsiteY698" fmla="*/ 1283390 h 3186703"/>
                <a:gd name="connsiteX699" fmla="*/ 692468 w 1714500"/>
                <a:gd name="connsiteY699" fmla="*/ 1313830 h 3186703"/>
                <a:gd name="connsiteX700" fmla="*/ 698182 w 1714500"/>
                <a:gd name="connsiteY700" fmla="*/ 1317635 h 3186703"/>
                <a:gd name="connsiteX701" fmla="*/ 1693545 w 1714500"/>
                <a:gd name="connsiteY701" fmla="*/ 612755 h 3186703"/>
                <a:gd name="connsiteX702" fmla="*/ 1694498 w 1714500"/>
                <a:gd name="connsiteY702" fmla="*/ 611804 h 3186703"/>
                <a:gd name="connsiteX703" fmla="*/ 1676400 w 1714500"/>
                <a:gd name="connsiteY703" fmla="*/ 595633 h 3186703"/>
                <a:gd name="connsiteX704" fmla="*/ 1627823 w 1714500"/>
                <a:gd name="connsiteY704" fmla="*/ 561388 h 3186703"/>
                <a:gd name="connsiteX705" fmla="*/ 1597343 w 1714500"/>
                <a:gd name="connsiteY705" fmla="*/ 549021 h 3186703"/>
                <a:gd name="connsiteX706" fmla="*/ 1574482 w 1714500"/>
                <a:gd name="connsiteY706" fmla="*/ 547119 h 3186703"/>
                <a:gd name="connsiteX707" fmla="*/ 1522095 w 1714500"/>
                <a:gd name="connsiteY707" fmla="*/ 552826 h 3186703"/>
                <a:gd name="connsiteX708" fmla="*/ 1478280 w 1714500"/>
                <a:gd name="connsiteY708" fmla="*/ 570900 h 3186703"/>
                <a:gd name="connsiteX709" fmla="*/ 1434465 w 1714500"/>
                <a:gd name="connsiteY709" fmla="*/ 596584 h 3186703"/>
                <a:gd name="connsiteX710" fmla="*/ 1401127 w 1714500"/>
                <a:gd name="connsiteY710" fmla="*/ 611804 h 3186703"/>
                <a:gd name="connsiteX711" fmla="*/ 1329690 w 1714500"/>
                <a:gd name="connsiteY711" fmla="*/ 639390 h 3186703"/>
                <a:gd name="connsiteX712" fmla="*/ 1296352 w 1714500"/>
                <a:gd name="connsiteY712" fmla="*/ 651757 h 3186703"/>
                <a:gd name="connsiteX713" fmla="*/ 1247775 w 1714500"/>
                <a:gd name="connsiteY713" fmla="*/ 685051 h 3186703"/>
                <a:gd name="connsiteX714" fmla="*/ 1218248 w 1714500"/>
                <a:gd name="connsiteY714" fmla="*/ 711686 h 3186703"/>
                <a:gd name="connsiteX715" fmla="*/ 1187768 w 1714500"/>
                <a:gd name="connsiteY715" fmla="*/ 741175 h 3186703"/>
                <a:gd name="connsiteX716" fmla="*/ 1173480 w 1714500"/>
                <a:gd name="connsiteY716" fmla="*/ 758297 h 3186703"/>
                <a:gd name="connsiteX717" fmla="*/ 1136332 w 1714500"/>
                <a:gd name="connsiteY717" fmla="*/ 804909 h 3186703"/>
                <a:gd name="connsiteX718" fmla="*/ 1103948 w 1714500"/>
                <a:gd name="connsiteY718" fmla="*/ 853423 h 3186703"/>
                <a:gd name="connsiteX719" fmla="*/ 1083945 w 1714500"/>
                <a:gd name="connsiteY719" fmla="*/ 888619 h 3186703"/>
                <a:gd name="connsiteX720" fmla="*/ 1061085 w 1714500"/>
                <a:gd name="connsiteY720" fmla="*/ 939987 h 3186703"/>
                <a:gd name="connsiteX721" fmla="*/ 1050607 w 1714500"/>
                <a:gd name="connsiteY721" fmla="*/ 978989 h 3186703"/>
                <a:gd name="connsiteX722" fmla="*/ 1037272 w 1714500"/>
                <a:gd name="connsiteY722" fmla="*/ 1016087 h 3186703"/>
                <a:gd name="connsiteX723" fmla="*/ 1004888 w 1714500"/>
                <a:gd name="connsiteY723" fmla="*/ 1054138 h 3186703"/>
                <a:gd name="connsiteX724" fmla="*/ 989647 w 1714500"/>
                <a:gd name="connsiteY724" fmla="*/ 1075065 h 3186703"/>
                <a:gd name="connsiteX725" fmla="*/ 980122 w 1714500"/>
                <a:gd name="connsiteY725" fmla="*/ 1108359 h 3186703"/>
                <a:gd name="connsiteX726" fmla="*/ 976313 w 1714500"/>
                <a:gd name="connsiteY726" fmla="*/ 1129287 h 3186703"/>
                <a:gd name="connsiteX727" fmla="*/ 982028 w 1714500"/>
                <a:gd name="connsiteY727" fmla="*/ 1136897 h 3186703"/>
                <a:gd name="connsiteX728" fmla="*/ 988695 w 1714500"/>
                <a:gd name="connsiteY728" fmla="*/ 1123579 h 3186703"/>
                <a:gd name="connsiteX729" fmla="*/ 1016318 w 1714500"/>
                <a:gd name="connsiteY729" fmla="*/ 1076968 h 3186703"/>
                <a:gd name="connsiteX730" fmla="*/ 1044893 w 1714500"/>
                <a:gd name="connsiteY730" fmla="*/ 1039869 h 3186703"/>
                <a:gd name="connsiteX731" fmla="*/ 1059180 w 1714500"/>
                <a:gd name="connsiteY731" fmla="*/ 1017990 h 3186703"/>
                <a:gd name="connsiteX732" fmla="*/ 1083945 w 1714500"/>
                <a:gd name="connsiteY732" fmla="*/ 974232 h 3186703"/>
                <a:gd name="connsiteX733" fmla="*/ 1100138 w 1714500"/>
                <a:gd name="connsiteY733" fmla="*/ 947597 h 3186703"/>
                <a:gd name="connsiteX734" fmla="*/ 1123950 w 1714500"/>
                <a:gd name="connsiteY734" fmla="*/ 920011 h 3186703"/>
                <a:gd name="connsiteX735" fmla="*/ 1157288 w 1714500"/>
                <a:gd name="connsiteY735" fmla="*/ 885765 h 3186703"/>
                <a:gd name="connsiteX736" fmla="*/ 1199198 w 1714500"/>
                <a:gd name="connsiteY736" fmla="*/ 850569 h 3186703"/>
                <a:gd name="connsiteX737" fmla="*/ 1213485 w 1714500"/>
                <a:gd name="connsiteY737" fmla="*/ 839154 h 3186703"/>
                <a:gd name="connsiteX738" fmla="*/ 1246823 w 1714500"/>
                <a:gd name="connsiteY738" fmla="*/ 817275 h 3186703"/>
                <a:gd name="connsiteX739" fmla="*/ 1283970 w 1714500"/>
                <a:gd name="connsiteY739" fmla="*/ 792542 h 3186703"/>
                <a:gd name="connsiteX740" fmla="*/ 1323023 w 1714500"/>
                <a:gd name="connsiteY740" fmla="*/ 761151 h 3186703"/>
                <a:gd name="connsiteX741" fmla="*/ 1355407 w 1714500"/>
                <a:gd name="connsiteY741" fmla="*/ 730711 h 3186703"/>
                <a:gd name="connsiteX742" fmla="*/ 1397318 w 1714500"/>
                <a:gd name="connsiteY742" fmla="*/ 703125 h 3186703"/>
                <a:gd name="connsiteX743" fmla="*/ 1444943 w 1714500"/>
                <a:gd name="connsiteY743" fmla="*/ 676489 h 3186703"/>
                <a:gd name="connsiteX744" fmla="*/ 1483995 w 1714500"/>
                <a:gd name="connsiteY744" fmla="*/ 657464 h 3186703"/>
                <a:gd name="connsiteX745" fmla="*/ 1527810 w 1714500"/>
                <a:gd name="connsiteY745" fmla="*/ 640342 h 3186703"/>
                <a:gd name="connsiteX746" fmla="*/ 1571625 w 1714500"/>
                <a:gd name="connsiteY746" fmla="*/ 625122 h 3186703"/>
                <a:gd name="connsiteX747" fmla="*/ 1607820 w 1714500"/>
                <a:gd name="connsiteY747" fmla="*/ 613707 h 3186703"/>
                <a:gd name="connsiteX748" fmla="*/ 1620202 w 1714500"/>
                <a:gd name="connsiteY748" fmla="*/ 611804 h 3186703"/>
                <a:gd name="connsiteX749" fmla="*/ 1648777 w 1714500"/>
                <a:gd name="connsiteY749" fmla="*/ 607999 h 3186703"/>
                <a:gd name="connsiteX750" fmla="*/ 1685925 w 1714500"/>
                <a:gd name="connsiteY750" fmla="*/ 612755 h 3186703"/>
                <a:gd name="connsiteX751" fmla="*/ 1693545 w 1714500"/>
                <a:gd name="connsiteY751" fmla="*/ 612755 h 3186703"/>
                <a:gd name="connsiteX752" fmla="*/ 798195 w 1714500"/>
                <a:gd name="connsiteY752" fmla="*/ 1905511 h 3186703"/>
                <a:gd name="connsiteX753" fmla="*/ 802957 w 1714500"/>
                <a:gd name="connsiteY753" fmla="*/ 1885535 h 3186703"/>
                <a:gd name="connsiteX754" fmla="*/ 790575 w 1714500"/>
                <a:gd name="connsiteY754" fmla="*/ 1839874 h 3186703"/>
                <a:gd name="connsiteX755" fmla="*/ 760095 w 1714500"/>
                <a:gd name="connsiteY755" fmla="*/ 1803726 h 3186703"/>
                <a:gd name="connsiteX756" fmla="*/ 731520 w 1714500"/>
                <a:gd name="connsiteY756" fmla="*/ 1777091 h 3186703"/>
                <a:gd name="connsiteX757" fmla="*/ 533400 w 1714500"/>
                <a:gd name="connsiteY757" fmla="*/ 1700040 h 3186703"/>
                <a:gd name="connsiteX758" fmla="*/ 460057 w 1714500"/>
                <a:gd name="connsiteY758" fmla="*/ 1689576 h 3186703"/>
                <a:gd name="connsiteX759" fmla="*/ 395288 w 1714500"/>
                <a:gd name="connsiteY759" fmla="*/ 1660087 h 3186703"/>
                <a:gd name="connsiteX760" fmla="*/ 359093 w 1714500"/>
                <a:gd name="connsiteY760" fmla="*/ 1633452 h 3186703"/>
                <a:gd name="connsiteX761" fmla="*/ 266700 w 1714500"/>
                <a:gd name="connsiteY761" fmla="*/ 1605865 h 3186703"/>
                <a:gd name="connsiteX762" fmla="*/ 234315 w 1714500"/>
                <a:gd name="connsiteY762" fmla="*/ 1602060 h 3186703"/>
                <a:gd name="connsiteX763" fmla="*/ 142875 w 1714500"/>
                <a:gd name="connsiteY763" fmla="*/ 1600158 h 3186703"/>
                <a:gd name="connsiteX764" fmla="*/ 62865 w 1714500"/>
                <a:gd name="connsiteY764" fmla="*/ 1616329 h 3186703"/>
                <a:gd name="connsiteX765" fmla="*/ 54293 w 1714500"/>
                <a:gd name="connsiteY765" fmla="*/ 1617281 h 3186703"/>
                <a:gd name="connsiteX766" fmla="*/ 34290 w 1714500"/>
                <a:gd name="connsiteY766" fmla="*/ 1622988 h 3186703"/>
                <a:gd name="connsiteX767" fmla="*/ 28575 w 1714500"/>
                <a:gd name="connsiteY767" fmla="*/ 1627744 h 3186703"/>
                <a:gd name="connsiteX768" fmla="*/ 33338 w 1714500"/>
                <a:gd name="connsiteY768" fmla="*/ 1629647 h 3186703"/>
                <a:gd name="connsiteX769" fmla="*/ 62865 w 1714500"/>
                <a:gd name="connsiteY769" fmla="*/ 1632500 h 3186703"/>
                <a:gd name="connsiteX770" fmla="*/ 113347 w 1714500"/>
                <a:gd name="connsiteY770" fmla="*/ 1642013 h 3186703"/>
                <a:gd name="connsiteX771" fmla="*/ 180975 w 1714500"/>
                <a:gd name="connsiteY771" fmla="*/ 1667697 h 3186703"/>
                <a:gd name="connsiteX772" fmla="*/ 240982 w 1714500"/>
                <a:gd name="connsiteY772" fmla="*/ 1691478 h 3186703"/>
                <a:gd name="connsiteX773" fmla="*/ 457200 w 1714500"/>
                <a:gd name="connsiteY773" fmla="*/ 1759969 h 3186703"/>
                <a:gd name="connsiteX774" fmla="*/ 680085 w 1714500"/>
                <a:gd name="connsiteY774" fmla="*/ 1809434 h 3186703"/>
                <a:gd name="connsiteX775" fmla="*/ 765810 w 1714500"/>
                <a:gd name="connsiteY775" fmla="*/ 1836069 h 3186703"/>
                <a:gd name="connsiteX776" fmla="*/ 779145 w 1714500"/>
                <a:gd name="connsiteY776" fmla="*/ 1841777 h 3186703"/>
                <a:gd name="connsiteX777" fmla="*/ 794385 w 1714500"/>
                <a:gd name="connsiteY777" fmla="*/ 1868412 h 3186703"/>
                <a:gd name="connsiteX778" fmla="*/ 797243 w 1714500"/>
                <a:gd name="connsiteY778" fmla="*/ 1886486 h 3186703"/>
                <a:gd name="connsiteX779" fmla="*/ 798195 w 1714500"/>
                <a:gd name="connsiteY779" fmla="*/ 1905511 h 3186703"/>
                <a:gd name="connsiteX780" fmla="*/ 51435 w 1714500"/>
                <a:gd name="connsiteY780" fmla="*/ 1611573 h 3186703"/>
                <a:gd name="connsiteX781" fmla="*/ 55245 w 1714500"/>
                <a:gd name="connsiteY781" fmla="*/ 1611573 h 3186703"/>
                <a:gd name="connsiteX782" fmla="*/ 88582 w 1714500"/>
                <a:gd name="connsiteY782" fmla="*/ 1606816 h 3186703"/>
                <a:gd name="connsiteX783" fmla="*/ 126682 w 1714500"/>
                <a:gd name="connsiteY783" fmla="*/ 1596353 h 3186703"/>
                <a:gd name="connsiteX784" fmla="*/ 180022 w 1714500"/>
                <a:gd name="connsiteY784" fmla="*/ 1589694 h 3186703"/>
                <a:gd name="connsiteX785" fmla="*/ 231457 w 1714500"/>
                <a:gd name="connsiteY785" fmla="*/ 1594450 h 3186703"/>
                <a:gd name="connsiteX786" fmla="*/ 297180 w 1714500"/>
                <a:gd name="connsiteY786" fmla="*/ 1603012 h 3186703"/>
                <a:gd name="connsiteX787" fmla="*/ 359093 w 1714500"/>
                <a:gd name="connsiteY787" fmla="*/ 1625842 h 3186703"/>
                <a:gd name="connsiteX788" fmla="*/ 411480 w 1714500"/>
                <a:gd name="connsiteY788" fmla="*/ 1660087 h 3186703"/>
                <a:gd name="connsiteX789" fmla="*/ 452438 w 1714500"/>
                <a:gd name="connsiteY789" fmla="*/ 1678161 h 3186703"/>
                <a:gd name="connsiteX790" fmla="*/ 500063 w 1714500"/>
                <a:gd name="connsiteY790" fmla="*/ 1682917 h 3186703"/>
                <a:gd name="connsiteX791" fmla="*/ 541972 w 1714500"/>
                <a:gd name="connsiteY791" fmla="*/ 1690527 h 3186703"/>
                <a:gd name="connsiteX792" fmla="*/ 638175 w 1714500"/>
                <a:gd name="connsiteY792" fmla="*/ 1720016 h 3186703"/>
                <a:gd name="connsiteX793" fmla="*/ 679132 w 1714500"/>
                <a:gd name="connsiteY793" fmla="*/ 1737139 h 3186703"/>
                <a:gd name="connsiteX794" fmla="*/ 712470 w 1714500"/>
                <a:gd name="connsiteY794" fmla="*/ 1754261 h 3186703"/>
                <a:gd name="connsiteX795" fmla="*/ 737235 w 1714500"/>
                <a:gd name="connsiteY795" fmla="*/ 1771384 h 3186703"/>
                <a:gd name="connsiteX796" fmla="*/ 743903 w 1714500"/>
                <a:gd name="connsiteY796" fmla="*/ 1775189 h 3186703"/>
                <a:gd name="connsiteX797" fmla="*/ 744855 w 1714500"/>
                <a:gd name="connsiteY797" fmla="*/ 1773286 h 3186703"/>
                <a:gd name="connsiteX798" fmla="*/ 739140 w 1714500"/>
                <a:gd name="connsiteY798" fmla="*/ 1764725 h 3186703"/>
                <a:gd name="connsiteX799" fmla="*/ 708660 w 1714500"/>
                <a:gd name="connsiteY799" fmla="*/ 1717162 h 3186703"/>
                <a:gd name="connsiteX800" fmla="*/ 698182 w 1714500"/>
                <a:gd name="connsiteY800" fmla="*/ 1705747 h 3186703"/>
                <a:gd name="connsiteX801" fmla="*/ 587693 w 1714500"/>
                <a:gd name="connsiteY801" fmla="*/ 1645818 h 3186703"/>
                <a:gd name="connsiteX802" fmla="*/ 472440 w 1714500"/>
                <a:gd name="connsiteY802" fmla="*/ 1608719 h 3186703"/>
                <a:gd name="connsiteX803" fmla="*/ 337185 w 1714500"/>
                <a:gd name="connsiteY803" fmla="*/ 1579230 h 3186703"/>
                <a:gd name="connsiteX804" fmla="*/ 253365 w 1714500"/>
                <a:gd name="connsiteY804" fmla="*/ 1570669 h 3186703"/>
                <a:gd name="connsiteX805" fmla="*/ 167640 w 1714500"/>
                <a:gd name="connsiteY805" fmla="*/ 1574474 h 3186703"/>
                <a:gd name="connsiteX806" fmla="*/ 129540 w 1714500"/>
                <a:gd name="connsiteY806" fmla="*/ 1582084 h 3186703"/>
                <a:gd name="connsiteX807" fmla="*/ 51435 w 1714500"/>
                <a:gd name="connsiteY807" fmla="*/ 1611573 h 3186703"/>
                <a:gd name="connsiteX808" fmla="*/ 1601152 w 1714500"/>
                <a:gd name="connsiteY808" fmla="*/ 1660087 h 3186703"/>
                <a:gd name="connsiteX809" fmla="*/ 1601152 w 1714500"/>
                <a:gd name="connsiteY809" fmla="*/ 1658184 h 3186703"/>
                <a:gd name="connsiteX810" fmla="*/ 1589723 w 1714500"/>
                <a:gd name="connsiteY810" fmla="*/ 1656282 h 3186703"/>
                <a:gd name="connsiteX811" fmla="*/ 1527810 w 1714500"/>
                <a:gd name="connsiteY811" fmla="*/ 1641062 h 3186703"/>
                <a:gd name="connsiteX812" fmla="*/ 1435418 w 1714500"/>
                <a:gd name="connsiteY812" fmla="*/ 1634403 h 3186703"/>
                <a:gd name="connsiteX813" fmla="*/ 1396365 w 1714500"/>
                <a:gd name="connsiteY813" fmla="*/ 1643916 h 3186703"/>
                <a:gd name="connsiteX814" fmla="*/ 1211580 w 1714500"/>
                <a:gd name="connsiteY814" fmla="*/ 1700991 h 3186703"/>
                <a:gd name="connsiteX815" fmla="*/ 1155382 w 1714500"/>
                <a:gd name="connsiteY815" fmla="*/ 1711455 h 3186703"/>
                <a:gd name="connsiteX816" fmla="*/ 1090613 w 1714500"/>
                <a:gd name="connsiteY816" fmla="*/ 1738090 h 3186703"/>
                <a:gd name="connsiteX817" fmla="*/ 981075 w 1714500"/>
                <a:gd name="connsiteY817" fmla="*/ 1806580 h 3186703"/>
                <a:gd name="connsiteX818" fmla="*/ 884872 w 1714500"/>
                <a:gd name="connsiteY818" fmla="*/ 1892193 h 3186703"/>
                <a:gd name="connsiteX819" fmla="*/ 866775 w 1714500"/>
                <a:gd name="connsiteY819" fmla="*/ 1914072 h 3186703"/>
                <a:gd name="connsiteX820" fmla="*/ 858203 w 1714500"/>
                <a:gd name="connsiteY820" fmla="*/ 1924536 h 3186703"/>
                <a:gd name="connsiteX821" fmla="*/ 853440 w 1714500"/>
                <a:gd name="connsiteY821" fmla="*/ 1930243 h 3186703"/>
                <a:gd name="connsiteX822" fmla="*/ 851535 w 1714500"/>
                <a:gd name="connsiteY822" fmla="*/ 1934048 h 3186703"/>
                <a:gd name="connsiteX823" fmla="*/ 858203 w 1714500"/>
                <a:gd name="connsiteY823" fmla="*/ 1928341 h 3186703"/>
                <a:gd name="connsiteX824" fmla="*/ 882015 w 1714500"/>
                <a:gd name="connsiteY824" fmla="*/ 1903608 h 3186703"/>
                <a:gd name="connsiteX825" fmla="*/ 1000125 w 1714500"/>
                <a:gd name="connsiteY825" fmla="*/ 1806580 h 3186703"/>
                <a:gd name="connsiteX826" fmla="*/ 1103948 w 1714500"/>
                <a:gd name="connsiteY826" fmla="*/ 1757115 h 3186703"/>
                <a:gd name="connsiteX827" fmla="*/ 1109663 w 1714500"/>
                <a:gd name="connsiteY827" fmla="*/ 1755213 h 3186703"/>
                <a:gd name="connsiteX828" fmla="*/ 1198245 w 1714500"/>
                <a:gd name="connsiteY828" fmla="*/ 1730480 h 3186703"/>
                <a:gd name="connsiteX829" fmla="*/ 1363027 w 1714500"/>
                <a:gd name="connsiteY829" fmla="*/ 1689576 h 3186703"/>
                <a:gd name="connsiteX830" fmla="*/ 1498282 w 1714500"/>
                <a:gd name="connsiteY830" fmla="*/ 1665794 h 3186703"/>
                <a:gd name="connsiteX831" fmla="*/ 1549718 w 1714500"/>
                <a:gd name="connsiteY831" fmla="*/ 1661990 h 3186703"/>
                <a:gd name="connsiteX832" fmla="*/ 1588770 w 1714500"/>
                <a:gd name="connsiteY832" fmla="*/ 1660087 h 3186703"/>
                <a:gd name="connsiteX833" fmla="*/ 1601152 w 1714500"/>
                <a:gd name="connsiteY833" fmla="*/ 1660087 h 3186703"/>
                <a:gd name="connsiteX834" fmla="*/ 902970 w 1714500"/>
                <a:gd name="connsiteY834" fmla="*/ 1083627 h 3186703"/>
                <a:gd name="connsiteX835" fmla="*/ 914400 w 1714500"/>
                <a:gd name="connsiteY835" fmla="*/ 1091237 h 3186703"/>
                <a:gd name="connsiteX836" fmla="*/ 930593 w 1714500"/>
                <a:gd name="connsiteY836" fmla="*/ 1111213 h 3186703"/>
                <a:gd name="connsiteX837" fmla="*/ 950595 w 1714500"/>
                <a:gd name="connsiteY837" fmla="*/ 1122628 h 3186703"/>
                <a:gd name="connsiteX838" fmla="*/ 965835 w 1714500"/>
                <a:gd name="connsiteY838" fmla="*/ 1129287 h 3186703"/>
                <a:gd name="connsiteX839" fmla="*/ 969645 w 1714500"/>
                <a:gd name="connsiteY839" fmla="*/ 1112164 h 3186703"/>
                <a:gd name="connsiteX840" fmla="*/ 980122 w 1714500"/>
                <a:gd name="connsiteY840" fmla="*/ 1076968 h 3186703"/>
                <a:gd name="connsiteX841" fmla="*/ 991553 w 1714500"/>
                <a:gd name="connsiteY841" fmla="*/ 1052235 h 3186703"/>
                <a:gd name="connsiteX842" fmla="*/ 1007745 w 1714500"/>
                <a:gd name="connsiteY842" fmla="*/ 1036064 h 3186703"/>
                <a:gd name="connsiteX843" fmla="*/ 1031557 w 1714500"/>
                <a:gd name="connsiteY843" fmla="*/ 1005624 h 3186703"/>
                <a:gd name="connsiteX844" fmla="*/ 1045845 w 1714500"/>
                <a:gd name="connsiteY844" fmla="*/ 965671 h 3186703"/>
                <a:gd name="connsiteX845" fmla="*/ 1054418 w 1714500"/>
                <a:gd name="connsiteY845" fmla="*/ 936182 h 3186703"/>
                <a:gd name="connsiteX846" fmla="*/ 1056323 w 1714500"/>
                <a:gd name="connsiteY846" fmla="*/ 926669 h 3186703"/>
                <a:gd name="connsiteX847" fmla="*/ 1038225 w 1714500"/>
                <a:gd name="connsiteY847" fmla="*/ 929523 h 3186703"/>
                <a:gd name="connsiteX848" fmla="*/ 1008697 w 1714500"/>
                <a:gd name="connsiteY848" fmla="*/ 941890 h 3186703"/>
                <a:gd name="connsiteX849" fmla="*/ 985838 w 1714500"/>
                <a:gd name="connsiteY849" fmla="*/ 956158 h 3186703"/>
                <a:gd name="connsiteX850" fmla="*/ 949643 w 1714500"/>
                <a:gd name="connsiteY850" fmla="*/ 982793 h 3186703"/>
                <a:gd name="connsiteX851" fmla="*/ 915353 w 1714500"/>
                <a:gd name="connsiteY851" fmla="*/ 1010380 h 3186703"/>
                <a:gd name="connsiteX852" fmla="*/ 907732 w 1714500"/>
                <a:gd name="connsiteY852" fmla="*/ 1016087 h 3186703"/>
                <a:gd name="connsiteX853" fmla="*/ 873443 w 1714500"/>
                <a:gd name="connsiteY853" fmla="*/ 1050333 h 3186703"/>
                <a:gd name="connsiteX854" fmla="*/ 869632 w 1714500"/>
                <a:gd name="connsiteY854" fmla="*/ 1058894 h 3186703"/>
                <a:gd name="connsiteX855" fmla="*/ 867728 w 1714500"/>
                <a:gd name="connsiteY855" fmla="*/ 1076016 h 3186703"/>
                <a:gd name="connsiteX856" fmla="*/ 864870 w 1714500"/>
                <a:gd name="connsiteY856" fmla="*/ 1111213 h 3186703"/>
                <a:gd name="connsiteX857" fmla="*/ 866775 w 1714500"/>
                <a:gd name="connsiteY857" fmla="*/ 1119774 h 3186703"/>
                <a:gd name="connsiteX858" fmla="*/ 877253 w 1714500"/>
                <a:gd name="connsiteY858" fmla="*/ 1115969 h 3186703"/>
                <a:gd name="connsiteX859" fmla="*/ 894397 w 1714500"/>
                <a:gd name="connsiteY859" fmla="*/ 1103603 h 3186703"/>
                <a:gd name="connsiteX860" fmla="*/ 899160 w 1714500"/>
                <a:gd name="connsiteY860" fmla="*/ 1090285 h 3186703"/>
                <a:gd name="connsiteX861" fmla="*/ 902970 w 1714500"/>
                <a:gd name="connsiteY861" fmla="*/ 1083627 h 3186703"/>
                <a:gd name="connsiteX862" fmla="*/ 451485 w 1714500"/>
                <a:gd name="connsiteY862" fmla="*/ 2459141 h 3186703"/>
                <a:gd name="connsiteX863" fmla="*/ 459105 w 1714500"/>
                <a:gd name="connsiteY863" fmla="*/ 2465800 h 3186703"/>
                <a:gd name="connsiteX864" fmla="*/ 603885 w 1714500"/>
                <a:gd name="connsiteY864" fmla="*/ 2490533 h 3186703"/>
                <a:gd name="connsiteX865" fmla="*/ 808672 w 1714500"/>
                <a:gd name="connsiteY865" fmla="*/ 2501948 h 3186703"/>
                <a:gd name="connsiteX866" fmla="*/ 1143000 w 1714500"/>
                <a:gd name="connsiteY866" fmla="*/ 2492435 h 3186703"/>
                <a:gd name="connsiteX867" fmla="*/ 1202055 w 1714500"/>
                <a:gd name="connsiteY867" fmla="*/ 2471507 h 3186703"/>
                <a:gd name="connsiteX868" fmla="*/ 1191578 w 1714500"/>
                <a:gd name="connsiteY868" fmla="*/ 2455336 h 3186703"/>
                <a:gd name="connsiteX869" fmla="*/ 1166813 w 1714500"/>
                <a:gd name="connsiteY869" fmla="*/ 2444872 h 3186703"/>
                <a:gd name="connsiteX870" fmla="*/ 842010 w 1714500"/>
                <a:gd name="connsiteY870" fmla="*/ 2409676 h 3186703"/>
                <a:gd name="connsiteX871" fmla="*/ 824865 w 1714500"/>
                <a:gd name="connsiteY871" fmla="*/ 2412530 h 3186703"/>
                <a:gd name="connsiteX872" fmla="*/ 842963 w 1714500"/>
                <a:gd name="connsiteY872" fmla="*/ 2418237 h 3186703"/>
                <a:gd name="connsiteX873" fmla="*/ 1146810 w 1714500"/>
                <a:gd name="connsiteY873" fmla="*/ 2448677 h 3186703"/>
                <a:gd name="connsiteX874" fmla="*/ 1161098 w 1714500"/>
                <a:gd name="connsiteY874" fmla="*/ 2454385 h 3186703"/>
                <a:gd name="connsiteX875" fmla="*/ 1164907 w 1714500"/>
                <a:gd name="connsiteY875" fmla="*/ 2467702 h 3186703"/>
                <a:gd name="connsiteX876" fmla="*/ 1156335 w 1714500"/>
                <a:gd name="connsiteY876" fmla="*/ 2474361 h 3186703"/>
                <a:gd name="connsiteX877" fmla="*/ 1056323 w 1714500"/>
                <a:gd name="connsiteY877" fmla="*/ 2493386 h 3186703"/>
                <a:gd name="connsiteX878" fmla="*/ 908685 w 1714500"/>
                <a:gd name="connsiteY878" fmla="*/ 2493386 h 3186703"/>
                <a:gd name="connsiteX879" fmla="*/ 650557 w 1714500"/>
                <a:gd name="connsiteY879" fmla="*/ 2484825 h 3186703"/>
                <a:gd name="connsiteX880" fmla="*/ 543878 w 1714500"/>
                <a:gd name="connsiteY880" fmla="*/ 2475313 h 3186703"/>
                <a:gd name="connsiteX881" fmla="*/ 491490 w 1714500"/>
                <a:gd name="connsiteY881" fmla="*/ 2461995 h 3186703"/>
                <a:gd name="connsiteX882" fmla="*/ 511493 w 1714500"/>
                <a:gd name="connsiteY882" fmla="*/ 2442970 h 3186703"/>
                <a:gd name="connsiteX883" fmla="*/ 766763 w 1714500"/>
                <a:gd name="connsiteY883" fmla="*/ 2421091 h 3186703"/>
                <a:gd name="connsiteX884" fmla="*/ 766763 w 1714500"/>
                <a:gd name="connsiteY884" fmla="*/ 2407773 h 3186703"/>
                <a:gd name="connsiteX885" fmla="*/ 457200 w 1714500"/>
                <a:gd name="connsiteY885" fmla="*/ 2453433 h 3186703"/>
                <a:gd name="connsiteX886" fmla="*/ 451485 w 1714500"/>
                <a:gd name="connsiteY886" fmla="*/ 2459141 h 3186703"/>
                <a:gd name="connsiteX887" fmla="*/ 451485 w 1714500"/>
                <a:gd name="connsiteY887" fmla="*/ 2459141 h 3186703"/>
                <a:gd name="connsiteX888" fmla="*/ 826770 w 1714500"/>
                <a:gd name="connsiteY888" fmla="*/ 2481971 h 3186703"/>
                <a:gd name="connsiteX889" fmla="*/ 835343 w 1714500"/>
                <a:gd name="connsiteY889" fmla="*/ 2481020 h 3186703"/>
                <a:gd name="connsiteX890" fmla="*/ 1132523 w 1714500"/>
                <a:gd name="connsiteY890" fmla="*/ 2472459 h 3186703"/>
                <a:gd name="connsiteX891" fmla="*/ 1148715 w 1714500"/>
                <a:gd name="connsiteY891" fmla="*/ 2458190 h 3186703"/>
                <a:gd name="connsiteX892" fmla="*/ 991553 w 1714500"/>
                <a:gd name="connsiteY892" fmla="*/ 2433457 h 3186703"/>
                <a:gd name="connsiteX893" fmla="*/ 902018 w 1714500"/>
                <a:gd name="connsiteY893" fmla="*/ 2425847 h 3186703"/>
                <a:gd name="connsiteX894" fmla="*/ 824865 w 1714500"/>
                <a:gd name="connsiteY894" fmla="*/ 2432506 h 3186703"/>
                <a:gd name="connsiteX895" fmla="*/ 822960 w 1714500"/>
                <a:gd name="connsiteY895" fmla="*/ 2459141 h 3186703"/>
                <a:gd name="connsiteX896" fmla="*/ 822960 w 1714500"/>
                <a:gd name="connsiteY896" fmla="*/ 2473410 h 3186703"/>
                <a:gd name="connsiteX897" fmla="*/ 826770 w 1714500"/>
                <a:gd name="connsiteY897" fmla="*/ 2481971 h 3186703"/>
                <a:gd name="connsiteX898" fmla="*/ 701040 w 1714500"/>
                <a:gd name="connsiteY898" fmla="*/ 882912 h 3186703"/>
                <a:gd name="connsiteX899" fmla="*/ 699135 w 1714500"/>
                <a:gd name="connsiteY899" fmla="*/ 883863 h 3186703"/>
                <a:gd name="connsiteX900" fmla="*/ 701993 w 1714500"/>
                <a:gd name="connsiteY900" fmla="*/ 889571 h 3186703"/>
                <a:gd name="connsiteX901" fmla="*/ 733425 w 1714500"/>
                <a:gd name="connsiteY901" fmla="*/ 949500 h 3186703"/>
                <a:gd name="connsiteX902" fmla="*/ 762000 w 1714500"/>
                <a:gd name="connsiteY902" fmla="*/ 1022746 h 3186703"/>
                <a:gd name="connsiteX903" fmla="*/ 773430 w 1714500"/>
                <a:gd name="connsiteY903" fmla="*/ 1068406 h 3186703"/>
                <a:gd name="connsiteX904" fmla="*/ 784860 w 1714500"/>
                <a:gd name="connsiteY904" fmla="*/ 1116921 h 3186703"/>
                <a:gd name="connsiteX905" fmla="*/ 787718 w 1714500"/>
                <a:gd name="connsiteY905" fmla="*/ 1134994 h 3186703"/>
                <a:gd name="connsiteX906" fmla="*/ 786765 w 1714500"/>
                <a:gd name="connsiteY906" fmla="*/ 1163532 h 3186703"/>
                <a:gd name="connsiteX907" fmla="*/ 787718 w 1714500"/>
                <a:gd name="connsiteY907" fmla="*/ 1169240 h 3186703"/>
                <a:gd name="connsiteX908" fmla="*/ 837247 w 1714500"/>
                <a:gd name="connsiteY908" fmla="*/ 1131189 h 3186703"/>
                <a:gd name="connsiteX909" fmla="*/ 831532 w 1714500"/>
                <a:gd name="connsiteY909" fmla="*/ 1091237 h 3186703"/>
                <a:gd name="connsiteX910" fmla="*/ 828675 w 1714500"/>
                <a:gd name="connsiteY910" fmla="*/ 1077919 h 3186703"/>
                <a:gd name="connsiteX911" fmla="*/ 814388 w 1714500"/>
                <a:gd name="connsiteY911" fmla="*/ 1038917 h 3186703"/>
                <a:gd name="connsiteX912" fmla="*/ 793432 w 1714500"/>
                <a:gd name="connsiteY912" fmla="*/ 997062 h 3186703"/>
                <a:gd name="connsiteX913" fmla="*/ 786765 w 1714500"/>
                <a:gd name="connsiteY913" fmla="*/ 987550 h 3186703"/>
                <a:gd name="connsiteX914" fmla="*/ 757238 w 1714500"/>
                <a:gd name="connsiteY914" fmla="*/ 946646 h 3186703"/>
                <a:gd name="connsiteX915" fmla="*/ 714375 w 1714500"/>
                <a:gd name="connsiteY915" fmla="*/ 896229 h 3186703"/>
                <a:gd name="connsiteX916" fmla="*/ 701040 w 1714500"/>
                <a:gd name="connsiteY916" fmla="*/ 882912 h 3186703"/>
                <a:gd name="connsiteX917" fmla="*/ 497205 w 1714500"/>
                <a:gd name="connsiteY917" fmla="*/ 2455336 h 3186703"/>
                <a:gd name="connsiteX918" fmla="*/ 502920 w 1714500"/>
                <a:gd name="connsiteY918" fmla="*/ 2459141 h 3186703"/>
                <a:gd name="connsiteX919" fmla="*/ 759143 w 1714500"/>
                <a:gd name="connsiteY919" fmla="*/ 2482923 h 3186703"/>
                <a:gd name="connsiteX920" fmla="*/ 765810 w 1714500"/>
                <a:gd name="connsiteY920" fmla="*/ 2433457 h 3186703"/>
                <a:gd name="connsiteX921" fmla="*/ 757238 w 1714500"/>
                <a:gd name="connsiteY921" fmla="*/ 2431555 h 3186703"/>
                <a:gd name="connsiteX922" fmla="*/ 517207 w 1714500"/>
                <a:gd name="connsiteY922" fmla="*/ 2448677 h 3186703"/>
                <a:gd name="connsiteX923" fmla="*/ 497205 w 1714500"/>
                <a:gd name="connsiteY923" fmla="*/ 2455336 h 3186703"/>
                <a:gd name="connsiteX924" fmla="*/ 669607 w 1714500"/>
                <a:gd name="connsiteY924" fmla="*/ 415845 h 3186703"/>
                <a:gd name="connsiteX925" fmla="*/ 667703 w 1714500"/>
                <a:gd name="connsiteY925" fmla="*/ 419650 h 3186703"/>
                <a:gd name="connsiteX926" fmla="*/ 659130 w 1714500"/>
                <a:gd name="connsiteY926" fmla="*/ 446286 h 3186703"/>
                <a:gd name="connsiteX927" fmla="*/ 637222 w 1714500"/>
                <a:gd name="connsiteY927" fmla="*/ 527142 h 3186703"/>
                <a:gd name="connsiteX928" fmla="*/ 631507 w 1714500"/>
                <a:gd name="connsiteY928" fmla="*/ 575656 h 3186703"/>
                <a:gd name="connsiteX929" fmla="*/ 629603 w 1714500"/>
                <a:gd name="connsiteY929" fmla="*/ 619414 h 3186703"/>
                <a:gd name="connsiteX930" fmla="*/ 630555 w 1714500"/>
                <a:gd name="connsiteY930" fmla="*/ 626073 h 3186703"/>
                <a:gd name="connsiteX931" fmla="*/ 635318 w 1714500"/>
                <a:gd name="connsiteY931" fmla="*/ 661269 h 3186703"/>
                <a:gd name="connsiteX932" fmla="*/ 645795 w 1714500"/>
                <a:gd name="connsiteY932" fmla="*/ 700271 h 3186703"/>
                <a:gd name="connsiteX933" fmla="*/ 651510 w 1714500"/>
                <a:gd name="connsiteY933" fmla="*/ 701222 h 3186703"/>
                <a:gd name="connsiteX934" fmla="*/ 648653 w 1714500"/>
                <a:gd name="connsiteY934" fmla="*/ 683148 h 3186703"/>
                <a:gd name="connsiteX935" fmla="*/ 648653 w 1714500"/>
                <a:gd name="connsiteY935" fmla="*/ 657464 h 3186703"/>
                <a:gd name="connsiteX936" fmla="*/ 655320 w 1714500"/>
                <a:gd name="connsiteY936" fmla="*/ 607048 h 3186703"/>
                <a:gd name="connsiteX937" fmla="*/ 663893 w 1714500"/>
                <a:gd name="connsiteY937" fmla="*/ 563290 h 3186703"/>
                <a:gd name="connsiteX938" fmla="*/ 667703 w 1714500"/>
                <a:gd name="connsiteY938" fmla="*/ 502410 h 3186703"/>
                <a:gd name="connsiteX939" fmla="*/ 668655 w 1714500"/>
                <a:gd name="connsiteY939" fmla="*/ 471969 h 3186703"/>
                <a:gd name="connsiteX940" fmla="*/ 670560 w 1714500"/>
                <a:gd name="connsiteY940" fmla="*/ 447237 h 3186703"/>
                <a:gd name="connsiteX941" fmla="*/ 669607 w 1714500"/>
                <a:gd name="connsiteY941" fmla="*/ 415845 h 3186703"/>
                <a:gd name="connsiteX942" fmla="*/ 854393 w 1714500"/>
                <a:gd name="connsiteY942" fmla="*/ 900985 h 3186703"/>
                <a:gd name="connsiteX943" fmla="*/ 849630 w 1714500"/>
                <a:gd name="connsiteY943" fmla="*/ 912401 h 3186703"/>
                <a:gd name="connsiteX944" fmla="*/ 847725 w 1714500"/>
                <a:gd name="connsiteY944" fmla="*/ 926669 h 3186703"/>
                <a:gd name="connsiteX945" fmla="*/ 845820 w 1714500"/>
                <a:gd name="connsiteY945" fmla="*/ 945695 h 3186703"/>
                <a:gd name="connsiteX946" fmla="*/ 846772 w 1714500"/>
                <a:gd name="connsiteY946" fmla="*/ 1003721 h 3186703"/>
                <a:gd name="connsiteX947" fmla="*/ 844868 w 1714500"/>
                <a:gd name="connsiteY947" fmla="*/ 1096944 h 3186703"/>
                <a:gd name="connsiteX948" fmla="*/ 846772 w 1714500"/>
                <a:gd name="connsiteY948" fmla="*/ 1126433 h 3186703"/>
                <a:gd name="connsiteX949" fmla="*/ 848678 w 1714500"/>
                <a:gd name="connsiteY949" fmla="*/ 1128335 h 3186703"/>
                <a:gd name="connsiteX950" fmla="*/ 853440 w 1714500"/>
                <a:gd name="connsiteY950" fmla="*/ 1124530 h 3186703"/>
                <a:gd name="connsiteX951" fmla="*/ 853440 w 1714500"/>
                <a:gd name="connsiteY951" fmla="*/ 1115018 h 3186703"/>
                <a:gd name="connsiteX952" fmla="*/ 856297 w 1714500"/>
                <a:gd name="connsiteY952" fmla="*/ 1068406 h 3186703"/>
                <a:gd name="connsiteX953" fmla="*/ 860107 w 1714500"/>
                <a:gd name="connsiteY953" fmla="*/ 1018941 h 3186703"/>
                <a:gd name="connsiteX954" fmla="*/ 865822 w 1714500"/>
                <a:gd name="connsiteY954" fmla="*/ 954256 h 3186703"/>
                <a:gd name="connsiteX955" fmla="*/ 866775 w 1714500"/>
                <a:gd name="connsiteY955" fmla="*/ 928572 h 3186703"/>
                <a:gd name="connsiteX956" fmla="*/ 868680 w 1714500"/>
                <a:gd name="connsiteY956" fmla="*/ 861033 h 3186703"/>
                <a:gd name="connsiteX957" fmla="*/ 868680 w 1714500"/>
                <a:gd name="connsiteY957" fmla="*/ 803006 h 3186703"/>
                <a:gd name="connsiteX958" fmla="*/ 868680 w 1714500"/>
                <a:gd name="connsiteY958" fmla="*/ 764005 h 3186703"/>
                <a:gd name="connsiteX959" fmla="*/ 867728 w 1714500"/>
                <a:gd name="connsiteY959" fmla="*/ 758297 h 3186703"/>
                <a:gd name="connsiteX960" fmla="*/ 861060 w 1714500"/>
                <a:gd name="connsiteY960" fmla="*/ 727857 h 3186703"/>
                <a:gd name="connsiteX961" fmla="*/ 854393 w 1714500"/>
                <a:gd name="connsiteY961" fmla="*/ 713588 h 3186703"/>
                <a:gd name="connsiteX962" fmla="*/ 853440 w 1714500"/>
                <a:gd name="connsiteY962" fmla="*/ 719296 h 3186703"/>
                <a:gd name="connsiteX963" fmla="*/ 858203 w 1714500"/>
                <a:gd name="connsiteY963" fmla="*/ 745931 h 3186703"/>
                <a:gd name="connsiteX964" fmla="*/ 860107 w 1714500"/>
                <a:gd name="connsiteY964" fmla="*/ 758297 h 3186703"/>
                <a:gd name="connsiteX965" fmla="*/ 859155 w 1714500"/>
                <a:gd name="connsiteY965" fmla="*/ 806811 h 3186703"/>
                <a:gd name="connsiteX966" fmla="*/ 857250 w 1714500"/>
                <a:gd name="connsiteY966" fmla="*/ 842959 h 3186703"/>
                <a:gd name="connsiteX967" fmla="*/ 857250 w 1714500"/>
                <a:gd name="connsiteY967" fmla="*/ 858179 h 3186703"/>
                <a:gd name="connsiteX968" fmla="*/ 856297 w 1714500"/>
                <a:gd name="connsiteY968" fmla="*/ 885765 h 3186703"/>
                <a:gd name="connsiteX969" fmla="*/ 854393 w 1714500"/>
                <a:gd name="connsiteY969" fmla="*/ 900985 h 3186703"/>
                <a:gd name="connsiteX970" fmla="*/ 854393 w 1714500"/>
                <a:gd name="connsiteY970" fmla="*/ 900985 h 3186703"/>
                <a:gd name="connsiteX971" fmla="*/ 821055 w 1714500"/>
                <a:gd name="connsiteY971" fmla="*/ 423456 h 3186703"/>
                <a:gd name="connsiteX972" fmla="*/ 820103 w 1714500"/>
                <a:gd name="connsiteY972" fmla="*/ 424407 h 3186703"/>
                <a:gd name="connsiteX973" fmla="*/ 830580 w 1714500"/>
                <a:gd name="connsiteY973" fmla="*/ 473872 h 3186703"/>
                <a:gd name="connsiteX974" fmla="*/ 835343 w 1714500"/>
                <a:gd name="connsiteY974" fmla="*/ 500507 h 3186703"/>
                <a:gd name="connsiteX975" fmla="*/ 840105 w 1714500"/>
                <a:gd name="connsiteY975" fmla="*/ 547119 h 3186703"/>
                <a:gd name="connsiteX976" fmla="*/ 842010 w 1714500"/>
                <a:gd name="connsiteY976" fmla="*/ 567095 h 3186703"/>
                <a:gd name="connsiteX977" fmla="*/ 845820 w 1714500"/>
                <a:gd name="connsiteY977" fmla="*/ 596584 h 3186703"/>
                <a:gd name="connsiteX978" fmla="*/ 849630 w 1714500"/>
                <a:gd name="connsiteY978" fmla="*/ 628927 h 3186703"/>
                <a:gd name="connsiteX979" fmla="*/ 854393 w 1714500"/>
                <a:gd name="connsiteY979" fmla="*/ 664123 h 3186703"/>
                <a:gd name="connsiteX980" fmla="*/ 859155 w 1714500"/>
                <a:gd name="connsiteY980" fmla="*/ 699320 h 3186703"/>
                <a:gd name="connsiteX981" fmla="*/ 867728 w 1714500"/>
                <a:gd name="connsiteY981" fmla="*/ 733565 h 3186703"/>
                <a:gd name="connsiteX982" fmla="*/ 872490 w 1714500"/>
                <a:gd name="connsiteY982" fmla="*/ 741175 h 3186703"/>
                <a:gd name="connsiteX983" fmla="*/ 872490 w 1714500"/>
                <a:gd name="connsiteY983" fmla="*/ 725955 h 3186703"/>
                <a:gd name="connsiteX984" fmla="*/ 869632 w 1714500"/>
                <a:gd name="connsiteY984" fmla="*/ 685051 h 3186703"/>
                <a:gd name="connsiteX985" fmla="*/ 868680 w 1714500"/>
                <a:gd name="connsiteY985" fmla="*/ 677441 h 3186703"/>
                <a:gd name="connsiteX986" fmla="*/ 864870 w 1714500"/>
                <a:gd name="connsiteY986" fmla="*/ 634634 h 3186703"/>
                <a:gd name="connsiteX987" fmla="*/ 864870 w 1714500"/>
                <a:gd name="connsiteY987" fmla="*/ 586120 h 3186703"/>
                <a:gd name="connsiteX988" fmla="*/ 864870 w 1714500"/>
                <a:gd name="connsiteY988" fmla="*/ 563290 h 3186703"/>
                <a:gd name="connsiteX989" fmla="*/ 862013 w 1714500"/>
                <a:gd name="connsiteY989" fmla="*/ 532850 h 3186703"/>
                <a:gd name="connsiteX990" fmla="*/ 858203 w 1714500"/>
                <a:gd name="connsiteY990" fmla="*/ 502410 h 3186703"/>
                <a:gd name="connsiteX991" fmla="*/ 852488 w 1714500"/>
                <a:gd name="connsiteY991" fmla="*/ 482433 h 3186703"/>
                <a:gd name="connsiteX992" fmla="*/ 842963 w 1714500"/>
                <a:gd name="connsiteY992" fmla="*/ 456750 h 3186703"/>
                <a:gd name="connsiteX993" fmla="*/ 828675 w 1714500"/>
                <a:gd name="connsiteY993" fmla="*/ 432968 h 3186703"/>
                <a:gd name="connsiteX994" fmla="*/ 821055 w 1714500"/>
                <a:gd name="connsiteY994" fmla="*/ 423456 h 3186703"/>
                <a:gd name="connsiteX995" fmla="*/ 791528 w 1714500"/>
                <a:gd name="connsiteY995" fmla="*/ 218936 h 3186703"/>
                <a:gd name="connsiteX996" fmla="*/ 789622 w 1714500"/>
                <a:gd name="connsiteY996" fmla="*/ 219887 h 3186703"/>
                <a:gd name="connsiteX997" fmla="*/ 791528 w 1714500"/>
                <a:gd name="connsiteY997" fmla="*/ 226546 h 3186703"/>
                <a:gd name="connsiteX998" fmla="*/ 798195 w 1714500"/>
                <a:gd name="connsiteY998" fmla="*/ 251278 h 3186703"/>
                <a:gd name="connsiteX999" fmla="*/ 806768 w 1714500"/>
                <a:gd name="connsiteY999" fmla="*/ 308354 h 3186703"/>
                <a:gd name="connsiteX1000" fmla="*/ 810578 w 1714500"/>
                <a:gd name="connsiteY1000" fmla="*/ 334989 h 3186703"/>
                <a:gd name="connsiteX1001" fmla="*/ 817245 w 1714500"/>
                <a:gd name="connsiteY1001" fmla="*/ 365429 h 3186703"/>
                <a:gd name="connsiteX1002" fmla="*/ 817245 w 1714500"/>
                <a:gd name="connsiteY1002" fmla="*/ 369234 h 3186703"/>
                <a:gd name="connsiteX1003" fmla="*/ 818197 w 1714500"/>
                <a:gd name="connsiteY1003" fmla="*/ 383503 h 3186703"/>
                <a:gd name="connsiteX1004" fmla="*/ 820103 w 1714500"/>
                <a:gd name="connsiteY1004" fmla="*/ 394918 h 3186703"/>
                <a:gd name="connsiteX1005" fmla="*/ 827722 w 1714500"/>
                <a:gd name="connsiteY1005" fmla="*/ 419650 h 3186703"/>
                <a:gd name="connsiteX1006" fmla="*/ 861060 w 1714500"/>
                <a:gd name="connsiteY1006" fmla="*/ 484336 h 3186703"/>
                <a:gd name="connsiteX1007" fmla="*/ 862965 w 1714500"/>
                <a:gd name="connsiteY1007" fmla="*/ 487190 h 3186703"/>
                <a:gd name="connsiteX1008" fmla="*/ 863918 w 1714500"/>
                <a:gd name="connsiteY1008" fmla="*/ 486238 h 3186703"/>
                <a:gd name="connsiteX1009" fmla="*/ 858203 w 1714500"/>
                <a:gd name="connsiteY1009" fmla="*/ 460555 h 3186703"/>
                <a:gd name="connsiteX1010" fmla="*/ 843915 w 1714500"/>
                <a:gd name="connsiteY1010" fmla="*/ 405382 h 3186703"/>
                <a:gd name="connsiteX1011" fmla="*/ 832485 w 1714500"/>
                <a:gd name="connsiteY1011" fmla="*/ 315964 h 3186703"/>
                <a:gd name="connsiteX1012" fmla="*/ 831532 w 1714500"/>
                <a:gd name="connsiteY1012" fmla="*/ 309305 h 3186703"/>
                <a:gd name="connsiteX1013" fmla="*/ 827722 w 1714500"/>
                <a:gd name="connsiteY1013" fmla="*/ 279816 h 3186703"/>
                <a:gd name="connsiteX1014" fmla="*/ 815340 w 1714500"/>
                <a:gd name="connsiteY1014" fmla="*/ 247474 h 3186703"/>
                <a:gd name="connsiteX1015" fmla="*/ 799147 w 1714500"/>
                <a:gd name="connsiteY1015" fmla="*/ 230351 h 3186703"/>
                <a:gd name="connsiteX1016" fmla="*/ 791528 w 1714500"/>
                <a:gd name="connsiteY1016" fmla="*/ 218936 h 3186703"/>
                <a:gd name="connsiteX1017" fmla="*/ 792480 w 1714500"/>
                <a:gd name="connsiteY1017" fmla="*/ 2032028 h 3186703"/>
                <a:gd name="connsiteX1018" fmla="*/ 792480 w 1714500"/>
                <a:gd name="connsiteY1018" fmla="*/ 2032028 h 3186703"/>
                <a:gd name="connsiteX1019" fmla="*/ 794385 w 1714500"/>
                <a:gd name="connsiteY1019" fmla="*/ 2029174 h 3186703"/>
                <a:gd name="connsiteX1020" fmla="*/ 810578 w 1714500"/>
                <a:gd name="connsiteY1020" fmla="*/ 1989221 h 3186703"/>
                <a:gd name="connsiteX1021" fmla="*/ 816293 w 1714500"/>
                <a:gd name="connsiteY1021" fmla="*/ 1956879 h 3186703"/>
                <a:gd name="connsiteX1022" fmla="*/ 819150 w 1714500"/>
                <a:gd name="connsiteY1022" fmla="*/ 1936902 h 3186703"/>
                <a:gd name="connsiteX1023" fmla="*/ 818197 w 1714500"/>
                <a:gd name="connsiteY1023" fmla="*/ 1927390 h 3186703"/>
                <a:gd name="connsiteX1024" fmla="*/ 814388 w 1714500"/>
                <a:gd name="connsiteY1024" fmla="*/ 1916926 h 3186703"/>
                <a:gd name="connsiteX1025" fmla="*/ 818197 w 1714500"/>
                <a:gd name="connsiteY1025" fmla="*/ 1895047 h 3186703"/>
                <a:gd name="connsiteX1026" fmla="*/ 826770 w 1714500"/>
                <a:gd name="connsiteY1026" fmla="*/ 1866510 h 3186703"/>
                <a:gd name="connsiteX1027" fmla="*/ 841057 w 1714500"/>
                <a:gd name="connsiteY1027" fmla="*/ 1802775 h 3186703"/>
                <a:gd name="connsiteX1028" fmla="*/ 848678 w 1714500"/>
                <a:gd name="connsiteY1028" fmla="*/ 1767579 h 3186703"/>
                <a:gd name="connsiteX1029" fmla="*/ 863918 w 1714500"/>
                <a:gd name="connsiteY1029" fmla="*/ 1709552 h 3186703"/>
                <a:gd name="connsiteX1030" fmla="*/ 874395 w 1714500"/>
                <a:gd name="connsiteY1030" fmla="*/ 1665794 h 3186703"/>
                <a:gd name="connsiteX1031" fmla="*/ 881063 w 1714500"/>
                <a:gd name="connsiteY1031" fmla="*/ 1637257 h 3186703"/>
                <a:gd name="connsiteX1032" fmla="*/ 899160 w 1714500"/>
                <a:gd name="connsiteY1032" fmla="*/ 1564962 h 3186703"/>
                <a:gd name="connsiteX1033" fmla="*/ 904875 w 1714500"/>
                <a:gd name="connsiteY1033" fmla="*/ 1537375 h 3186703"/>
                <a:gd name="connsiteX1034" fmla="*/ 910590 w 1714500"/>
                <a:gd name="connsiteY1034" fmla="*/ 1500276 h 3186703"/>
                <a:gd name="connsiteX1035" fmla="*/ 911543 w 1714500"/>
                <a:gd name="connsiteY1035" fmla="*/ 1477446 h 3186703"/>
                <a:gd name="connsiteX1036" fmla="*/ 907732 w 1714500"/>
                <a:gd name="connsiteY1036" fmla="*/ 1486007 h 3186703"/>
                <a:gd name="connsiteX1037" fmla="*/ 904875 w 1714500"/>
                <a:gd name="connsiteY1037" fmla="*/ 1508837 h 3186703"/>
                <a:gd name="connsiteX1038" fmla="*/ 896303 w 1714500"/>
                <a:gd name="connsiteY1038" fmla="*/ 1561156 h 3186703"/>
                <a:gd name="connsiteX1039" fmla="*/ 889635 w 1714500"/>
                <a:gd name="connsiteY1039" fmla="*/ 1591597 h 3186703"/>
                <a:gd name="connsiteX1040" fmla="*/ 865822 w 1714500"/>
                <a:gd name="connsiteY1040" fmla="*/ 1663892 h 3186703"/>
                <a:gd name="connsiteX1041" fmla="*/ 864870 w 1714500"/>
                <a:gd name="connsiteY1041" fmla="*/ 1668648 h 3186703"/>
                <a:gd name="connsiteX1042" fmla="*/ 853440 w 1714500"/>
                <a:gd name="connsiteY1042" fmla="*/ 1716211 h 3186703"/>
                <a:gd name="connsiteX1043" fmla="*/ 839153 w 1714500"/>
                <a:gd name="connsiteY1043" fmla="*/ 1773286 h 3186703"/>
                <a:gd name="connsiteX1044" fmla="*/ 831532 w 1714500"/>
                <a:gd name="connsiteY1044" fmla="*/ 1805629 h 3186703"/>
                <a:gd name="connsiteX1045" fmla="*/ 822007 w 1714500"/>
                <a:gd name="connsiteY1045" fmla="*/ 1839874 h 3186703"/>
                <a:gd name="connsiteX1046" fmla="*/ 811530 w 1714500"/>
                <a:gd name="connsiteY1046" fmla="*/ 1874119 h 3186703"/>
                <a:gd name="connsiteX1047" fmla="*/ 811530 w 1714500"/>
                <a:gd name="connsiteY1047" fmla="*/ 1876022 h 3186703"/>
                <a:gd name="connsiteX1048" fmla="*/ 809625 w 1714500"/>
                <a:gd name="connsiteY1048" fmla="*/ 1889339 h 3186703"/>
                <a:gd name="connsiteX1049" fmla="*/ 804863 w 1714500"/>
                <a:gd name="connsiteY1049" fmla="*/ 1915974 h 3186703"/>
                <a:gd name="connsiteX1050" fmla="*/ 801053 w 1714500"/>
                <a:gd name="connsiteY1050" fmla="*/ 1924536 h 3186703"/>
                <a:gd name="connsiteX1051" fmla="*/ 798195 w 1714500"/>
                <a:gd name="connsiteY1051" fmla="*/ 1935951 h 3186703"/>
                <a:gd name="connsiteX1052" fmla="*/ 792480 w 1714500"/>
                <a:gd name="connsiteY1052" fmla="*/ 2032028 h 3186703"/>
                <a:gd name="connsiteX1053" fmla="*/ 1115378 w 1714500"/>
                <a:gd name="connsiteY1053" fmla="*/ 1090285 h 3186703"/>
                <a:gd name="connsiteX1054" fmla="*/ 1098232 w 1714500"/>
                <a:gd name="connsiteY1054" fmla="*/ 1095993 h 3186703"/>
                <a:gd name="connsiteX1055" fmla="*/ 1061085 w 1714500"/>
                <a:gd name="connsiteY1055" fmla="*/ 1119774 h 3186703"/>
                <a:gd name="connsiteX1056" fmla="*/ 1019175 w 1714500"/>
                <a:gd name="connsiteY1056" fmla="*/ 1150214 h 3186703"/>
                <a:gd name="connsiteX1057" fmla="*/ 1013460 w 1714500"/>
                <a:gd name="connsiteY1057" fmla="*/ 1159727 h 3186703"/>
                <a:gd name="connsiteX1058" fmla="*/ 1052513 w 1714500"/>
                <a:gd name="connsiteY1058" fmla="*/ 1190167 h 3186703"/>
                <a:gd name="connsiteX1059" fmla="*/ 1081088 w 1714500"/>
                <a:gd name="connsiteY1059" fmla="*/ 1138799 h 3186703"/>
                <a:gd name="connsiteX1060" fmla="*/ 1115378 w 1714500"/>
                <a:gd name="connsiteY1060" fmla="*/ 1090285 h 3186703"/>
                <a:gd name="connsiteX1061" fmla="*/ 761047 w 1714500"/>
                <a:gd name="connsiteY1061" fmla="*/ 62930 h 3186703"/>
                <a:gd name="connsiteX1062" fmla="*/ 769620 w 1714500"/>
                <a:gd name="connsiteY1062" fmla="*/ 100029 h 3186703"/>
                <a:gd name="connsiteX1063" fmla="*/ 783907 w 1714500"/>
                <a:gd name="connsiteY1063" fmla="*/ 166617 h 3186703"/>
                <a:gd name="connsiteX1064" fmla="*/ 789622 w 1714500"/>
                <a:gd name="connsiteY1064" fmla="*/ 188496 h 3186703"/>
                <a:gd name="connsiteX1065" fmla="*/ 794385 w 1714500"/>
                <a:gd name="connsiteY1065" fmla="*/ 207521 h 3186703"/>
                <a:gd name="connsiteX1066" fmla="*/ 820103 w 1714500"/>
                <a:gd name="connsiteY1066" fmla="*/ 239863 h 3186703"/>
                <a:gd name="connsiteX1067" fmla="*/ 820103 w 1714500"/>
                <a:gd name="connsiteY1067" fmla="*/ 234156 h 3186703"/>
                <a:gd name="connsiteX1068" fmla="*/ 811530 w 1714500"/>
                <a:gd name="connsiteY1068" fmla="*/ 177080 h 3186703"/>
                <a:gd name="connsiteX1069" fmla="*/ 793432 w 1714500"/>
                <a:gd name="connsiteY1069" fmla="*/ 120005 h 3186703"/>
                <a:gd name="connsiteX1070" fmla="*/ 782955 w 1714500"/>
                <a:gd name="connsiteY1070" fmla="*/ 97175 h 3186703"/>
                <a:gd name="connsiteX1071" fmla="*/ 761047 w 1714500"/>
                <a:gd name="connsiteY1071" fmla="*/ 62930 h 3186703"/>
                <a:gd name="connsiteX1072" fmla="*/ 816293 w 1714500"/>
                <a:gd name="connsiteY1072" fmla="*/ 2481971 h 3186703"/>
                <a:gd name="connsiteX1073" fmla="*/ 813435 w 1714500"/>
                <a:gd name="connsiteY1073" fmla="*/ 2449629 h 3186703"/>
                <a:gd name="connsiteX1074" fmla="*/ 815340 w 1714500"/>
                <a:gd name="connsiteY1074" fmla="*/ 2432506 h 3186703"/>
                <a:gd name="connsiteX1075" fmla="*/ 819150 w 1714500"/>
                <a:gd name="connsiteY1075" fmla="*/ 2422042 h 3186703"/>
                <a:gd name="connsiteX1076" fmla="*/ 819150 w 1714500"/>
                <a:gd name="connsiteY1076" fmla="*/ 2409676 h 3186703"/>
                <a:gd name="connsiteX1077" fmla="*/ 814388 w 1714500"/>
                <a:gd name="connsiteY1077" fmla="*/ 2353552 h 3186703"/>
                <a:gd name="connsiteX1078" fmla="*/ 809625 w 1714500"/>
                <a:gd name="connsiteY1078" fmla="*/ 2307892 h 3186703"/>
                <a:gd name="connsiteX1079" fmla="*/ 808672 w 1714500"/>
                <a:gd name="connsiteY1079" fmla="*/ 2299331 h 3186703"/>
                <a:gd name="connsiteX1080" fmla="*/ 805815 w 1714500"/>
                <a:gd name="connsiteY1080" fmla="*/ 2299331 h 3186703"/>
                <a:gd name="connsiteX1081" fmla="*/ 805815 w 1714500"/>
                <a:gd name="connsiteY1081" fmla="*/ 2314550 h 3186703"/>
                <a:gd name="connsiteX1082" fmla="*/ 807720 w 1714500"/>
                <a:gd name="connsiteY1082" fmla="*/ 2383992 h 3186703"/>
                <a:gd name="connsiteX1083" fmla="*/ 807720 w 1714500"/>
                <a:gd name="connsiteY1083" fmla="*/ 2399212 h 3186703"/>
                <a:gd name="connsiteX1084" fmla="*/ 804863 w 1714500"/>
                <a:gd name="connsiteY1084" fmla="*/ 2459141 h 3186703"/>
                <a:gd name="connsiteX1085" fmla="*/ 803910 w 1714500"/>
                <a:gd name="connsiteY1085" fmla="*/ 2476264 h 3186703"/>
                <a:gd name="connsiteX1086" fmla="*/ 804863 w 1714500"/>
                <a:gd name="connsiteY1086" fmla="*/ 2481971 h 3186703"/>
                <a:gd name="connsiteX1087" fmla="*/ 816293 w 1714500"/>
                <a:gd name="connsiteY1087" fmla="*/ 2481971 h 3186703"/>
                <a:gd name="connsiteX1088" fmla="*/ 846772 w 1714500"/>
                <a:gd name="connsiteY1088" fmla="*/ 886717 h 3186703"/>
                <a:gd name="connsiteX1089" fmla="*/ 850582 w 1714500"/>
                <a:gd name="connsiteY1089" fmla="*/ 875302 h 3186703"/>
                <a:gd name="connsiteX1090" fmla="*/ 851535 w 1714500"/>
                <a:gd name="connsiteY1090" fmla="*/ 832495 h 3186703"/>
                <a:gd name="connsiteX1091" fmla="*/ 854393 w 1714500"/>
                <a:gd name="connsiteY1091" fmla="*/ 779225 h 3186703"/>
                <a:gd name="connsiteX1092" fmla="*/ 853440 w 1714500"/>
                <a:gd name="connsiteY1092" fmla="*/ 744980 h 3186703"/>
                <a:gd name="connsiteX1093" fmla="*/ 850582 w 1714500"/>
                <a:gd name="connsiteY1093" fmla="*/ 740223 h 3186703"/>
                <a:gd name="connsiteX1094" fmla="*/ 845820 w 1714500"/>
                <a:gd name="connsiteY1094" fmla="*/ 764005 h 3186703"/>
                <a:gd name="connsiteX1095" fmla="*/ 842010 w 1714500"/>
                <a:gd name="connsiteY1095" fmla="*/ 787786 h 3186703"/>
                <a:gd name="connsiteX1096" fmla="*/ 841057 w 1714500"/>
                <a:gd name="connsiteY1096" fmla="*/ 867692 h 3186703"/>
                <a:gd name="connsiteX1097" fmla="*/ 844868 w 1714500"/>
                <a:gd name="connsiteY1097" fmla="*/ 881009 h 3186703"/>
                <a:gd name="connsiteX1098" fmla="*/ 846772 w 1714500"/>
                <a:gd name="connsiteY1098" fmla="*/ 886717 h 3186703"/>
                <a:gd name="connsiteX1099" fmla="*/ 846772 w 1714500"/>
                <a:gd name="connsiteY1099" fmla="*/ 886717 h 3186703"/>
                <a:gd name="connsiteX1100" fmla="*/ 781050 w 1714500"/>
                <a:gd name="connsiteY1100" fmla="*/ 2482923 h 3186703"/>
                <a:gd name="connsiteX1101" fmla="*/ 781050 w 1714500"/>
                <a:gd name="connsiteY1101" fmla="*/ 2333576 h 3186703"/>
                <a:gd name="connsiteX1102" fmla="*/ 767715 w 1714500"/>
                <a:gd name="connsiteY1102" fmla="*/ 2482923 h 3186703"/>
                <a:gd name="connsiteX1103" fmla="*/ 781050 w 1714500"/>
                <a:gd name="connsiteY1103" fmla="*/ 2482923 h 3186703"/>
                <a:gd name="connsiteX1104" fmla="*/ 848678 w 1714500"/>
                <a:gd name="connsiteY1104" fmla="*/ 728808 h 3186703"/>
                <a:gd name="connsiteX1105" fmla="*/ 848678 w 1714500"/>
                <a:gd name="connsiteY1105" fmla="*/ 728808 h 3186703"/>
                <a:gd name="connsiteX1106" fmla="*/ 842963 w 1714500"/>
                <a:gd name="connsiteY1106" fmla="*/ 736419 h 3186703"/>
                <a:gd name="connsiteX1107" fmla="*/ 828675 w 1714500"/>
                <a:gd name="connsiteY1107" fmla="*/ 818226 h 3186703"/>
                <a:gd name="connsiteX1108" fmla="*/ 829628 w 1714500"/>
                <a:gd name="connsiteY1108" fmla="*/ 851520 h 3186703"/>
                <a:gd name="connsiteX1109" fmla="*/ 830580 w 1714500"/>
                <a:gd name="connsiteY1109" fmla="*/ 871497 h 3186703"/>
                <a:gd name="connsiteX1110" fmla="*/ 831532 w 1714500"/>
                <a:gd name="connsiteY1110" fmla="*/ 884814 h 3186703"/>
                <a:gd name="connsiteX1111" fmla="*/ 834390 w 1714500"/>
                <a:gd name="connsiteY1111" fmla="*/ 909547 h 3186703"/>
                <a:gd name="connsiteX1112" fmla="*/ 838200 w 1714500"/>
                <a:gd name="connsiteY1112" fmla="*/ 928572 h 3186703"/>
                <a:gd name="connsiteX1113" fmla="*/ 842963 w 1714500"/>
                <a:gd name="connsiteY1113" fmla="*/ 911449 h 3186703"/>
                <a:gd name="connsiteX1114" fmla="*/ 841057 w 1714500"/>
                <a:gd name="connsiteY1114" fmla="*/ 891473 h 3186703"/>
                <a:gd name="connsiteX1115" fmla="*/ 834390 w 1714500"/>
                <a:gd name="connsiteY1115" fmla="*/ 867692 h 3186703"/>
                <a:gd name="connsiteX1116" fmla="*/ 831532 w 1714500"/>
                <a:gd name="connsiteY1116" fmla="*/ 842008 h 3186703"/>
                <a:gd name="connsiteX1117" fmla="*/ 834390 w 1714500"/>
                <a:gd name="connsiteY1117" fmla="*/ 786835 h 3186703"/>
                <a:gd name="connsiteX1118" fmla="*/ 848678 w 1714500"/>
                <a:gd name="connsiteY1118" fmla="*/ 728808 h 3186703"/>
                <a:gd name="connsiteX1119" fmla="*/ 804863 w 1714500"/>
                <a:gd name="connsiteY1119" fmla="*/ 1875070 h 3186703"/>
                <a:gd name="connsiteX1120" fmla="*/ 806768 w 1714500"/>
                <a:gd name="connsiteY1120" fmla="*/ 1867461 h 3186703"/>
                <a:gd name="connsiteX1121" fmla="*/ 805815 w 1714500"/>
                <a:gd name="connsiteY1121" fmla="*/ 1849386 h 3186703"/>
                <a:gd name="connsiteX1122" fmla="*/ 804863 w 1714500"/>
                <a:gd name="connsiteY1122" fmla="*/ 1837972 h 3186703"/>
                <a:gd name="connsiteX1123" fmla="*/ 800100 w 1714500"/>
                <a:gd name="connsiteY1123" fmla="*/ 1828459 h 3186703"/>
                <a:gd name="connsiteX1124" fmla="*/ 793432 w 1714500"/>
                <a:gd name="connsiteY1124" fmla="*/ 1832264 h 3186703"/>
                <a:gd name="connsiteX1125" fmla="*/ 799147 w 1714500"/>
                <a:gd name="connsiteY1125" fmla="*/ 1850338 h 3186703"/>
                <a:gd name="connsiteX1126" fmla="*/ 802005 w 1714500"/>
                <a:gd name="connsiteY1126" fmla="*/ 1861753 h 3186703"/>
                <a:gd name="connsiteX1127" fmla="*/ 804863 w 1714500"/>
                <a:gd name="connsiteY1127" fmla="*/ 1874119 h 3186703"/>
                <a:gd name="connsiteX1128" fmla="*/ 804863 w 1714500"/>
                <a:gd name="connsiteY1128" fmla="*/ 1875070 h 3186703"/>
                <a:gd name="connsiteX1129" fmla="*/ 823913 w 1714500"/>
                <a:gd name="connsiteY1129" fmla="*/ 1895047 h 3186703"/>
                <a:gd name="connsiteX1130" fmla="*/ 819150 w 1714500"/>
                <a:gd name="connsiteY1130" fmla="*/ 1907413 h 3186703"/>
                <a:gd name="connsiteX1131" fmla="*/ 819150 w 1714500"/>
                <a:gd name="connsiteY1131" fmla="*/ 1921682 h 3186703"/>
                <a:gd name="connsiteX1132" fmla="*/ 821055 w 1714500"/>
                <a:gd name="connsiteY1132" fmla="*/ 1916926 h 3186703"/>
                <a:gd name="connsiteX1133" fmla="*/ 822007 w 1714500"/>
                <a:gd name="connsiteY1133" fmla="*/ 1908364 h 3186703"/>
                <a:gd name="connsiteX1134" fmla="*/ 823913 w 1714500"/>
                <a:gd name="connsiteY1134" fmla="*/ 1895998 h 3186703"/>
                <a:gd name="connsiteX1135" fmla="*/ 823913 w 1714500"/>
                <a:gd name="connsiteY1135" fmla="*/ 1895047 h 3186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</a:cxnLst>
              <a:rect l="l" t="t" r="r" b="b"/>
              <a:pathLst>
                <a:path w="1714500" h="3186703">
                  <a:moveTo>
                    <a:pt x="1658302" y="1632500"/>
                  </a:moveTo>
                  <a:cubicBezTo>
                    <a:pt x="1659255" y="1632500"/>
                    <a:pt x="1660207" y="1633452"/>
                    <a:pt x="1661160" y="1635354"/>
                  </a:cubicBezTo>
                  <a:cubicBezTo>
                    <a:pt x="1663065" y="1641062"/>
                    <a:pt x="1655445" y="1647721"/>
                    <a:pt x="1652588" y="1652477"/>
                  </a:cubicBezTo>
                  <a:cubicBezTo>
                    <a:pt x="1638300" y="1675307"/>
                    <a:pt x="1623060" y="1697186"/>
                    <a:pt x="1606868" y="1719065"/>
                  </a:cubicBezTo>
                  <a:cubicBezTo>
                    <a:pt x="1582102" y="1751407"/>
                    <a:pt x="1543050" y="1767579"/>
                    <a:pt x="1507807" y="1785653"/>
                  </a:cubicBezTo>
                  <a:cubicBezTo>
                    <a:pt x="1486852" y="1796116"/>
                    <a:pt x="1463040" y="1805629"/>
                    <a:pt x="1441132" y="1815142"/>
                  </a:cubicBezTo>
                  <a:cubicBezTo>
                    <a:pt x="1417320" y="1825605"/>
                    <a:pt x="1394460" y="1835118"/>
                    <a:pt x="1369695" y="1842728"/>
                  </a:cubicBezTo>
                  <a:cubicBezTo>
                    <a:pt x="1317307" y="1857948"/>
                    <a:pt x="1270635" y="1885535"/>
                    <a:pt x="1222057" y="1908364"/>
                  </a:cubicBezTo>
                  <a:cubicBezTo>
                    <a:pt x="1133475" y="1949268"/>
                    <a:pt x="1039178" y="1984465"/>
                    <a:pt x="943928" y="2004442"/>
                  </a:cubicBezTo>
                  <a:cubicBezTo>
                    <a:pt x="924878" y="2008246"/>
                    <a:pt x="905828" y="2012051"/>
                    <a:pt x="886778" y="2014905"/>
                  </a:cubicBezTo>
                  <a:cubicBezTo>
                    <a:pt x="869632" y="2017759"/>
                    <a:pt x="840105" y="2017759"/>
                    <a:pt x="832485" y="2036784"/>
                  </a:cubicBezTo>
                  <a:cubicBezTo>
                    <a:pt x="825818" y="2052955"/>
                    <a:pt x="821055" y="2068175"/>
                    <a:pt x="821055" y="2086249"/>
                  </a:cubicBezTo>
                  <a:cubicBezTo>
                    <a:pt x="821055" y="2091005"/>
                    <a:pt x="822007" y="2095762"/>
                    <a:pt x="822007" y="2100518"/>
                  </a:cubicBezTo>
                  <a:cubicBezTo>
                    <a:pt x="822007" y="2137617"/>
                    <a:pt x="821055" y="2174716"/>
                    <a:pt x="820103" y="2211815"/>
                  </a:cubicBezTo>
                  <a:cubicBezTo>
                    <a:pt x="820103" y="2222279"/>
                    <a:pt x="820103" y="2231791"/>
                    <a:pt x="820103" y="2242255"/>
                  </a:cubicBezTo>
                  <a:cubicBezTo>
                    <a:pt x="820103" y="2265085"/>
                    <a:pt x="819150" y="2289818"/>
                    <a:pt x="821055" y="2313599"/>
                  </a:cubicBezTo>
                  <a:cubicBezTo>
                    <a:pt x="822960" y="2337381"/>
                    <a:pt x="829628" y="2361162"/>
                    <a:pt x="830580" y="2384944"/>
                  </a:cubicBezTo>
                  <a:cubicBezTo>
                    <a:pt x="830580" y="2390651"/>
                    <a:pt x="831532" y="2396358"/>
                    <a:pt x="832485" y="2403017"/>
                  </a:cubicBezTo>
                  <a:cubicBezTo>
                    <a:pt x="835343" y="2403017"/>
                    <a:pt x="838200" y="2402066"/>
                    <a:pt x="841057" y="2402066"/>
                  </a:cubicBezTo>
                  <a:cubicBezTo>
                    <a:pt x="850582" y="2402066"/>
                    <a:pt x="859155" y="2403017"/>
                    <a:pt x="868680" y="2403017"/>
                  </a:cubicBezTo>
                  <a:cubicBezTo>
                    <a:pt x="922972" y="2405871"/>
                    <a:pt x="979170" y="2405871"/>
                    <a:pt x="1033463" y="2410627"/>
                  </a:cubicBezTo>
                  <a:cubicBezTo>
                    <a:pt x="1085850" y="2415383"/>
                    <a:pt x="1146810" y="2421091"/>
                    <a:pt x="1194435" y="2444872"/>
                  </a:cubicBezTo>
                  <a:cubicBezTo>
                    <a:pt x="1200150" y="2447726"/>
                    <a:pt x="1204913" y="2450580"/>
                    <a:pt x="1209675" y="2453433"/>
                  </a:cubicBezTo>
                  <a:cubicBezTo>
                    <a:pt x="1211580" y="2454385"/>
                    <a:pt x="1213485" y="2456288"/>
                    <a:pt x="1215390" y="2458190"/>
                  </a:cubicBezTo>
                  <a:cubicBezTo>
                    <a:pt x="1248727" y="2494338"/>
                    <a:pt x="1280160" y="2535242"/>
                    <a:pt x="1298257" y="2582804"/>
                  </a:cubicBezTo>
                  <a:cubicBezTo>
                    <a:pt x="1334452" y="2679833"/>
                    <a:pt x="1342073" y="2794934"/>
                    <a:pt x="1304925" y="2893865"/>
                  </a:cubicBezTo>
                  <a:cubicBezTo>
                    <a:pt x="1268730" y="2988990"/>
                    <a:pt x="1208723" y="3076505"/>
                    <a:pt x="1127760" y="3139289"/>
                  </a:cubicBezTo>
                  <a:cubicBezTo>
                    <a:pt x="1102995" y="3158314"/>
                    <a:pt x="1076325" y="3179241"/>
                    <a:pt x="1045845" y="3185900"/>
                  </a:cubicBezTo>
                  <a:cubicBezTo>
                    <a:pt x="1027747" y="3190656"/>
                    <a:pt x="1008697" y="3188754"/>
                    <a:pt x="989647" y="3188754"/>
                  </a:cubicBezTo>
                  <a:cubicBezTo>
                    <a:pt x="962025" y="3188754"/>
                    <a:pt x="934403" y="3183998"/>
                    <a:pt x="906780" y="3183998"/>
                  </a:cubicBezTo>
                  <a:cubicBezTo>
                    <a:pt x="891540" y="3183046"/>
                    <a:pt x="877253" y="3183046"/>
                    <a:pt x="862013" y="3183046"/>
                  </a:cubicBezTo>
                  <a:cubicBezTo>
                    <a:pt x="817245" y="3182095"/>
                    <a:pt x="771525" y="3180192"/>
                    <a:pt x="726757" y="3177339"/>
                  </a:cubicBezTo>
                  <a:cubicBezTo>
                    <a:pt x="703897" y="3175436"/>
                    <a:pt x="680085" y="3174485"/>
                    <a:pt x="657225" y="3171631"/>
                  </a:cubicBezTo>
                  <a:cubicBezTo>
                    <a:pt x="636270" y="3169729"/>
                    <a:pt x="612457" y="3169729"/>
                    <a:pt x="592455" y="3163070"/>
                  </a:cubicBezTo>
                  <a:cubicBezTo>
                    <a:pt x="586740" y="3161167"/>
                    <a:pt x="581025" y="3157362"/>
                    <a:pt x="576263" y="3153557"/>
                  </a:cubicBezTo>
                  <a:cubicBezTo>
                    <a:pt x="561975" y="3144045"/>
                    <a:pt x="547688" y="3135483"/>
                    <a:pt x="534353" y="3124068"/>
                  </a:cubicBezTo>
                  <a:cubicBezTo>
                    <a:pt x="503872" y="3098385"/>
                    <a:pt x="477203" y="3067944"/>
                    <a:pt x="454343" y="3034651"/>
                  </a:cubicBezTo>
                  <a:cubicBezTo>
                    <a:pt x="432435" y="3003259"/>
                    <a:pt x="411480" y="2969965"/>
                    <a:pt x="394335" y="2935720"/>
                  </a:cubicBezTo>
                  <a:cubicBezTo>
                    <a:pt x="354330" y="2852960"/>
                    <a:pt x="345757" y="2756884"/>
                    <a:pt x="354330" y="2665564"/>
                  </a:cubicBezTo>
                  <a:cubicBezTo>
                    <a:pt x="358140" y="2621806"/>
                    <a:pt x="367665" y="2578048"/>
                    <a:pt x="385763" y="2537144"/>
                  </a:cubicBezTo>
                  <a:cubicBezTo>
                    <a:pt x="402907" y="2498143"/>
                    <a:pt x="429578" y="2454385"/>
                    <a:pt x="469582" y="2436311"/>
                  </a:cubicBezTo>
                  <a:cubicBezTo>
                    <a:pt x="506730" y="2419188"/>
                    <a:pt x="546735" y="2413481"/>
                    <a:pt x="586740" y="2408725"/>
                  </a:cubicBezTo>
                  <a:cubicBezTo>
                    <a:pt x="644843" y="2402066"/>
                    <a:pt x="701993" y="2397310"/>
                    <a:pt x="760095" y="2398261"/>
                  </a:cubicBezTo>
                  <a:cubicBezTo>
                    <a:pt x="763905" y="2398261"/>
                    <a:pt x="767715" y="2397310"/>
                    <a:pt x="771525" y="2397310"/>
                  </a:cubicBezTo>
                  <a:cubicBezTo>
                    <a:pt x="780097" y="2298379"/>
                    <a:pt x="768668" y="2197546"/>
                    <a:pt x="784860" y="2099567"/>
                  </a:cubicBezTo>
                  <a:cubicBezTo>
                    <a:pt x="785813" y="2091956"/>
                    <a:pt x="786765" y="2084347"/>
                    <a:pt x="785813" y="2075786"/>
                  </a:cubicBezTo>
                  <a:cubicBezTo>
                    <a:pt x="785813" y="2069127"/>
                    <a:pt x="786765" y="2061517"/>
                    <a:pt x="786765" y="2054858"/>
                  </a:cubicBezTo>
                  <a:cubicBezTo>
                    <a:pt x="790575" y="2011100"/>
                    <a:pt x="792480" y="1966391"/>
                    <a:pt x="793432" y="1922633"/>
                  </a:cubicBezTo>
                  <a:cubicBezTo>
                    <a:pt x="793432" y="1903608"/>
                    <a:pt x="793432" y="1868412"/>
                    <a:pt x="776288" y="1855094"/>
                  </a:cubicBezTo>
                  <a:cubicBezTo>
                    <a:pt x="762953" y="1845582"/>
                    <a:pt x="748665" y="1838923"/>
                    <a:pt x="733425" y="1834167"/>
                  </a:cubicBezTo>
                  <a:cubicBezTo>
                    <a:pt x="721995" y="1831313"/>
                    <a:pt x="709613" y="1826557"/>
                    <a:pt x="698182" y="1824654"/>
                  </a:cubicBezTo>
                  <a:cubicBezTo>
                    <a:pt x="684847" y="1821800"/>
                    <a:pt x="672465" y="1817044"/>
                    <a:pt x="659130" y="1816093"/>
                  </a:cubicBezTo>
                  <a:cubicBezTo>
                    <a:pt x="651510" y="1816093"/>
                    <a:pt x="642938" y="1813239"/>
                    <a:pt x="635318" y="1811336"/>
                  </a:cubicBezTo>
                  <a:cubicBezTo>
                    <a:pt x="617220" y="1808483"/>
                    <a:pt x="599122" y="1805629"/>
                    <a:pt x="581978" y="1801824"/>
                  </a:cubicBezTo>
                  <a:cubicBezTo>
                    <a:pt x="572453" y="1799922"/>
                    <a:pt x="563880" y="1798019"/>
                    <a:pt x="554355" y="1796116"/>
                  </a:cubicBezTo>
                  <a:cubicBezTo>
                    <a:pt x="535305" y="1792311"/>
                    <a:pt x="516255" y="1788507"/>
                    <a:pt x="497205" y="1783750"/>
                  </a:cubicBezTo>
                  <a:cubicBezTo>
                    <a:pt x="482918" y="1780897"/>
                    <a:pt x="468630" y="1777091"/>
                    <a:pt x="453390" y="1773286"/>
                  </a:cubicBezTo>
                  <a:cubicBezTo>
                    <a:pt x="441960" y="1770432"/>
                    <a:pt x="430530" y="1767579"/>
                    <a:pt x="420053" y="1764725"/>
                  </a:cubicBezTo>
                  <a:cubicBezTo>
                    <a:pt x="379095" y="1750456"/>
                    <a:pt x="338138" y="1733334"/>
                    <a:pt x="297180" y="1721919"/>
                  </a:cubicBezTo>
                  <a:cubicBezTo>
                    <a:pt x="285750" y="1719065"/>
                    <a:pt x="274320" y="1716211"/>
                    <a:pt x="263843" y="1711455"/>
                  </a:cubicBezTo>
                  <a:cubicBezTo>
                    <a:pt x="244793" y="1703845"/>
                    <a:pt x="225743" y="1695284"/>
                    <a:pt x="206693" y="1686722"/>
                  </a:cubicBezTo>
                  <a:cubicBezTo>
                    <a:pt x="194310" y="1681966"/>
                    <a:pt x="181928" y="1677210"/>
                    <a:pt x="168593" y="1672453"/>
                  </a:cubicBezTo>
                  <a:cubicBezTo>
                    <a:pt x="159068" y="1668648"/>
                    <a:pt x="148590" y="1663892"/>
                    <a:pt x="139065" y="1660087"/>
                  </a:cubicBezTo>
                  <a:cubicBezTo>
                    <a:pt x="123825" y="1655331"/>
                    <a:pt x="108585" y="1649623"/>
                    <a:pt x="93345" y="1645818"/>
                  </a:cubicBezTo>
                  <a:cubicBezTo>
                    <a:pt x="81915" y="1642965"/>
                    <a:pt x="69532" y="1644867"/>
                    <a:pt x="58103" y="1642965"/>
                  </a:cubicBezTo>
                  <a:cubicBezTo>
                    <a:pt x="46672" y="1641062"/>
                    <a:pt x="36195" y="1638208"/>
                    <a:pt x="24765" y="1636306"/>
                  </a:cubicBezTo>
                  <a:cubicBezTo>
                    <a:pt x="19050" y="1635354"/>
                    <a:pt x="13335" y="1635354"/>
                    <a:pt x="7620" y="1634403"/>
                  </a:cubicBezTo>
                  <a:cubicBezTo>
                    <a:pt x="5715" y="1634403"/>
                    <a:pt x="3810" y="1631549"/>
                    <a:pt x="0" y="1629647"/>
                  </a:cubicBezTo>
                  <a:cubicBezTo>
                    <a:pt x="3810" y="1627744"/>
                    <a:pt x="5715" y="1625842"/>
                    <a:pt x="7620" y="1625842"/>
                  </a:cubicBezTo>
                  <a:cubicBezTo>
                    <a:pt x="14288" y="1625842"/>
                    <a:pt x="20003" y="1622037"/>
                    <a:pt x="26670" y="1619183"/>
                  </a:cubicBezTo>
                  <a:cubicBezTo>
                    <a:pt x="40005" y="1612524"/>
                    <a:pt x="52388" y="1602060"/>
                    <a:pt x="65722" y="1595402"/>
                  </a:cubicBezTo>
                  <a:cubicBezTo>
                    <a:pt x="84772" y="1585889"/>
                    <a:pt x="107632" y="1585889"/>
                    <a:pt x="127635" y="1577328"/>
                  </a:cubicBezTo>
                  <a:cubicBezTo>
                    <a:pt x="157163" y="1564962"/>
                    <a:pt x="192405" y="1563059"/>
                    <a:pt x="223838" y="1563059"/>
                  </a:cubicBezTo>
                  <a:cubicBezTo>
                    <a:pt x="239078" y="1563059"/>
                    <a:pt x="255270" y="1564010"/>
                    <a:pt x="270510" y="1564962"/>
                  </a:cubicBezTo>
                  <a:cubicBezTo>
                    <a:pt x="322897" y="1567815"/>
                    <a:pt x="374332" y="1577328"/>
                    <a:pt x="424815" y="1588743"/>
                  </a:cubicBezTo>
                  <a:cubicBezTo>
                    <a:pt x="473393" y="1600158"/>
                    <a:pt x="524828" y="1609671"/>
                    <a:pt x="570547" y="1628696"/>
                  </a:cubicBezTo>
                  <a:cubicBezTo>
                    <a:pt x="604838" y="1643916"/>
                    <a:pt x="639128" y="1661038"/>
                    <a:pt x="672465" y="1680063"/>
                  </a:cubicBezTo>
                  <a:cubicBezTo>
                    <a:pt x="682943" y="1686722"/>
                    <a:pt x="694372" y="1693381"/>
                    <a:pt x="705803" y="1700040"/>
                  </a:cubicBezTo>
                  <a:cubicBezTo>
                    <a:pt x="704850" y="1696235"/>
                    <a:pt x="703897" y="1694332"/>
                    <a:pt x="702945" y="1691478"/>
                  </a:cubicBezTo>
                  <a:cubicBezTo>
                    <a:pt x="699135" y="1683868"/>
                    <a:pt x="695325" y="1675307"/>
                    <a:pt x="691515" y="1667697"/>
                  </a:cubicBezTo>
                  <a:cubicBezTo>
                    <a:pt x="687705" y="1659136"/>
                    <a:pt x="684847" y="1649623"/>
                    <a:pt x="681038" y="1640110"/>
                  </a:cubicBezTo>
                  <a:cubicBezTo>
                    <a:pt x="679132" y="1635354"/>
                    <a:pt x="676275" y="1629647"/>
                    <a:pt x="674370" y="1624891"/>
                  </a:cubicBezTo>
                  <a:cubicBezTo>
                    <a:pt x="668655" y="1606816"/>
                    <a:pt x="661035" y="1588743"/>
                    <a:pt x="656272" y="1569718"/>
                  </a:cubicBezTo>
                  <a:cubicBezTo>
                    <a:pt x="652463" y="1552595"/>
                    <a:pt x="649605" y="1535473"/>
                    <a:pt x="651510" y="1517399"/>
                  </a:cubicBezTo>
                  <a:cubicBezTo>
                    <a:pt x="652463" y="1501227"/>
                    <a:pt x="650557" y="1484105"/>
                    <a:pt x="650557" y="1467934"/>
                  </a:cubicBezTo>
                  <a:cubicBezTo>
                    <a:pt x="650557" y="1451762"/>
                    <a:pt x="650557" y="1436542"/>
                    <a:pt x="651510" y="1418468"/>
                  </a:cubicBezTo>
                  <a:cubicBezTo>
                    <a:pt x="650557" y="1418468"/>
                    <a:pt x="649605" y="1416566"/>
                    <a:pt x="646747" y="1415614"/>
                  </a:cubicBezTo>
                  <a:cubicBezTo>
                    <a:pt x="630555" y="1408956"/>
                    <a:pt x="614363" y="1402297"/>
                    <a:pt x="598170" y="1395638"/>
                  </a:cubicBezTo>
                  <a:cubicBezTo>
                    <a:pt x="585788" y="1389930"/>
                    <a:pt x="574357" y="1383272"/>
                    <a:pt x="562928" y="1375662"/>
                  </a:cubicBezTo>
                  <a:cubicBezTo>
                    <a:pt x="554355" y="1370905"/>
                    <a:pt x="546735" y="1365198"/>
                    <a:pt x="539115" y="1359491"/>
                  </a:cubicBezTo>
                  <a:cubicBezTo>
                    <a:pt x="525780" y="1349978"/>
                    <a:pt x="512445" y="1339514"/>
                    <a:pt x="500063" y="1329050"/>
                  </a:cubicBezTo>
                  <a:cubicBezTo>
                    <a:pt x="488632" y="1318586"/>
                    <a:pt x="478155" y="1307171"/>
                    <a:pt x="466725" y="1296708"/>
                  </a:cubicBezTo>
                  <a:cubicBezTo>
                    <a:pt x="458153" y="1288146"/>
                    <a:pt x="448628" y="1278634"/>
                    <a:pt x="440055" y="1270073"/>
                  </a:cubicBezTo>
                  <a:cubicBezTo>
                    <a:pt x="434340" y="1263414"/>
                    <a:pt x="428625" y="1256755"/>
                    <a:pt x="423863" y="1250096"/>
                  </a:cubicBezTo>
                  <a:cubicBezTo>
                    <a:pt x="414338" y="1237730"/>
                    <a:pt x="405765" y="1226315"/>
                    <a:pt x="397193" y="1212997"/>
                  </a:cubicBezTo>
                  <a:cubicBezTo>
                    <a:pt x="388620" y="1200631"/>
                    <a:pt x="381000" y="1186362"/>
                    <a:pt x="373380" y="1173044"/>
                  </a:cubicBezTo>
                  <a:cubicBezTo>
                    <a:pt x="370522" y="1168288"/>
                    <a:pt x="366713" y="1162581"/>
                    <a:pt x="363855" y="1157824"/>
                  </a:cubicBezTo>
                  <a:cubicBezTo>
                    <a:pt x="358140" y="1146409"/>
                    <a:pt x="352425" y="1134994"/>
                    <a:pt x="346710" y="1123579"/>
                  </a:cubicBezTo>
                  <a:cubicBezTo>
                    <a:pt x="337185" y="1104554"/>
                    <a:pt x="327660" y="1086480"/>
                    <a:pt x="320040" y="1067455"/>
                  </a:cubicBezTo>
                  <a:cubicBezTo>
                    <a:pt x="310515" y="1045576"/>
                    <a:pt x="300990" y="1022746"/>
                    <a:pt x="293370" y="999916"/>
                  </a:cubicBezTo>
                  <a:cubicBezTo>
                    <a:pt x="287655" y="982793"/>
                    <a:pt x="285750" y="965671"/>
                    <a:pt x="281940" y="947597"/>
                  </a:cubicBezTo>
                  <a:cubicBezTo>
                    <a:pt x="280035" y="938084"/>
                    <a:pt x="278130" y="928572"/>
                    <a:pt x="278130" y="918108"/>
                  </a:cubicBezTo>
                  <a:cubicBezTo>
                    <a:pt x="277178" y="901937"/>
                    <a:pt x="279082" y="886717"/>
                    <a:pt x="280035" y="871497"/>
                  </a:cubicBezTo>
                  <a:cubicBezTo>
                    <a:pt x="280988" y="863887"/>
                    <a:pt x="281940" y="857228"/>
                    <a:pt x="283845" y="849618"/>
                  </a:cubicBezTo>
                  <a:cubicBezTo>
                    <a:pt x="284797" y="845813"/>
                    <a:pt x="285750" y="842008"/>
                    <a:pt x="286703" y="838203"/>
                  </a:cubicBezTo>
                  <a:cubicBezTo>
                    <a:pt x="286703" y="836300"/>
                    <a:pt x="290513" y="828690"/>
                    <a:pt x="289560" y="827739"/>
                  </a:cubicBezTo>
                  <a:cubicBezTo>
                    <a:pt x="280035" y="814421"/>
                    <a:pt x="270510" y="802055"/>
                    <a:pt x="261938" y="788738"/>
                  </a:cubicBezTo>
                  <a:cubicBezTo>
                    <a:pt x="249555" y="769712"/>
                    <a:pt x="237172" y="750687"/>
                    <a:pt x="224790" y="731662"/>
                  </a:cubicBezTo>
                  <a:cubicBezTo>
                    <a:pt x="217170" y="719296"/>
                    <a:pt x="209550" y="705978"/>
                    <a:pt x="202882" y="693612"/>
                  </a:cubicBezTo>
                  <a:cubicBezTo>
                    <a:pt x="197168" y="683148"/>
                    <a:pt x="192405" y="671733"/>
                    <a:pt x="186690" y="661269"/>
                  </a:cubicBezTo>
                  <a:cubicBezTo>
                    <a:pt x="175260" y="640342"/>
                    <a:pt x="164782" y="620365"/>
                    <a:pt x="152400" y="600389"/>
                  </a:cubicBezTo>
                  <a:cubicBezTo>
                    <a:pt x="145732" y="589925"/>
                    <a:pt x="139065" y="579461"/>
                    <a:pt x="131445" y="569949"/>
                  </a:cubicBezTo>
                  <a:cubicBezTo>
                    <a:pt x="125730" y="562339"/>
                    <a:pt x="116205" y="559485"/>
                    <a:pt x="106680" y="557582"/>
                  </a:cubicBezTo>
                  <a:cubicBezTo>
                    <a:pt x="101918" y="556631"/>
                    <a:pt x="96203" y="557582"/>
                    <a:pt x="90488" y="555680"/>
                  </a:cubicBezTo>
                  <a:cubicBezTo>
                    <a:pt x="86678" y="554729"/>
                    <a:pt x="81915" y="550924"/>
                    <a:pt x="87630" y="548070"/>
                  </a:cubicBezTo>
                  <a:cubicBezTo>
                    <a:pt x="89535" y="547119"/>
                    <a:pt x="94297" y="547119"/>
                    <a:pt x="96203" y="547119"/>
                  </a:cubicBezTo>
                  <a:cubicBezTo>
                    <a:pt x="104775" y="547119"/>
                    <a:pt x="113347" y="548070"/>
                    <a:pt x="120968" y="548070"/>
                  </a:cubicBezTo>
                  <a:cubicBezTo>
                    <a:pt x="124778" y="548070"/>
                    <a:pt x="128588" y="546168"/>
                    <a:pt x="131445" y="545216"/>
                  </a:cubicBezTo>
                  <a:cubicBezTo>
                    <a:pt x="142875" y="540460"/>
                    <a:pt x="154305" y="534752"/>
                    <a:pt x="165735" y="531899"/>
                  </a:cubicBezTo>
                  <a:cubicBezTo>
                    <a:pt x="178118" y="529045"/>
                    <a:pt x="190500" y="529996"/>
                    <a:pt x="202882" y="529045"/>
                  </a:cubicBezTo>
                  <a:cubicBezTo>
                    <a:pt x="223838" y="527142"/>
                    <a:pt x="248603" y="531899"/>
                    <a:pt x="267653" y="540460"/>
                  </a:cubicBezTo>
                  <a:cubicBezTo>
                    <a:pt x="277178" y="545216"/>
                    <a:pt x="287655" y="549972"/>
                    <a:pt x="296228" y="556631"/>
                  </a:cubicBezTo>
                  <a:cubicBezTo>
                    <a:pt x="315278" y="571851"/>
                    <a:pt x="334328" y="586120"/>
                    <a:pt x="355282" y="597535"/>
                  </a:cubicBezTo>
                  <a:cubicBezTo>
                    <a:pt x="365760" y="603243"/>
                    <a:pt x="376238" y="605145"/>
                    <a:pt x="387668" y="607048"/>
                  </a:cubicBezTo>
                  <a:cubicBezTo>
                    <a:pt x="405765" y="609901"/>
                    <a:pt x="423863" y="615609"/>
                    <a:pt x="441960" y="622268"/>
                  </a:cubicBezTo>
                  <a:cubicBezTo>
                    <a:pt x="463868" y="629878"/>
                    <a:pt x="484822" y="640342"/>
                    <a:pt x="502920" y="656513"/>
                  </a:cubicBezTo>
                  <a:cubicBezTo>
                    <a:pt x="517207" y="669831"/>
                    <a:pt x="533400" y="682197"/>
                    <a:pt x="548640" y="695514"/>
                  </a:cubicBezTo>
                  <a:cubicBezTo>
                    <a:pt x="566738" y="711686"/>
                    <a:pt x="584835" y="727857"/>
                    <a:pt x="598170" y="748785"/>
                  </a:cubicBezTo>
                  <a:cubicBezTo>
                    <a:pt x="611505" y="769712"/>
                    <a:pt x="621982" y="796347"/>
                    <a:pt x="641032" y="813470"/>
                  </a:cubicBezTo>
                  <a:cubicBezTo>
                    <a:pt x="643890" y="816324"/>
                    <a:pt x="647700" y="818226"/>
                    <a:pt x="650557" y="821080"/>
                  </a:cubicBezTo>
                  <a:cubicBezTo>
                    <a:pt x="662940" y="831544"/>
                    <a:pt x="673418" y="843910"/>
                    <a:pt x="685800" y="854374"/>
                  </a:cubicBezTo>
                  <a:cubicBezTo>
                    <a:pt x="708660" y="872448"/>
                    <a:pt x="728663" y="894327"/>
                    <a:pt x="749618" y="916206"/>
                  </a:cubicBezTo>
                  <a:cubicBezTo>
                    <a:pt x="787718" y="958061"/>
                    <a:pt x="816293" y="1001819"/>
                    <a:pt x="837247" y="1055089"/>
                  </a:cubicBezTo>
                  <a:cubicBezTo>
                    <a:pt x="838200" y="1057943"/>
                    <a:pt x="839153" y="1061748"/>
                    <a:pt x="840105" y="1065553"/>
                  </a:cubicBezTo>
                  <a:cubicBezTo>
                    <a:pt x="841057" y="1067455"/>
                    <a:pt x="842010" y="1069358"/>
                    <a:pt x="843915" y="1071260"/>
                  </a:cubicBezTo>
                  <a:cubicBezTo>
                    <a:pt x="843915" y="1061748"/>
                    <a:pt x="843915" y="1052235"/>
                    <a:pt x="843915" y="1041771"/>
                  </a:cubicBezTo>
                  <a:cubicBezTo>
                    <a:pt x="843915" y="1039869"/>
                    <a:pt x="842963" y="1037966"/>
                    <a:pt x="842963" y="1036064"/>
                  </a:cubicBezTo>
                  <a:cubicBezTo>
                    <a:pt x="841057" y="1006575"/>
                    <a:pt x="841057" y="977086"/>
                    <a:pt x="840105" y="947597"/>
                  </a:cubicBezTo>
                  <a:cubicBezTo>
                    <a:pt x="840105" y="940938"/>
                    <a:pt x="829628" y="897181"/>
                    <a:pt x="822007" y="896229"/>
                  </a:cubicBezTo>
                  <a:cubicBezTo>
                    <a:pt x="786765" y="893376"/>
                    <a:pt x="758190" y="860082"/>
                    <a:pt x="740093" y="831544"/>
                  </a:cubicBezTo>
                  <a:cubicBezTo>
                    <a:pt x="737235" y="826788"/>
                    <a:pt x="731520" y="822983"/>
                    <a:pt x="727710" y="818226"/>
                  </a:cubicBezTo>
                  <a:cubicBezTo>
                    <a:pt x="686753" y="767810"/>
                    <a:pt x="642938" y="721198"/>
                    <a:pt x="629603" y="655562"/>
                  </a:cubicBezTo>
                  <a:cubicBezTo>
                    <a:pt x="625793" y="634634"/>
                    <a:pt x="623888" y="614658"/>
                    <a:pt x="623888" y="592779"/>
                  </a:cubicBezTo>
                  <a:cubicBezTo>
                    <a:pt x="624840" y="558534"/>
                    <a:pt x="629603" y="524288"/>
                    <a:pt x="639128" y="490995"/>
                  </a:cubicBezTo>
                  <a:cubicBezTo>
                    <a:pt x="643890" y="473872"/>
                    <a:pt x="649605" y="457701"/>
                    <a:pt x="655320" y="441529"/>
                  </a:cubicBezTo>
                  <a:cubicBezTo>
                    <a:pt x="666750" y="409187"/>
                    <a:pt x="680085" y="378747"/>
                    <a:pt x="690563" y="346404"/>
                  </a:cubicBezTo>
                  <a:cubicBezTo>
                    <a:pt x="708660" y="291231"/>
                    <a:pt x="742950" y="252230"/>
                    <a:pt x="787718" y="217033"/>
                  </a:cubicBezTo>
                  <a:cubicBezTo>
                    <a:pt x="786765" y="209423"/>
                    <a:pt x="785813" y="200862"/>
                    <a:pt x="783907" y="193252"/>
                  </a:cubicBezTo>
                  <a:cubicBezTo>
                    <a:pt x="778193" y="164714"/>
                    <a:pt x="771525" y="136177"/>
                    <a:pt x="764857" y="106688"/>
                  </a:cubicBezTo>
                  <a:cubicBezTo>
                    <a:pt x="762000" y="94321"/>
                    <a:pt x="761047" y="81004"/>
                    <a:pt x="758190" y="68637"/>
                  </a:cubicBezTo>
                  <a:cubicBezTo>
                    <a:pt x="757238" y="63881"/>
                    <a:pt x="755332" y="59125"/>
                    <a:pt x="753428" y="54369"/>
                  </a:cubicBezTo>
                  <a:cubicBezTo>
                    <a:pt x="751522" y="48661"/>
                    <a:pt x="748665" y="42954"/>
                    <a:pt x="748665" y="37246"/>
                  </a:cubicBezTo>
                  <a:cubicBezTo>
                    <a:pt x="747713" y="28685"/>
                    <a:pt x="749618" y="18221"/>
                    <a:pt x="760095" y="13465"/>
                  </a:cubicBezTo>
                  <a:cubicBezTo>
                    <a:pt x="765810" y="10611"/>
                    <a:pt x="770572" y="8708"/>
                    <a:pt x="774382" y="3001"/>
                  </a:cubicBezTo>
                  <a:cubicBezTo>
                    <a:pt x="774382" y="2050"/>
                    <a:pt x="775335" y="2050"/>
                    <a:pt x="776288" y="1098"/>
                  </a:cubicBezTo>
                  <a:cubicBezTo>
                    <a:pt x="778193" y="-804"/>
                    <a:pt x="780097" y="147"/>
                    <a:pt x="782003" y="1098"/>
                  </a:cubicBezTo>
                  <a:cubicBezTo>
                    <a:pt x="788670" y="4904"/>
                    <a:pt x="773430" y="17270"/>
                    <a:pt x="770572" y="20123"/>
                  </a:cubicBezTo>
                  <a:cubicBezTo>
                    <a:pt x="763905" y="25831"/>
                    <a:pt x="761047" y="29636"/>
                    <a:pt x="763905" y="39148"/>
                  </a:cubicBezTo>
                  <a:cubicBezTo>
                    <a:pt x="765810" y="46759"/>
                    <a:pt x="769620" y="54369"/>
                    <a:pt x="775335" y="60076"/>
                  </a:cubicBezTo>
                  <a:cubicBezTo>
                    <a:pt x="782003" y="66735"/>
                    <a:pt x="786765" y="75296"/>
                    <a:pt x="789622" y="84809"/>
                  </a:cubicBezTo>
                  <a:cubicBezTo>
                    <a:pt x="790575" y="88614"/>
                    <a:pt x="792480" y="92419"/>
                    <a:pt x="794385" y="95273"/>
                  </a:cubicBezTo>
                  <a:cubicBezTo>
                    <a:pt x="801053" y="109542"/>
                    <a:pt x="808672" y="122859"/>
                    <a:pt x="814388" y="137128"/>
                  </a:cubicBezTo>
                  <a:cubicBezTo>
                    <a:pt x="821055" y="151397"/>
                    <a:pt x="823913" y="166617"/>
                    <a:pt x="825818" y="182788"/>
                  </a:cubicBezTo>
                  <a:cubicBezTo>
                    <a:pt x="825818" y="183739"/>
                    <a:pt x="825818" y="184691"/>
                    <a:pt x="826770" y="186593"/>
                  </a:cubicBezTo>
                  <a:cubicBezTo>
                    <a:pt x="826770" y="186593"/>
                    <a:pt x="827722" y="187544"/>
                    <a:pt x="828675" y="188496"/>
                  </a:cubicBezTo>
                  <a:cubicBezTo>
                    <a:pt x="830580" y="190398"/>
                    <a:pt x="869632" y="159007"/>
                    <a:pt x="874395" y="156153"/>
                  </a:cubicBezTo>
                  <a:cubicBezTo>
                    <a:pt x="897255" y="144738"/>
                    <a:pt x="913447" y="121908"/>
                    <a:pt x="938213" y="112395"/>
                  </a:cubicBezTo>
                  <a:cubicBezTo>
                    <a:pt x="978218" y="97175"/>
                    <a:pt x="1022032" y="89565"/>
                    <a:pt x="1064895" y="84809"/>
                  </a:cubicBezTo>
                  <a:cubicBezTo>
                    <a:pt x="1082040" y="82906"/>
                    <a:pt x="1102043" y="88614"/>
                    <a:pt x="1110615" y="67686"/>
                  </a:cubicBezTo>
                  <a:cubicBezTo>
                    <a:pt x="1111568" y="65784"/>
                    <a:pt x="1112520" y="64832"/>
                    <a:pt x="1114425" y="61979"/>
                  </a:cubicBezTo>
                  <a:cubicBezTo>
                    <a:pt x="1118235" y="64832"/>
                    <a:pt x="1121093" y="66735"/>
                    <a:pt x="1123950" y="68637"/>
                  </a:cubicBezTo>
                  <a:cubicBezTo>
                    <a:pt x="1159193" y="99078"/>
                    <a:pt x="1191578" y="133323"/>
                    <a:pt x="1209675" y="177080"/>
                  </a:cubicBezTo>
                  <a:cubicBezTo>
                    <a:pt x="1223010" y="208472"/>
                    <a:pt x="1229677" y="239863"/>
                    <a:pt x="1230630" y="274109"/>
                  </a:cubicBezTo>
                  <a:cubicBezTo>
                    <a:pt x="1230630" y="276962"/>
                    <a:pt x="1229677" y="280767"/>
                    <a:pt x="1229677" y="283621"/>
                  </a:cubicBezTo>
                  <a:cubicBezTo>
                    <a:pt x="1226820" y="319769"/>
                    <a:pt x="1224915" y="355917"/>
                    <a:pt x="1225868" y="392064"/>
                  </a:cubicBezTo>
                  <a:cubicBezTo>
                    <a:pt x="1226820" y="435822"/>
                    <a:pt x="1226820" y="484336"/>
                    <a:pt x="1207770" y="526191"/>
                  </a:cubicBezTo>
                  <a:cubicBezTo>
                    <a:pt x="1191578" y="561388"/>
                    <a:pt x="1178243" y="596584"/>
                    <a:pt x="1160145" y="629878"/>
                  </a:cubicBezTo>
                  <a:cubicBezTo>
                    <a:pt x="1158240" y="632732"/>
                    <a:pt x="1157288" y="635585"/>
                    <a:pt x="1156335" y="638439"/>
                  </a:cubicBezTo>
                  <a:cubicBezTo>
                    <a:pt x="1127760" y="702173"/>
                    <a:pt x="1075373" y="764005"/>
                    <a:pt x="1022032" y="808714"/>
                  </a:cubicBezTo>
                  <a:cubicBezTo>
                    <a:pt x="994410" y="831544"/>
                    <a:pt x="965835" y="852471"/>
                    <a:pt x="935355" y="872448"/>
                  </a:cubicBezTo>
                  <a:cubicBezTo>
                    <a:pt x="922972" y="881009"/>
                    <a:pt x="910590" y="887668"/>
                    <a:pt x="896303" y="892424"/>
                  </a:cubicBezTo>
                  <a:cubicBezTo>
                    <a:pt x="891540" y="894327"/>
                    <a:pt x="887730" y="897181"/>
                    <a:pt x="882968" y="899083"/>
                  </a:cubicBezTo>
                  <a:cubicBezTo>
                    <a:pt x="886778" y="943792"/>
                    <a:pt x="882968" y="988501"/>
                    <a:pt x="875347" y="1033210"/>
                  </a:cubicBezTo>
                  <a:cubicBezTo>
                    <a:pt x="880110" y="1031308"/>
                    <a:pt x="882015" y="1027503"/>
                    <a:pt x="884872" y="1024649"/>
                  </a:cubicBezTo>
                  <a:cubicBezTo>
                    <a:pt x="908685" y="998014"/>
                    <a:pt x="936307" y="974232"/>
                    <a:pt x="965835" y="954256"/>
                  </a:cubicBezTo>
                  <a:cubicBezTo>
                    <a:pt x="992505" y="936182"/>
                    <a:pt x="1024890" y="913352"/>
                    <a:pt x="1059180" y="913352"/>
                  </a:cubicBezTo>
                  <a:cubicBezTo>
                    <a:pt x="1061085" y="913352"/>
                    <a:pt x="1063943" y="911449"/>
                    <a:pt x="1064895" y="909547"/>
                  </a:cubicBezTo>
                  <a:cubicBezTo>
                    <a:pt x="1081088" y="881009"/>
                    <a:pt x="1096328" y="851520"/>
                    <a:pt x="1113473" y="824885"/>
                  </a:cubicBezTo>
                  <a:cubicBezTo>
                    <a:pt x="1154430" y="761151"/>
                    <a:pt x="1205865" y="707881"/>
                    <a:pt x="1264920" y="660318"/>
                  </a:cubicBezTo>
                  <a:cubicBezTo>
                    <a:pt x="1294448" y="636537"/>
                    <a:pt x="1332548" y="625122"/>
                    <a:pt x="1367790" y="611804"/>
                  </a:cubicBezTo>
                  <a:cubicBezTo>
                    <a:pt x="1393507" y="602292"/>
                    <a:pt x="1419225" y="591828"/>
                    <a:pt x="1443990" y="578510"/>
                  </a:cubicBezTo>
                  <a:cubicBezTo>
                    <a:pt x="1461135" y="568998"/>
                    <a:pt x="1477327" y="558534"/>
                    <a:pt x="1494473" y="549972"/>
                  </a:cubicBezTo>
                  <a:cubicBezTo>
                    <a:pt x="1529715" y="531899"/>
                    <a:pt x="1580198" y="526191"/>
                    <a:pt x="1618298" y="537606"/>
                  </a:cubicBezTo>
                  <a:cubicBezTo>
                    <a:pt x="1642110" y="545216"/>
                    <a:pt x="1663065" y="565193"/>
                    <a:pt x="1683068" y="580413"/>
                  </a:cubicBezTo>
                  <a:cubicBezTo>
                    <a:pt x="1689735" y="585169"/>
                    <a:pt x="1694498" y="591828"/>
                    <a:pt x="1701165" y="597535"/>
                  </a:cubicBezTo>
                  <a:cubicBezTo>
                    <a:pt x="1704975" y="600389"/>
                    <a:pt x="1721168" y="607048"/>
                    <a:pt x="1712595" y="612755"/>
                  </a:cubicBezTo>
                  <a:cubicBezTo>
                    <a:pt x="1708785" y="615609"/>
                    <a:pt x="1704023" y="617512"/>
                    <a:pt x="1699260" y="620365"/>
                  </a:cubicBezTo>
                  <a:cubicBezTo>
                    <a:pt x="1697355" y="621317"/>
                    <a:pt x="1695450" y="622268"/>
                    <a:pt x="1693545" y="624170"/>
                  </a:cubicBezTo>
                  <a:cubicBezTo>
                    <a:pt x="1672590" y="641293"/>
                    <a:pt x="1656398" y="662220"/>
                    <a:pt x="1644968" y="686002"/>
                  </a:cubicBezTo>
                  <a:cubicBezTo>
                    <a:pt x="1634490" y="706930"/>
                    <a:pt x="1620202" y="726906"/>
                    <a:pt x="1606868" y="745931"/>
                  </a:cubicBezTo>
                  <a:cubicBezTo>
                    <a:pt x="1594485" y="763054"/>
                    <a:pt x="1583055" y="783981"/>
                    <a:pt x="1565910" y="796347"/>
                  </a:cubicBezTo>
                  <a:cubicBezTo>
                    <a:pt x="1556385" y="803958"/>
                    <a:pt x="1548765" y="816324"/>
                    <a:pt x="1540193" y="825836"/>
                  </a:cubicBezTo>
                  <a:cubicBezTo>
                    <a:pt x="1508760" y="861033"/>
                    <a:pt x="1473518" y="892424"/>
                    <a:pt x="1433513" y="917157"/>
                  </a:cubicBezTo>
                  <a:cubicBezTo>
                    <a:pt x="1398270" y="939987"/>
                    <a:pt x="1361123" y="955207"/>
                    <a:pt x="1322070" y="971378"/>
                  </a:cubicBezTo>
                  <a:cubicBezTo>
                    <a:pt x="1319213" y="972330"/>
                    <a:pt x="1316355" y="974232"/>
                    <a:pt x="1312545" y="975184"/>
                  </a:cubicBezTo>
                  <a:cubicBezTo>
                    <a:pt x="1313498" y="977086"/>
                    <a:pt x="1313498" y="978989"/>
                    <a:pt x="1314450" y="980891"/>
                  </a:cubicBezTo>
                  <a:cubicBezTo>
                    <a:pt x="1318260" y="988501"/>
                    <a:pt x="1320165" y="997062"/>
                    <a:pt x="1320165" y="1005624"/>
                  </a:cubicBezTo>
                  <a:cubicBezTo>
                    <a:pt x="1320165" y="1010380"/>
                    <a:pt x="1321118" y="1014185"/>
                    <a:pt x="1322070" y="1018941"/>
                  </a:cubicBezTo>
                  <a:cubicBezTo>
                    <a:pt x="1323023" y="1027503"/>
                    <a:pt x="1323975" y="1035112"/>
                    <a:pt x="1324927" y="1043674"/>
                  </a:cubicBezTo>
                  <a:cubicBezTo>
                    <a:pt x="1325880" y="1080773"/>
                    <a:pt x="1334452" y="1117872"/>
                    <a:pt x="1333500" y="1154971"/>
                  </a:cubicBezTo>
                  <a:cubicBezTo>
                    <a:pt x="1333500" y="1177801"/>
                    <a:pt x="1332548" y="1199680"/>
                    <a:pt x="1330643" y="1222510"/>
                  </a:cubicBezTo>
                  <a:cubicBezTo>
                    <a:pt x="1328738" y="1260560"/>
                    <a:pt x="1319213" y="1296708"/>
                    <a:pt x="1306830" y="1331904"/>
                  </a:cubicBezTo>
                  <a:cubicBezTo>
                    <a:pt x="1299210" y="1353783"/>
                    <a:pt x="1286827" y="1373759"/>
                    <a:pt x="1277302" y="1394687"/>
                  </a:cubicBezTo>
                  <a:cubicBezTo>
                    <a:pt x="1267777" y="1414663"/>
                    <a:pt x="1253490" y="1432737"/>
                    <a:pt x="1239202" y="1447957"/>
                  </a:cubicBezTo>
                  <a:cubicBezTo>
                    <a:pt x="1225868" y="1461275"/>
                    <a:pt x="1205865" y="1472690"/>
                    <a:pt x="1198245" y="1489812"/>
                  </a:cubicBezTo>
                  <a:cubicBezTo>
                    <a:pt x="1183005" y="1525009"/>
                    <a:pt x="1166813" y="1560205"/>
                    <a:pt x="1146810" y="1592548"/>
                  </a:cubicBezTo>
                  <a:cubicBezTo>
                    <a:pt x="1124903" y="1627744"/>
                    <a:pt x="1100138" y="1663892"/>
                    <a:pt x="1071563" y="1696235"/>
                  </a:cubicBezTo>
                  <a:cubicBezTo>
                    <a:pt x="1042988" y="1727626"/>
                    <a:pt x="1009650" y="1759017"/>
                    <a:pt x="972503" y="1778994"/>
                  </a:cubicBezTo>
                  <a:cubicBezTo>
                    <a:pt x="953453" y="1789458"/>
                    <a:pt x="934403" y="1799922"/>
                    <a:pt x="915353" y="1810385"/>
                  </a:cubicBezTo>
                  <a:cubicBezTo>
                    <a:pt x="897255" y="1819898"/>
                    <a:pt x="878205" y="1828459"/>
                    <a:pt x="860107" y="1838923"/>
                  </a:cubicBezTo>
                  <a:cubicBezTo>
                    <a:pt x="857250" y="1840826"/>
                    <a:pt x="854393" y="1842728"/>
                    <a:pt x="850582" y="1845582"/>
                  </a:cubicBezTo>
                  <a:cubicBezTo>
                    <a:pt x="844868" y="1850338"/>
                    <a:pt x="842963" y="1856997"/>
                    <a:pt x="842963" y="1863655"/>
                  </a:cubicBezTo>
                  <a:cubicBezTo>
                    <a:pt x="842010" y="1876022"/>
                    <a:pt x="841057" y="1890291"/>
                    <a:pt x="839153" y="1902657"/>
                  </a:cubicBezTo>
                  <a:cubicBezTo>
                    <a:pt x="837247" y="1915974"/>
                    <a:pt x="834390" y="1929292"/>
                    <a:pt x="831532" y="1942610"/>
                  </a:cubicBezTo>
                  <a:cubicBezTo>
                    <a:pt x="830580" y="1948317"/>
                    <a:pt x="828675" y="1953074"/>
                    <a:pt x="827722" y="1958781"/>
                  </a:cubicBezTo>
                  <a:cubicBezTo>
                    <a:pt x="827722" y="1959732"/>
                    <a:pt x="827722" y="1960683"/>
                    <a:pt x="828675" y="1962586"/>
                  </a:cubicBezTo>
                  <a:cubicBezTo>
                    <a:pt x="830580" y="1959732"/>
                    <a:pt x="833438" y="1956879"/>
                    <a:pt x="834390" y="1954025"/>
                  </a:cubicBezTo>
                  <a:cubicBezTo>
                    <a:pt x="842010" y="1936902"/>
                    <a:pt x="853440" y="1921682"/>
                    <a:pt x="864870" y="1906462"/>
                  </a:cubicBezTo>
                  <a:cubicBezTo>
                    <a:pt x="876300" y="1892193"/>
                    <a:pt x="884872" y="1877924"/>
                    <a:pt x="899160" y="1865558"/>
                  </a:cubicBezTo>
                  <a:cubicBezTo>
                    <a:pt x="916305" y="1851289"/>
                    <a:pt x="932497" y="1836069"/>
                    <a:pt x="949643" y="1821800"/>
                  </a:cubicBezTo>
                  <a:cubicBezTo>
                    <a:pt x="987743" y="1789458"/>
                    <a:pt x="1029653" y="1755213"/>
                    <a:pt x="1075373" y="1732382"/>
                  </a:cubicBezTo>
                  <a:cubicBezTo>
                    <a:pt x="1076325" y="1731431"/>
                    <a:pt x="1078230" y="1731431"/>
                    <a:pt x="1079182" y="1730480"/>
                  </a:cubicBezTo>
                  <a:cubicBezTo>
                    <a:pt x="1121093" y="1710504"/>
                    <a:pt x="1163003" y="1697186"/>
                    <a:pt x="1208723" y="1688625"/>
                  </a:cubicBezTo>
                  <a:cubicBezTo>
                    <a:pt x="1238250" y="1682917"/>
                    <a:pt x="1267777" y="1676259"/>
                    <a:pt x="1296352" y="1666746"/>
                  </a:cubicBezTo>
                  <a:cubicBezTo>
                    <a:pt x="1329690" y="1655331"/>
                    <a:pt x="1363027" y="1643916"/>
                    <a:pt x="1396365" y="1631549"/>
                  </a:cubicBezTo>
                  <a:cubicBezTo>
                    <a:pt x="1413510" y="1624891"/>
                    <a:pt x="1432560" y="1622988"/>
                    <a:pt x="1450657" y="1619183"/>
                  </a:cubicBezTo>
                  <a:cubicBezTo>
                    <a:pt x="1477327" y="1614427"/>
                    <a:pt x="1518285" y="1617281"/>
                    <a:pt x="1544002" y="1628696"/>
                  </a:cubicBezTo>
                  <a:cubicBezTo>
                    <a:pt x="1557338" y="1634403"/>
                    <a:pt x="1571625" y="1636306"/>
                    <a:pt x="1585913" y="1639159"/>
                  </a:cubicBezTo>
                  <a:cubicBezTo>
                    <a:pt x="1598295" y="1642013"/>
                    <a:pt x="1610677" y="1644867"/>
                    <a:pt x="1624013" y="1643916"/>
                  </a:cubicBezTo>
                  <a:cubicBezTo>
                    <a:pt x="1636395" y="1643916"/>
                    <a:pt x="1647825" y="1638208"/>
                    <a:pt x="1657350" y="1630598"/>
                  </a:cubicBezTo>
                  <a:cubicBezTo>
                    <a:pt x="1652588" y="1636306"/>
                    <a:pt x="1655445" y="1632500"/>
                    <a:pt x="1658302" y="1632500"/>
                  </a:cubicBezTo>
                  <a:close/>
                  <a:moveTo>
                    <a:pt x="399097" y="2932866"/>
                  </a:moveTo>
                  <a:cubicBezTo>
                    <a:pt x="428625" y="2999454"/>
                    <a:pt x="471488" y="3059383"/>
                    <a:pt x="525780" y="3107897"/>
                  </a:cubicBezTo>
                  <a:cubicBezTo>
                    <a:pt x="544830" y="3125020"/>
                    <a:pt x="566738" y="3142142"/>
                    <a:pt x="591503" y="3150704"/>
                  </a:cubicBezTo>
                  <a:cubicBezTo>
                    <a:pt x="624840" y="3163070"/>
                    <a:pt x="662940" y="3163070"/>
                    <a:pt x="699135" y="3164973"/>
                  </a:cubicBezTo>
                  <a:cubicBezTo>
                    <a:pt x="788670" y="3170680"/>
                    <a:pt x="879157" y="3176387"/>
                    <a:pt x="968693" y="3176387"/>
                  </a:cubicBezTo>
                  <a:cubicBezTo>
                    <a:pt x="991553" y="3176387"/>
                    <a:pt x="1014413" y="3177339"/>
                    <a:pt x="1037272" y="3171631"/>
                  </a:cubicBezTo>
                  <a:cubicBezTo>
                    <a:pt x="1059180" y="3166875"/>
                    <a:pt x="1080135" y="3156411"/>
                    <a:pt x="1099185" y="3144996"/>
                  </a:cubicBezTo>
                  <a:cubicBezTo>
                    <a:pt x="1134428" y="3123117"/>
                    <a:pt x="1165860" y="3093628"/>
                    <a:pt x="1193482" y="3062237"/>
                  </a:cubicBezTo>
                  <a:cubicBezTo>
                    <a:pt x="1260157" y="2984234"/>
                    <a:pt x="1306830" y="2888157"/>
                    <a:pt x="1316355" y="2785422"/>
                  </a:cubicBezTo>
                  <a:cubicBezTo>
                    <a:pt x="1325880" y="2682686"/>
                    <a:pt x="1296352" y="2576146"/>
                    <a:pt x="1227773" y="2499094"/>
                  </a:cubicBezTo>
                  <a:cubicBezTo>
                    <a:pt x="1224915" y="2495289"/>
                    <a:pt x="1221105" y="2491484"/>
                    <a:pt x="1216343" y="2490533"/>
                  </a:cubicBezTo>
                  <a:cubicBezTo>
                    <a:pt x="1210628" y="2488630"/>
                    <a:pt x="1204913" y="2490533"/>
                    <a:pt x="1199198" y="2492435"/>
                  </a:cubicBezTo>
                  <a:cubicBezTo>
                    <a:pt x="1093470" y="2522875"/>
                    <a:pt x="982028" y="2520021"/>
                    <a:pt x="872490" y="2517168"/>
                  </a:cubicBezTo>
                  <a:cubicBezTo>
                    <a:pt x="733425" y="2513363"/>
                    <a:pt x="593407" y="2509558"/>
                    <a:pt x="458153" y="2478166"/>
                  </a:cubicBezTo>
                  <a:cubicBezTo>
                    <a:pt x="451485" y="2476264"/>
                    <a:pt x="444818" y="2475313"/>
                    <a:pt x="439103" y="2477215"/>
                  </a:cubicBezTo>
                  <a:cubicBezTo>
                    <a:pt x="434340" y="2479117"/>
                    <a:pt x="430530" y="2482923"/>
                    <a:pt x="427672" y="2486727"/>
                  </a:cubicBezTo>
                  <a:cubicBezTo>
                    <a:pt x="392430" y="2524778"/>
                    <a:pt x="376238" y="2576146"/>
                    <a:pt x="366713" y="2626562"/>
                  </a:cubicBezTo>
                  <a:cubicBezTo>
                    <a:pt x="356235" y="2680784"/>
                    <a:pt x="354330" y="2735956"/>
                    <a:pt x="360997" y="2790178"/>
                  </a:cubicBezTo>
                  <a:cubicBezTo>
                    <a:pt x="363855" y="2811106"/>
                    <a:pt x="367665" y="2831082"/>
                    <a:pt x="372428" y="2852009"/>
                  </a:cubicBezTo>
                  <a:cubicBezTo>
                    <a:pt x="378143" y="2878644"/>
                    <a:pt x="387668" y="2906231"/>
                    <a:pt x="399097" y="2932866"/>
                  </a:cubicBezTo>
                  <a:close/>
                  <a:moveTo>
                    <a:pt x="915353" y="1148312"/>
                  </a:moveTo>
                  <a:cubicBezTo>
                    <a:pt x="916305" y="1148312"/>
                    <a:pt x="916305" y="1148312"/>
                    <a:pt x="915353" y="1148312"/>
                  </a:cubicBezTo>
                  <a:cubicBezTo>
                    <a:pt x="915353" y="1149263"/>
                    <a:pt x="915353" y="1150214"/>
                    <a:pt x="915353" y="1150214"/>
                  </a:cubicBezTo>
                  <a:cubicBezTo>
                    <a:pt x="915353" y="1154019"/>
                    <a:pt x="915353" y="1157824"/>
                    <a:pt x="915353" y="1161629"/>
                  </a:cubicBezTo>
                  <a:cubicBezTo>
                    <a:pt x="919163" y="1189216"/>
                    <a:pt x="923925" y="1214900"/>
                    <a:pt x="922972" y="1243437"/>
                  </a:cubicBezTo>
                  <a:cubicBezTo>
                    <a:pt x="922972" y="1255804"/>
                    <a:pt x="921068" y="1269121"/>
                    <a:pt x="921068" y="1281487"/>
                  </a:cubicBezTo>
                  <a:cubicBezTo>
                    <a:pt x="921068" y="1295756"/>
                    <a:pt x="921068" y="1310976"/>
                    <a:pt x="922020" y="1325245"/>
                  </a:cubicBezTo>
                  <a:cubicBezTo>
                    <a:pt x="922972" y="1368052"/>
                    <a:pt x="921068" y="1410858"/>
                    <a:pt x="919163" y="1453665"/>
                  </a:cubicBezTo>
                  <a:cubicBezTo>
                    <a:pt x="918210" y="1466982"/>
                    <a:pt x="916305" y="1480300"/>
                    <a:pt x="915353" y="1493618"/>
                  </a:cubicBezTo>
                  <a:cubicBezTo>
                    <a:pt x="915353" y="1507886"/>
                    <a:pt x="915353" y="1521204"/>
                    <a:pt x="912495" y="1534521"/>
                  </a:cubicBezTo>
                  <a:cubicBezTo>
                    <a:pt x="908685" y="1552595"/>
                    <a:pt x="905828" y="1570669"/>
                    <a:pt x="902018" y="1588743"/>
                  </a:cubicBezTo>
                  <a:cubicBezTo>
                    <a:pt x="895350" y="1619183"/>
                    <a:pt x="885825" y="1648672"/>
                    <a:pt x="878205" y="1678161"/>
                  </a:cubicBezTo>
                  <a:cubicBezTo>
                    <a:pt x="870585" y="1707650"/>
                    <a:pt x="864870" y="1738090"/>
                    <a:pt x="857250" y="1768530"/>
                  </a:cubicBezTo>
                  <a:cubicBezTo>
                    <a:pt x="853440" y="1784701"/>
                    <a:pt x="850582" y="1801824"/>
                    <a:pt x="843915" y="1817995"/>
                  </a:cubicBezTo>
                  <a:cubicBezTo>
                    <a:pt x="842010" y="1821800"/>
                    <a:pt x="842010" y="1826557"/>
                    <a:pt x="841057" y="1832264"/>
                  </a:cubicBezTo>
                  <a:cubicBezTo>
                    <a:pt x="843915" y="1831313"/>
                    <a:pt x="843915" y="1831313"/>
                    <a:pt x="844868" y="1831313"/>
                  </a:cubicBezTo>
                  <a:cubicBezTo>
                    <a:pt x="854393" y="1826557"/>
                    <a:pt x="862965" y="1822751"/>
                    <a:pt x="872490" y="1817995"/>
                  </a:cubicBezTo>
                  <a:cubicBezTo>
                    <a:pt x="916305" y="1798019"/>
                    <a:pt x="958215" y="1775189"/>
                    <a:pt x="996315" y="1745700"/>
                  </a:cubicBezTo>
                  <a:cubicBezTo>
                    <a:pt x="1036320" y="1715260"/>
                    <a:pt x="1066800" y="1680063"/>
                    <a:pt x="1097280" y="1640110"/>
                  </a:cubicBezTo>
                  <a:cubicBezTo>
                    <a:pt x="1127760" y="1601109"/>
                    <a:pt x="1157288" y="1555449"/>
                    <a:pt x="1173480" y="1508837"/>
                  </a:cubicBezTo>
                  <a:cubicBezTo>
                    <a:pt x="1184910" y="1478397"/>
                    <a:pt x="1182053" y="1447957"/>
                    <a:pt x="1181100" y="1416566"/>
                  </a:cubicBezTo>
                  <a:cubicBezTo>
                    <a:pt x="1181100" y="1398492"/>
                    <a:pt x="1174432" y="1381369"/>
                    <a:pt x="1166813" y="1365198"/>
                  </a:cubicBezTo>
                  <a:cubicBezTo>
                    <a:pt x="1160145" y="1349978"/>
                    <a:pt x="1154430" y="1333807"/>
                    <a:pt x="1146810" y="1319538"/>
                  </a:cubicBezTo>
                  <a:cubicBezTo>
                    <a:pt x="1136332" y="1301464"/>
                    <a:pt x="1123950" y="1286244"/>
                    <a:pt x="1108710" y="1272926"/>
                  </a:cubicBezTo>
                  <a:cubicBezTo>
                    <a:pt x="1100138" y="1265316"/>
                    <a:pt x="1093470" y="1255804"/>
                    <a:pt x="1086803" y="1246291"/>
                  </a:cubicBezTo>
                  <a:cubicBezTo>
                    <a:pt x="1078230" y="1232022"/>
                    <a:pt x="1068705" y="1217754"/>
                    <a:pt x="1057275" y="1206338"/>
                  </a:cubicBezTo>
                  <a:cubicBezTo>
                    <a:pt x="1043940" y="1192070"/>
                    <a:pt x="1027747" y="1180654"/>
                    <a:pt x="1012507" y="1168288"/>
                  </a:cubicBezTo>
                  <a:cubicBezTo>
                    <a:pt x="999172" y="1157824"/>
                    <a:pt x="985838" y="1149263"/>
                    <a:pt x="971550" y="1141653"/>
                  </a:cubicBezTo>
                  <a:cubicBezTo>
                    <a:pt x="963930" y="1137848"/>
                    <a:pt x="956310" y="1134994"/>
                    <a:pt x="948690" y="1132141"/>
                  </a:cubicBezTo>
                  <a:cubicBezTo>
                    <a:pt x="941070" y="1129287"/>
                    <a:pt x="933450" y="1127384"/>
                    <a:pt x="927735" y="1122628"/>
                  </a:cubicBezTo>
                  <a:cubicBezTo>
                    <a:pt x="920115" y="1115969"/>
                    <a:pt x="913447" y="1108359"/>
                    <a:pt x="907732" y="1099798"/>
                  </a:cubicBezTo>
                  <a:cubicBezTo>
                    <a:pt x="906780" y="1097895"/>
                    <a:pt x="904875" y="1096944"/>
                    <a:pt x="903922" y="1095041"/>
                  </a:cubicBezTo>
                  <a:cubicBezTo>
                    <a:pt x="902018" y="1098847"/>
                    <a:pt x="900113" y="1102652"/>
                    <a:pt x="898207" y="1106457"/>
                  </a:cubicBezTo>
                  <a:cubicBezTo>
                    <a:pt x="896303" y="1111213"/>
                    <a:pt x="895350" y="1115969"/>
                    <a:pt x="890588" y="1118823"/>
                  </a:cubicBezTo>
                  <a:cubicBezTo>
                    <a:pt x="880110" y="1125482"/>
                    <a:pt x="866775" y="1127384"/>
                    <a:pt x="855345" y="1132141"/>
                  </a:cubicBezTo>
                  <a:cubicBezTo>
                    <a:pt x="842963" y="1136897"/>
                    <a:pt x="831532" y="1143556"/>
                    <a:pt x="820103" y="1151166"/>
                  </a:cubicBezTo>
                  <a:cubicBezTo>
                    <a:pt x="809625" y="1157824"/>
                    <a:pt x="799147" y="1164483"/>
                    <a:pt x="790575" y="1173044"/>
                  </a:cubicBezTo>
                  <a:cubicBezTo>
                    <a:pt x="785813" y="1176849"/>
                    <a:pt x="782003" y="1181606"/>
                    <a:pt x="778193" y="1186362"/>
                  </a:cubicBezTo>
                  <a:cubicBezTo>
                    <a:pt x="775335" y="1190167"/>
                    <a:pt x="774382" y="1193021"/>
                    <a:pt x="769620" y="1195875"/>
                  </a:cubicBezTo>
                  <a:cubicBezTo>
                    <a:pt x="752475" y="1209192"/>
                    <a:pt x="743903" y="1229168"/>
                    <a:pt x="734378" y="1248194"/>
                  </a:cubicBezTo>
                  <a:cubicBezTo>
                    <a:pt x="728663" y="1258657"/>
                    <a:pt x="726757" y="1271024"/>
                    <a:pt x="723900" y="1282439"/>
                  </a:cubicBezTo>
                  <a:cubicBezTo>
                    <a:pt x="719138" y="1299561"/>
                    <a:pt x="708660" y="1311928"/>
                    <a:pt x="698182" y="1326197"/>
                  </a:cubicBezTo>
                  <a:cubicBezTo>
                    <a:pt x="682943" y="1348075"/>
                    <a:pt x="678180" y="1371857"/>
                    <a:pt x="666750" y="1394687"/>
                  </a:cubicBezTo>
                  <a:cubicBezTo>
                    <a:pt x="650557" y="1427981"/>
                    <a:pt x="653415" y="1465080"/>
                    <a:pt x="653415" y="1501227"/>
                  </a:cubicBezTo>
                  <a:cubicBezTo>
                    <a:pt x="653415" y="1518350"/>
                    <a:pt x="651510" y="1535473"/>
                    <a:pt x="655320" y="1552595"/>
                  </a:cubicBezTo>
                  <a:cubicBezTo>
                    <a:pt x="659130" y="1570669"/>
                    <a:pt x="664845" y="1587792"/>
                    <a:pt x="669607" y="1604914"/>
                  </a:cubicBezTo>
                  <a:cubicBezTo>
                    <a:pt x="671513" y="1611573"/>
                    <a:pt x="675322" y="1619183"/>
                    <a:pt x="678180" y="1625842"/>
                  </a:cubicBezTo>
                  <a:cubicBezTo>
                    <a:pt x="688657" y="1654379"/>
                    <a:pt x="701040" y="1681966"/>
                    <a:pt x="713422" y="1710504"/>
                  </a:cubicBezTo>
                  <a:cubicBezTo>
                    <a:pt x="719138" y="1723821"/>
                    <a:pt x="724853" y="1737139"/>
                    <a:pt x="733425" y="1748554"/>
                  </a:cubicBezTo>
                  <a:cubicBezTo>
                    <a:pt x="744855" y="1762823"/>
                    <a:pt x="754380" y="1778042"/>
                    <a:pt x="767715" y="1790409"/>
                  </a:cubicBezTo>
                  <a:cubicBezTo>
                    <a:pt x="778193" y="1800873"/>
                    <a:pt x="796290" y="1807532"/>
                    <a:pt x="804863" y="1819898"/>
                  </a:cubicBezTo>
                  <a:cubicBezTo>
                    <a:pt x="808672" y="1825605"/>
                    <a:pt x="810578" y="1832264"/>
                    <a:pt x="810578" y="1838923"/>
                  </a:cubicBezTo>
                  <a:cubicBezTo>
                    <a:pt x="810578" y="1840826"/>
                    <a:pt x="809625" y="1843679"/>
                    <a:pt x="810578" y="1845582"/>
                  </a:cubicBezTo>
                  <a:cubicBezTo>
                    <a:pt x="813435" y="1844630"/>
                    <a:pt x="813435" y="1837972"/>
                    <a:pt x="814388" y="1835118"/>
                  </a:cubicBezTo>
                  <a:cubicBezTo>
                    <a:pt x="815340" y="1830361"/>
                    <a:pt x="816293" y="1825605"/>
                    <a:pt x="817245" y="1820849"/>
                  </a:cubicBezTo>
                  <a:cubicBezTo>
                    <a:pt x="825818" y="1783750"/>
                    <a:pt x="834390" y="1745700"/>
                    <a:pt x="843915" y="1708601"/>
                  </a:cubicBezTo>
                  <a:cubicBezTo>
                    <a:pt x="852488" y="1671502"/>
                    <a:pt x="866775" y="1636306"/>
                    <a:pt x="877253" y="1600158"/>
                  </a:cubicBezTo>
                  <a:cubicBezTo>
                    <a:pt x="889635" y="1558303"/>
                    <a:pt x="888682" y="1512643"/>
                    <a:pt x="901065" y="1471738"/>
                  </a:cubicBezTo>
                  <a:cubicBezTo>
                    <a:pt x="915353" y="1425127"/>
                    <a:pt x="910590" y="1373759"/>
                    <a:pt x="912495" y="1325245"/>
                  </a:cubicBezTo>
                  <a:cubicBezTo>
                    <a:pt x="912495" y="1318586"/>
                    <a:pt x="911543" y="1311928"/>
                    <a:pt x="911543" y="1305269"/>
                  </a:cubicBezTo>
                  <a:cubicBezTo>
                    <a:pt x="911543" y="1269121"/>
                    <a:pt x="914400" y="1232973"/>
                    <a:pt x="911543" y="1196826"/>
                  </a:cubicBezTo>
                  <a:cubicBezTo>
                    <a:pt x="910590" y="1187313"/>
                    <a:pt x="906780" y="1177801"/>
                    <a:pt x="904875" y="1168288"/>
                  </a:cubicBezTo>
                  <a:cubicBezTo>
                    <a:pt x="903922" y="1162581"/>
                    <a:pt x="902970" y="1155922"/>
                    <a:pt x="903922" y="1150214"/>
                  </a:cubicBezTo>
                  <a:cubicBezTo>
                    <a:pt x="903922" y="1147360"/>
                    <a:pt x="903922" y="1144507"/>
                    <a:pt x="906780" y="1144507"/>
                  </a:cubicBezTo>
                  <a:cubicBezTo>
                    <a:pt x="911543" y="1143556"/>
                    <a:pt x="915353" y="1146409"/>
                    <a:pt x="915353" y="1148312"/>
                  </a:cubicBezTo>
                  <a:close/>
                  <a:moveTo>
                    <a:pt x="1042988" y="282670"/>
                  </a:moveTo>
                  <a:cubicBezTo>
                    <a:pt x="1042988" y="287426"/>
                    <a:pt x="1039178" y="290280"/>
                    <a:pt x="1036320" y="293134"/>
                  </a:cubicBezTo>
                  <a:cubicBezTo>
                    <a:pt x="1032510" y="296939"/>
                    <a:pt x="1029653" y="301695"/>
                    <a:pt x="1026795" y="306451"/>
                  </a:cubicBezTo>
                  <a:cubicBezTo>
                    <a:pt x="1007745" y="332135"/>
                    <a:pt x="990600" y="357819"/>
                    <a:pt x="976313" y="385405"/>
                  </a:cubicBezTo>
                  <a:cubicBezTo>
                    <a:pt x="969645" y="398723"/>
                    <a:pt x="962025" y="412041"/>
                    <a:pt x="956310" y="426309"/>
                  </a:cubicBezTo>
                  <a:cubicBezTo>
                    <a:pt x="950595" y="437725"/>
                    <a:pt x="946785" y="450091"/>
                    <a:pt x="942975" y="462457"/>
                  </a:cubicBezTo>
                  <a:cubicBezTo>
                    <a:pt x="938213" y="476726"/>
                    <a:pt x="932497" y="490995"/>
                    <a:pt x="927735" y="505263"/>
                  </a:cubicBezTo>
                  <a:cubicBezTo>
                    <a:pt x="924878" y="513825"/>
                    <a:pt x="922972" y="522386"/>
                    <a:pt x="921068" y="530947"/>
                  </a:cubicBezTo>
                  <a:cubicBezTo>
                    <a:pt x="917257" y="543314"/>
                    <a:pt x="913447" y="554729"/>
                    <a:pt x="909638" y="567095"/>
                  </a:cubicBezTo>
                  <a:cubicBezTo>
                    <a:pt x="905828" y="581364"/>
                    <a:pt x="901065" y="595633"/>
                    <a:pt x="897255" y="609901"/>
                  </a:cubicBezTo>
                  <a:cubicBezTo>
                    <a:pt x="892493" y="624170"/>
                    <a:pt x="887730" y="639390"/>
                    <a:pt x="883920" y="654611"/>
                  </a:cubicBezTo>
                  <a:cubicBezTo>
                    <a:pt x="880110" y="669831"/>
                    <a:pt x="879157" y="684099"/>
                    <a:pt x="881063" y="699320"/>
                  </a:cubicBezTo>
                  <a:cubicBezTo>
                    <a:pt x="882015" y="707881"/>
                    <a:pt x="882968" y="716442"/>
                    <a:pt x="882015" y="725003"/>
                  </a:cubicBezTo>
                  <a:cubicBezTo>
                    <a:pt x="882015" y="739272"/>
                    <a:pt x="880110" y="753541"/>
                    <a:pt x="880110" y="767810"/>
                  </a:cubicBezTo>
                  <a:cubicBezTo>
                    <a:pt x="880110" y="781127"/>
                    <a:pt x="881063" y="794445"/>
                    <a:pt x="881063" y="808714"/>
                  </a:cubicBezTo>
                  <a:cubicBezTo>
                    <a:pt x="881063" y="818226"/>
                    <a:pt x="880110" y="826788"/>
                    <a:pt x="880110" y="836300"/>
                  </a:cubicBezTo>
                  <a:cubicBezTo>
                    <a:pt x="879157" y="851520"/>
                    <a:pt x="879157" y="865789"/>
                    <a:pt x="879157" y="881009"/>
                  </a:cubicBezTo>
                  <a:cubicBezTo>
                    <a:pt x="879157" y="882912"/>
                    <a:pt x="879157" y="885765"/>
                    <a:pt x="879157" y="887668"/>
                  </a:cubicBezTo>
                  <a:cubicBezTo>
                    <a:pt x="881063" y="887668"/>
                    <a:pt x="882015" y="887668"/>
                    <a:pt x="882968" y="887668"/>
                  </a:cubicBezTo>
                  <a:cubicBezTo>
                    <a:pt x="893445" y="887668"/>
                    <a:pt x="901065" y="881960"/>
                    <a:pt x="909638" y="877204"/>
                  </a:cubicBezTo>
                  <a:cubicBezTo>
                    <a:pt x="921068" y="869594"/>
                    <a:pt x="932497" y="862935"/>
                    <a:pt x="943928" y="855325"/>
                  </a:cubicBezTo>
                  <a:cubicBezTo>
                    <a:pt x="961072" y="843910"/>
                    <a:pt x="978218" y="831544"/>
                    <a:pt x="994410" y="818226"/>
                  </a:cubicBezTo>
                  <a:cubicBezTo>
                    <a:pt x="1002982" y="810616"/>
                    <a:pt x="1012507" y="803958"/>
                    <a:pt x="1020128" y="795396"/>
                  </a:cubicBezTo>
                  <a:cubicBezTo>
                    <a:pt x="1029653" y="785884"/>
                    <a:pt x="1041082" y="779225"/>
                    <a:pt x="1048703" y="767810"/>
                  </a:cubicBezTo>
                  <a:cubicBezTo>
                    <a:pt x="1051560" y="764005"/>
                    <a:pt x="1054418" y="760200"/>
                    <a:pt x="1057275" y="757346"/>
                  </a:cubicBezTo>
                  <a:cubicBezTo>
                    <a:pt x="1069657" y="743077"/>
                    <a:pt x="1082040" y="728808"/>
                    <a:pt x="1094423" y="714539"/>
                  </a:cubicBezTo>
                  <a:cubicBezTo>
                    <a:pt x="1101090" y="705978"/>
                    <a:pt x="1105853" y="697417"/>
                    <a:pt x="1111568" y="687904"/>
                  </a:cubicBezTo>
                  <a:cubicBezTo>
                    <a:pt x="1121093" y="672684"/>
                    <a:pt x="1131570" y="658415"/>
                    <a:pt x="1141095" y="642244"/>
                  </a:cubicBezTo>
                  <a:cubicBezTo>
                    <a:pt x="1146810" y="632732"/>
                    <a:pt x="1152525" y="621317"/>
                    <a:pt x="1157288" y="610853"/>
                  </a:cubicBezTo>
                  <a:cubicBezTo>
                    <a:pt x="1164907" y="593730"/>
                    <a:pt x="1171575" y="576608"/>
                    <a:pt x="1179195" y="559485"/>
                  </a:cubicBezTo>
                  <a:cubicBezTo>
                    <a:pt x="1188720" y="536655"/>
                    <a:pt x="1198245" y="513825"/>
                    <a:pt x="1203960" y="489092"/>
                  </a:cubicBezTo>
                  <a:cubicBezTo>
                    <a:pt x="1209675" y="464360"/>
                    <a:pt x="1211580" y="438676"/>
                    <a:pt x="1212532" y="412992"/>
                  </a:cubicBezTo>
                  <a:cubicBezTo>
                    <a:pt x="1212532" y="393015"/>
                    <a:pt x="1212532" y="373990"/>
                    <a:pt x="1212532" y="354014"/>
                  </a:cubicBezTo>
                  <a:cubicBezTo>
                    <a:pt x="1212532" y="346404"/>
                    <a:pt x="1214438" y="337843"/>
                    <a:pt x="1215390" y="330233"/>
                  </a:cubicBezTo>
                  <a:cubicBezTo>
                    <a:pt x="1217295" y="308354"/>
                    <a:pt x="1219200" y="286475"/>
                    <a:pt x="1220152" y="264596"/>
                  </a:cubicBezTo>
                  <a:cubicBezTo>
                    <a:pt x="1220152" y="247474"/>
                    <a:pt x="1217295" y="231302"/>
                    <a:pt x="1211580" y="215131"/>
                  </a:cubicBezTo>
                  <a:cubicBezTo>
                    <a:pt x="1207770" y="202764"/>
                    <a:pt x="1202055" y="190398"/>
                    <a:pt x="1197293" y="178032"/>
                  </a:cubicBezTo>
                  <a:cubicBezTo>
                    <a:pt x="1193482" y="169471"/>
                    <a:pt x="1190625" y="159958"/>
                    <a:pt x="1184910" y="152348"/>
                  </a:cubicBezTo>
                  <a:cubicBezTo>
                    <a:pt x="1174432" y="137128"/>
                    <a:pt x="1163955" y="122859"/>
                    <a:pt x="1150620" y="109542"/>
                  </a:cubicBezTo>
                  <a:cubicBezTo>
                    <a:pt x="1141095" y="100029"/>
                    <a:pt x="1130618" y="92419"/>
                    <a:pt x="1121093" y="82906"/>
                  </a:cubicBezTo>
                  <a:cubicBezTo>
                    <a:pt x="1118235" y="80053"/>
                    <a:pt x="1115378" y="78150"/>
                    <a:pt x="1112520" y="75296"/>
                  </a:cubicBezTo>
                  <a:cubicBezTo>
                    <a:pt x="1107757" y="80053"/>
                    <a:pt x="1104900" y="84809"/>
                    <a:pt x="1100138" y="87663"/>
                  </a:cubicBezTo>
                  <a:cubicBezTo>
                    <a:pt x="1097280" y="89565"/>
                    <a:pt x="1093470" y="91467"/>
                    <a:pt x="1090613" y="92419"/>
                  </a:cubicBezTo>
                  <a:cubicBezTo>
                    <a:pt x="1085850" y="93370"/>
                    <a:pt x="1080135" y="92419"/>
                    <a:pt x="1074420" y="92419"/>
                  </a:cubicBezTo>
                  <a:cubicBezTo>
                    <a:pt x="1070610" y="92419"/>
                    <a:pt x="1066800" y="92419"/>
                    <a:pt x="1062990" y="93370"/>
                  </a:cubicBezTo>
                  <a:cubicBezTo>
                    <a:pt x="1050607" y="95273"/>
                    <a:pt x="1038225" y="98126"/>
                    <a:pt x="1025843" y="100029"/>
                  </a:cubicBezTo>
                  <a:cubicBezTo>
                    <a:pt x="1012507" y="101931"/>
                    <a:pt x="999172" y="102883"/>
                    <a:pt x="985838" y="104785"/>
                  </a:cubicBezTo>
                  <a:cubicBezTo>
                    <a:pt x="970597" y="107639"/>
                    <a:pt x="955357" y="111444"/>
                    <a:pt x="942022" y="119054"/>
                  </a:cubicBezTo>
                  <a:cubicBezTo>
                    <a:pt x="933450" y="123810"/>
                    <a:pt x="923925" y="128567"/>
                    <a:pt x="915353" y="133323"/>
                  </a:cubicBezTo>
                  <a:cubicBezTo>
                    <a:pt x="899160" y="143787"/>
                    <a:pt x="885825" y="158055"/>
                    <a:pt x="868680" y="166617"/>
                  </a:cubicBezTo>
                  <a:cubicBezTo>
                    <a:pt x="855345" y="173275"/>
                    <a:pt x="842963" y="183739"/>
                    <a:pt x="830580" y="192301"/>
                  </a:cubicBezTo>
                  <a:cubicBezTo>
                    <a:pt x="825818" y="195155"/>
                    <a:pt x="823913" y="199911"/>
                    <a:pt x="825818" y="204667"/>
                  </a:cubicBezTo>
                  <a:cubicBezTo>
                    <a:pt x="829628" y="215131"/>
                    <a:pt x="830580" y="226546"/>
                    <a:pt x="832485" y="237961"/>
                  </a:cubicBezTo>
                  <a:cubicBezTo>
                    <a:pt x="833438" y="243668"/>
                    <a:pt x="834390" y="249376"/>
                    <a:pt x="835343" y="255083"/>
                  </a:cubicBezTo>
                  <a:cubicBezTo>
                    <a:pt x="838200" y="264596"/>
                    <a:pt x="840105" y="273157"/>
                    <a:pt x="840105" y="283621"/>
                  </a:cubicBezTo>
                  <a:cubicBezTo>
                    <a:pt x="842010" y="312159"/>
                    <a:pt x="847725" y="340696"/>
                    <a:pt x="848678" y="370185"/>
                  </a:cubicBezTo>
                  <a:cubicBezTo>
                    <a:pt x="849630" y="386357"/>
                    <a:pt x="851535" y="402528"/>
                    <a:pt x="856297" y="417748"/>
                  </a:cubicBezTo>
                  <a:cubicBezTo>
                    <a:pt x="860107" y="431066"/>
                    <a:pt x="863918" y="444383"/>
                    <a:pt x="866775" y="457701"/>
                  </a:cubicBezTo>
                  <a:cubicBezTo>
                    <a:pt x="872490" y="483385"/>
                    <a:pt x="873443" y="509069"/>
                    <a:pt x="872490" y="534752"/>
                  </a:cubicBezTo>
                  <a:cubicBezTo>
                    <a:pt x="872490" y="542363"/>
                    <a:pt x="872490" y="550924"/>
                    <a:pt x="872490" y="558534"/>
                  </a:cubicBezTo>
                  <a:cubicBezTo>
                    <a:pt x="872490" y="567095"/>
                    <a:pt x="873443" y="575656"/>
                    <a:pt x="873443" y="584218"/>
                  </a:cubicBezTo>
                  <a:cubicBezTo>
                    <a:pt x="873443" y="599438"/>
                    <a:pt x="873443" y="614658"/>
                    <a:pt x="873443" y="628927"/>
                  </a:cubicBezTo>
                  <a:cubicBezTo>
                    <a:pt x="873443" y="629878"/>
                    <a:pt x="873443" y="631780"/>
                    <a:pt x="874395" y="632732"/>
                  </a:cubicBezTo>
                  <a:cubicBezTo>
                    <a:pt x="875347" y="632732"/>
                    <a:pt x="875347" y="632732"/>
                    <a:pt x="876300" y="632732"/>
                  </a:cubicBezTo>
                  <a:cubicBezTo>
                    <a:pt x="877253" y="629878"/>
                    <a:pt x="878205" y="627024"/>
                    <a:pt x="879157" y="624170"/>
                  </a:cubicBezTo>
                  <a:cubicBezTo>
                    <a:pt x="882968" y="608950"/>
                    <a:pt x="886778" y="594682"/>
                    <a:pt x="890588" y="579461"/>
                  </a:cubicBezTo>
                  <a:cubicBezTo>
                    <a:pt x="893445" y="569949"/>
                    <a:pt x="895350" y="559485"/>
                    <a:pt x="899160" y="549972"/>
                  </a:cubicBezTo>
                  <a:cubicBezTo>
                    <a:pt x="906780" y="527142"/>
                    <a:pt x="914400" y="505263"/>
                    <a:pt x="922972" y="482433"/>
                  </a:cubicBezTo>
                  <a:cubicBezTo>
                    <a:pt x="930593" y="463408"/>
                    <a:pt x="938213" y="443432"/>
                    <a:pt x="946785" y="425358"/>
                  </a:cubicBezTo>
                  <a:cubicBezTo>
                    <a:pt x="966788" y="383503"/>
                    <a:pt x="989647" y="345453"/>
                    <a:pt x="1016318" y="308354"/>
                  </a:cubicBezTo>
                  <a:cubicBezTo>
                    <a:pt x="1022032" y="300744"/>
                    <a:pt x="1027747" y="293134"/>
                    <a:pt x="1032510" y="285524"/>
                  </a:cubicBezTo>
                  <a:cubicBezTo>
                    <a:pt x="1034415" y="282670"/>
                    <a:pt x="1041082" y="276962"/>
                    <a:pt x="1042988" y="282670"/>
                  </a:cubicBezTo>
                  <a:cubicBezTo>
                    <a:pt x="1042988" y="281718"/>
                    <a:pt x="1042988" y="282670"/>
                    <a:pt x="1042988" y="282670"/>
                  </a:cubicBezTo>
                  <a:close/>
                  <a:moveTo>
                    <a:pt x="124778" y="556631"/>
                  </a:moveTo>
                  <a:cubicBezTo>
                    <a:pt x="131445" y="562339"/>
                    <a:pt x="138113" y="567095"/>
                    <a:pt x="142875" y="572803"/>
                  </a:cubicBezTo>
                  <a:cubicBezTo>
                    <a:pt x="148590" y="578510"/>
                    <a:pt x="153353" y="584218"/>
                    <a:pt x="159068" y="590876"/>
                  </a:cubicBezTo>
                  <a:cubicBezTo>
                    <a:pt x="165735" y="598487"/>
                    <a:pt x="170497" y="607048"/>
                    <a:pt x="178118" y="612755"/>
                  </a:cubicBezTo>
                  <a:cubicBezTo>
                    <a:pt x="193357" y="626073"/>
                    <a:pt x="209550" y="637488"/>
                    <a:pt x="222885" y="651757"/>
                  </a:cubicBezTo>
                  <a:cubicBezTo>
                    <a:pt x="233363" y="663172"/>
                    <a:pt x="243840" y="673636"/>
                    <a:pt x="254318" y="684099"/>
                  </a:cubicBezTo>
                  <a:cubicBezTo>
                    <a:pt x="270510" y="702173"/>
                    <a:pt x="287655" y="720247"/>
                    <a:pt x="303847" y="738321"/>
                  </a:cubicBezTo>
                  <a:cubicBezTo>
                    <a:pt x="309563" y="744028"/>
                    <a:pt x="315278" y="749736"/>
                    <a:pt x="320040" y="756395"/>
                  </a:cubicBezTo>
                  <a:cubicBezTo>
                    <a:pt x="326707" y="764956"/>
                    <a:pt x="333375" y="773517"/>
                    <a:pt x="340995" y="781127"/>
                  </a:cubicBezTo>
                  <a:cubicBezTo>
                    <a:pt x="354330" y="793494"/>
                    <a:pt x="367665" y="806811"/>
                    <a:pt x="381000" y="818226"/>
                  </a:cubicBezTo>
                  <a:cubicBezTo>
                    <a:pt x="390525" y="825836"/>
                    <a:pt x="401003" y="832495"/>
                    <a:pt x="410528" y="839154"/>
                  </a:cubicBezTo>
                  <a:cubicBezTo>
                    <a:pt x="421957" y="847715"/>
                    <a:pt x="434340" y="856277"/>
                    <a:pt x="445770" y="863887"/>
                  </a:cubicBezTo>
                  <a:cubicBezTo>
                    <a:pt x="473393" y="881960"/>
                    <a:pt x="501968" y="900034"/>
                    <a:pt x="529590" y="917157"/>
                  </a:cubicBezTo>
                  <a:cubicBezTo>
                    <a:pt x="541020" y="923816"/>
                    <a:pt x="549593" y="932377"/>
                    <a:pt x="560070" y="940938"/>
                  </a:cubicBezTo>
                  <a:cubicBezTo>
                    <a:pt x="563880" y="943792"/>
                    <a:pt x="566738" y="947597"/>
                    <a:pt x="569595" y="951402"/>
                  </a:cubicBezTo>
                  <a:cubicBezTo>
                    <a:pt x="579120" y="964720"/>
                    <a:pt x="588645" y="978989"/>
                    <a:pt x="599122" y="991355"/>
                  </a:cubicBezTo>
                  <a:cubicBezTo>
                    <a:pt x="616268" y="1012282"/>
                    <a:pt x="625793" y="1036064"/>
                    <a:pt x="632460" y="1061748"/>
                  </a:cubicBezTo>
                  <a:cubicBezTo>
                    <a:pt x="635318" y="1072211"/>
                    <a:pt x="636270" y="1083627"/>
                    <a:pt x="638175" y="1095041"/>
                  </a:cubicBezTo>
                  <a:cubicBezTo>
                    <a:pt x="640080" y="1102652"/>
                    <a:pt x="641032" y="1111213"/>
                    <a:pt x="642938" y="1118823"/>
                  </a:cubicBezTo>
                  <a:cubicBezTo>
                    <a:pt x="644843" y="1126433"/>
                    <a:pt x="645795" y="1134043"/>
                    <a:pt x="648653" y="1140702"/>
                  </a:cubicBezTo>
                  <a:cubicBezTo>
                    <a:pt x="650557" y="1146409"/>
                    <a:pt x="653415" y="1153068"/>
                    <a:pt x="656272" y="1158776"/>
                  </a:cubicBezTo>
                  <a:cubicBezTo>
                    <a:pt x="665797" y="1175898"/>
                    <a:pt x="675322" y="1193972"/>
                    <a:pt x="684847" y="1211095"/>
                  </a:cubicBezTo>
                  <a:cubicBezTo>
                    <a:pt x="693420" y="1226315"/>
                    <a:pt x="701040" y="1241535"/>
                    <a:pt x="708660" y="1256755"/>
                  </a:cubicBezTo>
                  <a:cubicBezTo>
                    <a:pt x="711518" y="1262462"/>
                    <a:pt x="715328" y="1268170"/>
                    <a:pt x="719138" y="1274829"/>
                  </a:cubicBezTo>
                  <a:cubicBezTo>
                    <a:pt x="722947" y="1268170"/>
                    <a:pt x="723900" y="1263414"/>
                    <a:pt x="724853" y="1257706"/>
                  </a:cubicBezTo>
                  <a:cubicBezTo>
                    <a:pt x="725805" y="1245340"/>
                    <a:pt x="733425" y="1235827"/>
                    <a:pt x="738188" y="1225364"/>
                  </a:cubicBezTo>
                  <a:cubicBezTo>
                    <a:pt x="743903" y="1213948"/>
                    <a:pt x="750570" y="1204436"/>
                    <a:pt x="759143" y="1195875"/>
                  </a:cubicBezTo>
                  <a:cubicBezTo>
                    <a:pt x="766763" y="1188265"/>
                    <a:pt x="773430" y="1180654"/>
                    <a:pt x="773430" y="1169240"/>
                  </a:cubicBezTo>
                  <a:cubicBezTo>
                    <a:pt x="774382" y="1158776"/>
                    <a:pt x="777240" y="1149263"/>
                    <a:pt x="776288" y="1138799"/>
                  </a:cubicBezTo>
                  <a:cubicBezTo>
                    <a:pt x="776288" y="1128335"/>
                    <a:pt x="773430" y="1117872"/>
                    <a:pt x="771525" y="1107408"/>
                  </a:cubicBezTo>
                  <a:cubicBezTo>
                    <a:pt x="768668" y="1093139"/>
                    <a:pt x="765810" y="1078870"/>
                    <a:pt x="762000" y="1065553"/>
                  </a:cubicBezTo>
                  <a:cubicBezTo>
                    <a:pt x="759143" y="1053186"/>
                    <a:pt x="754380" y="1041771"/>
                    <a:pt x="751522" y="1030356"/>
                  </a:cubicBezTo>
                  <a:cubicBezTo>
                    <a:pt x="745807" y="1008477"/>
                    <a:pt x="739140" y="986598"/>
                    <a:pt x="728663" y="965671"/>
                  </a:cubicBezTo>
                  <a:cubicBezTo>
                    <a:pt x="711518" y="932377"/>
                    <a:pt x="695325" y="898132"/>
                    <a:pt x="673418" y="866740"/>
                  </a:cubicBezTo>
                  <a:cubicBezTo>
                    <a:pt x="661988" y="850569"/>
                    <a:pt x="649605" y="836300"/>
                    <a:pt x="633413" y="823934"/>
                  </a:cubicBezTo>
                  <a:cubicBezTo>
                    <a:pt x="627697" y="820129"/>
                    <a:pt x="622935" y="814421"/>
                    <a:pt x="619125" y="808714"/>
                  </a:cubicBezTo>
                  <a:cubicBezTo>
                    <a:pt x="612457" y="797299"/>
                    <a:pt x="605790" y="785884"/>
                    <a:pt x="599122" y="774469"/>
                  </a:cubicBezTo>
                  <a:cubicBezTo>
                    <a:pt x="588645" y="757346"/>
                    <a:pt x="576263" y="741175"/>
                    <a:pt x="562928" y="726906"/>
                  </a:cubicBezTo>
                  <a:cubicBezTo>
                    <a:pt x="553403" y="717393"/>
                    <a:pt x="542925" y="709783"/>
                    <a:pt x="533400" y="701222"/>
                  </a:cubicBezTo>
                  <a:cubicBezTo>
                    <a:pt x="520065" y="688856"/>
                    <a:pt x="505778" y="677441"/>
                    <a:pt x="491490" y="666026"/>
                  </a:cubicBezTo>
                  <a:cubicBezTo>
                    <a:pt x="482918" y="659367"/>
                    <a:pt x="475297" y="652708"/>
                    <a:pt x="465772" y="647952"/>
                  </a:cubicBezTo>
                  <a:cubicBezTo>
                    <a:pt x="443865" y="636537"/>
                    <a:pt x="421005" y="628927"/>
                    <a:pt x="398145" y="622268"/>
                  </a:cubicBezTo>
                  <a:cubicBezTo>
                    <a:pt x="392430" y="620365"/>
                    <a:pt x="385763" y="620365"/>
                    <a:pt x="380047" y="618463"/>
                  </a:cubicBezTo>
                  <a:cubicBezTo>
                    <a:pt x="371475" y="616560"/>
                    <a:pt x="362903" y="615609"/>
                    <a:pt x="356235" y="611804"/>
                  </a:cubicBezTo>
                  <a:cubicBezTo>
                    <a:pt x="334328" y="602292"/>
                    <a:pt x="316230" y="587071"/>
                    <a:pt x="297180" y="572803"/>
                  </a:cubicBezTo>
                  <a:cubicBezTo>
                    <a:pt x="282893" y="561388"/>
                    <a:pt x="266700" y="551875"/>
                    <a:pt x="248603" y="547119"/>
                  </a:cubicBezTo>
                  <a:cubicBezTo>
                    <a:pt x="239078" y="544265"/>
                    <a:pt x="229553" y="542363"/>
                    <a:pt x="219075" y="540460"/>
                  </a:cubicBezTo>
                  <a:cubicBezTo>
                    <a:pt x="213360" y="539509"/>
                    <a:pt x="206693" y="539509"/>
                    <a:pt x="200025" y="539509"/>
                  </a:cubicBezTo>
                  <a:cubicBezTo>
                    <a:pt x="187643" y="539509"/>
                    <a:pt x="174307" y="540460"/>
                    <a:pt x="161925" y="543314"/>
                  </a:cubicBezTo>
                  <a:cubicBezTo>
                    <a:pt x="159068" y="544265"/>
                    <a:pt x="127635" y="558534"/>
                    <a:pt x="124778" y="556631"/>
                  </a:cubicBezTo>
                  <a:close/>
                  <a:moveTo>
                    <a:pt x="798195" y="2481971"/>
                  </a:moveTo>
                  <a:cubicBezTo>
                    <a:pt x="799147" y="2472459"/>
                    <a:pt x="799147" y="2463898"/>
                    <a:pt x="800100" y="2455336"/>
                  </a:cubicBezTo>
                  <a:cubicBezTo>
                    <a:pt x="800100" y="2450580"/>
                    <a:pt x="801053" y="2444872"/>
                    <a:pt x="801053" y="2440116"/>
                  </a:cubicBezTo>
                  <a:cubicBezTo>
                    <a:pt x="801053" y="2421091"/>
                    <a:pt x="801053" y="2401114"/>
                    <a:pt x="801053" y="2382089"/>
                  </a:cubicBezTo>
                  <a:cubicBezTo>
                    <a:pt x="801053" y="2373528"/>
                    <a:pt x="801053" y="2364967"/>
                    <a:pt x="801053" y="2356406"/>
                  </a:cubicBezTo>
                  <a:cubicBezTo>
                    <a:pt x="801053" y="2346893"/>
                    <a:pt x="800100" y="2337381"/>
                    <a:pt x="800100" y="2327868"/>
                  </a:cubicBezTo>
                  <a:cubicBezTo>
                    <a:pt x="800100" y="2311697"/>
                    <a:pt x="801053" y="2296476"/>
                    <a:pt x="802957" y="2280305"/>
                  </a:cubicBezTo>
                  <a:cubicBezTo>
                    <a:pt x="803910" y="2262231"/>
                    <a:pt x="805815" y="2243206"/>
                    <a:pt x="806768" y="2225132"/>
                  </a:cubicBezTo>
                  <a:cubicBezTo>
                    <a:pt x="807720" y="2207059"/>
                    <a:pt x="810578" y="2188985"/>
                    <a:pt x="809625" y="2170911"/>
                  </a:cubicBezTo>
                  <a:cubicBezTo>
                    <a:pt x="808672" y="2154740"/>
                    <a:pt x="809625" y="2138568"/>
                    <a:pt x="809625" y="2123348"/>
                  </a:cubicBezTo>
                  <a:cubicBezTo>
                    <a:pt x="809625" y="2118592"/>
                    <a:pt x="810578" y="2113836"/>
                    <a:pt x="810578" y="2109080"/>
                  </a:cubicBezTo>
                  <a:cubicBezTo>
                    <a:pt x="810578" y="2105274"/>
                    <a:pt x="811530" y="2101469"/>
                    <a:pt x="810578" y="2096713"/>
                  </a:cubicBezTo>
                  <a:cubicBezTo>
                    <a:pt x="808672" y="2082444"/>
                    <a:pt x="807720" y="2069127"/>
                    <a:pt x="812482" y="2054858"/>
                  </a:cubicBezTo>
                  <a:cubicBezTo>
                    <a:pt x="816293" y="2045345"/>
                    <a:pt x="820103" y="2036784"/>
                    <a:pt x="824865" y="2027271"/>
                  </a:cubicBezTo>
                  <a:cubicBezTo>
                    <a:pt x="831532" y="2013002"/>
                    <a:pt x="843915" y="2007295"/>
                    <a:pt x="858203" y="2006344"/>
                  </a:cubicBezTo>
                  <a:cubicBezTo>
                    <a:pt x="872490" y="2005393"/>
                    <a:pt x="886778" y="2001587"/>
                    <a:pt x="901065" y="1999685"/>
                  </a:cubicBezTo>
                  <a:cubicBezTo>
                    <a:pt x="910590" y="1997783"/>
                    <a:pt x="921068" y="1995880"/>
                    <a:pt x="930593" y="1993026"/>
                  </a:cubicBezTo>
                  <a:cubicBezTo>
                    <a:pt x="946785" y="1989221"/>
                    <a:pt x="962978" y="1986367"/>
                    <a:pt x="979170" y="1981611"/>
                  </a:cubicBezTo>
                  <a:cubicBezTo>
                    <a:pt x="996315" y="1976855"/>
                    <a:pt x="1013460" y="1971148"/>
                    <a:pt x="1031557" y="1966391"/>
                  </a:cubicBezTo>
                  <a:cubicBezTo>
                    <a:pt x="1042035" y="1963537"/>
                    <a:pt x="1053465" y="1958781"/>
                    <a:pt x="1063943" y="1956879"/>
                  </a:cubicBezTo>
                  <a:cubicBezTo>
                    <a:pt x="1080135" y="1953074"/>
                    <a:pt x="1094423" y="1946415"/>
                    <a:pt x="1109663" y="1940707"/>
                  </a:cubicBezTo>
                  <a:cubicBezTo>
                    <a:pt x="1123950" y="1934999"/>
                    <a:pt x="1137285" y="1928341"/>
                    <a:pt x="1151573" y="1923585"/>
                  </a:cubicBezTo>
                  <a:cubicBezTo>
                    <a:pt x="1179195" y="1912170"/>
                    <a:pt x="1206818" y="1901706"/>
                    <a:pt x="1233488" y="1890291"/>
                  </a:cubicBezTo>
                  <a:cubicBezTo>
                    <a:pt x="1243013" y="1886486"/>
                    <a:pt x="1252538" y="1880778"/>
                    <a:pt x="1262063" y="1876022"/>
                  </a:cubicBezTo>
                  <a:cubicBezTo>
                    <a:pt x="1277302" y="1868412"/>
                    <a:pt x="1293495" y="1860802"/>
                    <a:pt x="1308735" y="1854143"/>
                  </a:cubicBezTo>
                  <a:cubicBezTo>
                    <a:pt x="1323975" y="1847484"/>
                    <a:pt x="1339215" y="1839874"/>
                    <a:pt x="1354455" y="1834167"/>
                  </a:cubicBezTo>
                  <a:cubicBezTo>
                    <a:pt x="1370648" y="1827508"/>
                    <a:pt x="1386840" y="1822751"/>
                    <a:pt x="1403032" y="1816093"/>
                  </a:cubicBezTo>
                  <a:cubicBezTo>
                    <a:pt x="1413510" y="1812288"/>
                    <a:pt x="1423988" y="1806580"/>
                    <a:pt x="1434465" y="1802775"/>
                  </a:cubicBezTo>
                  <a:cubicBezTo>
                    <a:pt x="1466850" y="1792311"/>
                    <a:pt x="1498282" y="1778042"/>
                    <a:pt x="1528763" y="1762823"/>
                  </a:cubicBezTo>
                  <a:cubicBezTo>
                    <a:pt x="1543050" y="1756164"/>
                    <a:pt x="1555432" y="1747603"/>
                    <a:pt x="1568768" y="1739041"/>
                  </a:cubicBezTo>
                  <a:cubicBezTo>
                    <a:pt x="1587818" y="1726675"/>
                    <a:pt x="1602105" y="1710504"/>
                    <a:pt x="1614488" y="1693381"/>
                  </a:cubicBezTo>
                  <a:cubicBezTo>
                    <a:pt x="1623060" y="1681966"/>
                    <a:pt x="1631632" y="1669600"/>
                    <a:pt x="1640205" y="1658184"/>
                  </a:cubicBezTo>
                  <a:cubicBezTo>
                    <a:pt x="1643063" y="1654379"/>
                    <a:pt x="1644968" y="1650575"/>
                    <a:pt x="1646873" y="1646769"/>
                  </a:cubicBezTo>
                  <a:cubicBezTo>
                    <a:pt x="1644968" y="1645818"/>
                    <a:pt x="1644015" y="1646769"/>
                    <a:pt x="1643063" y="1646769"/>
                  </a:cubicBezTo>
                  <a:cubicBezTo>
                    <a:pt x="1629727" y="1651526"/>
                    <a:pt x="1617345" y="1660087"/>
                    <a:pt x="1603057" y="1662941"/>
                  </a:cubicBezTo>
                  <a:cubicBezTo>
                    <a:pt x="1591627" y="1664843"/>
                    <a:pt x="1579245" y="1668648"/>
                    <a:pt x="1566863" y="1668648"/>
                  </a:cubicBezTo>
                  <a:cubicBezTo>
                    <a:pt x="1544002" y="1669600"/>
                    <a:pt x="1522095" y="1668648"/>
                    <a:pt x="1500188" y="1671502"/>
                  </a:cubicBezTo>
                  <a:cubicBezTo>
                    <a:pt x="1485900" y="1673404"/>
                    <a:pt x="1472565" y="1673404"/>
                    <a:pt x="1458277" y="1678161"/>
                  </a:cubicBezTo>
                  <a:cubicBezTo>
                    <a:pt x="1456373" y="1679112"/>
                    <a:pt x="1454468" y="1679112"/>
                    <a:pt x="1451610" y="1679112"/>
                  </a:cubicBezTo>
                  <a:cubicBezTo>
                    <a:pt x="1440180" y="1680063"/>
                    <a:pt x="1428750" y="1681015"/>
                    <a:pt x="1417320" y="1683868"/>
                  </a:cubicBezTo>
                  <a:cubicBezTo>
                    <a:pt x="1404938" y="1685771"/>
                    <a:pt x="1392555" y="1689576"/>
                    <a:pt x="1380173" y="1692429"/>
                  </a:cubicBezTo>
                  <a:cubicBezTo>
                    <a:pt x="1355407" y="1699088"/>
                    <a:pt x="1330643" y="1704796"/>
                    <a:pt x="1305877" y="1711455"/>
                  </a:cubicBezTo>
                  <a:cubicBezTo>
                    <a:pt x="1285875" y="1716211"/>
                    <a:pt x="1266825" y="1722870"/>
                    <a:pt x="1246823" y="1727626"/>
                  </a:cubicBezTo>
                  <a:cubicBezTo>
                    <a:pt x="1235393" y="1730480"/>
                    <a:pt x="1224915" y="1736188"/>
                    <a:pt x="1213485" y="1737139"/>
                  </a:cubicBezTo>
                  <a:cubicBezTo>
                    <a:pt x="1202055" y="1739041"/>
                    <a:pt x="1189673" y="1742846"/>
                    <a:pt x="1178243" y="1745700"/>
                  </a:cubicBezTo>
                  <a:cubicBezTo>
                    <a:pt x="1153478" y="1751407"/>
                    <a:pt x="1128713" y="1760920"/>
                    <a:pt x="1103948" y="1768530"/>
                  </a:cubicBezTo>
                  <a:cubicBezTo>
                    <a:pt x="1090613" y="1772335"/>
                    <a:pt x="1076325" y="1777091"/>
                    <a:pt x="1062990" y="1781848"/>
                  </a:cubicBezTo>
                  <a:cubicBezTo>
                    <a:pt x="1051560" y="1785653"/>
                    <a:pt x="1039178" y="1790409"/>
                    <a:pt x="1028700" y="1796116"/>
                  </a:cubicBezTo>
                  <a:cubicBezTo>
                    <a:pt x="1002982" y="1810385"/>
                    <a:pt x="981075" y="1829410"/>
                    <a:pt x="958215" y="1847484"/>
                  </a:cubicBezTo>
                  <a:cubicBezTo>
                    <a:pt x="952500" y="1851289"/>
                    <a:pt x="947738" y="1856997"/>
                    <a:pt x="942975" y="1860802"/>
                  </a:cubicBezTo>
                  <a:cubicBezTo>
                    <a:pt x="935355" y="1867461"/>
                    <a:pt x="928688" y="1875070"/>
                    <a:pt x="921068" y="1881729"/>
                  </a:cubicBezTo>
                  <a:cubicBezTo>
                    <a:pt x="911543" y="1889339"/>
                    <a:pt x="901065" y="1896949"/>
                    <a:pt x="892493" y="1906462"/>
                  </a:cubicBezTo>
                  <a:cubicBezTo>
                    <a:pt x="882968" y="1915974"/>
                    <a:pt x="872490" y="1925487"/>
                    <a:pt x="862013" y="1935951"/>
                  </a:cubicBezTo>
                  <a:cubicBezTo>
                    <a:pt x="848678" y="1949268"/>
                    <a:pt x="838200" y="1964489"/>
                    <a:pt x="828675" y="1979709"/>
                  </a:cubicBezTo>
                  <a:cubicBezTo>
                    <a:pt x="821055" y="1991124"/>
                    <a:pt x="815340" y="2003490"/>
                    <a:pt x="809625" y="2016808"/>
                  </a:cubicBezTo>
                  <a:cubicBezTo>
                    <a:pt x="802957" y="2032979"/>
                    <a:pt x="796290" y="2048199"/>
                    <a:pt x="793432" y="2066273"/>
                  </a:cubicBezTo>
                  <a:cubicBezTo>
                    <a:pt x="791528" y="2079590"/>
                    <a:pt x="788670" y="2092908"/>
                    <a:pt x="786765" y="2105274"/>
                  </a:cubicBezTo>
                  <a:cubicBezTo>
                    <a:pt x="782003" y="2140471"/>
                    <a:pt x="781050" y="2176618"/>
                    <a:pt x="782003" y="2211815"/>
                  </a:cubicBezTo>
                  <a:cubicBezTo>
                    <a:pt x="782003" y="2229889"/>
                    <a:pt x="782955" y="2247012"/>
                    <a:pt x="782955" y="2265085"/>
                  </a:cubicBezTo>
                  <a:cubicBezTo>
                    <a:pt x="783907" y="2289818"/>
                    <a:pt x="781050" y="2316453"/>
                    <a:pt x="784860" y="2341185"/>
                  </a:cubicBezTo>
                  <a:cubicBezTo>
                    <a:pt x="788670" y="2361162"/>
                    <a:pt x="787718" y="2380187"/>
                    <a:pt x="787718" y="2400163"/>
                  </a:cubicBezTo>
                  <a:cubicBezTo>
                    <a:pt x="787718" y="2423945"/>
                    <a:pt x="788670" y="2447726"/>
                    <a:pt x="784860" y="2471507"/>
                  </a:cubicBezTo>
                  <a:cubicBezTo>
                    <a:pt x="783907" y="2474361"/>
                    <a:pt x="784860" y="2478166"/>
                    <a:pt x="784860" y="2481971"/>
                  </a:cubicBezTo>
                  <a:cubicBezTo>
                    <a:pt x="791528" y="2482923"/>
                    <a:pt x="794385" y="2482923"/>
                    <a:pt x="798195" y="2481971"/>
                  </a:cubicBezTo>
                  <a:close/>
                  <a:moveTo>
                    <a:pt x="1001078" y="1150214"/>
                  </a:moveTo>
                  <a:cubicBezTo>
                    <a:pt x="1006793" y="1144507"/>
                    <a:pt x="1011555" y="1138799"/>
                    <a:pt x="1017270" y="1134043"/>
                  </a:cubicBezTo>
                  <a:cubicBezTo>
                    <a:pt x="1022985" y="1129287"/>
                    <a:pt x="1028700" y="1125482"/>
                    <a:pt x="1035368" y="1121677"/>
                  </a:cubicBezTo>
                  <a:cubicBezTo>
                    <a:pt x="1046797" y="1114067"/>
                    <a:pt x="1058228" y="1104554"/>
                    <a:pt x="1071563" y="1097895"/>
                  </a:cubicBezTo>
                  <a:cubicBezTo>
                    <a:pt x="1086803" y="1089334"/>
                    <a:pt x="1103948" y="1083627"/>
                    <a:pt x="1120140" y="1076016"/>
                  </a:cubicBezTo>
                  <a:cubicBezTo>
                    <a:pt x="1125855" y="1073163"/>
                    <a:pt x="1130618" y="1070309"/>
                    <a:pt x="1136332" y="1068406"/>
                  </a:cubicBezTo>
                  <a:cubicBezTo>
                    <a:pt x="1151573" y="1063650"/>
                    <a:pt x="1164907" y="1055089"/>
                    <a:pt x="1178243" y="1047479"/>
                  </a:cubicBezTo>
                  <a:cubicBezTo>
                    <a:pt x="1186815" y="1041771"/>
                    <a:pt x="1194435" y="1035112"/>
                    <a:pt x="1203007" y="1029405"/>
                  </a:cubicBezTo>
                  <a:cubicBezTo>
                    <a:pt x="1211580" y="1023697"/>
                    <a:pt x="1219200" y="1017039"/>
                    <a:pt x="1227773" y="1011331"/>
                  </a:cubicBezTo>
                  <a:cubicBezTo>
                    <a:pt x="1236345" y="1005624"/>
                    <a:pt x="1245870" y="998965"/>
                    <a:pt x="1255395" y="994209"/>
                  </a:cubicBezTo>
                  <a:cubicBezTo>
                    <a:pt x="1266825" y="988501"/>
                    <a:pt x="1278255" y="983745"/>
                    <a:pt x="1289685" y="978037"/>
                  </a:cubicBezTo>
                  <a:cubicBezTo>
                    <a:pt x="1300163" y="973281"/>
                    <a:pt x="1309688" y="968525"/>
                    <a:pt x="1320165" y="964720"/>
                  </a:cubicBezTo>
                  <a:cubicBezTo>
                    <a:pt x="1336357" y="958061"/>
                    <a:pt x="1353502" y="951402"/>
                    <a:pt x="1368743" y="943792"/>
                  </a:cubicBezTo>
                  <a:cubicBezTo>
                    <a:pt x="1381125" y="938084"/>
                    <a:pt x="1392555" y="931426"/>
                    <a:pt x="1403985" y="923816"/>
                  </a:cubicBezTo>
                  <a:cubicBezTo>
                    <a:pt x="1416368" y="917157"/>
                    <a:pt x="1427798" y="908596"/>
                    <a:pt x="1439227" y="901937"/>
                  </a:cubicBezTo>
                  <a:cubicBezTo>
                    <a:pt x="1453515" y="893376"/>
                    <a:pt x="1465898" y="883863"/>
                    <a:pt x="1477327" y="872448"/>
                  </a:cubicBezTo>
                  <a:cubicBezTo>
                    <a:pt x="1498282" y="850569"/>
                    <a:pt x="1520190" y="827739"/>
                    <a:pt x="1541145" y="805860"/>
                  </a:cubicBezTo>
                  <a:cubicBezTo>
                    <a:pt x="1551623" y="794445"/>
                    <a:pt x="1562100" y="783030"/>
                    <a:pt x="1571625" y="770664"/>
                  </a:cubicBezTo>
                  <a:cubicBezTo>
                    <a:pt x="1581150" y="760200"/>
                    <a:pt x="1589723" y="748785"/>
                    <a:pt x="1598295" y="737370"/>
                  </a:cubicBezTo>
                  <a:cubicBezTo>
                    <a:pt x="1604010" y="730711"/>
                    <a:pt x="1608773" y="724052"/>
                    <a:pt x="1613535" y="716442"/>
                  </a:cubicBezTo>
                  <a:cubicBezTo>
                    <a:pt x="1622107" y="702173"/>
                    <a:pt x="1630680" y="687904"/>
                    <a:pt x="1638300" y="673636"/>
                  </a:cubicBezTo>
                  <a:cubicBezTo>
                    <a:pt x="1643063" y="665074"/>
                    <a:pt x="1647825" y="656513"/>
                    <a:pt x="1652588" y="647952"/>
                  </a:cubicBezTo>
                  <a:cubicBezTo>
                    <a:pt x="1656398" y="640342"/>
                    <a:pt x="1660207" y="632732"/>
                    <a:pt x="1667827" y="627976"/>
                  </a:cubicBezTo>
                  <a:cubicBezTo>
                    <a:pt x="1672590" y="625122"/>
                    <a:pt x="1675448" y="621317"/>
                    <a:pt x="1680210" y="617512"/>
                  </a:cubicBezTo>
                  <a:cubicBezTo>
                    <a:pt x="1678305" y="616560"/>
                    <a:pt x="1677352" y="616560"/>
                    <a:pt x="1676400" y="616560"/>
                  </a:cubicBezTo>
                  <a:cubicBezTo>
                    <a:pt x="1675448" y="616560"/>
                    <a:pt x="1674495" y="616560"/>
                    <a:pt x="1672590" y="616560"/>
                  </a:cubicBezTo>
                  <a:cubicBezTo>
                    <a:pt x="1648777" y="614658"/>
                    <a:pt x="1625918" y="618463"/>
                    <a:pt x="1602105" y="623219"/>
                  </a:cubicBezTo>
                  <a:cubicBezTo>
                    <a:pt x="1597343" y="624170"/>
                    <a:pt x="1592580" y="625122"/>
                    <a:pt x="1587818" y="626073"/>
                  </a:cubicBezTo>
                  <a:cubicBezTo>
                    <a:pt x="1572577" y="631780"/>
                    <a:pt x="1557338" y="636537"/>
                    <a:pt x="1543050" y="642244"/>
                  </a:cubicBezTo>
                  <a:cubicBezTo>
                    <a:pt x="1530668" y="647001"/>
                    <a:pt x="1518285" y="651757"/>
                    <a:pt x="1505902" y="656513"/>
                  </a:cubicBezTo>
                  <a:cubicBezTo>
                    <a:pt x="1502093" y="658415"/>
                    <a:pt x="1499235" y="660318"/>
                    <a:pt x="1495425" y="661269"/>
                  </a:cubicBezTo>
                  <a:cubicBezTo>
                    <a:pt x="1487805" y="664123"/>
                    <a:pt x="1480185" y="666977"/>
                    <a:pt x="1473518" y="669831"/>
                  </a:cubicBezTo>
                  <a:cubicBezTo>
                    <a:pt x="1461135" y="675538"/>
                    <a:pt x="1448752" y="681246"/>
                    <a:pt x="1437323" y="687904"/>
                  </a:cubicBezTo>
                  <a:cubicBezTo>
                    <a:pt x="1425893" y="694563"/>
                    <a:pt x="1413510" y="701222"/>
                    <a:pt x="1402080" y="707881"/>
                  </a:cubicBezTo>
                  <a:cubicBezTo>
                    <a:pt x="1391602" y="714539"/>
                    <a:pt x="1382077" y="723101"/>
                    <a:pt x="1371600" y="729760"/>
                  </a:cubicBezTo>
                  <a:cubicBezTo>
                    <a:pt x="1355407" y="740223"/>
                    <a:pt x="1342073" y="755444"/>
                    <a:pt x="1328738" y="768761"/>
                  </a:cubicBezTo>
                  <a:cubicBezTo>
                    <a:pt x="1323975" y="773517"/>
                    <a:pt x="1319213" y="779225"/>
                    <a:pt x="1313498" y="783981"/>
                  </a:cubicBezTo>
                  <a:cubicBezTo>
                    <a:pt x="1306830" y="788738"/>
                    <a:pt x="1299210" y="793494"/>
                    <a:pt x="1291590" y="798250"/>
                  </a:cubicBezTo>
                  <a:cubicBezTo>
                    <a:pt x="1276350" y="807763"/>
                    <a:pt x="1262063" y="816324"/>
                    <a:pt x="1246823" y="825836"/>
                  </a:cubicBezTo>
                  <a:cubicBezTo>
                    <a:pt x="1233488" y="834398"/>
                    <a:pt x="1220152" y="842959"/>
                    <a:pt x="1207770" y="852471"/>
                  </a:cubicBezTo>
                  <a:cubicBezTo>
                    <a:pt x="1196340" y="861984"/>
                    <a:pt x="1185863" y="872448"/>
                    <a:pt x="1175385" y="882912"/>
                  </a:cubicBezTo>
                  <a:cubicBezTo>
                    <a:pt x="1168718" y="889571"/>
                    <a:pt x="1162050" y="896229"/>
                    <a:pt x="1154430" y="901937"/>
                  </a:cubicBezTo>
                  <a:cubicBezTo>
                    <a:pt x="1145857" y="909547"/>
                    <a:pt x="1136332" y="915254"/>
                    <a:pt x="1129665" y="925718"/>
                  </a:cubicBezTo>
                  <a:cubicBezTo>
                    <a:pt x="1128713" y="927621"/>
                    <a:pt x="1126807" y="928572"/>
                    <a:pt x="1125855" y="929523"/>
                  </a:cubicBezTo>
                  <a:cubicBezTo>
                    <a:pt x="1114425" y="941890"/>
                    <a:pt x="1102995" y="955207"/>
                    <a:pt x="1094423" y="970427"/>
                  </a:cubicBezTo>
                  <a:cubicBezTo>
                    <a:pt x="1092518" y="974232"/>
                    <a:pt x="1090613" y="978037"/>
                    <a:pt x="1087755" y="980891"/>
                  </a:cubicBezTo>
                  <a:cubicBezTo>
                    <a:pt x="1082040" y="991355"/>
                    <a:pt x="1076325" y="1001819"/>
                    <a:pt x="1071563" y="1012282"/>
                  </a:cubicBezTo>
                  <a:cubicBezTo>
                    <a:pt x="1062038" y="1030356"/>
                    <a:pt x="1050607" y="1047479"/>
                    <a:pt x="1038225" y="1063650"/>
                  </a:cubicBezTo>
                  <a:cubicBezTo>
                    <a:pt x="1028700" y="1076016"/>
                    <a:pt x="1018222" y="1087432"/>
                    <a:pt x="1011555" y="1100749"/>
                  </a:cubicBezTo>
                  <a:cubicBezTo>
                    <a:pt x="1006793" y="1110262"/>
                    <a:pt x="1001078" y="1119774"/>
                    <a:pt x="995363" y="1129287"/>
                  </a:cubicBezTo>
                  <a:cubicBezTo>
                    <a:pt x="992505" y="1134043"/>
                    <a:pt x="991553" y="1138799"/>
                    <a:pt x="993457" y="1144507"/>
                  </a:cubicBezTo>
                  <a:cubicBezTo>
                    <a:pt x="995363" y="1147360"/>
                    <a:pt x="998220" y="1148312"/>
                    <a:pt x="1001078" y="1150214"/>
                  </a:cubicBezTo>
                  <a:close/>
                  <a:moveTo>
                    <a:pt x="785813" y="228448"/>
                  </a:moveTo>
                  <a:cubicBezTo>
                    <a:pt x="786765" y="231302"/>
                    <a:pt x="760095" y="252230"/>
                    <a:pt x="756285" y="255083"/>
                  </a:cubicBezTo>
                  <a:cubicBezTo>
                    <a:pt x="745807" y="265547"/>
                    <a:pt x="735330" y="276962"/>
                    <a:pt x="726757" y="288377"/>
                  </a:cubicBezTo>
                  <a:cubicBezTo>
                    <a:pt x="709613" y="313110"/>
                    <a:pt x="696278" y="343550"/>
                    <a:pt x="689610" y="372088"/>
                  </a:cubicBezTo>
                  <a:cubicBezTo>
                    <a:pt x="685800" y="385405"/>
                    <a:pt x="681990" y="398723"/>
                    <a:pt x="681038" y="412041"/>
                  </a:cubicBezTo>
                  <a:cubicBezTo>
                    <a:pt x="678180" y="455798"/>
                    <a:pt x="677228" y="499556"/>
                    <a:pt x="673418" y="543314"/>
                  </a:cubicBezTo>
                  <a:cubicBezTo>
                    <a:pt x="671513" y="566144"/>
                    <a:pt x="669607" y="588023"/>
                    <a:pt x="665797" y="610853"/>
                  </a:cubicBezTo>
                  <a:cubicBezTo>
                    <a:pt x="662940" y="631780"/>
                    <a:pt x="657225" y="652708"/>
                    <a:pt x="658178" y="673636"/>
                  </a:cubicBezTo>
                  <a:cubicBezTo>
                    <a:pt x="659130" y="689807"/>
                    <a:pt x="661988" y="705027"/>
                    <a:pt x="665797" y="720247"/>
                  </a:cubicBezTo>
                  <a:cubicBezTo>
                    <a:pt x="669607" y="732614"/>
                    <a:pt x="675322" y="744028"/>
                    <a:pt x="681990" y="755444"/>
                  </a:cubicBezTo>
                  <a:cubicBezTo>
                    <a:pt x="697230" y="779225"/>
                    <a:pt x="716280" y="799201"/>
                    <a:pt x="734378" y="821080"/>
                  </a:cubicBezTo>
                  <a:cubicBezTo>
                    <a:pt x="745807" y="835349"/>
                    <a:pt x="757238" y="848666"/>
                    <a:pt x="769620" y="861033"/>
                  </a:cubicBezTo>
                  <a:cubicBezTo>
                    <a:pt x="778193" y="869594"/>
                    <a:pt x="786765" y="878155"/>
                    <a:pt x="798195" y="882912"/>
                  </a:cubicBezTo>
                  <a:cubicBezTo>
                    <a:pt x="803910" y="884814"/>
                    <a:pt x="809625" y="887668"/>
                    <a:pt x="815340" y="889571"/>
                  </a:cubicBezTo>
                  <a:cubicBezTo>
                    <a:pt x="818197" y="890522"/>
                    <a:pt x="822007" y="892424"/>
                    <a:pt x="824865" y="890522"/>
                  </a:cubicBezTo>
                  <a:cubicBezTo>
                    <a:pt x="827722" y="889571"/>
                    <a:pt x="825818" y="884814"/>
                    <a:pt x="824865" y="882912"/>
                  </a:cubicBezTo>
                  <a:cubicBezTo>
                    <a:pt x="822007" y="874350"/>
                    <a:pt x="822007" y="864838"/>
                    <a:pt x="822007" y="855325"/>
                  </a:cubicBezTo>
                  <a:cubicBezTo>
                    <a:pt x="822007" y="845813"/>
                    <a:pt x="821055" y="836300"/>
                    <a:pt x="821055" y="826788"/>
                  </a:cubicBezTo>
                  <a:cubicBezTo>
                    <a:pt x="821055" y="811568"/>
                    <a:pt x="822007" y="796347"/>
                    <a:pt x="824865" y="781127"/>
                  </a:cubicBezTo>
                  <a:cubicBezTo>
                    <a:pt x="826770" y="769712"/>
                    <a:pt x="829628" y="759249"/>
                    <a:pt x="833438" y="748785"/>
                  </a:cubicBezTo>
                  <a:cubicBezTo>
                    <a:pt x="835343" y="743077"/>
                    <a:pt x="837247" y="738321"/>
                    <a:pt x="839153" y="733565"/>
                  </a:cubicBezTo>
                  <a:cubicBezTo>
                    <a:pt x="840105" y="730711"/>
                    <a:pt x="841057" y="727857"/>
                    <a:pt x="842963" y="725955"/>
                  </a:cubicBezTo>
                  <a:cubicBezTo>
                    <a:pt x="843915" y="725003"/>
                    <a:pt x="846772" y="723101"/>
                    <a:pt x="846772" y="722150"/>
                  </a:cubicBezTo>
                  <a:cubicBezTo>
                    <a:pt x="846772" y="717393"/>
                    <a:pt x="846772" y="712637"/>
                    <a:pt x="846772" y="707881"/>
                  </a:cubicBezTo>
                  <a:cubicBezTo>
                    <a:pt x="845820" y="667928"/>
                    <a:pt x="840105" y="628927"/>
                    <a:pt x="835343" y="589925"/>
                  </a:cubicBezTo>
                  <a:cubicBezTo>
                    <a:pt x="830580" y="552826"/>
                    <a:pt x="828675" y="515727"/>
                    <a:pt x="822960" y="479580"/>
                  </a:cubicBezTo>
                  <a:cubicBezTo>
                    <a:pt x="811530" y="407284"/>
                    <a:pt x="803910" y="334989"/>
                    <a:pt x="791528" y="263645"/>
                  </a:cubicBezTo>
                  <a:cubicBezTo>
                    <a:pt x="789622" y="249376"/>
                    <a:pt x="787718" y="239863"/>
                    <a:pt x="785813" y="228448"/>
                  </a:cubicBezTo>
                  <a:close/>
                  <a:moveTo>
                    <a:pt x="689610" y="1330002"/>
                  </a:moveTo>
                  <a:cubicBezTo>
                    <a:pt x="688657" y="1328099"/>
                    <a:pt x="686753" y="1326197"/>
                    <a:pt x="685800" y="1324294"/>
                  </a:cubicBezTo>
                  <a:cubicBezTo>
                    <a:pt x="680085" y="1314781"/>
                    <a:pt x="672465" y="1306220"/>
                    <a:pt x="667703" y="1296708"/>
                  </a:cubicBezTo>
                  <a:cubicBezTo>
                    <a:pt x="661035" y="1284341"/>
                    <a:pt x="652463" y="1274829"/>
                    <a:pt x="641032" y="1267219"/>
                  </a:cubicBezTo>
                  <a:cubicBezTo>
                    <a:pt x="635318" y="1263414"/>
                    <a:pt x="630555" y="1258657"/>
                    <a:pt x="624840" y="1254852"/>
                  </a:cubicBezTo>
                  <a:cubicBezTo>
                    <a:pt x="621030" y="1251999"/>
                    <a:pt x="619125" y="1247242"/>
                    <a:pt x="615315" y="1244389"/>
                  </a:cubicBezTo>
                  <a:cubicBezTo>
                    <a:pt x="602932" y="1233925"/>
                    <a:pt x="590550" y="1223461"/>
                    <a:pt x="580072" y="1210143"/>
                  </a:cubicBezTo>
                  <a:cubicBezTo>
                    <a:pt x="568643" y="1195875"/>
                    <a:pt x="556260" y="1182557"/>
                    <a:pt x="544830" y="1168288"/>
                  </a:cubicBezTo>
                  <a:cubicBezTo>
                    <a:pt x="541020" y="1163532"/>
                    <a:pt x="537210" y="1157824"/>
                    <a:pt x="533400" y="1153068"/>
                  </a:cubicBezTo>
                  <a:cubicBezTo>
                    <a:pt x="520065" y="1137848"/>
                    <a:pt x="504825" y="1125482"/>
                    <a:pt x="494347" y="1108359"/>
                  </a:cubicBezTo>
                  <a:cubicBezTo>
                    <a:pt x="488632" y="1099798"/>
                    <a:pt x="480060" y="1092188"/>
                    <a:pt x="473393" y="1083627"/>
                  </a:cubicBezTo>
                  <a:cubicBezTo>
                    <a:pt x="461010" y="1069358"/>
                    <a:pt x="448628" y="1055089"/>
                    <a:pt x="439103" y="1038917"/>
                  </a:cubicBezTo>
                  <a:cubicBezTo>
                    <a:pt x="436245" y="1034161"/>
                    <a:pt x="433388" y="1030356"/>
                    <a:pt x="430530" y="1025600"/>
                  </a:cubicBezTo>
                  <a:cubicBezTo>
                    <a:pt x="423863" y="1017039"/>
                    <a:pt x="417195" y="1008477"/>
                    <a:pt x="411480" y="999916"/>
                  </a:cubicBezTo>
                  <a:cubicBezTo>
                    <a:pt x="398145" y="979940"/>
                    <a:pt x="384810" y="959012"/>
                    <a:pt x="368618" y="940938"/>
                  </a:cubicBezTo>
                  <a:cubicBezTo>
                    <a:pt x="355282" y="925718"/>
                    <a:pt x="341947" y="909547"/>
                    <a:pt x="329565" y="893376"/>
                  </a:cubicBezTo>
                  <a:cubicBezTo>
                    <a:pt x="321945" y="883863"/>
                    <a:pt x="315278" y="874350"/>
                    <a:pt x="308610" y="863887"/>
                  </a:cubicBezTo>
                  <a:cubicBezTo>
                    <a:pt x="304800" y="859130"/>
                    <a:pt x="301943" y="853423"/>
                    <a:pt x="299085" y="848666"/>
                  </a:cubicBezTo>
                  <a:cubicBezTo>
                    <a:pt x="298132" y="846764"/>
                    <a:pt x="294322" y="836300"/>
                    <a:pt x="290513" y="838203"/>
                  </a:cubicBezTo>
                  <a:cubicBezTo>
                    <a:pt x="286703" y="840105"/>
                    <a:pt x="287655" y="850569"/>
                    <a:pt x="287655" y="853423"/>
                  </a:cubicBezTo>
                  <a:cubicBezTo>
                    <a:pt x="285750" y="881009"/>
                    <a:pt x="282893" y="911449"/>
                    <a:pt x="288607" y="938084"/>
                  </a:cubicBezTo>
                  <a:cubicBezTo>
                    <a:pt x="290513" y="948548"/>
                    <a:pt x="292418" y="959963"/>
                    <a:pt x="293370" y="970427"/>
                  </a:cubicBezTo>
                  <a:cubicBezTo>
                    <a:pt x="296228" y="988501"/>
                    <a:pt x="303847" y="1003721"/>
                    <a:pt x="308610" y="1020844"/>
                  </a:cubicBezTo>
                  <a:cubicBezTo>
                    <a:pt x="312420" y="1033210"/>
                    <a:pt x="318135" y="1044625"/>
                    <a:pt x="321945" y="1056991"/>
                  </a:cubicBezTo>
                  <a:cubicBezTo>
                    <a:pt x="326707" y="1075065"/>
                    <a:pt x="336232" y="1090285"/>
                    <a:pt x="344805" y="1106457"/>
                  </a:cubicBezTo>
                  <a:cubicBezTo>
                    <a:pt x="355282" y="1128335"/>
                    <a:pt x="368618" y="1149263"/>
                    <a:pt x="381000" y="1170191"/>
                  </a:cubicBezTo>
                  <a:cubicBezTo>
                    <a:pt x="388620" y="1183508"/>
                    <a:pt x="396240" y="1195875"/>
                    <a:pt x="404813" y="1208241"/>
                  </a:cubicBezTo>
                  <a:cubicBezTo>
                    <a:pt x="422910" y="1234876"/>
                    <a:pt x="443865" y="1257706"/>
                    <a:pt x="465772" y="1280536"/>
                  </a:cubicBezTo>
                  <a:cubicBezTo>
                    <a:pt x="477203" y="1292903"/>
                    <a:pt x="489585" y="1304318"/>
                    <a:pt x="501015" y="1315733"/>
                  </a:cubicBezTo>
                  <a:cubicBezTo>
                    <a:pt x="514350" y="1327148"/>
                    <a:pt x="526732" y="1339514"/>
                    <a:pt x="541020" y="1349978"/>
                  </a:cubicBezTo>
                  <a:cubicBezTo>
                    <a:pt x="558165" y="1363295"/>
                    <a:pt x="579120" y="1372808"/>
                    <a:pt x="600075" y="1380418"/>
                  </a:cubicBezTo>
                  <a:cubicBezTo>
                    <a:pt x="613410" y="1386126"/>
                    <a:pt x="627697" y="1389930"/>
                    <a:pt x="640080" y="1398492"/>
                  </a:cubicBezTo>
                  <a:cubicBezTo>
                    <a:pt x="643890" y="1401346"/>
                    <a:pt x="649605" y="1403248"/>
                    <a:pt x="653415" y="1405151"/>
                  </a:cubicBezTo>
                  <a:cubicBezTo>
                    <a:pt x="659130" y="1402297"/>
                    <a:pt x="659130" y="1396589"/>
                    <a:pt x="661035" y="1391833"/>
                  </a:cubicBezTo>
                  <a:cubicBezTo>
                    <a:pt x="669607" y="1372808"/>
                    <a:pt x="676275" y="1349978"/>
                    <a:pt x="689610" y="1330002"/>
                  </a:cubicBezTo>
                  <a:close/>
                  <a:moveTo>
                    <a:pt x="1192530" y="1472690"/>
                  </a:moveTo>
                  <a:cubicBezTo>
                    <a:pt x="1197293" y="1470787"/>
                    <a:pt x="1201103" y="1468885"/>
                    <a:pt x="1203960" y="1466982"/>
                  </a:cubicBezTo>
                  <a:cubicBezTo>
                    <a:pt x="1209675" y="1463177"/>
                    <a:pt x="1215390" y="1458421"/>
                    <a:pt x="1220152" y="1453665"/>
                  </a:cubicBezTo>
                  <a:cubicBezTo>
                    <a:pt x="1235393" y="1438445"/>
                    <a:pt x="1249680" y="1421322"/>
                    <a:pt x="1260157" y="1402297"/>
                  </a:cubicBezTo>
                  <a:cubicBezTo>
                    <a:pt x="1283018" y="1364247"/>
                    <a:pt x="1296352" y="1320489"/>
                    <a:pt x="1304925" y="1277683"/>
                  </a:cubicBezTo>
                  <a:cubicBezTo>
                    <a:pt x="1315402" y="1224412"/>
                    <a:pt x="1326832" y="1158776"/>
                    <a:pt x="1315402" y="1104554"/>
                  </a:cubicBezTo>
                  <a:cubicBezTo>
                    <a:pt x="1308735" y="1071260"/>
                    <a:pt x="1310640" y="1036064"/>
                    <a:pt x="1305877" y="1002770"/>
                  </a:cubicBezTo>
                  <a:cubicBezTo>
                    <a:pt x="1304925" y="996111"/>
                    <a:pt x="1302068" y="989452"/>
                    <a:pt x="1300163" y="982793"/>
                  </a:cubicBezTo>
                  <a:cubicBezTo>
                    <a:pt x="1296352" y="984696"/>
                    <a:pt x="1292543" y="985647"/>
                    <a:pt x="1289685" y="987550"/>
                  </a:cubicBezTo>
                  <a:cubicBezTo>
                    <a:pt x="1283018" y="991355"/>
                    <a:pt x="1276350" y="996111"/>
                    <a:pt x="1269682" y="998965"/>
                  </a:cubicBezTo>
                  <a:cubicBezTo>
                    <a:pt x="1253490" y="1005624"/>
                    <a:pt x="1240155" y="1016087"/>
                    <a:pt x="1226820" y="1026551"/>
                  </a:cubicBezTo>
                  <a:cubicBezTo>
                    <a:pt x="1208723" y="1040820"/>
                    <a:pt x="1192530" y="1056040"/>
                    <a:pt x="1171575" y="1066504"/>
                  </a:cubicBezTo>
                  <a:cubicBezTo>
                    <a:pt x="1163955" y="1070309"/>
                    <a:pt x="1157288" y="1076968"/>
                    <a:pt x="1148715" y="1078870"/>
                  </a:cubicBezTo>
                  <a:cubicBezTo>
                    <a:pt x="1144905" y="1079822"/>
                    <a:pt x="1140143" y="1081724"/>
                    <a:pt x="1136332" y="1083627"/>
                  </a:cubicBezTo>
                  <a:cubicBezTo>
                    <a:pt x="1132523" y="1084578"/>
                    <a:pt x="1128713" y="1087432"/>
                    <a:pt x="1126807" y="1091237"/>
                  </a:cubicBezTo>
                  <a:cubicBezTo>
                    <a:pt x="1115378" y="1107408"/>
                    <a:pt x="1102995" y="1123579"/>
                    <a:pt x="1093470" y="1141653"/>
                  </a:cubicBezTo>
                  <a:cubicBezTo>
                    <a:pt x="1085850" y="1154971"/>
                    <a:pt x="1078230" y="1168288"/>
                    <a:pt x="1071563" y="1182557"/>
                  </a:cubicBezTo>
                  <a:cubicBezTo>
                    <a:pt x="1068705" y="1188265"/>
                    <a:pt x="1065848" y="1194923"/>
                    <a:pt x="1066800" y="1201582"/>
                  </a:cubicBezTo>
                  <a:cubicBezTo>
                    <a:pt x="1080135" y="1217754"/>
                    <a:pt x="1093470" y="1232973"/>
                    <a:pt x="1102995" y="1251999"/>
                  </a:cubicBezTo>
                  <a:cubicBezTo>
                    <a:pt x="1104900" y="1254852"/>
                    <a:pt x="1106805" y="1258657"/>
                    <a:pt x="1109663" y="1261511"/>
                  </a:cubicBezTo>
                  <a:cubicBezTo>
                    <a:pt x="1120140" y="1270073"/>
                    <a:pt x="1128713" y="1279585"/>
                    <a:pt x="1138238" y="1290049"/>
                  </a:cubicBezTo>
                  <a:cubicBezTo>
                    <a:pt x="1148715" y="1301464"/>
                    <a:pt x="1156335" y="1313830"/>
                    <a:pt x="1163003" y="1327148"/>
                  </a:cubicBezTo>
                  <a:cubicBezTo>
                    <a:pt x="1165860" y="1332855"/>
                    <a:pt x="1167765" y="1339514"/>
                    <a:pt x="1171575" y="1346173"/>
                  </a:cubicBezTo>
                  <a:cubicBezTo>
                    <a:pt x="1175385" y="1352832"/>
                    <a:pt x="1180148" y="1359491"/>
                    <a:pt x="1183005" y="1367100"/>
                  </a:cubicBezTo>
                  <a:cubicBezTo>
                    <a:pt x="1189673" y="1382321"/>
                    <a:pt x="1193482" y="1401346"/>
                    <a:pt x="1194435" y="1417517"/>
                  </a:cubicBezTo>
                  <a:cubicBezTo>
                    <a:pt x="1195388" y="1434640"/>
                    <a:pt x="1196340" y="1451762"/>
                    <a:pt x="1194435" y="1468885"/>
                  </a:cubicBezTo>
                  <a:cubicBezTo>
                    <a:pt x="1191578" y="1466982"/>
                    <a:pt x="1192530" y="1468885"/>
                    <a:pt x="1192530" y="1472690"/>
                  </a:cubicBezTo>
                  <a:close/>
                  <a:moveTo>
                    <a:pt x="698182" y="1317635"/>
                  </a:moveTo>
                  <a:cubicBezTo>
                    <a:pt x="700088" y="1314781"/>
                    <a:pt x="701993" y="1312879"/>
                    <a:pt x="703897" y="1310976"/>
                  </a:cubicBezTo>
                  <a:cubicBezTo>
                    <a:pt x="706755" y="1307171"/>
                    <a:pt x="709613" y="1302415"/>
                    <a:pt x="712470" y="1298610"/>
                  </a:cubicBezTo>
                  <a:cubicBezTo>
                    <a:pt x="715328" y="1294805"/>
                    <a:pt x="716280" y="1291000"/>
                    <a:pt x="714375" y="1286244"/>
                  </a:cubicBezTo>
                  <a:cubicBezTo>
                    <a:pt x="713422" y="1283390"/>
                    <a:pt x="712470" y="1280536"/>
                    <a:pt x="710565" y="1277683"/>
                  </a:cubicBezTo>
                  <a:cubicBezTo>
                    <a:pt x="704850" y="1265316"/>
                    <a:pt x="698182" y="1252950"/>
                    <a:pt x="691515" y="1240584"/>
                  </a:cubicBezTo>
                  <a:cubicBezTo>
                    <a:pt x="686753" y="1232022"/>
                    <a:pt x="681990" y="1224412"/>
                    <a:pt x="677228" y="1215851"/>
                  </a:cubicBezTo>
                  <a:cubicBezTo>
                    <a:pt x="667703" y="1198728"/>
                    <a:pt x="657225" y="1182557"/>
                    <a:pt x="647700" y="1164483"/>
                  </a:cubicBezTo>
                  <a:cubicBezTo>
                    <a:pt x="642938" y="1154971"/>
                    <a:pt x="639128" y="1145458"/>
                    <a:pt x="636270" y="1134994"/>
                  </a:cubicBezTo>
                  <a:cubicBezTo>
                    <a:pt x="631507" y="1115969"/>
                    <a:pt x="627697" y="1095993"/>
                    <a:pt x="624840" y="1076016"/>
                  </a:cubicBezTo>
                  <a:cubicBezTo>
                    <a:pt x="621982" y="1056991"/>
                    <a:pt x="615315" y="1039869"/>
                    <a:pt x="606743" y="1023697"/>
                  </a:cubicBezTo>
                  <a:cubicBezTo>
                    <a:pt x="597218" y="1005624"/>
                    <a:pt x="584835" y="989452"/>
                    <a:pt x="574357" y="972330"/>
                  </a:cubicBezTo>
                  <a:cubicBezTo>
                    <a:pt x="564832" y="958061"/>
                    <a:pt x="553403" y="944743"/>
                    <a:pt x="540068" y="933328"/>
                  </a:cubicBezTo>
                  <a:cubicBezTo>
                    <a:pt x="531495" y="925718"/>
                    <a:pt x="521970" y="919059"/>
                    <a:pt x="512445" y="914303"/>
                  </a:cubicBezTo>
                  <a:cubicBezTo>
                    <a:pt x="495300" y="905742"/>
                    <a:pt x="478155" y="897181"/>
                    <a:pt x="461963" y="885765"/>
                  </a:cubicBezTo>
                  <a:cubicBezTo>
                    <a:pt x="450532" y="878155"/>
                    <a:pt x="438150" y="870546"/>
                    <a:pt x="427672" y="861984"/>
                  </a:cubicBezTo>
                  <a:cubicBezTo>
                    <a:pt x="417195" y="854374"/>
                    <a:pt x="406718" y="846764"/>
                    <a:pt x="394335" y="841057"/>
                  </a:cubicBezTo>
                  <a:cubicBezTo>
                    <a:pt x="386715" y="837252"/>
                    <a:pt x="379095" y="833446"/>
                    <a:pt x="372428" y="827739"/>
                  </a:cubicBezTo>
                  <a:cubicBezTo>
                    <a:pt x="354330" y="813470"/>
                    <a:pt x="340043" y="795396"/>
                    <a:pt x="324803" y="778274"/>
                  </a:cubicBezTo>
                  <a:cubicBezTo>
                    <a:pt x="313372" y="764956"/>
                    <a:pt x="302895" y="751639"/>
                    <a:pt x="291465" y="739272"/>
                  </a:cubicBezTo>
                  <a:cubicBezTo>
                    <a:pt x="281940" y="728808"/>
                    <a:pt x="272415" y="718345"/>
                    <a:pt x="262890" y="707881"/>
                  </a:cubicBezTo>
                  <a:cubicBezTo>
                    <a:pt x="250507" y="694563"/>
                    <a:pt x="239078" y="680295"/>
                    <a:pt x="225743" y="667928"/>
                  </a:cubicBezTo>
                  <a:cubicBezTo>
                    <a:pt x="207645" y="650806"/>
                    <a:pt x="188595" y="635585"/>
                    <a:pt x="169545" y="619414"/>
                  </a:cubicBezTo>
                  <a:cubicBezTo>
                    <a:pt x="169545" y="619414"/>
                    <a:pt x="168593" y="619414"/>
                    <a:pt x="166688" y="618463"/>
                  </a:cubicBezTo>
                  <a:cubicBezTo>
                    <a:pt x="166688" y="620365"/>
                    <a:pt x="166688" y="621317"/>
                    <a:pt x="167640" y="622268"/>
                  </a:cubicBezTo>
                  <a:cubicBezTo>
                    <a:pt x="172403" y="629878"/>
                    <a:pt x="177165" y="637488"/>
                    <a:pt x="180975" y="646049"/>
                  </a:cubicBezTo>
                  <a:cubicBezTo>
                    <a:pt x="190500" y="662220"/>
                    <a:pt x="199072" y="677441"/>
                    <a:pt x="207645" y="693612"/>
                  </a:cubicBezTo>
                  <a:cubicBezTo>
                    <a:pt x="216218" y="708832"/>
                    <a:pt x="222885" y="724052"/>
                    <a:pt x="232410" y="739272"/>
                  </a:cubicBezTo>
                  <a:cubicBezTo>
                    <a:pt x="244793" y="760200"/>
                    <a:pt x="259080" y="780176"/>
                    <a:pt x="273368" y="801104"/>
                  </a:cubicBezTo>
                  <a:cubicBezTo>
                    <a:pt x="278130" y="808714"/>
                    <a:pt x="284797" y="814421"/>
                    <a:pt x="290513" y="821080"/>
                  </a:cubicBezTo>
                  <a:cubicBezTo>
                    <a:pt x="292418" y="822983"/>
                    <a:pt x="293370" y="825836"/>
                    <a:pt x="294322" y="827739"/>
                  </a:cubicBezTo>
                  <a:cubicBezTo>
                    <a:pt x="300038" y="836300"/>
                    <a:pt x="305753" y="844862"/>
                    <a:pt x="312420" y="853423"/>
                  </a:cubicBezTo>
                  <a:cubicBezTo>
                    <a:pt x="321945" y="866740"/>
                    <a:pt x="330518" y="879107"/>
                    <a:pt x="340043" y="892424"/>
                  </a:cubicBezTo>
                  <a:cubicBezTo>
                    <a:pt x="347663" y="902888"/>
                    <a:pt x="356235" y="913352"/>
                    <a:pt x="364807" y="923816"/>
                  </a:cubicBezTo>
                  <a:cubicBezTo>
                    <a:pt x="371475" y="932377"/>
                    <a:pt x="378143" y="939987"/>
                    <a:pt x="384810" y="948548"/>
                  </a:cubicBezTo>
                  <a:cubicBezTo>
                    <a:pt x="390525" y="956158"/>
                    <a:pt x="395288" y="963768"/>
                    <a:pt x="401003" y="970427"/>
                  </a:cubicBezTo>
                  <a:cubicBezTo>
                    <a:pt x="415290" y="989452"/>
                    <a:pt x="429578" y="1007526"/>
                    <a:pt x="442913" y="1026551"/>
                  </a:cubicBezTo>
                  <a:cubicBezTo>
                    <a:pt x="450532" y="1036064"/>
                    <a:pt x="457200" y="1046528"/>
                    <a:pt x="464820" y="1056991"/>
                  </a:cubicBezTo>
                  <a:cubicBezTo>
                    <a:pt x="465772" y="1057943"/>
                    <a:pt x="466725" y="1058894"/>
                    <a:pt x="466725" y="1059845"/>
                  </a:cubicBezTo>
                  <a:cubicBezTo>
                    <a:pt x="481013" y="1077919"/>
                    <a:pt x="496253" y="1095041"/>
                    <a:pt x="510540" y="1113116"/>
                  </a:cubicBezTo>
                  <a:cubicBezTo>
                    <a:pt x="525780" y="1131189"/>
                    <a:pt x="541020" y="1150214"/>
                    <a:pt x="557213" y="1168288"/>
                  </a:cubicBezTo>
                  <a:cubicBezTo>
                    <a:pt x="568643" y="1181606"/>
                    <a:pt x="580072" y="1193972"/>
                    <a:pt x="591503" y="1207290"/>
                  </a:cubicBezTo>
                  <a:cubicBezTo>
                    <a:pt x="608647" y="1228217"/>
                    <a:pt x="628650" y="1247242"/>
                    <a:pt x="649605" y="1264365"/>
                  </a:cubicBezTo>
                  <a:cubicBezTo>
                    <a:pt x="656272" y="1270073"/>
                    <a:pt x="663893" y="1276731"/>
                    <a:pt x="669607" y="1283390"/>
                  </a:cubicBezTo>
                  <a:cubicBezTo>
                    <a:pt x="677228" y="1292903"/>
                    <a:pt x="684847" y="1303367"/>
                    <a:pt x="692468" y="1313830"/>
                  </a:cubicBezTo>
                  <a:cubicBezTo>
                    <a:pt x="695325" y="1314781"/>
                    <a:pt x="696278" y="1315733"/>
                    <a:pt x="698182" y="1317635"/>
                  </a:cubicBezTo>
                  <a:close/>
                  <a:moveTo>
                    <a:pt x="1693545" y="612755"/>
                  </a:moveTo>
                  <a:cubicBezTo>
                    <a:pt x="1693545" y="612755"/>
                    <a:pt x="1693545" y="611804"/>
                    <a:pt x="1694498" y="611804"/>
                  </a:cubicBezTo>
                  <a:cubicBezTo>
                    <a:pt x="1688782" y="606096"/>
                    <a:pt x="1683068" y="600389"/>
                    <a:pt x="1676400" y="595633"/>
                  </a:cubicBezTo>
                  <a:cubicBezTo>
                    <a:pt x="1660207" y="583266"/>
                    <a:pt x="1644015" y="571851"/>
                    <a:pt x="1627823" y="561388"/>
                  </a:cubicBezTo>
                  <a:cubicBezTo>
                    <a:pt x="1618298" y="554729"/>
                    <a:pt x="1608773" y="549972"/>
                    <a:pt x="1597343" y="549021"/>
                  </a:cubicBezTo>
                  <a:cubicBezTo>
                    <a:pt x="1589723" y="548070"/>
                    <a:pt x="1582102" y="547119"/>
                    <a:pt x="1574482" y="547119"/>
                  </a:cubicBezTo>
                  <a:cubicBezTo>
                    <a:pt x="1556385" y="546168"/>
                    <a:pt x="1539240" y="547119"/>
                    <a:pt x="1522095" y="552826"/>
                  </a:cubicBezTo>
                  <a:cubicBezTo>
                    <a:pt x="1506855" y="557582"/>
                    <a:pt x="1491615" y="562339"/>
                    <a:pt x="1478280" y="570900"/>
                  </a:cubicBezTo>
                  <a:cubicBezTo>
                    <a:pt x="1463993" y="579461"/>
                    <a:pt x="1448752" y="588974"/>
                    <a:pt x="1434465" y="596584"/>
                  </a:cubicBezTo>
                  <a:cubicBezTo>
                    <a:pt x="1423988" y="602292"/>
                    <a:pt x="1412557" y="607999"/>
                    <a:pt x="1401127" y="611804"/>
                  </a:cubicBezTo>
                  <a:cubicBezTo>
                    <a:pt x="1377315" y="621317"/>
                    <a:pt x="1353502" y="629878"/>
                    <a:pt x="1329690" y="639390"/>
                  </a:cubicBezTo>
                  <a:cubicBezTo>
                    <a:pt x="1318260" y="643195"/>
                    <a:pt x="1306830" y="647001"/>
                    <a:pt x="1296352" y="651757"/>
                  </a:cubicBezTo>
                  <a:cubicBezTo>
                    <a:pt x="1279207" y="660318"/>
                    <a:pt x="1263015" y="672684"/>
                    <a:pt x="1247775" y="685051"/>
                  </a:cubicBezTo>
                  <a:cubicBezTo>
                    <a:pt x="1237298" y="693612"/>
                    <a:pt x="1227773" y="702173"/>
                    <a:pt x="1218248" y="711686"/>
                  </a:cubicBezTo>
                  <a:cubicBezTo>
                    <a:pt x="1207770" y="721198"/>
                    <a:pt x="1198245" y="730711"/>
                    <a:pt x="1187768" y="741175"/>
                  </a:cubicBezTo>
                  <a:cubicBezTo>
                    <a:pt x="1183005" y="746882"/>
                    <a:pt x="1178243" y="752590"/>
                    <a:pt x="1173480" y="758297"/>
                  </a:cubicBezTo>
                  <a:cubicBezTo>
                    <a:pt x="1161098" y="773517"/>
                    <a:pt x="1147763" y="788738"/>
                    <a:pt x="1136332" y="804909"/>
                  </a:cubicBezTo>
                  <a:cubicBezTo>
                    <a:pt x="1124903" y="820129"/>
                    <a:pt x="1114425" y="837252"/>
                    <a:pt x="1103948" y="853423"/>
                  </a:cubicBezTo>
                  <a:cubicBezTo>
                    <a:pt x="1096328" y="864838"/>
                    <a:pt x="1090613" y="877204"/>
                    <a:pt x="1083945" y="888619"/>
                  </a:cubicBezTo>
                  <a:cubicBezTo>
                    <a:pt x="1073468" y="904790"/>
                    <a:pt x="1066800" y="921913"/>
                    <a:pt x="1061085" y="939987"/>
                  </a:cubicBezTo>
                  <a:cubicBezTo>
                    <a:pt x="1057275" y="953305"/>
                    <a:pt x="1054418" y="965671"/>
                    <a:pt x="1050607" y="978989"/>
                  </a:cubicBezTo>
                  <a:cubicBezTo>
                    <a:pt x="1046797" y="991355"/>
                    <a:pt x="1044893" y="1004672"/>
                    <a:pt x="1037272" y="1016087"/>
                  </a:cubicBezTo>
                  <a:cubicBezTo>
                    <a:pt x="1028700" y="1030356"/>
                    <a:pt x="1018222" y="1043674"/>
                    <a:pt x="1004888" y="1054138"/>
                  </a:cubicBezTo>
                  <a:cubicBezTo>
                    <a:pt x="998220" y="1059845"/>
                    <a:pt x="991553" y="1065553"/>
                    <a:pt x="989647" y="1075065"/>
                  </a:cubicBezTo>
                  <a:cubicBezTo>
                    <a:pt x="986790" y="1086480"/>
                    <a:pt x="982980" y="1097895"/>
                    <a:pt x="980122" y="1108359"/>
                  </a:cubicBezTo>
                  <a:cubicBezTo>
                    <a:pt x="978218" y="1115018"/>
                    <a:pt x="977265" y="1121677"/>
                    <a:pt x="976313" y="1129287"/>
                  </a:cubicBezTo>
                  <a:cubicBezTo>
                    <a:pt x="976313" y="1132141"/>
                    <a:pt x="975360" y="1135946"/>
                    <a:pt x="982028" y="1136897"/>
                  </a:cubicBezTo>
                  <a:cubicBezTo>
                    <a:pt x="983932" y="1133092"/>
                    <a:pt x="986790" y="1128335"/>
                    <a:pt x="988695" y="1123579"/>
                  </a:cubicBezTo>
                  <a:cubicBezTo>
                    <a:pt x="996315" y="1106457"/>
                    <a:pt x="1004888" y="1091237"/>
                    <a:pt x="1016318" y="1076968"/>
                  </a:cubicBezTo>
                  <a:cubicBezTo>
                    <a:pt x="1025843" y="1064601"/>
                    <a:pt x="1035368" y="1052235"/>
                    <a:pt x="1044893" y="1039869"/>
                  </a:cubicBezTo>
                  <a:cubicBezTo>
                    <a:pt x="1049655" y="1033210"/>
                    <a:pt x="1055370" y="1025600"/>
                    <a:pt x="1059180" y="1017990"/>
                  </a:cubicBezTo>
                  <a:cubicBezTo>
                    <a:pt x="1067753" y="1003721"/>
                    <a:pt x="1075373" y="988501"/>
                    <a:pt x="1083945" y="974232"/>
                  </a:cubicBezTo>
                  <a:cubicBezTo>
                    <a:pt x="1088707" y="965671"/>
                    <a:pt x="1094423" y="956158"/>
                    <a:pt x="1100138" y="947597"/>
                  </a:cubicBezTo>
                  <a:cubicBezTo>
                    <a:pt x="1107757" y="938084"/>
                    <a:pt x="1115378" y="928572"/>
                    <a:pt x="1123950" y="920011"/>
                  </a:cubicBezTo>
                  <a:cubicBezTo>
                    <a:pt x="1134428" y="908596"/>
                    <a:pt x="1145857" y="896229"/>
                    <a:pt x="1157288" y="885765"/>
                  </a:cubicBezTo>
                  <a:cubicBezTo>
                    <a:pt x="1170623" y="873399"/>
                    <a:pt x="1184910" y="861984"/>
                    <a:pt x="1199198" y="850569"/>
                  </a:cubicBezTo>
                  <a:cubicBezTo>
                    <a:pt x="1203960" y="846764"/>
                    <a:pt x="1208723" y="842959"/>
                    <a:pt x="1213485" y="839154"/>
                  </a:cubicBezTo>
                  <a:cubicBezTo>
                    <a:pt x="1223963" y="831544"/>
                    <a:pt x="1235393" y="823934"/>
                    <a:pt x="1246823" y="817275"/>
                  </a:cubicBezTo>
                  <a:cubicBezTo>
                    <a:pt x="1259205" y="808714"/>
                    <a:pt x="1271588" y="801104"/>
                    <a:pt x="1283970" y="792542"/>
                  </a:cubicBezTo>
                  <a:cubicBezTo>
                    <a:pt x="1297305" y="783030"/>
                    <a:pt x="1311593" y="773517"/>
                    <a:pt x="1323023" y="761151"/>
                  </a:cubicBezTo>
                  <a:cubicBezTo>
                    <a:pt x="1333500" y="750687"/>
                    <a:pt x="1343977" y="740223"/>
                    <a:pt x="1355407" y="730711"/>
                  </a:cubicBezTo>
                  <a:cubicBezTo>
                    <a:pt x="1367790" y="720247"/>
                    <a:pt x="1382077" y="710735"/>
                    <a:pt x="1397318" y="703125"/>
                  </a:cubicBezTo>
                  <a:cubicBezTo>
                    <a:pt x="1413510" y="694563"/>
                    <a:pt x="1428750" y="684099"/>
                    <a:pt x="1444943" y="676489"/>
                  </a:cubicBezTo>
                  <a:cubicBezTo>
                    <a:pt x="1458277" y="670782"/>
                    <a:pt x="1470660" y="663172"/>
                    <a:pt x="1483995" y="657464"/>
                  </a:cubicBezTo>
                  <a:cubicBezTo>
                    <a:pt x="1498282" y="650806"/>
                    <a:pt x="1513523" y="646049"/>
                    <a:pt x="1527810" y="640342"/>
                  </a:cubicBezTo>
                  <a:cubicBezTo>
                    <a:pt x="1542098" y="634634"/>
                    <a:pt x="1557338" y="629878"/>
                    <a:pt x="1571625" y="625122"/>
                  </a:cubicBezTo>
                  <a:cubicBezTo>
                    <a:pt x="1583055" y="621317"/>
                    <a:pt x="1595438" y="617512"/>
                    <a:pt x="1607820" y="613707"/>
                  </a:cubicBezTo>
                  <a:cubicBezTo>
                    <a:pt x="1611630" y="612755"/>
                    <a:pt x="1616393" y="611804"/>
                    <a:pt x="1620202" y="611804"/>
                  </a:cubicBezTo>
                  <a:cubicBezTo>
                    <a:pt x="1629727" y="609901"/>
                    <a:pt x="1639252" y="608950"/>
                    <a:pt x="1648777" y="607999"/>
                  </a:cubicBezTo>
                  <a:cubicBezTo>
                    <a:pt x="1661160" y="607048"/>
                    <a:pt x="1673543" y="608950"/>
                    <a:pt x="1685925" y="612755"/>
                  </a:cubicBezTo>
                  <a:cubicBezTo>
                    <a:pt x="1688782" y="612755"/>
                    <a:pt x="1690688" y="611804"/>
                    <a:pt x="1693545" y="612755"/>
                  </a:cubicBezTo>
                  <a:close/>
                  <a:moveTo>
                    <a:pt x="798195" y="1905511"/>
                  </a:moveTo>
                  <a:cubicBezTo>
                    <a:pt x="803910" y="1903608"/>
                    <a:pt x="804863" y="1890291"/>
                    <a:pt x="802957" y="1885535"/>
                  </a:cubicBezTo>
                  <a:cubicBezTo>
                    <a:pt x="799147" y="1871266"/>
                    <a:pt x="797243" y="1853192"/>
                    <a:pt x="790575" y="1839874"/>
                  </a:cubicBezTo>
                  <a:cubicBezTo>
                    <a:pt x="782955" y="1825605"/>
                    <a:pt x="769620" y="1816093"/>
                    <a:pt x="760095" y="1803726"/>
                  </a:cubicBezTo>
                  <a:cubicBezTo>
                    <a:pt x="751522" y="1793263"/>
                    <a:pt x="741997" y="1784701"/>
                    <a:pt x="731520" y="1777091"/>
                  </a:cubicBezTo>
                  <a:cubicBezTo>
                    <a:pt x="671513" y="1738090"/>
                    <a:pt x="602932" y="1716211"/>
                    <a:pt x="533400" y="1700040"/>
                  </a:cubicBezTo>
                  <a:cubicBezTo>
                    <a:pt x="509588" y="1694332"/>
                    <a:pt x="484822" y="1693381"/>
                    <a:pt x="460057" y="1689576"/>
                  </a:cubicBezTo>
                  <a:cubicBezTo>
                    <a:pt x="441007" y="1686722"/>
                    <a:pt x="408622" y="1675307"/>
                    <a:pt x="395288" y="1660087"/>
                  </a:cubicBezTo>
                  <a:cubicBezTo>
                    <a:pt x="384810" y="1648672"/>
                    <a:pt x="372428" y="1641062"/>
                    <a:pt x="359093" y="1633452"/>
                  </a:cubicBezTo>
                  <a:cubicBezTo>
                    <a:pt x="328613" y="1618232"/>
                    <a:pt x="300990" y="1607768"/>
                    <a:pt x="266700" y="1605865"/>
                  </a:cubicBezTo>
                  <a:cubicBezTo>
                    <a:pt x="256222" y="1604914"/>
                    <a:pt x="245745" y="1603963"/>
                    <a:pt x="234315" y="1602060"/>
                  </a:cubicBezTo>
                  <a:cubicBezTo>
                    <a:pt x="201930" y="1596353"/>
                    <a:pt x="174307" y="1598256"/>
                    <a:pt x="142875" y="1600158"/>
                  </a:cubicBezTo>
                  <a:cubicBezTo>
                    <a:pt x="115253" y="1602060"/>
                    <a:pt x="89535" y="1613475"/>
                    <a:pt x="62865" y="1616329"/>
                  </a:cubicBezTo>
                  <a:cubicBezTo>
                    <a:pt x="60007" y="1616329"/>
                    <a:pt x="57150" y="1617281"/>
                    <a:pt x="54293" y="1617281"/>
                  </a:cubicBezTo>
                  <a:cubicBezTo>
                    <a:pt x="47625" y="1619183"/>
                    <a:pt x="40957" y="1620134"/>
                    <a:pt x="34290" y="1622988"/>
                  </a:cubicBezTo>
                  <a:cubicBezTo>
                    <a:pt x="32385" y="1623940"/>
                    <a:pt x="30480" y="1625842"/>
                    <a:pt x="28575" y="1627744"/>
                  </a:cubicBezTo>
                  <a:cubicBezTo>
                    <a:pt x="30480" y="1628696"/>
                    <a:pt x="31432" y="1629647"/>
                    <a:pt x="33338" y="1629647"/>
                  </a:cubicBezTo>
                  <a:cubicBezTo>
                    <a:pt x="42863" y="1630598"/>
                    <a:pt x="53340" y="1632500"/>
                    <a:pt x="62865" y="1632500"/>
                  </a:cubicBezTo>
                  <a:cubicBezTo>
                    <a:pt x="80010" y="1632500"/>
                    <a:pt x="97155" y="1636306"/>
                    <a:pt x="113347" y="1642013"/>
                  </a:cubicBezTo>
                  <a:cubicBezTo>
                    <a:pt x="136207" y="1649623"/>
                    <a:pt x="159068" y="1659136"/>
                    <a:pt x="180975" y="1667697"/>
                  </a:cubicBezTo>
                  <a:cubicBezTo>
                    <a:pt x="200978" y="1676259"/>
                    <a:pt x="220980" y="1683868"/>
                    <a:pt x="240982" y="1691478"/>
                  </a:cubicBezTo>
                  <a:cubicBezTo>
                    <a:pt x="312420" y="1718113"/>
                    <a:pt x="382905" y="1741895"/>
                    <a:pt x="457200" y="1759969"/>
                  </a:cubicBezTo>
                  <a:cubicBezTo>
                    <a:pt x="531495" y="1778042"/>
                    <a:pt x="605790" y="1792311"/>
                    <a:pt x="680085" y="1809434"/>
                  </a:cubicBezTo>
                  <a:cubicBezTo>
                    <a:pt x="708660" y="1816093"/>
                    <a:pt x="740093" y="1822751"/>
                    <a:pt x="765810" y="1836069"/>
                  </a:cubicBezTo>
                  <a:cubicBezTo>
                    <a:pt x="770572" y="1837972"/>
                    <a:pt x="775335" y="1838923"/>
                    <a:pt x="779145" y="1841777"/>
                  </a:cubicBezTo>
                  <a:cubicBezTo>
                    <a:pt x="786765" y="1848435"/>
                    <a:pt x="791528" y="1859851"/>
                    <a:pt x="794385" y="1868412"/>
                  </a:cubicBezTo>
                  <a:cubicBezTo>
                    <a:pt x="796290" y="1874119"/>
                    <a:pt x="797243" y="1879827"/>
                    <a:pt x="797243" y="1886486"/>
                  </a:cubicBezTo>
                  <a:cubicBezTo>
                    <a:pt x="797243" y="1894096"/>
                    <a:pt x="796290" y="1900754"/>
                    <a:pt x="798195" y="1905511"/>
                  </a:cubicBezTo>
                  <a:close/>
                  <a:moveTo>
                    <a:pt x="51435" y="1611573"/>
                  </a:moveTo>
                  <a:cubicBezTo>
                    <a:pt x="54293" y="1611573"/>
                    <a:pt x="55245" y="1612524"/>
                    <a:pt x="55245" y="1611573"/>
                  </a:cubicBezTo>
                  <a:cubicBezTo>
                    <a:pt x="66675" y="1610622"/>
                    <a:pt x="77153" y="1609671"/>
                    <a:pt x="88582" y="1606816"/>
                  </a:cubicBezTo>
                  <a:cubicBezTo>
                    <a:pt x="100965" y="1603012"/>
                    <a:pt x="114300" y="1599207"/>
                    <a:pt x="126682" y="1596353"/>
                  </a:cubicBezTo>
                  <a:cubicBezTo>
                    <a:pt x="143828" y="1593499"/>
                    <a:pt x="161925" y="1591597"/>
                    <a:pt x="180022" y="1589694"/>
                  </a:cubicBezTo>
                  <a:cubicBezTo>
                    <a:pt x="197168" y="1587792"/>
                    <a:pt x="214313" y="1591597"/>
                    <a:pt x="231457" y="1594450"/>
                  </a:cubicBezTo>
                  <a:cubicBezTo>
                    <a:pt x="253365" y="1598256"/>
                    <a:pt x="275272" y="1597304"/>
                    <a:pt x="297180" y="1603012"/>
                  </a:cubicBezTo>
                  <a:cubicBezTo>
                    <a:pt x="318135" y="1607768"/>
                    <a:pt x="340043" y="1616329"/>
                    <a:pt x="359093" y="1625842"/>
                  </a:cubicBezTo>
                  <a:cubicBezTo>
                    <a:pt x="377190" y="1635354"/>
                    <a:pt x="394335" y="1648672"/>
                    <a:pt x="411480" y="1660087"/>
                  </a:cubicBezTo>
                  <a:cubicBezTo>
                    <a:pt x="423863" y="1668648"/>
                    <a:pt x="438150" y="1674356"/>
                    <a:pt x="452438" y="1678161"/>
                  </a:cubicBezTo>
                  <a:cubicBezTo>
                    <a:pt x="467678" y="1681966"/>
                    <a:pt x="484822" y="1679112"/>
                    <a:pt x="500063" y="1682917"/>
                  </a:cubicBezTo>
                  <a:cubicBezTo>
                    <a:pt x="513397" y="1686722"/>
                    <a:pt x="527685" y="1687673"/>
                    <a:pt x="541972" y="1690527"/>
                  </a:cubicBezTo>
                  <a:cubicBezTo>
                    <a:pt x="575310" y="1697186"/>
                    <a:pt x="606743" y="1709552"/>
                    <a:pt x="638175" y="1720016"/>
                  </a:cubicBezTo>
                  <a:cubicBezTo>
                    <a:pt x="652463" y="1724772"/>
                    <a:pt x="665797" y="1730480"/>
                    <a:pt x="679132" y="1737139"/>
                  </a:cubicBezTo>
                  <a:cubicBezTo>
                    <a:pt x="690563" y="1741895"/>
                    <a:pt x="701993" y="1747603"/>
                    <a:pt x="712470" y="1754261"/>
                  </a:cubicBezTo>
                  <a:cubicBezTo>
                    <a:pt x="721043" y="1759017"/>
                    <a:pt x="728663" y="1765676"/>
                    <a:pt x="737235" y="1771384"/>
                  </a:cubicBezTo>
                  <a:cubicBezTo>
                    <a:pt x="739140" y="1773286"/>
                    <a:pt x="741997" y="1774238"/>
                    <a:pt x="743903" y="1775189"/>
                  </a:cubicBezTo>
                  <a:cubicBezTo>
                    <a:pt x="743903" y="1774238"/>
                    <a:pt x="744855" y="1774238"/>
                    <a:pt x="744855" y="1773286"/>
                  </a:cubicBezTo>
                  <a:cubicBezTo>
                    <a:pt x="742950" y="1770432"/>
                    <a:pt x="741045" y="1767579"/>
                    <a:pt x="739140" y="1764725"/>
                  </a:cubicBezTo>
                  <a:cubicBezTo>
                    <a:pt x="726757" y="1750456"/>
                    <a:pt x="717232" y="1734285"/>
                    <a:pt x="708660" y="1717162"/>
                  </a:cubicBezTo>
                  <a:cubicBezTo>
                    <a:pt x="705803" y="1711455"/>
                    <a:pt x="702945" y="1708601"/>
                    <a:pt x="698182" y="1705747"/>
                  </a:cubicBezTo>
                  <a:cubicBezTo>
                    <a:pt x="661988" y="1684820"/>
                    <a:pt x="624840" y="1664843"/>
                    <a:pt x="587693" y="1645818"/>
                  </a:cubicBezTo>
                  <a:cubicBezTo>
                    <a:pt x="550545" y="1626793"/>
                    <a:pt x="511493" y="1618232"/>
                    <a:pt x="472440" y="1608719"/>
                  </a:cubicBezTo>
                  <a:cubicBezTo>
                    <a:pt x="427672" y="1597304"/>
                    <a:pt x="382905" y="1586840"/>
                    <a:pt x="337185" y="1579230"/>
                  </a:cubicBezTo>
                  <a:cubicBezTo>
                    <a:pt x="309563" y="1574474"/>
                    <a:pt x="280988" y="1572572"/>
                    <a:pt x="253365" y="1570669"/>
                  </a:cubicBezTo>
                  <a:cubicBezTo>
                    <a:pt x="224790" y="1569718"/>
                    <a:pt x="196215" y="1573523"/>
                    <a:pt x="167640" y="1574474"/>
                  </a:cubicBezTo>
                  <a:cubicBezTo>
                    <a:pt x="154305" y="1574474"/>
                    <a:pt x="141922" y="1577328"/>
                    <a:pt x="129540" y="1582084"/>
                  </a:cubicBezTo>
                  <a:cubicBezTo>
                    <a:pt x="104775" y="1594450"/>
                    <a:pt x="76200" y="1595402"/>
                    <a:pt x="51435" y="1611573"/>
                  </a:cubicBezTo>
                  <a:close/>
                  <a:moveTo>
                    <a:pt x="1601152" y="1660087"/>
                  </a:moveTo>
                  <a:cubicBezTo>
                    <a:pt x="1601152" y="1659136"/>
                    <a:pt x="1601152" y="1659136"/>
                    <a:pt x="1601152" y="1658184"/>
                  </a:cubicBezTo>
                  <a:cubicBezTo>
                    <a:pt x="1597343" y="1657233"/>
                    <a:pt x="1593532" y="1656282"/>
                    <a:pt x="1589723" y="1656282"/>
                  </a:cubicBezTo>
                  <a:cubicBezTo>
                    <a:pt x="1568768" y="1652477"/>
                    <a:pt x="1548765" y="1646769"/>
                    <a:pt x="1527810" y="1641062"/>
                  </a:cubicBezTo>
                  <a:cubicBezTo>
                    <a:pt x="1499235" y="1633452"/>
                    <a:pt x="1464945" y="1628696"/>
                    <a:pt x="1435418" y="1634403"/>
                  </a:cubicBezTo>
                  <a:cubicBezTo>
                    <a:pt x="1422082" y="1637257"/>
                    <a:pt x="1409700" y="1640110"/>
                    <a:pt x="1396365" y="1643916"/>
                  </a:cubicBezTo>
                  <a:cubicBezTo>
                    <a:pt x="1334452" y="1661990"/>
                    <a:pt x="1274445" y="1688625"/>
                    <a:pt x="1211580" y="1700991"/>
                  </a:cubicBezTo>
                  <a:cubicBezTo>
                    <a:pt x="1192530" y="1704796"/>
                    <a:pt x="1173480" y="1705747"/>
                    <a:pt x="1155382" y="1711455"/>
                  </a:cubicBezTo>
                  <a:cubicBezTo>
                    <a:pt x="1132523" y="1718113"/>
                    <a:pt x="1111568" y="1727626"/>
                    <a:pt x="1090613" y="1738090"/>
                  </a:cubicBezTo>
                  <a:cubicBezTo>
                    <a:pt x="1052513" y="1756164"/>
                    <a:pt x="1015365" y="1780897"/>
                    <a:pt x="981075" y="1806580"/>
                  </a:cubicBezTo>
                  <a:cubicBezTo>
                    <a:pt x="947738" y="1831313"/>
                    <a:pt x="912495" y="1859851"/>
                    <a:pt x="884872" y="1892193"/>
                  </a:cubicBezTo>
                  <a:cubicBezTo>
                    <a:pt x="878205" y="1899803"/>
                    <a:pt x="872490" y="1907413"/>
                    <a:pt x="866775" y="1914072"/>
                  </a:cubicBezTo>
                  <a:cubicBezTo>
                    <a:pt x="863918" y="1917877"/>
                    <a:pt x="861060" y="1921682"/>
                    <a:pt x="858203" y="1924536"/>
                  </a:cubicBezTo>
                  <a:cubicBezTo>
                    <a:pt x="856297" y="1926438"/>
                    <a:pt x="854393" y="1928341"/>
                    <a:pt x="853440" y="1930243"/>
                  </a:cubicBezTo>
                  <a:cubicBezTo>
                    <a:pt x="853440" y="1931195"/>
                    <a:pt x="851535" y="1934048"/>
                    <a:pt x="851535" y="1934048"/>
                  </a:cubicBezTo>
                  <a:cubicBezTo>
                    <a:pt x="853440" y="1934999"/>
                    <a:pt x="857250" y="1929292"/>
                    <a:pt x="858203" y="1928341"/>
                  </a:cubicBezTo>
                  <a:cubicBezTo>
                    <a:pt x="865822" y="1919780"/>
                    <a:pt x="873443" y="1912170"/>
                    <a:pt x="882015" y="1903608"/>
                  </a:cubicBezTo>
                  <a:cubicBezTo>
                    <a:pt x="919163" y="1868412"/>
                    <a:pt x="959168" y="1837020"/>
                    <a:pt x="1000125" y="1806580"/>
                  </a:cubicBezTo>
                  <a:cubicBezTo>
                    <a:pt x="1030605" y="1783750"/>
                    <a:pt x="1068705" y="1771384"/>
                    <a:pt x="1103948" y="1757115"/>
                  </a:cubicBezTo>
                  <a:cubicBezTo>
                    <a:pt x="1105853" y="1756164"/>
                    <a:pt x="1107757" y="1756164"/>
                    <a:pt x="1109663" y="1755213"/>
                  </a:cubicBezTo>
                  <a:cubicBezTo>
                    <a:pt x="1139190" y="1747603"/>
                    <a:pt x="1167765" y="1736188"/>
                    <a:pt x="1198245" y="1730480"/>
                  </a:cubicBezTo>
                  <a:cubicBezTo>
                    <a:pt x="1253490" y="1719065"/>
                    <a:pt x="1307782" y="1703845"/>
                    <a:pt x="1363027" y="1689576"/>
                  </a:cubicBezTo>
                  <a:cubicBezTo>
                    <a:pt x="1406843" y="1678161"/>
                    <a:pt x="1452563" y="1672453"/>
                    <a:pt x="1498282" y="1665794"/>
                  </a:cubicBezTo>
                  <a:cubicBezTo>
                    <a:pt x="1515427" y="1662941"/>
                    <a:pt x="1532573" y="1661990"/>
                    <a:pt x="1549718" y="1661990"/>
                  </a:cubicBezTo>
                  <a:cubicBezTo>
                    <a:pt x="1563052" y="1661990"/>
                    <a:pt x="1575435" y="1661038"/>
                    <a:pt x="1588770" y="1660087"/>
                  </a:cubicBezTo>
                  <a:cubicBezTo>
                    <a:pt x="1593532" y="1661990"/>
                    <a:pt x="1597343" y="1661038"/>
                    <a:pt x="1601152" y="1660087"/>
                  </a:cubicBezTo>
                  <a:close/>
                  <a:moveTo>
                    <a:pt x="902970" y="1083627"/>
                  </a:moveTo>
                  <a:cubicBezTo>
                    <a:pt x="909638" y="1085529"/>
                    <a:pt x="911543" y="1088383"/>
                    <a:pt x="914400" y="1091237"/>
                  </a:cubicBezTo>
                  <a:cubicBezTo>
                    <a:pt x="919163" y="1097895"/>
                    <a:pt x="924878" y="1104554"/>
                    <a:pt x="930593" y="1111213"/>
                  </a:cubicBezTo>
                  <a:cubicBezTo>
                    <a:pt x="936307" y="1116921"/>
                    <a:pt x="942975" y="1120725"/>
                    <a:pt x="950595" y="1122628"/>
                  </a:cubicBezTo>
                  <a:cubicBezTo>
                    <a:pt x="955357" y="1123579"/>
                    <a:pt x="960120" y="1126433"/>
                    <a:pt x="965835" y="1129287"/>
                  </a:cubicBezTo>
                  <a:cubicBezTo>
                    <a:pt x="967740" y="1122628"/>
                    <a:pt x="968693" y="1116921"/>
                    <a:pt x="969645" y="1112164"/>
                  </a:cubicBezTo>
                  <a:cubicBezTo>
                    <a:pt x="972503" y="1100749"/>
                    <a:pt x="975360" y="1088383"/>
                    <a:pt x="980122" y="1076968"/>
                  </a:cubicBezTo>
                  <a:cubicBezTo>
                    <a:pt x="982980" y="1068406"/>
                    <a:pt x="984885" y="1058894"/>
                    <a:pt x="991553" y="1052235"/>
                  </a:cubicBezTo>
                  <a:cubicBezTo>
                    <a:pt x="997268" y="1046528"/>
                    <a:pt x="1002030" y="1040820"/>
                    <a:pt x="1007745" y="1036064"/>
                  </a:cubicBezTo>
                  <a:cubicBezTo>
                    <a:pt x="1017270" y="1027503"/>
                    <a:pt x="1025843" y="1017990"/>
                    <a:pt x="1031557" y="1005624"/>
                  </a:cubicBezTo>
                  <a:cubicBezTo>
                    <a:pt x="1037272" y="992306"/>
                    <a:pt x="1041082" y="978989"/>
                    <a:pt x="1045845" y="965671"/>
                  </a:cubicBezTo>
                  <a:cubicBezTo>
                    <a:pt x="1048703" y="956158"/>
                    <a:pt x="1051560" y="945695"/>
                    <a:pt x="1054418" y="936182"/>
                  </a:cubicBezTo>
                  <a:cubicBezTo>
                    <a:pt x="1055370" y="933328"/>
                    <a:pt x="1055370" y="931426"/>
                    <a:pt x="1056323" y="926669"/>
                  </a:cubicBezTo>
                  <a:cubicBezTo>
                    <a:pt x="1049655" y="927621"/>
                    <a:pt x="1043940" y="927621"/>
                    <a:pt x="1038225" y="929523"/>
                  </a:cubicBezTo>
                  <a:cubicBezTo>
                    <a:pt x="1027747" y="932377"/>
                    <a:pt x="1018222" y="936182"/>
                    <a:pt x="1008697" y="941890"/>
                  </a:cubicBezTo>
                  <a:cubicBezTo>
                    <a:pt x="1001078" y="946646"/>
                    <a:pt x="993457" y="950451"/>
                    <a:pt x="985838" y="956158"/>
                  </a:cubicBezTo>
                  <a:cubicBezTo>
                    <a:pt x="973455" y="964720"/>
                    <a:pt x="961072" y="973281"/>
                    <a:pt x="949643" y="982793"/>
                  </a:cubicBezTo>
                  <a:cubicBezTo>
                    <a:pt x="938213" y="992306"/>
                    <a:pt x="927735" y="1002770"/>
                    <a:pt x="915353" y="1010380"/>
                  </a:cubicBezTo>
                  <a:cubicBezTo>
                    <a:pt x="912495" y="1012282"/>
                    <a:pt x="909638" y="1013234"/>
                    <a:pt x="907732" y="1016087"/>
                  </a:cubicBezTo>
                  <a:cubicBezTo>
                    <a:pt x="896303" y="1027503"/>
                    <a:pt x="884872" y="1038917"/>
                    <a:pt x="873443" y="1050333"/>
                  </a:cubicBezTo>
                  <a:cubicBezTo>
                    <a:pt x="871538" y="1052235"/>
                    <a:pt x="869632" y="1056040"/>
                    <a:pt x="869632" y="1058894"/>
                  </a:cubicBezTo>
                  <a:cubicBezTo>
                    <a:pt x="868680" y="1064601"/>
                    <a:pt x="868680" y="1070309"/>
                    <a:pt x="867728" y="1076016"/>
                  </a:cubicBezTo>
                  <a:cubicBezTo>
                    <a:pt x="866775" y="1087432"/>
                    <a:pt x="865822" y="1099798"/>
                    <a:pt x="864870" y="1111213"/>
                  </a:cubicBezTo>
                  <a:cubicBezTo>
                    <a:pt x="864870" y="1114067"/>
                    <a:pt x="865822" y="1116921"/>
                    <a:pt x="866775" y="1119774"/>
                  </a:cubicBezTo>
                  <a:cubicBezTo>
                    <a:pt x="870585" y="1117872"/>
                    <a:pt x="874395" y="1115969"/>
                    <a:pt x="877253" y="1115969"/>
                  </a:cubicBezTo>
                  <a:cubicBezTo>
                    <a:pt x="884872" y="1115018"/>
                    <a:pt x="890588" y="1110262"/>
                    <a:pt x="894397" y="1103603"/>
                  </a:cubicBezTo>
                  <a:cubicBezTo>
                    <a:pt x="896303" y="1099798"/>
                    <a:pt x="898207" y="1094090"/>
                    <a:pt x="899160" y="1090285"/>
                  </a:cubicBezTo>
                  <a:cubicBezTo>
                    <a:pt x="900113" y="1088383"/>
                    <a:pt x="901065" y="1085529"/>
                    <a:pt x="902970" y="1083627"/>
                  </a:cubicBezTo>
                  <a:close/>
                  <a:moveTo>
                    <a:pt x="451485" y="2459141"/>
                  </a:moveTo>
                  <a:cubicBezTo>
                    <a:pt x="451485" y="2462946"/>
                    <a:pt x="455295" y="2464849"/>
                    <a:pt x="459105" y="2465800"/>
                  </a:cubicBezTo>
                  <a:cubicBezTo>
                    <a:pt x="505778" y="2481020"/>
                    <a:pt x="555307" y="2486727"/>
                    <a:pt x="603885" y="2490533"/>
                  </a:cubicBezTo>
                  <a:cubicBezTo>
                    <a:pt x="672465" y="2496240"/>
                    <a:pt x="740093" y="2499094"/>
                    <a:pt x="808672" y="2501948"/>
                  </a:cubicBezTo>
                  <a:cubicBezTo>
                    <a:pt x="920115" y="2506704"/>
                    <a:pt x="1032510" y="2511460"/>
                    <a:pt x="1143000" y="2492435"/>
                  </a:cubicBezTo>
                  <a:cubicBezTo>
                    <a:pt x="1163955" y="2488630"/>
                    <a:pt x="1184910" y="2483874"/>
                    <a:pt x="1202055" y="2471507"/>
                  </a:cubicBezTo>
                  <a:cubicBezTo>
                    <a:pt x="1205865" y="2468654"/>
                    <a:pt x="1193482" y="2456288"/>
                    <a:pt x="1191578" y="2455336"/>
                  </a:cubicBezTo>
                  <a:cubicBezTo>
                    <a:pt x="1183957" y="2449629"/>
                    <a:pt x="1175385" y="2447726"/>
                    <a:pt x="1166813" y="2444872"/>
                  </a:cubicBezTo>
                  <a:cubicBezTo>
                    <a:pt x="1062990" y="2412530"/>
                    <a:pt x="949643" y="2412530"/>
                    <a:pt x="842010" y="2409676"/>
                  </a:cubicBezTo>
                  <a:cubicBezTo>
                    <a:pt x="836295" y="2409676"/>
                    <a:pt x="830580" y="2409676"/>
                    <a:pt x="824865" y="2412530"/>
                  </a:cubicBezTo>
                  <a:cubicBezTo>
                    <a:pt x="829628" y="2417286"/>
                    <a:pt x="836295" y="2418237"/>
                    <a:pt x="842963" y="2418237"/>
                  </a:cubicBezTo>
                  <a:cubicBezTo>
                    <a:pt x="944880" y="2419188"/>
                    <a:pt x="1046797" y="2429652"/>
                    <a:pt x="1146810" y="2448677"/>
                  </a:cubicBezTo>
                  <a:cubicBezTo>
                    <a:pt x="1151573" y="2449629"/>
                    <a:pt x="1157288" y="2450580"/>
                    <a:pt x="1161098" y="2454385"/>
                  </a:cubicBezTo>
                  <a:cubicBezTo>
                    <a:pt x="1164907" y="2457239"/>
                    <a:pt x="1167765" y="2463898"/>
                    <a:pt x="1164907" y="2467702"/>
                  </a:cubicBezTo>
                  <a:cubicBezTo>
                    <a:pt x="1163003" y="2470556"/>
                    <a:pt x="1160145" y="2472459"/>
                    <a:pt x="1156335" y="2474361"/>
                  </a:cubicBezTo>
                  <a:cubicBezTo>
                    <a:pt x="1124903" y="2487679"/>
                    <a:pt x="1090613" y="2491484"/>
                    <a:pt x="1056323" y="2493386"/>
                  </a:cubicBezTo>
                  <a:cubicBezTo>
                    <a:pt x="1006793" y="2496240"/>
                    <a:pt x="957263" y="2494338"/>
                    <a:pt x="908685" y="2493386"/>
                  </a:cubicBezTo>
                  <a:cubicBezTo>
                    <a:pt x="822960" y="2491484"/>
                    <a:pt x="736282" y="2488630"/>
                    <a:pt x="650557" y="2484825"/>
                  </a:cubicBezTo>
                  <a:cubicBezTo>
                    <a:pt x="615315" y="2482923"/>
                    <a:pt x="579120" y="2481971"/>
                    <a:pt x="543878" y="2475313"/>
                  </a:cubicBezTo>
                  <a:cubicBezTo>
                    <a:pt x="525780" y="2472459"/>
                    <a:pt x="507682" y="2467702"/>
                    <a:pt x="491490" y="2461995"/>
                  </a:cubicBezTo>
                  <a:cubicBezTo>
                    <a:pt x="468630" y="2453433"/>
                    <a:pt x="501015" y="2444872"/>
                    <a:pt x="511493" y="2442970"/>
                  </a:cubicBezTo>
                  <a:cubicBezTo>
                    <a:pt x="595313" y="2428701"/>
                    <a:pt x="681038" y="2421091"/>
                    <a:pt x="766763" y="2421091"/>
                  </a:cubicBezTo>
                  <a:cubicBezTo>
                    <a:pt x="766763" y="2416335"/>
                    <a:pt x="766763" y="2412530"/>
                    <a:pt x="766763" y="2407773"/>
                  </a:cubicBezTo>
                  <a:cubicBezTo>
                    <a:pt x="661988" y="2410627"/>
                    <a:pt x="554355" y="2414432"/>
                    <a:pt x="457200" y="2453433"/>
                  </a:cubicBezTo>
                  <a:cubicBezTo>
                    <a:pt x="455295" y="2454385"/>
                    <a:pt x="452438" y="2456288"/>
                    <a:pt x="451485" y="2459141"/>
                  </a:cubicBezTo>
                  <a:cubicBezTo>
                    <a:pt x="451485" y="2459141"/>
                    <a:pt x="451485" y="2459141"/>
                    <a:pt x="451485" y="2459141"/>
                  </a:cubicBezTo>
                  <a:close/>
                  <a:moveTo>
                    <a:pt x="826770" y="2481971"/>
                  </a:moveTo>
                  <a:cubicBezTo>
                    <a:pt x="829628" y="2481971"/>
                    <a:pt x="832485" y="2481020"/>
                    <a:pt x="835343" y="2481020"/>
                  </a:cubicBezTo>
                  <a:cubicBezTo>
                    <a:pt x="932497" y="2483874"/>
                    <a:pt x="1038225" y="2498143"/>
                    <a:pt x="1132523" y="2472459"/>
                  </a:cubicBezTo>
                  <a:cubicBezTo>
                    <a:pt x="1136332" y="2471507"/>
                    <a:pt x="1162050" y="2461995"/>
                    <a:pt x="1148715" y="2458190"/>
                  </a:cubicBezTo>
                  <a:cubicBezTo>
                    <a:pt x="1097280" y="2444872"/>
                    <a:pt x="1044893" y="2439165"/>
                    <a:pt x="991553" y="2433457"/>
                  </a:cubicBezTo>
                  <a:cubicBezTo>
                    <a:pt x="962025" y="2430604"/>
                    <a:pt x="931545" y="2427750"/>
                    <a:pt x="902018" y="2425847"/>
                  </a:cubicBezTo>
                  <a:cubicBezTo>
                    <a:pt x="888682" y="2424896"/>
                    <a:pt x="828675" y="2414432"/>
                    <a:pt x="824865" y="2432506"/>
                  </a:cubicBezTo>
                  <a:cubicBezTo>
                    <a:pt x="822960" y="2441067"/>
                    <a:pt x="822007" y="2449629"/>
                    <a:pt x="822960" y="2459141"/>
                  </a:cubicBezTo>
                  <a:cubicBezTo>
                    <a:pt x="823913" y="2463898"/>
                    <a:pt x="822960" y="2468654"/>
                    <a:pt x="822960" y="2473410"/>
                  </a:cubicBezTo>
                  <a:cubicBezTo>
                    <a:pt x="823913" y="2477215"/>
                    <a:pt x="822960" y="2480069"/>
                    <a:pt x="826770" y="2481971"/>
                  </a:cubicBezTo>
                  <a:close/>
                  <a:moveTo>
                    <a:pt x="701040" y="882912"/>
                  </a:moveTo>
                  <a:cubicBezTo>
                    <a:pt x="700088" y="882912"/>
                    <a:pt x="700088" y="883863"/>
                    <a:pt x="699135" y="883863"/>
                  </a:cubicBezTo>
                  <a:cubicBezTo>
                    <a:pt x="700088" y="885765"/>
                    <a:pt x="701040" y="887668"/>
                    <a:pt x="701993" y="889571"/>
                  </a:cubicBezTo>
                  <a:cubicBezTo>
                    <a:pt x="712470" y="909547"/>
                    <a:pt x="722947" y="929523"/>
                    <a:pt x="733425" y="949500"/>
                  </a:cubicBezTo>
                  <a:cubicBezTo>
                    <a:pt x="745807" y="972330"/>
                    <a:pt x="755332" y="997062"/>
                    <a:pt x="762000" y="1022746"/>
                  </a:cubicBezTo>
                  <a:cubicBezTo>
                    <a:pt x="765810" y="1037966"/>
                    <a:pt x="769620" y="1053186"/>
                    <a:pt x="773430" y="1068406"/>
                  </a:cubicBezTo>
                  <a:cubicBezTo>
                    <a:pt x="777240" y="1084578"/>
                    <a:pt x="781050" y="1100749"/>
                    <a:pt x="784860" y="1116921"/>
                  </a:cubicBezTo>
                  <a:cubicBezTo>
                    <a:pt x="785813" y="1122628"/>
                    <a:pt x="787718" y="1128335"/>
                    <a:pt x="787718" y="1134994"/>
                  </a:cubicBezTo>
                  <a:cubicBezTo>
                    <a:pt x="787718" y="1144507"/>
                    <a:pt x="786765" y="1154019"/>
                    <a:pt x="786765" y="1163532"/>
                  </a:cubicBezTo>
                  <a:cubicBezTo>
                    <a:pt x="786765" y="1165435"/>
                    <a:pt x="786765" y="1166386"/>
                    <a:pt x="787718" y="1169240"/>
                  </a:cubicBezTo>
                  <a:cubicBezTo>
                    <a:pt x="803910" y="1154019"/>
                    <a:pt x="818197" y="1139751"/>
                    <a:pt x="837247" y="1131189"/>
                  </a:cubicBezTo>
                  <a:cubicBezTo>
                    <a:pt x="835343" y="1116921"/>
                    <a:pt x="833438" y="1103603"/>
                    <a:pt x="831532" y="1091237"/>
                  </a:cubicBezTo>
                  <a:cubicBezTo>
                    <a:pt x="830580" y="1086480"/>
                    <a:pt x="829628" y="1082675"/>
                    <a:pt x="828675" y="1077919"/>
                  </a:cubicBezTo>
                  <a:cubicBezTo>
                    <a:pt x="823913" y="1064601"/>
                    <a:pt x="819150" y="1051284"/>
                    <a:pt x="814388" y="1038917"/>
                  </a:cubicBezTo>
                  <a:cubicBezTo>
                    <a:pt x="808672" y="1023697"/>
                    <a:pt x="802957" y="1009428"/>
                    <a:pt x="793432" y="997062"/>
                  </a:cubicBezTo>
                  <a:cubicBezTo>
                    <a:pt x="791528" y="994209"/>
                    <a:pt x="789622" y="990403"/>
                    <a:pt x="786765" y="987550"/>
                  </a:cubicBezTo>
                  <a:cubicBezTo>
                    <a:pt x="777240" y="973281"/>
                    <a:pt x="767715" y="959012"/>
                    <a:pt x="757238" y="946646"/>
                  </a:cubicBezTo>
                  <a:cubicBezTo>
                    <a:pt x="743903" y="929523"/>
                    <a:pt x="728663" y="913352"/>
                    <a:pt x="714375" y="896229"/>
                  </a:cubicBezTo>
                  <a:cubicBezTo>
                    <a:pt x="710565" y="892424"/>
                    <a:pt x="705803" y="887668"/>
                    <a:pt x="701040" y="882912"/>
                  </a:cubicBezTo>
                  <a:close/>
                  <a:moveTo>
                    <a:pt x="497205" y="2455336"/>
                  </a:moveTo>
                  <a:cubicBezTo>
                    <a:pt x="500063" y="2457239"/>
                    <a:pt x="501015" y="2458190"/>
                    <a:pt x="502920" y="2459141"/>
                  </a:cubicBezTo>
                  <a:cubicBezTo>
                    <a:pt x="585788" y="2474361"/>
                    <a:pt x="675322" y="2482923"/>
                    <a:pt x="759143" y="2482923"/>
                  </a:cubicBezTo>
                  <a:cubicBezTo>
                    <a:pt x="761047" y="2465800"/>
                    <a:pt x="763905" y="2449629"/>
                    <a:pt x="765810" y="2433457"/>
                  </a:cubicBezTo>
                  <a:cubicBezTo>
                    <a:pt x="762953" y="2432506"/>
                    <a:pt x="760095" y="2432506"/>
                    <a:pt x="757238" y="2431555"/>
                  </a:cubicBezTo>
                  <a:cubicBezTo>
                    <a:pt x="677228" y="2429652"/>
                    <a:pt x="596265" y="2437263"/>
                    <a:pt x="517207" y="2448677"/>
                  </a:cubicBezTo>
                  <a:cubicBezTo>
                    <a:pt x="510540" y="2449629"/>
                    <a:pt x="503872" y="2450580"/>
                    <a:pt x="497205" y="2455336"/>
                  </a:cubicBezTo>
                  <a:close/>
                  <a:moveTo>
                    <a:pt x="669607" y="415845"/>
                  </a:moveTo>
                  <a:cubicBezTo>
                    <a:pt x="668655" y="417748"/>
                    <a:pt x="667703" y="417748"/>
                    <a:pt x="667703" y="419650"/>
                  </a:cubicBezTo>
                  <a:cubicBezTo>
                    <a:pt x="664845" y="428212"/>
                    <a:pt x="661988" y="437725"/>
                    <a:pt x="659130" y="446286"/>
                  </a:cubicBezTo>
                  <a:cubicBezTo>
                    <a:pt x="651510" y="472921"/>
                    <a:pt x="641985" y="499556"/>
                    <a:pt x="637222" y="527142"/>
                  </a:cubicBezTo>
                  <a:cubicBezTo>
                    <a:pt x="634365" y="543314"/>
                    <a:pt x="632460" y="559485"/>
                    <a:pt x="631507" y="575656"/>
                  </a:cubicBezTo>
                  <a:cubicBezTo>
                    <a:pt x="630555" y="589925"/>
                    <a:pt x="630555" y="604194"/>
                    <a:pt x="629603" y="619414"/>
                  </a:cubicBezTo>
                  <a:cubicBezTo>
                    <a:pt x="629603" y="621317"/>
                    <a:pt x="629603" y="624170"/>
                    <a:pt x="630555" y="626073"/>
                  </a:cubicBezTo>
                  <a:cubicBezTo>
                    <a:pt x="632460" y="637488"/>
                    <a:pt x="633413" y="649854"/>
                    <a:pt x="635318" y="661269"/>
                  </a:cubicBezTo>
                  <a:cubicBezTo>
                    <a:pt x="638175" y="674587"/>
                    <a:pt x="641032" y="687904"/>
                    <a:pt x="645795" y="700271"/>
                  </a:cubicBezTo>
                  <a:cubicBezTo>
                    <a:pt x="647700" y="705027"/>
                    <a:pt x="651510" y="707881"/>
                    <a:pt x="651510" y="701222"/>
                  </a:cubicBezTo>
                  <a:cubicBezTo>
                    <a:pt x="651510" y="695514"/>
                    <a:pt x="648653" y="688856"/>
                    <a:pt x="648653" y="683148"/>
                  </a:cubicBezTo>
                  <a:cubicBezTo>
                    <a:pt x="647700" y="674587"/>
                    <a:pt x="648653" y="666026"/>
                    <a:pt x="648653" y="657464"/>
                  </a:cubicBezTo>
                  <a:cubicBezTo>
                    <a:pt x="649605" y="640342"/>
                    <a:pt x="652463" y="624170"/>
                    <a:pt x="655320" y="607048"/>
                  </a:cubicBezTo>
                  <a:cubicBezTo>
                    <a:pt x="657225" y="592779"/>
                    <a:pt x="661035" y="577559"/>
                    <a:pt x="663893" y="563290"/>
                  </a:cubicBezTo>
                  <a:cubicBezTo>
                    <a:pt x="667703" y="543314"/>
                    <a:pt x="666750" y="522386"/>
                    <a:pt x="667703" y="502410"/>
                  </a:cubicBezTo>
                  <a:cubicBezTo>
                    <a:pt x="668655" y="491946"/>
                    <a:pt x="668655" y="482433"/>
                    <a:pt x="668655" y="471969"/>
                  </a:cubicBezTo>
                  <a:cubicBezTo>
                    <a:pt x="668655" y="463408"/>
                    <a:pt x="670560" y="455798"/>
                    <a:pt x="670560" y="447237"/>
                  </a:cubicBezTo>
                  <a:cubicBezTo>
                    <a:pt x="669607" y="437725"/>
                    <a:pt x="669607" y="426309"/>
                    <a:pt x="669607" y="415845"/>
                  </a:cubicBezTo>
                  <a:close/>
                  <a:moveTo>
                    <a:pt x="854393" y="900985"/>
                  </a:moveTo>
                  <a:cubicBezTo>
                    <a:pt x="852488" y="904790"/>
                    <a:pt x="850582" y="908596"/>
                    <a:pt x="849630" y="912401"/>
                  </a:cubicBezTo>
                  <a:cubicBezTo>
                    <a:pt x="849630" y="917157"/>
                    <a:pt x="848678" y="921913"/>
                    <a:pt x="847725" y="926669"/>
                  </a:cubicBezTo>
                  <a:cubicBezTo>
                    <a:pt x="846772" y="933328"/>
                    <a:pt x="845820" y="939987"/>
                    <a:pt x="845820" y="945695"/>
                  </a:cubicBezTo>
                  <a:cubicBezTo>
                    <a:pt x="845820" y="964720"/>
                    <a:pt x="846772" y="983745"/>
                    <a:pt x="846772" y="1003721"/>
                  </a:cubicBezTo>
                  <a:cubicBezTo>
                    <a:pt x="846772" y="1035112"/>
                    <a:pt x="846772" y="1066504"/>
                    <a:pt x="844868" y="1096944"/>
                  </a:cubicBezTo>
                  <a:cubicBezTo>
                    <a:pt x="843915" y="1107408"/>
                    <a:pt x="844868" y="1116921"/>
                    <a:pt x="846772" y="1126433"/>
                  </a:cubicBezTo>
                  <a:cubicBezTo>
                    <a:pt x="846772" y="1127384"/>
                    <a:pt x="847725" y="1127384"/>
                    <a:pt x="848678" y="1128335"/>
                  </a:cubicBezTo>
                  <a:cubicBezTo>
                    <a:pt x="850582" y="1127384"/>
                    <a:pt x="851535" y="1125482"/>
                    <a:pt x="853440" y="1124530"/>
                  </a:cubicBezTo>
                  <a:cubicBezTo>
                    <a:pt x="853440" y="1120725"/>
                    <a:pt x="853440" y="1117872"/>
                    <a:pt x="853440" y="1115018"/>
                  </a:cubicBezTo>
                  <a:cubicBezTo>
                    <a:pt x="854393" y="1099798"/>
                    <a:pt x="855345" y="1083627"/>
                    <a:pt x="856297" y="1068406"/>
                  </a:cubicBezTo>
                  <a:cubicBezTo>
                    <a:pt x="857250" y="1052235"/>
                    <a:pt x="859155" y="1035112"/>
                    <a:pt x="860107" y="1018941"/>
                  </a:cubicBezTo>
                  <a:cubicBezTo>
                    <a:pt x="862013" y="997062"/>
                    <a:pt x="863918" y="975184"/>
                    <a:pt x="865822" y="954256"/>
                  </a:cubicBezTo>
                  <a:cubicBezTo>
                    <a:pt x="866775" y="945695"/>
                    <a:pt x="865822" y="937133"/>
                    <a:pt x="866775" y="928572"/>
                  </a:cubicBezTo>
                  <a:cubicBezTo>
                    <a:pt x="867728" y="905742"/>
                    <a:pt x="868680" y="883863"/>
                    <a:pt x="868680" y="861033"/>
                  </a:cubicBezTo>
                  <a:cubicBezTo>
                    <a:pt x="868680" y="842008"/>
                    <a:pt x="868680" y="822031"/>
                    <a:pt x="868680" y="803006"/>
                  </a:cubicBezTo>
                  <a:cubicBezTo>
                    <a:pt x="868680" y="789689"/>
                    <a:pt x="868680" y="777322"/>
                    <a:pt x="868680" y="764005"/>
                  </a:cubicBezTo>
                  <a:cubicBezTo>
                    <a:pt x="868680" y="762102"/>
                    <a:pt x="868680" y="760200"/>
                    <a:pt x="867728" y="758297"/>
                  </a:cubicBezTo>
                  <a:cubicBezTo>
                    <a:pt x="865822" y="747833"/>
                    <a:pt x="863918" y="738321"/>
                    <a:pt x="861060" y="727857"/>
                  </a:cubicBezTo>
                  <a:cubicBezTo>
                    <a:pt x="860107" y="723101"/>
                    <a:pt x="858203" y="718345"/>
                    <a:pt x="854393" y="713588"/>
                  </a:cubicBezTo>
                  <a:cubicBezTo>
                    <a:pt x="854393" y="716442"/>
                    <a:pt x="853440" y="717393"/>
                    <a:pt x="853440" y="719296"/>
                  </a:cubicBezTo>
                  <a:cubicBezTo>
                    <a:pt x="855345" y="727857"/>
                    <a:pt x="856297" y="737370"/>
                    <a:pt x="858203" y="745931"/>
                  </a:cubicBezTo>
                  <a:cubicBezTo>
                    <a:pt x="859155" y="749736"/>
                    <a:pt x="860107" y="754492"/>
                    <a:pt x="860107" y="758297"/>
                  </a:cubicBezTo>
                  <a:cubicBezTo>
                    <a:pt x="860107" y="774469"/>
                    <a:pt x="859155" y="790640"/>
                    <a:pt x="859155" y="806811"/>
                  </a:cubicBezTo>
                  <a:cubicBezTo>
                    <a:pt x="859155" y="819178"/>
                    <a:pt x="858203" y="830593"/>
                    <a:pt x="857250" y="842959"/>
                  </a:cubicBezTo>
                  <a:cubicBezTo>
                    <a:pt x="857250" y="847715"/>
                    <a:pt x="857250" y="853423"/>
                    <a:pt x="857250" y="858179"/>
                  </a:cubicBezTo>
                  <a:cubicBezTo>
                    <a:pt x="856297" y="867692"/>
                    <a:pt x="857250" y="876253"/>
                    <a:pt x="856297" y="885765"/>
                  </a:cubicBezTo>
                  <a:cubicBezTo>
                    <a:pt x="857250" y="891473"/>
                    <a:pt x="856297" y="896229"/>
                    <a:pt x="854393" y="900985"/>
                  </a:cubicBezTo>
                  <a:cubicBezTo>
                    <a:pt x="854393" y="900985"/>
                    <a:pt x="854393" y="900985"/>
                    <a:pt x="854393" y="900985"/>
                  </a:cubicBezTo>
                  <a:close/>
                  <a:moveTo>
                    <a:pt x="821055" y="423456"/>
                  </a:moveTo>
                  <a:cubicBezTo>
                    <a:pt x="821055" y="423456"/>
                    <a:pt x="820103" y="424407"/>
                    <a:pt x="820103" y="424407"/>
                  </a:cubicBezTo>
                  <a:cubicBezTo>
                    <a:pt x="823913" y="440578"/>
                    <a:pt x="826770" y="456750"/>
                    <a:pt x="830580" y="473872"/>
                  </a:cubicBezTo>
                  <a:cubicBezTo>
                    <a:pt x="832485" y="482433"/>
                    <a:pt x="834390" y="491946"/>
                    <a:pt x="835343" y="500507"/>
                  </a:cubicBezTo>
                  <a:cubicBezTo>
                    <a:pt x="837247" y="515727"/>
                    <a:pt x="838200" y="531899"/>
                    <a:pt x="840105" y="547119"/>
                  </a:cubicBezTo>
                  <a:cubicBezTo>
                    <a:pt x="841057" y="553777"/>
                    <a:pt x="841057" y="560436"/>
                    <a:pt x="842010" y="567095"/>
                  </a:cubicBezTo>
                  <a:cubicBezTo>
                    <a:pt x="842963" y="576608"/>
                    <a:pt x="844868" y="587071"/>
                    <a:pt x="845820" y="596584"/>
                  </a:cubicBezTo>
                  <a:cubicBezTo>
                    <a:pt x="846772" y="607048"/>
                    <a:pt x="847725" y="617512"/>
                    <a:pt x="849630" y="628927"/>
                  </a:cubicBezTo>
                  <a:cubicBezTo>
                    <a:pt x="851535" y="640342"/>
                    <a:pt x="853440" y="652708"/>
                    <a:pt x="854393" y="664123"/>
                  </a:cubicBezTo>
                  <a:cubicBezTo>
                    <a:pt x="855345" y="675538"/>
                    <a:pt x="856297" y="687904"/>
                    <a:pt x="859155" y="699320"/>
                  </a:cubicBezTo>
                  <a:cubicBezTo>
                    <a:pt x="862013" y="710735"/>
                    <a:pt x="865822" y="722150"/>
                    <a:pt x="867728" y="733565"/>
                  </a:cubicBezTo>
                  <a:cubicBezTo>
                    <a:pt x="868680" y="736419"/>
                    <a:pt x="868680" y="740223"/>
                    <a:pt x="872490" y="741175"/>
                  </a:cubicBezTo>
                  <a:cubicBezTo>
                    <a:pt x="873443" y="736419"/>
                    <a:pt x="872490" y="730711"/>
                    <a:pt x="872490" y="725955"/>
                  </a:cubicBezTo>
                  <a:cubicBezTo>
                    <a:pt x="871538" y="712637"/>
                    <a:pt x="870585" y="699320"/>
                    <a:pt x="869632" y="685051"/>
                  </a:cubicBezTo>
                  <a:cubicBezTo>
                    <a:pt x="869632" y="682197"/>
                    <a:pt x="869632" y="680295"/>
                    <a:pt x="868680" y="677441"/>
                  </a:cubicBezTo>
                  <a:cubicBezTo>
                    <a:pt x="867728" y="663172"/>
                    <a:pt x="865822" y="648903"/>
                    <a:pt x="864870" y="634634"/>
                  </a:cubicBezTo>
                  <a:cubicBezTo>
                    <a:pt x="863918" y="618463"/>
                    <a:pt x="864870" y="602292"/>
                    <a:pt x="864870" y="586120"/>
                  </a:cubicBezTo>
                  <a:cubicBezTo>
                    <a:pt x="864870" y="578510"/>
                    <a:pt x="864870" y="570900"/>
                    <a:pt x="864870" y="563290"/>
                  </a:cubicBezTo>
                  <a:cubicBezTo>
                    <a:pt x="863918" y="552826"/>
                    <a:pt x="862965" y="542363"/>
                    <a:pt x="862013" y="532850"/>
                  </a:cubicBezTo>
                  <a:cubicBezTo>
                    <a:pt x="861060" y="522386"/>
                    <a:pt x="860107" y="512874"/>
                    <a:pt x="858203" y="502410"/>
                  </a:cubicBezTo>
                  <a:cubicBezTo>
                    <a:pt x="857250" y="495751"/>
                    <a:pt x="854393" y="489092"/>
                    <a:pt x="852488" y="482433"/>
                  </a:cubicBezTo>
                  <a:cubicBezTo>
                    <a:pt x="849630" y="473872"/>
                    <a:pt x="847725" y="465311"/>
                    <a:pt x="842963" y="456750"/>
                  </a:cubicBezTo>
                  <a:cubicBezTo>
                    <a:pt x="839153" y="448188"/>
                    <a:pt x="833438" y="441529"/>
                    <a:pt x="828675" y="432968"/>
                  </a:cubicBezTo>
                  <a:cubicBezTo>
                    <a:pt x="826770" y="430114"/>
                    <a:pt x="823913" y="427261"/>
                    <a:pt x="821055" y="423456"/>
                  </a:cubicBezTo>
                  <a:close/>
                  <a:moveTo>
                    <a:pt x="791528" y="218936"/>
                  </a:moveTo>
                  <a:cubicBezTo>
                    <a:pt x="790575" y="218936"/>
                    <a:pt x="790575" y="219887"/>
                    <a:pt x="789622" y="219887"/>
                  </a:cubicBezTo>
                  <a:cubicBezTo>
                    <a:pt x="790575" y="221790"/>
                    <a:pt x="790575" y="224643"/>
                    <a:pt x="791528" y="226546"/>
                  </a:cubicBezTo>
                  <a:cubicBezTo>
                    <a:pt x="793432" y="235107"/>
                    <a:pt x="797243" y="242717"/>
                    <a:pt x="798195" y="251278"/>
                  </a:cubicBezTo>
                  <a:cubicBezTo>
                    <a:pt x="801053" y="270304"/>
                    <a:pt x="803910" y="289329"/>
                    <a:pt x="806768" y="308354"/>
                  </a:cubicBezTo>
                  <a:cubicBezTo>
                    <a:pt x="807720" y="316915"/>
                    <a:pt x="809625" y="325476"/>
                    <a:pt x="810578" y="334989"/>
                  </a:cubicBezTo>
                  <a:cubicBezTo>
                    <a:pt x="812482" y="345453"/>
                    <a:pt x="814388" y="355917"/>
                    <a:pt x="817245" y="365429"/>
                  </a:cubicBezTo>
                  <a:cubicBezTo>
                    <a:pt x="817245" y="366380"/>
                    <a:pt x="817245" y="367331"/>
                    <a:pt x="817245" y="369234"/>
                  </a:cubicBezTo>
                  <a:cubicBezTo>
                    <a:pt x="817245" y="373990"/>
                    <a:pt x="818197" y="378747"/>
                    <a:pt x="818197" y="383503"/>
                  </a:cubicBezTo>
                  <a:cubicBezTo>
                    <a:pt x="818197" y="387308"/>
                    <a:pt x="819150" y="391113"/>
                    <a:pt x="820103" y="394918"/>
                  </a:cubicBezTo>
                  <a:cubicBezTo>
                    <a:pt x="821055" y="403479"/>
                    <a:pt x="822960" y="412041"/>
                    <a:pt x="827722" y="419650"/>
                  </a:cubicBezTo>
                  <a:cubicBezTo>
                    <a:pt x="841057" y="439627"/>
                    <a:pt x="853440" y="460555"/>
                    <a:pt x="861060" y="484336"/>
                  </a:cubicBezTo>
                  <a:cubicBezTo>
                    <a:pt x="861060" y="485287"/>
                    <a:pt x="862013" y="486238"/>
                    <a:pt x="862965" y="487190"/>
                  </a:cubicBezTo>
                  <a:cubicBezTo>
                    <a:pt x="862965" y="487190"/>
                    <a:pt x="863918" y="487190"/>
                    <a:pt x="863918" y="486238"/>
                  </a:cubicBezTo>
                  <a:cubicBezTo>
                    <a:pt x="862013" y="477677"/>
                    <a:pt x="860107" y="469116"/>
                    <a:pt x="858203" y="460555"/>
                  </a:cubicBezTo>
                  <a:cubicBezTo>
                    <a:pt x="853440" y="442481"/>
                    <a:pt x="848678" y="424407"/>
                    <a:pt x="843915" y="405382"/>
                  </a:cubicBezTo>
                  <a:cubicBezTo>
                    <a:pt x="836295" y="375893"/>
                    <a:pt x="835343" y="345453"/>
                    <a:pt x="832485" y="315964"/>
                  </a:cubicBezTo>
                  <a:cubicBezTo>
                    <a:pt x="832485" y="314061"/>
                    <a:pt x="831532" y="312159"/>
                    <a:pt x="831532" y="309305"/>
                  </a:cubicBezTo>
                  <a:cubicBezTo>
                    <a:pt x="830580" y="299793"/>
                    <a:pt x="829628" y="290280"/>
                    <a:pt x="827722" y="279816"/>
                  </a:cubicBezTo>
                  <a:cubicBezTo>
                    <a:pt x="826770" y="268401"/>
                    <a:pt x="824865" y="256986"/>
                    <a:pt x="815340" y="247474"/>
                  </a:cubicBezTo>
                  <a:cubicBezTo>
                    <a:pt x="809625" y="241766"/>
                    <a:pt x="804863" y="236058"/>
                    <a:pt x="799147" y="230351"/>
                  </a:cubicBezTo>
                  <a:cubicBezTo>
                    <a:pt x="797243" y="226546"/>
                    <a:pt x="794385" y="222741"/>
                    <a:pt x="791528" y="218936"/>
                  </a:cubicBezTo>
                  <a:close/>
                  <a:moveTo>
                    <a:pt x="792480" y="2032028"/>
                  </a:moveTo>
                  <a:cubicBezTo>
                    <a:pt x="792480" y="2032028"/>
                    <a:pt x="792480" y="2032028"/>
                    <a:pt x="792480" y="2032028"/>
                  </a:cubicBezTo>
                  <a:cubicBezTo>
                    <a:pt x="793432" y="2031077"/>
                    <a:pt x="793432" y="2030125"/>
                    <a:pt x="794385" y="2029174"/>
                  </a:cubicBezTo>
                  <a:cubicBezTo>
                    <a:pt x="800100" y="2015856"/>
                    <a:pt x="806768" y="2003490"/>
                    <a:pt x="810578" y="1989221"/>
                  </a:cubicBezTo>
                  <a:cubicBezTo>
                    <a:pt x="813435" y="1978758"/>
                    <a:pt x="814388" y="1968293"/>
                    <a:pt x="816293" y="1956879"/>
                  </a:cubicBezTo>
                  <a:cubicBezTo>
                    <a:pt x="816293" y="1950220"/>
                    <a:pt x="818197" y="1943561"/>
                    <a:pt x="819150" y="1936902"/>
                  </a:cubicBezTo>
                  <a:cubicBezTo>
                    <a:pt x="819150" y="1934048"/>
                    <a:pt x="820103" y="1930243"/>
                    <a:pt x="818197" y="1927390"/>
                  </a:cubicBezTo>
                  <a:cubicBezTo>
                    <a:pt x="816293" y="1923585"/>
                    <a:pt x="813435" y="1921682"/>
                    <a:pt x="814388" y="1916926"/>
                  </a:cubicBezTo>
                  <a:cubicBezTo>
                    <a:pt x="814388" y="1909316"/>
                    <a:pt x="816293" y="1901706"/>
                    <a:pt x="818197" y="1895047"/>
                  </a:cubicBezTo>
                  <a:cubicBezTo>
                    <a:pt x="821055" y="1885535"/>
                    <a:pt x="823913" y="1876022"/>
                    <a:pt x="826770" y="1866510"/>
                  </a:cubicBezTo>
                  <a:cubicBezTo>
                    <a:pt x="831532" y="1845582"/>
                    <a:pt x="835343" y="1823703"/>
                    <a:pt x="841057" y="1802775"/>
                  </a:cubicBezTo>
                  <a:cubicBezTo>
                    <a:pt x="843915" y="1791360"/>
                    <a:pt x="845820" y="1779945"/>
                    <a:pt x="848678" y="1767579"/>
                  </a:cubicBezTo>
                  <a:cubicBezTo>
                    <a:pt x="853440" y="1748554"/>
                    <a:pt x="859155" y="1728578"/>
                    <a:pt x="863918" y="1709552"/>
                  </a:cubicBezTo>
                  <a:cubicBezTo>
                    <a:pt x="867728" y="1695284"/>
                    <a:pt x="871538" y="1681015"/>
                    <a:pt x="874395" y="1665794"/>
                  </a:cubicBezTo>
                  <a:cubicBezTo>
                    <a:pt x="876300" y="1656282"/>
                    <a:pt x="878205" y="1646769"/>
                    <a:pt x="881063" y="1637257"/>
                  </a:cubicBezTo>
                  <a:cubicBezTo>
                    <a:pt x="887730" y="1613475"/>
                    <a:pt x="895350" y="1589694"/>
                    <a:pt x="899160" y="1564962"/>
                  </a:cubicBezTo>
                  <a:cubicBezTo>
                    <a:pt x="900113" y="1555449"/>
                    <a:pt x="902970" y="1546888"/>
                    <a:pt x="904875" y="1537375"/>
                  </a:cubicBezTo>
                  <a:cubicBezTo>
                    <a:pt x="906780" y="1525009"/>
                    <a:pt x="908685" y="1512643"/>
                    <a:pt x="910590" y="1500276"/>
                  </a:cubicBezTo>
                  <a:cubicBezTo>
                    <a:pt x="911543" y="1492666"/>
                    <a:pt x="911543" y="1485056"/>
                    <a:pt x="911543" y="1477446"/>
                  </a:cubicBezTo>
                  <a:cubicBezTo>
                    <a:pt x="909638" y="1480300"/>
                    <a:pt x="908685" y="1483154"/>
                    <a:pt x="907732" y="1486007"/>
                  </a:cubicBezTo>
                  <a:cubicBezTo>
                    <a:pt x="906780" y="1493618"/>
                    <a:pt x="905828" y="1501227"/>
                    <a:pt x="904875" y="1508837"/>
                  </a:cubicBezTo>
                  <a:cubicBezTo>
                    <a:pt x="902018" y="1525960"/>
                    <a:pt x="900113" y="1544034"/>
                    <a:pt x="896303" y="1561156"/>
                  </a:cubicBezTo>
                  <a:cubicBezTo>
                    <a:pt x="894397" y="1571620"/>
                    <a:pt x="892493" y="1582084"/>
                    <a:pt x="889635" y="1591597"/>
                  </a:cubicBezTo>
                  <a:cubicBezTo>
                    <a:pt x="882015" y="1615378"/>
                    <a:pt x="873443" y="1640110"/>
                    <a:pt x="865822" y="1663892"/>
                  </a:cubicBezTo>
                  <a:cubicBezTo>
                    <a:pt x="864870" y="1665794"/>
                    <a:pt x="864870" y="1666746"/>
                    <a:pt x="864870" y="1668648"/>
                  </a:cubicBezTo>
                  <a:cubicBezTo>
                    <a:pt x="861060" y="1684820"/>
                    <a:pt x="857250" y="1700040"/>
                    <a:pt x="853440" y="1716211"/>
                  </a:cubicBezTo>
                  <a:cubicBezTo>
                    <a:pt x="848678" y="1735236"/>
                    <a:pt x="843915" y="1754261"/>
                    <a:pt x="839153" y="1773286"/>
                  </a:cubicBezTo>
                  <a:cubicBezTo>
                    <a:pt x="836295" y="1783750"/>
                    <a:pt x="834390" y="1795165"/>
                    <a:pt x="831532" y="1805629"/>
                  </a:cubicBezTo>
                  <a:cubicBezTo>
                    <a:pt x="828675" y="1817044"/>
                    <a:pt x="825818" y="1828459"/>
                    <a:pt x="822007" y="1839874"/>
                  </a:cubicBezTo>
                  <a:cubicBezTo>
                    <a:pt x="817245" y="1851289"/>
                    <a:pt x="818197" y="1863655"/>
                    <a:pt x="811530" y="1874119"/>
                  </a:cubicBezTo>
                  <a:cubicBezTo>
                    <a:pt x="811530" y="1875070"/>
                    <a:pt x="811530" y="1875070"/>
                    <a:pt x="811530" y="1876022"/>
                  </a:cubicBezTo>
                  <a:cubicBezTo>
                    <a:pt x="810578" y="1880778"/>
                    <a:pt x="810578" y="1884583"/>
                    <a:pt x="809625" y="1889339"/>
                  </a:cubicBezTo>
                  <a:cubicBezTo>
                    <a:pt x="807720" y="1897901"/>
                    <a:pt x="806768" y="1907413"/>
                    <a:pt x="804863" y="1915974"/>
                  </a:cubicBezTo>
                  <a:cubicBezTo>
                    <a:pt x="803910" y="1919780"/>
                    <a:pt x="802957" y="1921682"/>
                    <a:pt x="801053" y="1924536"/>
                  </a:cubicBezTo>
                  <a:cubicBezTo>
                    <a:pt x="799147" y="1928341"/>
                    <a:pt x="799147" y="1931195"/>
                    <a:pt x="798195" y="1935951"/>
                  </a:cubicBezTo>
                  <a:cubicBezTo>
                    <a:pt x="796290" y="1970196"/>
                    <a:pt x="794385" y="2000636"/>
                    <a:pt x="792480" y="2032028"/>
                  </a:cubicBezTo>
                  <a:close/>
                  <a:moveTo>
                    <a:pt x="1115378" y="1090285"/>
                  </a:moveTo>
                  <a:cubicBezTo>
                    <a:pt x="1108710" y="1091237"/>
                    <a:pt x="1102995" y="1093139"/>
                    <a:pt x="1098232" y="1095993"/>
                  </a:cubicBezTo>
                  <a:cubicBezTo>
                    <a:pt x="1085850" y="1103603"/>
                    <a:pt x="1072515" y="1111213"/>
                    <a:pt x="1061085" y="1119774"/>
                  </a:cubicBezTo>
                  <a:cubicBezTo>
                    <a:pt x="1046797" y="1129287"/>
                    <a:pt x="1033463" y="1139751"/>
                    <a:pt x="1019175" y="1150214"/>
                  </a:cubicBezTo>
                  <a:cubicBezTo>
                    <a:pt x="1016318" y="1152117"/>
                    <a:pt x="1012507" y="1154971"/>
                    <a:pt x="1013460" y="1159727"/>
                  </a:cubicBezTo>
                  <a:cubicBezTo>
                    <a:pt x="1028700" y="1167337"/>
                    <a:pt x="1040130" y="1178752"/>
                    <a:pt x="1052513" y="1190167"/>
                  </a:cubicBezTo>
                  <a:cubicBezTo>
                    <a:pt x="1062038" y="1173044"/>
                    <a:pt x="1071563" y="1155922"/>
                    <a:pt x="1081088" y="1138799"/>
                  </a:cubicBezTo>
                  <a:cubicBezTo>
                    <a:pt x="1091565" y="1120725"/>
                    <a:pt x="1103948" y="1106457"/>
                    <a:pt x="1115378" y="1090285"/>
                  </a:cubicBezTo>
                  <a:close/>
                  <a:moveTo>
                    <a:pt x="761047" y="62930"/>
                  </a:moveTo>
                  <a:cubicBezTo>
                    <a:pt x="763905" y="75296"/>
                    <a:pt x="766763" y="87663"/>
                    <a:pt x="769620" y="100029"/>
                  </a:cubicBezTo>
                  <a:cubicBezTo>
                    <a:pt x="774382" y="121908"/>
                    <a:pt x="779145" y="143787"/>
                    <a:pt x="783907" y="166617"/>
                  </a:cubicBezTo>
                  <a:cubicBezTo>
                    <a:pt x="785813" y="174227"/>
                    <a:pt x="788670" y="180886"/>
                    <a:pt x="789622" y="188496"/>
                  </a:cubicBezTo>
                  <a:cubicBezTo>
                    <a:pt x="790575" y="195155"/>
                    <a:pt x="791528" y="201813"/>
                    <a:pt x="794385" y="207521"/>
                  </a:cubicBezTo>
                  <a:cubicBezTo>
                    <a:pt x="801053" y="219887"/>
                    <a:pt x="811530" y="229399"/>
                    <a:pt x="820103" y="239863"/>
                  </a:cubicBezTo>
                  <a:cubicBezTo>
                    <a:pt x="820103" y="237010"/>
                    <a:pt x="820103" y="236058"/>
                    <a:pt x="820103" y="234156"/>
                  </a:cubicBezTo>
                  <a:cubicBezTo>
                    <a:pt x="817245" y="215131"/>
                    <a:pt x="814388" y="196106"/>
                    <a:pt x="811530" y="177080"/>
                  </a:cubicBezTo>
                  <a:cubicBezTo>
                    <a:pt x="807720" y="157104"/>
                    <a:pt x="803910" y="138079"/>
                    <a:pt x="793432" y="120005"/>
                  </a:cubicBezTo>
                  <a:cubicBezTo>
                    <a:pt x="789622" y="112395"/>
                    <a:pt x="784860" y="104785"/>
                    <a:pt x="782955" y="97175"/>
                  </a:cubicBezTo>
                  <a:cubicBezTo>
                    <a:pt x="779145" y="83858"/>
                    <a:pt x="771525" y="72442"/>
                    <a:pt x="761047" y="62930"/>
                  </a:cubicBezTo>
                  <a:close/>
                  <a:moveTo>
                    <a:pt x="816293" y="2481971"/>
                  </a:moveTo>
                  <a:cubicBezTo>
                    <a:pt x="815340" y="2481971"/>
                    <a:pt x="813435" y="2452482"/>
                    <a:pt x="813435" y="2449629"/>
                  </a:cubicBezTo>
                  <a:cubicBezTo>
                    <a:pt x="813435" y="2443921"/>
                    <a:pt x="814388" y="2438214"/>
                    <a:pt x="815340" y="2432506"/>
                  </a:cubicBezTo>
                  <a:cubicBezTo>
                    <a:pt x="816293" y="2428701"/>
                    <a:pt x="818197" y="2425847"/>
                    <a:pt x="819150" y="2422042"/>
                  </a:cubicBezTo>
                  <a:cubicBezTo>
                    <a:pt x="820103" y="2418237"/>
                    <a:pt x="819150" y="2413481"/>
                    <a:pt x="819150" y="2409676"/>
                  </a:cubicBezTo>
                  <a:cubicBezTo>
                    <a:pt x="819150" y="2390651"/>
                    <a:pt x="816293" y="2372577"/>
                    <a:pt x="814388" y="2353552"/>
                  </a:cubicBezTo>
                  <a:cubicBezTo>
                    <a:pt x="812482" y="2338332"/>
                    <a:pt x="811530" y="2323112"/>
                    <a:pt x="809625" y="2307892"/>
                  </a:cubicBezTo>
                  <a:cubicBezTo>
                    <a:pt x="809625" y="2305989"/>
                    <a:pt x="809625" y="2301233"/>
                    <a:pt x="808672" y="2299331"/>
                  </a:cubicBezTo>
                  <a:cubicBezTo>
                    <a:pt x="807720" y="2297428"/>
                    <a:pt x="805815" y="2295525"/>
                    <a:pt x="805815" y="2299331"/>
                  </a:cubicBezTo>
                  <a:cubicBezTo>
                    <a:pt x="805815" y="2304087"/>
                    <a:pt x="805815" y="2308843"/>
                    <a:pt x="805815" y="2314550"/>
                  </a:cubicBezTo>
                  <a:cubicBezTo>
                    <a:pt x="806768" y="2337381"/>
                    <a:pt x="806768" y="2361162"/>
                    <a:pt x="807720" y="2383992"/>
                  </a:cubicBezTo>
                  <a:cubicBezTo>
                    <a:pt x="807720" y="2388748"/>
                    <a:pt x="807720" y="2394456"/>
                    <a:pt x="807720" y="2399212"/>
                  </a:cubicBezTo>
                  <a:cubicBezTo>
                    <a:pt x="806768" y="2419188"/>
                    <a:pt x="805815" y="2439165"/>
                    <a:pt x="804863" y="2459141"/>
                  </a:cubicBezTo>
                  <a:cubicBezTo>
                    <a:pt x="804863" y="2464849"/>
                    <a:pt x="803910" y="2470556"/>
                    <a:pt x="803910" y="2476264"/>
                  </a:cubicBezTo>
                  <a:cubicBezTo>
                    <a:pt x="803910" y="2478166"/>
                    <a:pt x="803910" y="2480069"/>
                    <a:pt x="804863" y="2481971"/>
                  </a:cubicBezTo>
                  <a:cubicBezTo>
                    <a:pt x="808672" y="2481971"/>
                    <a:pt x="811530" y="2481971"/>
                    <a:pt x="816293" y="2481971"/>
                  </a:cubicBezTo>
                  <a:close/>
                  <a:moveTo>
                    <a:pt x="846772" y="886717"/>
                  </a:moveTo>
                  <a:cubicBezTo>
                    <a:pt x="850582" y="887668"/>
                    <a:pt x="850582" y="877204"/>
                    <a:pt x="850582" y="875302"/>
                  </a:cubicBezTo>
                  <a:cubicBezTo>
                    <a:pt x="849630" y="861033"/>
                    <a:pt x="850582" y="846764"/>
                    <a:pt x="851535" y="832495"/>
                  </a:cubicBezTo>
                  <a:cubicBezTo>
                    <a:pt x="852488" y="814421"/>
                    <a:pt x="852488" y="797299"/>
                    <a:pt x="854393" y="779225"/>
                  </a:cubicBezTo>
                  <a:cubicBezTo>
                    <a:pt x="855345" y="767810"/>
                    <a:pt x="854393" y="756395"/>
                    <a:pt x="853440" y="744980"/>
                  </a:cubicBezTo>
                  <a:cubicBezTo>
                    <a:pt x="853440" y="743077"/>
                    <a:pt x="852488" y="741175"/>
                    <a:pt x="850582" y="740223"/>
                  </a:cubicBezTo>
                  <a:cubicBezTo>
                    <a:pt x="846772" y="746882"/>
                    <a:pt x="846772" y="755444"/>
                    <a:pt x="845820" y="764005"/>
                  </a:cubicBezTo>
                  <a:cubicBezTo>
                    <a:pt x="844868" y="772566"/>
                    <a:pt x="842963" y="780176"/>
                    <a:pt x="842010" y="787786"/>
                  </a:cubicBezTo>
                  <a:cubicBezTo>
                    <a:pt x="837247" y="814421"/>
                    <a:pt x="837247" y="841057"/>
                    <a:pt x="841057" y="867692"/>
                  </a:cubicBezTo>
                  <a:cubicBezTo>
                    <a:pt x="842010" y="872448"/>
                    <a:pt x="842963" y="876253"/>
                    <a:pt x="844868" y="881009"/>
                  </a:cubicBezTo>
                  <a:cubicBezTo>
                    <a:pt x="845820" y="881009"/>
                    <a:pt x="845820" y="885765"/>
                    <a:pt x="846772" y="886717"/>
                  </a:cubicBezTo>
                  <a:cubicBezTo>
                    <a:pt x="846772" y="886717"/>
                    <a:pt x="846772" y="886717"/>
                    <a:pt x="846772" y="886717"/>
                  </a:cubicBezTo>
                  <a:close/>
                  <a:moveTo>
                    <a:pt x="781050" y="2482923"/>
                  </a:moveTo>
                  <a:cubicBezTo>
                    <a:pt x="784860" y="2433457"/>
                    <a:pt x="784860" y="2383041"/>
                    <a:pt x="781050" y="2333576"/>
                  </a:cubicBezTo>
                  <a:cubicBezTo>
                    <a:pt x="777240" y="2383041"/>
                    <a:pt x="772478" y="2432506"/>
                    <a:pt x="767715" y="2482923"/>
                  </a:cubicBezTo>
                  <a:cubicBezTo>
                    <a:pt x="771525" y="2482923"/>
                    <a:pt x="775335" y="2482923"/>
                    <a:pt x="781050" y="2482923"/>
                  </a:cubicBezTo>
                  <a:close/>
                  <a:moveTo>
                    <a:pt x="848678" y="728808"/>
                  </a:moveTo>
                  <a:cubicBezTo>
                    <a:pt x="848678" y="728808"/>
                    <a:pt x="848678" y="728808"/>
                    <a:pt x="848678" y="728808"/>
                  </a:cubicBezTo>
                  <a:cubicBezTo>
                    <a:pt x="845820" y="729760"/>
                    <a:pt x="844868" y="733565"/>
                    <a:pt x="842963" y="736419"/>
                  </a:cubicBezTo>
                  <a:cubicBezTo>
                    <a:pt x="833438" y="763054"/>
                    <a:pt x="828675" y="790640"/>
                    <a:pt x="828675" y="818226"/>
                  </a:cubicBezTo>
                  <a:cubicBezTo>
                    <a:pt x="828675" y="829641"/>
                    <a:pt x="829628" y="841057"/>
                    <a:pt x="829628" y="851520"/>
                  </a:cubicBezTo>
                  <a:cubicBezTo>
                    <a:pt x="829628" y="858179"/>
                    <a:pt x="830580" y="864838"/>
                    <a:pt x="830580" y="871497"/>
                  </a:cubicBezTo>
                  <a:cubicBezTo>
                    <a:pt x="830580" y="876253"/>
                    <a:pt x="831532" y="881009"/>
                    <a:pt x="831532" y="884814"/>
                  </a:cubicBezTo>
                  <a:cubicBezTo>
                    <a:pt x="832485" y="893376"/>
                    <a:pt x="833438" y="900985"/>
                    <a:pt x="834390" y="909547"/>
                  </a:cubicBezTo>
                  <a:cubicBezTo>
                    <a:pt x="835343" y="916206"/>
                    <a:pt x="837247" y="921913"/>
                    <a:pt x="838200" y="928572"/>
                  </a:cubicBezTo>
                  <a:cubicBezTo>
                    <a:pt x="841057" y="923816"/>
                    <a:pt x="842963" y="918108"/>
                    <a:pt x="842963" y="911449"/>
                  </a:cubicBezTo>
                  <a:cubicBezTo>
                    <a:pt x="843915" y="904790"/>
                    <a:pt x="842010" y="898132"/>
                    <a:pt x="841057" y="891473"/>
                  </a:cubicBezTo>
                  <a:cubicBezTo>
                    <a:pt x="839153" y="883863"/>
                    <a:pt x="836295" y="875302"/>
                    <a:pt x="834390" y="867692"/>
                  </a:cubicBezTo>
                  <a:cubicBezTo>
                    <a:pt x="832485" y="859130"/>
                    <a:pt x="831532" y="850569"/>
                    <a:pt x="831532" y="842008"/>
                  </a:cubicBezTo>
                  <a:cubicBezTo>
                    <a:pt x="829628" y="823934"/>
                    <a:pt x="832485" y="804909"/>
                    <a:pt x="834390" y="786835"/>
                  </a:cubicBezTo>
                  <a:cubicBezTo>
                    <a:pt x="838200" y="767810"/>
                    <a:pt x="842963" y="747833"/>
                    <a:pt x="848678" y="728808"/>
                  </a:cubicBezTo>
                  <a:close/>
                  <a:moveTo>
                    <a:pt x="804863" y="1875070"/>
                  </a:moveTo>
                  <a:cubicBezTo>
                    <a:pt x="806768" y="1876973"/>
                    <a:pt x="806768" y="1869363"/>
                    <a:pt x="806768" y="1867461"/>
                  </a:cubicBezTo>
                  <a:cubicBezTo>
                    <a:pt x="805815" y="1861753"/>
                    <a:pt x="805815" y="1855094"/>
                    <a:pt x="805815" y="1849386"/>
                  </a:cubicBezTo>
                  <a:cubicBezTo>
                    <a:pt x="805815" y="1845582"/>
                    <a:pt x="805815" y="1841777"/>
                    <a:pt x="804863" y="1837972"/>
                  </a:cubicBezTo>
                  <a:cubicBezTo>
                    <a:pt x="803910" y="1835118"/>
                    <a:pt x="800100" y="1830361"/>
                    <a:pt x="800100" y="1828459"/>
                  </a:cubicBezTo>
                  <a:cubicBezTo>
                    <a:pt x="796290" y="1823703"/>
                    <a:pt x="792480" y="1825605"/>
                    <a:pt x="793432" y="1832264"/>
                  </a:cubicBezTo>
                  <a:cubicBezTo>
                    <a:pt x="794385" y="1838923"/>
                    <a:pt x="798195" y="1844630"/>
                    <a:pt x="799147" y="1850338"/>
                  </a:cubicBezTo>
                  <a:cubicBezTo>
                    <a:pt x="800100" y="1854143"/>
                    <a:pt x="801053" y="1857948"/>
                    <a:pt x="802005" y="1861753"/>
                  </a:cubicBezTo>
                  <a:cubicBezTo>
                    <a:pt x="802957" y="1865558"/>
                    <a:pt x="802957" y="1871266"/>
                    <a:pt x="804863" y="1874119"/>
                  </a:cubicBezTo>
                  <a:cubicBezTo>
                    <a:pt x="804863" y="1874119"/>
                    <a:pt x="804863" y="1875070"/>
                    <a:pt x="804863" y="1875070"/>
                  </a:cubicBezTo>
                  <a:close/>
                  <a:moveTo>
                    <a:pt x="823913" y="1895047"/>
                  </a:moveTo>
                  <a:cubicBezTo>
                    <a:pt x="822007" y="1891242"/>
                    <a:pt x="820103" y="1904560"/>
                    <a:pt x="819150" y="1907413"/>
                  </a:cubicBezTo>
                  <a:cubicBezTo>
                    <a:pt x="819150" y="1909316"/>
                    <a:pt x="817245" y="1920731"/>
                    <a:pt x="819150" y="1921682"/>
                  </a:cubicBezTo>
                  <a:cubicBezTo>
                    <a:pt x="821055" y="1921682"/>
                    <a:pt x="821055" y="1917877"/>
                    <a:pt x="821055" y="1916926"/>
                  </a:cubicBezTo>
                  <a:cubicBezTo>
                    <a:pt x="821055" y="1914072"/>
                    <a:pt x="822007" y="1911218"/>
                    <a:pt x="822007" y="1908364"/>
                  </a:cubicBezTo>
                  <a:cubicBezTo>
                    <a:pt x="822960" y="1904560"/>
                    <a:pt x="824865" y="1899803"/>
                    <a:pt x="823913" y="1895998"/>
                  </a:cubicBezTo>
                  <a:cubicBezTo>
                    <a:pt x="824865" y="1895047"/>
                    <a:pt x="824865" y="1895047"/>
                    <a:pt x="823913" y="1895047"/>
                  </a:cubicBez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3F7D47EA-B8DB-A748-AB94-5C42E4748E44}"/>
                </a:ext>
              </a:extLst>
            </p:cNvPr>
            <p:cNvSpPr/>
            <p:nvPr/>
          </p:nvSpPr>
          <p:spPr>
            <a:xfrm>
              <a:off x="8867776" y="10676008"/>
              <a:ext cx="1657350" cy="3110604"/>
            </a:xfrm>
            <a:custGeom>
              <a:avLst/>
              <a:gdLst>
                <a:gd name="connsiteX0" fmla="*/ 370522 w 1657350"/>
                <a:gd name="connsiteY0" fmla="*/ 2869936 h 3110603"/>
                <a:gd name="connsiteX1" fmla="*/ 497205 w 1657350"/>
                <a:gd name="connsiteY1" fmla="*/ 3044967 h 3110603"/>
                <a:gd name="connsiteX2" fmla="*/ 562928 w 1657350"/>
                <a:gd name="connsiteY2" fmla="*/ 3087774 h 3110603"/>
                <a:gd name="connsiteX3" fmla="*/ 670560 w 1657350"/>
                <a:gd name="connsiteY3" fmla="*/ 3102043 h 3110603"/>
                <a:gd name="connsiteX4" fmla="*/ 940118 w 1657350"/>
                <a:gd name="connsiteY4" fmla="*/ 3113457 h 3110603"/>
                <a:gd name="connsiteX5" fmla="*/ 1008697 w 1657350"/>
                <a:gd name="connsiteY5" fmla="*/ 3108701 h 3110603"/>
                <a:gd name="connsiteX6" fmla="*/ 1070610 w 1657350"/>
                <a:gd name="connsiteY6" fmla="*/ 3082066 h 3110603"/>
                <a:gd name="connsiteX7" fmla="*/ 1164907 w 1657350"/>
                <a:gd name="connsiteY7" fmla="*/ 2999307 h 3110603"/>
                <a:gd name="connsiteX8" fmla="*/ 1287780 w 1657350"/>
                <a:gd name="connsiteY8" fmla="*/ 2722492 h 3110603"/>
                <a:gd name="connsiteX9" fmla="*/ 1199198 w 1657350"/>
                <a:gd name="connsiteY9" fmla="*/ 2436164 h 3110603"/>
                <a:gd name="connsiteX10" fmla="*/ 1187768 w 1657350"/>
                <a:gd name="connsiteY10" fmla="*/ 2427603 h 3110603"/>
                <a:gd name="connsiteX11" fmla="*/ 1170623 w 1657350"/>
                <a:gd name="connsiteY11" fmla="*/ 2429505 h 3110603"/>
                <a:gd name="connsiteX12" fmla="*/ 843915 w 1657350"/>
                <a:gd name="connsiteY12" fmla="*/ 2454238 h 3110603"/>
                <a:gd name="connsiteX13" fmla="*/ 429578 w 1657350"/>
                <a:gd name="connsiteY13" fmla="*/ 2415237 h 3110603"/>
                <a:gd name="connsiteX14" fmla="*/ 410528 w 1657350"/>
                <a:gd name="connsiteY14" fmla="*/ 2414285 h 3110603"/>
                <a:gd name="connsiteX15" fmla="*/ 399097 w 1657350"/>
                <a:gd name="connsiteY15" fmla="*/ 2423797 h 3110603"/>
                <a:gd name="connsiteX16" fmla="*/ 338138 w 1657350"/>
                <a:gd name="connsiteY16" fmla="*/ 2563632 h 3110603"/>
                <a:gd name="connsiteX17" fmla="*/ 332422 w 1657350"/>
                <a:gd name="connsiteY17" fmla="*/ 2727248 h 3110603"/>
                <a:gd name="connsiteX18" fmla="*/ 343853 w 1657350"/>
                <a:gd name="connsiteY18" fmla="*/ 2789080 h 3110603"/>
                <a:gd name="connsiteX19" fmla="*/ 370522 w 1657350"/>
                <a:gd name="connsiteY19" fmla="*/ 2869936 h 3110603"/>
                <a:gd name="connsiteX20" fmla="*/ 886778 w 1657350"/>
                <a:gd name="connsiteY20" fmla="*/ 1085382 h 3110603"/>
                <a:gd name="connsiteX21" fmla="*/ 886778 w 1657350"/>
                <a:gd name="connsiteY21" fmla="*/ 1085382 h 3110603"/>
                <a:gd name="connsiteX22" fmla="*/ 886778 w 1657350"/>
                <a:gd name="connsiteY22" fmla="*/ 1087285 h 3110603"/>
                <a:gd name="connsiteX23" fmla="*/ 886778 w 1657350"/>
                <a:gd name="connsiteY23" fmla="*/ 1098699 h 3110603"/>
                <a:gd name="connsiteX24" fmla="*/ 894397 w 1657350"/>
                <a:gd name="connsiteY24" fmla="*/ 1180507 h 3110603"/>
                <a:gd name="connsiteX25" fmla="*/ 892493 w 1657350"/>
                <a:gd name="connsiteY25" fmla="*/ 1218558 h 3110603"/>
                <a:gd name="connsiteX26" fmla="*/ 893445 w 1657350"/>
                <a:gd name="connsiteY26" fmla="*/ 1262315 h 3110603"/>
                <a:gd name="connsiteX27" fmla="*/ 890588 w 1657350"/>
                <a:gd name="connsiteY27" fmla="*/ 1390735 h 3110603"/>
                <a:gd name="connsiteX28" fmla="*/ 886778 w 1657350"/>
                <a:gd name="connsiteY28" fmla="*/ 1430688 h 3110603"/>
                <a:gd name="connsiteX29" fmla="*/ 883920 w 1657350"/>
                <a:gd name="connsiteY29" fmla="*/ 1471592 h 3110603"/>
                <a:gd name="connsiteX30" fmla="*/ 873443 w 1657350"/>
                <a:gd name="connsiteY30" fmla="*/ 1525813 h 3110603"/>
                <a:gd name="connsiteX31" fmla="*/ 849630 w 1657350"/>
                <a:gd name="connsiteY31" fmla="*/ 1615231 h 3110603"/>
                <a:gd name="connsiteX32" fmla="*/ 828675 w 1657350"/>
                <a:gd name="connsiteY32" fmla="*/ 1705600 h 3110603"/>
                <a:gd name="connsiteX33" fmla="*/ 815340 w 1657350"/>
                <a:gd name="connsiteY33" fmla="*/ 1755065 h 3110603"/>
                <a:gd name="connsiteX34" fmla="*/ 812482 w 1657350"/>
                <a:gd name="connsiteY34" fmla="*/ 1769334 h 3110603"/>
                <a:gd name="connsiteX35" fmla="*/ 816293 w 1657350"/>
                <a:gd name="connsiteY35" fmla="*/ 1768383 h 3110603"/>
                <a:gd name="connsiteX36" fmla="*/ 843915 w 1657350"/>
                <a:gd name="connsiteY36" fmla="*/ 1755065 h 3110603"/>
                <a:gd name="connsiteX37" fmla="*/ 967740 w 1657350"/>
                <a:gd name="connsiteY37" fmla="*/ 1682770 h 3110603"/>
                <a:gd name="connsiteX38" fmla="*/ 1068705 w 1657350"/>
                <a:gd name="connsiteY38" fmla="*/ 1577181 h 3110603"/>
                <a:gd name="connsiteX39" fmla="*/ 1144905 w 1657350"/>
                <a:gd name="connsiteY39" fmla="*/ 1445908 h 3110603"/>
                <a:gd name="connsiteX40" fmla="*/ 1152525 w 1657350"/>
                <a:gd name="connsiteY40" fmla="*/ 1353636 h 3110603"/>
                <a:gd name="connsiteX41" fmla="*/ 1138238 w 1657350"/>
                <a:gd name="connsiteY41" fmla="*/ 1302268 h 3110603"/>
                <a:gd name="connsiteX42" fmla="*/ 1118235 w 1657350"/>
                <a:gd name="connsiteY42" fmla="*/ 1256608 h 3110603"/>
                <a:gd name="connsiteX43" fmla="*/ 1080135 w 1657350"/>
                <a:gd name="connsiteY43" fmla="*/ 1209996 h 3110603"/>
                <a:gd name="connsiteX44" fmla="*/ 1058228 w 1657350"/>
                <a:gd name="connsiteY44" fmla="*/ 1183361 h 3110603"/>
                <a:gd name="connsiteX45" fmla="*/ 1028700 w 1657350"/>
                <a:gd name="connsiteY45" fmla="*/ 1143409 h 3110603"/>
                <a:gd name="connsiteX46" fmla="*/ 983932 w 1657350"/>
                <a:gd name="connsiteY46" fmla="*/ 1105358 h 3110603"/>
                <a:gd name="connsiteX47" fmla="*/ 942975 w 1657350"/>
                <a:gd name="connsiteY47" fmla="*/ 1078723 h 3110603"/>
                <a:gd name="connsiteX48" fmla="*/ 920115 w 1657350"/>
                <a:gd name="connsiteY48" fmla="*/ 1069211 h 3110603"/>
                <a:gd name="connsiteX49" fmla="*/ 899160 w 1657350"/>
                <a:gd name="connsiteY49" fmla="*/ 1059698 h 3110603"/>
                <a:gd name="connsiteX50" fmla="*/ 879157 w 1657350"/>
                <a:gd name="connsiteY50" fmla="*/ 1036868 h 3110603"/>
                <a:gd name="connsiteX51" fmla="*/ 875347 w 1657350"/>
                <a:gd name="connsiteY51" fmla="*/ 1032112 h 3110603"/>
                <a:gd name="connsiteX52" fmla="*/ 869632 w 1657350"/>
                <a:gd name="connsiteY52" fmla="*/ 1043527 h 3110603"/>
                <a:gd name="connsiteX53" fmla="*/ 862013 w 1657350"/>
                <a:gd name="connsiteY53" fmla="*/ 1055893 h 3110603"/>
                <a:gd name="connsiteX54" fmla="*/ 826770 w 1657350"/>
                <a:gd name="connsiteY54" fmla="*/ 1069211 h 3110603"/>
                <a:gd name="connsiteX55" fmla="*/ 791528 w 1657350"/>
                <a:gd name="connsiteY55" fmla="*/ 1088236 h 3110603"/>
                <a:gd name="connsiteX56" fmla="*/ 762000 w 1657350"/>
                <a:gd name="connsiteY56" fmla="*/ 1110115 h 3110603"/>
                <a:gd name="connsiteX57" fmla="*/ 749618 w 1657350"/>
                <a:gd name="connsiteY57" fmla="*/ 1123432 h 3110603"/>
                <a:gd name="connsiteX58" fmla="*/ 741045 w 1657350"/>
                <a:gd name="connsiteY58" fmla="*/ 1132945 h 3110603"/>
                <a:gd name="connsiteX59" fmla="*/ 705803 w 1657350"/>
                <a:gd name="connsiteY59" fmla="*/ 1185264 h 3110603"/>
                <a:gd name="connsiteX60" fmla="*/ 695325 w 1657350"/>
                <a:gd name="connsiteY60" fmla="*/ 1219509 h 3110603"/>
                <a:gd name="connsiteX61" fmla="*/ 669607 w 1657350"/>
                <a:gd name="connsiteY61" fmla="*/ 1263267 h 3110603"/>
                <a:gd name="connsiteX62" fmla="*/ 638175 w 1657350"/>
                <a:gd name="connsiteY62" fmla="*/ 1331757 h 3110603"/>
                <a:gd name="connsiteX63" fmla="*/ 624840 w 1657350"/>
                <a:gd name="connsiteY63" fmla="*/ 1438298 h 3110603"/>
                <a:gd name="connsiteX64" fmla="*/ 626745 w 1657350"/>
                <a:gd name="connsiteY64" fmla="*/ 1489665 h 3110603"/>
                <a:gd name="connsiteX65" fmla="*/ 641032 w 1657350"/>
                <a:gd name="connsiteY65" fmla="*/ 1541985 h 3110603"/>
                <a:gd name="connsiteX66" fmla="*/ 649605 w 1657350"/>
                <a:gd name="connsiteY66" fmla="*/ 1562912 h 3110603"/>
                <a:gd name="connsiteX67" fmla="*/ 684847 w 1657350"/>
                <a:gd name="connsiteY67" fmla="*/ 1647574 h 3110603"/>
                <a:gd name="connsiteX68" fmla="*/ 704850 w 1657350"/>
                <a:gd name="connsiteY68" fmla="*/ 1685624 h 3110603"/>
                <a:gd name="connsiteX69" fmla="*/ 739140 w 1657350"/>
                <a:gd name="connsiteY69" fmla="*/ 1727479 h 3110603"/>
                <a:gd name="connsiteX70" fmla="*/ 776288 w 1657350"/>
                <a:gd name="connsiteY70" fmla="*/ 1756968 h 3110603"/>
                <a:gd name="connsiteX71" fmla="*/ 782003 w 1657350"/>
                <a:gd name="connsiteY71" fmla="*/ 1775993 h 3110603"/>
                <a:gd name="connsiteX72" fmla="*/ 782003 w 1657350"/>
                <a:gd name="connsiteY72" fmla="*/ 1782652 h 3110603"/>
                <a:gd name="connsiteX73" fmla="*/ 785813 w 1657350"/>
                <a:gd name="connsiteY73" fmla="*/ 1772188 h 3110603"/>
                <a:gd name="connsiteX74" fmla="*/ 788670 w 1657350"/>
                <a:gd name="connsiteY74" fmla="*/ 1757919 h 3110603"/>
                <a:gd name="connsiteX75" fmla="*/ 815340 w 1657350"/>
                <a:gd name="connsiteY75" fmla="*/ 1645671 h 3110603"/>
                <a:gd name="connsiteX76" fmla="*/ 848678 w 1657350"/>
                <a:gd name="connsiteY76" fmla="*/ 1537228 h 3110603"/>
                <a:gd name="connsiteX77" fmla="*/ 872490 w 1657350"/>
                <a:gd name="connsiteY77" fmla="*/ 1408809 h 3110603"/>
                <a:gd name="connsiteX78" fmla="*/ 883920 w 1657350"/>
                <a:gd name="connsiteY78" fmla="*/ 1262315 h 3110603"/>
                <a:gd name="connsiteX79" fmla="*/ 882968 w 1657350"/>
                <a:gd name="connsiteY79" fmla="*/ 1242339 h 3110603"/>
                <a:gd name="connsiteX80" fmla="*/ 882968 w 1657350"/>
                <a:gd name="connsiteY80" fmla="*/ 1133896 h 3110603"/>
                <a:gd name="connsiteX81" fmla="*/ 876300 w 1657350"/>
                <a:gd name="connsiteY81" fmla="*/ 1105358 h 3110603"/>
                <a:gd name="connsiteX82" fmla="*/ 875347 w 1657350"/>
                <a:gd name="connsiteY82" fmla="*/ 1087285 h 3110603"/>
                <a:gd name="connsiteX83" fmla="*/ 878205 w 1657350"/>
                <a:gd name="connsiteY83" fmla="*/ 1081577 h 3110603"/>
                <a:gd name="connsiteX84" fmla="*/ 886778 w 1657350"/>
                <a:gd name="connsiteY84" fmla="*/ 1085382 h 3110603"/>
                <a:gd name="connsiteX85" fmla="*/ 1014413 w 1657350"/>
                <a:gd name="connsiteY85" fmla="*/ 219740 h 3110603"/>
                <a:gd name="connsiteX86" fmla="*/ 1007745 w 1657350"/>
                <a:gd name="connsiteY86" fmla="*/ 230204 h 3110603"/>
                <a:gd name="connsiteX87" fmla="*/ 998220 w 1657350"/>
                <a:gd name="connsiteY87" fmla="*/ 243521 h 3110603"/>
                <a:gd name="connsiteX88" fmla="*/ 947738 w 1657350"/>
                <a:gd name="connsiteY88" fmla="*/ 322476 h 3110603"/>
                <a:gd name="connsiteX89" fmla="*/ 927735 w 1657350"/>
                <a:gd name="connsiteY89" fmla="*/ 363380 h 3110603"/>
                <a:gd name="connsiteX90" fmla="*/ 914400 w 1657350"/>
                <a:gd name="connsiteY90" fmla="*/ 399527 h 3110603"/>
                <a:gd name="connsiteX91" fmla="*/ 899160 w 1657350"/>
                <a:gd name="connsiteY91" fmla="*/ 442334 h 3110603"/>
                <a:gd name="connsiteX92" fmla="*/ 892493 w 1657350"/>
                <a:gd name="connsiteY92" fmla="*/ 468018 h 3110603"/>
                <a:gd name="connsiteX93" fmla="*/ 881063 w 1657350"/>
                <a:gd name="connsiteY93" fmla="*/ 504165 h 3110603"/>
                <a:gd name="connsiteX94" fmla="*/ 868680 w 1657350"/>
                <a:gd name="connsiteY94" fmla="*/ 546972 h 3110603"/>
                <a:gd name="connsiteX95" fmla="*/ 855345 w 1657350"/>
                <a:gd name="connsiteY95" fmla="*/ 591681 h 3110603"/>
                <a:gd name="connsiteX96" fmla="*/ 852488 w 1657350"/>
                <a:gd name="connsiteY96" fmla="*/ 636390 h 3110603"/>
                <a:gd name="connsiteX97" fmla="*/ 853440 w 1657350"/>
                <a:gd name="connsiteY97" fmla="*/ 662074 h 3110603"/>
                <a:gd name="connsiteX98" fmla="*/ 851535 w 1657350"/>
                <a:gd name="connsiteY98" fmla="*/ 704880 h 3110603"/>
                <a:gd name="connsiteX99" fmla="*/ 852488 w 1657350"/>
                <a:gd name="connsiteY99" fmla="*/ 745784 h 3110603"/>
                <a:gd name="connsiteX100" fmla="*/ 851535 w 1657350"/>
                <a:gd name="connsiteY100" fmla="*/ 773370 h 3110603"/>
                <a:gd name="connsiteX101" fmla="*/ 850582 w 1657350"/>
                <a:gd name="connsiteY101" fmla="*/ 818079 h 3110603"/>
                <a:gd name="connsiteX102" fmla="*/ 850582 w 1657350"/>
                <a:gd name="connsiteY102" fmla="*/ 824738 h 3110603"/>
                <a:gd name="connsiteX103" fmla="*/ 854393 w 1657350"/>
                <a:gd name="connsiteY103" fmla="*/ 824738 h 3110603"/>
                <a:gd name="connsiteX104" fmla="*/ 881063 w 1657350"/>
                <a:gd name="connsiteY104" fmla="*/ 814274 h 3110603"/>
                <a:gd name="connsiteX105" fmla="*/ 915353 w 1657350"/>
                <a:gd name="connsiteY105" fmla="*/ 792396 h 3110603"/>
                <a:gd name="connsiteX106" fmla="*/ 965835 w 1657350"/>
                <a:gd name="connsiteY106" fmla="*/ 755297 h 3110603"/>
                <a:gd name="connsiteX107" fmla="*/ 991553 w 1657350"/>
                <a:gd name="connsiteY107" fmla="*/ 732466 h 3110603"/>
                <a:gd name="connsiteX108" fmla="*/ 1020128 w 1657350"/>
                <a:gd name="connsiteY108" fmla="*/ 704880 h 3110603"/>
                <a:gd name="connsiteX109" fmla="*/ 1028700 w 1657350"/>
                <a:gd name="connsiteY109" fmla="*/ 694416 h 3110603"/>
                <a:gd name="connsiteX110" fmla="*/ 1065848 w 1657350"/>
                <a:gd name="connsiteY110" fmla="*/ 651610 h 3110603"/>
                <a:gd name="connsiteX111" fmla="*/ 1082993 w 1657350"/>
                <a:gd name="connsiteY111" fmla="*/ 624975 h 3110603"/>
                <a:gd name="connsiteX112" fmla="*/ 1112520 w 1657350"/>
                <a:gd name="connsiteY112" fmla="*/ 579314 h 3110603"/>
                <a:gd name="connsiteX113" fmla="*/ 1128713 w 1657350"/>
                <a:gd name="connsiteY113" fmla="*/ 547923 h 3110603"/>
                <a:gd name="connsiteX114" fmla="*/ 1150620 w 1657350"/>
                <a:gd name="connsiteY114" fmla="*/ 496555 h 3110603"/>
                <a:gd name="connsiteX115" fmla="*/ 1175385 w 1657350"/>
                <a:gd name="connsiteY115" fmla="*/ 426162 h 3110603"/>
                <a:gd name="connsiteX116" fmla="*/ 1183957 w 1657350"/>
                <a:gd name="connsiteY116" fmla="*/ 350062 h 3110603"/>
                <a:gd name="connsiteX117" fmla="*/ 1183957 w 1657350"/>
                <a:gd name="connsiteY117" fmla="*/ 291084 h 3110603"/>
                <a:gd name="connsiteX118" fmla="*/ 1186815 w 1657350"/>
                <a:gd name="connsiteY118" fmla="*/ 267303 h 3110603"/>
                <a:gd name="connsiteX119" fmla="*/ 1191577 w 1657350"/>
                <a:gd name="connsiteY119" fmla="*/ 201666 h 3110603"/>
                <a:gd name="connsiteX120" fmla="*/ 1183005 w 1657350"/>
                <a:gd name="connsiteY120" fmla="*/ 152201 h 3110603"/>
                <a:gd name="connsiteX121" fmla="*/ 1168718 w 1657350"/>
                <a:gd name="connsiteY121" fmla="*/ 115102 h 3110603"/>
                <a:gd name="connsiteX122" fmla="*/ 1156335 w 1657350"/>
                <a:gd name="connsiteY122" fmla="*/ 89418 h 3110603"/>
                <a:gd name="connsiteX123" fmla="*/ 1122045 w 1657350"/>
                <a:gd name="connsiteY123" fmla="*/ 46612 h 3110603"/>
                <a:gd name="connsiteX124" fmla="*/ 1092518 w 1657350"/>
                <a:gd name="connsiteY124" fmla="*/ 19976 h 3110603"/>
                <a:gd name="connsiteX125" fmla="*/ 1083945 w 1657350"/>
                <a:gd name="connsiteY125" fmla="*/ 12366 h 3110603"/>
                <a:gd name="connsiteX126" fmla="*/ 1071563 w 1657350"/>
                <a:gd name="connsiteY126" fmla="*/ 24733 h 3110603"/>
                <a:gd name="connsiteX127" fmla="*/ 1062038 w 1657350"/>
                <a:gd name="connsiteY127" fmla="*/ 29489 h 3110603"/>
                <a:gd name="connsiteX128" fmla="*/ 1045845 w 1657350"/>
                <a:gd name="connsiteY128" fmla="*/ 29489 h 3110603"/>
                <a:gd name="connsiteX129" fmla="*/ 1034415 w 1657350"/>
                <a:gd name="connsiteY129" fmla="*/ 30440 h 3110603"/>
                <a:gd name="connsiteX130" fmla="*/ 997268 w 1657350"/>
                <a:gd name="connsiteY130" fmla="*/ 37099 h 3110603"/>
                <a:gd name="connsiteX131" fmla="*/ 957263 w 1657350"/>
                <a:gd name="connsiteY131" fmla="*/ 41855 h 3110603"/>
                <a:gd name="connsiteX132" fmla="*/ 913447 w 1657350"/>
                <a:gd name="connsiteY132" fmla="*/ 56124 h 3110603"/>
                <a:gd name="connsiteX133" fmla="*/ 886778 w 1657350"/>
                <a:gd name="connsiteY133" fmla="*/ 70393 h 3110603"/>
                <a:gd name="connsiteX134" fmla="*/ 840105 w 1657350"/>
                <a:gd name="connsiteY134" fmla="*/ 103687 h 3110603"/>
                <a:gd name="connsiteX135" fmla="*/ 802005 w 1657350"/>
                <a:gd name="connsiteY135" fmla="*/ 129371 h 3110603"/>
                <a:gd name="connsiteX136" fmla="*/ 797243 w 1657350"/>
                <a:gd name="connsiteY136" fmla="*/ 141737 h 3110603"/>
                <a:gd name="connsiteX137" fmla="*/ 803910 w 1657350"/>
                <a:gd name="connsiteY137" fmla="*/ 175031 h 3110603"/>
                <a:gd name="connsiteX138" fmla="*/ 806768 w 1657350"/>
                <a:gd name="connsiteY138" fmla="*/ 192154 h 3110603"/>
                <a:gd name="connsiteX139" fmla="*/ 811530 w 1657350"/>
                <a:gd name="connsiteY139" fmla="*/ 220691 h 3110603"/>
                <a:gd name="connsiteX140" fmla="*/ 820103 w 1657350"/>
                <a:gd name="connsiteY140" fmla="*/ 307256 h 3110603"/>
                <a:gd name="connsiteX141" fmla="*/ 827722 w 1657350"/>
                <a:gd name="connsiteY141" fmla="*/ 354818 h 3110603"/>
                <a:gd name="connsiteX142" fmla="*/ 838200 w 1657350"/>
                <a:gd name="connsiteY142" fmla="*/ 394771 h 3110603"/>
                <a:gd name="connsiteX143" fmla="*/ 843915 w 1657350"/>
                <a:gd name="connsiteY143" fmla="*/ 471823 h 3110603"/>
                <a:gd name="connsiteX144" fmla="*/ 843915 w 1657350"/>
                <a:gd name="connsiteY144" fmla="*/ 495604 h 3110603"/>
                <a:gd name="connsiteX145" fmla="*/ 844868 w 1657350"/>
                <a:gd name="connsiteY145" fmla="*/ 521288 h 3110603"/>
                <a:gd name="connsiteX146" fmla="*/ 844868 w 1657350"/>
                <a:gd name="connsiteY146" fmla="*/ 565997 h 3110603"/>
                <a:gd name="connsiteX147" fmla="*/ 845820 w 1657350"/>
                <a:gd name="connsiteY147" fmla="*/ 569802 h 3110603"/>
                <a:gd name="connsiteX148" fmla="*/ 847725 w 1657350"/>
                <a:gd name="connsiteY148" fmla="*/ 569802 h 3110603"/>
                <a:gd name="connsiteX149" fmla="*/ 850582 w 1657350"/>
                <a:gd name="connsiteY149" fmla="*/ 561240 h 3110603"/>
                <a:gd name="connsiteX150" fmla="*/ 862013 w 1657350"/>
                <a:gd name="connsiteY150" fmla="*/ 516532 h 3110603"/>
                <a:gd name="connsiteX151" fmla="*/ 870585 w 1657350"/>
                <a:gd name="connsiteY151" fmla="*/ 487043 h 3110603"/>
                <a:gd name="connsiteX152" fmla="*/ 894397 w 1657350"/>
                <a:gd name="connsiteY152" fmla="*/ 419503 h 3110603"/>
                <a:gd name="connsiteX153" fmla="*/ 918210 w 1657350"/>
                <a:gd name="connsiteY153" fmla="*/ 362428 h 3110603"/>
                <a:gd name="connsiteX154" fmla="*/ 987743 w 1657350"/>
                <a:gd name="connsiteY154" fmla="*/ 245424 h 3110603"/>
                <a:gd name="connsiteX155" fmla="*/ 1003935 w 1657350"/>
                <a:gd name="connsiteY155" fmla="*/ 222594 h 3110603"/>
                <a:gd name="connsiteX156" fmla="*/ 1014413 w 1657350"/>
                <a:gd name="connsiteY156" fmla="*/ 219740 h 3110603"/>
                <a:gd name="connsiteX157" fmla="*/ 1014413 w 1657350"/>
                <a:gd name="connsiteY157" fmla="*/ 219740 h 3110603"/>
                <a:gd name="connsiteX158" fmla="*/ 96203 w 1657350"/>
                <a:gd name="connsiteY158" fmla="*/ 493702 h 3110603"/>
                <a:gd name="connsiteX159" fmla="*/ 114300 w 1657350"/>
                <a:gd name="connsiteY159" fmla="*/ 509873 h 3110603"/>
                <a:gd name="connsiteX160" fmla="*/ 130493 w 1657350"/>
                <a:gd name="connsiteY160" fmla="*/ 527947 h 3110603"/>
                <a:gd name="connsiteX161" fmla="*/ 149543 w 1657350"/>
                <a:gd name="connsiteY161" fmla="*/ 549826 h 3110603"/>
                <a:gd name="connsiteX162" fmla="*/ 194310 w 1657350"/>
                <a:gd name="connsiteY162" fmla="*/ 588827 h 3110603"/>
                <a:gd name="connsiteX163" fmla="*/ 225743 w 1657350"/>
                <a:gd name="connsiteY163" fmla="*/ 621170 h 3110603"/>
                <a:gd name="connsiteX164" fmla="*/ 275272 w 1657350"/>
                <a:gd name="connsiteY164" fmla="*/ 675391 h 3110603"/>
                <a:gd name="connsiteX165" fmla="*/ 291465 w 1657350"/>
                <a:gd name="connsiteY165" fmla="*/ 693465 h 3110603"/>
                <a:gd name="connsiteX166" fmla="*/ 312420 w 1657350"/>
                <a:gd name="connsiteY166" fmla="*/ 718197 h 3110603"/>
                <a:gd name="connsiteX167" fmla="*/ 352425 w 1657350"/>
                <a:gd name="connsiteY167" fmla="*/ 755297 h 3110603"/>
                <a:gd name="connsiteX168" fmla="*/ 381953 w 1657350"/>
                <a:gd name="connsiteY168" fmla="*/ 776224 h 3110603"/>
                <a:gd name="connsiteX169" fmla="*/ 417195 w 1657350"/>
                <a:gd name="connsiteY169" fmla="*/ 800957 h 3110603"/>
                <a:gd name="connsiteX170" fmla="*/ 501015 w 1657350"/>
                <a:gd name="connsiteY170" fmla="*/ 854227 h 3110603"/>
                <a:gd name="connsiteX171" fmla="*/ 531495 w 1657350"/>
                <a:gd name="connsiteY171" fmla="*/ 878008 h 3110603"/>
                <a:gd name="connsiteX172" fmla="*/ 541020 w 1657350"/>
                <a:gd name="connsiteY172" fmla="*/ 888472 h 3110603"/>
                <a:gd name="connsiteX173" fmla="*/ 570547 w 1657350"/>
                <a:gd name="connsiteY173" fmla="*/ 928425 h 3110603"/>
                <a:gd name="connsiteX174" fmla="*/ 603885 w 1657350"/>
                <a:gd name="connsiteY174" fmla="*/ 998818 h 3110603"/>
                <a:gd name="connsiteX175" fmla="*/ 609600 w 1657350"/>
                <a:gd name="connsiteY175" fmla="*/ 1032112 h 3110603"/>
                <a:gd name="connsiteX176" fmla="*/ 614363 w 1657350"/>
                <a:gd name="connsiteY176" fmla="*/ 1055893 h 3110603"/>
                <a:gd name="connsiteX177" fmla="*/ 620078 w 1657350"/>
                <a:gd name="connsiteY177" fmla="*/ 1077772 h 3110603"/>
                <a:gd name="connsiteX178" fmla="*/ 627697 w 1657350"/>
                <a:gd name="connsiteY178" fmla="*/ 1095846 h 3110603"/>
                <a:gd name="connsiteX179" fmla="*/ 656272 w 1657350"/>
                <a:gd name="connsiteY179" fmla="*/ 1148165 h 3110603"/>
                <a:gd name="connsiteX180" fmla="*/ 680085 w 1657350"/>
                <a:gd name="connsiteY180" fmla="*/ 1193825 h 3110603"/>
                <a:gd name="connsiteX181" fmla="*/ 690563 w 1657350"/>
                <a:gd name="connsiteY181" fmla="*/ 1211899 h 3110603"/>
                <a:gd name="connsiteX182" fmla="*/ 696278 w 1657350"/>
                <a:gd name="connsiteY182" fmla="*/ 1194776 h 3110603"/>
                <a:gd name="connsiteX183" fmla="*/ 709613 w 1657350"/>
                <a:gd name="connsiteY183" fmla="*/ 1162434 h 3110603"/>
                <a:gd name="connsiteX184" fmla="*/ 730568 w 1657350"/>
                <a:gd name="connsiteY184" fmla="*/ 1132945 h 3110603"/>
                <a:gd name="connsiteX185" fmla="*/ 744855 w 1657350"/>
                <a:gd name="connsiteY185" fmla="*/ 1106310 h 3110603"/>
                <a:gd name="connsiteX186" fmla="*/ 747713 w 1657350"/>
                <a:gd name="connsiteY186" fmla="*/ 1075869 h 3110603"/>
                <a:gd name="connsiteX187" fmla="*/ 742950 w 1657350"/>
                <a:gd name="connsiteY187" fmla="*/ 1044478 h 3110603"/>
                <a:gd name="connsiteX188" fmla="*/ 733425 w 1657350"/>
                <a:gd name="connsiteY188" fmla="*/ 1002623 h 3110603"/>
                <a:gd name="connsiteX189" fmla="*/ 722947 w 1657350"/>
                <a:gd name="connsiteY189" fmla="*/ 967426 h 3110603"/>
                <a:gd name="connsiteX190" fmla="*/ 700088 w 1657350"/>
                <a:gd name="connsiteY190" fmla="*/ 902741 h 3110603"/>
                <a:gd name="connsiteX191" fmla="*/ 644843 w 1657350"/>
                <a:gd name="connsiteY191" fmla="*/ 803810 h 3110603"/>
                <a:gd name="connsiteX192" fmla="*/ 604838 w 1657350"/>
                <a:gd name="connsiteY192" fmla="*/ 761004 h 3110603"/>
                <a:gd name="connsiteX193" fmla="*/ 590550 w 1657350"/>
                <a:gd name="connsiteY193" fmla="*/ 745784 h 3110603"/>
                <a:gd name="connsiteX194" fmla="*/ 570547 w 1657350"/>
                <a:gd name="connsiteY194" fmla="*/ 711539 h 3110603"/>
                <a:gd name="connsiteX195" fmla="*/ 534353 w 1657350"/>
                <a:gd name="connsiteY195" fmla="*/ 663976 h 3110603"/>
                <a:gd name="connsiteX196" fmla="*/ 504825 w 1657350"/>
                <a:gd name="connsiteY196" fmla="*/ 638292 h 3110603"/>
                <a:gd name="connsiteX197" fmla="*/ 462915 w 1657350"/>
                <a:gd name="connsiteY197" fmla="*/ 603096 h 3110603"/>
                <a:gd name="connsiteX198" fmla="*/ 437197 w 1657350"/>
                <a:gd name="connsiteY198" fmla="*/ 585022 h 3110603"/>
                <a:gd name="connsiteX199" fmla="*/ 369570 w 1657350"/>
                <a:gd name="connsiteY199" fmla="*/ 559338 h 3110603"/>
                <a:gd name="connsiteX200" fmla="*/ 351472 w 1657350"/>
                <a:gd name="connsiteY200" fmla="*/ 555533 h 3110603"/>
                <a:gd name="connsiteX201" fmla="*/ 327660 w 1657350"/>
                <a:gd name="connsiteY201" fmla="*/ 548874 h 3110603"/>
                <a:gd name="connsiteX202" fmla="*/ 268605 w 1657350"/>
                <a:gd name="connsiteY202" fmla="*/ 509873 h 3110603"/>
                <a:gd name="connsiteX203" fmla="*/ 220028 w 1657350"/>
                <a:gd name="connsiteY203" fmla="*/ 484189 h 3110603"/>
                <a:gd name="connsiteX204" fmla="*/ 190500 w 1657350"/>
                <a:gd name="connsiteY204" fmla="*/ 477530 h 3110603"/>
                <a:gd name="connsiteX205" fmla="*/ 171450 w 1657350"/>
                <a:gd name="connsiteY205" fmla="*/ 476579 h 3110603"/>
                <a:gd name="connsiteX206" fmla="*/ 133350 w 1657350"/>
                <a:gd name="connsiteY206" fmla="*/ 480384 h 3110603"/>
                <a:gd name="connsiteX207" fmla="*/ 96203 w 1657350"/>
                <a:gd name="connsiteY207" fmla="*/ 493702 h 3110603"/>
                <a:gd name="connsiteX208" fmla="*/ 769620 w 1657350"/>
                <a:gd name="connsiteY208" fmla="*/ 2419041 h 3110603"/>
                <a:gd name="connsiteX209" fmla="*/ 771525 w 1657350"/>
                <a:gd name="connsiteY209" fmla="*/ 2392406 h 3110603"/>
                <a:gd name="connsiteX210" fmla="*/ 772478 w 1657350"/>
                <a:gd name="connsiteY210" fmla="*/ 2377186 h 3110603"/>
                <a:gd name="connsiteX211" fmla="*/ 772478 w 1657350"/>
                <a:gd name="connsiteY211" fmla="*/ 2319159 h 3110603"/>
                <a:gd name="connsiteX212" fmla="*/ 772478 w 1657350"/>
                <a:gd name="connsiteY212" fmla="*/ 2293476 h 3110603"/>
                <a:gd name="connsiteX213" fmla="*/ 771525 w 1657350"/>
                <a:gd name="connsiteY213" fmla="*/ 2264938 h 3110603"/>
                <a:gd name="connsiteX214" fmla="*/ 774382 w 1657350"/>
                <a:gd name="connsiteY214" fmla="*/ 2217376 h 3110603"/>
                <a:gd name="connsiteX215" fmla="*/ 778193 w 1657350"/>
                <a:gd name="connsiteY215" fmla="*/ 2162202 h 3110603"/>
                <a:gd name="connsiteX216" fmla="*/ 781050 w 1657350"/>
                <a:gd name="connsiteY216" fmla="*/ 2107981 h 3110603"/>
                <a:gd name="connsiteX217" fmla="*/ 781050 w 1657350"/>
                <a:gd name="connsiteY217" fmla="*/ 2060419 h 3110603"/>
                <a:gd name="connsiteX218" fmla="*/ 782003 w 1657350"/>
                <a:gd name="connsiteY218" fmla="*/ 2046150 h 3110603"/>
                <a:gd name="connsiteX219" fmla="*/ 782003 w 1657350"/>
                <a:gd name="connsiteY219" fmla="*/ 2033783 h 3110603"/>
                <a:gd name="connsiteX220" fmla="*/ 783907 w 1657350"/>
                <a:gd name="connsiteY220" fmla="*/ 1991928 h 3110603"/>
                <a:gd name="connsiteX221" fmla="*/ 796290 w 1657350"/>
                <a:gd name="connsiteY221" fmla="*/ 1964341 h 3110603"/>
                <a:gd name="connsiteX222" fmla="*/ 829628 w 1657350"/>
                <a:gd name="connsiteY222" fmla="*/ 1943414 h 3110603"/>
                <a:gd name="connsiteX223" fmla="*/ 872490 w 1657350"/>
                <a:gd name="connsiteY223" fmla="*/ 1936755 h 3110603"/>
                <a:gd name="connsiteX224" fmla="*/ 902018 w 1657350"/>
                <a:gd name="connsiteY224" fmla="*/ 1930096 h 3110603"/>
                <a:gd name="connsiteX225" fmla="*/ 950595 w 1657350"/>
                <a:gd name="connsiteY225" fmla="*/ 1918681 h 3110603"/>
                <a:gd name="connsiteX226" fmla="*/ 1002982 w 1657350"/>
                <a:gd name="connsiteY226" fmla="*/ 1903461 h 3110603"/>
                <a:gd name="connsiteX227" fmla="*/ 1035368 w 1657350"/>
                <a:gd name="connsiteY227" fmla="*/ 1893949 h 3110603"/>
                <a:gd name="connsiteX228" fmla="*/ 1081088 w 1657350"/>
                <a:gd name="connsiteY228" fmla="*/ 1877777 h 3110603"/>
                <a:gd name="connsiteX229" fmla="*/ 1122998 w 1657350"/>
                <a:gd name="connsiteY229" fmla="*/ 1860655 h 3110603"/>
                <a:gd name="connsiteX230" fmla="*/ 1204913 w 1657350"/>
                <a:gd name="connsiteY230" fmla="*/ 1827361 h 3110603"/>
                <a:gd name="connsiteX231" fmla="*/ 1233488 w 1657350"/>
                <a:gd name="connsiteY231" fmla="*/ 1813092 h 3110603"/>
                <a:gd name="connsiteX232" fmla="*/ 1280160 w 1657350"/>
                <a:gd name="connsiteY232" fmla="*/ 1791213 h 3110603"/>
                <a:gd name="connsiteX233" fmla="*/ 1325880 w 1657350"/>
                <a:gd name="connsiteY233" fmla="*/ 1771237 h 3110603"/>
                <a:gd name="connsiteX234" fmla="*/ 1374457 w 1657350"/>
                <a:gd name="connsiteY234" fmla="*/ 1753163 h 3110603"/>
                <a:gd name="connsiteX235" fmla="*/ 1405890 w 1657350"/>
                <a:gd name="connsiteY235" fmla="*/ 1739846 h 3110603"/>
                <a:gd name="connsiteX236" fmla="*/ 1500188 w 1657350"/>
                <a:gd name="connsiteY236" fmla="*/ 1699893 h 3110603"/>
                <a:gd name="connsiteX237" fmla="*/ 1540193 w 1657350"/>
                <a:gd name="connsiteY237" fmla="*/ 1676111 h 3110603"/>
                <a:gd name="connsiteX238" fmla="*/ 1585913 w 1657350"/>
                <a:gd name="connsiteY238" fmla="*/ 1630451 h 3110603"/>
                <a:gd name="connsiteX239" fmla="*/ 1611630 w 1657350"/>
                <a:gd name="connsiteY239" fmla="*/ 1595255 h 3110603"/>
                <a:gd name="connsiteX240" fmla="*/ 1618298 w 1657350"/>
                <a:gd name="connsiteY240" fmla="*/ 1583839 h 3110603"/>
                <a:gd name="connsiteX241" fmla="*/ 1614488 w 1657350"/>
                <a:gd name="connsiteY241" fmla="*/ 1583839 h 3110603"/>
                <a:gd name="connsiteX242" fmla="*/ 1574482 w 1657350"/>
                <a:gd name="connsiteY242" fmla="*/ 1600011 h 3110603"/>
                <a:gd name="connsiteX243" fmla="*/ 1538288 w 1657350"/>
                <a:gd name="connsiteY243" fmla="*/ 1605718 h 3110603"/>
                <a:gd name="connsiteX244" fmla="*/ 1471613 w 1657350"/>
                <a:gd name="connsiteY244" fmla="*/ 1608572 h 3110603"/>
                <a:gd name="connsiteX245" fmla="*/ 1429702 w 1657350"/>
                <a:gd name="connsiteY245" fmla="*/ 1615231 h 3110603"/>
                <a:gd name="connsiteX246" fmla="*/ 1423035 w 1657350"/>
                <a:gd name="connsiteY246" fmla="*/ 1616182 h 3110603"/>
                <a:gd name="connsiteX247" fmla="*/ 1388745 w 1657350"/>
                <a:gd name="connsiteY247" fmla="*/ 1620939 h 3110603"/>
                <a:gd name="connsiteX248" fmla="*/ 1351598 w 1657350"/>
                <a:gd name="connsiteY248" fmla="*/ 1629500 h 3110603"/>
                <a:gd name="connsiteX249" fmla="*/ 1277302 w 1657350"/>
                <a:gd name="connsiteY249" fmla="*/ 1648525 h 3110603"/>
                <a:gd name="connsiteX250" fmla="*/ 1218248 w 1657350"/>
                <a:gd name="connsiteY250" fmla="*/ 1664696 h 3110603"/>
                <a:gd name="connsiteX251" fmla="*/ 1184910 w 1657350"/>
                <a:gd name="connsiteY251" fmla="*/ 1674209 h 3110603"/>
                <a:gd name="connsiteX252" fmla="*/ 1149668 w 1657350"/>
                <a:gd name="connsiteY252" fmla="*/ 1682770 h 3110603"/>
                <a:gd name="connsiteX253" fmla="*/ 1075373 w 1657350"/>
                <a:gd name="connsiteY253" fmla="*/ 1705600 h 3110603"/>
                <a:gd name="connsiteX254" fmla="*/ 1034415 w 1657350"/>
                <a:gd name="connsiteY254" fmla="*/ 1718918 h 3110603"/>
                <a:gd name="connsiteX255" fmla="*/ 1000125 w 1657350"/>
                <a:gd name="connsiteY255" fmla="*/ 1733187 h 3110603"/>
                <a:gd name="connsiteX256" fmla="*/ 929640 w 1657350"/>
                <a:gd name="connsiteY256" fmla="*/ 1784555 h 3110603"/>
                <a:gd name="connsiteX257" fmla="*/ 914400 w 1657350"/>
                <a:gd name="connsiteY257" fmla="*/ 1797872 h 3110603"/>
                <a:gd name="connsiteX258" fmla="*/ 892493 w 1657350"/>
                <a:gd name="connsiteY258" fmla="*/ 1818800 h 3110603"/>
                <a:gd name="connsiteX259" fmla="*/ 863918 w 1657350"/>
                <a:gd name="connsiteY259" fmla="*/ 1843532 h 3110603"/>
                <a:gd name="connsiteX260" fmla="*/ 833438 w 1657350"/>
                <a:gd name="connsiteY260" fmla="*/ 1873021 h 3110603"/>
                <a:gd name="connsiteX261" fmla="*/ 800100 w 1657350"/>
                <a:gd name="connsiteY261" fmla="*/ 1916779 h 3110603"/>
                <a:gd name="connsiteX262" fmla="*/ 781050 w 1657350"/>
                <a:gd name="connsiteY262" fmla="*/ 1953878 h 3110603"/>
                <a:gd name="connsiteX263" fmla="*/ 764857 w 1657350"/>
                <a:gd name="connsiteY263" fmla="*/ 2003343 h 3110603"/>
                <a:gd name="connsiteX264" fmla="*/ 758190 w 1657350"/>
                <a:gd name="connsiteY264" fmla="*/ 2042344 h 3110603"/>
                <a:gd name="connsiteX265" fmla="*/ 753428 w 1657350"/>
                <a:gd name="connsiteY265" fmla="*/ 2148885 h 3110603"/>
                <a:gd name="connsiteX266" fmla="*/ 754380 w 1657350"/>
                <a:gd name="connsiteY266" fmla="*/ 2202155 h 3110603"/>
                <a:gd name="connsiteX267" fmla="*/ 756285 w 1657350"/>
                <a:gd name="connsiteY267" fmla="*/ 2278256 h 3110603"/>
                <a:gd name="connsiteX268" fmla="*/ 759143 w 1657350"/>
                <a:gd name="connsiteY268" fmla="*/ 2337234 h 3110603"/>
                <a:gd name="connsiteX269" fmla="*/ 756285 w 1657350"/>
                <a:gd name="connsiteY269" fmla="*/ 2408578 h 3110603"/>
                <a:gd name="connsiteX270" fmla="*/ 756285 w 1657350"/>
                <a:gd name="connsiteY270" fmla="*/ 2419041 h 3110603"/>
                <a:gd name="connsiteX271" fmla="*/ 769620 w 1657350"/>
                <a:gd name="connsiteY271" fmla="*/ 2419041 h 3110603"/>
                <a:gd name="connsiteX272" fmla="*/ 972503 w 1657350"/>
                <a:gd name="connsiteY272" fmla="*/ 1087285 h 3110603"/>
                <a:gd name="connsiteX273" fmla="*/ 988695 w 1657350"/>
                <a:gd name="connsiteY273" fmla="*/ 1071113 h 3110603"/>
                <a:gd name="connsiteX274" fmla="*/ 1006793 w 1657350"/>
                <a:gd name="connsiteY274" fmla="*/ 1058747 h 3110603"/>
                <a:gd name="connsiteX275" fmla="*/ 1042988 w 1657350"/>
                <a:gd name="connsiteY275" fmla="*/ 1034966 h 3110603"/>
                <a:gd name="connsiteX276" fmla="*/ 1091565 w 1657350"/>
                <a:gd name="connsiteY276" fmla="*/ 1013087 h 3110603"/>
                <a:gd name="connsiteX277" fmla="*/ 1107757 w 1657350"/>
                <a:gd name="connsiteY277" fmla="*/ 1005477 h 3110603"/>
                <a:gd name="connsiteX278" fmla="*/ 1149668 w 1657350"/>
                <a:gd name="connsiteY278" fmla="*/ 984549 h 3110603"/>
                <a:gd name="connsiteX279" fmla="*/ 1174432 w 1657350"/>
                <a:gd name="connsiteY279" fmla="*/ 966475 h 3110603"/>
                <a:gd name="connsiteX280" fmla="*/ 1199198 w 1657350"/>
                <a:gd name="connsiteY280" fmla="*/ 948401 h 3110603"/>
                <a:gd name="connsiteX281" fmla="*/ 1226820 w 1657350"/>
                <a:gd name="connsiteY281" fmla="*/ 931279 h 3110603"/>
                <a:gd name="connsiteX282" fmla="*/ 1261110 w 1657350"/>
                <a:gd name="connsiteY282" fmla="*/ 915107 h 3110603"/>
                <a:gd name="connsiteX283" fmla="*/ 1291590 w 1657350"/>
                <a:gd name="connsiteY283" fmla="*/ 901790 h 3110603"/>
                <a:gd name="connsiteX284" fmla="*/ 1340168 w 1657350"/>
                <a:gd name="connsiteY284" fmla="*/ 880862 h 3110603"/>
                <a:gd name="connsiteX285" fmla="*/ 1375410 w 1657350"/>
                <a:gd name="connsiteY285" fmla="*/ 860886 h 3110603"/>
                <a:gd name="connsiteX286" fmla="*/ 1410652 w 1657350"/>
                <a:gd name="connsiteY286" fmla="*/ 839007 h 3110603"/>
                <a:gd name="connsiteX287" fmla="*/ 1448752 w 1657350"/>
                <a:gd name="connsiteY287" fmla="*/ 809518 h 3110603"/>
                <a:gd name="connsiteX288" fmla="*/ 1512570 w 1657350"/>
                <a:gd name="connsiteY288" fmla="*/ 742930 h 3110603"/>
                <a:gd name="connsiteX289" fmla="*/ 1543050 w 1657350"/>
                <a:gd name="connsiteY289" fmla="*/ 707734 h 3110603"/>
                <a:gd name="connsiteX290" fmla="*/ 1569720 w 1657350"/>
                <a:gd name="connsiteY290" fmla="*/ 674440 h 3110603"/>
                <a:gd name="connsiteX291" fmla="*/ 1584960 w 1657350"/>
                <a:gd name="connsiteY291" fmla="*/ 653512 h 3110603"/>
                <a:gd name="connsiteX292" fmla="*/ 1609725 w 1657350"/>
                <a:gd name="connsiteY292" fmla="*/ 610706 h 3110603"/>
                <a:gd name="connsiteX293" fmla="*/ 1624013 w 1657350"/>
                <a:gd name="connsiteY293" fmla="*/ 585022 h 3110603"/>
                <a:gd name="connsiteX294" fmla="*/ 1639252 w 1657350"/>
                <a:gd name="connsiteY294" fmla="*/ 565046 h 3110603"/>
                <a:gd name="connsiteX295" fmla="*/ 1651635 w 1657350"/>
                <a:gd name="connsiteY295" fmla="*/ 554582 h 3110603"/>
                <a:gd name="connsiteX296" fmla="*/ 1647825 w 1657350"/>
                <a:gd name="connsiteY296" fmla="*/ 553631 h 3110603"/>
                <a:gd name="connsiteX297" fmla="*/ 1644015 w 1657350"/>
                <a:gd name="connsiteY297" fmla="*/ 553631 h 3110603"/>
                <a:gd name="connsiteX298" fmla="*/ 1573530 w 1657350"/>
                <a:gd name="connsiteY298" fmla="*/ 560289 h 3110603"/>
                <a:gd name="connsiteX299" fmla="*/ 1559243 w 1657350"/>
                <a:gd name="connsiteY299" fmla="*/ 563143 h 3110603"/>
                <a:gd name="connsiteX300" fmla="*/ 1514475 w 1657350"/>
                <a:gd name="connsiteY300" fmla="*/ 579314 h 3110603"/>
                <a:gd name="connsiteX301" fmla="*/ 1477327 w 1657350"/>
                <a:gd name="connsiteY301" fmla="*/ 593583 h 3110603"/>
                <a:gd name="connsiteX302" fmla="*/ 1466850 w 1657350"/>
                <a:gd name="connsiteY302" fmla="*/ 598340 h 3110603"/>
                <a:gd name="connsiteX303" fmla="*/ 1444943 w 1657350"/>
                <a:gd name="connsiteY303" fmla="*/ 606901 h 3110603"/>
                <a:gd name="connsiteX304" fmla="*/ 1408748 w 1657350"/>
                <a:gd name="connsiteY304" fmla="*/ 624975 h 3110603"/>
                <a:gd name="connsiteX305" fmla="*/ 1373505 w 1657350"/>
                <a:gd name="connsiteY305" fmla="*/ 644951 h 3110603"/>
                <a:gd name="connsiteX306" fmla="*/ 1343025 w 1657350"/>
                <a:gd name="connsiteY306" fmla="*/ 666830 h 3110603"/>
                <a:gd name="connsiteX307" fmla="*/ 1300163 w 1657350"/>
                <a:gd name="connsiteY307" fmla="*/ 705831 h 3110603"/>
                <a:gd name="connsiteX308" fmla="*/ 1284923 w 1657350"/>
                <a:gd name="connsiteY308" fmla="*/ 721051 h 3110603"/>
                <a:gd name="connsiteX309" fmla="*/ 1263015 w 1657350"/>
                <a:gd name="connsiteY309" fmla="*/ 735320 h 3110603"/>
                <a:gd name="connsiteX310" fmla="*/ 1218248 w 1657350"/>
                <a:gd name="connsiteY310" fmla="*/ 762907 h 3110603"/>
                <a:gd name="connsiteX311" fmla="*/ 1179195 w 1657350"/>
                <a:gd name="connsiteY311" fmla="*/ 789542 h 3110603"/>
                <a:gd name="connsiteX312" fmla="*/ 1146810 w 1657350"/>
                <a:gd name="connsiteY312" fmla="*/ 819982 h 3110603"/>
                <a:gd name="connsiteX313" fmla="*/ 1125855 w 1657350"/>
                <a:gd name="connsiteY313" fmla="*/ 839007 h 3110603"/>
                <a:gd name="connsiteX314" fmla="*/ 1101090 w 1657350"/>
                <a:gd name="connsiteY314" fmla="*/ 862788 h 3110603"/>
                <a:gd name="connsiteX315" fmla="*/ 1097280 w 1657350"/>
                <a:gd name="connsiteY315" fmla="*/ 866593 h 3110603"/>
                <a:gd name="connsiteX316" fmla="*/ 1065848 w 1657350"/>
                <a:gd name="connsiteY316" fmla="*/ 907497 h 3110603"/>
                <a:gd name="connsiteX317" fmla="*/ 1059180 w 1657350"/>
                <a:gd name="connsiteY317" fmla="*/ 917961 h 3110603"/>
                <a:gd name="connsiteX318" fmla="*/ 1042988 w 1657350"/>
                <a:gd name="connsiteY318" fmla="*/ 949353 h 3110603"/>
                <a:gd name="connsiteX319" fmla="*/ 1009650 w 1657350"/>
                <a:gd name="connsiteY319" fmla="*/ 1000720 h 3110603"/>
                <a:gd name="connsiteX320" fmla="*/ 982980 w 1657350"/>
                <a:gd name="connsiteY320" fmla="*/ 1037819 h 3110603"/>
                <a:gd name="connsiteX321" fmla="*/ 966788 w 1657350"/>
                <a:gd name="connsiteY321" fmla="*/ 1066357 h 3110603"/>
                <a:gd name="connsiteX322" fmla="*/ 964882 w 1657350"/>
                <a:gd name="connsiteY322" fmla="*/ 1081577 h 3110603"/>
                <a:gd name="connsiteX323" fmla="*/ 972503 w 1657350"/>
                <a:gd name="connsiteY323" fmla="*/ 1087285 h 3110603"/>
                <a:gd name="connsiteX324" fmla="*/ 757238 w 1657350"/>
                <a:gd name="connsiteY324" fmla="*/ 165519 h 3110603"/>
                <a:gd name="connsiteX325" fmla="*/ 727710 w 1657350"/>
                <a:gd name="connsiteY325" fmla="*/ 192154 h 3110603"/>
                <a:gd name="connsiteX326" fmla="*/ 698182 w 1657350"/>
                <a:gd name="connsiteY326" fmla="*/ 225448 h 3110603"/>
                <a:gd name="connsiteX327" fmla="*/ 661035 w 1657350"/>
                <a:gd name="connsiteY327" fmla="*/ 309158 h 3110603"/>
                <a:gd name="connsiteX328" fmla="*/ 652463 w 1657350"/>
                <a:gd name="connsiteY328" fmla="*/ 349111 h 3110603"/>
                <a:gd name="connsiteX329" fmla="*/ 644843 w 1657350"/>
                <a:gd name="connsiteY329" fmla="*/ 480384 h 3110603"/>
                <a:gd name="connsiteX330" fmla="*/ 637222 w 1657350"/>
                <a:gd name="connsiteY330" fmla="*/ 547923 h 3110603"/>
                <a:gd name="connsiteX331" fmla="*/ 629603 w 1657350"/>
                <a:gd name="connsiteY331" fmla="*/ 610706 h 3110603"/>
                <a:gd name="connsiteX332" fmla="*/ 637222 w 1657350"/>
                <a:gd name="connsiteY332" fmla="*/ 657317 h 3110603"/>
                <a:gd name="connsiteX333" fmla="*/ 653415 w 1657350"/>
                <a:gd name="connsiteY333" fmla="*/ 692514 h 3110603"/>
                <a:gd name="connsiteX334" fmla="*/ 705803 w 1657350"/>
                <a:gd name="connsiteY334" fmla="*/ 758150 h 3110603"/>
                <a:gd name="connsiteX335" fmla="*/ 741045 w 1657350"/>
                <a:gd name="connsiteY335" fmla="*/ 798103 h 3110603"/>
                <a:gd name="connsiteX336" fmla="*/ 769620 w 1657350"/>
                <a:gd name="connsiteY336" fmla="*/ 819982 h 3110603"/>
                <a:gd name="connsiteX337" fmla="*/ 786765 w 1657350"/>
                <a:gd name="connsiteY337" fmla="*/ 826641 h 3110603"/>
                <a:gd name="connsiteX338" fmla="*/ 796290 w 1657350"/>
                <a:gd name="connsiteY338" fmla="*/ 827592 h 3110603"/>
                <a:gd name="connsiteX339" fmla="*/ 796290 w 1657350"/>
                <a:gd name="connsiteY339" fmla="*/ 819982 h 3110603"/>
                <a:gd name="connsiteX340" fmla="*/ 793432 w 1657350"/>
                <a:gd name="connsiteY340" fmla="*/ 792396 h 3110603"/>
                <a:gd name="connsiteX341" fmla="*/ 792480 w 1657350"/>
                <a:gd name="connsiteY341" fmla="*/ 763858 h 3110603"/>
                <a:gd name="connsiteX342" fmla="*/ 796290 w 1657350"/>
                <a:gd name="connsiteY342" fmla="*/ 718197 h 3110603"/>
                <a:gd name="connsiteX343" fmla="*/ 804863 w 1657350"/>
                <a:gd name="connsiteY343" fmla="*/ 685855 h 3110603"/>
                <a:gd name="connsiteX344" fmla="*/ 810578 w 1657350"/>
                <a:gd name="connsiteY344" fmla="*/ 670635 h 3110603"/>
                <a:gd name="connsiteX345" fmla="*/ 814388 w 1657350"/>
                <a:gd name="connsiteY345" fmla="*/ 663025 h 3110603"/>
                <a:gd name="connsiteX346" fmla="*/ 818197 w 1657350"/>
                <a:gd name="connsiteY346" fmla="*/ 659220 h 3110603"/>
                <a:gd name="connsiteX347" fmla="*/ 818197 w 1657350"/>
                <a:gd name="connsiteY347" fmla="*/ 644951 h 3110603"/>
                <a:gd name="connsiteX348" fmla="*/ 806768 w 1657350"/>
                <a:gd name="connsiteY348" fmla="*/ 526995 h 3110603"/>
                <a:gd name="connsiteX349" fmla="*/ 794385 w 1657350"/>
                <a:gd name="connsiteY349" fmla="*/ 416650 h 3110603"/>
                <a:gd name="connsiteX350" fmla="*/ 762953 w 1657350"/>
                <a:gd name="connsiteY350" fmla="*/ 200715 h 3110603"/>
                <a:gd name="connsiteX351" fmla="*/ 757238 w 1657350"/>
                <a:gd name="connsiteY351" fmla="*/ 165519 h 3110603"/>
                <a:gd name="connsiteX352" fmla="*/ 661035 w 1657350"/>
                <a:gd name="connsiteY352" fmla="*/ 1267072 h 3110603"/>
                <a:gd name="connsiteX353" fmla="*/ 657225 w 1657350"/>
                <a:gd name="connsiteY353" fmla="*/ 1261364 h 3110603"/>
                <a:gd name="connsiteX354" fmla="*/ 639128 w 1657350"/>
                <a:gd name="connsiteY354" fmla="*/ 1233778 h 3110603"/>
                <a:gd name="connsiteX355" fmla="*/ 612457 w 1657350"/>
                <a:gd name="connsiteY355" fmla="*/ 1204289 h 3110603"/>
                <a:gd name="connsiteX356" fmla="*/ 596265 w 1657350"/>
                <a:gd name="connsiteY356" fmla="*/ 1191923 h 3110603"/>
                <a:gd name="connsiteX357" fmla="*/ 586740 w 1657350"/>
                <a:gd name="connsiteY357" fmla="*/ 1181459 h 3110603"/>
                <a:gd name="connsiteX358" fmla="*/ 551497 w 1657350"/>
                <a:gd name="connsiteY358" fmla="*/ 1147214 h 3110603"/>
                <a:gd name="connsiteX359" fmla="*/ 516255 w 1657350"/>
                <a:gd name="connsiteY359" fmla="*/ 1105358 h 3110603"/>
                <a:gd name="connsiteX360" fmla="*/ 504825 w 1657350"/>
                <a:gd name="connsiteY360" fmla="*/ 1090138 h 3110603"/>
                <a:gd name="connsiteX361" fmla="*/ 465772 w 1657350"/>
                <a:gd name="connsiteY361" fmla="*/ 1045429 h 3110603"/>
                <a:gd name="connsiteX362" fmla="*/ 444818 w 1657350"/>
                <a:gd name="connsiteY362" fmla="*/ 1020697 h 3110603"/>
                <a:gd name="connsiteX363" fmla="*/ 410528 w 1657350"/>
                <a:gd name="connsiteY363" fmla="*/ 975988 h 3110603"/>
                <a:gd name="connsiteX364" fmla="*/ 401955 w 1657350"/>
                <a:gd name="connsiteY364" fmla="*/ 962670 h 3110603"/>
                <a:gd name="connsiteX365" fmla="*/ 382905 w 1657350"/>
                <a:gd name="connsiteY365" fmla="*/ 936986 h 3110603"/>
                <a:gd name="connsiteX366" fmla="*/ 340043 w 1657350"/>
                <a:gd name="connsiteY366" fmla="*/ 878008 h 3110603"/>
                <a:gd name="connsiteX367" fmla="*/ 300990 w 1657350"/>
                <a:gd name="connsiteY367" fmla="*/ 830446 h 3110603"/>
                <a:gd name="connsiteX368" fmla="*/ 280035 w 1657350"/>
                <a:gd name="connsiteY368" fmla="*/ 800957 h 3110603"/>
                <a:gd name="connsiteX369" fmla="*/ 270510 w 1657350"/>
                <a:gd name="connsiteY369" fmla="*/ 785737 h 3110603"/>
                <a:gd name="connsiteX370" fmla="*/ 261938 w 1657350"/>
                <a:gd name="connsiteY370" fmla="*/ 775273 h 3110603"/>
                <a:gd name="connsiteX371" fmla="*/ 259080 w 1657350"/>
                <a:gd name="connsiteY371" fmla="*/ 790493 h 3110603"/>
                <a:gd name="connsiteX372" fmla="*/ 260032 w 1657350"/>
                <a:gd name="connsiteY372" fmla="*/ 875155 h 3110603"/>
                <a:gd name="connsiteX373" fmla="*/ 264795 w 1657350"/>
                <a:gd name="connsiteY373" fmla="*/ 907497 h 3110603"/>
                <a:gd name="connsiteX374" fmla="*/ 280035 w 1657350"/>
                <a:gd name="connsiteY374" fmla="*/ 957914 h 3110603"/>
                <a:gd name="connsiteX375" fmla="*/ 293370 w 1657350"/>
                <a:gd name="connsiteY375" fmla="*/ 994061 h 3110603"/>
                <a:gd name="connsiteX376" fmla="*/ 316230 w 1657350"/>
                <a:gd name="connsiteY376" fmla="*/ 1043527 h 3110603"/>
                <a:gd name="connsiteX377" fmla="*/ 352425 w 1657350"/>
                <a:gd name="connsiteY377" fmla="*/ 1107261 h 3110603"/>
                <a:gd name="connsiteX378" fmla="*/ 376238 w 1657350"/>
                <a:gd name="connsiteY378" fmla="*/ 1145311 h 3110603"/>
                <a:gd name="connsiteX379" fmla="*/ 437197 w 1657350"/>
                <a:gd name="connsiteY379" fmla="*/ 1217606 h 3110603"/>
                <a:gd name="connsiteX380" fmla="*/ 472440 w 1657350"/>
                <a:gd name="connsiteY380" fmla="*/ 1252803 h 3110603"/>
                <a:gd name="connsiteX381" fmla="*/ 512445 w 1657350"/>
                <a:gd name="connsiteY381" fmla="*/ 1287048 h 3110603"/>
                <a:gd name="connsiteX382" fmla="*/ 571500 w 1657350"/>
                <a:gd name="connsiteY382" fmla="*/ 1317488 h 3110603"/>
                <a:gd name="connsiteX383" fmla="*/ 611505 w 1657350"/>
                <a:gd name="connsiteY383" fmla="*/ 1335562 h 3110603"/>
                <a:gd name="connsiteX384" fmla="*/ 624840 w 1657350"/>
                <a:gd name="connsiteY384" fmla="*/ 1342221 h 3110603"/>
                <a:gd name="connsiteX385" fmla="*/ 632460 w 1657350"/>
                <a:gd name="connsiteY385" fmla="*/ 1328903 h 3110603"/>
                <a:gd name="connsiteX386" fmla="*/ 661035 w 1657350"/>
                <a:gd name="connsiteY386" fmla="*/ 1267072 h 3110603"/>
                <a:gd name="connsiteX387" fmla="*/ 1163955 w 1657350"/>
                <a:gd name="connsiteY387" fmla="*/ 1409760 h 3110603"/>
                <a:gd name="connsiteX388" fmla="*/ 1175385 w 1657350"/>
                <a:gd name="connsiteY388" fmla="*/ 1404052 h 3110603"/>
                <a:gd name="connsiteX389" fmla="*/ 1191577 w 1657350"/>
                <a:gd name="connsiteY389" fmla="*/ 1390735 h 3110603"/>
                <a:gd name="connsiteX390" fmla="*/ 1231582 w 1657350"/>
                <a:gd name="connsiteY390" fmla="*/ 1339367 h 3110603"/>
                <a:gd name="connsiteX391" fmla="*/ 1276350 w 1657350"/>
                <a:gd name="connsiteY391" fmla="*/ 1214753 h 3110603"/>
                <a:gd name="connsiteX392" fmla="*/ 1286827 w 1657350"/>
                <a:gd name="connsiteY392" fmla="*/ 1041624 h 3110603"/>
                <a:gd name="connsiteX393" fmla="*/ 1277302 w 1657350"/>
                <a:gd name="connsiteY393" fmla="*/ 939840 h 3110603"/>
                <a:gd name="connsiteX394" fmla="*/ 1271588 w 1657350"/>
                <a:gd name="connsiteY394" fmla="*/ 919864 h 3110603"/>
                <a:gd name="connsiteX395" fmla="*/ 1261110 w 1657350"/>
                <a:gd name="connsiteY395" fmla="*/ 924620 h 3110603"/>
                <a:gd name="connsiteX396" fmla="*/ 1241107 w 1657350"/>
                <a:gd name="connsiteY396" fmla="*/ 936035 h 3110603"/>
                <a:gd name="connsiteX397" fmla="*/ 1198245 w 1657350"/>
                <a:gd name="connsiteY397" fmla="*/ 963621 h 3110603"/>
                <a:gd name="connsiteX398" fmla="*/ 1143000 w 1657350"/>
                <a:gd name="connsiteY398" fmla="*/ 1003574 h 3110603"/>
                <a:gd name="connsiteX399" fmla="*/ 1120140 w 1657350"/>
                <a:gd name="connsiteY399" fmla="*/ 1015940 h 3110603"/>
                <a:gd name="connsiteX400" fmla="*/ 1107757 w 1657350"/>
                <a:gd name="connsiteY400" fmla="*/ 1020697 h 3110603"/>
                <a:gd name="connsiteX401" fmla="*/ 1098232 w 1657350"/>
                <a:gd name="connsiteY401" fmla="*/ 1028307 h 3110603"/>
                <a:gd name="connsiteX402" fmla="*/ 1064895 w 1657350"/>
                <a:gd name="connsiteY402" fmla="*/ 1078723 h 3110603"/>
                <a:gd name="connsiteX403" fmla="*/ 1042988 w 1657350"/>
                <a:gd name="connsiteY403" fmla="*/ 1119627 h 3110603"/>
                <a:gd name="connsiteX404" fmla="*/ 1038225 w 1657350"/>
                <a:gd name="connsiteY404" fmla="*/ 1138652 h 3110603"/>
                <a:gd name="connsiteX405" fmla="*/ 1074420 w 1657350"/>
                <a:gd name="connsiteY405" fmla="*/ 1189069 h 3110603"/>
                <a:gd name="connsiteX406" fmla="*/ 1081088 w 1657350"/>
                <a:gd name="connsiteY406" fmla="*/ 1198581 h 3110603"/>
                <a:gd name="connsiteX407" fmla="*/ 1109663 w 1657350"/>
                <a:gd name="connsiteY407" fmla="*/ 1227119 h 3110603"/>
                <a:gd name="connsiteX408" fmla="*/ 1134428 w 1657350"/>
                <a:gd name="connsiteY408" fmla="*/ 1264218 h 3110603"/>
                <a:gd name="connsiteX409" fmla="*/ 1143000 w 1657350"/>
                <a:gd name="connsiteY409" fmla="*/ 1283243 h 3110603"/>
                <a:gd name="connsiteX410" fmla="*/ 1154430 w 1657350"/>
                <a:gd name="connsiteY410" fmla="*/ 1304171 h 3110603"/>
                <a:gd name="connsiteX411" fmla="*/ 1165860 w 1657350"/>
                <a:gd name="connsiteY411" fmla="*/ 1354587 h 3110603"/>
                <a:gd name="connsiteX412" fmla="*/ 1165860 w 1657350"/>
                <a:gd name="connsiteY412" fmla="*/ 1405955 h 3110603"/>
                <a:gd name="connsiteX413" fmla="*/ 1163955 w 1657350"/>
                <a:gd name="connsiteY413" fmla="*/ 1409760 h 3110603"/>
                <a:gd name="connsiteX414" fmla="*/ 669607 w 1657350"/>
                <a:gd name="connsiteY414" fmla="*/ 1254706 h 3110603"/>
                <a:gd name="connsiteX415" fmla="*/ 675322 w 1657350"/>
                <a:gd name="connsiteY415" fmla="*/ 1248047 h 3110603"/>
                <a:gd name="connsiteX416" fmla="*/ 683895 w 1657350"/>
                <a:gd name="connsiteY416" fmla="*/ 1235680 h 3110603"/>
                <a:gd name="connsiteX417" fmla="*/ 685800 w 1657350"/>
                <a:gd name="connsiteY417" fmla="*/ 1223314 h 3110603"/>
                <a:gd name="connsiteX418" fmla="*/ 681990 w 1657350"/>
                <a:gd name="connsiteY418" fmla="*/ 1214753 h 3110603"/>
                <a:gd name="connsiteX419" fmla="*/ 662940 w 1657350"/>
                <a:gd name="connsiteY419" fmla="*/ 1177654 h 3110603"/>
                <a:gd name="connsiteX420" fmla="*/ 648653 w 1657350"/>
                <a:gd name="connsiteY420" fmla="*/ 1152921 h 3110603"/>
                <a:gd name="connsiteX421" fmla="*/ 619125 w 1657350"/>
                <a:gd name="connsiteY421" fmla="*/ 1101553 h 3110603"/>
                <a:gd name="connsiteX422" fmla="*/ 607695 w 1657350"/>
                <a:gd name="connsiteY422" fmla="*/ 1072064 h 3110603"/>
                <a:gd name="connsiteX423" fmla="*/ 596265 w 1657350"/>
                <a:gd name="connsiteY423" fmla="*/ 1013087 h 3110603"/>
                <a:gd name="connsiteX424" fmla="*/ 578168 w 1657350"/>
                <a:gd name="connsiteY424" fmla="*/ 960767 h 3110603"/>
                <a:gd name="connsiteX425" fmla="*/ 545782 w 1657350"/>
                <a:gd name="connsiteY425" fmla="*/ 909400 h 3110603"/>
                <a:gd name="connsiteX426" fmla="*/ 511493 w 1657350"/>
                <a:gd name="connsiteY426" fmla="*/ 870398 h 3110603"/>
                <a:gd name="connsiteX427" fmla="*/ 483870 w 1657350"/>
                <a:gd name="connsiteY427" fmla="*/ 851373 h 3110603"/>
                <a:gd name="connsiteX428" fmla="*/ 433388 w 1657350"/>
                <a:gd name="connsiteY428" fmla="*/ 822836 h 3110603"/>
                <a:gd name="connsiteX429" fmla="*/ 399097 w 1657350"/>
                <a:gd name="connsiteY429" fmla="*/ 799054 h 3110603"/>
                <a:gd name="connsiteX430" fmla="*/ 365760 w 1657350"/>
                <a:gd name="connsiteY430" fmla="*/ 778127 h 3110603"/>
                <a:gd name="connsiteX431" fmla="*/ 343853 w 1657350"/>
                <a:gd name="connsiteY431" fmla="*/ 764809 h 3110603"/>
                <a:gd name="connsiteX432" fmla="*/ 296228 w 1657350"/>
                <a:gd name="connsiteY432" fmla="*/ 715344 h 3110603"/>
                <a:gd name="connsiteX433" fmla="*/ 262890 w 1657350"/>
                <a:gd name="connsiteY433" fmla="*/ 676342 h 3110603"/>
                <a:gd name="connsiteX434" fmla="*/ 234315 w 1657350"/>
                <a:gd name="connsiteY434" fmla="*/ 644951 h 3110603"/>
                <a:gd name="connsiteX435" fmla="*/ 197168 w 1657350"/>
                <a:gd name="connsiteY435" fmla="*/ 604998 h 3110603"/>
                <a:gd name="connsiteX436" fmla="*/ 140970 w 1657350"/>
                <a:gd name="connsiteY436" fmla="*/ 556484 h 3110603"/>
                <a:gd name="connsiteX437" fmla="*/ 138113 w 1657350"/>
                <a:gd name="connsiteY437" fmla="*/ 555533 h 3110603"/>
                <a:gd name="connsiteX438" fmla="*/ 139065 w 1657350"/>
                <a:gd name="connsiteY438" fmla="*/ 559338 h 3110603"/>
                <a:gd name="connsiteX439" fmla="*/ 152400 w 1657350"/>
                <a:gd name="connsiteY439" fmla="*/ 583119 h 3110603"/>
                <a:gd name="connsiteX440" fmla="*/ 179070 w 1657350"/>
                <a:gd name="connsiteY440" fmla="*/ 630682 h 3110603"/>
                <a:gd name="connsiteX441" fmla="*/ 203835 w 1657350"/>
                <a:gd name="connsiteY441" fmla="*/ 676342 h 3110603"/>
                <a:gd name="connsiteX442" fmla="*/ 244793 w 1657350"/>
                <a:gd name="connsiteY442" fmla="*/ 738174 h 3110603"/>
                <a:gd name="connsiteX443" fmla="*/ 261938 w 1657350"/>
                <a:gd name="connsiteY443" fmla="*/ 758150 h 3110603"/>
                <a:gd name="connsiteX444" fmla="*/ 265747 w 1657350"/>
                <a:gd name="connsiteY444" fmla="*/ 764809 h 3110603"/>
                <a:gd name="connsiteX445" fmla="*/ 283845 w 1657350"/>
                <a:gd name="connsiteY445" fmla="*/ 790493 h 3110603"/>
                <a:gd name="connsiteX446" fmla="*/ 311468 w 1657350"/>
                <a:gd name="connsiteY446" fmla="*/ 829494 h 3110603"/>
                <a:gd name="connsiteX447" fmla="*/ 336232 w 1657350"/>
                <a:gd name="connsiteY447" fmla="*/ 860886 h 3110603"/>
                <a:gd name="connsiteX448" fmla="*/ 356235 w 1657350"/>
                <a:gd name="connsiteY448" fmla="*/ 885618 h 3110603"/>
                <a:gd name="connsiteX449" fmla="*/ 372428 w 1657350"/>
                <a:gd name="connsiteY449" fmla="*/ 907497 h 3110603"/>
                <a:gd name="connsiteX450" fmla="*/ 414338 w 1657350"/>
                <a:gd name="connsiteY450" fmla="*/ 963621 h 3110603"/>
                <a:gd name="connsiteX451" fmla="*/ 436245 w 1657350"/>
                <a:gd name="connsiteY451" fmla="*/ 994061 h 3110603"/>
                <a:gd name="connsiteX452" fmla="*/ 438150 w 1657350"/>
                <a:gd name="connsiteY452" fmla="*/ 996915 h 3110603"/>
                <a:gd name="connsiteX453" fmla="*/ 481965 w 1657350"/>
                <a:gd name="connsiteY453" fmla="*/ 1050186 h 3110603"/>
                <a:gd name="connsiteX454" fmla="*/ 528638 w 1657350"/>
                <a:gd name="connsiteY454" fmla="*/ 1105358 h 3110603"/>
                <a:gd name="connsiteX455" fmla="*/ 562928 w 1657350"/>
                <a:gd name="connsiteY455" fmla="*/ 1144360 h 3110603"/>
                <a:gd name="connsiteX456" fmla="*/ 621030 w 1657350"/>
                <a:gd name="connsiteY456" fmla="*/ 1201435 h 3110603"/>
                <a:gd name="connsiteX457" fmla="*/ 641032 w 1657350"/>
                <a:gd name="connsiteY457" fmla="*/ 1220460 h 3110603"/>
                <a:gd name="connsiteX458" fmla="*/ 663893 w 1657350"/>
                <a:gd name="connsiteY458" fmla="*/ 1250900 h 3110603"/>
                <a:gd name="connsiteX459" fmla="*/ 669607 w 1657350"/>
                <a:gd name="connsiteY459" fmla="*/ 1254706 h 3110603"/>
                <a:gd name="connsiteX460" fmla="*/ 1664970 w 1657350"/>
                <a:gd name="connsiteY460" fmla="*/ 549826 h 3110603"/>
                <a:gd name="connsiteX461" fmla="*/ 1665923 w 1657350"/>
                <a:gd name="connsiteY461" fmla="*/ 548874 h 3110603"/>
                <a:gd name="connsiteX462" fmla="*/ 1647825 w 1657350"/>
                <a:gd name="connsiteY462" fmla="*/ 532703 h 3110603"/>
                <a:gd name="connsiteX463" fmla="*/ 1599248 w 1657350"/>
                <a:gd name="connsiteY463" fmla="*/ 498458 h 3110603"/>
                <a:gd name="connsiteX464" fmla="*/ 1568768 w 1657350"/>
                <a:gd name="connsiteY464" fmla="*/ 486091 h 3110603"/>
                <a:gd name="connsiteX465" fmla="*/ 1545907 w 1657350"/>
                <a:gd name="connsiteY465" fmla="*/ 484189 h 3110603"/>
                <a:gd name="connsiteX466" fmla="*/ 1493520 w 1657350"/>
                <a:gd name="connsiteY466" fmla="*/ 489896 h 3110603"/>
                <a:gd name="connsiteX467" fmla="*/ 1449705 w 1657350"/>
                <a:gd name="connsiteY467" fmla="*/ 507970 h 3110603"/>
                <a:gd name="connsiteX468" fmla="*/ 1405890 w 1657350"/>
                <a:gd name="connsiteY468" fmla="*/ 533654 h 3110603"/>
                <a:gd name="connsiteX469" fmla="*/ 1372552 w 1657350"/>
                <a:gd name="connsiteY469" fmla="*/ 548874 h 3110603"/>
                <a:gd name="connsiteX470" fmla="*/ 1301115 w 1657350"/>
                <a:gd name="connsiteY470" fmla="*/ 576461 h 3110603"/>
                <a:gd name="connsiteX471" fmla="*/ 1267777 w 1657350"/>
                <a:gd name="connsiteY471" fmla="*/ 588827 h 3110603"/>
                <a:gd name="connsiteX472" fmla="*/ 1219200 w 1657350"/>
                <a:gd name="connsiteY472" fmla="*/ 622121 h 3110603"/>
                <a:gd name="connsiteX473" fmla="*/ 1189673 w 1657350"/>
                <a:gd name="connsiteY473" fmla="*/ 648756 h 3110603"/>
                <a:gd name="connsiteX474" fmla="*/ 1159193 w 1657350"/>
                <a:gd name="connsiteY474" fmla="*/ 678245 h 3110603"/>
                <a:gd name="connsiteX475" fmla="*/ 1144905 w 1657350"/>
                <a:gd name="connsiteY475" fmla="*/ 695367 h 3110603"/>
                <a:gd name="connsiteX476" fmla="*/ 1107757 w 1657350"/>
                <a:gd name="connsiteY476" fmla="*/ 741979 h 3110603"/>
                <a:gd name="connsiteX477" fmla="*/ 1075373 w 1657350"/>
                <a:gd name="connsiteY477" fmla="*/ 790493 h 3110603"/>
                <a:gd name="connsiteX478" fmla="*/ 1055370 w 1657350"/>
                <a:gd name="connsiteY478" fmla="*/ 825689 h 3110603"/>
                <a:gd name="connsiteX479" fmla="*/ 1032510 w 1657350"/>
                <a:gd name="connsiteY479" fmla="*/ 877057 h 3110603"/>
                <a:gd name="connsiteX480" fmla="*/ 1022032 w 1657350"/>
                <a:gd name="connsiteY480" fmla="*/ 916059 h 3110603"/>
                <a:gd name="connsiteX481" fmla="*/ 1008697 w 1657350"/>
                <a:gd name="connsiteY481" fmla="*/ 953158 h 3110603"/>
                <a:gd name="connsiteX482" fmla="*/ 976313 w 1657350"/>
                <a:gd name="connsiteY482" fmla="*/ 991208 h 3110603"/>
                <a:gd name="connsiteX483" fmla="*/ 961072 w 1657350"/>
                <a:gd name="connsiteY483" fmla="*/ 1012135 h 3110603"/>
                <a:gd name="connsiteX484" fmla="*/ 951547 w 1657350"/>
                <a:gd name="connsiteY484" fmla="*/ 1045429 h 3110603"/>
                <a:gd name="connsiteX485" fmla="*/ 947738 w 1657350"/>
                <a:gd name="connsiteY485" fmla="*/ 1066357 h 3110603"/>
                <a:gd name="connsiteX486" fmla="*/ 953453 w 1657350"/>
                <a:gd name="connsiteY486" fmla="*/ 1073967 h 3110603"/>
                <a:gd name="connsiteX487" fmla="*/ 960120 w 1657350"/>
                <a:gd name="connsiteY487" fmla="*/ 1060649 h 3110603"/>
                <a:gd name="connsiteX488" fmla="*/ 987743 w 1657350"/>
                <a:gd name="connsiteY488" fmla="*/ 1014038 h 3110603"/>
                <a:gd name="connsiteX489" fmla="*/ 1016318 w 1657350"/>
                <a:gd name="connsiteY489" fmla="*/ 976939 h 3110603"/>
                <a:gd name="connsiteX490" fmla="*/ 1030605 w 1657350"/>
                <a:gd name="connsiteY490" fmla="*/ 955060 h 3110603"/>
                <a:gd name="connsiteX491" fmla="*/ 1055370 w 1657350"/>
                <a:gd name="connsiteY491" fmla="*/ 911302 h 3110603"/>
                <a:gd name="connsiteX492" fmla="*/ 1071563 w 1657350"/>
                <a:gd name="connsiteY492" fmla="*/ 884667 h 3110603"/>
                <a:gd name="connsiteX493" fmla="*/ 1095375 w 1657350"/>
                <a:gd name="connsiteY493" fmla="*/ 857081 h 3110603"/>
                <a:gd name="connsiteX494" fmla="*/ 1128713 w 1657350"/>
                <a:gd name="connsiteY494" fmla="*/ 822836 h 3110603"/>
                <a:gd name="connsiteX495" fmla="*/ 1170623 w 1657350"/>
                <a:gd name="connsiteY495" fmla="*/ 787639 h 3110603"/>
                <a:gd name="connsiteX496" fmla="*/ 1184910 w 1657350"/>
                <a:gd name="connsiteY496" fmla="*/ 776224 h 3110603"/>
                <a:gd name="connsiteX497" fmla="*/ 1218248 w 1657350"/>
                <a:gd name="connsiteY497" fmla="*/ 754345 h 3110603"/>
                <a:gd name="connsiteX498" fmla="*/ 1255395 w 1657350"/>
                <a:gd name="connsiteY498" fmla="*/ 729613 h 3110603"/>
                <a:gd name="connsiteX499" fmla="*/ 1294448 w 1657350"/>
                <a:gd name="connsiteY499" fmla="*/ 698221 h 3110603"/>
                <a:gd name="connsiteX500" fmla="*/ 1326832 w 1657350"/>
                <a:gd name="connsiteY500" fmla="*/ 667781 h 3110603"/>
                <a:gd name="connsiteX501" fmla="*/ 1368743 w 1657350"/>
                <a:gd name="connsiteY501" fmla="*/ 640195 h 3110603"/>
                <a:gd name="connsiteX502" fmla="*/ 1416368 w 1657350"/>
                <a:gd name="connsiteY502" fmla="*/ 613559 h 3110603"/>
                <a:gd name="connsiteX503" fmla="*/ 1455420 w 1657350"/>
                <a:gd name="connsiteY503" fmla="*/ 594534 h 3110603"/>
                <a:gd name="connsiteX504" fmla="*/ 1499235 w 1657350"/>
                <a:gd name="connsiteY504" fmla="*/ 577412 h 3110603"/>
                <a:gd name="connsiteX505" fmla="*/ 1543050 w 1657350"/>
                <a:gd name="connsiteY505" fmla="*/ 562192 h 3110603"/>
                <a:gd name="connsiteX506" fmla="*/ 1579245 w 1657350"/>
                <a:gd name="connsiteY506" fmla="*/ 550777 h 3110603"/>
                <a:gd name="connsiteX507" fmla="*/ 1591627 w 1657350"/>
                <a:gd name="connsiteY507" fmla="*/ 548874 h 3110603"/>
                <a:gd name="connsiteX508" fmla="*/ 1620202 w 1657350"/>
                <a:gd name="connsiteY508" fmla="*/ 545069 h 3110603"/>
                <a:gd name="connsiteX509" fmla="*/ 1657350 w 1657350"/>
                <a:gd name="connsiteY509" fmla="*/ 549826 h 3110603"/>
                <a:gd name="connsiteX510" fmla="*/ 1664970 w 1657350"/>
                <a:gd name="connsiteY510" fmla="*/ 549826 h 3110603"/>
                <a:gd name="connsiteX511" fmla="*/ 769620 w 1657350"/>
                <a:gd name="connsiteY511" fmla="*/ 1842581 h 3110603"/>
                <a:gd name="connsiteX512" fmla="*/ 774382 w 1657350"/>
                <a:gd name="connsiteY512" fmla="*/ 1822605 h 3110603"/>
                <a:gd name="connsiteX513" fmla="*/ 762000 w 1657350"/>
                <a:gd name="connsiteY513" fmla="*/ 1776944 h 3110603"/>
                <a:gd name="connsiteX514" fmla="*/ 731520 w 1657350"/>
                <a:gd name="connsiteY514" fmla="*/ 1740797 h 3110603"/>
                <a:gd name="connsiteX515" fmla="*/ 702945 w 1657350"/>
                <a:gd name="connsiteY515" fmla="*/ 1714162 h 3110603"/>
                <a:gd name="connsiteX516" fmla="*/ 504825 w 1657350"/>
                <a:gd name="connsiteY516" fmla="*/ 1637110 h 3110603"/>
                <a:gd name="connsiteX517" fmla="*/ 431482 w 1657350"/>
                <a:gd name="connsiteY517" fmla="*/ 1626646 h 3110603"/>
                <a:gd name="connsiteX518" fmla="*/ 366713 w 1657350"/>
                <a:gd name="connsiteY518" fmla="*/ 1597157 h 3110603"/>
                <a:gd name="connsiteX519" fmla="*/ 330518 w 1657350"/>
                <a:gd name="connsiteY519" fmla="*/ 1570522 h 3110603"/>
                <a:gd name="connsiteX520" fmla="*/ 238125 w 1657350"/>
                <a:gd name="connsiteY520" fmla="*/ 1542936 h 3110603"/>
                <a:gd name="connsiteX521" fmla="*/ 205740 w 1657350"/>
                <a:gd name="connsiteY521" fmla="*/ 1539130 h 3110603"/>
                <a:gd name="connsiteX522" fmla="*/ 114300 w 1657350"/>
                <a:gd name="connsiteY522" fmla="*/ 1537228 h 3110603"/>
                <a:gd name="connsiteX523" fmla="*/ 34290 w 1657350"/>
                <a:gd name="connsiteY523" fmla="*/ 1553399 h 3110603"/>
                <a:gd name="connsiteX524" fmla="*/ 25718 w 1657350"/>
                <a:gd name="connsiteY524" fmla="*/ 1554351 h 3110603"/>
                <a:gd name="connsiteX525" fmla="*/ 5715 w 1657350"/>
                <a:gd name="connsiteY525" fmla="*/ 1560058 h 3110603"/>
                <a:gd name="connsiteX526" fmla="*/ 0 w 1657350"/>
                <a:gd name="connsiteY526" fmla="*/ 1564814 h 3110603"/>
                <a:gd name="connsiteX527" fmla="*/ 4763 w 1657350"/>
                <a:gd name="connsiteY527" fmla="*/ 1566717 h 3110603"/>
                <a:gd name="connsiteX528" fmla="*/ 34290 w 1657350"/>
                <a:gd name="connsiteY528" fmla="*/ 1569571 h 3110603"/>
                <a:gd name="connsiteX529" fmla="*/ 84772 w 1657350"/>
                <a:gd name="connsiteY529" fmla="*/ 1579083 h 3110603"/>
                <a:gd name="connsiteX530" fmla="*/ 152400 w 1657350"/>
                <a:gd name="connsiteY530" fmla="*/ 1604767 h 3110603"/>
                <a:gd name="connsiteX531" fmla="*/ 212407 w 1657350"/>
                <a:gd name="connsiteY531" fmla="*/ 1628549 h 3110603"/>
                <a:gd name="connsiteX532" fmla="*/ 428625 w 1657350"/>
                <a:gd name="connsiteY532" fmla="*/ 1697039 h 3110603"/>
                <a:gd name="connsiteX533" fmla="*/ 651510 w 1657350"/>
                <a:gd name="connsiteY533" fmla="*/ 1746504 h 3110603"/>
                <a:gd name="connsiteX534" fmla="*/ 737235 w 1657350"/>
                <a:gd name="connsiteY534" fmla="*/ 1773139 h 3110603"/>
                <a:gd name="connsiteX535" fmla="*/ 750570 w 1657350"/>
                <a:gd name="connsiteY535" fmla="*/ 1778847 h 3110603"/>
                <a:gd name="connsiteX536" fmla="*/ 765810 w 1657350"/>
                <a:gd name="connsiteY536" fmla="*/ 1805482 h 3110603"/>
                <a:gd name="connsiteX537" fmla="*/ 768668 w 1657350"/>
                <a:gd name="connsiteY537" fmla="*/ 1823556 h 3110603"/>
                <a:gd name="connsiteX538" fmla="*/ 769620 w 1657350"/>
                <a:gd name="connsiteY538" fmla="*/ 1842581 h 3110603"/>
                <a:gd name="connsiteX539" fmla="*/ 22860 w 1657350"/>
                <a:gd name="connsiteY539" fmla="*/ 1548643 h 3110603"/>
                <a:gd name="connsiteX540" fmla="*/ 26670 w 1657350"/>
                <a:gd name="connsiteY540" fmla="*/ 1548643 h 3110603"/>
                <a:gd name="connsiteX541" fmla="*/ 60007 w 1657350"/>
                <a:gd name="connsiteY541" fmla="*/ 1543887 h 3110603"/>
                <a:gd name="connsiteX542" fmla="*/ 98107 w 1657350"/>
                <a:gd name="connsiteY542" fmla="*/ 1533423 h 3110603"/>
                <a:gd name="connsiteX543" fmla="*/ 151447 w 1657350"/>
                <a:gd name="connsiteY543" fmla="*/ 1526764 h 3110603"/>
                <a:gd name="connsiteX544" fmla="*/ 202882 w 1657350"/>
                <a:gd name="connsiteY544" fmla="*/ 1531520 h 3110603"/>
                <a:gd name="connsiteX545" fmla="*/ 268605 w 1657350"/>
                <a:gd name="connsiteY545" fmla="*/ 1540082 h 3110603"/>
                <a:gd name="connsiteX546" fmla="*/ 330518 w 1657350"/>
                <a:gd name="connsiteY546" fmla="*/ 1562912 h 3110603"/>
                <a:gd name="connsiteX547" fmla="*/ 382905 w 1657350"/>
                <a:gd name="connsiteY547" fmla="*/ 1597157 h 3110603"/>
                <a:gd name="connsiteX548" fmla="*/ 423863 w 1657350"/>
                <a:gd name="connsiteY548" fmla="*/ 1615231 h 3110603"/>
                <a:gd name="connsiteX549" fmla="*/ 471488 w 1657350"/>
                <a:gd name="connsiteY549" fmla="*/ 1619987 h 3110603"/>
                <a:gd name="connsiteX550" fmla="*/ 513397 w 1657350"/>
                <a:gd name="connsiteY550" fmla="*/ 1627598 h 3110603"/>
                <a:gd name="connsiteX551" fmla="*/ 609600 w 1657350"/>
                <a:gd name="connsiteY551" fmla="*/ 1657086 h 3110603"/>
                <a:gd name="connsiteX552" fmla="*/ 650557 w 1657350"/>
                <a:gd name="connsiteY552" fmla="*/ 1674209 h 3110603"/>
                <a:gd name="connsiteX553" fmla="*/ 683895 w 1657350"/>
                <a:gd name="connsiteY553" fmla="*/ 1691331 h 3110603"/>
                <a:gd name="connsiteX554" fmla="*/ 708660 w 1657350"/>
                <a:gd name="connsiteY554" fmla="*/ 1708454 h 3110603"/>
                <a:gd name="connsiteX555" fmla="*/ 715328 w 1657350"/>
                <a:gd name="connsiteY555" fmla="*/ 1712259 h 3110603"/>
                <a:gd name="connsiteX556" fmla="*/ 716280 w 1657350"/>
                <a:gd name="connsiteY556" fmla="*/ 1710356 h 3110603"/>
                <a:gd name="connsiteX557" fmla="*/ 710565 w 1657350"/>
                <a:gd name="connsiteY557" fmla="*/ 1701795 h 3110603"/>
                <a:gd name="connsiteX558" fmla="*/ 680085 w 1657350"/>
                <a:gd name="connsiteY558" fmla="*/ 1654233 h 3110603"/>
                <a:gd name="connsiteX559" fmla="*/ 669607 w 1657350"/>
                <a:gd name="connsiteY559" fmla="*/ 1642817 h 3110603"/>
                <a:gd name="connsiteX560" fmla="*/ 559118 w 1657350"/>
                <a:gd name="connsiteY560" fmla="*/ 1582888 h 3110603"/>
                <a:gd name="connsiteX561" fmla="*/ 443865 w 1657350"/>
                <a:gd name="connsiteY561" fmla="*/ 1545789 h 3110603"/>
                <a:gd name="connsiteX562" fmla="*/ 308610 w 1657350"/>
                <a:gd name="connsiteY562" fmla="*/ 1516301 h 3110603"/>
                <a:gd name="connsiteX563" fmla="*/ 224790 w 1657350"/>
                <a:gd name="connsiteY563" fmla="*/ 1507739 h 3110603"/>
                <a:gd name="connsiteX564" fmla="*/ 139065 w 1657350"/>
                <a:gd name="connsiteY564" fmla="*/ 1511544 h 3110603"/>
                <a:gd name="connsiteX565" fmla="*/ 100965 w 1657350"/>
                <a:gd name="connsiteY565" fmla="*/ 1519154 h 3110603"/>
                <a:gd name="connsiteX566" fmla="*/ 22860 w 1657350"/>
                <a:gd name="connsiteY566" fmla="*/ 1548643 h 3110603"/>
                <a:gd name="connsiteX567" fmla="*/ 1572577 w 1657350"/>
                <a:gd name="connsiteY567" fmla="*/ 1597157 h 3110603"/>
                <a:gd name="connsiteX568" fmla="*/ 1572577 w 1657350"/>
                <a:gd name="connsiteY568" fmla="*/ 1595255 h 3110603"/>
                <a:gd name="connsiteX569" fmla="*/ 1561148 w 1657350"/>
                <a:gd name="connsiteY569" fmla="*/ 1593352 h 3110603"/>
                <a:gd name="connsiteX570" fmla="*/ 1499235 w 1657350"/>
                <a:gd name="connsiteY570" fmla="*/ 1578132 h 3110603"/>
                <a:gd name="connsiteX571" fmla="*/ 1406843 w 1657350"/>
                <a:gd name="connsiteY571" fmla="*/ 1571473 h 3110603"/>
                <a:gd name="connsiteX572" fmla="*/ 1367790 w 1657350"/>
                <a:gd name="connsiteY572" fmla="*/ 1580986 h 3110603"/>
                <a:gd name="connsiteX573" fmla="*/ 1183005 w 1657350"/>
                <a:gd name="connsiteY573" fmla="*/ 1638061 h 3110603"/>
                <a:gd name="connsiteX574" fmla="*/ 1126807 w 1657350"/>
                <a:gd name="connsiteY574" fmla="*/ 1648525 h 3110603"/>
                <a:gd name="connsiteX575" fmla="*/ 1062038 w 1657350"/>
                <a:gd name="connsiteY575" fmla="*/ 1675160 h 3110603"/>
                <a:gd name="connsiteX576" fmla="*/ 952500 w 1657350"/>
                <a:gd name="connsiteY576" fmla="*/ 1743650 h 3110603"/>
                <a:gd name="connsiteX577" fmla="*/ 856297 w 1657350"/>
                <a:gd name="connsiteY577" fmla="*/ 1829263 h 3110603"/>
                <a:gd name="connsiteX578" fmla="*/ 838200 w 1657350"/>
                <a:gd name="connsiteY578" fmla="*/ 1851142 h 3110603"/>
                <a:gd name="connsiteX579" fmla="*/ 829628 w 1657350"/>
                <a:gd name="connsiteY579" fmla="*/ 1861606 h 3110603"/>
                <a:gd name="connsiteX580" fmla="*/ 824865 w 1657350"/>
                <a:gd name="connsiteY580" fmla="*/ 1867313 h 3110603"/>
                <a:gd name="connsiteX581" fmla="*/ 822960 w 1657350"/>
                <a:gd name="connsiteY581" fmla="*/ 1871119 h 3110603"/>
                <a:gd name="connsiteX582" fmla="*/ 829628 w 1657350"/>
                <a:gd name="connsiteY582" fmla="*/ 1865411 h 3110603"/>
                <a:gd name="connsiteX583" fmla="*/ 853440 w 1657350"/>
                <a:gd name="connsiteY583" fmla="*/ 1840678 h 3110603"/>
                <a:gd name="connsiteX584" fmla="*/ 971550 w 1657350"/>
                <a:gd name="connsiteY584" fmla="*/ 1743650 h 3110603"/>
                <a:gd name="connsiteX585" fmla="*/ 1075373 w 1657350"/>
                <a:gd name="connsiteY585" fmla="*/ 1694185 h 3110603"/>
                <a:gd name="connsiteX586" fmla="*/ 1081088 w 1657350"/>
                <a:gd name="connsiteY586" fmla="*/ 1692283 h 3110603"/>
                <a:gd name="connsiteX587" fmla="*/ 1169670 w 1657350"/>
                <a:gd name="connsiteY587" fmla="*/ 1667550 h 3110603"/>
                <a:gd name="connsiteX588" fmla="*/ 1334452 w 1657350"/>
                <a:gd name="connsiteY588" fmla="*/ 1626646 h 3110603"/>
                <a:gd name="connsiteX589" fmla="*/ 1469707 w 1657350"/>
                <a:gd name="connsiteY589" fmla="*/ 1602865 h 3110603"/>
                <a:gd name="connsiteX590" fmla="*/ 1521143 w 1657350"/>
                <a:gd name="connsiteY590" fmla="*/ 1599060 h 3110603"/>
                <a:gd name="connsiteX591" fmla="*/ 1560195 w 1657350"/>
                <a:gd name="connsiteY591" fmla="*/ 1597157 h 3110603"/>
                <a:gd name="connsiteX592" fmla="*/ 1572577 w 1657350"/>
                <a:gd name="connsiteY592" fmla="*/ 1597157 h 3110603"/>
                <a:gd name="connsiteX593" fmla="*/ 874395 w 1657350"/>
                <a:gd name="connsiteY593" fmla="*/ 1020697 h 3110603"/>
                <a:gd name="connsiteX594" fmla="*/ 885825 w 1657350"/>
                <a:gd name="connsiteY594" fmla="*/ 1028307 h 3110603"/>
                <a:gd name="connsiteX595" fmla="*/ 902018 w 1657350"/>
                <a:gd name="connsiteY595" fmla="*/ 1048283 h 3110603"/>
                <a:gd name="connsiteX596" fmla="*/ 922020 w 1657350"/>
                <a:gd name="connsiteY596" fmla="*/ 1059698 h 3110603"/>
                <a:gd name="connsiteX597" fmla="*/ 937260 w 1657350"/>
                <a:gd name="connsiteY597" fmla="*/ 1066357 h 3110603"/>
                <a:gd name="connsiteX598" fmla="*/ 941070 w 1657350"/>
                <a:gd name="connsiteY598" fmla="*/ 1049234 h 3110603"/>
                <a:gd name="connsiteX599" fmla="*/ 951547 w 1657350"/>
                <a:gd name="connsiteY599" fmla="*/ 1014038 h 3110603"/>
                <a:gd name="connsiteX600" fmla="*/ 962978 w 1657350"/>
                <a:gd name="connsiteY600" fmla="*/ 989305 h 3110603"/>
                <a:gd name="connsiteX601" fmla="*/ 979170 w 1657350"/>
                <a:gd name="connsiteY601" fmla="*/ 973134 h 3110603"/>
                <a:gd name="connsiteX602" fmla="*/ 1002982 w 1657350"/>
                <a:gd name="connsiteY602" fmla="*/ 942694 h 3110603"/>
                <a:gd name="connsiteX603" fmla="*/ 1017270 w 1657350"/>
                <a:gd name="connsiteY603" fmla="*/ 902741 h 3110603"/>
                <a:gd name="connsiteX604" fmla="*/ 1025843 w 1657350"/>
                <a:gd name="connsiteY604" fmla="*/ 873252 h 3110603"/>
                <a:gd name="connsiteX605" fmla="*/ 1027747 w 1657350"/>
                <a:gd name="connsiteY605" fmla="*/ 863740 h 3110603"/>
                <a:gd name="connsiteX606" fmla="*/ 1009650 w 1657350"/>
                <a:gd name="connsiteY606" fmla="*/ 866593 h 3110603"/>
                <a:gd name="connsiteX607" fmla="*/ 980122 w 1657350"/>
                <a:gd name="connsiteY607" fmla="*/ 878960 h 3110603"/>
                <a:gd name="connsiteX608" fmla="*/ 957263 w 1657350"/>
                <a:gd name="connsiteY608" fmla="*/ 893229 h 3110603"/>
                <a:gd name="connsiteX609" fmla="*/ 921068 w 1657350"/>
                <a:gd name="connsiteY609" fmla="*/ 919864 h 3110603"/>
                <a:gd name="connsiteX610" fmla="*/ 886778 w 1657350"/>
                <a:gd name="connsiteY610" fmla="*/ 947450 h 3110603"/>
                <a:gd name="connsiteX611" fmla="*/ 879157 w 1657350"/>
                <a:gd name="connsiteY611" fmla="*/ 953158 h 3110603"/>
                <a:gd name="connsiteX612" fmla="*/ 844868 w 1657350"/>
                <a:gd name="connsiteY612" fmla="*/ 987403 h 3110603"/>
                <a:gd name="connsiteX613" fmla="*/ 841057 w 1657350"/>
                <a:gd name="connsiteY613" fmla="*/ 995964 h 3110603"/>
                <a:gd name="connsiteX614" fmla="*/ 839153 w 1657350"/>
                <a:gd name="connsiteY614" fmla="*/ 1013087 h 3110603"/>
                <a:gd name="connsiteX615" fmla="*/ 836295 w 1657350"/>
                <a:gd name="connsiteY615" fmla="*/ 1048283 h 3110603"/>
                <a:gd name="connsiteX616" fmla="*/ 838200 w 1657350"/>
                <a:gd name="connsiteY616" fmla="*/ 1056844 h 3110603"/>
                <a:gd name="connsiteX617" fmla="*/ 848678 w 1657350"/>
                <a:gd name="connsiteY617" fmla="*/ 1053039 h 3110603"/>
                <a:gd name="connsiteX618" fmla="*/ 865822 w 1657350"/>
                <a:gd name="connsiteY618" fmla="*/ 1040673 h 3110603"/>
                <a:gd name="connsiteX619" fmla="*/ 870585 w 1657350"/>
                <a:gd name="connsiteY619" fmla="*/ 1027355 h 3110603"/>
                <a:gd name="connsiteX620" fmla="*/ 874395 w 1657350"/>
                <a:gd name="connsiteY620" fmla="*/ 1020697 h 3110603"/>
                <a:gd name="connsiteX621" fmla="*/ 422910 w 1657350"/>
                <a:gd name="connsiteY621" fmla="*/ 2396211 h 3110603"/>
                <a:gd name="connsiteX622" fmla="*/ 430530 w 1657350"/>
                <a:gd name="connsiteY622" fmla="*/ 2402870 h 3110603"/>
                <a:gd name="connsiteX623" fmla="*/ 575310 w 1657350"/>
                <a:gd name="connsiteY623" fmla="*/ 2427603 h 3110603"/>
                <a:gd name="connsiteX624" fmla="*/ 780097 w 1657350"/>
                <a:gd name="connsiteY624" fmla="*/ 2439018 h 3110603"/>
                <a:gd name="connsiteX625" fmla="*/ 1114425 w 1657350"/>
                <a:gd name="connsiteY625" fmla="*/ 2429505 h 3110603"/>
                <a:gd name="connsiteX626" fmla="*/ 1173480 w 1657350"/>
                <a:gd name="connsiteY626" fmla="*/ 2408578 h 3110603"/>
                <a:gd name="connsiteX627" fmla="*/ 1163003 w 1657350"/>
                <a:gd name="connsiteY627" fmla="*/ 2392406 h 3110603"/>
                <a:gd name="connsiteX628" fmla="*/ 1138238 w 1657350"/>
                <a:gd name="connsiteY628" fmla="*/ 2381943 h 3110603"/>
                <a:gd name="connsiteX629" fmla="*/ 813435 w 1657350"/>
                <a:gd name="connsiteY629" fmla="*/ 2346746 h 3110603"/>
                <a:gd name="connsiteX630" fmla="*/ 796290 w 1657350"/>
                <a:gd name="connsiteY630" fmla="*/ 2349600 h 3110603"/>
                <a:gd name="connsiteX631" fmla="*/ 814388 w 1657350"/>
                <a:gd name="connsiteY631" fmla="*/ 2355308 h 3110603"/>
                <a:gd name="connsiteX632" fmla="*/ 1118235 w 1657350"/>
                <a:gd name="connsiteY632" fmla="*/ 2385747 h 3110603"/>
                <a:gd name="connsiteX633" fmla="*/ 1132523 w 1657350"/>
                <a:gd name="connsiteY633" fmla="*/ 2391455 h 3110603"/>
                <a:gd name="connsiteX634" fmla="*/ 1136332 w 1657350"/>
                <a:gd name="connsiteY634" fmla="*/ 2404772 h 3110603"/>
                <a:gd name="connsiteX635" fmla="*/ 1127760 w 1657350"/>
                <a:gd name="connsiteY635" fmla="*/ 2411431 h 3110603"/>
                <a:gd name="connsiteX636" fmla="*/ 1027747 w 1657350"/>
                <a:gd name="connsiteY636" fmla="*/ 2430456 h 3110603"/>
                <a:gd name="connsiteX637" fmla="*/ 880110 w 1657350"/>
                <a:gd name="connsiteY637" fmla="*/ 2430456 h 3110603"/>
                <a:gd name="connsiteX638" fmla="*/ 621982 w 1657350"/>
                <a:gd name="connsiteY638" fmla="*/ 2421895 h 3110603"/>
                <a:gd name="connsiteX639" fmla="*/ 515303 w 1657350"/>
                <a:gd name="connsiteY639" fmla="*/ 2412383 h 3110603"/>
                <a:gd name="connsiteX640" fmla="*/ 462915 w 1657350"/>
                <a:gd name="connsiteY640" fmla="*/ 2399065 h 3110603"/>
                <a:gd name="connsiteX641" fmla="*/ 482918 w 1657350"/>
                <a:gd name="connsiteY641" fmla="*/ 2380040 h 3110603"/>
                <a:gd name="connsiteX642" fmla="*/ 738188 w 1657350"/>
                <a:gd name="connsiteY642" fmla="*/ 2358161 h 3110603"/>
                <a:gd name="connsiteX643" fmla="*/ 738188 w 1657350"/>
                <a:gd name="connsiteY643" fmla="*/ 2344843 h 3110603"/>
                <a:gd name="connsiteX644" fmla="*/ 428625 w 1657350"/>
                <a:gd name="connsiteY644" fmla="*/ 2390504 h 3110603"/>
                <a:gd name="connsiteX645" fmla="*/ 422910 w 1657350"/>
                <a:gd name="connsiteY645" fmla="*/ 2396211 h 3110603"/>
                <a:gd name="connsiteX646" fmla="*/ 422910 w 1657350"/>
                <a:gd name="connsiteY646" fmla="*/ 2396211 h 3110603"/>
                <a:gd name="connsiteX647" fmla="*/ 798195 w 1657350"/>
                <a:gd name="connsiteY647" fmla="*/ 2419041 h 3110603"/>
                <a:gd name="connsiteX648" fmla="*/ 806768 w 1657350"/>
                <a:gd name="connsiteY648" fmla="*/ 2418090 h 3110603"/>
                <a:gd name="connsiteX649" fmla="*/ 1103948 w 1657350"/>
                <a:gd name="connsiteY649" fmla="*/ 2409529 h 3110603"/>
                <a:gd name="connsiteX650" fmla="*/ 1120140 w 1657350"/>
                <a:gd name="connsiteY650" fmla="*/ 2395260 h 3110603"/>
                <a:gd name="connsiteX651" fmla="*/ 962978 w 1657350"/>
                <a:gd name="connsiteY651" fmla="*/ 2370527 h 3110603"/>
                <a:gd name="connsiteX652" fmla="*/ 873443 w 1657350"/>
                <a:gd name="connsiteY652" fmla="*/ 2362918 h 3110603"/>
                <a:gd name="connsiteX653" fmla="*/ 796290 w 1657350"/>
                <a:gd name="connsiteY653" fmla="*/ 2369576 h 3110603"/>
                <a:gd name="connsiteX654" fmla="*/ 794385 w 1657350"/>
                <a:gd name="connsiteY654" fmla="*/ 2396211 h 3110603"/>
                <a:gd name="connsiteX655" fmla="*/ 794385 w 1657350"/>
                <a:gd name="connsiteY655" fmla="*/ 2410480 h 3110603"/>
                <a:gd name="connsiteX656" fmla="*/ 798195 w 1657350"/>
                <a:gd name="connsiteY656" fmla="*/ 2419041 h 3110603"/>
                <a:gd name="connsiteX657" fmla="*/ 672465 w 1657350"/>
                <a:gd name="connsiteY657" fmla="*/ 819982 h 3110603"/>
                <a:gd name="connsiteX658" fmla="*/ 670560 w 1657350"/>
                <a:gd name="connsiteY658" fmla="*/ 820933 h 3110603"/>
                <a:gd name="connsiteX659" fmla="*/ 673418 w 1657350"/>
                <a:gd name="connsiteY659" fmla="*/ 826641 h 3110603"/>
                <a:gd name="connsiteX660" fmla="*/ 704850 w 1657350"/>
                <a:gd name="connsiteY660" fmla="*/ 886570 h 3110603"/>
                <a:gd name="connsiteX661" fmla="*/ 733425 w 1657350"/>
                <a:gd name="connsiteY661" fmla="*/ 959816 h 3110603"/>
                <a:gd name="connsiteX662" fmla="*/ 744855 w 1657350"/>
                <a:gd name="connsiteY662" fmla="*/ 1005477 h 3110603"/>
                <a:gd name="connsiteX663" fmla="*/ 756285 w 1657350"/>
                <a:gd name="connsiteY663" fmla="*/ 1053991 h 3110603"/>
                <a:gd name="connsiteX664" fmla="*/ 759143 w 1657350"/>
                <a:gd name="connsiteY664" fmla="*/ 1072064 h 3110603"/>
                <a:gd name="connsiteX665" fmla="*/ 758190 w 1657350"/>
                <a:gd name="connsiteY665" fmla="*/ 1100602 h 3110603"/>
                <a:gd name="connsiteX666" fmla="*/ 759143 w 1657350"/>
                <a:gd name="connsiteY666" fmla="*/ 1106310 h 3110603"/>
                <a:gd name="connsiteX667" fmla="*/ 808672 w 1657350"/>
                <a:gd name="connsiteY667" fmla="*/ 1068259 h 3110603"/>
                <a:gd name="connsiteX668" fmla="*/ 802957 w 1657350"/>
                <a:gd name="connsiteY668" fmla="*/ 1028307 h 3110603"/>
                <a:gd name="connsiteX669" fmla="*/ 800100 w 1657350"/>
                <a:gd name="connsiteY669" fmla="*/ 1014989 h 3110603"/>
                <a:gd name="connsiteX670" fmla="*/ 785813 w 1657350"/>
                <a:gd name="connsiteY670" fmla="*/ 975988 h 3110603"/>
                <a:gd name="connsiteX671" fmla="*/ 764857 w 1657350"/>
                <a:gd name="connsiteY671" fmla="*/ 934132 h 3110603"/>
                <a:gd name="connsiteX672" fmla="*/ 758190 w 1657350"/>
                <a:gd name="connsiteY672" fmla="*/ 924620 h 3110603"/>
                <a:gd name="connsiteX673" fmla="*/ 728663 w 1657350"/>
                <a:gd name="connsiteY673" fmla="*/ 883716 h 3110603"/>
                <a:gd name="connsiteX674" fmla="*/ 685800 w 1657350"/>
                <a:gd name="connsiteY674" fmla="*/ 833299 h 3110603"/>
                <a:gd name="connsiteX675" fmla="*/ 672465 w 1657350"/>
                <a:gd name="connsiteY675" fmla="*/ 819982 h 3110603"/>
                <a:gd name="connsiteX676" fmla="*/ 468630 w 1657350"/>
                <a:gd name="connsiteY676" fmla="*/ 2392406 h 3110603"/>
                <a:gd name="connsiteX677" fmla="*/ 474345 w 1657350"/>
                <a:gd name="connsiteY677" fmla="*/ 2396211 h 3110603"/>
                <a:gd name="connsiteX678" fmla="*/ 730568 w 1657350"/>
                <a:gd name="connsiteY678" fmla="*/ 2419993 h 3110603"/>
                <a:gd name="connsiteX679" fmla="*/ 737235 w 1657350"/>
                <a:gd name="connsiteY679" fmla="*/ 2370527 h 3110603"/>
                <a:gd name="connsiteX680" fmla="*/ 728663 w 1657350"/>
                <a:gd name="connsiteY680" fmla="*/ 2368625 h 3110603"/>
                <a:gd name="connsiteX681" fmla="*/ 488632 w 1657350"/>
                <a:gd name="connsiteY681" fmla="*/ 2385747 h 3110603"/>
                <a:gd name="connsiteX682" fmla="*/ 468630 w 1657350"/>
                <a:gd name="connsiteY682" fmla="*/ 2392406 h 3110603"/>
                <a:gd name="connsiteX683" fmla="*/ 641032 w 1657350"/>
                <a:gd name="connsiteY683" fmla="*/ 352916 h 3110603"/>
                <a:gd name="connsiteX684" fmla="*/ 639128 w 1657350"/>
                <a:gd name="connsiteY684" fmla="*/ 356721 h 3110603"/>
                <a:gd name="connsiteX685" fmla="*/ 630555 w 1657350"/>
                <a:gd name="connsiteY685" fmla="*/ 383356 h 3110603"/>
                <a:gd name="connsiteX686" fmla="*/ 608647 w 1657350"/>
                <a:gd name="connsiteY686" fmla="*/ 464213 h 3110603"/>
                <a:gd name="connsiteX687" fmla="*/ 602932 w 1657350"/>
                <a:gd name="connsiteY687" fmla="*/ 512727 h 3110603"/>
                <a:gd name="connsiteX688" fmla="*/ 601028 w 1657350"/>
                <a:gd name="connsiteY688" fmla="*/ 556484 h 3110603"/>
                <a:gd name="connsiteX689" fmla="*/ 601980 w 1657350"/>
                <a:gd name="connsiteY689" fmla="*/ 563143 h 3110603"/>
                <a:gd name="connsiteX690" fmla="*/ 606743 w 1657350"/>
                <a:gd name="connsiteY690" fmla="*/ 598340 h 3110603"/>
                <a:gd name="connsiteX691" fmla="*/ 617220 w 1657350"/>
                <a:gd name="connsiteY691" fmla="*/ 637341 h 3110603"/>
                <a:gd name="connsiteX692" fmla="*/ 622935 w 1657350"/>
                <a:gd name="connsiteY692" fmla="*/ 638292 h 3110603"/>
                <a:gd name="connsiteX693" fmla="*/ 620078 w 1657350"/>
                <a:gd name="connsiteY693" fmla="*/ 620218 h 3110603"/>
                <a:gd name="connsiteX694" fmla="*/ 620078 w 1657350"/>
                <a:gd name="connsiteY694" fmla="*/ 594534 h 3110603"/>
                <a:gd name="connsiteX695" fmla="*/ 626745 w 1657350"/>
                <a:gd name="connsiteY695" fmla="*/ 544118 h 3110603"/>
                <a:gd name="connsiteX696" fmla="*/ 635318 w 1657350"/>
                <a:gd name="connsiteY696" fmla="*/ 500360 h 3110603"/>
                <a:gd name="connsiteX697" fmla="*/ 639128 w 1657350"/>
                <a:gd name="connsiteY697" fmla="*/ 439480 h 3110603"/>
                <a:gd name="connsiteX698" fmla="*/ 640080 w 1657350"/>
                <a:gd name="connsiteY698" fmla="*/ 409040 h 3110603"/>
                <a:gd name="connsiteX699" fmla="*/ 641985 w 1657350"/>
                <a:gd name="connsiteY699" fmla="*/ 384307 h 3110603"/>
                <a:gd name="connsiteX700" fmla="*/ 641032 w 1657350"/>
                <a:gd name="connsiteY700" fmla="*/ 352916 h 3110603"/>
                <a:gd name="connsiteX701" fmla="*/ 825818 w 1657350"/>
                <a:gd name="connsiteY701" fmla="*/ 838056 h 3110603"/>
                <a:gd name="connsiteX702" fmla="*/ 821055 w 1657350"/>
                <a:gd name="connsiteY702" fmla="*/ 849471 h 3110603"/>
                <a:gd name="connsiteX703" fmla="*/ 819150 w 1657350"/>
                <a:gd name="connsiteY703" fmla="*/ 863740 h 3110603"/>
                <a:gd name="connsiteX704" fmla="*/ 817245 w 1657350"/>
                <a:gd name="connsiteY704" fmla="*/ 882765 h 3110603"/>
                <a:gd name="connsiteX705" fmla="*/ 818197 w 1657350"/>
                <a:gd name="connsiteY705" fmla="*/ 940791 h 3110603"/>
                <a:gd name="connsiteX706" fmla="*/ 816293 w 1657350"/>
                <a:gd name="connsiteY706" fmla="*/ 1034014 h 3110603"/>
                <a:gd name="connsiteX707" fmla="*/ 818197 w 1657350"/>
                <a:gd name="connsiteY707" fmla="*/ 1063503 h 3110603"/>
                <a:gd name="connsiteX708" fmla="*/ 820103 w 1657350"/>
                <a:gd name="connsiteY708" fmla="*/ 1065406 h 3110603"/>
                <a:gd name="connsiteX709" fmla="*/ 824865 w 1657350"/>
                <a:gd name="connsiteY709" fmla="*/ 1061601 h 3110603"/>
                <a:gd name="connsiteX710" fmla="*/ 824865 w 1657350"/>
                <a:gd name="connsiteY710" fmla="*/ 1052088 h 3110603"/>
                <a:gd name="connsiteX711" fmla="*/ 827722 w 1657350"/>
                <a:gd name="connsiteY711" fmla="*/ 1005477 h 3110603"/>
                <a:gd name="connsiteX712" fmla="*/ 831532 w 1657350"/>
                <a:gd name="connsiteY712" fmla="*/ 956011 h 3110603"/>
                <a:gd name="connsiteX713" fmla="*/ 837247 w 1657350"/>
                <a:gd name="connsiteY713" fmla="*/ 891326 h 3110603"/>
                <a:gd name="connsiteX714" fmla="*/ 838200 w 1657350"/>
                <a:gd name="connsiteY714" fmla="*/ 865642 h 3110603"/>
                <a:gd name="connsiteX715" fmla="*/ 840105 w 1657350"/>
                <a:gd name="connsiteY715" fmla="*/ 798103 h 3110603"/>
                <a:gd name="connsiteX716" fmla="*/ 840105 w 1657350"/>
                <a:gd name="connsiteY716" fmla="*/ 740077 h 3110603"/>
                <a:gd name="connsiteX717" fmla="*/ 840105 w 1657350"/>
                <a:gd name="connsiteY717" fmla="*/ 701075 h 3110603"/>
                <a:gd name="connsiteX718" fmla="*/ 839153 w 1657350"/>
                <a:gd name="connsiteY718" fmla="*/ 695367 h 3110603"/>
                <a:gd name="connsiteX719" fmla="*/ 832485 w 1657350"/>
                <a:gd name="connsiteY719" fmla="*/ 664927 h 3110603"/>
                <a:gd name="connsiteX720" fmla="*/ 825818 w 1657350"/>
                <a:gd name="connsiteY720" fmla="*/ 650659 h 3110603"/>
                <a:gd name="connsiteX721" fmla="*/ 824865 w 1657350"/>
                <a:gd name="connsiteY721" fmla="*/ 656366 h 3110603"/>
                <a:gd name="connsiteX722" fmla="*/ 829628 w 1657350"/>
                <a:gd name="connsiteY722" fmla="*/ 683001 h 3110603"/>
                <a:gd name="connsiteX723" fmla="*/ 831532 w 1657350"/>
                <a:gd name="connsiteY723" fmla="*/ 695367 h 3110603"/>
                <a:gd name="connsiteX724" fmla="*/ 830580 w 1657350"/>
                <a:gd name="connsiteY724" fmla="*/ 743881 h 3110603"/>
                <a:gd name="connsiteX725" fmla="*/ 828675 w 1657350"/>
                <a:gd name="connsiteY725" fmla="*/ 780029 h 3110603"/>
                <a:gd name="connsiteX726" fmla="*/ 828675 w 1657350"/>
                <a:gd name="connsiteY726" fmla="*/ 795249 h 3110603"/>
                <a:gd name="connsiteX727" fmla="*/ 827722 w 1657350"/>
                <a:gd name="connsiteY727" fmla="*/ 822836 h 3110603"/>
                <a:gd name="connsiteX728" fmla="*/ 825818 w 1657350"/>
                <a:gd name="connsiteY728" fmla="*/ 838056 h 3110603"/>
                <a:gd name="connsiteX729" fmla="*/ 825818 w 1657350"/>
                <a:gd name="connsiteY729" fmla="*/ 838056 h 3110603"/>
                <a:gd name="connsiteX730" fmla="*/ 792480 w 1657350"/>
                <a:gd name="connsiteY730" fmla="*/ 360526 h 3110603"/>
                <a:gd name="connsiteX731" fmla="*/ 791528 w 1657350"/>
                <a:gd name="connsiteY731" fmla="*/ 361477 h 3110603"/>
                <a:gd name="connsiteX732" fmla="*/ 802005 w 1657350"/>
                <a:gd name="connsiteY732" fmla="*/ 410942 h 3110603"/>
                <a:gd name="connsiteX733" fmla="*/ 806768 w 1657350"/>
                <a:gd name="connsiteY733" fmla="*/ 437577 h 3110603"/>
                <a:gd name="connsiteX734" fmla="*/ 811530 w 1657350"/>
                <a:gd name="connsiteY734" fmla="*/ 484189 h 3110603"/>
                <a:gd name="connsiteX735" fmla="*/ 813435 w 1657350"/>
                <a:gd name="connsiteY735" fmla="*/ 504165 h 3110603"/>
                <a:gd name="connsiteX736" fmla="*/ 817245 w 1657350"/>
                <a:gd name="connsiteY736" fmla="*/ 533654 h 3110603"/>
                <a:gd name="connsiteX737" fmla="*/ 821055 w 1657350"/>
                <a:gd name="connsiteY737" fmla="*/ 565997 h 3110603"/>
                <a:gd name="connsiteX738" fmla="*/ 825818 w 1657350"/>
                <a:gd name="connsiteY738" fmla="*/ 601193 h 3110603"/>
                <a:gd name="connsiteX739" fmla="*/ 830580 w 1657350"/>
                <a:gd name="connsiteY739" fmla="*/ 636390 h 3110603"/>
                <a:gd name="connsiteX740" fmla="*/ 839153 w 1657350"/>
                <a:gd name="connsiteY740" fmla="*/ 670635 h 3110603"/>
                <a:gd name="connsiteX741" fmla="*/ 843915 w 1657350"/>
                <a:gd name="connsiteY741" fmla="*/ 678245 h 3110603"/>
                <a:gd name="connsiteX742" fmla="*/ 843915 w 1657350"/>
                <a:gd name="connsiteY742" fmla="*/ 663025 h 3110603"/>
                <a:gd name="connsiteX743" fmla="*/ 841057 w 1657350"/>
                <a:gd name="connsiteY743" fmla="*/ 622121 h 3110603"/>
                <a:gd name="connsiteX744" fmla="*/ 840105 w 1657350"/>
                <a:gd name="connsiteY744" fmla="*/ 614511 h 3110603"/>
                <a:gd name="connsiteX745" fmla="*/ 836295 w 1657350"/>
                <a:gd name="connsiteY745" fmla="*/ 571704 h 3110603"/>
                <a:gd name="connsiteX746" fmla="*/ 836295 w 1657350"/>
                <a:gd name="connsiteY746" fmla="*/ 523190 h 3110603"/>
                <a:gd name="connsiteX747" fmla="*/ 836295 w 1657350"/>
                <a:gd name="connsiteY747" fmla="*/ 500360 h 3110603"/>
                <a:gd name="connsiteX748" fmla="*/ 833438 w 1657350"/>
                <a:gd name="connsiteY748" fmla="*/ 469920 h 3110603"/>
                <a:gd name="connsiteX749" fmla="*/ 829628 w 1657350"/>
                <a:gd name="connsiteY749" fmla="*/ 439480 h 3110603"/>
                <a:gd name="connsiteX750" fmla="*/ 823913 w 1657350"/>
                <a:gd name="connsiteY750" fmla="*/ 419503 h 3110603"/>
                <a:gd name="connsiteX751" fmla="*/ 814388 w 1657350"/>
                <a:gd name="connsiteY751" fmla="*/ 393820 h 3110603"/>
                <a:gd name="connsiteX752" fmla="*/ 800100 w 1657350"/>
                <a:gd name="connsiteY752" fmla="*/ 370038 h 3110603"/>
                <a:gd name="connsiteX753" fmla="*/ 792480 w 1657350"/>
                <a:gd name="connsiteY753" fmla="*/ 360526 h 3110603"/>
                <a:gd name="connsiteX754" fmla="*/ 762953 w 1657350"/>
                <a:gd name="connsiteY754" fmla="*/ 156006 h 3110603"/>
                <a:gd name="connsiteX755" fmla="*/ 761047 w 1657350"/>
                <a:gd name="connsiteY755" fmla="*/ 156957 h 3110603"/>
                <a:gd name="connsiteX756" fmla="*/ 762953 w 1657350"/>
                <a:gd name="connsiteY756" fmla="*/ 163616 h 3110603"/>
                <a:gd name="connsiteX757" fmla="*/ 769620 w 1657350"/>
                <a:gd name="connsiteY757" fmla="*/ 188349 h 3110603"/>
                <a:gd name="connsiteX758" fmla="*/ 778193 w 1657350"/>
                <a:gd name="connsiteY758" fmla="*/ 245424 h 3110603"/>
                <a:gd name="connsiteX759" fmla="*/ 782003 w 1657350"/>
                <a:gd name="connsiteY759" fmla="*/ 272059 h 3110603"/>
                <a:gd name="connsiteX760" fmla="*/ 788670 w 1657350"/>
                <a:gd name="connsiteY760" fmla="*/ 302499 h 3110603"/>
                <a:gd name="connsiteX761" fmla="*/ 788670 w 1657350"/>
                <a:gd name="connsiteY761" fmla="*/ 306304 h 3110603"/>
                <a:gd name="connsiteX762" fmla="*/ 789622 w 1657350"/>
                <a:gd name="connsiteY762" fmla="*/ 320573 h 3110603"/>
                <a:gd name="connsiteX763" fmla="*/ 791528 w 1657350"/>
                <a:gd name="connsiteY763" fmla="*/ 331988 h 3110603"/>
                <a:gd name="connsiteX764" fmla="*/ 799147 w 1657350"/>
                <a:gd name="connsiteY764" fmla="*/ 356721 h 3110603"/>
                <a:gd name="connsiteX765" fmla="*/ 832485 w 1657350"/>
                <a:gd name="connsiteY765" fmla="*/ 421406 h 3110603"/>
                <a:gd name="connsiteX766" fmla="*/ 834390 w 1657350"/>
                <a:gd name="connsiteY766" fmla="*/ 424260 h 3110603"/>
                <a:gd name="connsiteX767" fmla="*/ 835343 w 1657350"/>
                <a:gd name="connsiteY767" fmla="*/ 423308 h 3110603"/>
                <a:gd name="connsiteX768" fmla="*/ 829628 w 1657350"/>
                <a:gd name="connsiteY768" fmla="*/ 397625 h 3110603"/>
                <a:gd name="connsiteX769" fmla="*/ 815340 w 1657350"/>
                <a:gd name="connsiteY769" fmla="*/ 342452 h 3110603"/>
                <a:gd name="connsiteX770" fmla="*/ 803910 w 1657350"/>
                <a:gd name="connsiteY770" fmla="*/ 253034 h 3110603"/>
                <a:gd name="connsiteX771" fmla="*/ 802957 w 1657350"/>
                <a:gd name="connsiteY771" fmla="*/ 246375 h 3110603"/>
                <a:gd name="connsiteX772" fmla="*/ 799147 w 1657350"/>
                <a:gd name="connsiteY772" fmla="*/ 216886 h 3110603"/>
                <a:gd name="connsiteX773" fmla="*/ 786765 w 1657350"/>
                <a:gd name="connsiteY773" fmla="*/ 184544 h 3110603"/>
                <a:gd name="connsiteX774" fmla="*/ 770572 w 1657350"/>
                <a:gd name="connsiteY774" fmla="*/ 167421 h 3110603"/>
                <a:gd name="connsiteX775" fmla="*/ 762953 w 1657350"/>
                <a:gd name="connsiteY775" fmla="*/ 156006 h 3110603"/>
                <a:gd name="connsiteX776" fmla="*/ 763905 w 1657350"/>
                <a:gd name="connsiteY776" fmla="*/ 1969098 h 3110603"/>
                <a:gd name="connsiteX777" fmla="*/ 763905 w 1657350"/>
                <a:gd name="connsiteY777" fmla="*/ 1969098 h 3110603"/>
                <a:gd name="connsiteX778" fmla="*/ 765810 w 1657350"/>
                <a:gd name="connsiteY778" fmla="*/ 1966244 h 3110603"/>
                <a:gd name="connsiteX779" fmla="*/ 782003 w 1657350"/>
                <a:gd name="connsiteY779" fmla="*/ 1926291 h 3110603"/>
                <a:gd name="connsiteX780" fmla="*/ 787718 w 1657350"/>
                <a:gd name="connsiteY780" fmla="*/ 1893949 h 3110603"/>
                <a:gd name="connsiteX781" fmla="*/ 790575 w 1657350"/>
                <a:gd name="connsiteY781" fmla="*/ 1873972 h 3110603"/>
                <a:gd name="connsiteX782" fmla="*/ 789622 w 1657350"/>
                <a:gd name="connsiteY782" fmla="*/ 1864460 h 3110603"/>
                <a:gd name="connsiteX783" fmla="*/ 785813 w 1657350"/>
                <a:gd name="connsiteY783" fmla="*/ 1853996 h 3110603"/>
                <a:gd name="connsiteX784" fmla="*/ 789622 w 1657350"/>
                <a:gd name="connsiteY784" fmla="*/ 1832117 h 3110603"/>
                <a:gd name="connsiteX785" fmla="*/ 798195 w 1657350"/>
                <a:gd name="connsiteY785" fmla="*/ 1803580 h 3110603"/>
                <a:gd name="connsiteX786" fmla="*/ 812482 w 1657350"/>
                <a:gd name="connsiteY786" fmla="*/ 1739846 h 3110603"/>
                <a:gd name="connsiteX787" fmla="*/ 820103 w 1657350"/>
                <a:gd name="connsiteY787" fmla="*/ 1704649 h 3110603"/>
                <a:gd name="connsiteX788" fmla="*/ 835343 w 1657350"/>
                <a:gd name="connsiteY788" fmla="*/ 1646623 h 3110603"/>
                <a:gd name="connsiteX789" fmla="*/ 845820 w 1657350"/>
                <a:gd name="connsiteY789" fmla="*/ 1602865 h 3110603"/>
                <a:gd name="connsiteX790" fmla="*/ 852488 w 1657350"/>
                <a:gd name="connsiteY790" fmla="*/ 1574327 h 3110603"/>
                <a:gd name="connsiteX791" fmla="*/ 870585 w 1657350"/>
                <a:gd name="connsiteY791" fmla="*/ 1502032 h 3110603"/>
                <a:gd name="connsiteX792" fmla="*/ 876300 w 1657350"/>
                <a:gd name="connsiteY792" fmla="*/ 1474445 h 3110603"/>
                <a:gd name="connsiteX793" fmla="*/ 882015 w 1657350"/>
                <a:gd name="connsiteY793" fmla="*/ 1437346 h 3110603"/>
                <a:gd name="connsiteX794" fmla="*/ 882968 w 1657350"/>
                <a:gd name="connsiteY794" fmla="*/ 1414516 h 3110603"/>
                <a:gd name="connsiteX795" fmla="*/ 879157 w 1657350"/>
                <a:gd name="connsiteY795" fmla="*/ 1423077 h 3110603"/>
                <a:gd name="connsiteX796" fmla="*/ 876300 w 1657350"/>
                <a:gd name="connsiteY796" fmla="*/ 1445908 h 3110603"/>
                <a:gd name="connsiteX797" fmla="*/ 867728 w 1657350"/>
                <a:gd name="connsiteY797" fmla="*/ 1498227 h 3110603"/>
                <a:gd name="connsiteX798" fmla="*/ 861060 w 1657350"/>
                <a:gd name="connsiteY798" fmla="*/ 1528667 h 3110603"/>
                <a:gd name="connsiteX799" fmla="*/ 837247 w 1657350"/>
                <a:gd name="connsiteY799" fmla="*/ 1600962 h 3110603"/>
                <a:gd name="connsiteX800" fmla="*/ 836295 w 1657350"/>
                <a:gd name="connsiteY800" fmla="*/ 1605718 h 3110603"/>
                <a:gd name="connsiteX801" fmla="*/ 824865 w 1657350"/>
                <a:gd name="connsiteY801" fmla="*/ 1653281 h 3110603"/>
                <a:gd name="connsiteX802" fmla="*/ 810578 w 1657350"/>
                <a:gd name="connsiteY802" fmla="*/ 1710356 h 3110603"/>
                <a:gd name="connsiteX803" fmla="*/ 802957 w 1657350"/>
                <a:gd name="connsiteY803" fmla="*/ 1742699 h 3110603"/>
                <a:gd name="connsiteX804" fmla="*/ 793432 w 1657350"/>
                <a:gd name="connsiteY804" fmla="*/ 1776944 h 3110603"/>
                <a:gd name="connsiteX805" fmla="*/ 782955 w 1657350"/>
                <a:gd name="connsiteY805" fmla="*/ 1811190 h 3110603"/>
                <a:gd name="connsiteX806" fmla="*/ 782955 w 1657350"/>
                <a:gd name="connsiteY806" fmla="*/ 1813092 h 3110603"/>
                <a:gd name="connsiteX807" fmla="*/ 781050 w 1657350"/>
                <a:gd name="connsiteY807" fmla="*/ 1826409 h 3110603"/>
                <a:gd name="connsiteX808" fmla="*/ 776288 w 1657350"/>
                <a:gd name="connsiteY808" fmla="*/ 1853044 h 3110603"/>
                <a:gd name="connsiteX809" fmla="*/ 772478 w 1657350"/>
                <a:gd name="connsiteY809" fmla="*/ 1861606 h 3110603"/>
                <a:gd name="connsiteX810" fmla="*/ 769620 w 1657350"/>
                <a:gd name="connsiteY810" fmla="*/ 1873021 h 3110603"/>
                <a:gd name="connsiteX811" fmla="*/ 763905 w 1657350"/>
                <a:gd name="connsiteY811" fmla="*/ 1969098 h 3110603"/>
                <a:gd name="connsiteX812" fmla="*/ 1086803 w 1657350"/>
                <a:gd name="connsiteY812" fmla="*/ 1027355 h 3110603"/>
                <a:gd name="connsiteX813" fmla="*/ 1069657 w 1657350"/>
                <a:gd name="connsiteY813" fmla="*/ 1033063 h 3110603"/>
                <a:gd name="connsiteX814" fmla="*/ 1032510 w 1657350"/>
                <a:gd name="connsiteY814" fmla="*/ 1056844 h 3110603"/>
                <a:gd name="connsiteX815" fmla="*/ 990600 w 1657350"/>
                <a:gd name="connsiteY815" fmla="*/ 1087285 h 3110603"/>
                <a:gd name="connsiteX816" fmla="*/ 984885 w 1657350"/>
                <a:gd name="connsiteY816" fmla="*/ 1096797 h 3110603"/>
                <a:gd name="connsiteX817" fmla="*/ 1023938 w 1657350"/>
                <a:gd name="connsiteY817" fmla="*/ 1127237 h 3110603"/>
                <a:gd name="connsiteX818" fmla="*/ 1052513 w 1657350"/>
                <a:gd name="connsiteY818" fmla="*/ 1075869 h 3110603"/>
                <a:gd name="connsiteX819" fmla="*/ 1086803 w 1657350"/>
                <a:gd name="connsiteY819" fmla="*/ 1027355 h 3110603"/>
                <a:gd name="connsiteX820" fmla="*/ 732472 w 1657350"/>
                <a:gd name="connsiteY820" fmla="*/ 0 h 3110603"/>
                <a:gd name="connsiteX821" fmla="*/ 741045 w 1657350"/>
                <a:gd name="connsiteY821" fmla="*/ 37099 h 3110603"/>
                <a:gd name="connsiteX822" fmla="*/ 755332 w 1657350"/>
                <a:gd name="connsiteY822" fmla="*/ 103687 h 3110603"/>
                <a:gd name="connsiteX823" fmla="*/ 761047 w 1657350"/>
                <a:gd name="connsiteY823" fmla="*/ 125566 h 3110603"/>
                <a:gd name="connsiteX824" fmla="*/ 765810 w 1657350"/>
                <a:gd name="connsiteY824" fmla="*/ 144591 h 3110603"/>
                <a:gd name="connsiteX825" fmla="*/ 791528 w 1657350"/>
                <a:gd name="connsiteY825" fmla="*/ 176933 h 3110603"/>
                <a:gd name="connsiteX826" fmla="*/ 791528 w 1657350"/>
                <a:gd name="connsiteY826" fmla="*/ 171226 h 3110603"/>
                <a:gd name="connsiteX827" fmla="*/ 782955 w 1657350"/>
                <a:gd name="connsiteY827" fmla="*/ 114151 h 3110603"/>
                <a:gd name="connsiteX828" fmla="*/ 764857 w 1657350"/>
                <a:gd name="connsiteY828" fmla="*/ 57075 h 3110603"/>
                <a:gd name="connsiteX829" fmla="*/ 754380 w 1657350"/>
                <a:gd name="connsiteY829" fmla="*/ 34245 h 3110603"/>
                <a:gd name="connsiteX830" fmla="*/ 732472 w 1657350"/>
                <a:gd name="connsiteY830" fmla="*/ 0 h 3110603"/>
                <a:gd name="connsiteX831" fmla="*/ 787718 w 1657350"/>
                <a:gd name="connsiteY831" fmla="*/ 2419041 h 3110603"/>
                <a:gd name="connsiteX832" fmla="*/ 784860 w 1657350"/>
                <a:gd name="connsiteY832" fmla="*/ 2386699 h 3110603"/>
                <a:gd name="connsiteX833" fmla="*/ 786765 w 1657350"/>
                <a:gd name="connsiteY833" fmla="*/ 2369576 h 3110603"/>
                <a:gd name="connsiteX834" fmla="*/ 790575 w 1657350"/>
                <a:gd name="connsiteY834" fmla="*/ 2359112 h 3110603"/>
                <a:gd name="connsiteX835" fmla="*/ 790575 w 1657350"/>
                <a:gd name="connsiteY835" fmla="*/ 2346746 h 3110603"/>
                <a:gd name="connsiteX836" fmla="*/ 785813 w 1657350"/>
                <a:gd name="connsiteY836" fmla="*/ 2290622 h 3110603"/>
                <a:gd name="connsiteX837" fmla="*/ 781050 w 1657350"/>
                <a:gd name="connsiteY837" fmla="*/ 2244962 h 3110603"/>
                <a:gd name="connsiteX838" fmla="*/ 780097 w 1657350"/>
                <a:gd name="connsiteY838" fmla="*/ 2236401 h 3110603"/>
                <a:gd name="connsiteX839" fmla="*/ 777240 w 1657350"/>
                <a:gd name="connsiteY839" fmla="*/ 2236401 h 3110603"/>
                <a:gd name="connsiteX840" fmla="*/ 777240 w 1657350"/>
                <a:gd name="connsiteY840" fmla="*/ 2251621 h 3110603"/>
                <a:gd name="connsiteX841" fmla="*/ 779145 w 1657350"/>
                <a:gd name="connsiteY841" fmla="*/ 2321062 h 3110603"/>
                <a:gd name="connsiteX842" fmla="*/ 779145 w 1657350"/>
                <a:gd name="connsiteY842" fmla="*/ 2336283 h 3110603"/>
                <a:gd name="connsiteX843" fmla="*/ 776288 w 1657350"/>
                <a:gd name="connsiteY843" fmla="*/ 2396211 h 3110603"/>
                <a:gd name="connsiteX844" fmla="*/ 775335 w 1657350"/>
                <a:gd name="connsiteY844" fmla="*/ 2413334 h 3110603"/>
                <a:gd name="connsiteX845" fmla="*/ 776288 w 1657350"/>
                <a:gd name="connsiteY845" fmla="*/ 2419041 h 3110603"/>
                <a:gd name="connsiteX846" fmla="*/ 787718 w 1657350"/>
                <a:gd name="connsiteY846" fmla="*/ 2419041 h 3110603"/>
                <a:gd name="connsiteX847" fmla="*/ 818197 w 1657350"/>
                <a:gd name="connsiteY847" fmla="*/ 823787 h 3110603"/>
                <a:gd name="connsiteX848" fmla="*/ 822007 w 1657350"/>
                <a:gd name="connsiteY848" fmla="*/ 812372 h 3110603"/>
                <a:gd name="connsiteX849" fmla="*/ 822960 w 1657350"/>
                <a:gd name="connsiteY849" fmla="*/ 769565 h 3110603"/>
                <a:gd name="connsiteX850" fmla="*/ 825818 w 1657350"/>
                <a:gd name="connsiteY850" fmla="*/ 716295 h 3110603"/>
                <a:gd name="connsiteX851" fmla="*/ 824865 w 1657350"/>
                <a:gd name="connsiteY851" fmla="*/ 682050 h 3110603"/>
                <a:gd name="connsiteX852" fmla="*/ 822007 w 1657350"/>
                <a:gd name="connsiteY852" fmla="*/ 677294 h 3110603"/>
                <a:gd name="connsiteX853" fmla="*/ 817245 w 1657350"/>
                <a:gd name="connsiteY853" fmla="*/ 701075 h 3110603"/>
                <a:gd name="connsiteX854" fmla="*/ 813435 w 1657350"/>
                <a:gd name="connsiteY854" fmla="*/ 724856 h 3110603"/>
                <a:gd name="connsiteX855" fmla="*/ 812482 w 1657350"/>
                <a:gd name="connsiteY855" fmla="*/ 804762 h 3110603"/>
                <a:gd name="connsiteX856" fmla="*/ 816293 w 1657350"/>
                <a:gd name="connsiteY856" fmla="*/ 818079 h 3110603"/>
                <a:gd name="connsiteX857" fmla="*/ 818197 w 1657350"/>
                <a:gd name="connsiteY857" fmla="*/ 823787 h 3110603"/>
                <a:gd name="connsiteX858" fmla="*/ 818197 w 1657350"/>
                <a:gd name="connsiteY858" fmla="*/ 823787 h 3110603"/>
                <a:gd name="connsiteX859" fmla="*/ 752475 w 1657350"/>
                <a:gd name="connsiteY859" fmla="*/ 2419993 h 3110603"/>
                <a:gd name="connsiteX860" fmla="*/ 752475 w 1657350"/>
                <a:gd name="connsiteY860" fmla="*/ 2270646 h 3110603"/>
                <a:gd name="connsiteX861" fmla="*/ 739140 w 1657350"/>
                <a:gd name="connsiteY861" fmla="*/ 2419993 h 3110603"/>
                <a:gd name="connsiteX862" fmla="*/ 752475 w 1657350"/>
                <a:gd name="connsiteY862" fmla="*/ 2419993 h 3110603"/>
                <a:gd name="connsiteX863" fmla="*/ 820103 w 1657350"/>
                <a:gd name="connsiteY863" fmla="*/ 665878 h 3110603"/>
                <a:gd name="connsiteX864" fmla="*/ 820103 w 1657350"/>
                <a:gd name="connsiteY864" fmla="*/ 665878 h 3110603"/>
                <a:gd name="connsiteX865" fmla="*/ 814388 w 1657350"/>
                <a:gd name="connsiteY865" fmla="*/ 673489 h 3110603"/>
                <a:gd name="connsiteX866" fmla="*/ 800100 w 1657350"/>
                <a:gd name="connsiteY866" fmla="*/ 755297 h 3110603"/>
                <a:gd name="connsiteX867" fmla="*/ 801053 w 1657350"/>
                <a:gd name="connsiteY867" fmla="*/ 788591 h 3110603"/>
                <a:gd name="connsiteX868" fmla="*/ 802005 w 1657350"/>
                <a:gd name="connsiteY868" fmla="*/ 808567 h 3110603"/>
                <a:gd name="connsiteX869" fmla="*/ 802957 w 1657350"/>
                <a:gd name="connsiteY869" fmla="*/ 821884 h 3110603"/>
                <a:gd name="connsiteX870" fmla="*/ 805815 w 1657350"/>
                <a:gd name="connsiteY870" fmla="*/ 846617 h 3110603"/>
                <a:gd name="connsiteX871" fmla="*/ 809625 w 1657350"/>
                <a:gd name="connsiteY871" fmla="*/ 865642 h 3110603"/>
                <a:gd name="connsiteX872" fmla="*/ 814388 w 1657350"/>
                <a:gd name="connsiteY872" fmla="*/ 848520 h 3110603"/>
                <a:gd name="connsiteX873" fmla="*/ 812482 w 1657350"/>
                <a:gd name="connsiteY873" fmla="*/ 828543 h 3110603"/>
                <a:gd name="connsiteX874" fmla="*/ 805815 w 1657350"/>
                <a:gd name="connsiteY874" fmla="*/ 804762 h 3110603"/>
                <a:gd name="connsiteX875" fmla="*/ 802957 w 1657350"/>
                <a:gd name="connsiteY875" fmla="*/ 779078 h 3110603"/>
                <a:gd name="connsiteX876" fmla="*/ 805815 w 1657350"/>
                <a:gd name="connsiteY876" fmla="*/ 723905 h 3110603"/>
                <a:gd name="connsiteX877" fmla="*/ 820103 w 1657350"/>
                <a:gd name="connsiteY877" fmla="*/ 665878 h 3110603"/>
                <a:gd name="connsiteX878" fmla="*/ 776288 w 1657350"/>
                <a:gd name="connsiteY878" fmla="*/ 1812141 h 3110603"/>
                <a:gd name="connsiteX879" fmla="*/ 778193 w 1657350"/>
                <a:gd name="connsiteY879" fmla="*/ 1804531 h 3110603"/>
                <a:gd name="connsiteX880" fmla="*/ 777240 w 1657350"/>
                <a:gd name="connsiteY880" fmla="*/ 1786457 h 3110603"/>
                <a:gd name="connsiteX881" fmla="*/ 776288 w 1657350"/>
                <a:gd name="connsiteY881" fmla="*/ 1775042 h 3110603"/>
                <a:gd name="connsiteX882" fmla="*/ 771525 w 1657350"/>
                <a:gd name="connsiteY882" fmla="*/ 1765530 h 3110603"/>
                <a:gd name="connsiteX883" fmla="*/ 764857 w 1657350"/>
                <a:gd name="connsiteY883" fmla="*/ 1769334 h 3110603"/>
                <a:gd name="connsiteX884" fmla="*/ 770572 w 1657350"/>
                <a:gd name="connsiteY884" fmla="*/ 1787408 h 3110603"/>
                <a:gd name="connsiteX885" fmla="*/ 773430 w 1657350"/>
                <a:gd name="connsiteY885" fmla="*/ 1798823 h 3110603"/>
                <a:gd name="connsiteX886" fmla="*/ 776288 w 1657350"/>
                <a:gd name="connsiteY886" fmla="*/ 1811190 h 3110603"/>
                <a:gd name="connsiteX887" fmla="*/ 776288 w 1657350"/>
                <a:gd name="connsiteY887" fmla="*/ 1812141 h 3110603"/>
                <a:gd name="connsiteX888" fmla="*/ 795338 w 1657350"/>
                <a:gd name="connsiteY888" fmla="*/ 1832117 h 3110603"/>
                <a:gd name="connsiteX889" fmla="*/ 790575 w 1657350"/>
                <a:gd name="connsiteY889" fmla="*/ 1844484 h 3110603"/>
                <a:gd name="connsiteX890" fmla="*/ 790575 w 1657350"/>
                <a:gd name="connsiteY890" fmla="*/ 1858752 h 3110603"/>
                <a:gd name="connsiteX891" fmla="*/ 792480 w 1657350"/>
                <a:gd name="connsiteY891" fmla="*/ 1853996 h 3110603"/>
                <a:gd name="connsiteX892" fmla="*/ 793432 w 1657350"/>
                <a:gd name="connsiteY892" fmla="*/ 1845435 h 3110603"/>
                <a:gd name="connsiteX893" fmla="*/ 795338 w 1657350"/>
                <a:gd name="connsiteY893" fmla="*/ 1833068 h 3110603"/>
                <a:gd name="connsiteX894" fmla="*/ 795338 w 1657350"/>
                <a:gd name="connsiteY894" fmla="*/ 1832117 h 3110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</a:cxnLst>
              <a:rect l="l" t="t" r="r" b="b"/>
              <a:pathLst>
                <a:path w="1657350" h="3110603">
                  <a:moveTo>
                    <a:pt x="370522" y="2869936"/>
                  </a:moveTo>
                  <a:cubicBezTo>
                    <a:pt x="400050" y="2936524"/>
                    <a:pt x="442913" y="2996453"/>
                    <a:pt x="497205" y="3044967"/>
                  </a:cubicBezTo>
                  <a:cubicBezTo>
                    <a:pt x="516255" y="3062090"/>
                    <a:pt x="538163" y="3079212"/>
                    <a:pt x="562928" y="3087774"/>
                  </a:cubicBezTo>
                  <a:cubicBezTo>
                    <a:pt x="596265" y="3100140"/>
                    <a:pt x="634365" y="3100140"/>
                    <a:pt x="670560" y="3102043"/>
                  </a:cubicBezTo>
                  <a:cubicBezTo>
                    <a:pt x="760095" y="3107750"/>
                    <a:pt x="850582" y="3113457"/>
                    <a:pt x="940118" y="3113457"/>
                  </a:cubicBezTo>
                  <a:cubicBezTo>
                    <a:pt x="962978" y="3113457"/>
                    <a:pt x="985838" y="3114409"/>
                    <a:pt x="1008697" y="3108701"/>
                  </a:cubicBezTo>
                  <a:cubicBezTo>
                    <a:pt x="1030605" y="3103945"/>
                    <a:pt x="1051560" y="3093481"/>
                    <a:pt x="1070610" y="3082066"/>
                  </a:cubicBezTo>
                  <a:cubicBezTo>
                    <a:pt x="1105853" y="3060187"/>
                    <a:pt x="1137285" y="3030699"/>
                    <a:pt x="1164907" y="2999307"/>
                  </a:cubicBezTo>
                  <a:cubicBezTo>
                    <a:pt x="1231582" y="2921304"/>
                    <a:pt x="1278255" y="2825227"/>
                    <a:pt x="1287780" y="2722492"/>
                  </a:cubicBezTo>
                  <a:cubicBezTo>
                    <a:pt x="1297305" y="2619756"/>
                    <a:pt x="1267777" y="2513216"/>
                    <a:pt x="1199198" y="2436164"/>
                  </a:cubicBezTo>
                  <a:cubicBezTo>
                    <a:pt x="1196340" y="2432359"/>
                    <a:pt x="1192530" y="2428554"/>
                    <a:pt x="1187768" y="2427603"/>
                  </a:cubicBezTo>
                  <a:cubicBezTo>
                    <a:pt x="1182053" y="2425700"/>
                    <a:pt x="1176338" y="2427603"/>
                    <a:pt x="1170623" y="2429505"/>
                  </a:cubicBezTo>
                  <a:cubicBezTo>
                    <a:pt x="1064895" y="2459946"/>
                    <a:pt x="953453" y="2457091"/>
                    <a:pt x="843915" y="2454238"/>
                  </a:cubicBezTo>
                  <a:cubicBezTo>
                    <a:pt x="704850" y="2450433"/>
                    <a:pt x="564832" y="2446628"/>
                    <a:pt x="429578" y="2415237"/>
                  </a:cubicBezTo>
                  <a:cubicBezTo>
                    <a:pt x="422910" y="2413334"/>
                    <a:pt x="416243" y="2412383"/>
                    <a:pt x="410528" y="2414285"/>
                  </a:cubicBezTo>
                  <a:cubicBezTo>
                    <a:pt x="405765" y="2416188"/>
                    <a:pt x="401955" y="2419993"/>
                    <a:pt x="399097" y="2423797"/>
                  </a:cubicBezTo>
                  <a:cubicBezTo>
                    <a:pt x="363855" y="2461848"/>
                    <a:pt x="347663" y="2513216"/>
                    <a:pt x="338138" y="2563632"/>
                  </a:cubicBezTo>
                  <a:cubicBezTo>
                    <a:pt x="327660" y="2617854"/>
                    <a:pt x="325755" y="2673026"/>
                    <a:pt x="332422" y="2727248"/>
                  </a:cubicBezTo>
                  <a:cubicBezTo>
                    <a:pt x="335280" y="2748176"/>
                    <a:pt x="339090" y="2768152"/>
                    <a:pt x="343853" y="2789080"/>
                  </a:cubicBezTo>
                  <a:cubicBezTo>
                    <a:pt x="349568" y="2815715"/>
                    <a:pt x="359093" y="2843301"/>
                    <a:pt x="370522" y="2869936"/>
                  </a:cubicBezTo>
                  <a:close/>
                  <a:moveTo>
                    <a:pt x="886778" y="1085382"/>
                  </a:moveTo>
                  <a:cubicBezTo>
                    <a:pt x="887730" y="1085382"/>
                    <a:pt x="887730" y="1085382"/>
                    <a:pt x="886778" y="1085382"/>
                  </a:cubicBezTo>
                  <a:cubicBezTo>
                    <a:pt x="886778" y="1086333"/>
                    <a:pt x="886778" y="1087285"/>
                    <a:pt x="886778" y="1087285"/>
                  </a:cubicBezTo>
                  <a:cubicBezTo>
                    <a:pt x="886778" y="1091090"/>
                    <a:pt x="886778" y="1094895"/>
                    <a:pt x="886778" y="1098699"/>
                  </a:cubicBezTo>
                  <a:cubicBezTo>
                    <a:pt x="890588" y="1126286"/>
                    <a:pt x="895350" y="1151970"/>
                    <a:pt x="894397" y="1180507"/>
                  </a:cubicBezTo>
                  <a:cubicBezTo>
                    <a:pt x="894397" y="1192874"/>
                    <a:pt x="892493" y="1206191"/>
                    <a:pt x="892493" y="1218558"/>
                  </a:cubicBezTo>
                  <a:cubicBezTo>
                    <a:pt x="892493" y="1232826"/>
                    <a:pt x="892493" y="1248047"/>
                    <a:pt x="893445" y="1262315"/>
                  </a:cubicBezTo>
                  <a:cubicBezTo>
                    <a:pt x="894397" y="1305122"/>
                    <a:pt x="892493" y="1347928"/>
                    <a:pt x="890588" y="1390735"/>
                  </a:cubicBezTo>
                  <a:cubicBezTo>
                    <a:pt x="889635" y="1404052"/>
                    <a:pt x="887730" y="1417370"/>
                    <a:pt x="886778" y="1430688"/>
                  </a:cubicBezTo>
                  <a:cubicBezTo>
                    <a:pt x="886778" y="1444956"/>
                    <a:pt x="886778" y="1458274"/>
                    <a:pt x="883920" y="1471592"/>
                  </a:cubicBezTo>
                  <a:cubicBezTo>
                    <a:pt x="880110" y="1489665"/>
                    <a:pt x="877253" y="1507739"/>
                    <a:pt x="873443" y="1525813"/>
                  </a:cubicBezTo>
                  <a:cubicBezTo>
                    <a:pt x="866775" y="1556253"/>
                    <a:pt x="857250" y="1585742"/>
                    <a:pt x="849630" y="1615231"/>
                  </a:cubicBezTo>
                  <a:cubicBezTo>
                    <a:pt x="842010" y="1644720"/>
                    <a:pt x="836295" y="1675160"/>
                    <a:pt x="828675" y="1705600"/>
                  </a:cubicBezTo>
                  <a:cubicBezTo>
                    <a:pt x="824865" y="1721771"/>
                    <a:pt x="822007" y="1738894"/>
                    <a:pt x="815340" y="1755065"/>
                  </a:cubicBezTo>
                  <a:cubicBezTo>
                    <a:pt x="813435" y="1758871"/>
                    <a:pt x="813435" y="1763627"/>
                    <a:pt x="812482" y="1769334"/>
                  </a:cubicBezTo>
                  <a:cubicBezTo>
                    <a:pt x="815340" y="1768383"/>
                    <a:pt x="815340" y="1768383"/>
                    <a:pt x="816293" y="1768383"/>
                  </a:cubicBezTo>
                  <a:cubicBezTo>
                    <a:pt x="825818" y="1763627"/>
                    <a:pt x="834390" y="1759822"/>
                    <a:pt x="843915" y="1755065"/>
                  </a:cubicBezTo>
                  <a:cubicBezTo>
                    <a:pt x="887730" y="1735089"/>
                    <a:pt x="929640" y="1712259"/>
                    <a:pt x="967740" y="1682770"/>
                  </a:cubicBezTo>
                  <a:cubicBezTo>
                    <a:pt x="1007745" y="1652330"/>
                    <a:pt x="1038225" y="1617133"/>
                    <a:pt x="1068705" y="1577181"/>
                  </a:cubicBezTo>
                  <a:cubicBezTo>
                    <a:pt x="1099185" y="1538179"/>
                    <a:pt x="1128713" y="1492519"/>
                    <a:pt x="1144905" y="1445908"/>
                  </a:cubicBezTo>
                  <a:cubicBezTo>
                    <a:pt x="1156335" y="1415468"/>
                    <a:pt x="1153478" y="1385027"/>
                    <a:pt x="1152525" y="1353636"/>
                  </a:cubicBezTo>
                  <a:cubicBezTo>
                    <a:pt x="1152525" y="1335562"/>
                    <a:pt x="1145857" y="1318439"/>
                    <a:pt x="1138238" y="1302268"/>
                  </a:cubicBezTo>
                  <a:cubicBezTo>
                    <a:pt x="1131570" y="1287048"/>
                    <a:pt x="1125855" y="1270877"/>
                    <a:pt x="1118235" y="1256608"/>
                  </a:cubicBezTo>
                  <a:cubicBezTo>
                    <a:pt x="1107757" y="1238534"/>
                    <a:pt x="1095375" y="1223314"/>
                    <a:pt x="1080135" y="1209996"/>
                  </a:cubicBezTo>
                  <a:cubicBezTo>
                    <a:pt x="1071563" y="1202386"/>
                    <a:pt x="1064895" y="1192874"/>
                    <a:pt x="1058228" y="1183361"/>
                  </a:cubicBezTo>
                  <a:cubicBezTo>
                    <a:pt x="1049655" y="1169093"/>
                    <a:pt x="1040130" y="1154824"/>
                    <a:pt x="1028700" y="1143409"/>
                  </a:cubicBezTo>
                  <a:cubicBezTo>
                    <a:pt x="1015365" y="1129140"/>
                    <a:pt x="999172" y="1117725"/>
                    <a:pt x="983932" y="1105358"/>
                  </a:cubicBezTo>
                  <a:cubicBezTo>
                    <a:pt x="970597" y="1094895"/>
                    <a:pt x="957263" y="1086333"/>
                    <a:pt x="942975" y="1078723"/>
                  </a:cubicBezTo>
                  <a:cubicBezTo>
                    <a:pt x="935355" y="1074918"/>
                    <a:pt x="927735" y="1072064"/>
                    <a:pt x="920115" y="1069211"/>
                  </a:cubicBezTo>
                  <a:cubicBezTo>
                    <a:pt x="912495" y="1066357"/>
                    <a:pt x="904875" y="1064455"/>
                    <a:pt x="899160" y="1059698"/>
                  </a:cubicBezTo>
                  <a:cubicBezTo>
                    <a:pt x="891540" y="1053039"/>
                    <a:pt x="884872" y="1045429"/>
                    <a:pt x="879157" y="1036868"/>
                  </a:cubicBezTo>
                  <a:cubicBezTo>
                    <a:pt x="878205" y="1034966"/>
                    <a:pt x="876300" y="1034014"/>
                    <a:pt x="875347" y="1032112"/>
                  </a:cubicBezTo>
                  <a:cubicBezTo>
                    <a:pt x="873443" y="1035917"/>
                    <a:pt x="871538" y="1039722"/>
                    <a:pt x="869632" y="1043527"/>
                  </a:cubicBezTo>
                  <a:cubicBezTo>
                    <a:pt x="867728" y="1048283"/>
                    <a:pt x="866775" y="1053039"/>
                    <a:pt x="862013" y="1055893"/>
                  </a:cubicBezTo>
                  <a:cubicBezTo>
                    <a:pt x="851535" y="1062552"/>
                    <a:pt x="838200" y="1064455"/>
                    <a:pt x="826770" y="1069211"/>
                  </a:cubicBezTo>
                  <a:cubicBezTo>
                    <a:pt x="814388" y="1073967"/>
                    <a:pt x="802957" y="1080626"/>
                    <a:pt x="791528" y="1088236"/>
                  </a:cubicBezTo>
                  <a:cubicBezTo>
                    <a:pt x="781050" y="1094895"/>
                    <a:pt x="770572" y="1101553"/>
                    <a:pt x="762000" y="1110115"/>
                  </a:cubicBezTo>
                  <a:cubicBezTo>
                    <a:pt x="757238" y="1113920"/>
                    <a:pt x="753428" y="1118676"/>
                    <a:pt x="749618" y="1123432"/>
                  </a:cubicBezTo>
                  <a:cubicBezTo>
                    <a:pt x="746760" y="1127237"/>
                    <a:pt x="745807" y="1130091"/>
                    <a:pt x="741045" y="1132945"/>
                  </a:cubicBezTo>
                  <a:cubicBezTo>
                    <a:pt x="723900" y="1146262"/>
                    <a:pt x="715328" y="1166239"/>
                    <a:pt x="705803" y="1185264"/>
                  </a:cubicBezTo>
                  <a:cubicBezTo>
                    <a:pt x="700088" y="1195728"/>
                    <a:pt x="698182" y="1208094"/>
                    <a:pt x="695325" y="1219509"/>
                  </a:cubicBezTo>
                  <a:cubicBezTo>
                    <a:pt x="690563" y="1236631"/>
                    <a:pt x="680085" y="1248998"/>
                    <a:pt x="669607" y="1263267"/>
                  </a:cubicBezTo>
                  <a:cubicBezTo>
                    <a:pt x="654368" y="1285145"/>
                    <a:pt x="649605" y="1308927"/>
                    <a:pt x="638175" y="1331757"/>
                  </a:cubicBezTo>
                  <a:cubicBezTo>
                    <a:pt x="621982" y="1365051"/>
                    <a:pt x="624840" y="1402150"/>
                    <a:pt x="624840" y="1438298"/>
                  </a:cubicBezTo>
                  <a:cubicBezTo>
                    <a:pt x="624840" y="1455420"/>
                    <a:pt x="622935" y="1472543"/>
                    <a:pt x="626745" y="1489665"/>
                  </a:cubicBezTo>
                  <a:cubicBezTo>
                    <a:pt x="630555" y="1507739"/>
                    <a:pt x="636270" y="1524862"/>
                    <a:pt x="641032" y="1541985"/>
                  </a:cubicBezTo>
                  <a:cubicBezTo>
                    <a:pt x="642938" y="1548643"/>
                    <a:pt x="646747" y="1556253"/>
                    <a:pt x="649605" y="1562912"/>
                  </a:cubicBezTo>
                  <a:cubicBezTo>
                    <a:pt x="660082" y="1591449"/>
                    <a:pt x="672465" y="1619036"/>
                    <a:pt x="684847" y="1647574"/>
                  </a:cubicBezTo>
                  <a:cubicBezTo>
                    <a:pt x="690563" y="1660891"/>
                    <a:pt x="696278" y="1674209"/>
                    <a:pt x="704850" y="1685624"/>
                  </a:cubicBezTo>
                  <a:cubicBezTo>
                    <a:pt x="716280" y="1699893"/>
                    <a:pt x="725805" y="1715113"/>
                    <a:pt x="739140" y="1727479"/>
                  </a:cubicBezTo>
                  <a:cubicBezTo>
                    <a:pt x="749618" y="1737943"/>
                    <a:pt x="767715" y="1744602"/>
                    <a:pt x="776288" y="1756968"/>
                  </a:cubicBezTo>
                  <a:cubicBezTo>
                    <a:pt x="780097" y="1762675"/>
                    <a:pt x="782003" y="1769334"/>
                    <a:pt x="782003" y="1775993"/>
                  </a:cubicBezTo>
                  <a:cubicBezTo>
                    <a:pt x="782003" y="1777896"/>
                    <a:pt x="781050" y="1780749"/>
                    <a:pt x="782003" y="1782652"/>
                  </a:cubicBezTo>
                  <a:cubicBezTo>
                    <a:pt x="784860" y="1781700"/>
                    <a:pt x="784860" y="1775042"/>
                    <a:pt x="785813" y="1772188"/>
                  </a:cubicBezTo>
                  <a:cubicBezTo>
                    <a:pt x="786765" y="1767432"/>
                    <a:pt x="787718" y="1762675"/>
                    <a:pt x="788670" y="1757919"/>
                  </a:cubicBezTo>
                  <a:cubicBezTo>
                    <a:pt x="797243" y="1720820"/>
                    <a:pt x="805815" y="1682770"/>
                    <a:pt x="815340" y="1645671"/>
                  </a:cubicBezTo>
                  <a:cubicBezTo>
                    <a:pt x="823913" y="1608572"/>
                    <a:pt x="838200" y="1573376"/>
                    <a:pt x="848678" y="1537228"/>
                  </a:cubicBezTo>
                  <a:cubicBezTo>
                    <a:pt x="861060" y="1495373"/>
                    <a:pt x="860107" y="1449713"/>
                    <a:pt x="872490" y="1408809"/>
                  </a:cubicBezTo>
                  <a:cubicBezTo>
                    <a:pt x="886778" y="1362197"/>
                    <a:pt x="882015" y="1310829"/>
                    <a:pt x="883920" y="1262315"/>
                  </a:cubicBezTo>
                  <a:cubicBezTo>
                    <a:pt x="883920" y="1255657"/>
                    <a:pt x="882968" y="1248998"/>
                    <a:pt x="882968" y="1242339"/>
                  </a:cubicBezTo>
                  <a:cubicBezTo>
                    <a:pt x="882968" y="1206191"/>
                    <a:pt x="885825" y="1170044"/>
                    <a:pt x="882968" y="1133896"/>
                  </a:cubicBezTo>
                  <a:cubicBezTo>
                    <a:pt x="882015" y="1124383"/>
                    <a:pt x="878205" y="1114871"/>
                    <a:pt x="876300" y="1105358"/>
                  </a:cubicBezTo>
                  <a:cubicBezTo>
                    <a:pt x="875347" y="1099651"/>
                    <a:pt x="874395" y="1092992"/>
                    <a:pt x="875347" y="1087285"/>
                  </a:cubicBezTo>
                  <a:cubicBezTo>
                    <a:pt x="875347" y="1084431"/>
                    <a:pt x="875347" y="1081577"/>
                    <a:pt x="878205" y="1081577"/>
                  </a:cubicBezTo>
                  <a:cubicBezTo>
                    <a:pt x="882968" y="1080626"/>
                    <a:pt x="886778" y="1083480"/>
                    <a:pt x="886778" y="1085382"/>
                  </a:cubicBezTo>
                  <a:close/>
                  <a:moveTo>
                    <a:pt x="1014413" y="219740"/>
                  </a:moveTo>
                  <a:cubicBezTo>
                    <a:pt x="1014413" y="224496"/>
                    <a:pt x="1010603" y="227350"/>
                    <a:pt x="1007745" y="230204"/>
                  </a:cubicBezTo>
                  <a:cubicBezTo>
                    <a:pt x="1003935" y="234009"/>
                    <a:pt x="1001078" y="238765"/>
                    <a:pt x="998220" y="243521"/>
                  </a:cubicBezTo>
                  <a:cubicBezTo>
                    <a:pt x="979170" y="269205"/>
                    <a:pt x="962025" y="294889"/>
                    <a:pt x="947738" y="322476"/>
                  </a:cubicBezTo>
                  <a:cubicBezTo>
                    <a:pt x="941070" y="335793"/>
                    <a:pt x="933450" y="349111"/>
                    <a:pt x="927735" y="363380"/>
                  </a:cubicBezTo>
                  <a:cubicBezTo>
                    <a:pt x="922020" y="374795"/>
                    <a:pt x="918210" y="387161"/>
                    <a:pt x="914400" y="399527"/>
                  </a:cubicBezTo>
                  <a:cubicBezTo>
                    <a:pt x="909638" y="413796"/>
                    <a:pt x="903922" y="428065"/>
                    <a:pt x="899160" y="442334"/>
                  </a:cubicBezTo>
                  <a:cubicBezTo>
                    <a:pt x="896303" y="450895"/>
                    <a:pt x="894397" y="459456"/>
                    <a:pt x="892493" y="468018"/>
                  </a:cubicBezTo>
                  <a:cubicBezTo>
                    <a:pt x="888682" y="480384"/>
                    <a:pt x="884872" y="491799"/>
                    <a:pt x="881063" y="504165"/>
                  </a:cubicBezTo>
                  <a:cubicBezTo>
                    <a:pt x="877253" y="518434"/>
                    <a:pt x="872490" y="532703"/>
                    <a:pt x="868680" y="546972"/>
                  </a:cubicBezTo>
                  <a:cubicBezTo>
                    <a:pt x="863918" y="561240"/>
                    <a:pt x="859155" y="576461"/>
                    <a:pt x="855345" y="591681"/>
                  </a:cubicBezTo>
                  <a:cubicBezTo>
                    <a:pt x="851535" y="606901"/>
                    <a:pt x="850582" y="621170"/>
                    <a:pt x="852488" y="636390"/>
                  </a:cubicBezTo>
                  <a:cubicBezTo>
                    <a:pt x="853440" y="644951"/>
                    <a:pt x="854393" y="653512"/>
                    <a:pt x="853440" y="662074"/>
                  </a:cubicBezTo>
                  <a:cubicBezTo>
                    <a:pt x="853440" y="676342"/>
                    <a:pt x="851535" y="690611"/>
                    <a:pt x="851535" y="704880"/>
                  </a:cubicBezTo>
                  <a:cubicBezTo>
                    <a:pt x="851535" y="718197"/>
                    <a:pt x="852488" y="731515"/>
                    <a:pt x="852488" y="745784"/>
                  </a:cubicBezTo>
                  <a:cubicBezTo>
                    <a:pt x="852488" y="755297"/>
                    <a:pt x="851535" y="763858"/>
                    <a:pt x="851535" y="773370"/>
                  </a:cubicBezTo>
                  <a:cubicBezTo>
                    <a:pt x="850582" y="788591"/>
                    <a:pt x="850582" y="802859"/>
                    <a:pt x="850582" y="818079"/>
                  </a:cubicBezTo>
                  <a:cubicBezTo>
                    <a:pt x="850582" y="819982"/>
                    <a:pt x="850582" y="822836"/>
                    <a:pt x="850582" y="824738"/>
                  </a:cubicBezTo>
                  <a:cubicBezTo>
                    <a:pt x="852488" y="824738"/>
                    <a:pt x="853440" y="824738"/>
                    <a:pt x="854393" y="824738"/>
                  </a:cubicBezTo>
                  <a:cubicBezTo>
                    <a:pt x="864870" y="824738"/>
                    <a:pt x="872490" y="819031"/>
                    <a:pt x="881063" y="814274"/>
                  </a:cubicBezTo>
                  <a:cubicBezTo>
                    <a:pt x="892493" y="806664"/>
                    <a:pt x="903922" y="800005"/>
                    <a:pt x="915353" y="792396"/>
                  </a:cubicBezTo>
                  <a:cubicBezTo>
                    <a:pt x="932497" y="780980"/>
                    <a:pt x="949643" y="768614"/>
                    <a:pt x="965835" y="755297"/>
                  </a:cubicBezTo>
                  <a:cubicBezTo>
                    <a:pt x="974407" y="747686"/>
                    <a:pt x="983932" y="741028"/>
                    <a:pt x="991553" y="732466"/>
                  </a:cubicBezTo>
                  <a:cubicBezTo>
                    <a:pt x="1001078" y="722954"/>
                    <a:pt x="1012507" y="716295"/>
                    <a:pt x="1020128" y="704880"/>
                  </a:cubicBezTo>
                  <a:cubicBezTo>
                    <a:pt x="1022985" y="701075"/>
                    <a:pt x="1025843" y="697270"/>
                    <a:pt x="1028700" y="694416"/>
                  </a:cubicBezTo>
                  <a:cubicBezTo>
                    <a:pt x="1041082" y="680147"/>
                    <a:pt x="1053465" y="665878"/>
                    <a:pt x="1065848" y="651610"/>
                  </a:cubicBezTo>
                  <a:cubicBezTo>
                    <a:pt x="1072515" y="643048"/>
                    <a:pt x="1077278" y="634487"/>
                    <a:pt x="1082993" y="624975"/>
                  </a:cubicBezTo>
                  <a:cubicBezTo>
                    <a:pt x="1092518" y="609754"/>
                    <a:pt x="1102995" y="595486"/>
                    <a:pt x="1112520" y="579314"/>
                  </a:cubicBezTo>
                  <a:cubicBezTo>
                    <a:pt x="1118235" y="569802"/>
                    <a:pt x="1123950" y="558387"/>
                    <a:pt x="1128713" y="547923"/>
                  </a:cubicBezTo>
                  <a:cubicBezTo>
                    <a:pt x="1136332" y="530800"/>
                    <a:pt x="1143000" y="513678"/>
                    <a:pt x="1150620" y="496555"/>
                  </a:cubicBezTo>
                  <a:cubicBezTo>
                    <a:pt x="1160145" y="473725"/>
                    <a:pt x="1169670" y="450895"/>
                    <a:pt x="1175385" y="426162"/>
                  </a:cubicBezTo>
                  <a:cubicBezTo>
                    <a:pt x="1181100" y="401430"/>
                    <a:pt x="1183005" y="375746"/>
                    <a:pt x="1183957" y="350062"/>
                  </a:cubicBezTo>
                  <a:cubicBezTo>
                    <a:pt x="1183957" y="330086"/>
                    <a:pt x="1183957" y="311060"/>
                    <a:pt x="1183957" y="291084"/>
                  </a:cubicBezTo>
                  <a:cubicBezTo>
                    <a:pt x="1183957" y="283474"/>
                    <a:pt x="1185863" y="274913"/>
                    <a:pt x="1186815" y="267303"/>
                  </a:cubicBezTo>
                  <a:cubicBezTo>
                    <a:pt x="1188720" y="245424"/>
                    <a:pt x="1190625" y="223545"/>
                    <a:pt x="1191577" y="201666"/>
                  </a:cubicBezTo>
                  <a:cubicBezTo>
                    <a:pt x="1191577" y="184544"/>
                    <a:pt x="1188720" y="168372"/>
                    <a:pt x="1183005" y="152201"/>
                  </a:cubicBezTo>
                  <a:cubicBezTo>
                    <a:pt x="1179195" y="139835"/>
                    <a:pt x="1173480" y="127468"/>
                    <a:pt x="1168718" y="115102"/>
                  </a:cubicBezTo>
                  <a:cubicBezTo>
                    <a:pt x="1164907" y="106541"/>
                    <a:pt x="1162050" y="97028"/>
                    <a:pt x="1156335" y="89418"/>
                  </a:cubicBezTo>
                  <a:cubicBezTo>
                    <a:pt x="1145857" y="74198"/>
                    <a:pt x="1135380" y="59929"/>
                    <a:pt x="1122045" y="46612"/>
                  </a:cubicBezTo>
                  <a:cubicBezTo>
                    <a:pt x="1112520" y="37099"/>
                    <a:pt x="1102043" y="29489"/>
                    <a:pt x="1092518" y="19976"/>
                  </a:cubicBezTo>
                  <a:cubicBezTo>
                    <a:pt x="1089660" y="17123"/>
                    <a:pt x="1086803" y="15220"/>
                    <a:pt x="1083945" y="12366"/>
                  </a:cubicBezTo>
                  <a:cubicBezTo>
                    <a:pt x="1079182" y="17123"/>
                    <a:pt x="1076325" y="21879"/>
                    <a:pt x="1071563" y="24733"/>
                  </a:cubicBezTo>
                  <a:cubicBezTo>
                    <a:pt x="1068705" y="26635"/>
                    <a:pt x="1064895" y="28538"/>
                    <a:pt x="1062038" y="29489"/>
                  </a:cubicBezTo>
                  <a:cubicBezTo>
                    <a:pt x="1057275" y="30440"/>
                    <a:pt x="1051560" y="29489"/>
                    <a:pt x="1045845" y="29489"/>
                  </a:cubicBezTo>
                  <a:cubicBezTo>
                    <a:pt x="1042035" y="29489"/>
                    <a:pt x="1038225" y="29489"/>
                    <a:pt x="1034415" y="30440"/>
                  </a:cubicBezTo>
                  <a:cubicBezTo>
                    <a:pt x="1022032" y="32343"/>
                    <a:pt x="1009650" y="35197"/>
                    <a:pt x="997268" y="37099"/>
                  </a:cubicBezTo>
                  <a:cubicBezTo>
                    <a:pt x="983932" y="39002"/>
                    <a:pt x="970597" y="39953"/>
                    <a:pt x="957263" y="41855"/>
                  </a:cubicBezTo>
                  <a:cubicBezTo>
                    <a:pt x="942022" y="44709"/>
                    <a:pt x="926782" y="48514"/>
                    <a:pt x="913447" y="56124"/>
                  </a:cubicBezTo>
                  <a:cubicBezTo>
                    <a:pt x="904875" y="60881"/>
                    <a:pt x="895350" y="65637"/>
                    <a:pt x="886778" y="70393"/>
                  </a:cubicBezTo>
                  <a:cubicBezTo>
                    <a:pt x="870585" y="80857"/>
                    <a:pt x="857250" y="95125"/>
                    <a:pt x="840105" y="103687"/>
                  </a:cubicBezTo>
                  <a:cubicBezTo>
                    <a:pt x="826770" y="110346"/>
                    <a:pt x="814388" y="120809"/>
                    <a:pt x="802005" y="129371"/>
                  </a:cubicBezTo>
                  <a:cubicBezTo>
                    <a:pt x="797243" y="132225"/>
                    <a:pt x="795338" y="136981"/>
                    <a:pt x="797243" y="141737"/>
                  </a:cubicBezTo>
                  <a:cubicBezTo>
                    <a:pt x="801053" y="152201"/>
                    <a:pt x="802005" y="163616"/>
                    <a:pt x="803910" y="175031"/>
                  </a:cubicBezTo>
                  <a:cubicBezTo>
                    <a:pt x="804863" y="180738"/>
                    <a:pt x="805815" y="186446"/>
                    <a:pt x="806768" y="192154"/>
                  </a:cubicBezTo>
                  <a:cubicBezTo>
                    <a:pt x="809625" y="201666"/>
                    <a:pt x="811530" y="210227"/>
                    <a:pt x="811530" y="220691"/>
                  </a:cubicBezTo>
                  <a:cubicBezTo>
                    <a:pt x="813435" y="249229"/>
                    <a:pt x="819150" y="277767"/>
                    <a:pt x="820103" y="307256"/>
                  </a:cubicBezTo>
                  <a:cubicBezTo>
                    <a:pt x="821055" y="323427"/>
                    <a:pt x="822960" y="339598"/>
                    <a:pt x="827722" y="354818"/>
                  </a:cubicBezTo>
                  <a:cubicBezTo>
                    <a:pt x="831532" y="368136"/>
                    <a:pt x="835343" y="381453"/>
                    <a:pt x="838200" y="394771"/>
                  </a:cubicBezTo>
                  <a:cubicBezTo>
                    <a:pt x="843915" y="420455"/>
                    <a:pt x="844868" y="446139"/>
                    <a:pt x="843915" y="471823"/>
                  </a:cubicBezTo>
                  <a:cubicBezTo>
                    <a:pt x="843915" y="479433"/>
                    <a:pt x="843915" y="487994"/>
                    <a:pt x="843915" y="495604"/>
                  </a:cubicBezTo>
                  <a:cubicBezTo>
                    <a:pt x="843915" y="504165"/>
                    <a:pt x="844868" y="512727"/>
                    <a:pt x="844868" y="521288"/>
                  </a:cubicBezTo>
                  <a:cubicBezTo>
                    <a:pt x="844868" y="536508"/>
                    <a:pt x="844868" y="551728"/>
                    <a:pt x="844868" y="565997"/>
                  </a:cubicBezTo>
                  <a:cubicBezTo>
                    <a:pt x="844868" y="566948"/>
                    <a:pt x="844868" y="568851"/>
                    <a:pt x="845820" y="569802"/>
                  </a:cubicBezTo>
                  <a:cubicBezTo>
                    <a:pt x="846772" y="569802"/>
                    <a:pt x="846772" y="569802"/>
                    <a:pt x="847725" y="569802"/>
                  </a:cubicBezTo>
                  <a:cubicBezTo>
                    <a:pt x="848678" y="566948"/>
                    <a:pt x="849630" y="564094"/>
                    <a:pt x="850582" y="561240"/>
                  </a:cubicBezTo>
                  <a:cubicBezTo>
                    <a:pt x="854393" y="546021"/>
                    <a:pt x="858203" y="531752"/>
                    <a:pt x="862013" y="516532"/>
                  </a:cubicBezTo>
                  <a:cubicBezTo>
                    <a:pt x="864870" y="507019"/>
                    <a:pt x="866775" y="496555"/>
                    <a:pt x="870585" y="487043"/>
                  </a:cubicBezTo>
                  <a:cubicBezTo>
                    <a:pt x="878205" y="464213"/>
                    <a:pt x="885825" y="442334"/>
                    <a:pt x="894397" y="419503"/>
                  </a:cubicBezTo>
                  <a:cubicBezTo>
                    <a:pt x="902018" y="400478"/>
                    <a:pt x="909638" y="380502"/>
                    <a:pt x="918210" y="362428"/>
                  </a:cubicBezTo>
                  <a:cubicBezTo>
                    <a:pt x="938213" y="320573"/>
                    <a:pt x="961072" y="282523"/>
                    <a:pt x="987743" y="245424"/>
                  </a:cubicBezTo>
                  <a:cubicBezTo>
                    <a:pt x="993457" y="237814"/>
                    <a:pt x="999172" y="230204"/>
                    <a:pt x="1003935" y="222594"/>
                  </a:cubicBezTo>
                  <a:cubicBezTo>
                    <a:pt x="1005840" y="219740"/>
                    <a:pt x="1012507" y="214032"/>
                    <a:pt x="1014413" y="219740"/>
                  </a:cubicBezTo>
                  <a:cubicBezTo>
                    <a:pt x="1014413" y="218789"/>
                    <a:pt x="1014413" y="219740"/>
                    <a:pt x="1014413" y="219740"/>
                  </a:cubicBezTo>
                  <a:close/>
                  <a:moveTo>
                    <a:pt x="96203" y="493702"/>
                  </a:moveTo>
                  <a:cubicBezTo>
                    <a:pt x="102870" y="499409"/>
                    <a:pt x="109538" y="504165"/>
                    <a:pt x="114300" y="509873"/>
                  </a:cubicBezTo>
                  <a:cubicBezTo>
                    <a:pt x="120015" y="515580"/>
                    <a:pt x="124778" y="521288"/>
                    <a:pt x="130493" y="527947"/>
                  </a:cubicBezTo>
                  <a:cubicBezTo>
                    <a:pt x="137160" y="535557"/>
                    <a:pt x="141922" y="544118"/>
                    <a:pt x="149543" y="549826"/>
                  </a:cubicBezTo>
                  <a:cubicBezTo>
                    <a:pt x="164782" y="563143"/>
                    <a:pt x="180975" y="574558"/>
                    <a:pt x="194310" y="588827"/>
                  </a:cubicBezTo>
                  <a:cubicBezTo>
                    <a:pt x="204788" y="600242"/>
                    <a:pt x="215265" y="610706"/>
                    <a:pt x="225743" y="621170"/>
                  </a:cubicBezTo>
                  <a:cubicBezTo>
                    <a:pt x="241935" y="639243"/>
                    <a:pt x="259080" y="657317"/>
                    <a:pt x="275272" y="675391"/>
                  </a:cubicBezTo>
                  <a:cubicBezTo>
                    <a:pt x="280988" y="681099"/>
                    <a:pt x="286703" y="686806"/>
                    <a:pt x="291465" y="693465"/>
                  </a:cubicBezTo>
                  <a:cubicBezTo>
                    <a:pt x="298132" y="702026"/>
                    <a:pt x="304800" y="710588"/>
                    <a:pt x="312420" y="718197"/>
                  </a:cubicBezTo>
                  <a:cubicBezTo>
                    <a:pt x="325755" y="730564"/>
                    <a:pt x="339090" y="743881"/>
                    <a:pt x="352425" y="755297"/>
                  </a:cubicBezTo>
                  <a:cubicBezTo>
                    <a:pt x="361950" y="762907"/>
                    <a:pt x="372428" y="769565"/>
                    <a:pt x="381953" y="776224"/>
                  </a:cubicBezTo>
                  <a:cubicBezTo>
                    <a:pt x="393382" y="784785"/>
                    <a:pt x="405765" y="793347"/>
                    <a:pt x="417195" y="800957"/>
                  </a:cubicBezTo>
                  <a:cubicBezTo>
                    <a:pt x="444818" y="819031"/>
                    <a:pt x="473393" y="837104"/>
                    <a:pt x="501015" y="854227"/>
                  </a:cubicBezTo>
                  <a:cubicBezTo>
                    <a:pt x="512445" y="860886"/>
                    <a:pt x="521018" y="869447"/>
                    <a:pt x="531495" y="878008"/>
                  </a:cubicBezTo>
                  <a:cubicBezTo>
                    <a:pt x="535305" y="880862"/>
                    <a:pt x="538163" y="884667"/>
                    <a:pt x="541020" y="888472"/>
                  </a:cubicBezTo>
                  <a:cubicBezTo>
                    <a:pt x="550545" y="901790"/>
                    <a:pt x="560070" y="916059"/>
                    <a:pt x="570547" y="928425"/>
                  </a:cubicBezTo>
                  <a:cubicBezTo>
                    <a:pt x="587693" y="949353"/>
                    <a:pt x="597218" y="973134"/>
                    <a:pt x="603885" y="998818"/>
                  </a:cubicBezTo>
                  <a:cubicBezTo>
                    <a:pt x="606743" y="1009282"/>
                    <a:pt x="607695" y="1020697"/>
                    <a:pt x="609600" y="1032112"/>
                  </a:cubicBezTo>
                  <a:cubicBezTo>
                    <a:pt x="611505" y="1039722"/>
                    <a:pt x="612457" y="1048283"/>
                    <a:pt x="614363" y="1055893"/>
                  </a:cubicBezTo>
                  <a:cubicBezTo>
                    <a:pt x="616268" y="1063503"/>
                    <a:pt x="617220" y="1071113"/>
                    <a:pt x="620078" y="1077772"/>
                  </a:cubicBezTo>
                  <a:cubicBezTo>
                    <a:pt x="621982" y="1083480"/>
                    <a:pt x="624840" y="1090138"/>
                    <a:pt x="627697" y="1095846"/>
                  </a:cubicBezTo>
                  <a:cubicBezTo>
                    <a:pt x="637222" y="1112968"/>
                    <a:pt x="646747" y="1131042"/>
                    <a:pt x="656272" y="1148165"/>
                  </a:cubicBezTo>
                  <a:cubicBezTo>
                    <a:pt x="664845" y="1163385"/>
                    <a:pt x="672465" y="1178605"/>
                    <a:pt x="680085" y="1193825"/>
                  </a:cubicBezTo>
                  <a:cubicBezTo>
                    <a:pt x="682943" y="1199533"/>
                    <a:pt x="686753" y="1205240"/>
                    <a:pt x="690563" y="1211899"/>
                  </a:cubicBezTo>
                  <a:cubicBezTo>
                    <a:pt x="694372" y="1205240"/>
                    <a:pt x="695325" y="1200484"/>
                    <a:pt x="696278" y="1194776"/>
                  </a:cubicBezTo>
                  <a:cubicBezTo>
                    <a:pt x="697230" y="1182410"/>
                    <a:pt x="704850" y="1172898"/>
                    <a:pt x="709613" y="1162434"/>
                  </a:cubicBezTo>
                  <a:cubicBezTo>
                    <a:pt x="715328" y="1151018"/>
                    <a:pt x="721995" y="1141506"/>
                    <a:pt x="730568" y="1132945"/>
                  </a:cubicBezTo>
                  <a:cubicBezTo>
                    <a:pt x="738188" y="1125335"/>
                    <a:pt x="744855" y="1117725"/>
                    <a:pt x="744855" y="1106310"/>
                  </a:cubicBezTo>
                  <a:cubicBezTo>
                    <a:pt x="745807" y="1095846"/>
                    <a:pt x="748665" y="1086333"/>
                    <a:pt x="747713" y="1075869"/>
                  </a:cubicBezTo>
                  <a:cubicBezTo>
                    <a:pt x="747713" y="1065406"/>
                    <a:pt x="744855" y="1054942"/>
                    <a:pt x="742950" y="1044478"/>
                  </a:cubicBezTo>
                  <a:cubicBezTo>
                    <a:pt x="740093" y="1030209"/>
                    <a:pt x="737235" y="1015940"/>
                    <a:pt x="733425" y="1002623"/>
                  </a:cubicBezTo>
                  <a:cubicBezTo>
                    <a:pt x="730568" y="990256"/>
                    <a:pt x="725805" y="978842"/>
                    <a:pt x="722947" y="967426"/>
                  </a:cubicBezTo>
                  <a:cubicBezTo>
                    <a:pt x="717232" y="945548"/>
                    <a:pt x="710565" y="923669"/>
                    <a:pt x="700088" y="902741"/>
                  </a:cubicBezTo>
                  <a:cubicBezTo>
                    <a:pt x="682943" y="869447"/>
                    <a:pt x="666750" y="835202"/>
                    <a:pt x="644843" y="803810"/>
                  </a:cubicBezTo>
                  <a:cubicBezTo>
                    <a:pt x="633413" y="787639"/>
                    <a:pt x="621030" y="773370"/>
                    <a:pt x="604838" y="761004"/>
                  </a:cubicBezTo>
                  <a:cubicBezTo>
                    <a:pt x="599122" y="757199"/>
                    <a:pt x="594360" y="751491"/>
                    <a:pt x="590550" y="745784"/>
                  </a:cubicBezTo>
                  <a:cubicBezTo>
                    <a:pt x="583882" y="734369"/>
                    <a:pt x="577215" y="722954"/>
                    <a:pt x="570547" y="711539"/>
                  </a:cubicBezTo>
                  <a:cubicBezTo>
                    <a:pt x="560070" y="694416"/>
                    <a:pt x="547688" y="678245"/>
                    <a:pt x="534353" y="663976"/>
                  </a:cubicBezTo>
                  <a:cubicBezTo>
                    <a:pt x="524828" y="654464"/>
                    <a:pt x="514350" y="646853"/>
                    <a:pt x="504825" y="638292"/>
                  </a:cubicBezTo>
                  <a:cubicBezTo>
                    <a:pt x="491490" y="625926"/>
                    <a:pt x="477203" y="614511"/>
                    <a:pt x="462915" y="603096"/>
                  </a:cubicBezTo>
                  <a:cubicBezTo>
                    <a:pt x="454343" y="596437"/>
                    <a:pt x="446722" y="589778"/>
                    <a:pt x="437197" y="585022"/>
                  </a:cubicBezTo>
                  <a:cubicBezTo>
                    <a:pt x="415290" y="573607"/>
                    <a:pt x="392430" y="565997"/>
                    <a:pt x="369570" y="559338"/>
                  </a:cubicBezTo>
                  <a:cubicBezTo>
                    <a:pt x="363855" y="557435"/>
                    <a:pt x="357188" y="557435"/>
                    <a:pt x="351472" y="555533"/>
                  </a:cubicBezTo>
                  <a:cubicBezTo>
                    <a:pt x="342900" y="553631"/>
                    <a:pt x="334328" y="552679"/>
                    <a:pt x="327660" y="548874"/>
                  </a:cubicBezTo>
                  <a:cubicBezTo>
                    <a:pt x="305753" y="539362"/>
                    <a:pt x="287655" y="524142"/>
                    <a:pt x="268605" y="509873"/>
                  </a:cubicBezTo>
                  <a:cubicBezTo>
                    <a:pt x="254318" y="498458"/>
                    <a:pt x="238125" y="488945"/>
                    <a:pt x="220028" y="484189"/>
                  </a:cubicBezTo>
                  <a:cubicBezTo>
                    <a:pt x="210503" y="481335"/>
                    <a:pt x="200978" y="479433"/>
                    <a:pt x="190500" y="477530"/>
                  </a:cubicBezTo>
                  <a:cubicBezTo>
                    <a:pt x="184785" y="476579"/>
                    <a:pt x="178118" y="476579"/>
                    <a:pt x="171450" y="476579"/>
                  </a:cubicBezTo>
                  <a:cubicBezTo>
                    <a:pt x="159068" y="476579"/>
                    <a:pt x="145732" y="477530"/>
                    <a:pt x="133350" y="480384"/>
                  </a:cubicBezTo>
                  <a:cubicBezTo>
                    <a:pt x="130493" y="481335"/>
                    <a:pt x="99060" y="495604"/>
                    <a:pt x="96203" y="493702"/>
                  </a:cubicBezTo>
                  <a:close/>
                  <a:moveTo>
                    <a:pt x="769620" y="2419041"/>
                  </a:moveTo>
                  <a:cubicBezTo>
                    <a:pt x="770572" y="2409529"/>
                    <a:pt x="770572" y="2400968"/>
                    <a:pt x="771525" y="2392406"/>
                  </a:cubicBezTo>
                  <a:cubicBezTo>
                    <a:pt x="771525" y="2387650"/>
                    <a:pt x="772478" y="2381943"/>
                    <a:pt x="772478" y="2377186"/>
                  </a:cubicBezTo>
                  <a:cubicBezTo>
                    <a:pt x="772478" y="2358161"/>
                    <a:pt x="772478" y="2338185"/>
                    <a:pt x="772478" y="2319159"/>
                  </a:cubicBezTo>
                  <a:cubicBezTo>
                    <a:pt x="772478" y="2310599"/>
                    <a:pt x="772478" y="2302037"/>
                    <a:pt x="772478" y="2293476"/>
                  </a:cubicBezTo>
                  <a:cubicBezTo>
                    <a:pt x="772478" y="2283963"/>
                    <a:pt x="771525" y="2274451"/>
                    <a:pt x="771525" y="2264938"/>
                  </a:cubicBezTo>
                  <a:cubicBezTo>
                    <a:pt x="771525" y="2248767"/>
                    <a:pt x="772478" y="2233547"/>
                    <a:pt x="774382" y="2217376"/>
                  </a:cubicBezTo>
                  <a:cubicBezTo>
                    <a:pt x="775335" y="2199302"/>
                    <a:pt x="777240" y="2180276"/>
                    <a:pt x="778193" y="2162202"/>
                  </a:cubicBezTo>
                  <a:cubicBezTo>
                    <a:pt x="779145" y="2144129"/>
                    <a:pt x="782003" y="2126055"/>
                    <a:pt x="781050" y="2107981"/>
                  </a:cubicBezTo>
                  <a:cubicBezTo>
                    <a:pt x="780097" y="2091810"/>
                    <a:pt x="781050" y="2075638"/>
                    <a:pt x="781050" y="2060419"/>
                  </a:cubicBezTo>
                  <a:cubicBezTo>
                    <a:pt x="781050" y="2055662"/>
                    <a:pt x="782003" y="2050906"/>
                    <a:pt x="782003" y="2046150"/>
                  </a:cubicBezTo>
                  <a:cubicBezTo>
                    <a:pt x="782003" y="2042344"/>
                    <a:pt x="782955" y="2038539"/>
                    <a:pt x="782003" y="2033783"/>
                  </a:cubicBezTo>
                  <a:cubicBezTo>
                    <a:pt x="780097" y="2019514"/>
                    <a:pt x="779145" y="2006197"/>
                    <a:pt x="783907" y="1991928"/>
                  </a:cubicBezTo>
                  <a:cubicBezTo>
                    <a:pt x="787718" y="1982416"/>
                    <a:pt x="791528" y="1973854"/>
                    <a:pt x="796290" y="1964341"/>
                  </a:cubicBezTo>
                  <a:cubicBezTo>
                    <a:pt x="802957" y="1950073"/>
                    <a:pt x="815340" y="1944365"/>
                    <a:pt x="829628" y="1943414"/>
                  </a:cubicBezTo>
                  <a:cubicBezTo>
                    <a:pt x="843915" y="1942463"/>
                    <a:pt x="858203" y="1938657"/>
                    <a:pt x="872490" y="1936755"/>
                  </a:cubicBezTo>
                  <a:cubicBezTo>
                    <a:pt x="882015" y="1934853"/>
                    <a:pt x="892493" y="1932950"/>
                    <a:pt x="902018" y="1930096"/>
                  </a:cubicBezTo>
                  <a:cubicBezTo>
                    <a:pt x="918210" y="1926291"/>
                    <a:pt x="934403" y="1923438"/>
                    <a:pt x="950595" y="1918681"/>
                  </a:cubicBezTo>
                  <a:cubicBezTo>
                    <a:pt x="967740" y="1913925"/>
                    <a:pt x="984885" y="1908218"/>
                    <a:pt x="1002982" y="1903461"/>
                  </a:cubicBezTo>
                  <a:cubicBezTo>
                    <a:pt x="1013460" y="1900607"/>
                    <a:pt x="1024890" y="1895851"/>
                    <a:pt x="1035368" y="1893949"/>
                  </a:cubicBezTo>
                  <a:cubicBezTo>
                    <a:pt x="1051560" y="1890144"/>
                    <a:pt x="1065848" y="1883485"/>
                    <a:pt x="1081088" y="1877777"/>
                  </a:cubicBezTo>
                  <a:cubicBezTo>
                    <a:pt x="1095375" y="1872070"/>
                    <a:pt x="1108710" y="1865411"/>
                    <a:pt x="1122998" y="1860655"/>
                  </a:cubicBezTo>
                  <a:cubicBezTo>
                    <a:pt x="1150620" y="1849240"/>
                    <a:pt x="1178243" y="1838776"/>
                    <a:pt x="1204913" y="1827361"/>
                  </a:cubicBezTo>
                  <a:cubicBezTo>
                    <a:pt x="1214438" y="1823556"/>
                    <a:pt x="1223963" y="1817849"/>
                    <a:pt x="1233488" y="1813092"/>
                  </a:cubicBezTo>
                  <a:cubicBezTo>
                    <a:pt x="1248727" y="1805482"/>
                    <a:pt x="1264920" y="1797872"/>
                    <a:pt x="1280160" y="1791213"/>
                  </a:cubicBezTo>
                  <a:cubicBezTo>
                    <a:pt x="1295400" y="1784555"/>
                    <a:pt x="1310640" y="1776944"/>
                    <a:pt x="1325880" y="1771237"/>
                  </a:cubicBezTo>
                  <a:cubicBezTo>
                    <a:pt x="1342073" y="1764578"/>
                    <a:pt x="1358265" y="1759822"/>
                    <a:pt x="1374457" y="1753163"/>
                  </a:cubicBezTo>
                  <a:cubicBezTo>
                    <a:pt x="1384935" y="1749358"/>
                    <a:pt x="1395413" y="1743650"/>
                    <a:pt x="1405890" y="1739846"/>
                  </a:cubicBezTo>
                  <a:cubicBezTo>
                    <a:pt x="1438275" y="1729381"/>
                    <a:pt x="1469707" y="1715113"/>
                    <a:pt x="1500188" y="1699893"/>
                  </a:cubicBezTo>
                  <a:cubicBezTo>
                    <a:pt x="1514475" y="1693234"/>
                    <a:pt x="1526857" y="1684673"/>
                    <a:pt x="1540193" y="1676111"/>
                  </a:cubicBezTo>
                  <a:cubicBezTo>
                    <a:pt x="1559243" y="1663745"/>
                    <a:pt x="1573530" y="1647574"/>
                    <a:pt x="1585913" y="1630451"/>
                  </a:cubicBezTo>
                  <a:cubicBezTo>
                    <a:pt x="1594485" y="1619036"/>
                    <a:pt x="1603057" y="1606670"/>
                    <a:pt x="1611630" y="1595255"/>
                  </a:cubicBezTo>
                  <a:cubicBezTo>
                    <a:pt x="1614488" y="1591449"/>
                    <a:pt x="1616393" y="1587645"/>
                    <a:pt x="1618298" y="1583839"/>
                  </a:cubicBezTo>
                  <a:cubicBezTo>
                    <a:pt x="1616393" y="1582888"/>
                    <a:pt x="1615440" y="1583839"/>
                    <a:pt x="1614488" y="1583839"/>
                  </a:cubicBezTo>
                  <a:cubicBezTo>
                    <a:pt x="1601152" y="1588596"/>
                    <a:pt x="1588770" y="1597157"/>
                    <a:pt x="1574482" y="1600011"/>
                  </a:cubicBezTo>
                  <a:cubicBezTo>
                    <a:pt x="1563052" y="1601914"/>
                    <a:pt x="1550670" y="1605718"/>
                    <a:pt x="1538288" y="1605718"/>
                  </a:cubicBezTo>
                  <a:cubicBezTo>
                    <a:pt x="1515427" y="1606670"/>
                    <a:pt x="1493520" y="1605718"/>
                    <a:pt x="1471613" y="1608572"/>
                  </a:cubicBezTo>
                  <a:cubicBezTo>
                    <a:pt x="1457325" y="1610474"/>
                    <a:pt x="1443990" y="1610474"/>
                    <a:pt x="1429702" y="1615231"/>
                  </a:cubicBezTo>
                  <a:cubicBezTo>
                    <a:pt x="1427798" y="1616182"/>
                    <a:pt x="1425893" y="1616182"/>
                    <a:pt x="1423035" y="1616182"/>
                  </a:cubicBezTo>
                  <a:cubicBezTo>
                    <a:pt x="1411605" y="1617133"/>
                    <a:pt x="1400175" y="1618085"/>
                    <a:pt x="1388745" y="1620939"/>
                  </a:cubicBezTo>
                  <a:cubicBezTo>
                    <a:pt x="1376363" y="1622841"/>
                    <a:pt x="1363980" y="1626646"/>
                    <a:pt x="1351598" y="1629500"/>
                  </a:cubicBezTo>
                  <a:cubicBezTo>
                    <a:pt x="1326832" y="1636158"/>
                    <a:pt x="1302068" y="1641866"/>
                    <a:pt x="1277302" y="1648525"/>
                  </a:cubicBezTo>
                  <a:cubicBezTo>
                    <a:pt x="1257300" y="1653281"/>
                    <a:pt x="1238250" y="1659940"/>
                    <a:pt x="1218248" y="1664696"/>
                  </a:cubicBezTo>
                  <a:cubicBezTo>
                    <a:pt x="1206818" y="1667550"/>
                    <a:pt x="1196340" y="1673258"/>
                    <a:pt x="1184910" y="1674209"/>
                  </a:cubicBezTo>
                  <a:cubicBezTo>
                    <a:pt x="1173480" y="1676111"/>
                    <a:pt x="1161098" y="1679917"/>
                    <a:pt x="1149668" y="1682770"/>
                  </a:cubicBezTo>
                  <a:cubicBezTo>
                    <a:pt x="1124903" y="1688478"/>
                    <a:pt x="1100138" y="1697990"/>
                    <a:pt x="1075373" y="1705600"/>
                  </a:cubicBezTo>
                  <a:cubicBezTo>
                    <a:pt x="1062038" y="1709405"/>
                    <a:pt x="1047750" y="1714162"/>
                    <a:pt x="1034415" y="1718918"/>
                  </a:cubicBezTo>
                  <a:cubicBezTo>
                    <a:pt x="1022985" y="1722723"/>
                    <a:pt x="1010603" y="1727479"/>
                    <a:pt x="1000125" y="1733187"/>
                  </a:cubicBezTo>
                  <a:cubicBezTo>
                    <a:pt x="974407" y="1747455"/>
                    <a:pt x="952500" y="1766481"/>
                    <a:pt x="929640" y="1784555"/>
                  </a:cubicBezTo>
                  <a:cubicBezTo>
                    <a:pt x="923925" y="1788359"/>
                    <a:pt x="919163" y="1794067"/>
                    <a:pt x="914400" y="1797872"/>
                  </a:cubicBezTo>
                  <a:cubicBezTo>
                    <a:pt x="906780" y="1804531"/>
                    <a:pt x="900113" y="1812141"/>
                    <a:pt x="892493" y="1818800"/>
                  </a:cubicBezTo>
                  <a:cubicBezTo>
                    <a:pt x="882968" y="1826409"/>
                    <a:pt x="872490" y="1834019"/>
                    <a:pt x="863918" y="1843532"/>
                  </a:cubicBezTo>
                  <a:cubicBezTo>
                    <a:pt x="854393" y="1853044"/>
                    <a:pt x="843915" y="1862557"/>
                    <a:pt x="833438" y="1873021"/>
                  </a:cubicBezTo>
                  <a:cubicBezTo>
                    <a:pt x="820103" y="1886338"/>
                    <a:pt x="809625" y="1901559"/>
                    <a:pt x="800100" y="1916779"/>
                  </a:cubicBezTo>
                  <a:cubicBezTo>
                    <a:pt x="792480" y="1928194"/>
                    <a:pt x="786765" y="1940560"/>
                    <a:pt x="781050" y="1953878"/>
                  </a:cubicBezTo>
                  <a:cubicBezTo>
                    <a:pt x="774382" y="1970049"/>
                    <a:pt x="767715" y="1985269"/>
                    <a:pt x="764857" y="2003343"/>
                  </a:cubicBezTo>
                  <a:cubicBezTo>
                    <a:pt x="762953" y="2016660"/>
                    <a:pt x="760095" y="2029978"/>
                    <a:pt x="758190" y="2042344"/>
                  </a:cubicBezTo>
                  <a:cubicBezTo>
                    <a:pt x="753428" y="2077541"/>
                    <a:pt x="752475" y="2113689"/>
                    <a:pt x="753428" y="2148885"/>
                  </a:cubicBezTo>
                  <a:cubicBezTo>
                    <a:pt x="753428" y="2166959"/>
                    <a:pt x="754380" y="2184082"/>
                    <a:pt x="754380" y="2202155"/>
                  </a:cubicBezTo>
                  <a:cubicBezTo>
                    <a:pt x="755332" y="2226888"/>
                    <a:pt x="752475" y="2253523"/>
                    <a:pt x="756285" y="2278256"/>
                  </a:cubicBezTo>
                  <a:cubicBezTo>
                    <a:pt x="760095" y="2298232"/>
                    <a:pt x="759143" y="2317257"/>
                    <a:pt x="759143" y="2337234"/>
                  </a:cubicBezTo>
                  <a:cubicBezTo>
                    <a:pt x="759143" y="2361015"/>
                    <a:pt x="760095" y="2384796"/>
                    <a:pt x="756285" y="2408578"/>
                  </a:cubicBezTo>
                  <a:cubicBezTo>
                    <a:pt x="755332" y="2411431"/>
                    <a:pt x="756285" y="2415237"/>
                    <a:pt x="756285" y="2419041"/>
                  </a:cubicBezTo>
                  <a:cubicBezTo>
                    <a:pt x="762953" y="2419993"/>
                    <a:pt x="765810" y="2419993"/>
                    <a:pt x="769620" y="2419041"/>
                  </a:cubicBezTo>
                  <a:close/>
                  <a:moveTo>
                    <a:pt x="972503" y="1087285"/>
                  </a:moveTo>
                  <a:cubicBezTo>
                    <a:pt x="978218" y="1081577"/>
                    <a:pt x="982980" y="1075869"/>
                    <a:pt x="988695" y="1071113"/>
                  </a:cubicBezTo>
                  <a:cubicBezTo>
                    <a:pt x="994410" y="1066357"/>
                    <a:pt x="1000125" y="1062552"/>
                    <a:pt x="1006793" y="1058747"/>
                  </a:cubicBezTo>
                  <a:cubicBezTo>
                    <a:pt x="1018222" y="1051137"/>
                    <a:pt x="1029653" y="1041624"/>
                    <a:pt x="1042988" y="1034966"/>
                  </a:cubicBezTo>
                  <a:cubicBezTo>
                    <a:pt x="1058228" y="1026404"/>
                    <a:pt x="1075373" y="1020697"/>
                    <a:pt x="1091565" y="1013087"/>
                  </a:cubicBezTo>
                  <a:cubicBezTo>
                    <a:pt x="1097280" y="1010233"/>
                    <a:pt x="1102043" y="1007379"/>
                    <a:pt x="1107757" y="1005477"/>
                  </a:cubicBezTo>
                  <a:cubicBezTo>
                    <a:pt x="1122998" y="1000720"/>
                    <a:pt x="1136332" y="992159"/>
                    <a:pt x="1149668" y="984549"/>
                  </a:cubicBezTo>
                  <a:cubicBezTo>
                    <a:pt x="1158240" y="978842"/>
                    <a:pt x="1165860" y="972183"/>
                    <a:pt x="1174432" y="966475"/>
                  </a:cubicBezTo>
                  <a:cubicBezTo>
                    <a:pt x="1183005" y="960767"/>
                    <a:pt x="1190625" y="954109"/>
                    <a:pt x="1199198" y="948401"/>
                  </a:cubicBezTo>
                  <a:cubicBezTo>
                    <a:pt x="1207770" y="942694"/>
                    <a:pt x="1217295" y="936035"/>
                    <a:pt x="1226820" y="931279"/>
                  </a:cubicBezTo>
                  <a:cubicBezTo>
                    <a:pt x="1238250" y="925571"/>
                    <a:pt x="1249680" y="920815"/>
                    <a:pt x="1261110" y="915107"/>
                  </a:cubicBezTo>
                  <a:cubicBezTo>
                    <a:pt x="1271588" y="910351"/>
                    <a:pt x="1281113" y="905595"/>
                    <a:pt x="1291590" y="901790"/>
                  </a:cubicBezTo>
                  <a:cubicBezTo>
                    <a:pt x="1307782" y="895131"/>
                    <a:pt x="1324927" y="888472"/>
                    <a:pt x="1340168" y="880862"/>
                  </a:cubicBezTo>
                  <a:cubicBezTo>
                    <a:pt x="1352550" y="875155"/>
                    <a:pt x="1363980" y="868496"/>
                    <a:pt x="1375410" y="860886"/>
                  </a:cubicBezTo>
                  <a:cubicBezTo>
                    <a:pt x="1387793" y="854227"/>
                    <a:pt x="1399223" y="845666"/>
                    <a:pt x="1410652" y="839007"/>
                  </a:cubicBezTo>
                  <a:cubicBezTo>
                    <a:pt x="1424940" y="830446"/>
                    <a:pt x="1437323" y="820933"/>
                    <a:pt x="1448752" y="809518"/>
                  </a:cubicBezTo>
                  <a:cubicBezTo>
                    <a:pt x="1469707" y="787639"/>
                    <a:pt x="1491615" y="764809"/>
                    <a:pt x="1512570" y="742930"/>
                  </a:cubicBezTo>
                  <a:cubicBezTo>
                    <a:pt x="1523048" y="731515"/>
                    <a:pt x="1533525" y="720100"/>
                    <a:pt x="1543050" y="707734"/>
                  </a:cubicBezTo>
                  <a:cubicBezTo>
                    <a:pt x="1552575" y="697270"/>
                    <a:pt x="1561148" y="685855"/>
                    <a:pt x="1569720" y="674440"/>
                  </a:cubicBezTo>
                  <a:cubicBezTo>
                    <a:pt x="1575435" y="667781"/>
                    <a:pt x="1580198" y="661122"/>
                    <a:pt x="1584960" y="653512"/>
                  </a:cubicBezTo>
                  <a:cubicBezTo>
                    <a:pt x="1593532" y="639243"/>
                    <a:pt x="1602105" y="624975"/>
                    <a:pt x="1609725" y="610706"/>
                  </a:cubicBezTo>
                  <a:cubicBezTo>
                    <a:pt x="1614488" y="602145"/>
                    <a:pt x="1619250" y="593583"/>
                    <a:pt x="1624013" y="585022"/>
                  </a:cubicBezTo>
                  <a:cubicBezTo>
                    <a:pt x="1627823" y="577412"/>
                    <a:pt x="1631632" y="569802"/>
                    <a:pt x="1639252" y="565046"/>
                  </a:cubicBezTo>
                  <a:cubicBezTo>
                    <a:pt x="1644015" y="562192"/>
                    <a:pt x="1646873" y="558387"/>
                    <a:pt x="1651635" y="554582"/>
                  </a:cubicBezTo>
                  <a:cubicBezTo>
                    <a:pt x="1649730" y="553631"/>
                    <a:pt x="1648777" y="553631"/>
                    <a:pt x="1647825" y="553631"/>
                  </a:cubicBezTo>
                  <a:cubicBezTo>
                    <a:pt x="1646873" y="553631"/>
                    <a:pt x="1645920" y="553631"/>
                    <a:pt x="1644015" y="553631"/>
                  </a:cubicBezTo>
                  <a:cubicBezTo>
                    <a:pt x="1620202" y="551728"/>
                    <a:pt x="1597343" y="555533"/>
                    <a:pt x="1573530" y="560289"/>
                  </a:cubicBezTo>
                  <a:cubicBezTo>
                    <a:pt x="1568768" y="561240"/>
                    <a:pt x="1564005" y="562192"/>
                    <a:pt x="1559243" y="563143"/>
                  </a:cubicBezTo>
                  <a:cubicBezTo>
                    <a:pt x="1544002" y="568851"/>
                    <a:pt x="1528763" y="573607"/>
                    <a:pt x="1514475" y="579314"/>
                  </a:cubicBezTo>
                  <a:cubicBezTo>
                    <a:pt x="1502093" y="584071"/>
                    <a:pt x="1489710" y="588827"/>
                    <a:pt x="1477327" y="593583"/>
                  </a:cubicBezTo>
                  <a:cubicBezTo>
                    <a:pt x="1473518" y="595486"/>
                    <a:pt x="1470660" y="597388"/>
                    <a:pt x="1466850" y="598340"/>
                  </a:cubicBezTo>
                  <a:cubicBezTo>
                    <a:pt x="1459230" y="601193"/>
                    <a:pt x="1451610" y="604047"/>
                    <a:pt x="1444943" y="606901"/>
                  </a:cubicBezTo>
                  <a:cubicBezTo>
                    <a:pt x="1432560" y="612608"/>
                    <a:pt x="1420177" y="618316"/>
                    <a:pt x="1408748" y="624975"/>
                  </a:cubicBezTo>
                  <a:cubicBezTo>
                    <a:pt x="1397318" y="631634"/>
                    <a:pt x="1384935" y="638292"/>
                    <a:pt x="1373505" y="644951"/>
                  </a:cubicBezTo>
                  <a:cubicBezTo>
                    <a:pt x="1363027" y="651610"/>
                    <a:pt x="1353502" y="660171"/>
                    <a:pt x="1343025" y="666830"/>
                  </a:cubicBezTo>
                  <a:cubicBezTo>
                    <a:pt x="1326832" y="677294"/>
                    <a:pt x="1313498" y="692514"/>
                    <a:pt x="1300163" y="705831"/>
                  </a:cubicBezTo>
                  <a:cubicBezTo>
                    <a:pt x="1295400" y="710588"/>
                    <a:pt x="1290638" y="716295"/>
                    <a:pt x="1284923" y="721051"/>
                  </a:cubicBezTo>
                  <a:cubicBezTo>
                    <a:pt x="1278255" y="725808"/>
                    <a:pt x="1270635" y="730564"/>
                    <a:pt x="1263015" y="735320"/>
                  </a:cubicBezTo>
                  <a:cubicBezTo>
                    <a:pt x="1247775" y="744833"/>
                    <a:pt x="1233488" y="753394"/>
                    <a:pt x="1218248" y="762907"/>
                  </a:cubicBezTo>
                  <a:cubicBezTo>
                    <a:pt x="1204913" y="771468"/>
                    <a:pt x="1191577" y="780029"/>
                    <a:pt x="1179195" y="789542"/>
                  </a:cubicBezTo>
                  <a:cubicBezTo>
                    <a:pt x="1167765" y="799054"/>
                    <a:pt x="1157288" y="809518"/>
                    <a:pt x="1146810" y="819982"/>
                  </a:cubicBezTo>
                  <a:cubicBezTo>
                    <a:pt x="1140143" y="826641"/>
                    <a:pt x="1133475" y="833299"/>
                    <a:pt x="1125855" y="839007"/>
                  </a:cubicBezTo>
                  <a:cubicBezTo>
                    <a:pt x="1117282" y="846617"/>
                    <a:pt x="1107757" y="852324"/>
                    <a:pt x="1101090" y="862788"/>
                  </a:cubicBezTo>
                  <a:cubicBezTo>
                    <a:pt x="1100138" y="864691"/>
                    <a:pt x="1098232" y="865642"/>
                    <a:pt x="1097280" y="866593"/>
                  </a:cubicBezTo>
                  <a:cubicBezTo>
                    <a:pt x="1085850" y="878960"/>
                    <a:pt x="1074420" y="892277"/>
                    <a:pt x="1065848" y="907497"/>
                  </a:cubicBezTo>
                  <a:cubicBezTo>
                    <a:pt x="1063943" y="911302"/>
                    <a:pt x="1062038" y="915107"/>
                    <a:pt x="1059180" y="917961"/>
                  </a:cubicBezTo>
                  <a:cubicBezTo>
                    <a:pt x="1053465" y="928425"/>
                    <a:pt x="1047750" y="938889"/>
                    <a:pt x="1042988" y="949353"/>
                  </a:cubicBezTo>
                  <a:cubicBezTo>
                    <a:pt x="1033463" y="967426"/>
                    <a:pt x="1022032" y="984549"/>
                    <a:pt x="1009650" y="1000720"/>
                  </a:cubicBezTo>
                  <a:cubicBezTo>
                    <a:pt x="1000125" y="1013087"/>
                    <a:pt x="989647" y="1024502"/>
                    <a:pt x="982980" y="1037819"/>
                  </a:cubicBezTo>
                  <a:cubicBezTo>
                    <a:pt x="978218" y="1047332"/>
                    <a:pt x="972503" y="1056844"/>
                    <a:pt x="966788" y="1066357"/>
                  </a:cubicBezTo>
                  <a:cubicBezTo>
                    <a:pt x="963930" y="1071113"/>
                    <a:pt x="962978" y="1075869"/>
                    <a:pt x="964882" y="1081577"/>
                  </a:cubicBezTo>
                  <a:cubicBezTo>
                    <a:pt x="966788" y="1084431"/>
                    <a:pt x="969645" y="1085382"/>
                    <a:pt x="972503" y="1087285"/>
                  </a:cubicBezTo>
                  <a:close/>
                  <a:moveTo>
                    <a:pt x="757238" y="165519"/>
                  </a:moveTo>
                  <a:cubicBezTo>
                    <a:pt x="758190" y="168372"/>
                    <a:pt x="731520" y="189300"/>
                    <a:pt x="727710" y="192154"/>
                  </a:cubicBezTo>
                  <a:cubicBezTo>
                    <a:pt x="717232" y="202617"/>
                    <a:pt x="706755" y="214032"/>
                    <a:pt x="698182" y="225448"/>
                  </a:cubicBezTo>
                  <a:cubicBezTo>
                    <a:pt x="681038" y="250180"/>
                    <a:pt x="667703" y="280620"/>
                    <a:pt x="661035" y="309158"/>
                  </a:cubicBezTo>
                  <a:cubicBezTo>
                    <a:pt x="657225" y="322476"/>
                    <a:pt x="653415" y="335793"/>
                    <a:pt x="652463" y="349111"/>
                  </a:cubicBezTo>
                  <a:cubicBezTo>
                    <a:pt x="649605" y="392868"/>
                    <a:pt x="648653" y="436626"/>
                    <a:pt x="644843" y="480384"/>
                  </a:cubicBezTo>
                  <a:cubicBezTo>
                    <a:pt x="642938" y="503214"/>
                    <a:pt x="641032" y="525093"/>
                    <a:pt x="637222" y="547923"/>
                  </a:cubicBezTo>
                  <a:cubicBezTo>
                    <a:pt x="634365" y="568851"/>
                    <a:pt x="628650" y="589778"/>
                    <a:pt x="629603" y="610706"/>
                  </a:cubicBezTo>
                  <a:cubicBezTo>
                    <a:pt x="630555" y="626877"/>
                    <a:pt x="633413" y="642097"/>
                    <a:pt x="637222" y="657317"/>
                  </a:cubicBezTo>
                  <a:cubicBezTo>
                    <a:pt x="641032" y="669684"/>
                    <a:pt x="646747" y="681099"/>
                    <a:pt x="653415" y="692514"/>
                  </a:cubicBezTo>
                  <a:cubicBezTo>
                    <a:pt x="668655" y="716295"/>
                    <a:pt x="687705" y="736272"/>
                    <a:pt x="705803" y="758150"/>
                  </a:cubicBezTo>
                  <a:cubicBezTo>
                    <a:pt x="717232" y="772419"/>
                    <a:pt x="728663" y="785737"/>
                    <a:pt x="741045" y="798103"/>
                  </a:cubicBezTo>
                  <a:cubicBezTo>
                    <a:pt x="749618" y="806664"/>
                    <a:pt x="758190" y="815226"/>
                    <a:pt x="769620" y="819982"/>
                  </a:cubicBezTo>
                  <a:cubicBezTo>
                    <a:pt x="775335" y="821884"/>
                    <a:pt x="781050" y="824738"/>
                    <a:pt x="786765" y="826641"/>
                  </a:cubicBezTo>
                  <a:cubicBezTo>
                    <a:pt x="789622" y="827592"/>
                    <a:pt x="793432" y="829494"/>
                    <a:pt x="796290" y="827592"/>
                  </a:cubicBezTo>
                  <a:cubicBezTo>
                    <a:pt x="799147" y="826641"/>
                    <a:pt x="797243" y="821884"/>
                    <a:pt x="796290" y="819982"/>
                  </a:cubicBezTo>
                  <a:cubicBezTo>
                    <a:pt x="793432" y="811421"/>
                    <a:pt x="793432" y="801908"/>
                    <a:pt x="793432" y="792396"/>
                  </a:cubicBezTo>
                  <a:cubicBezTo>
                    <a:pt x="793432" y="782883"/>
                    <a:pt x="792480" y="773370"/>
                    <a:pt x="792480" y="763858"/>
                  </a:cubicBezTo>
                  <a:cubicBezTo>
                    <a:pt x="792480" y="748638"/>
                    <a:pt x="793432" y="733418"/>
                    <a:pt x="796290" y="718197"/>
                  </a:cubicBezTo>
                  <a:cubicBezTo>
                    <a:pt x="798195" y="706783"/>
                    <a:pt x="801053" y="696319"/>
                    <a:pt x="804863" y="685855"/>
                  </a:cubicBezTo>
                  <a:cubicBezTo>
                    <a:pt x="806768" y="680147"/>
                    <a:pt x="808672" y="675391"/>
                    <a:pt x="810578" y="670635"/>
                  </a:cubicBezTo>
                  <a:cubicBezTo>
                    <a:pt x="811530" y="667781"/>
                    <a:pt x="812482" y="664927"/>
                    <a:pt x="814388" y="663025"/>
                  </a:cubicBezTo>
                  <a:cubicBezTo>
                    <a:pt x="815340" y="662074"/>
                    <a:pt x="818197" y="660171"/>
                    <a:pt x="818197" y="659220"/>
                  </a:cubicBezTo>
                  <a:cubicBezTo>
                    <a:pt x="818197" y="654464"/>
                    <a:pt x="818197" y="649707"/>
                    <a:pt x="818197" y="644951"/>
                  </a:cubicBezTo>
                  <a:cubicBezTo>
                    <a:pt x="817245" y="604998"/>
                    <a:pt x="811530" y="565997"/>
                    <a:pt x="806768" y="526995"/>
                  </a:cubicBezTo>
                  <a:cubicBezTo>
                    <a:pt x="802005" y="489896"/>
                    <a:pt x="800100" y="452797"/>
                    <a:pt x="794385" y="416650"/>
                  </a:cubicBezTo>
                  <a:cubicBezTo>
                    <a:pt x="782955" y="344354"/>
                    <a:pt x="775335" y="272059"/>
                    <a:pt x="762953" y="200715"/>
                  </a:cubicBezTo>
                  <a:cubicBezTo>
                    <a:pt x="761047" y="186446"/>
                    <a:pt x="759143" y="176933"/>
                    <a:pt x="757238" y="165519"/>
                  </a:cubicBezTo>
                  <a:close/>
                  <a:moveTo>
                    <a:pt x="661035" y="1267072"/>
                  </a:moveTo>
                  <a:cubicBezTo>
                    <a:pt x="660082" y="1265169"/>
                    <a:pt x="658178" y="1263267"/>
                    <a:pt x="657225" y="1261364"/>
                  </a:cubicBezTo>
                  <a:cubicBezTo>
                    <a:pt x="651510" y="1251852"/>
                    <a:pt x="643890" y="1243290"/>
                    <a:pt x="639128" y="1233778"/>
                  </a:cubicBezTo>
                  <a:cubicBezTo>
                    <a:pt x="632460" y="1221412"/>
                    <a:pt x="623888" y="1211899"/>
                    <a:pt x="612457" y="1204289"/>
                  </a:cubicBezTo>
                  <a:cubicBezTo>
                    <a:pt x="606743" y="1200484"/>
                    <a:pt x="601980" y="1195728"/>
                    <a:pt x="596265" y="1191923"/>
                  </a:cubicBezTo>
                  <a:cubicBezTo>
                    <a:pt x="592455" y="1189069"/>
                    <a:pt x="590550" y="1184312"/>
                    <a:pt x="586740" y="1181459"/>
                  </a:cubicBezTo>
                  <a:cubicBezTo>
                    <a:pt x="574357" y="1170995"/>
                    <a:pt x="561975" y="1160531"/>
                    <a:pt x="551497" y="1147214"/>
                  </a:cubicBezTo>
                  <a:cubicBezTo>
                    <a:pt x="540068" y="1132945"/>
                    <a:pt x="527685" y="1119627"/>
                    <a:pt x="516255" y="1105358"/>
                  </a:cubicBezTo>
                  <a:cubicBezTo>
                    <a:pt x="512445" y="1100602"/>
                    <a:pt x="508635" y="1094895"/>
                    <a:pt x="504825" y="1090138"/>
                  </a:cubicBezTo>
                  <a:cubicBezTo>
                    <a:pt x="491490" y="1074918"/>
                    <a:pt x="476250" y="1062552"/>
                    <a:pt x="465772" y="1045429"/>
                  </a:cubicBezTo>
                  <a:cubicBezTo>
                    <a:pt x="460057" y="1036868"/>
                    <a:pt x="451485" y="1029258"/>
                    <a:pt x="444818" y="1020697"/>
                  </a:cubicBezTo>
                  <a:cubicBezTo>
                    <a:pt x="432435" y="1006428"/>
                    <a:pt x="420053" y="992159"/>
                    <a:pt x="410528" y="975988"/>
                  </a:cubicBezTo>
                  <a:cubicBezTo>
                    <a:pt x="407670" y="971231"/>
                    <a:pt x="404813" y="967426"/>
                    <a:pt x="401955" y="962670"/>
                  </a:cubicBezTo>
                  <a:cubicBezTo>
                    <a:pt x="395288" y="954109"/>
                    <a:pt x="388620" y="945548"/>
                    <a:pt x="382905" y="936986"/>
                  </a:cubicBezTo>
                  <a:cubicBezTo>
                    <a:pt x="369570" y="917010"/>
                    <a:pt x="356235" y="896082"/>
                    <a:pt x="340043" y="878008"/>
                  </a:cubicBezTo>
                  <a:cubicBezTo>
                    <a:pt x="326707" y="862788"/>
                    <a:pt x="313372" y="846617"/>
                    <a:pt x="300990" y="830446"/>
                  </a:cubicBezTo>
                  <a:cubicBezTo>
                    <a:pt x="293370" y="820933"/>
                    <a:pt x="286703" y="811421"/>
                    <a:pt x="280035" y="800957"/>
                  </a:cubicBezTo>
                  <a:cubicBezTo>
                    <a:pt x="276225" y="796201"/>
                    <a:pt x="273368" y="790493"/>
                    <a:pt x="270510" y="785737"/>
                  </a:cubicBezTo>
                  <a:cubicBezTo>
                    <a:pt x="269557" y="783834"/>
                    <a:pt x="265747" y="773370"/>
                    <a:pt x="261938" y="775273"/>
                  </a:cubicBezTo>
                  <a:cubicBezTo>
                    <a:pt x="258128" y="777175"/>
                    <a:pt x="259080" y="787639"/>
                    <a:pt x="259080" y="790493"/>
                  </a:cubicBezTo>
                  <a:cubicBezTo>
                    <a:pt x="257175" y="818079"/>
                    <a:pt x="254318" y="848520"/>
                    <a:pt x="260032" y="875155"/>
                  </a:cubicBezTo>
                  <a:cubicBezTo>
                    <a:pt x="261938" y="885618"/>
                    <a:pt x="263843" y="897034"/>
                    <a:pt x="264795" y="907497"/>
                  </a:cubicBezTo>
                  <a:cubicBezTo>
                    <a:pt x="267653" y="925571"/>
                    <a:pt x="275272" y="940791"/>
                    <a:pt x="280035" y="957914"/>
                  </a:cubicBezTo>
                  <a:cubicBezTo>
                    <a:pt x="283845" y="970280"/>
                    <a:pt x="289560" y="981695"/>
                    <a:pt x="293370" y="994061"/>
                  </a:cubicBezTo>
                  <a:cubicBezTo>
                    <a:pt x="298132" y="1012135"/>
                    <a:pt x="307657" y="1027355"/>
                    <a:pt x="316230" y="1043527"/>
                  </a:cubicBezTo>
                  <a:cubicBezTo>
                    <a:pt x="326707" y="1065406"/>
                    <a:pt x="340043" y="1086333"/>
                    <a:pt x="352425" y="1107261"/>
                  </a:cubicBezTo>
                  <a:cubicBezTo>
                    <a:pt x="360045" y="1120579"/>
                    <a:pt x="367665" y="1132945"/>
                    <a:pt x="376238" y="1145311"/>
                  </a:cubicBezTo>
                  <a:cubicBezTo>
                    <a:pt x="394335" y="1171946"/>
                    <a:pt x="415290" y="1194776"/>
                    <a:pt x="437197" y="1217606"/>
                  </a:cubicBezTo>
                  <a:cubicBezTo>
                    <a:pt x="448628" y="1229973"/>
                    <a:pt x="461010" y="1241388"/>
                    <a:pt x="472440" y="1252803"/>
                  </a:cubicBezTo>
                  <a:cubicBezTo>
                    <a:pt x="485775" y="1264218"/>
                    <a:pt x="498157" y="1276584"/>
                    <a:pt x="512445" y="1287048"/>
                  </a:cubicBezTo>
                  <a:cubicBezTo>
                    <a:pt x="529590" y="1300366"/>
                    <a:pt x="550545" y="1309878"/>
                    <a:pt x="571500" y="1317488"/>
                  </a:cubicBezTo>
                  <a:cubicBezTo>
                    <a:pt x="584835" y="1323196"/>
                    <a:pt x="599122" y="1327001"/>
                    <a:pt x="611505" y="1335562"/>
                  </a:cubicBezTo>
                  <a:cubicBezTo>
                    <a:pt x="615315" y="1338416"/>
                    <a:pt x="621030" y="1340318"/>
                    <a:pt x="624840" y="1342221"/>
                  </a:cubicBezTo>
                  <a:cubicBezTo>
                    <a:pt x="630555" y="1339367"/>
                    <a:pt x="630555" y="1333660"/>
                    <a:pt x="632460" y="1328903"/>
                  </a:cubicBezTo>
                  <a:cubicBezTo>
                    <a:pt x="641032" y="1309878"/>
                    <a:pt x="647700" y="1287048"/>
                    <a:pt x="661035" y="1267072"/>
                  </a:cubicBezTo>
                  <a:close/>
                  <a:moveTo>
                    <a:pt x="1163955" y="1409760"/>
                  </a:moveTo>
                  <a:cubicBezTo>
                    <a:pt x="1168718" y="1407857"/>
                    <a:pt x="1172528" y="1405955"/>
                    <a:pt x="1175385" y="1404052"/>
                  </a:cubicBezTo>
                  <a:cubicBezTo>
                    <a:pt x="1181100" y="1400247"/>
                    <a:pt x="1186815" y="1395491"/>
                    <a:pt x="1191577" y="1390735"/>
                  </a:cubicBezTo>
                  <a:cubicBezTo>
                    <a:pt x="1206818" y="1375515"/>
                    <a:pt x="1221105" y="1358392"/>
                    <a:pt x="1231582" y="1339367"/>
                  </a:cubicBezTo>
                  <a:cubicBezTo>
                    <a:pt x="1254443" y="1301317"/>
                    <a:pt x="1267777" y="1257559"/>
                    <a:pt x="1276350" y="1214753"/>
                  </a:cubicBezTo>
                  <a:cubicBezTo>
                    <a:pt x="1286827" y="1161482"/>
                    <a:pt x="1298257" y="1095846"/>
                    <a:pt x="1286827" y="1041624"/>
                  </a:cubicBezTo>
                  <a:cubicBezTo>
                    <a:pt x="1280160" y="1008330"/>
                    <a:pt x="1282065" y="973134"/>
                    <a:pt x="1277302" y="939840"/>
                  </a:cubicBezTo>
                  <a:cubicBezTo>
                    <a:pt x="1276350" y="933181"/>
                    <a:pt x="1273493" y="926523"/>
                    <a:pt x="1271588" y="919864"/>
                  </a:cubicBezTo>
                  <a:cubicBezTo>
                    <a:pt x="1267777" y="921766"/>
                    <a:pt x="1263968" y="922717"/>
                    <a:pt x="1261110" y="924620"/>
                  </a:cubicBezTo>
                  <a:cubicBezTo>
                    <a:pt x="1254443" y="928425"/>
                    <a:pt x="1247775" y="933181"/>
                    <a:pt x="1241107" y="936035"/>
                  </a:cubicBezTo>
                  <a:cubicBezTo>
                    <a:pt x="1224915" y="942694"/>
                    <a:pt x="1211580" y="953158"/>
                    <a:pt x="1198245" y="963621"/>
                  </a:cubicBezTo>
                  <a:cubicBezTo>
                    <a:pt x="1180148" y="977890"/>
                    <a:pt x="1163955" y="993110"/>
                    <a:pt x="1143000" y="1003574"/>
                  </a:cubicBezTo>
                  <a:cubicBezTo>
                    <a:pt x="1135380" y="1007379"/>
                    <a:pt x="1128713" y="1014038"/>
                    <a:pt x="1120140" y="1015940"/>
                  </a:cubicBezTo>
                  <a:cubicBezTo>
                    <a:pt x="1116330" y="1016892"/>
                    <a:pt x="1111568" y="1018794"/>
                    <a:pt x="1107757" y="1020697"/>
                  </a:cubicBezTo>
                  <a:cubicBezTo>
                    <a:pt x="1103948" y="1021648"/>
                    <a:pt x="1100138" y="1024502"/>
                    <a:pt x="1098232" y="1028307"/>
                  </a:cubicBezTo>
                  <a:cubicBezTo>
                    <a:pt x="1086803" y="1044478"/>
                    <a:pt x="1074420" y="1060649"/>
                    <a:pt x="1064895" y="1078723"/>
                  </a:cubicBezTo>
                  <a:cubicBezTo>
                    <a:pt x="1057275" y="1092041"/>
                    <a:pt x="1049655" y="1105358"/>
                    <a:pt x="1042988" y="1119627"/>
                  </a:cubicBezTo>
                  <a:cubicBezTo>
                    <a:pt x="1040130" y="1125335"/>
                    <a:pt x="1037272" y="1131993"/>
                    <a:pt x="1038225" y="1138652"/>
                  </a:cubicBezTo>
                  <a:cubicBezTo>
                    <a:pt x="1051560" y="1154824"/>
                    <a:pt x="1064895" y="1170044"/>
                    <a:pt x="1074420" y="1189069"/>
                  </a:cubicBezTo>
                  <a:cubicBezTo>
                    <a:pt x="1076325" y="1191923"/>
                    <a:pt x="1078230" y="1195728"/>
                    <a:pt x="1081088" y="1198581"/>
                  </a:cubicBezTo>
                  <a:cubicBezTo>
                    <a:pt x="1091565" y="1207143"/>
                    <a:pt x="1100138" y="1216655"/>
                    <a:pt x="1109663" y="1227119"/>
                  </a:cubicBezTo>
                  <a:cubicBezTo>
                    <a:pt x="1120140" y="1238534"/>
                    <a:pt x="1127760" y="1250900"/>
                    <a:pt x="1134428" y="1264218"/>
                  </a:cubicBezTo>
                  <a:cubicBezTo>
                    <a:pt x="1137285" y="1269925"/>
                    <a:pt x="1139190" y="1276584"/>
                    <a:pt x="1143000" y="1283243"/>
                  </a:cubicBezTo>
                  <a:cubicBezTo>
                    <a:pt x="1146810" y="1289902"/>
                    <a:pt x="1151573" y="1296561"/>
                    <a:pt x="1154430" y="1304171"/>
                  </a:cubicBezTo>
                  <a:cubicBezTo>
                    <a:pt x="1161098" y="1319391"/>
                    <a:pt x="1164907" y="1338416"/>
                    <a:pt x="1165860" y="1354587"/>
                  </a:cubicBezTo>
                  <a:cubicBezTo>
                    <a:pt x="1166813" y="1371710"/>
                    <a:pt x="1167765" y="1388832"/>
                    <a:pt x="1165860" y="1405955"/>
                  </a:cubicBezTo>
                  <a:cubicBezTo>
                    <a:pt x="1163003" y="1404052"/>
                    <a:pt x="1163955" y="1405955"/>
                    <a:pt x="1163955" y="1409760"/>
                  </a:cubicBezTo>
                  <a:close/>
                  <a:moveTo>
                    <a:pt x="669607" y="1254706"/>
                  </a:moveTo>
                  <a:cubicBezTo>
                    <a:pt x="671513" y="1251852"/>
                    <a:pt x="673418" y="1249949"/>
                    <a:pt x="675322" y="1248047"/>
                  </a:cubicBezTo>
                  <a:cubicBezTo>
                    <a:pt x="678180" y="1244242"/>
                    <a:pt x="681038" y="1239485"/>
                    <a:pt x="683895" y="1235680"/>
                  </a:cubicBezTo>
                  <a:cubicBezTo>
                    <a:pt x="686753" y="1231875"/>
                    <a:pt x="687705" y="1228070"/>
                    <a:pt x="685800" y="1223314"/>
                  </a:cubicBezTo>
                  <a:cubicBezTo>
                    <a:pt x="684847" y="1220460"/>
                    <a:pt x="683895" y="1217606"/>
                    <a:pt x="681990" y="1214753"/>
                  </a:cubicBezTo>
                  <a:cubicBezTo>
                    <a:pt x="676275" y="1202386"/>
                    <a:pt x="669607" y="1190020"/>
                    <a:pt x="662940" y="1177654"/>
                  </a:cubicBezTo>
                  <a:cubicBezTo>
                    <a:pt x="658178" y="1169093"/>
                    <a:pt x="653415" y="1161482"/>
                    <a:pt x="648653" y="1152921"/>
                  </a:cubicBezTo>
                  <a:cubicBezTo>
                    <a:pt x="639128" y="1135799"/>
                    <a:pt x="628650" y="1119627"/>
                    <a:pt x="619125" y="1101553"/>
                  </a:cubicBezTo>
                  <a:cubicBezTo>
                    <a:pt x="614363" y="1092041"/>
                    <a:pt x="610553" y="1082528"/>
                    <a:pt x="607695" y="1072064"/>
                  </a:cubicBezTo>
                  <a:cubicBezTo>
                    <a:pt x="602932" y="1053039"/>
                    <a:pt x="599122" y="1033063"/>
                    <a:pt x="596265" y="1013087"/>
                  </a:cubicBezTo>
                  <a:cubicBezTo>
                    <a:pt x="593407" y="994061"/>
                    <a:pt x="586740" y="976939"/>
                    <a:pt x="578168" y="960767"/>
                  </a:cubicBezTo>
                  <a:cubicBezTo>
                    <a:pt x="568643" y="942694"/>
                    <a:pt x="556260" y="926523"/>
                    <a:pt x="545782" y="909400"/>
                  </a:cubicBezTo>
                  <a:cubicBezTo>
                    <a:pt x="536257" y="895131"/>
                    <a:pt x="524828" y="881813"/>
                    <a:pt x="511493" y="870398"/>
                  </a:cubicBezTo>
                  <a:cubicBezTo>
                    <a:pt x="502920" y="862788"/>
                    <a:pt x="493395" y="856129"/>
                    <a:pt x="483870" y="851373"/>
                  </a:cubicBezTo>
                  <a:cubicBezTo>
                    <a:pt x="466725" y="842812"/>
                    <a:pt x="449580" y="834251"/>
                    <a:pt x="433388" y="822836"/>
                  </a:cubicBezTo>
                  <a:cubicBezTo>
                    <a:pt x="421957" y="815226"/>
                    <a:pt x="409575" y="807616"/>
                    <a:pt x="399097" y="799054"/>
                  </a:cubicBezTo>
                  <a:cubicBezTo>
                    <a:pt x="388620" y="791444"/>
                    <a:pt x="378143" y="783834"/>
                    <a:pt x="365760" y="778127"/>
                  </a:cubicBezTo>
                  <a:cubicBezTo>
                    <a:pt x="358140" y="774322"/>
                    <a:pt x="350520" y="770517"/>
                    <a:pt x="343853" y="764809"/>
                  </a:cubicBezTo>
                  <a:cubicBezTo>
                    <a:pt x="325755" y="750540"/>
                    <a:pt x="311468" y="732466"/>
                    <a:pt x="296228" y="715344"/>
                  </a:cubicBezTo>
                  <a:cubicBezTo>
                    <a:pt x="284797" y="702026"/>
                    <a:pt x="274320" y="688709"/>
                    <a:pt x="262890" y="676342"/>
                  </a:cubicBezTo>
                  <a:cubicBezTo>
                    <a:pt x="253365" y="665878"/>
                    <a:pt x="243840" y="655415"/>
                    <a:pt x="234315" y="644951"/>
                  </a:cubicBezTo>
                  <a:cubicBezTo>
                    <a:pt x="221932" y="631634"/>
                    <a:pt x="210503" y="617365"/>
                    <a:pt x="197168" y="604998"/>
                  </a:cubicBezTo>
                  <a:cubicBezTo>
                    <a:pt x="179070" y="587876"/>
                    <a:pt x="160020" y="572656"/>
                    <a:pt x="140970" y="556484"/>
                  </a:cubicBezTo>
                  <a:cubicBezTo>
                    <a:pt x="140970" y="556484"/>
                    <a:pt x="140018" y="556484"/>
                    <a:pt x="138113" y="555533"/>
                  </a:cubicBezTo>
                  <a:cubicBezTo>
                    <a:pt x="138113" y="557435"/>
                    <a:pt x="138113" y="558387"/>
                    <a:pt x="139065" y="559338"/>
                  </a:cubicBezTo>
                  <a:cubicBezTo>
                    <a:pt x="143828" y="566948"/>
                    <a:pt x="148590" y="574558"/>
                    <a:pt x="152400" y="583119"/>
                  </a:cubicBezTo>
                  <a:cubicBezTo>
                    <a:pt x="161925" y="599291"/>
                    <a:pt x="170497" y="614511"/>
                    <a:pt x="179070" y="630682"/>
                  </a:cubicBezTo>
                  <a:cubicBezTo>
                    <a:pt x="187643" y="645902"/>
                    <a:pt x="194310" y="661122"/>
                    <a:pt x="203835" y="676342"/>
                  </a:cubicBezTo>
                  <a:cubicBezTo>
                    <a:pt x="216218" y="697270"/>
                    <a:pt x="230505" y="717246"/>
                    <a:pt x="244793" y="738174"/>
                  </a:cubicBezTo>
                  <a:cubicBezTo>
                    <a:pt x="249555" y="745784"/>
                    <a:pt x="256222" y="751491"/>
                    <a:pt x="261938" y="758150"/>
                  </a:cubicBezTo>
                  <a:cubicBezTo>
                    <a:pt x="263843" y="760053"/>
                    <a:pt x="264795" y="762907"/>
                    <a:pt x="265747" y="764809"/>
                  </a:cubicBezTo>
                  <a:cubicBezTo>
                    <a:pt x="271463" y="773370"/>
                    <a:pt x="277178" y="781932"/>
                    <a:pt x="283845" y="790493"/>
                  </a:cubicBezTo>
                  <a:cubicBezTo>
                    <a:pt x="293370" y="803810"/>
                    <a:pt x="301943" y="816177"/>
                    <a:pt x="311468" y="829494"/>
                  </a:cubicBezTo>
                  <a:cubicBezTo>
                    <a:pt x="319088" y="839958"/>
                    <a:pt x="327660" y="850422"/>
                    <a:pt x="336232" y="860886"/>
                  </a:cubicBezTo>
                  <a:cubicBezTo>
                    <a:pt x="342900" y="869447"/>
                    <a:pt x="349568" y="877057"/>
                    <a:pt x="356235" y="885618"/>
                  </a:cubicBezTo>
                  <a:cubicBezTo>
                    <a:pt x="361950" y="893229"/>
                    <a:pt x="366713" y="900839"/>
                    <a:pt x="372428" y="907497"/>
                  </a:cubicBezTo>
                  <a:cubicBezTo>
                    <a:pt x="386715" y="926523"/>
                    <a:pt x="401003" y="944596"/>
                    <a:pt x="414338" y="963621"/>
                  </a:cubicBezTo>
                  <a:cubicBezTo>
                    <a:pt x="421957" y="973134"/>
                    <a:pt x="428625" y="983598"/>
                    <a:pt x="436245" y="994061"/>
                  </a:cubicBezTo>
                  <a:cubicBezTo>
                    <a:pt x="437197" y="995013"/>
                    <a:pt x="438150" y="995964"/>
                    <a:pt x="438150" y="996915"/>
                  </a:cubicBezTo>
                  <a:cubicBezTo>
                    <a:pt x="452438" y="1014989"/>
                    <a:pt x="467678" y="1032112"/>
                    <a:pt x="481965" y="1050186"/>
                  </a:cubicBezTo>
                  <a:cubicBezTo>
                    <a:pt x="497205" y="1068259"/>
                    <a:pt x="512445" y="1087285"/>
                    <a:pt x="528638" y="1105358"/>
                  </a:cubicBezTo>
                  <a:cubicBezTo>
                    <a:pt x="540068" y="1118676"/>
                    <a:pt x="551497" y="1131042"/>
                    <a:pt x="562928" y="1144360"/>
                  </a:cubicBezTo>
                  <a:cubicBezTo>
                    <a:pt x="580072" y="1165287"/>
                    <a:pt x="600075" y="1184312"/>
                    <a:pt x="621030" y="1201435"/>
                  </a:cubicBezTo>
                  <a:cubicBezTo>
                    <a:pt x="627697" y="1207143"/>
                    <a:pt x="635318" y="1213801"/>
                    <a:pt x="641032" y="1220460"/>
                  </a:cubicBezTo>
                  <a:cubicBezTo>
                    <a:pt x="648653" y="1229973"/>
                    <a:pt x="656272" y="1240437"/>
                    <a:pt x="663893" y="1250900"/>
                  </a:cubicBezTo>
                  <a:cubicBezTo>
                    <a:pt x="666750" y="1251852"/>
                    <a:pt x="667703" y="1252803"/>
                    <a:pt x="669607" y="1254706"/>
                  </a:cubicBezTo>
                  <a:close/>
                  <a:moveTo>
                    <a:pt x="1664970" y="549826"/>
                  </a:moveTo>
                  <a:cubicBezTo>
                    <a:pt x="1664970" y="549826"/>
                    <a:pt x="1664970" y="548874"/>
                    <a:pt x="1665923" y="548874"/>
                  </a:cubicBezTo>
                  <a:cubicBezTo>
                    <a:pt x="1660207" y="543167"/>
                    <a:pt x="1654493" y="537459"/>
                    <a:pt x="1647825" y="532703"/>
                  </a:cubicBezTo>
                  <a:cubicBezTo>
                    <a:pt x="1631632" y="520337"/>
                    <a:pt x="1615440" y="508921"/>
                    <a:pt x="1599248" y="498458"/>
                  </a:cubicBezTo>
                  <a:cubicBezTo>
                    <a:pt x="1589723" y="491799"/>
                    <a:pt x="1580198" y="487043"/>
                    <a:pt x="1568768" y="486091"/>
                  </a:cubicBezTo>
                  <a:cubicBezTo>
                    <a:pt x="1561148" y="485140"/>
                    <a:pt x="1553527" y="484189"/>
                    <a:pt x="1545907" y="484189"/>
                  </a:cubicBezTo>
                  <a:cubicBezTo>
                    <a:pt x="1527810" y="483238"/>
                    <a:pt x="1510665" y="484189"/>
                    <a:pt x="1493520" y="489896"/>
                  </a:cubicBezTo>
                  <a:cubicBezTo>
                    <a:pt x="1478280" y="494653"/>
                    <a:pt x="1463040" y="499409"/>
                    <a:pt x="1449705" y="507970"/>
                  </a:cubicBezTo>
                  <a:cubicBezTo>
                    <a:pt x="1435418" y="516532"/>
                    <a:pt x="1420177" y="526044"/>
                    <a:pt x="1405890" y="533654"/>
                  </a:cubicBezTo>
                  <a:cubicBezTo>
                    <a:pt x="1395413" y="539362"/>
                    <a:pt x="1383982" y="545069"/>
                    <a:pt x="1372552" y="548874"/>
                  </a:cubicBezTo>
                  <a:cubicBezTo>
                    <a:pt x="1348740" y="558387"/>
                    <a:pt x="1324927" y="566948"/>
                    <a:pt x="1301115" y="576461"/>
                  </a:cubicBezTo>
                  <a:cubicBezTo>
                    <a:pt x="1289685" y="580266"/>
                    <a:pt x="1278255" y="584071"/>
                    <a:pt x="1267777" y="588827"/>
                  </a:cubicBezTo>
                  <a:cubicBezTo>
                    <a:pt x="1250632" y="597388"/>
                    <a:pt x="1234440" y="609754"/>
                    <a:pt x="1219200" y="622121"/>
                  </a:cubicBezTo>
                  <a:cubicBezTo>
                    <a:pt x="1208723" y="630682"/>
                    <a:pt x="1199198" y="639243"/>
                    <a:pt x="1189673" y="648756"/>
                  </a:cubicBezTo>
                  <a:cubicBezTo>
                    <a:pt x="1179195" y="658269"/>
                    <a:pt x="1169670" y="667781"/>
                    <a:pt x="1159193" y="678245"/>
                  </a:cubicBezTo>
                  <a:cubicBezTo>
                    <a:pt x="1154430" y="683953"/>
                    <a:pt x="1149668" y="689660"/>
                    <a:pt x="1144905" y="695367"/>
                  </a:cubicBezTo>
                  <a:cubicBezTo>
                    <a:pt x="1132523" y="710588"/>
                    <a:pt x="1119188" y="725808"/>
                    <a:pt x="1107757" y="741979"/>
                  </a:cubicBezTo>
                  <a:cubicBezTo>
                    <a:pt x="1096328" y="757199"/>
                    <a:pt x="1085850" y="774322"/>
                    <a:pt x="1075373" y="790493"/>
                  </a:cubicBezTo>
                  <a:cubicBezTo>
                    <a:pt x="1067753" y="801908"/>
                    <a:pt x="1062038" y="814274"/>
                    <a:pt x="1055370" y="825689"/>
                  </a:cubicBezTo>
                  <a:cubicBezTo>
                    <a:pt x="1044893" y="841861"/>
                    <a:pt x="1038225" y="858983"/>
                    <a:pt x="1032510" y="877057"/>
                  </a:cubicBezTo>
                  <a:cubicBezTo>
                    <a:pt x="1028700" y="890375"/>
                    <a:pt x="1025843" y="902741"/>
                    <a:pt x="1022032" y="916059"/>
                  </a:cubicBezTo>
                  <a:cubicBezTo>
                    <a:pt x="1018222" y="928425"/>
                    <a:pt x="1016318" y="941742"/>
                    <a:pt x="1008697" y="953158"/>
                  </a:cubicBezTo>
                  <a:cubicBezTo>
                    <a:pt x="1000125" y="967426"/>
                    <a:pt x="989647" y="980744"/>
                    <a:pt x="976313" y="991208"/>
                  </a:cubicBezTo>
                  <a:cubicBezTo>
                    <a:pt x="969645" y="996915"/>
                    <a:pt x="962978" y="1002623"/>
                    <a:pt x="961072" y="1012135"/>
                  </a:cubicBezTo>
                  <a:cubicBezTo>
                    <a:pt x="958215" y="1023550"/>
                    <a:pt x="954405" y="1034966"/>
                    <a:pt x="951547" y="1045429"/>
                  </a:cubicBezTo>
                  <a:cubicBezTo>
                    <a:pt x="949643" y="1052088"/>
                    <a:pt x="948690" y="1058747"/>
                    <a:pt x="947738" y="1066357"/>
                  </a:cubicBezTo>
                  <a:cubicBezTo>
                    <a:pt x="947738" y="1069211"/>
                    <a:pt x="946785" y="1073016"/>
                    <a:pt x="953453" y="1073967"/>
                  </a:cubicBezTo>
                  <a:cubicBezTo>
                    <a:pt x="955357" y="1070162"/>
                    <a:pt x="958215" y="1065406"/>
                    <a:pt x="960120" y="1060649"/>
                  </a:cubicBezTo>
                  <a:cubicBezTo>
                    <a:pt x="967740" y="1043527"/>
                    <a:pt x="976313" y="1028307"/>
                    <a:pt x="987743" y="1014038"/>
                  </a:cubicBezTo>
                  <a:cubicBezTo>
                    <a:pt x="997268" y="1001672"/>
                    <a:pt x="1006793" y="989305"/>
                    <a:pt x="1016318" y="976939"/>
                  </a:cubicBezTo>
                  <a:cubicBezTo>
                    <a:pt x="1021080" y="970280"/>
                    <a:pt x="1026795" y="962670"/>
                    <a:pt x="1030605" y="955060"/>
                  </a:cubicBezTo>
                  <a:cubicBezTo>
                    <a:pt x="1039178" y="940791"/>
                    <a:pt x="1046797" y="925571"/>
                    <a:pt x="1055370" y="911302"/>
                  </a:cubicBezTo>
                  <a:cubicBezTo>
                    <a:pt x="1060132" y="902741"/>
                    <a:pt x="1065848" y="893229"/>
                    <a:pt x="1071563" y="884667"/>
                  </a:cubicBezTo>
                  <a:cubicBezTo>
                    <a:pt x="1079182" y="875155"/>
                    <a:pt x="1086803" y="865642"/>
                    <a:pt x="1095375" y="857081"/>
                  </a:cubicBezTo>
                  <a:cubicBezTo>
                    <a:pt x="1105853" y="845666"/>
                    <a:pt x="1117282" y="833299"/>
                    <a:pt x="1128713" y="822836"/>
                  </a:cubicBezTo>
                  <a:cubicBezTo>
                    <a:pt x="1142048" y="810469"/>
                    <a:pt x="1156335" y="799054"/>
                    <a:pt x="1170623" y="787639"/>
                  </a:cubicBezTo>
                  <a:cubicBezTo>
                    <a:pt x="1175385" y="783834"/>
                    <a:pt x="1180148" y="780029"/>
                    <a:pt x="1184910" y="776224"/>
                  </a:cubicBezTo>
                  <a:cubicBezTo>
                    <a:pt x="1195388" y="768614"/>
                    <a:pt x="1206818" y="761004"/>
                    <a:pt x="1218248" y="754345"/>
                  </a:cubicBezTo>
                  <a:cubicBezTo>
                    <a:pt x="1230630" y="745784"/>
                    <a:pt x="1243013" y="738174"/>
                    <a:pt x="1255395" y="729613"/>
                  </a:cubicBezTo>
                  <a:cubicBezTo>
                    <a:pt x="1268730" y="720100"/>
                    <a:pt x="1283018" y="710588"/>
                    <a:pt x="1294448" y="698221"/>
                  </a:cubicBezTo>
                  <a:cubicBezTo>
                    <a:pt x="1304925" y="687757"/>
                    <a:pt x="1315402" y="677294"/>
                    <a:pt x="1326832" y="667781"/>
                  </a:cubicBezTo>
                  <a:cubicBezTo>
                    <a:pt x="1339215" y="657317"/>
                    <a:pt x="1353502" y="647805"/>
                    <a:pt x="1368743" y="640195"/>
                  </a:cubicBezTo>
                  <a:cubicBezTo>
                    <a:pt x="1384935" y="631634"/>
                    <a:pt x="1400175" y="621170"/>
                    <a:pt x="1416368" y="613559"/>
                  </a:cubicBezTo>
                  <a:cubicBezTo>
                    <a:pt x="1429702" y="607852"/>
                    <a:pt x="1442085" y="600242"/>
                    <a:pt x="1455420" y="594534"/>
                  </a:cubicBezTo>
                  <a:cubicBezTo>
                    <a:pt x="1469707" y="587876"/>
                    <a:pt x="1484948" y="583119"/>
                    <a:pt x="1499235" y="577412"/>
                  </a:cubicBezTo>
                  <a:cubicBezTo>
                    <a:pt x="1513523" y="571704"/>
                    <a:pt x="1528763" y="566948"/>
                    <a:pt x="1543050" y="562192"/>
                  </a:cubicBezTo>
                  <a:cubicBezTo>
                    <a:pt x="1554480" y="558387"/>
                    <a:pt x="1566863" y="554582"/>
                    <a:pt x="1579245" y="550777"/>
                  </a:cubicBezTo>
                  <a:cubicBezTo>
                    <a:pt x="1583055" y="549826"/>
                    <a:pt x="1587818" y="548874"/>
                    <a:pt x="1591627" y="548874"/>
                  </a:cubicBezTo>
                  <a:cubicBezTo>
                    <a:pt x="1601152" y="546972"/>
                    <a:pt x="1610677" y="546021"/>
                    <a:pt x="1620202" y="545069"/>
                  </a:cubicBezTo>
                  <a:cubicBezTo>
                    <a:pt x="1632585" y="544118"/>
                    <a:pt x="1644968" y="546021"/>
                    <a:pt x="1657350" y="549826"/>
                  </a:cubicBezTo>
                  <a:cubicBezTo>
                    <a:pt x="1660207" y="549826"/>
                    <a:pt x="1662113" y="548874"/>
                    <a:pt x="1664970" y="549826"/>
                  </a:cubicBezTo>
                  <a:close/>
                  <a:moveTo>
                    <a:pt x="769620" y="1842581"/>
                  </a:moveTo>
                  <a:cubicBezTo>
                    <a:pt x="775335" y="1840678"/>
                    <a:pt x="776288" y="1827361"/>
                    <a:pt x="774382" y="1822605"/>
                  </a:cubicBezTo>
                  <a:cubicBezTo>
                    <a:pt x="770572" y="1808336"/>
                    <a:pt x="768668" y="1790262"/>
                    <a:pt x="762000" y="1776944"/>
                  </a:cubicBezTo>
                  <a:cubicBezTo>
                    <a:pt x="754380" y="1762675"/>
                    <a:pt x="741045" y="1753163"/>
                    <a:pt x="731520" y="1740797"/>
                  </a:cubicBezTo>
                  <a:cubicBezTo>
                    <a:pt x="722947" y="1730333"/>
                    <a:pt x="713422" y="1721771"/>
                    <a:pt x="702945" y="1714162"/>
                  </a:cubicBezTo>
                  <a:cubicBezTo>
                    <a:pt x="642938" y="1675160"/>
                    <a:pt x="574357" y="1653281"/>
                    <a:pt x="504825" y="1637110"/>
                  </a:cubicBezTo>
                  <a:cubicBezTo>
                    <a:pt x="481013" y="1631402"/>
                    <a:pt x="456247" y="1630451"/>
                    <a:pt x="431482" y="1626646"/>
                  </a:cubicBezTo>
                  <a:cubicBezTo>
                    <a:pt x="412432" y="1623792"/>
                    <a:pt x="380047" y="1612377"/>
                    <a:pt x="366713" y="1597157"/>
                  </a:cubicBezTo>
                  <a:cubicBezTo>
                    <a:pt x="356235" y="1585742"/>
                    <a:pt x="343853" y="1578132"/>
                    <a:pt x="330518" y="1570522"/>
                  </a:cubicBezTo>
                  <a:cubicBezTo>
                    <a:pt x="300038" y="1555302"/>
                    <a:pt x="272415" y="1544838"/>
                    <a:pt x="238125" y="1542936"/>
                  </a:cubicBezTo>
                  <a:cubicBezTo>
                    <a:pt x="227647" y="1541985"/>
                    <a:pt x="217170" y="1541033"/>
                    <a:pt x="205740" y="1539130"/>
                  </a:cubicBezTo>
                  <a:cubicBezTo>
                    <a:pt x="173355" y="1533423"/>
                    <a:pt x="145732" y="1535326"/>
                    <a:pt x="114300" y="1537228"/>
                  </a:cubicBezTo>
                  <a:cubicBezTo>
                    <a:pt x="86678" y="1539130"/>
                    <a:pt x="60960" y="1550546"/>
                    <a:pt x="34290" y="1553399"/>
                  </a:cubicBezTo>
                  <a:cubicBezTo>
                    <a:pt x="31432" y="1553399"/>
                    <a:pt x="28575" y="1554351"/>
                    <a:pt x="25718" y="1554351"/>
                  </a:cubicBezTo>
                  <a:cubicBezTo>
                    <a:pt x="19050" y="1556253"/>
                    <a:pt x="12382" y="1557204"/>
                    <a:pt x="5715" y="1560058"/>
                  </a:cubicBezTo>
                  <a:cubicBezTo>
                    <a:pt x="3810" y="1561010"/>
                    <a:pt x="1905" y="1562912"/>
                    <a:pt x="0" y="1564814"/>
                  </a:cubicBezTo>
                  <a:cubicBezTo>
                    <a:pt x="1905" y="1565766"/>
                    <a:pt x="2857" y="1566717"/>
                    <a:pt x="4763" y="1566717"/>
                  </a:cubicBezTo>
                  <a:cubicBezTo>
                    <a:pt x="14288" y="1567668"/>
                    <a:pt x="24765" y="1569571"/>
                    <a:pt x="34290" y="1569571"/>
                  </a:cubicBezTo>
                  <a:cubicBezTo>
                    <a:pt x="51435" y="1569571"/>
                    <a:pt x="68580" y="1573376"/>
                    <a:pt x="84772" y="1579083"/>
                  </a:cubicBezTo>
                  <a:cubicBezTo>
                    <a:pt x="107632" y="1586693"/>
                    <a:pt x="130493" y="1596206"/>
                    <a:pt x="152400" y="1604767"/>
                  </a:cubicBezTo>
                  <a:cubicBezTo>
                    <a:pt x="172403" y="1613329"/>
                    <a:pt x="192405" y="1620939"/>
                    <a:pt x="212407" y="1628549"/>
                  </a:cubicBezTo>
                  <a:cubicBezTo>
                    <a:pt x="283845" y="1655184"/>
                    <a:pt x="354330" y="1678965"/>
                    <a:pt x="428625" y="1697039"/>
                  </a:cubicBezTo>
                  <a:cubicBezTo>
                    <a:pt x="502920" y="1715113"/>
                    <a:pt x="577215" y="1729381"/>
                    <a:pt x="651510" y="1746504"/>
                  </a:cubicBezTo>
                  <a:cubicBezTo>
                    <a:pt x="680085" y="1753163"/>
                    <a:pt x="711518" y="1759822"/>
                    <a:pt x="737235" y="1773139"/>
                  </a:cubicBezTo>
                  <a:cubicBezTo>
                    <a:pt x="741997" y="1775042"/>
                    <a:pt x="746760" y="1775993"/>
                    <a:pt x="750570" y="1778847"/>
                  </a:cubicBezTo>
                  <a:cubicBezTo>
                    <a:pt x="758190" y="1785506"/>
                    <a:pt x="762953" y="1796921"/>
                    <a:pt x="765810" y="1805482"/>
                  </a:cubicBezTo>
                  <a:cubicBezTo>
                    <a:pt x="767715" y="1811190"/>
                    <a:pt x="768668" y="1816897"/>
                    <a:pt x="768668" y="1823556"/>
                  </a:cubicBezTo>
                  <a:cubicBezTo>
                    <a:pt x="768668" y="1831166"/>
                    <a:pt x="767715" y="1837825"/>
                    <a:pt x="769620" y="1842581"/>
                  </a:cubicBezTo>
                  <a:close/>
                  <a:moveTo>
                    <a:pt x="22860" y="1548643"/>
                  </a:moveTo>
                  <a:cubicBezTo>
                    <a:pt x="25718" y="1548643"/>
                    <a:pt x="26670" y="1549595"/>
                    <a:pt x="26670" y="1548643"/>
                  </a:cubicBezTo>
                  <a:cubicBezTo>
                    <a:pt x="38100" y="1547692"/>
                    <a:pt x="48578" y="1546741"/>
                    <a:pt x="60007" y="1543887"/>
                  </a:cubicBezTo>
                  <a:cubicBezTo>
                    <a:pt x="72390" y="1540082"/>
                    <a:pt x="85725" y="1536277"/>
                    <a:pt x="98107" y="1533423"/>
                  </a:cubicBezTo>
                  <a:cubicBezTo>
                    <a:pt x="115253" y="1530569"/>
                    <a:pt x="133350" y="1528667"/>
                    <a:pt x="151447" y="1526764"/>
                  </a:cubicBezTo>
                  <a:cubicBezTo>
                    <a:pt x="168593" y="1524862"/>
                    <a:pt x="185738" y="1528667"/>
                    <a:pt x="202882" y="1531520"/>
                  </a:cubicBezTo>
                  <a:cubicBezTo>
                    <a:pt x="224790" y="1535326"/>
                    <a:pt x="246697" y="1534374"/>
                    <a:pt x="268605" y="1540082"/>
                  </a:cubicBezTo>
                  <a:cubicBezTo>
                    <a:pt x="289560" y="1544838"/>
                    <a:pt x="311468" y="1553399"/>
                    <a:pt x="330518" y="1562912"/>
                  </a:cubicBezTo>
                  <a:cubicBezTo>
                    <a:pt x="348615" y="1572424"/>
                    <a:pt x="365760" y="1585742"/>
                    <a:pt x="382905" y="1597157"/>
                  </a:cubicBezTo>
                  <a:cubicBezTo>
                    <a:pt x="395288" y="1605718"/>
                    <a:pt x="409575" y="1611426"/>
                    <a:pt x="423863" y="1615231"/>
                  </a:cubicBezTo>
                  <a:cubicBezTo>
                    <a:pt x="439103" y="1619036"/>
                    <a:pt x="456247" y="1616182"/>
                    <a:pt x="471488" y="1619987"/>
                  </a:cubicBezTo>
                  <a:cubicBezTo>
                    <a:pt x="484822" y="1623792"/>
                    <a:pt x="499110" y="1624743"/>
                    <a:pt x="513397" y="1627598"/>
                  </a:cubicBezTo>
                  <a:cubicBezTo>
                    <a:pt x="546735" y="1634256"/>
                    <a:pt x="578168" y="1646623"/>
                    <a:pt x="609600" y="1657086"/>
                  </a:cubicBezTo>
                  <a:cubicBezTo>
                    <a:pt x="623888" y="1661842"/>
                    <a:pt x="637222" y="1667550"/>
                    <a:pt x="650557" y="1674209"/>
                  </a:cubicBezTo>
                  <a:cubicBezTo>
                    <a:pt x="661988" y="1678965"/>
                    <a:pt x="673418" y="1684673"/>
                    <a:pt x="683895" y="1691331"/>
                  </a:cubicBezTo>
                  <a:cubicBezTo>
                    <a:pt x="692468" y="1696087"/>
                    <a:pt x="700088" y="1702746"/>
                    <a:pt x="708660" y="1708454"/>
                  </a:cubicBezTo>
                  <a:cubicBezTo>
                    <a:pt x="710565" y="1710356"/>
                    <a:pt x="713422" y="1711308"/>
                    <a:pt x="715328" y="1712259"/>
                  </a:cubicBezTo>
                  <a:cubicBezTo>
                    <a:pt x="715328" y="1711308"/>
                    <a:pt x="716280" y="1711308"/>
                    <a:pt x="716280" y="1710356"/>
                  </a:cubicBezTo>
                  <a:cubicBezTo>
                    <a:pt x="714375" y="1707503"/>
                    <a:pt x="712470" y="1704649"/>
                    <a:pt x="710565" y="1701795"/>
                  </a:cubicBezTo>
                  <a:cubicBezTo>
                    <a:pt x="698182" y="1687526"/>
                    <a:pt x="688657" y="1671355"/>
                    <a:pt x="680085" y="1654233"/>
                  </a:cubicBezTo>
                  <a:cubicBezTo>
                    <a:pt x="677228" y="1648525"/>
                    <a:pt x="674370" y="1645671"/>
                    <a:pt x="669607" y="1642817"/>
                  </a:cubicBezTo>
                  <a:cubicBezTo>
                    <a:pt x="633413" y="1621890"/>
                    <a:pt x="596265" y="1601914"/>
                    <a:pt x="559118" y="1582888"/>
                  </a:cubicBezTo>
                  <a:cubicBezTo>
                    <a:pt x="521970" y="1563863"/>
                    <a:pt x="482918" y="1555302"/>
                    <a:pt x="443865" y="1545789"/>
                  </a:cubicBezTo>
                  <a:cubicBezTo>
                    <a:pt x="399097" y="1534374"/>
                    <a:pt x="354330" y="1523911"/>
                    <a:pt x="308610" y="1516301"/>
                  </a:cubicBezTo>
                  <a:cubicBezTo>
                    <a:pt x="280988" y="1511544"/>
                    <a:pt x="252413" y="1509642"/>
                    <a:pt x="224790" y="1507739"/>
                  </a:cubicBezTo>
                  <a:cubicBezTo>
                    <a:pt x="196215" y="1506788"/>
                    <a:pt x="167640" y="1510593"/>
                    <a:pt x="139065" y="1511544"/>
                  </a:cubicBezTo>
                  <a:cubicBezTo>
                    <a:pt x="125730" y="1511544"/>
                    <a:pt x="113347" y="1514398"/>
                    <a:pt x="100965" y="1519154"/>
                  </a:cubicBezTo>
                  <a:cubicBezTo>
                    <a:pt x="76200" y="1531520"/>
                    <a:pt x="47625" y="1532472"/>
                    <a:pt x="22860" y="1548643"/>
                  </a:cubicBezTo>
                  <a:close/>
                  <a:moveTo>
                    <a:pt x="1572577" y="1597157"/>
                  </a:moveTo>
                  <a:cubicBezTo>
                    <a:pt x="1572577" y="1596206"/>
                    <a:pt x="1572577" y="1596206"/>
                    <a:pt x="1572577" y="1595255"/>
                  </a:cubicBezTo>
                  <a:cubicBezTo>
                    <a:pt x="1568768" y="1594304"/>
                    <a:pt x="1564957" y="1593352"/>
                    <a:pt x="1561148" y="1593352"/>
                  </a:cubicBezTo>
                  <a:cubicBezTo>
                    <a:pt x="1540193" y="1589547"/>
                    <a:pt x="1520190" y="1583839"/>
                    <a:pt x="1499235" y="1578132"/>
                  </a:cubicBezTo>
                  <a:cubicBezTo>
                    <a:pt x="1470660" y="1570522"/>
                    <a:pt x="1436370" y="1565766"/>
                    <a:pt x="1406843" y="1571473"/>
                  </a:cubicBezTo>
                  <a:cubicBezTo>
                    <a:pt x="1393507" y="1574327"/>
                    <a:pt x="1381125" y="1577181"/>
                    <a:pt x="1367790" y="1580986"/>
                  </a:cubicBezTo>
                  <a:cubicBezTo>
                    <a:pt x="1305877" y="1599060"/>
                    <a:pt x="1245870" y="1625695"/>
                    <a:pt x="1183005" y="1638061"/>
                  </a:cubicBezTo>
                  <a:cubicBezTo>
                    <a:pt x="1163955" y="1641866"/>
                    <a:pt x="1144905" y="1642817"/>
                    <a:pt x="1126807" y="1648525"/>
                  </a:cubicBezTo>
                  <a:cubicBezTo>
                    <a:pt x="1103948" y="1655184"/>
                    <a:pt x="1082993" y="1664696"/>
                    <a:pt x="1062038" y="1675160"/>
                  </a:cubicBezTo>
                  <a:cubicBezTo>
                    <a:pt x="1023938" y="1693234"/>
                    <a:pt x="986790" y="1717967"/>
                    <a:pt x="952500" y="1743650"/>
                  </a:cubicBezTo>
                  <a:cubicBezTo>
                    <a:pt x="919163" y="1768383"/>
                    <a:pt x="883920" y="1796921"/>
                    <a:pt x="856297" y="1829263"/>
                  </a:cubicBezTo>
                  <a:cubicBezTo>
                    <a:pt x="849630" y="1836874"/>
                    <a:pt x="843915" y="1844484"/>
                    <a:pt x="838200" y="1851142"/>
                  </a:cubicBezTo>
                  <a:cubicBezTo>
                    <a:pt x="835343" y="1854947"/>
                    <a:pt x="832485" y="1858752"/>
                    <a:pt x="829628" y="1861606"/>
                  </a:cubicBezTo>
                  <a:cubicBezTo>
                    <a:pt x="827722" y="1863509"/>
                    <a:pt x="825818" y="1865411"/>
                    <a:pt x="824865" y="1867313"/>
                  </a:cubicBezTo>
                  <a:cubicBezTo>
                    <a:pt x="824865" y="1868265"/>
                    <a:pt x="822960" y="1871119"/>
                    <a:pt x="822960" y="1871119"/>
                  </a:cubicBezTo>
                  <a:cubicBezTo>
                    <a:pt x="824865" y="1872070"/>
                    <a:pt x="828675" y="1866362"/>
                    <a:pt x="829628" y="1865411"/>
                  </a:cubicBezTo>
                  <a:cubicBezTo>
                    <a:pt x="837247" y="1856850"/>
                    <a:pt x="844868" y="1849240"/>
                    <a:pt x="853440" y="1840678"/>
                  </a:cubicBezTo>
                  <a:cubicBezTo>
                    <a:pt x="890588" y="1805482"/>
                    <a:pt x="930593" y="1774090"/>
                    <a:pt x="971550" y="1743650"/>
                  </a:cubicBezTo>
                  <a:cubicBezTo>
                    <a:pt x="1002030" y="1720820"/>
                    <a:pt x="1040130" y="1708454"/>
                    <a:pt x="1075373" y="1694185"/>
                  </a:cubicBezTo>
                  <a:cubicBezTo>
                    <a:pt x="1077278" y="1693234"/>
                    <a:pt x="1079182" y="1693234"/>
                    <a:pt x="1081088" y="1692283"/>
                  </a:cubicBezTo>
                  <a:cubicBezTo>
                    <a:pt x="1110615" y="1684673"/>
                    <a:pt x="1139190" y="1673258"/>
                    <a:pt x="1169670" y="1667550"/>
                  </a:cubicBezTo>
                  <a:cubicBezTo>
                    <a:pt x="1224915" y="1656135"/>
                    <a:pt x="1279207" y="1640915"/>
                    <a:pt x="1334452" y="1626646"/>
                  </a:cubicBezTo>
                  <a:cubicBezTo>
                    <a:pt x="1378268" y="1615231"/>
                    <a:pt x="1423988" y="1609523"/>
                    <a:pt x="1469707" y="1602865"/>
                  </a:cubicBezTo>
                  <a:cubicBezTo>
                    <a:pt x="1486852" y="1600011"/>
                    <a:pt x="1503998" y="1599060"/>
                    <a:pt x="1521143" y="1599060"/>
                  </a:cubicBezTo>
                  <a:cubicBezTo>
                    <a:pt x="1534477" y="1599060"/>
                    <a:pt x="1546860" y="1598108"/>
                    <a:pt x="1560195" y="1597157"/>
                  </a:cubicBezTo>
                  <a:cubicBezTo>
                    <a:pt x="1564957" y="1599060"/>
                    <a:pt x="1568768" y="1598108"/>
                    <a:pt x="1572577" y="1597157"/>
                  </a:cubicBezTo>
                  <a:close/>
                  <a:moveTo>
                    <a:pt x="874395" y="1020697"/>
                  </a:moveTo>
                  <a:cubicBezTo>
                    <a:pt x="881063" y="1022599"/>
                    <a:pt x="882968" y="1025453"/>
                    <a:pt x="885825" y="1028307"/>
                  </a:cubicBezTo>
                  <a:cubicBezTo>
                    <a:pt x="890588" y="1034966"/>
                    <a:pt x="896303" y="1041624"/>
                    <a:pt x="902018" y="1048283"/>
                  </a:cubicBezTo>
                  <a:cubicBezTo>
                    <a:pt x="907732" y="1053991"/>
                    <a:pt x="914400" y="1057796"/>
                    <a:pt x="922020" y="1059698"/>
                  </a:cubicBezTo>
                  <a:cubicBezTo>
                    <a:pt x="926782" y="1060649"/>
                    <a:pt x="931545" y="1063503"/>
                    <a:pt x="937260" y="1066357"/>
                  </a:cubicBezTo>
                  <a:cubicBezTo>
                    <a:pt x="939165" y="1059698"/>
                    <a:pt x="940118" y="1053991"/>
                    <a:pt x="941070" y="1049234"/>
                  </a:cubicBezTo>
                  <a:cubicBezTo>
                    <a:pt x="943928" y="1037819"/>
                    <a:pt x="946785" y="1025453"/>
                    <a:pt x="951547" y="1014038"/>
                  </a:cubicBezTo>
                  <a:cubicBezTo>
                    <a:pt x="954405" y="1005477"/>
                    <a:pt x="956310" y="995964"/>
                    <a:pt x="962978" y="989305"/>
                  </a:cubicBezTo>
                  <a:cubicBezTo>
                    <a:pt x="968693" y="983598"/>
                    <a:pt x="973455" y="977890"/>
                    <a:pt x="979170" y="973134"/>
                  </a:cubicBezTo>
                  <a:cubicBezTo>
                    <a:pt x="988695" y="964573"/>
                    <a:pt x="997268" y="955060"/>
                    <a:pt x="1002982" y="942694"/>
                  </a:cubicBezTo>
                  <a:cubicBezTo>
                    <a:pt x="1008697" y="929376"/>
                    <a:pt x="1012507" y="916059"/>
                    <a:pt x="1017270" y="902741"/>
                  </a:cubicBezTo>
                  <a:cubicBezTo>
                    <a:pt x="1020128" y="893229"/>
                    <a:pt x="1022985" y="882765"/>
                    <a:pt x="1025843" y="873252"/>
                  </a:cubicBezTo>
                  <a:cubicBezTo>
                    <a:pt x="1026795" y="870398"/>
                    <a:pt x="1026795" y="868496"/>
                    <a:pt x="1027747" y="863740"/>
                  </a:cubicBezTo>
                  <a:cubicBezTo>
                    <a:pt x="1021080" y="864691"/>
                    <a:pt x="1015365" y="864691"/>
                    <a:pt x="1009650" y="866593"/>
                  </a:cubicBezTo>
                  <a:cubicBezTo>
                    <a:pt x="999172" y="869447"/>
                    <a:pt x="989647" y="873252"/>
                    <a:pt x="980122" y="878960"/>
                  </a:cubicBezTo>
                  <a:cubicBezTo>
                    <a:pt x="972503" y="883716"/>
                    <a:pt x="964882" y="887521"/>
                    <a:pt x="957263" y="893229"/>
                  </a:cubicBezTo>
                  <a:cubicBezTo>
                    <a:pt x="944880" y="901790"/>
                    <a:pt x="932497" y="910351"/>
                    <a:pt x="921068" y="919864"/>
                  </a:cubicBezTo>
                  <a:cubicBezTo>
                    <a:pt x="909638" y="929376"/>
                    <a:pt x="899160" y="939840"/>
                    <a:pt x="886778" y="947450"/>
                  </a:cubicBezTo>
                  <a:cubicBezTo>
                    <a:pt x="883920" y="949353"/>
                    <a:pt x="881063" y="950304"/>
                    <a:pt x="879157" y="953158"/>
                  </a:cubicBezTo>
                  <a:cubicBezTo>
                    <a:pt x="867728" y="964573"/>
                    <a:pt x="856297" y="975988"/>
                    <a:pt x="844868" y="987403"/>
                  </a:cubicBezTo>
                  <a:cubicBezTo>
                    <a:pt x="842963" y="989305"/>
                    <a:pt x="841057" y="993110"/>
                    <a:pt x="841057" y="995964"/>
                  </a:cubicBezTo>
                  <a:cubicBezTo>
                    <a:pt x="840105" y="1001672"/>
                    <a:pt x="840105" y="1007379"/>
                    <a:pt x="839153" y="1013087"/>
                  </a:cubicBezTo>
                  <a:cubicBezTo>
                    <a:pt x="838200" y="1024502"/>
                    <a:pt x="837247" y="1036868"/>
                    <a:pt x="836295" y="1048283"/>
                  </a:cubicBezTo>
                  <a:cubicBezTo>
                    <a:pt x="836295" y="1051137"/>
                    <a:pt x="837247" y="1053991"/>
                    <a:pt x="838200" y="1056844"/>
                  </a:cubicBezTo>
                  <a:cubicBezTo>
                    <a:pt x="842010" y="1054942"/>
                    <a:pt x="845820" y="1053039"/>
                    <a:pt x="848678" y="1053039"/>
                  </a:cubicBezTo>
                  <a:cubicBezTo>
                    <a:pt x="856297" y="1052088"/>
                    <a:pt x="862013" y="1047332"/>
                    <a:pt x="865822" y="1040673"/>
                  </a:cubicBezTo>
                  <a:cubicBezTo>
                    <a:pt x="867728" y="1036868"/>
                    <a:pt x="869632" y="1031161"/>
                    <a:pt x="870585" y="1027355"/>
                  </a:cubicBezTo>
                  <a:cubicBezTo>
                    <a:pt x="871538" y="1025453"/>
                    <a:pt x="872490" y="1022599"/>
                    <a:pt x="874395" y="1020697"/>
                  </a:cubicBezTo>
                  <a:close/>
                  <a:moveTo>
                    <a:pt x="422910" y="2396211"/>
                  </a:moveTo>
                  <a:cubicBezTo>
                    <a:pt x="422910" y="2400016"/>
                    <a:pt x="426720" y="2401919"/>
                    <a:pt x="430530" y="2402870"/>
                  </a:cubicBezTo>
                  <a:cubicBezTo>
                    <a:pt x="477203" y="2418090"/>
                    <a:pt x="526732" y="2423797"/>
                    <a:pt x="575310" y="2427603"/>
                  </a:cubicBezTo>
                  <a:cubicBezTo>
                    <a:pt x="643890" y="2433310"/>
                    <a:pt x="711518" y="2436164"/>
                    <a:pt x="780097" y="2439018"/>
                  </a:cubicBezTo>
                  <a:cubicBezTo>
                    <a:pt x="891540" y="2443774"/>
                    <a:pt x="1003935" y="2448530"/>
                    <a:pt x="1114425" y="2429505"/>
                  </a:cubicBezTo>
                  <a:cubicBezTo>
                    <a:pt x="1135380" y="2425700"/>
                    <a:pt x="1156335" y="2420944"/>
                    <a:pt x="1173480" y="2408578"/>
                  </a:cubicBezTo>
                  <a:cubicBezTo>
                    <a:pt x="1177290" y="2405724"/>
                    <a:pt x="1164907" y="2393358"/>
                    <a:pt x="1163003" y="2392406"/>
                  </a:cubicBezTo>
                  <a:cubicBezTo>
                    <a:pt x="1155382" y="2386699"/>
                    <a:pt x="1146810" y="2384796"/>
                    <a:pt x="1138238" y="2381943"/>
                  </a:cubicBezTo>
                  <a:cubicBezTo>
                    <a:pt x="1034415" y="2349600"/>
                    <a:pt x="921068" y="2349600"/>
                    <a:pt x="813435" y="2346746"/>
                  </a:cubicBezTo>
                  <a:cubicBezTo>
                    <a:pt x="807720" y="2346746"/>
                    <a:pt x="802005" y="2346746"/>
                    <a:pt x="796290" y="2349600"/>
                  </a:cubicBezTo>
                  <a:cubicBezTo>
                    <a:pt x="801053" y="2354356"/>
                    <a:pt x="807720" y="2355308"/>
                    <a:pt x="814388" y="2355308"/>
                  </a:cubicBezTo>
                  <a:cubicBezTo>
                    <a:pt x="916305" y="2356259"/>
                    <a:pt x="1018222" y="2366722"/>
                    <a:pt x="1118235" y="2385747"/>
                  </a:cubicBezTo>
                  <a:cubicBezTo>
                    <a:pt x="1122998" y="2386699"/>
                    <a:pt x="1128713" y="2387650"/>
                    <a:pt x="1132523" y="2391455"/>
                  </a:cubicBezTo>
                  <a:cubicBezTo>
                    <a:pt x="1136332" y="2394309"/>
                    <a:pt x="1139190" y="2400968"/>
                    <a:pt x="1136332" y="2404772"/>
                  </a:cubicBezTo>
                  <a:cubicBezTo>
                    <a:pt x="1134428" y="2407627"/>
                    <a:pt x="1131570" y="2409529"/>
                    <a:pt x="1127760" y="2411431"/>
                  </a:cubicBezTo>
                  <a:cubicBezTo>
                    <a:pt x="1096328" y="2424749"/>
                    <a:pt x="1062038" y="2428554"/>
                    <a:pt x="1027747" y="2430456"/>
                  </a:cubicBezTo>
                  <a:cubicBezTo>
                    <a:pt x="978218" y="2433310"/>
                    <a:pt x="928688" y="2431408"/>
                    <a:pt x="880110" y="2430456"/>
                  </a:cubicBezTo>
                  <a:cubicBezTo>
                    <a:pt x="794385" y="2428554"/>
                    <a:pt x="707707" y="2425700"/>
                    <a:pt x="621982" y="2421895"/>
                  </a:cubicBezTo>
                  <a:cubicBezTo>
                    <a:pt x="586740" y="2419993"/>
                    <a:pt x="550545" y="2419041"/>
                    <a:pt x="515303" y="2412383"/>
                  </a:cubicBezTo>
                  <a:cubicBezTo>
                    <a:pt x="497205" y="2409529"/>
                    <a:pt x="479107" y="2404772"/>
                    <a:pt x="462915" y="2399065"/>
                  </a:cubicBezTo>
                  <a:cubicBezTo>
                    <a:pt x="440055" y="2390504"/>
                    <a:pt x="472440" y="2381943"/>
                    <a:pt x="482918" y="2380040"/>
                  </a:cubicBezTo>
                  <a:cubicBezTo>
                    <a:pt x="566738" y="2365771"/>
                    <a:pt x="652463" y="2358161"/>
                    <a:pt x="738188" y="2358161"/>
                  </a:cubicBezTo>
                  <a:cubicBezTo>
                    <a:pt x="738188" y="2353405"/>
                    <a:pt x="738188" y="2349600"/>
                    <a:pt x="738188" y="2344843"/>
                  </a:cubicBezTo>
                  <a:cubicBezTo>
                    <a:pt x="633413" y="2347697"/>
                    <a:pt x="525780" y="2351502"/>
                    <a:pt x="428625" y="2390504"/>
                  </a:cubicBezTo>
                  <a:cubicBezTo>
                    <a:pt x="426720" y="2391455"/>
                    <a:pt x="423863" y="2393358"/>
                    <a:pt x="422910" y="2396211"/>
                  </a:cubicBezTo>
                  <a:cubicBezTo>
                    <a:pt x="422910" y="2396211"/>
                    <a:pt x="422910" y="2396211"/>
                    <a:pt x="422910" y="2396211"/>
                  </a:cubicBezTo>
                  <a:close/>
                  <a:moveTo>
                    <a:pt x="798195" y="2419041"/>
                  </a:moveTo>
                  <a:cubicBezTo>
                    <a:pt x="801053" y="2419041"/>
                    <a:pt x="803910" y="2418090"/>
                    <a:pt x="806768" y="2418090"/>
                  </a:cubicBezTo>
                  <a:cubicBezTo>
                    <a:pt x="903922" y="2420944"/>
                    <a:pt x="1009650" y="2435213"/>
                    <a:pt x="1103948" y="2409529"/>
                  </a:cubicBezTo>
                  <a:cubicBezTo>
                    <a:pt x="1107757" y="2408578"/>
                    <a:pt x="1133475" y="2399065"/>
                    <a:pt x="1120140" y="2395260"/>
                  </a:cubicBezTo>
                  <a:cubicBezTo>
                    <a:pt x="1068705" y="2381943"/>
                    <a:pt x="1016318" y="2376235"/>
                    <a:pt x="962978" y="2370527"/>
                  </a:cubicBezTo>
                  <a:cubicBezTo>
                    <a:pt x="933450" y="2367674"/>
                    <a:pt x="902970" y="2364820"/>
                    <a:pt x="873443" y="2362918"/>
                  </a:cubicBezTo>
                  <a:cubicBezTo>
                    <a:pt x="860107" y="2361966"/>
                    <a:pt x="800100" y="2351502"/>
                    <a:pt x="796290" y="2369576"/>
                  </a:cubicBezTo>
                  <a:cubicBezTo>
                    <a:pt x="794385" y="2378137"/>
                    <a:pt x="793432" y="2386699"/>
                    <a:pt x="794385" y="2396211"/>
                  </a:cubicBezTo>
                  <a:cubicBezTo>
                    <a:pt x="795338" y="2400968"/>
                    <a:pt x="794385" y="2405724"/>
                    <a:pt x="794385" y="2410480"/>
                  </a:cubicBezTo>
                  <a:cubicBezTo>
                    <a:pt x="795338" y="2414285"/>
                    <a:pt x="794385" y="2417139"/>
                    <a:pt x="798195" y="2419041"/>
                  </a:cubicBezTo>
                  <a:close/>
                  <a:moveTo>
                    <a:pt x="672465" y="819982"/>
                  </a:moveTo>
                  <a:cubicBezTo>
                    <a:pt x="671513" y="819982"/>
                    <a:pt x="671513" y="820933"/>
                    <a:pt x="670560" y="820933"/>
                  </a:cubicBezTo>
                  <a:cubicBezTo>
                    <a:pt x="671513" y="822836"/>
                    <a:pt x="672465" y="824738"/>
                    <a:pt x="673418" y="826641"/>
                  </a:cubicBezTo>
                  <a:cubicBezTo>
                    <a:pt x="683895" y="846617"/>
                    <a:pt x="694372" y="866593"/>
                    <a:pt x="704850" y="886570"/>
                  </a:cubicBezTo>
                  <a:cubicBezTo>
                    <a:pt x="717232" y="909400"/>
                    <a:pt x="726757" y="934132"/>
                    <a:pt x="733425" y="959816"/>
                  </a:cubicBezTo>
                  <a:cubicBezTo>
                    <a:pt x="737235" y="975036"/>
                    <a:pt x="741045" y="990256"/>
                    <a:pt x="744855" y="1005477"/>
                  </a:cubicBezTo>
                  <a:cubicBezTo>
                    <a:pt x="748665" y="1021648"/>
                    <a:pt x="752475" y="1037819"/>
                    <a:pt x="756285" y="1053991"/>
                  </a:cubicBezTo>
                  <a:cubicBezTo>
                    <a:pt x="757238" y="1059698"/>
                    <a:pt x="759143" y="1065406"/>
                    <a:pt x="759143" y="1072064"/>
                  </a:cubicBezTo>
                  <a:cubicBezTo>
                    <a:pt x="759143" y="1081577"/>
                    <a:pt x="758190" y="1091090"/>
                    <a:pt x="758190" y="1100602"/>
                  </a:cubicBezTo>
                  <a:cubicBezTo>
                    <a:pt x="758190" y="1102505"/>
                    <a:pt x="758190" y="1103456"/>
                    <a:pt x="759143" y="1106310"/>
                  </a:cubicBezTo>
                  <a:cubicBezTo>
                    <a:pt x="775335" y="1091090"/>
                    <a:pt x="789622" y="1076821"/>
                    <a:pt x="808672" y="1068259"/>
                  </a:cubicBezTo>
                  <a:cubicBezTo>
                    <a:pt x="806768" y="1053991"/>
                    <a:pt x="804863" y="1040673"/>
                    <a:pt x="802957" y="1028307"/>
                  </a:cubicBezTo>
                  <a:cubicBezTo>
                    <a:pt x="802005" y="1023550"/>
                    <a:pt x="801053" y="1019745"/>
                    <a:pt x="800100" y="1014989"/>
                  </a:cubicBezTo>
                  <a:cubicBezTo>
                    <a:pt x="795338" y="1001672"/>
                    <a:pt x="790575" y="988354"/>
                    <a:pt x="785813" y="975988"/>
                  </a:cubicBezTo>
                  <a:cubicBezTo>
                    <a:pt x="780097" y="960767"/>
                    <a:pt x="774382" y="946499"/>
                    <a:pt x="764857" y="934132"/>
                  </a:cubicBezTo>
                  <a:cubicBezTo>
                    <a:pt x="762953" y="931279"/>
                    <a:pt x="761047" y="927474"/>
                    <a:pt x="758190" y="924620"/>
                  </a:cubicBezTo>
                  <a:cubicBezTo>
                    <a:pt x="748665" y="910351"/>
                    <a:pt x="739140" y="896082"/>
                    <a:pt x="728663" y="883716"/>
                  </a:cubicBezTo>
                  <a:cubicBezTo>
                    <a:pt x="715328" y="866593"/>
                    <a:pt x="700088" y="850422"/>
                    <a:pt x="685800" y="833299"/>
                  </a:cubicBezTo>
                  <a:cubicBezTo>
                    <a:pt x="681990" y="829494"/>
                    <a:pt x="677228" y="824738"/>
                    <a:pt x="672465" y="819982"/>
                  </a:cubicBezTo>
                  <a:close/>
                  <a:moveTo>
                    <a:pt x="468630" y="2392406"/>
                  </a:moveTo>
                  <a:cubicBezTo>
                    <a:pt x="471488" y="2394309"/>
                    <a:pt x="472440" y="2395260"/>
                    <a:pt x="474345" y="2396211"/>
                  </a:cubicBezTo>
                  <a:cubicBezTo>
                    <a:pt x="557213" y="2411431"/>
                    <a:pt x="646747" y="2419993"/>
                    <a:pt x="730568" y="2419993"/>
                  </a:cubicBezTo>
                  <a:cubicBezTo>
                    <a:pt x="732472" y="2402870"/>
                    <a:pt x="735330" y="2386699"/>
                    <a:pt x="737235" y="2370527"/>
                  </a:cubicBezTo>
                  <a:cubicBezTo>
                    <a:pt x="734378" y="2369576"/>
                    <a:pt x="731520" y="2369576"/>
                    <a:pt x="728663" y="2368625"/>
                  </a:cubicBezTo>
                  <a:cubicBezTo>
                    <a:pt x="648653" y="2366722"/>
                    <a:pt x="567690" y="2374333"/>
                    <a:pt x="488632" y="2385747"/>
                  </a:cubicBezTo>
                  <a:cubicBezTo>
                    <a:pt x="481965" y="2386699"/>
                    <a:pt x="475297" y="2387650"/>
                    <a:pt x="468630" y="2392406"/>
                  </a:cubicBezTo>
                  <a:close/>
                  <a:moveTo>
                    <a:pt x="641032" y="352916"/>
                  </a:moveTo>
                  <a:cubicBezTo>
                    <a:pt x="640080" y="354818"/>
                    <a:pt x="639128" y="354818"/>
                    <a:pt x="639128" y="356721"/>
                  </a:cubicBezTo>
                  <a:cubicBezTo>
                    <a:pt x="636270" y="365282"/>
                    <a:pt x="633413" y="374795"/>
                    <a:pt x="630555" y="383356"/>
                  </a:cubicBezTo>
                  <a:cubicBezTo>
                    <a:pt x="622935" y="409991"/>
                    <a:pt x="613410" y="436626"/>
                    <a:pt x="608647" y="464213"/>
                  </a:cubicBezTo>
                  <a:cubicBezTo>
                    <a:pt x="605790" y="480384"/>
                    <a:pt x="603885" y="496555"/>
                    <a:pt x="602932" y="512727"/>
                  </a:cubicBezTo>
                  <a:cubicBezTo>
                    <a:pt x="601980" y="526995"/>
                    <a:pt x="601980" y="541264"/>
                    <a:pt x="601028" y="556484"/>
                  </a:cubicBezTo>
                  <a:cubicBezTo>
                    <a:pt x="601028" y="558387"/>
                    <a:pt x="601028" y="561240"/>
                    <a:pt x="601980" y="563143"/>
                  </a:cubicBezTo>
                  <a:cubicBezTo>
                    <a:pt x="603885" y="574558"/>
                    <a:pt x="604838" y="586924"/>
                    <a:pt x="606743" y="598340"/>
                  </a:cubicBezTo>
                  <a:cubicBezTo>
                    <a:pt x="609600" y="611657"/>
                    <a:pt x="612457" y="624975"/>
                    <a:pt x="617220" y="637341"/>
                  </a:cubicBezTo>
                  <a:cubicBezTo>
                    <a:pt x="619125" y="642097"/>
                    <a:pt x="622935" y="644951"/>
                    <a:pt x="622935" y="638292"/>
                  </a:cubicBezTo>
                  <a:cubicBezTo>
                    <a:pt x="622935" y="632585"/>
                    <a:pt x="620078" y="625926"/>
                    <a:pt x="620078" y="620218"/>
                  </a:cubicBezTo>
                  <a:cubicBezTo>
                    <a:pt x="619125" y="611657"/>
                    <a:pt x="620078" y="603096"/>
                    <a:pt x="620078" y="594534"/>
                  </a:cubicBezTo>
                  <a:cubicBezTo>
                    <a:pt x="621030" y="577412"/>
                    <a:pt x="623888" y="561240"/>
                    <a:pt x="626745" y="544118"/>
                  </a:cubicBezTo>
                  <a:cubicBezTo>
                    <a:pt x="628650" y="529849"/>
                    <a:pt x="632460" y="514629"/>
                    <a:pt x="635318" y="500360"/>
                  </a:cubicBezTo>
                  <a:cubicBezTo>
                    <a:pt x="639128" y="480384"/>
                    <a:pt x="638175" y="459456"/>
                    <a:pt x="639128" y="439480"/>
                  </a:cubicBezTo>
                  <a:cubicBezTo>
                    <a:pt x="640080" y="429016"/>
                    <a:pt x="640080" y="419503"/>
                    <a:pt x="640080" y="409040"/>
                  </a:cubicBezTo>
                  <a:cubicBezTo>
                    <a:pt x="640080" y="400478"/>
                    <a:pt x="641985" y="392868"/>
                    <a:pt x="641985" y="384307"/>
                  </a:cubicBezTo>
                  <a:cubicBezTo>
                    <a:pt x="641032" y="374795"/>
                    <a:pt x="641032" y="363380"/>
                    <a:pt x="641032" y="352916"/>
                  </a:cubicBezTo>
                  <a:close/>
                  <a:moveTo>
                    <a:pt x="825818" y="838056"/>
                  </a:moveTo>
                  <a:cubicBezTo>
                    <a:pt x="823913" y="841861"/>
                    <a:pt x="822007" y="845666"/>
                    <a:pt x="821055" y="849471"/>
                  </a:cubicBezTo>
                  <a:cubicBezTo>
                    <a:pt x="821055" y="854227"/>
                    <a:pt x="820103" y="858983"/>
                    <a:pt x="819150" y="863740"/>
                  </a:cubicBezTo>
                  <a:cubicBezTo>
                    <a:pt x="818197" y="870398"/>
                    <a:pt x="817245" y="877057"/>
                    <a:pt x="817245" y="882765"/>
                  </a:cubicBezTo>
                  <a:cubicBezTo>
                    <a:pt x="817245" y="901790"/>
                    <a:pt x="818197" y="920815"/>
                    <a:pt x="818197" y="940791"/>
                  </a:cubicBezTo>
                  <a:cubicBezTo>
                    <a:pt x="818197" y="972183"/>
                    <a:pt x="818197" y="1003574"/>
                    <a:pt x="816293" y="1034014"/>
                  </a:cubicBezTo>
                  <a:cubicBezTo>
                    <a:pt x="815340" y="1044478"/>
                    <a:pt x="816293" y="1053991"/>
                    <a:pt x="818197" y="1063503"/>
                  </a:cubicBezTo>
                  <a:cubicBezTo>
                    <a:pt x="818197" y="1064455"/>
                    <a:pt x="819150" y="1064455"/>
                    <a:pt x="820103" y="1065406"/>
                  </a:cubicBezTo>
                  <a:cubicBezTo>
                    <a:pt x="822007" y="1064455"/>
                    <a:pt x="822960" y="1062552"/>
                    <a:pt x="824865" y="1061601"/>
                  </a:cubicBezTo>
                  <a:cubicBezTo>
                    <a:pt x="824865" y="1057796"/>
                    <a:pt x="824865" y="1054942"/>
                    <a:pt x="824865" y="1052088"/>
                  </a:cubicBezTo>
                  <a:cubicBezTo>
                    <a:pt x="825818" y="1036868"/>
                    <a:pt x="826770" y="1020697"/>
                    <a:pt x="827722" y="1005477"/>
                  </a:cubicBezTo>
                  <a:cubicBezTo>
                    <a:pt x="828675" y="989305"/>
                    <a:pt x="830580" y="972183"/>
                    <a:pt x="831532" y="956011"/>
                  </a:cubicBezTo>
                  <a:cubicBezTo>
                    <a:pt x="833438" y="934132"/>
                    <a:pt x="835343" y="912254"/>
                    <a:pt x="837247" y="891326"/>
                  </a:cubicBezTo>
                  <a:cubicBezTo>
                    <a:pt x="838200" y="882765"/>
                    <a:pt x="837247" y="874204"/>
                    <a:pt x="838200" y="865642"/>
                  </a:cubicBezTo>
                  <a:cubicBezTo>
                    <a:pt x="839153" y="842812"/>
                    <a:pt x="840105" y="820933"/>
                    <a:pt x="840105" y="798103"/>
                  </a:cubicBezTo>
                  <a:cubicBezTo>
                    <a:pt x="840105" y="779078"/>
                    <a:pt x="840105" y="759102"/>
                    <a:pt x="840105" y="740077"/>
                  </a:cubicBezTo>
                  <a:cubicBezTo>
                    <a:pt x="840105" y="726759"/>
                    <a:pt x="840105" y="714393"/>
                    <a:pt x="840105" y="701075"/>
                  </a:cubicBezTo>
                  <a:cubicBezTo>
                    <a:pt x="840105" y="699172"/>
                    <a:pt x="840105" y="697270"/>
                    <a:pt x="839153" y="695367"/>
                  </a:cubicBezTo>
                  <a:cubicBezTo>
                    <a:pt x="837247" y="684904"/>
                    <a:pt x="835343" y="675391"/>
                    <a:pt x="832485" y="664927"/>
                  </a:cubicBezTo>
                  <a:cubicBezTo>
                    <a:pt x="831532" y="660171"/>
                    <a:pt x="829628" y="655415"/>
                    <a:pt x="825818" y="650659"/>
                  </a:cubicBezTo>
                  <a:cubicBezTo>
                    <a:pt x="825818" y="653512"/>
                    <a:pt x="824865" y="654464"/>
                    <a:pt x="824865" y="656366"/>
                  </a:cubicBezTo>
                  <a:cubicBezTo>
                    <a:pt x="826770" y="664927"/>
                    <a:pt x="827722" y="674440"/>
                    <a:pt x="829628" y="683001"/>
                  </a:cubicBezTo>
                  <a:cubicBezTo>
                    <a:pt x="830580" y="686806"/>
                    <a:pt x="831532" y="691562"/>
                    <a:pt x="831532" y="695367"/>
                  </a:cubicBezTo>
                  <a:cubicBezTo>
                    <a:pt x="831532" y="711539"/>
                    <a:pt x="830580" y="727710"/>
                    <a:pt x="830580" y="743881"/>
                  </a:cubicBezTo>
                  <a:cubicBezTo>
                    <a:pt x="830580" y="756248"/>
                    <a:pt x="829628" y="767663"/>
                    <a:pt x="828675" y="780029"/>
                  </a:cubicBezTo>
                  <a:cubicBezTo>
                    <a:pt x="828675" y="784785"/>
                    <a:pt x="828675" y="790493"/>
                    <a:pt x="828675" y="795249"/>
                  </a:cubicBezTo>
                  <a:cubicBezTo>
                    <a:pt x="827722" y="804762"/>
                    <a:pt x="828675" y="813323"/>
                    <a:pt x="827722" y="822836"/>
                  </a:cubicBezTo>
                  <a:cubicBezTo>
                    <a:pt x="828675" y="828543"/>
                    <a:pt x="827722" y="833299"/>
                    <a:pt x="825818" y="838056"/>
                  </a:cubicBezTo>
                  <a:cubicBezTo>
                    <a:pt x="825818" y="838056"/>
                    <a:pt x="825818" y="838056"/>
                    <a:pt x="825818" y="838056"/>
                  </a:cubicBezTo>
                  <a:close/>
                  <a:moveTo>
                    <a:pt x="792480" y="360526"/>
                  </a:moveTo>
                  <a:cubicBezTo>
                    <a:pt x="792480" y="360526"/>
                    <a:pt x="791528" y="361477"/>
                    <a:pt x="791528" y="361477"/>
                  </a:cubicBezTo>
                  <a:cubicBezTo>
                    <a:pt x="795338" y="377648"/>
                    <a:pt x="798195" y="393820"/>
                    <a:pt x="802005" y="410942"/>
                  </a:cubicBezTo>
                  <a:cubicBezTo>
                    <a:pt x="803910" y="419503"/>
                    <a:pt x="805815" y="429016"/>
                    <a:pt x="806768" y="437577"/>
                  </a:cubicBezTo>
                  <a:cubicBezTo>
                    <a:pt x="808672" y="452797"/>
                    <a:pt x="809625" y="468969"/>
                    <a:pt x="811530" y="484189"/>
                  </a:cubicBezTo>
                  <a:cubicBezTo>
                    <a:pt x="812482" y="490848"/>
                    <a:pt x="812482" y="497507"/>
                    <a:pt x="813435" y="504165"/>
                  </a:cubicBezTo>
                  <a:cubicBezTo>
                    <a:pt x="814388" y="513678"/>
                    <a:pt x="816293" y="524142"/>
                    <a:pt x="817245" y="533654"/>
                  </a:cubicBezTo>
                  <a:cubicBezTo>
                    <a:pt x="818197" y="544118"/>
                    <a:pt x="819150" y="554582"/>
                    <a:pt x="821055" y="565997"/>
                  </a:cubicBezTo>
                  <a:cubicBezTo>
                    <a:pt x="822960" y="577412"/>
                    <a:pt x="824865" y="589778"/>
                    <a:pt x="825818" y="601193"/>
                  </a:cubicBezTo>
                  <a:cubicBezTo>
                    <a:pt x="826770" y="612608"/>
                    <a:pt x="827722" y="624975"/>
                    <a:pt x="830580" y="636390"/>
                  </a:cubicBezTo>
                  <a:cubicBezTo>
                    <a:pt x="833438" y="647805"/>
                    <a:pt x="837247" y="659220"/>
                    <a:pt x="839153" y="670635"/>
                  </a:cubicBezTo>
                  <a:cubicBezTo>
                    <a:pt x="840105" y="673489"/>
                    <a:pt x="840105" y="677294"/>
                    <a:pt x="843915" y="678245"/>
                  </a:cubicBezTo>
                  <a:cubicBezTo>
                    <a:pt x="844868" y="673489"/>
                    <a:pt x="843915" y="667781"/>
                    <a:pt x="843915" y="663025"/>
                  </a:cubicBezTo>
                  <a:cubicBezTo>
                    <a:pt x="842963" y="649707"/>
                    <a:pt x="842010" y="636390"/>
                    <a:pt x="841057" y="622121"/>
                  </a:cubicBezTo>
                  <a:cubicBezTo>
                    <a:pt x="841057" y="619267"/>
                    <a:pt x="841057" y="617365"/>
                    <a:pt x="840105" y="614511"/>
                  </a:cubicBezTo>
                  <a:cubicBezTo>
                    <a:pt x="839153" y="600242"/>
                    <a:pt x="837247" y="585973"/>
                    <a:pt x="836295" y="571704"/>
                  </a:cubicBezTo>
                  <a:cubicBezTo>
                    <a:pt x="835343" y="555533"/>
                    <a:pt x="836295" y="539362"/>
                    <a:pt x="836295" y="523190"/>
                  </a:cubicBezTo>
                  <a:cubicBezTo>
                    <a:pt x="836295" y="515580"/>
                    <a:pt x="836295" y="507970"/>
                    <a:pt x="836295" y="500360"/>
                  </a:cubicBezTo>
                  <a:cubicBezTo>
                    <a:pt x="835343" y="489896"/>
                    <a:pt x="834390" y="479433"/>
                    <a:pt x="833438" y="469920"/>
                  </a:cubicBezTo>
                  <a:cubicBezTo>
                    <a:pt x="832485" y="459456"/>
                    <a:pt x="831532" y="449944"/>
                    <a:pt x="829628" y="439480"/>
                  </a:cubicBezTo>
                  <a:cubicBezTo>
                    <a:pt x="828675" y="432821"/>
                    <a:pt x="825818" y="426162"/>
                    <a:pt x="823913" y="419503"/>
                  </a:cubicBezTo>
                  <a:cubicBezTo>
                    <a:pt x="821055" y="410942"/>
                    <a:pt x="819150" y="402381"/>
                    <a:pt x="814388" y="393820"/>
                  </a:cubicBezTo>
                  <a:cubicBezTo>
                    <a:pt x="810578" y="385258"/>
                    <a:pt x="804863" y="378600"/>
                    <a:pt x="800100" y="370038"/>
                  </a:cubicBezTo>
                  <a:cubicBezTo>
                    <a:pt x="798195" y="367184"/>
                    <a:pt x="795338" y="364331"/>
                    <a:pt x="792480" y="360526"/>
                  </a:cubicBezTo>
                  <a:close/>
                  <a:moveTo>
                    <a:pt x="762953" y="156006"/>
                  </a:moveTo>
                  <a:cubicBezTo>
                    <a:pt x="762000" y="156006"/>
                    <a:pt x="762000" y="156957"/>
                    <a:pt x="761047" y="156957"/>
                  </a:cubicBezTo>
                  <a:cubicBezTo>
                    <a:pt x="762000" y="158860"/>
                    <a:pt x="762000" y="161713"/>
                    <a:pt x="762953" y="163616"/>
                  </a:cubicBezTo>
                  <a:cubicBezTo>
                    <a:pt x="764857" y="172177"/>
                    <a:pt x="768668" y="179787"/>
                    <a:pt x="769620" y="188349"/>
                  </a:cubicBezTo>
                  <a:cubicBezTo>
                    <a:pt x="772478" y="207374"/>
                    <a:pt x="775335" y="226399"/>
                    <a:pt x="778193" y="245424"/>
                  </a:cubicBezTo>
                  <a:cubicBezTo>
                    <a:pt x="779145" y="253985"/>
                    <a:pt x="781050" y="262546"/>
                    <a:pt x="782003" y="272059"/>
                  </a:cubicBezTo>
                  <a:cubicBezTo>
                    <a:pt x="783907" y="282523"/>
                    <a:pt x="785813" y="292987"/>
                    <a:pt x="788670" y="302499"/>
                  </a:cubicBezTo>
                  <a:cubicBezTo>
                    <a:pt x="788670" y="303451"/>
                    <a:pt x="788670" y="304402"/>
                    <a:pt x="788670" y="306304"/>
                  </a:cubicBezTo>
                  <a:cubicBezTo>
                    <a:pt x="788670" y="311060"/>
                    <a:pt x="789622" y="315817"/>
                    <a:pt x="789622" y="320573"/>
                  </a:cubicBezTo>
                  <a:cubicBezTo>
                    <a:pt x="789622" y="324378"/>
                    <a:pt x="790575" y="328183"/>
                    <a:pt x="791528" y="331988"/>
                  </a:cubicBezTo>
                  <a:cubicBezTo>
                    <a:pt x="792480" y="340549"/>
                    <a:pt x="794385" y="349111"/>
                    <a:pt x="799147" y="356721"/>
                  </a:cubicBezTo>
                  <a:cubicBezTo>
                    <a:pt x="812482" y="376697"/>
                    <a:pt x="824865" y="397625"/>
                    <a:pt x="832485" y="421406"/>
                  </a:cubicBezTo>
                  <a:cubicBezTo>
                    <a:pt x="832485" y="422357"/>
                    <a:pt x="833438" y="423308"/>
                    <a:pt x="834390" y="424260"/>
                  </a:cubicBezTo>
                  <a:cubicBezTo>
                    <a:pt x="834390" y="424260"/>
                    <a:pt x="835343" y="424260"/>
                    <a:pt x="835343" y="423308"/>
                  </a:cubicBezTo>
                  <a:cubicBezTo>
                    <a:pt x="833438" y="414747"/>
                    <a:pt x="831532" y="406186"/>
                    <a:pt x="829628" y="397625"/>
                  </a:cubicBezTo>
                  <a:cubicBezTo>
                    <a:pt x="824865" y="379551"/>
                    <a:pt x="820103" y="361477"/>
                    <a:pt x="815340" y="342452"/>
                  </a:cubicBezTo>
                  <a:cubicBezTo>
                    <a:pt x="807720" y="312963"/>
                    <a:pt x="806768" y="282523"/>
                    <a:pt x="803910" y="253034"/>
                  </a:cubicBezTo>
                  <a:cubicBezTo>
                    <a:pt x="803910" y="251132"/>
                    <a:pt x="802957" y="249229"/>
                    <a:pt x="802957" y="246375"/>
                  </a:cubicBezTo>
                  <a:cubicBezTo>
                    <a:pt x="802005" y="236863"/>
                    <a:pt x="801053" y="227350"/>
                    <a:pt x="799147" y="216886"/>
                  </a:cubicBezTo>
                  <a:cubicBezTo>
                    <a:pt x="798195" y="205471"/>
                    <a:pt x="796290" y="194056"/>
                    <a:pt x="786765" y="184544"/>
                  </a:cubicBezTo>
                  <a:cubicBezTo>
                    <a:pt x="781050" y="178836"/>
                    <a:pt x="776288" y="173129"/>
                    <a:pt x="770572" y="167421"/>
                  </a:cubicBezTo>
                  <a:cubicBezTo>
                    <a:pt x="768668" y="163616"/>
                    <a:pt x="765810" y="159811"/>
                    <a:pt x="762953" y="156006"/>
                  </a:cubicBezTo>
                  <a:close/>
                  <a:moveTo>
                    <a:pt x="763905" y="1969098"/>
                  </a:moveTo>
                  <a:cubicBezTo>
                    <a:pt x="763905" y="1969098"/>
                    <a:pt x="763905" y="1969098"/>
                    <a:pt x="763905" y="1969098"/>
                  </a:cubicBezTo>
                  <a:cubicBezTo>
                    <a:pt x="764857" y="1968147"/>
                    <a:pt x="764857" y="1967195"/>
                    <a:pt x="765810" y="1966244"/>
                  </a:cubicBezTo>
                  <a:cubicBezTo>
                    <a:pt x="771525" y="1952926"/>
                    <a:pt x="778193" y="1940560"/>
                    <a:pt x="782003" y="1926291"/>
                  </a:cubicBezTo>
                  <a:cubicBezTo>
                    <a:pt x="784860" y="1915828"/>
                    <a:pt x="785813" y="1905364"/>
                    <a:pt x="787718" y="1893949"/>
                  </a:cubicBezTo>
                  <a:cubicBezTo>
                    <a:pt x="787718" y="1887290"/>
                    <a:pt x="789622" y="1880631"/>
                    <a:pt x="790575" y="1873972"/>
                  </a:cubicBezTo>
                  <a:cubicBezTo>
                    <a:pt x="790575" y="1871119"/>
                    <a:pt x="791528" y="1867313"/>
                    <a:pt x="789622" y="1864460"/>
                  </a:cubicBezTo>
                  <a:cubicBezTo>
                    <a:pt x="787718" y="1860655"/>
                    <a:pt x="784860" y="1858752"/>
                    <a:pt x="785813" y="1853996"/>
                  </a:cubicBezTo>
                  <a:cubicBezTo>
                    <a:pt x="785813" y="1846386"/>
                    <a:pt x="787718" y="1838776"/>
                    <a:pt x="789622" y="1832117"/>
                  </a:cubicBezTo>
                  <a:cubicBezTo>
                    <a:pt x="792480" y="1822605"/>
                    <a:pt x="795338" y="1813092"/>
                    <a:pt x="798195" y="1803580"/>
                  </a:cubicBezTo>
                  <a:cubicBezTo>
                    <a:pt x="802957" y="1782652"/>
                    <a:pt x="806768" y="1760773"/>
                    <a:pt x="812482" y="1739846"/>
                  </a:cubicBezTo>
                  <a:cubicBezTo>
                    <a:pt x="815340" y="1728430"/>
                    <a:pt x="817245" y="1717015"/>
                    <a:pt x="820103" y="1704649"/>
                  </a:cubicBezTo>
                  <a:cubicBezTo>
                    <a:pt x="824865" y="1685624"/>
                    <a:pt x="830580" y="1665648"/>
                    <a:pt x="835343" y="1646623"/>
                  </a:cubicBezTo>
                  <a:cubicBezTo>
                    <a:pt x="839153" y="1632354"/>
                    <a:pt x="842963" y="1618085"/>
                    <a:pt x="845820" y="1602865"/>
                  </a:cubicBezTo>
                  <a:cubicBezTo>
                    <a:pt x="847725" y="1593352"/>
                    <a:pt x="849630" y="1583839"/>
                    <a:pt x="852488" y="1574327"/>
                  </a:cubicBezTo>
                  <a:cubicBezTo>
                    <a:pt x="859155" y="1550546"/>
                    <a:pt x="866775" y="1526764"/>
                    <a:pt x="870585" y="1502032"/>
                  </a:cubicBezTo>
                  <a:cubicBezTo>
                    <a:pt x="871538" y="1492519"/>
                    <a:pt x="874395" y="1483958"/>
                    <a:pt x="876300" y="1474445"/>
                  </a:cubicBezTo>
                  <a:cubicBezTo>
                    <a:pt x="878205" y="1462079"/>
                    <a:pt x="880110" y="1449713"/>
                    <a:pt x="882015" y="1437346"/>
                  </a:cubicBezTo>
                  <a:cubicBezTo>
                    <a:pt x="882968" y="1429736"/>
                    <a:pt x="882968" y="1422126"/>
                    <a:pt x="882968" y="1414516"/>
                  </a:cubicBezTo>
                  <a:cubicBezTo>
                    <a:pt x="881063" y="1417370"/>
                    <a:pt x="880110" y="1420224"/>
                    <a:pt x="879157" y="1423077"/>
                  </a:cubicBezTo>
                  <a:cubicBezTo>
                    <a:pt x="878205" y="1430688"/>
                    <a:pt x="877253" y="1438298"/>
                    <a:pt x="876300" y="1445908"/>
                  </a:cubicBezTo>
                  <a:cubicBezTo>
                    <a:pt x="873443" y="1463030"/>
                    <a:pt x="871538" y="1481104"/>
                    <a:pt x="867728" y="1498227"/>
                  </a:cubicBezTo>
                  <a:cubicBezTo>
                    <a:pt x="865822" y="1508690"/>
                    <a:pt x="863918" y="1519154"/>
                    <a:pt x="861060" y="1528667"/>
                  </a:cubicBezTo>
                  <a:cubicBezTo>
                    <a:pt x="853440" y="1552448"/>
                    <a:pt x="844868" y="1577181"/>
                    <a:pt x="837247" y="1600962"/>
                  </a:cubicBezTo>
                  <a:cubicBezTo>
                    <a:pt x="836295" y="1602865"/>
                    <a:pt x="836295" y="1603816"/>
                    <a:pt x="836295" y="1605718"/>
                  </a:cubicBezTo>
                  <a:cubicBezTo>
                    <a:pt x="832485" y="1621890"/>
                    <a:pt x="828675" y="1637110"/>
                    <a:pt x="824865" y="1653281"/>
                  </a:cubicBezTo>
                  <a:cubicBezTo>
                    <a:pt x="820103" y="1672306"/>
                    <a:pt x="815340" y="1691331"/>
                    <a:pt x="810578" y="1710356"/>
                  </a:cubicBezTo>
                  <a:cubicBezTo>
                    <a:pt x="807720" y="1720820"/>
                    <a:pt x="805815" y="1732236"/>
                    <a:pt x="802957" y="1742699"/>
                  </a:cubicBezTo>
                  <a:cubicBezTo>
                    <a:pt x="800100" y="1754114"/>
                    <a:pt x="797243" y="1765530"/>
                    <a:pt x="793432" y="1776944"/>
                  </a:cubicBezTo>
                  <a:cubicBezTo>
                    <a:pt x="788670" y="1788359"/>
                    <a:pt x="789622" y="1800725"/>
                    <a:pt x="782955" y="1811190"/>
                  </a:cubicBezTo>
                  <a:cubicBezTo>
                    <a:pt x="782955" y="1812141"/>
                    <a:pt x="782955" y="1812141"/>
                    <a:pt x="782955" y="1813092"/>
                  </a:cubicBezTo>
                  <a:cubicBezTo>
                    <a:pt x="782003" y="1817849"/>
                    <a:pt x="782003" y="1821653"/>
                    <a:pt x="781050" y="1826409"/>
                  </a:cubicBezTo>
                  <a:cubicBezTo>
                    <a:pt x="779145" y="1834971"/>
                    <a:pt x="778193" y="1844484"/>
                    <a:pt x="776288" y="1853044"/>
                  </a:cubicBezTo>
                  <a:cubicBezTo>
                    <a:pt x="775335" y="1856850"/>
                    <a:pt x="774382" y="1858752"/>
                    <a:pt x="772478" y="1861606"/>
                  </a:cubicBezTo>
                  <a:cubicBezTo>
                    <a:pt x="770572" y="1865411"/>
                    <a:pt x="770572" y="1868265"/>
                    <a:pt x="769620" y="1873021"/>
                  </a:cubicBezTo>
                  <a:cubicBezTo>
                    <a:pt x="767715" y="1907266"/>
                    <a:pt x="765810" y="1937706"/>
                    <a:pt x="763905" y="1969098"/>
                  </a:cubicBezTo>
                  <a:close/>
                  <a:moveTo>
                    <a:pt x="1086803" y="1027355"/>
                  </a:moveTo>
                  <a:cubicBezTo>
                    <a:pt x="1080135" y="1028307"/>
                    <a:pt x="1074420" y="1030209"/>
                    <a:pt x="1069657" y="1033063"/>
                  </a:cubicBezTo>
                  <a:cubicBezTo>
                    <a:pt x="1057275" y="1040673"/>
                    <a:pt x="1043940" y="1048283"/>
                    <a:pt x="1032510" y="1056844"/>
                  </a:cubicBezTo>
                  <a:cubicBezTo>
                    <a:pt x="1018222" y="1066357"/>
                    <a:pt x="1004888" y="1076821"/>
                    <a:pt x="990600" y="1087285"/>
                  </a:cubicBezTo>
                  <a:cubicBezTo>
                    <a:pt x="987743" y="1089187"/>
                    <a:pt x="983932" y="1092041"/>
                    <a:pt x="984885" y="1096797"/>
                  </a:cubicBezTo>
                  <a:cubicBezTo>
                    <a:pt x="1000125" y="1104407"/>
                    <a:pt x="1011555" y="1115822"/>
                    <a:pt x="1023938" y="1127237"/>
                  </a:cubicBezTo>
                  <a:cubicBezTo>
                    <a:pt x="1033463" y="1110115"/>
                    <a:pt x="1042988" y="1092992"/>
                    <a:pt x="1052513" y="1075869"/>
                  </a:cubicBezTo>
                  <a:cubicBezTo>
                    <a:pt x="1062990" y="1057796"/>
                    <a:pt x="1075373" y="1043527"/>
                    <a:pt x="1086803" y="1027355"/>
                  </a:cubicBezTo>
                  <a:close/>
                  <a:moveTo>
                    <a:pt x="732472" y="0"/>
                  </a:moveTo>
                  <a:cubicBezTo>
                    <a:pt x="735330" y="12366"/>
                    <a:pt x="738188" y="24733"/>
                    <a:pt x="741045" y="37099"/>
                  </a:cubicBezTo>
                  <a:cubicBezTo>
                    <a:pt x="745807" y="58978"/>
                    <a:pt x="750570" y="80857"/>
                    <a:pt x="755332" y="103687"/>
                  </a:cubicBezTo>
                  <a:cubicBezTo>
                    <a:pt x="757238" y="111297"/>
                    <a:pt x="760095" y="117956"/>
                    <a:pt x="761047" y="125566"/>
                  </a:cubicBezTo>
                  <a:cubicBezTo>
                    <a:pt x="762000" y="132225"/>
                    <a:pt x="762953" y="138883"/>
                    <a:pt x="765810" y="144591"/>
                  </a:cubicBezTo>
                  <a:cubicBezTo>
                    <a:pt x="772478" y="156957"/>
                    <a:pt x="782955" y="166470"/>
                    <a:pt x="791528" y="176933"/>
                  </a:cubicBezTo>
                  <a:cubicBezTo>
                    <a:pt x="791528" y="174080"/>
                    <a:pt x="791528" y="173129"/>
                    <a:pt x="791528" y="171226"/>
                  </a:cubicBezTo>
                  <a:cubicBezTo>
                    <a:pt x="788670" y="152201"/>
                    <a:pt x="785813" y="133176"/>
                    <a:pt x="782955" y="114151"/>
                  </a:cubicBezTo>
                  <a:cubicBezTo>
                    <a:pt x="779145" y="94174"/>
                    <a:pt x="775335" y="75149"/>
                    <a:pt x="764857" y="57075"/>
                  </a:cubicBezTo>
                  <a:cubicBezTo>
                    <a:pt x="761047" y="49465"/>
                    <a:pt x="756285" y="41855"/>
                    <a:pt x="754380" y="34245"/>
                  </a:cubicBezTo>
                  <a:cubicBezTo>
                    <a:pt x="750570" y="20928"/>
                    <a:pt x="742950" y="9513"/>
                    <a:pt x="732472" y="0"/>
                  </a:cubicBezTo>
                  <a:close/>
                  <a:moveTo>
                    <a:pt x="787718" y="2419041"/>
                  </a:moveTo>
                  <a:cubicBezTo>
                    <a:pt x="786765" y="2419041"/>
                    <a:pt x="784860" y="2389553"/>
                    <a:pt x="784860" y="2386699"/>
                  </a:cubicBezTo>
                  <a:cubicBezTo>
                    <a:pt x="784860" y="2380991"/>
                    <a:pt x="785813" y="2375284"/>
                    <a:pt x="786765" y="2369576"/>
                  </a:cubicBezTo>
                  <a:cubicBezTo>
                    <a:pt x="787718" y="2365771"/>
                    <a:pt x="789622" y="2362918"/>
                    <a:pt x="790575" y="2359112"/>
                  </a:cubicBezTo>
                  <a:cubicBezTo>
                    <a:pt x="791528" y="2355308"/>
                    <a:pt x="790575" y="2350551"/>
                    <a:pt x="790575" y="2346746"/>
                  </a:cubicBezTo>
                  <a:cubicBezTo>
                    <a:pt x="790575" y="2327721"/>
                    <a:pt x="787718" y="2309647"/>
                    <a:pt x="785813" y="2290622"/>
                  </a:cubicBezTo>
                  <a:cubicBezTo>
                    <a:pt x="783907" y="2275402"/>
                    <a:pt x="782955" y="2260182"/>
                    <a:pt x="781050" y="2244962"/>
                  </a:cubicBezTo>
                  <a:cubicBezTo>
                    <a:pt x="781050" y="2243059"/>
                    <a:pt x="781050" y="2238303"/>
                    <a:pt x="780097" y="2236401"/>
                  </a:cubicBezTo>
                  <a:cubicBezTo>
                    <a:pt x="779145" y="2234498"/>
                    <a:pt x="777240" y="2232595"/>
                    <a:pt x="777240" y="2236401"/>
                  </a:cubicBezTo>
                  <a:cubicBezTo>
                    <a:pt x="777240" y="2241157"/>
                    <a:pt x="777240" y="2245913"/>
                    <a:pt x="777240" y="2251621"/>
                  </a:cubicBezTo>
                  <a:cubicBezTo>
                    <a:pt x="778193" y="2274451"/>
                    <a:pt x="778193" y="2298232"/>
                    <a:pt x="779145" y="2321062"/>
                  </a:cubicBezTo>
                  <a:cubicBezTo>
                    <a:pt x="779145" y="2325818"/>
                    <a:pt x="779145" y="2331526"/>
                    <a:pt x="779145" y="2336283"/>
                  </a:cubicBezTo>
                  <a:cubicBezTo>
                    <a:pt x="778193" y="2356259"/>
                    <a:pt x="777240" y="2376235"/>
                    <a:pt x="776288" y="2396211"/>
                  </a:cubicBezTo>
                  <a:cubicBezTo>
                    <a:pt x="776288" y="2401919"/>
                    <a:pt x="775335" y="2407627"/>
                    <a:pt x="775335" y="2413334"/>
                  </a:cubicBezTo>
                  <a:cubicBezTo>
                    <a:pt x="775335" y="2415237"/>
                    <a:pt x="775335" y="2417139"/>
                    <a:pt x="776288" y="2419041"/>
                  </a:cubicBezTo>
                  <a:cubicBezTo>
                    <a:pt x="780097" y="2419041"/>
                    <a:pt x="782955" y="2419041"/>
                    <a:pt x="787718" y="2419041"/>
                  </a:cubicBezTo>
                  <a:close/>
                  <a:moveTo>
                    <a:pt x="818197" y="823787"/>
                  </a:moveTo>
                  <a:cubicBezTo>
                    <a:pt x="822007" y="824738"/>
                    <a:pt x="822007" y="814274"/>
                    <a:pt x="822007" y="812372"/>
                  </a:cubicBezTo>
                  <a:cubicBezTo>
                    <a:pt x="821055" y="798103"/>
                    <a:pt x="822007" y="783834"/>
                    <a:pt x="822960" y="769565"/>
                  </a:cubicBezTo>
                  <a:cubicBezTo>
                    <a:pt x="823913" y="751491"/>
                    <a:pt x="823913" y="734369"/>
                    <a:pt x="825818" y="716295"/>
                  </a:cubicBezTo>
                  <a:cubicBezTo>
                    <a:pt x="826770" y="704880"/>
                    <a:pt x="825818" y="693465"/>
                    <a:pt x="824865" y="682050"/>
                  </a:cubicBezTo>
                  <a:cubicBezTo>
                    <a:pt x="824865" y="680147"/>
                    <a:pt x="823913" y="678245"/>
                    <a:pt x="822007" y="677294"/>
                  </a:cubicBezTo>
                  <a:cubicBezTo>
                    <a:pt x="818197" y="683953"/>
                    <a:pt x="818197" y="692514"/>
                    <a:pt x="817245" y="701075"/>
                  </a:cubicBezTo>
                  <a:cubicBezTo>
                    <a:pt x="816293" y="709636"/>
                    <a:pt x="814388" y="717246"/>
                    <a:pt x="813435" y="724856"/>
                  </a:cubicBezTo>
                  <a:cubicBezTo>
                    <a:pt x="808672" y="751491"/>
                    <a:pt x="808672" y="778127"/>
                    <a:pt x="812482" y="804762"/>
                  </a:cubicBezTo>
                  <a:cubicBezTo>
                    <a:pt x="813435" y="809518"/>
                    <a:pt x="814388" y="813323"/>
                    <a:pt x="816293" y="818079"/>
                  </a:cubicBezTo>
                  <a:cubicBezTo>
                    <a:pt x="817245" y="818079"/>
                    <a:pt x="817245" y="822836"/>
                    <a:pt x="818197" y="823787"/>
                  </a:cubicBezTo>
                  <a:cubicBezTo>
                    <a:pt x="818197" y="823787"/>
                    <a:pt x="818197" y="823787"/>
                    <a:pt x="818197" y="823787"/>
                  </a:cubicBezTo>
                  <a:close/>
                  <a:moveTo>
                    <a:pt x="752475" y="2419993"/>
                  </a:moveTo>
                  <a:cubicBezTo>
                    <a:pt x="756285" y="2370527"/>
                    <a:pt x="756285" y="2320111"/>
                    <a:pt x="752475" y="2270646"/>
                  </a:cubicBezTo>
                  <a:cubicBezTo>
                    <a:pt x="748665" y="2320111"/>
                    <a:pt x="743903" y="2369576"/>
                    <a:pt x="739140" y="2419993"/>
                  </a:cubicBezTo>
                  <a:cubicBezTo>
                    <a:pt x="742950" y="2419993"/>
                    <a:pt x="746760" y="2419993"/>
                    <a:pt x="752475" y="2419993"/>
                  </a:cubicBezTo>
                  <a:close/>
                  <a:moveTo>
                    <a:pt x="820103" y="665878"/>
                  </a:moveTo>
                  <a:cubicBezTo>
                    <a:pt x="820103" y="665878"/>
                    <a:pt x="820103" y="665878"/>
                    <a:pt x="820103" y="665878"/>
                  </a:cubicBezTo>
                  <a:cubicBezTo>
                    <a:pt x="817245" y="666830"/>
                    <a:pt x="816293" y="670635"/>
                    <a:pt x="814388" y="673489"/>
                  </a:cubicBezTo>
                  <a:cubicBezTo>
                    <a:pt x="804863" y="700124"/>
                    <a:pt x="800100" y="727710"/>
                    <a:pt x="800100" y="755297"/>
                  </a:cubicBezTo>
                  <a:cubicBezTo>
                    <a:pt x="800100" y="766712"/>
                    <a:pt x="801053" y="778127"/>
                    <a:pt x="801053" y="788591"/>
                  </a:cubicBezTo>
                  <a:cubicBezTo>
                    <a:pt x="801053" y="795249"/>
                    <a:pt x="802005" y="801908"/>
                    <a:pt x="802005" y="808567"/>
                  </a:cubicBezTo>
                  <a:cubicBezTo>
                    <a:pt x="802005" y="813323"/>
                    <a:pt x="802957" y="818079"/>
                    <a:pt x="802957" y="821884"/>
                  </a:cubicBezTo>
                  <a:cubicBezTo>
                    <a:pt x="803910" y="830446"/>
                    <a:pt x="804863" y="838056"/>
                    <a:pt x="805815" y="846617"/>
                  </a:cubicBezTo>
                  <a:cubicBezTo>
                    <a:pt x="806768" y="853276"/>
                    <a:pt x="808672" y="858983"/>
                    <a:pt x="809625" y="865642"/>
                  </a:cubicBezTo>
                  <a:cubicBezTo>
                    <a:pt x="812482" y="860886"/>
                    <a:pt x="814388" y="855178"/>
                    <a:pt x="814388" y="848520"/>
                  </a:cubicBezTo>
                  <a:cubicBezTo>
                    <a:pt x="815340" y="841861"/>
                    <a:pt x="813435" y="835202"/>
                    <a:pt x="812482" y="828543"/>
                  </a:cubicBezTo>
                  <a:cubicBezTo>
                    <a:pt x="810578" y="820933"/>
                    <a:pt x="807720" y="812372"/>
                    <a:pt x="805815" y="804762"/>
                  </a:cubicBezTo>
                  <a:cubicBezTo>
                    <a:pt x="803910" y="796201"/>
                    <a:pt x="802957" y="787639"/>
                    <a:pt x="802957" y="779078"/>
                  </a:cubicBezTo>
                  <a:cubicBezTo>
                    <a:pt x="801053" y="761004"/>
                    <a:pt x="803910" y="741979"/>
                    <a:pt x="805815" y="723905"/>
                  </a:cubicBezTo>
                  <a:cubicBezTo>
                    <a:pt x="809625" y="704880"/>
                    <a:pt x="814388" y="684904"/>
                    <a:pt x="820103" y="665878"/>
                  </a:cubicBezTo>
                  <a:close/>
                  <a:moveTo>
                    <a:pt x="776288" y="1812141"/>
                  </a:moveTo>
                  <a:cubicBezTo>
                    <a:pt x="778193" y="1814043"/>
                    <a:pt x="778193" y="1806433"/>
                    <a:pt x="778193" y="1804531"/>
                  </a:cubicBezTo>
                  <a:cubicBezTo>
                    <a:pt x="777240" y="1798823"/>
                    <a:pt x="777240" y="1792165"/>
                    <a:pt x="777240" y="1786457"/>
                  </a:cubicBezTo>
                  <a:cubicBezTo>
                    <a:pt x="777240" y="1782652"/>
                    <a:pt x="777240" y="1778847"/>
                    <a:pt x="776288" y="1775042"/>
                  </a:cubicBezTo>
                  <a:cubicBezTo>
                    <a:pt x="775335" y="1772188"/>
                    <a:pt x="771525" y="1767432"/>
                    <a:pt x="771525" y="1765530"/>
                  </a:cubicBezTo>
                  <a:cubicBezTo>
                    <a:pt x="767715" y="1760773"/>
                    <a:pt x="763905" y="1762675"/>
                    <a:pt x="764857" y="1769334"/>
                  </a:cubicBezTo>
                  <a:cubicBezTo>
                    <a:pt x="765810" y="1775993"/>
                    <a:pt x="769620" y="1781700"/>
                    <a:pt x="770572" y="1787408"/>
                  </a:cubicBezTo>
                  <a:cubicBezTo>
                    <a:pt x="771525" y="1791213"/>
                    <a:pt x="772478" y="1795018"/>
                    <a:pt x="773430" y="1798823"/>
                  </a:cubicBezTo>
                  <a:cubicBezTo>
                    <a:pt x="774382" y="1802628"/>
                    <a:pt x="774382" y="1808336"/>
                    <a:pt x="776288" y="1811190"/>
                  </a:cubicBezTo>
                  <a:cubicBezTo>
                    <a:pt x="776288" y="1811190"/>
                    <a:pt x="776288" y="1812141"/>
                    <a:pt x="776288" y="1812141"/>
                  </a:cubicBezTo>
                  <a:close/>
                  <a:moveTo>
                    <a:pt x="795338" y="1832117"/>
                  </a:moveTo>
                  <a:cubicBezTo>
                    <a:pt x="793432" y="1828312"/>
                    <a:pt x="791528" y="1841630"/>
                    <a:pt x="790575" y="1844484"/>
                  </a:cubicBezTo>
                  <a:cubicBezTo>
                    <a:pt x="790575" y="1846386"/>
                    <a:pt x="788670" y="1857801"/>
                    <a:pt x="790575" y="1858752"/>
                  </a:cubicBezTo>
                  <a:cubicBezTo>
                    <a:pt x="792480" y="1858752"/>
                    <a:pt x="792480" y="1854947"/>
                    <a:pt x="792480" y="1853996"/>
                  </a:cubicBezTo>
                  <a:cubicBezTo>
                    <a:pt x="792480" y="1851142"/>
                    <a:pt x="793432" y="1848288"/>
                    <a:pt x="793432" y="1845435"/>
                  </a:cubicBezTo>
                  <a:cubicBezTo>
                    <a:pt x="794385" y="1841630"/>
                    <a:pt x="796290" y="1836874"/>
                    <a:pt x="795338" y="1833068"/>
                  </a:cubicBezTo>
                  <a:cubicBezTo>
                    <a:pt x="796290" y="1832117"/>
                    <a:pt x="796290" y="1832117"/>
                    <a:pt x="795338" y="18321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79" name="Freeform 78">
            <a:extLst>
              <a:ext uri="{FF2B5EF4-FFF2-40B4-BE49-F238E27FC236}">
                <a16:creationId xmlns:a16="http://schemas.microsoft.com/office/drawing/2014/main" id="{40E1DD06-4744-2C4F-9D6A-1CF54A02D87C}"/>
              </a:ext>
            </a:extLst>
          </p:cNvPr>
          <p:cNvSpPr/>
          <p:nvPr userDrawn="1"/>
        </p:nvSpPr>
        <p:spPr>
          <a:xfrm>
            <a:off x="1205219" y="2126308"/>
            <a:ext cx="12851138" cy="17990492"/>
          </a:xfrm>
          <a:custGeom>
            <a:avLst/>
            <a:gdLst>
              <a:gd name="connsiteX0" fmla="*/ 0 w 4362450"/>
              <a:gd name="connsiteY0" fmla="*/ 0 h 6107056"/>
              <a:gd name="connsiteX1" fmla="*/ 4368165 w 4362450"/>
              <a:gd name="connsiteY1" fmla="*/ 0 h 6107056"/>
              <a:gd name="connsiteX2" fmla="*/ 4368165 w 4362450"/>
              <a:gd name="connsiteY2" fmla="*/ 6110862 h 6107056"/>
              <a:gd name="connsiteX3" fmla="*/ 0 w 4362450"/>
              <a:gd name="connsiteY3" fmla="*/ 6110862 h 610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62450" h="6107056">
                <a:moveTo>
                  <a:pt x="0" y="0"/>
                </a:moveTo>
                <a:lnTo>
                  <a:pt x="4368165" y="0"/>
                </a:lnTo>
                <a:lnTo>
                  <a:pt x="4368165" y="6110862"/>
                </a:lnTo>
                <a:lnTo>
                  <a:pt x="0" y="6110862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0" name="Freeform 79" descr="hand drawn plants">
            <a:extLst>
              <a:ext uri="{FF2B5EF4-FFF2-40B4-BE49-F238E27FC236}">
                <a16:creationId xmlns:a16="http://schemas.microsoft.com/office/drawing/2014/main" id="{83B601DA-338D-CC49-92D7-2514B3492C64}"/>
              </a:ext>
            </a:extLst>
          </p:cNvPr>
          <p:cNvSpPr/>
          <p:nvPr userDrawn="1"/>
        </p:nvSpPr>
        <p:spPr>
          <a:xfrm>
            <a:off x="10961855" y="16184719"/>
            <a:ext cx="2216681" cy="5212199"/>
          </a:xfrm>
          <a:custGeom>
            <a:avLst/>
            <a:gdLst>
              <a:gd name="connsiteX0" fmla="*/ 230596 w 752475"/>
              <a:gd name="connsiteY0" fmla="*/ 16296 h 1769334"/>
              <a:gd name="connsiteX1" fmla="*/ 232501 w 752475"/>
              <a:gd name="connsiteY1" fmla="*/ 17247 h 1769334"/>
              <a:gd name="connsiteX2" fmla="*/ 245836 w 752475"/>
              <a:gd name="connsiteY2" fmla="*/ 30564 h 1769334"/>
              <a:gd name="connsiteX3" fmla="*/ 254409 w 752475"/>
              <a:gd name="connsiteY3" fmla="*/ 37223 h 1769334"/>
              <a:gd name="connsiteX4" fmla="*/ 259171 w 752475"/>
              <a:gd name="connsiteY4" fmla="*/ 34369 h 1769334"/>
              <a:gd name="connsiteX5" fmla="*/ 275363 w 752475"/>
              <a:gd name="connsiteY5" fmla="*/ 22003 h 1769334"/>
              <a:gd name="connsiteX6" fmla="*/ 277268 w 752475"/>
              <a:gd name="connsiteY6" fmla="*/ 16296 h 1769334"/>
              <a:gd name="connsiteX7" fmla="*/ 273459 w 752475"/>
              <a:gd name="connsiteY7" fmla="*/ 5832 h 1769334"/>
              <a:gd name="connsiteX8" fmla="*/ 275363 w 752475"/>
              <a:gd name="connsiteY8" fmla="*/ 124 h 1769334"/>
              <a:gd name="connsiteX9" fmla="*/ 282031 w 752475"/>
              <a:gd name="connsiteY9" fmla="*/ 8686 h 1769334"/>
              <a:gd name="connsiteX10" fmla="*/ 295366 w 752475"/>
              <a:gd name="connsiteY10" fmla="*/ 12491 h 1769334"/>
              <a:gd name="connsiteX11" fmla="*/ 303938 w 752475"/>
              <a:gd name="connsiteY11" fmla="*/ 13442 h 1769334"/>
              <a:gd name="connsiteX12" fmla="*/ 296318 w 752475"/>
              <a:gd name="connsiteY12" fmla="*/ 22954 h 1769334"/>
              <a:gd name="connsiteX13" fmla="*/ 294413 w 752475"/>
              <a:gd name="connsiteY13" fmla="*/ 37223 h 1769334"/>
              <a:gd name="connsiteX14" fmla="*/ 312511 w 752475"/>
              <a:gd name="connsiteY14" fmla="*/ 73371 h 1769334"/>
              <a:gd name="connsiteX15" fmla="*/ 317274 w 752475"/>
              <a:gd name="connsiteY15" fmla="*/ 74322 h 1769334"/>
              <a:gd name="connsiteX16" fmla="*/ 313463 w 752475"/>
              <a:gd name="connsiteY16" fmla="*/ 57200 h 1769334"/>
              <a:gd name="connsiteX17" fmla="*/ 305843 w 752475"/>
              <a:gd name="connsiteY17" fmla="*/ 37223 h 1769334"/>
              <a:gd name="connsiteX18" fmla="*/ 304891 w 752475"/>
              <a:gd name="connsiteY18" fmla="*/ 34369 h 1769334"/>
              <a:gd name="connsiteX19" fmla="*/ 315368 w 752475"/>
              <a:gd name="connsiteY19" fmla="*/ 37223 h 1769334"/>
              <a:gd name="connsiteX20" fmla="*/ 339181 w 752475"/>
              <a:gd name="connsiteY20" fmla="*/ 61956 h 1769334"/>
              <a:gd name="connsiteX21" fmla="*/ 346801 w 752475"/>
              <a:gd name="connsiteY21" fmla="*/ 62907 h 1769334"/>
              <a:gd name="connsiteX22" fmla="*/ 354421 w 752475"/>
              <a:gd name="connsiteY22" fmla="*/ 34369 h 1769334"/>
              <a:gd name="connsiteX23" fmla="*/ 356326 w 752475"/>
              <a:gd name="connsiteY23" fmla="*/ 22003 h 1769334"/>
              <a:gd name="connsiteX24" fmla="*/ 363946 w 752475"/>
              <a:gd name="connsiteY24" fmla="*/ 25808 h 1769334"/>
              <a:gd name="connsiteX25" fmla="*/ 373471 w 752475"/>
              <a:gd name="connsiteY25" fmla="*/ 50541 h 1769334"/>
              <a:gd name="connsiteX26" fmla="*/ 375376 w 752475"/>
              <a:gd name="connsiteY26" fmla="*/ 54346 h 1769334"/>
              <a:gd name="connsiteX27" fmla="*/ 383949 w 752475"/>
              <a:gd name="connsiteY27" fmla="*/ 59102 h 1769334"/>
              <a:gd name="connsiteX28" fmla="*/ 386806 w 752475"/>
              <a:gd name="connsiteY28" fmla="*/ 67663 h 1769334"/>
              <a:gd name="connsiteX29" fmla="*/ 391568 w 752475"/>
              <a:gd name="connsiteY29" fmla="*/ 100957 h 1769334"/>
              <a:gd name="connsiteX30" fmla="*/ 402999 w 752475"/>
              <a:gd name="connsiteY30" fmla="*/ 127592 h 1769334"/>
              <a:gd name="connsiteX31" fmla="*/ 466816 w 752475"/>
              <a:gd name="connsiteY31" fmla="*/ 250304 h 1769334"/>
              <a:gd name="connsiteX32" fmla="*/ 474436 w 752475"/>
              <a:gd name="connsiteY32" fmla="*/ 320697 h 1769334"/>
              <a:gd name="connsiteX33" fmla="*/ 475388 w 752475"/>
              <a:gd name="connsiteY33" fmla="*/ 354942 h 1769334"/>
              <a:gd name="connsiteX34" fmla="*/ 487771 w 752475"/>
              <a:gd name="connsiteY34" fmla="*/ 392993 h 1769334"/>
              <a:gd name="connsiteX35" fmla="*/ 507774 w 752475"/>
              <a:gd name="connsiteY35" fmla="*/ 417725 h 1769334"/>
              <a:gd name="connsiteX36" fmla="*/ 583974 w 752475"/>
              <a:gd name="connsiteY36" fmla="*/ 568024 h 1769334"/>
              <a:gd name="connsiteX37" fmla="*/ 624931 w 752475"/>
              <a:gd name="connsiteY37" fmla="*/ 735444 h 1769334"/>
              <a:gd name="connsiteX38" fmla="*/ 624931 w 752475"/>
              <a:gd name="connsiteY38" fmla="*/ 779202 h 1769334"/>
              <a:gd name="connsiteX39" fmla="*/ 623978 w 752475"/>
              <a:gd name="connsiteY39" fmla="*/ 786812 h 1769334"/>
              <a:gd name="connsiteX40" fmla="*/ 623026 w 752475"/>
              <a:gd name="connsiteY40" fmla="*/ 796325 h 1769334"/>
              <a:gd name="connsiteX41" fmla="*/ 608738 w 752475"/>
              <a:gd name="connsiteY41" fmla="*/ 879084 h 1769334"/>
              <a:gd name="connsiteX42" fmla="*/ 610643 w 752475"/>
              <a:gd name="connsiteY42" fmla="*/ 888596 h 1769334"/>
              <a:gd name="connsiteX43" fmla="*/ 646838 w 752475"/>
              <a:gd name="connsiteY43" fmla="*/ 997039 h 1769334"/>
              <a:gd name="connsiteX44" fmla="*/ 650649 w 752475"/>
              <a:gd name="connsiteY44" fmla="*/ 1054115 h 1769334"/>
              <a:gd name="connsiteX45" fmla="*/ 644934 w 752475"/>
              <a:gd name="connsiteY45" fmla="*/ 1109287 h 1769334"/>
              <a:gd name="connsiteX46" fmla="*/ 649696 w 752475"/>
              <a:gd name="connsiteY46" fmla="*/ 1114995 h 1769334"/>
              <a:gd name="connsiteX47" fmla="*/ 703988 w 752475"/>
              <a:gd name="connsiteY47" fmla="*/ 1116897 h 1769334"/>
              <a:gd name="connsiteX48" fmla="*/ 752566 w 752475"/>
              <a:gd name="connsiteY48" fmla="*/ 1135922 h 1769334"/>
              <a:gd name="connsiteX49" fmla="*/ 752566 w 752475"/>
              <a:gd name="connsiteY49" fmla="*/ 1174924 h 1769334"/>
              <a:gd name="connsiteX50" fmla="*/ 735421 w 752475"/>
              <a:gd name="connsiteY50" fmla="*/ 1234853 h 1769334"/>
              <a:gd name="connsiteX51" fmla="*/ 651601 w 752475"/>
              <a:gd name="connsiteY51" fmla="*/ 1504058 h 1769334"/>
              <a:gd name="connsiteX52" fmla="*/ 608738 w 752475"/>
              <a:gd name="connsiteY52" fmla="*/ 1637234 h 1769334"/>
              <a:gd name="connsiteX53" fmla="*/ 586831 w 752475"/>
              <a:gd name="connsiteY53" fmla="*/ 1704773 h 1769334"/>
              <a:gd name="connsiteX54" fmla="*/ 493486 w 752475"/>
              <a:gd name="connsiteY54" fmla="*/ 1763751 h 1769334"/>
              <a:gd name="connsiteX55" fmla="*/ 180113 w 752475"/>
              <a:gd name="connsiteY55" fmla="*/ 1750433 h 1769334"/>
              <a:gd name="connsiteX56" fmla="*/ 117249 w 752475"/>
              <a:gd name="connsiteY56" fmla="*/ 1708578 h 1769334"/>
              <a:gd name="connsiteX57" fmla="*/ 104866 w 752475"/>
              <a:gd name="connsiteY57" fmla="*/ 1635331 h 1769334"/>
              <a:gd name="connsiteX58" fmla="*/ 68671 w 752475"/>
              <a:gd name="connsiteY58" fmla="*/ 1456495 h 1769334"/>
              <a:gd name="connsiteX59" fmla="*/ 25809 w 752475"/>
              <a:gd name="connsiteY59" fmla="*/ 1273854 h 1769334"/>
              <a:gd name="connsiteX60" fmla="*/ 9616 w 752475"/>
              <a:gd name="connsiteY60" fmla="*/ 1204413 h 1769334"/>
              <a:gd name="connsiteX61" fmla="*/ 1043 w 752475"/>
              <a:gd name="connsiteY61" fmla="*/ 1173022 h 1769334"/>
              <a:gd name="connsiteX62" fmla="*/ 11521 w 752475"/>
              <a:gd name="connsiteY62" fmla="*/ 1145435 h 1769334"/>
              <a:gd name="connsiteX63" fmla="*/ 42953 w 752475"/>
              <a:gd name="connsiteY63" fmla="*/ 1133069 h 1769334"/>
              <a:gd name="connsiteX64" fmla="*/ 73434 w 752475"/>
              <a:gd name="connsiteY64" fmla="*/ 1126410 h 1769334"/>
              <a:gd name="connsiteX65" fmla="*/ 103913 w 752475"/>
              <a:gd name="connsiteY65" fmla="*/ 1122605 h 1769334"/>
              <a:gd name="connsiteX66" fmla="*/ 102961 w 752475"/>
              <a:gd name="connsiteY66" fmla="*/ 1118800 h 1769334"/>
              <a:gd name="connsiteX67" fmla="*/ 96293 w 752475"/>
              <a:gd name="connsiteY67" fmla="*/ 1110239 h 1769334"/>
              <a:gd name="connsiteX68" fmla="*/ 84863 w 752475"/>
              <a:gd name="connsiteY68" fmla="*/ 1094068 h 1769334"/>
              <a:gd name="connsiteX69" fmla="*/ 64861 w 752475"/>
              <a:gd name="connsiteY69" fmla="*/ 1059822 h 1769334"/>
              <a:gd name="connsiteX70" fmla="*/ 39143 w 752475"/>
              <a:gd name="connsiteY70" fmla="*/ 987527 h 1769334"/>
              <a:gd name="connsiteX71" fmla="*/ 37238 w 752475"/>
              <a:gd name="connsiteY71" fmla="*/ 832472 h 1769334"/>
              <a:gd name="connsiteX72" fmla="*/ 39143 w 752475"/>
              <a:gd name="connsiteY72" fmla="*/ 821057 h 1769334"/>
              <a:gd name="connsiteX73" fmla="*/ 72481 w 752475"/>
              <a:gd name="connsiteY73" fmla="*/ 726883 h 1769334"/>
              <a:gd name="connsiteX74" fmla="*/ 114391 w 752475"/>
              <a:gd name="connsiteY74" fmla="*/ 664100 h 1769334"/>
              <a:gd name="connsiteX75" fmla="*/ 114391 w 752475"/>
              <a:gd name="connsiteY75" fmla="*/ 658393 h 1769334"/>
              <a:gd name="connsiteX76" fmla="*/ 96293 w 752475"/>
              <a:gd name="connsiteY76" fmla="*/ 340674 h 1769334"/>
              <a:gd name="connsiteX77" fmla="*/ 123916 w 752475"/>
              <a:gd name="connsiteY77" fmla="*/ 289306 h 1769334"/>
              <a:gd name="connsiteX78" fmla="*/ 152491 w 752475"/>
              <a:gd name="connsiteY78" fmla="*/ 250304 h 1769334"/>
              <a:gd name="connsiteX79" fmla="*/ 172493 w 752475"/>
              <a:gd name="connsiteY79" fmla="*/ 218913 h 1769334"/>
              <a:gd name="connsiteX80" fmla="*/ 179161 w 752475"/>
              <a:gd name="connsiteY80" fmla="*/ 165642 h 1769334"/>
              <a:gd name="connsiteX81" fmla="*/ 195353 w 752475"/>
              <a:gd name="connsiteY81" fmla="*/ 116178 h 1769334"/>
              <a:gd name="connsiteX82" fmla="*/ 237263 w 752475"/>
              <a:gd name="connsiteY82" fmla="*/ 51492 h 1769334"/>
              <a:gd name="connsiteX83" fmla="*/ 238216 w 752475"/>
              <a:gd name="connsiteY83" fmla="*/ 42931 h 1769334"/>
              <a:gd name="connsiteX84" fmla="*/ 229643 w 752475"/>
              <a:gd name="connsiteY84" fmla="*/ 26759 h 1769334"/>
              <a:gd name="connsiteX85" fmla="*/ 230596 w 752475"/>
              <a:gd name="connsiteY85" fmla="*/ 16296 h 1769334"/>
              <a:gd name="connsiteX86" fmla="*/ 8663 w 752475"/>
              <a:gd name="connsiteY86" fmla="*/ 1181583 h 1769334"/>
              <a:gd name="connsiteX87" fmla="*/ 12474 w 752475"/>
              <a:gd name="connsiteY87" fmla="*/ 1197754 h 1769334"/>
              <a:gd name="connsiteX88" fmla="*/ 78196 w 752475"/>
              <a:gd name="connsiteY88" fmla="*/ 1463154 h 1769334"/>
              <a:gd name="connsiteX89" fmla="*/ 106771 w 752475"/>
              <a:gd name="connsiteY89" fmla="*/ 1598233 h 1769334"/>
              <a:gd name="connsiteX90" fmla="*/ 127726 w 752475"/>
              <a:gd name="connsiteY90" fmla="*/ 1704773 h 1769334"/>
              <a:gd name="connsiteX91" fmla="*/ 146776 w 752475"/>
              <a:gd name="connsiteY91" fmla="*/ 1733311 h 1769334"/>
              <a:gd name="connsiteX92" fmla="*/ 167731 w 752475"/>
              <a:gd name="connsiteY92" fmla="*/ 1739969 h 1769334"/>
              <a:gd name="connsiteX93" fmla="*/ 374424 w 752475"/>
              <a:gd name="connsiteY93" fmla="*/ 1766605 h 1769334"/>
              <a:gd name="connsiteX94" fmla="*/ 477293 w 752475"/>
              <a:gd name="connsiteY94" fmla="*/ 1758043 h 1769334"/>
              <a:gd name="connsiteX95" fmla="*/ 550636 w 752475"/>
              <a:gd name="connsiteY95" fmla="*/ 1738067 h 1769334"/>
              <a:gd name="connsiteX96" fmla="*/ 589688 w 752475"/>
              <a:gd name="connsiteY96" fmla="*/ 1674333 h 1769334"/>
              <a:gd name="connsiteX97" fmla="*/ 630646 w 752475"/>
              <a:gd name="connsiteY97" fmla="*/ 1547816 h 1769334"/>
              <a:gd name="connsiteX98" fmla="*/ 741136 w 752475"/>
              <a:gd name="connsiteY98" fmla="*/ 1195852 h 1769334"/>
              <a:gd name="connsiteX99" fmla="*/ 743993 w 752475"/>
              <a:gd name="connsiteY99" fmla="*/ 1185388 h 1769334"/>
              <a:gd name="connsiteX100" fmla="*/ 744946 w 752475"/>
              <a:gd name="connsiteY100" fmla="*/ 1178729 h 1769334"/>
              <a:gd name="connsiteX101" fmla="*/ 736374 w 752475"/>
              <a:gd name="connsiteY101" fmla="*/ 1183485 h 1769334"/>
              <a:gd name="connsiteX102" fmla="*/ 480151 w 752475"/>
              <a:gd name="connsiteY102" fmla="*/ 1242463 h 1769334"/>
              <a:gd name="connsiteX103" fmla="*/ 218213 w 752475"/>
              <a:gd name="connsiteY103" fmla="*/ 1230097 h 1769334"/>
              <a:gd name="connsiteX104" fmla="*/ 128678 w 752475"/>
              <a:gd name="connsiteY104" fmla="*/ 1218682 h 1769334"/>
              <a:gd name="connsiteX105" fmla="*/ 43906 w 752475"/>
              <a:gd name="connsiteY105" fmla="*/ 1201559 h 1769334"/>
              <a:gd name="connsiteX106" fmla="*/ 8663 w 752475"/>
              <a:gd name="connsiteY106" fmla="*/ 1181583 h 1769334"/>
              <a:gd name="connsiteX107" fmla="*/ 465863 w 752475"/>
              <a:gd name="connsiteY107" fmla="*/ 1161606 h 1769334"/>
              <a:gd name="connsiteX108" fmla="*/ 475388 w 752475"/>
              <a:gd name="connsiteY108" fmla="*/ 1155899 h 1769334"/>
              <a:gd name="connsiteX109" fmla="*/ 563971 w 752475"/>
              <a:gd name="connsiteY109" fmla="*/ 988478 h 1769334"/>
              <a:gd name="connsiteX110" fmla="*/ 613501 w 752475"/>
              <a:gd name="connsiteY110" fmla="*/ 799179 h 1769334"/>
              <a:gd name="connsiteX111" fmla="*/ 585878 w 752475"/>
              <a:gd name="connsiteY111" fmla="*/ 596561 h 1769334"/>
              <a:gd name="connsiteX112" fmla="*/ 545874 w 752475"/>
              <a:gd name="connsiteY112" fmla="*/ 501436 h 1769334"/>
              <a:gd name="connsiteX113" fmla="*/ 474436 w 752475"/>
              <a:gd name="connsiteY113" fmla="*/ 395846 h 1769334"/>
              <a:gd name="connsiteX114" fmla="*/ 468721 w 752475"/>
              <a:gd name="connsiteY114" fmla="*/ 396798 h 1769334"/>
              <a:gd name="connsiteX115" fmla="*/ 451576 w 752475"/>
              <a:gd name="connsiteY115" fmla="*/ 443409 h 1769334"/>
              <a:gd name="connsiteX116" fmla="*/ 452528 w 752475"/>
              <a:gd name="connsiteY116" fmla="*/ 482411 h 1769334"/>
              <a:gd name="connsiteX117" fmla="*/ 472531 w 752475"/>
              <a:gd name="connsiteY117" fmla="*/ 518558 h 1769334"/>
              <a:gd name="connsiteX118" fmla="*/ 503963 w 752475"/>
              <a:gd name="connsiteY118" fmla="*/ 593707 h 1769334"/>
              <a:gd name="connsiteX119" fmla="*/ 525871 w 752475"/>
              <a:gd name="connsiteY119" fmla="*/ 776348 h 1769334"/>
              <a:gd name="connsiteX120" fmla="*/ 412524 w 752475"/>
              <a:gd name="connsiteY120" fmla="*/ 1091214 h 1769334"/>
              <a:gd name="connsiteX121" fmla="*/ 413476 w 752475"/>
              <a:gd name="connsiteY121" fmla="*/ 1100727 h 1769334"/>
              <a:gd name="connsiteX122" fmla="*/ 438241 w 752475"/>
              <a:gd name="connsiteY122" fmla="*/ 1130215 h 1769334"/>
              <a:gd name="connsiteX123" fmla="*/ 461101 w 752475"/>
              <a:gd name="connsiteY123" fmla="*/ 1157802 h 1769334"/>
              <a:gd name="connsiteX124" fmla="*/ 465863 w 752475"/>
              <a:gd name="connsiteY124" fmla="*/ 1161606 h 1769334"/>
              <a:gd name="connsiteX125" fmla="*/ 174399 w 752475"/>
              <a:gd name="connsiteY125" fmla="*/ 238889 h 1769334"/>
              <a:gd name="connsiteX126" fmla="*/ 165826 w 752475"/>
              <a:gd name="connsiteY126" fmla="*/ 245548 h 1769334"/>
              <a:gd name="connsiteX127" fmla="*/ 151538 w 752475"/>
              <a:gd name="connsiteY127" fmla="*/ 265524 h 1769334"/>
              <a:gd name="connsiteX128" fmla="*/ 141061 w 752475"/>
              <a:gd name="connsiteY128" fmla="*/ 281696 h 1769334"/>
              <a:gd name="connsiteX129" fmla="*/ 88674 w 752475"/>
              <a:gd name="connsiteY129" fmla="*/ 584195 h 1769334"/>
              <a:gd name="connsiteX130" fmla="*/ 165826 w 752475"/>
              <a:gd name="connsiteY130" fmla="*/ 720225 h 1769334"/>
              <a:gd name="connsiteX131" fmla="*/ 326799 w 752475"/>
              <a:gd name="connsiteY131" fmla="*/ 905719 h 1769334"/>
              <a:gd name="connsiteX132" fmla="*/ 333466 w 752475"/>
              <a:gd name="connsiteY132" fmla="*/ 903817 h 1769334"/>
              <a:gd name="connsiteX133" fmla="*/ 347753 w 752475"/>
              <a:gd name="connsiteY133" fmla="*/ 873376 h 1769334"/>
              <a:gd name="connsiteX134" fmla="*/ 359184 w 752475"/>
              <a:gd name="connsiteY134" fmla="*/ 845790 h 1769334"/>
              <a:gd name="connsiteX135" fmla="*/ 354421 w 752475"/>
              <a:gd name="connsiteY135" fmla="*/ 840082 h 1769334"/>
              <a:gd name="connsiteX136" fmla="*/ 294413 w 752475"/>
              <a:gd name="connsiteY136" fmla="*/ 783958 h 1769334"/>
              <a:gd name="connsiteX137" fmla="*/ 223928 w 752475"/>
              <a:gd name="connsiteY137" fmla="*/ 702150 h 1769334"/>
              <a:gd name="connsiteX138" fmla="*/ 144871 w 752475"/>
              <a:gd name="connsiteY138" fmla="*/ 395846 h 1769334"/>
              <a:gd name="connsiteX139" fmla="*/ 156301 w 752475"/>
              <a:gd name="connsiteY139" fmla="*/ 354942 h 1769334"/>
              <a:gd name="connsiteX140" fmla="*/ 173446 w 752475"/>
              <a:gd name="connsiteY140" fmla="*/ 302623 h 1769334"/>
              <a:gd name="connsiteX141" fmla="*/ 176303 w 752475"/>
              <a:gd name="connsiteY141" fmla="*/ 284549 h 1769334"/>
              <a:gd name="connsiteX142" fmla="*/ 173446 w 752475"/>
              <a:gd name="connsiteY142" fmla="*/ 240792 h 1769334"/>
              <a:gd name="connsiteX143" fmla="*/ 174399 w 752475"/>
              <a:gd name="connsiteY143" fmla="*/ 238889 h 1769334"/>
              <a:gd name="connsiteX144" fmla="*/ 121059 w 752475"/>
              <a:gd name="connsiteY144" fmla="*/ 668857 h 1769334"/>
              <a:gd name="connsiteX145" fmla="*/ 117249 w 752475"/>
              <a:gd name="connsiteY145" fmla="*/ 672662 h 1769334"/>
              <a:gd name="connsiteX146" fmla="*/ 49621 w 752475"/>
              <a:gd name="connsiteY146" fmla="*/ 815350 h 1769334"/>
              <a:gd name="connsiteX147" fmla="*/ 45811 w 752475"/>
              <a:gd name="connsiteY147" fmla="*/ 984673 h 1769334"/>
              <a:gd name="connsiteX148" fmla="*/ 62003 w 752475"/>
              <a:gd name="connsiteY148" fmla="*/ 1038895 h 1769334"/>
              <a:gd name="connsiteX149" fmla="*/ 98199 w 752475"/>
              <a:gd name="connsiteY149" fmla="*/ 1103580 h 1769334"/>
              <a:gd name="connsiteX150" fmla="*/ 213451 w 752475"/>
              <a:gd name="connsiteY150" fmla="*/ 1176827 h 1769334"/>
              <a:gd name="connsiteX151" fmla="*/ 225834 w 752475"/>
              <a:gd name="connsiteY151" fmla="*/ 1177778 h 1769334"/>
              <a:gd name="connsiteX152" fmla="*/ 235359 w 752475"/>
              <a:gd name="connsiteY152" fmla="*/ 1176827 h 1769334"/>
              <a:gd name="connsiteX153" fmla="*/ 228691 w 752475"/>
              <a:gd name="connsiteY153" fmla="*/ 1168265 h 1769334"/>
              <a:gd name="connsiteX154" fmla="*/ 172493 w 752475"/>
              <a:gd name="connsiteY154" fmla="*/ 1078847 h 1769334"/>
              <a:gd name="connsiteX155" fmla="*/ 134393 w 752475"/>
              <a:gd name="connsiteY155" fmla="*/ 967551 h 1769334"/>
              <a:gd name="connsiteX156" fmla="*/ 138203 w 752475"/>
              <a:gd name="connsiteY156" fmla="*/ 799179 h 1769334"/>
              <a:gd name="connsiteX157" fmla="*/ 162016 w 752475"/>
              <a:gd name="connsiteY157" fmla="*/ 736395 h 1769334"/>
              <a:gd name="connsiteX158" fmla="*/ 161063 w 752475"/>
              <a:gd name="connsiteY158" fmla="*/ 726883 h 1769334"/>
              <a:gd name="connsiteX159" fmla="*/ 127726 w 752475"/>
              <a:gd name="connsiteY159" fmla="*/ 680272 h 1769334"/>
              <a:gd name="connsiteX160" fmla="*/ 121059 w 752475"/>
              <a:gd name="connsiteY160" fmla="*/ 668857 h 1769334"/>
              <a:gd name="connsiteX161" fmla="*/ 439193 w 752475"/>
              <a:gd name="connsiteY161" fmla="*/ 472898 h 1769334"/>
              <a:gd name="connsiteX162" fmla="*/ 429668 w 752475"/>
              <a:gd name="connsiteY162" fmla="*/ 490021 h 1769334"/>
              <a:gd name="connsiteX163" fmla="*/ 402999 w 752475"/>
              <a:gd name="connsiteY163" fmla="*/ 536632 h 1769334"/>
              <a:gd name="connsiteX164" fmla="*/ 403951 w 752475"/>
              <a:gd name="connsiteY164" fmla="*/ 545193 h 1769334"/>
              <a:gd name="connsiteX165" fmla="*/ 431574 w 752475"/>
              <a:gd name="connsiteY165" fmla="*/ 616537 h 1769334"/>
              <a:gd name="connsiteX166" fmla="*/ 421096 w 752475"/>
              <a:gd name="connsiteY166" fmla="*/ 921890 h 1769334"/>
              <a:gd name="connsiteX167" fmla="*/ 359184 w 752475"/>
              <a:gd name="connsiteY167" fmla="*/ 1017967 h 1769334"/>
              <a:gd name="connsiteX168" fmla="*/ 359184 w 752475"/>
              <a:gd name="connsiteY168" fmla="*/ 1025577 h 1769334"/>
              <a:gd name="connsiteX169" fmla="*/ 369661 w 752475"/>
              <a:gd name="connsiteY169" fmla="*/ 1041749 h 1769334"/>
              <a:gd name="connsiteX170" fmla="*/ 400141 w 752475"/>
              <a:gd name="connsiteY170" fmla="*/ 1085506 h 1769334"/>
              <a:gd name="connsiteX171" fmla="*/ 406809 w 752475"/>
              <a:gd name="connsiteY171" fmla="*/ 1085506 h 1769334"/>
              <a:gd name="connsiteX172" fmla="*/ 480151 w 752475"/>
              <a:gd name="connsiteY172" fmla="*/ 946623 h 1769334"/>
              <a:gd name="connsiteX173" fmla="*/ 518251 w 752475"/>
              <a:gd name="connsiteY173" fmla="*/ 777300 h 1769334"/>
              <a:gd name="connsiteX174" fmla="*/ 511584 w 752475"/>
              <a:gd name="connsiteY174" fmla="*/ 656490 h 1769334"/>
              <a:gd name="connsiteX175" fmla="*/ 451576 w 752475"/>
              <a:gd name="connsiteY175" fmla="*/ 493825 h 1769334"/>
              <a:gd name="connsiteX176" fmla="*/ 439193 w 752475"/>
              <a:gd name="connsiteY176" fmla="*/ 472898 h 1769334"/>
              <a:gd name="connsiteX177" fmla="*/ 168684 w 752475"/>
              <a:gd name="connsiteY177" fmla="*/ 744006 h 1769334"/>
              <a:gd name="connsiteX178" fmla="*/ 159159 w 752475"/>
              <a:gd name="connsiteY178" fmla="*/ 759226 h 1769334"/>
              <a:gd name="connsiteX179" fmla="*/ 136299 w 752475"/>
              <a:gd name="connsiteY179" fmla="*/ 943769 h 1769334"/>
              <a:gd name="connsiteX180" fmla="*/ 209641 w 752475"/>
              <a:gd name="connsiteY180" fmla="*/ 1131166 h 1769334"/>
              <a:gd name="connsiteX181" fmla="*/ 244884 w 752475"/>
              <a:gd name="connsiteY181" fmla="*/ 1173022 h 1769334"/>
              <a:gd name="connsiteX182" fmla="*/ 337276 w 752475"/>
              <a:gd name="connsiteY182" fmla="*/ 1190144 h 1769334"/>
              <a:gd name="connsiteX183" fmla="*/ 253456 w 752475"/>
              <a:gd name="connsiteY183" fmla="*/ 1031284 h 1769334"/>
              <a:gd name="connsiteX184" fmla="*/ 236311 w 752475"/>
              <a:gd name="connsiteY184" fmla="*/ 853400 h 1769334"/>
              <a:gd name="connsiteX185" fmla="*/ 237263 w 752475"/>
              <a:gd name="connsiteY185" fmla="*/ 831521 h 1769334"/>
              <a:gd name="connsiteX186" fmla="*/ 224881 w 752475"/>
              <a:gd name="connsiteY186" fmla="*/ 809642 h 1769334"/>
              <a:gd name="connsiteX187" fmla="*/ 178209 w 752475"/>
              <a:gd name="connsiteY187" fmla="*/ 748762 h 1769334"/>
              <a:gd name="connsiteX188" fmla="*/ 168684 w 752475"/>
              <a:gd name="connsiteY188" fmla="*/ 744006 h 1769334"/>
              <a:gd name="connsiteX189" fmla="*/ 180113 w 752475"/>
              <a:gd name="connsiteY189" fmla="*/ 295964 h 1769334"/>
              <a:gd name="connsiteX190" fmla="*/ 178209 w 752475"/>
              <a:gd name="connsiteY190" fmla="*/ 299770 h 1769334"/>
              <a:gd name="connsiteX191" fmla="*/ 171541 w 752475"/>
              <a:gd name="connsiteY191" fmla="*/ 321648 h 1769334"/>
              <a:gd name="connsiteX192" fmla="*/ 155349 w 752475"/>
              <a:gd name="connsiteY192" fmla="*/ 371114 h 1769334"/>
              <a:gd name="connsiteX193" fmla="*/ 142013 w 752475"/>
              <a:gd name="connsiteY193" fmla="*/ 451971 h 1769334"/>
              <a:gd name="connsiteX194" fmla="*/ 173446 w 752475"/>
              <a:gd name="connsiteY194" fmla="*/ 601318 h 1769334"/>
              <a:gd name="connsiteX195" fmla="*/ 271553 w 752475"/>
              <a:gd name="connsiteY195" fmla="*/ 750664 h 1769334"/>
              <a:gd name="connsiteX196" fmla="*/ 354421 w 752475"/>
              <a:gd name="connsiteY196" fmla="*/ 829619 h 1769334"/>
              <a:gd name="connsiteX197" fmla="*/ 367756 w 752475"/>
              <a:gd name="connsiteY197" fmla="*/ 825814 h 1769334"/>
              <a:gd name="connsiteX198" fmla="*/ 380138 w 752475"/>
              <a:gd name="connsiteY198" fmla="*/ 764933 h 1769334"/>
              <a:gd name="connsiteX199" fmla="*/ 374424 w 752475"/>
              <a:gd name="connsiteY199" fmla="*/ 743054 h 1769334"/>
              <a:gd name="connsiteX200" fmla="*/ 198211 w 752475"/>
              <a:gd name="connsiteY200" fmla="*/ 498582 h 1769334"/>
              <a:gd name="connsiteX201" fmla="*/ 194401 w 752475"/>
              <a:gd name="connsiteY201" fmla="*/ 481459 h 1769334"/>
              <a:gd name="connsiteX202" fmla="*/ 189638 w 752475"/>
              <a:gd name="connsiteY202" fmla="*/ 405359 h 1769334"/>
              <a:gd name="connsiteX203" fmla="*/ 197259 w 752475"/>
              <a:gd name="connsiteY203" fmla="*/ 360650 h 1769334"/>
              <a:gd name="connsiteX204" fmla="*/ 195353 w 752475"/>
              <a:gd name="connsiteY204" fmla="*/ 339723 h 1769334"/>
              <a:gd name="connsiteX205" fmla="*/ 182018 w 752475"/>
              <a:gd name="connsiteY205" fmla="*/ 302623 h 1769334"/>
              <a:gd name="connsiteX206" fmla="*/ 180113 w 752475"/>
              <a:gd name="connsiteY206" fmla="*/ 295964 h 1769334"/>
              <a:gd name="connsiteX207" fmla="*/ 248693 w 752475"/>
              <a:gd name="connsiteY207" fmla="*/ 841033 h 1769334"/>
              <a:gd name="connsiteX208" fmla="*/ 246788 w 752475"/>
              <a:gd name="connsiteY208" fmla="*/ 846741 h 1769334"/>
              <a:gd name="connsiteX209" fmla="*/ 240121 w 752475"/>
              <a:gd name="connsiteY209" fmla="*/ 889548 h 1769334"/>
              <a:gd name="connsiteX210" fmla="*/ 254409 w 752475"/>
              <a:gd name="connsiteY210" fmla="*/ 1010357 h 1769334"/>
              <a:gd name="connsiteX211" fmla="*/ 299176 w 752475"/>
              <a:gd name="connsiteY211" fmla="*/ 1113093 h 1769334"/>
              <a:gd name="connsiteX212" fmla="*/ 329656 w 752475"/>
              <a:gd name="connsiteY212" fmla="*/ 1161606 h 1769334"/>
              <a:gd name="connsiteX213" fmla="*/ 393474 w 752475"/>
              <a:gd name="connsiteY213" fmla="*/ 1195852 h 1769334"/>
              <a:gd name="connsiteX214" fmla="*/ 465863 w 752475"/>
              <a:gd name="connsiteY214" fmla="*/ 1188241 h 1769334"/>
              <a:gd name="connsiteX215" fmla="*/ 473484 w 752475"/>
              <a:gd name="connsiteY215" fmla="*/ 1184437 h 1769334"/>
              <a:gd name="connsiteX216" fmla="*/ 456338 w 752475"/>
              <a:gd name="connsiteY216" fmla="*/ 1160655 h 1769334"/>
              <a:gd name="connsiteX217" fmla="*/ 429668 w 752475"/>
              <a:gd name="connsiteY217" fmla="*/ 1132118 h 1769334"/>
              <a:gd name="connsiteX218" fmla="*/ 381091 w 752475"/>
              <a:gd name="connsiteY218" fmla="*/ 1071237 h 1769334"/>
              <a:gd name="connsiteX219" fmla="*/ 316321 w 752475"/>
              <a:gd name="connsiteY219" fmla="*/ 951379 h 1769334"/>
              <a:gd name="connsiteX220" fmla="*/ 310606 w 752475"/>
              <a:gd name="connsiteY220" fmla="*/ 916183 h 1769334"/>
              <a:gd name="connsiteX221" fmla="*/ 303938 w 752475"/>
              <a:gd name="connsiteY221" fmla="*/ 902865 h 1769334"/>
              <a:gd name="connsiteX222" fmla="*/ 271553 w 752475"/>
              <a:gd name="connsiteY222" fmla="*/ 866717 h 1769334"/>
              <a:gd name="connsiteX223" fmla="*/ 248693 w 752475"/>
              <a:gd name="connsiteY223" fmla="*/ 841033 h 1769334"/>
              <a:gd name="connsiteX224" fmla="*/ 397284 w 752475"/>
              <a:gd name="connsiteY224" fmla="*/ 546144 h 1769334"/>
              <a:gd name="connsiteX225" fmla="*/ 394426 w 752475"/>
              <a:gd name="connsiteY225" fmla="*/ 548999 h 1769334"/>
              <a:gd name="connsiteX226" fmla="*/ 362041 w 752475"/>
              <a:gd name="connsiteY226" fmla="*/ 596561 h 1769334"/>
              <a:gd name="connsiteX227" fmla="*/ 361088 w 752475"/>
              <a:gd name="connsiteY227" fmla="*/ 604171 h 1769334"/>
              <a:gd name="connsiteX228" fmla="*/ 382043 w 752475"/>
              <a:gd name="connsiteY228" fmla="*/ 685028 h 1769334"/>
              <a:gd name="connsiteX229" fmla="*/ 385853 w 752475"/>
              <a:gd name="connsiteY229" fmla="*/ 761128 h 1769334"/>
              <a:gd name="connsiteX230" fmla="*/ 365851 w 752475"/>
              <a:gd name="connsiteY230" fmla="*/ 846741 h 1769334"/>
              <a:gd name="connsiteX231" fmla="*/ 329656 w 752475"/>
              <a:gd name="connsiteY231" fmla="*/ 922842 h 1769334"/>
              <a:gd name="connsiteX232" fmla="*/ 324893 w 752475"/>
              <a:gd name="connsiteY232" fmla="*/ 929501 h 1769334"/>
              <a:gd name="connsiteX233" fmla="*/ 322988 w 752475"/>
              <a:gd name="connsiteY233" fmla="*/ 939013 h 1769334"/>
              <a:gd name="connsiteX234" fmla="*/ 347753 w 752475"/>
              <a:gd name="connsiteY234" fmla="*/ 1005601 h 1769334"/>
              <a:gd name="connsiteX235" fmla="*/ 355374 w 752475"/>
              <a:gd name="connsiteY235" fmla="*/ 1006552 h 1769334"/>
              <a:gd name="connsiteX236" fmla="*/ 411571 w 752475"/>
              <a:gd name="connsiteY236" fmla="*/ 922842 h 1769334"/>
              <a:gd name="connsiteX237" fmla="*/ 437288 w 752475"/>
              <a:gd name="connsiteY237" fmla="*/ 840082 h 1769334"/>
              <a:gd name="connsiteX238" fmla="*/ 439193 w 752475"/>
              <a:gd name="connsiteY238" fmla="*/ 690735 h 1769334"/>
              <a:gd name="connsiteX239" fmla="*/ 400141 w 752475"/>
              <a:gd name="connsiteY239" fmla="*/ 550901 h 1769334"/>
              <a:gd name="connsiteX240" fmla="*/ 397284 w 752475"/>
              <a:gd name="connsiteY240" fmla="*/ 546144 h 1769334"/>
              <a:gd name="connsiteX241" fmla="*/ 463959 w 752475"/>
              <a:gd name="connsiteY241" fmla="*/ 376821 h 1769334"/>
              <a:gd name="connsiteX242" fmla="*/ 402999 w 752475"/>
              <a:gd name="connsiteY242" fmla="*/ 137105 h 1769334"/>
              <a:gd name="connsiteX243" fmla="*/ 391568 w 752475"/>
              <a:gd name="connsiteY243" fmla="*/ 126641 h 1769334"/>
              <a:gd name="connsiteX244" fmla="*/ 386806 w 752475"/>
              <a:gd name="connsiteY244" fmla="*/ 127592 h 1769334"/>
              <a:gd name="connsiteX245" fmla="*/ 386806 w 752475"/>
              <a:gd name="connsiteY245" fmla="*/ 144715 h 1769334"/>
              <a:gd name="connsiteX246" fmla="*/ 415381 w 752475"/>
              <a:gd name="connsiteY246" fmla="*/ 245548 h 1769334"/>
              <a:gd name="connsiteX247" fmla="*/ 390616 w 752475"/>
              <a:gd name="connsiteY247" fmla="*/ 400603 h 1769334"/>
              <a:gd name="connsiteX248" fmla="*/ 303938 w 752475"/>
              <a:gd name="connsiteY248" fmla="*/ 537583 h 1769334"/>
              <a:gd name="connsiteX249" fmla="*/ 304891 w 752475"/>
              <a:gd name="connsiteY249" fmla="*/ 547096 h 1769334"/>
              <a:gd name="connsiteX250" fmla="*/ 352516 w 752475"/>
              <a:gd name="connsiteY250" fmla="*/ 592756 h 1769334"/>
              <a:gd name="connsiteX251" fmla="*/ 455386 w 752475"/>
              <a:gd name="connsiteY251" fmla="*/ 414871 h 1769334"/>
              <a:gd name="connsiteX252" fmla="*/ 463959 w 752475"/>
              <a:gd name="connsiteY252" fmla="*/ 376821 h 1769334"/>
              <a:gd name="connsiteX253" fmla="*/ 381091 w 752475"/>
              <a:gd name="connsiteY253" fmla="*/ 737347 h 1769334"/>
              <a:gd name="connsiteX254" fmla="*/ 382043 w 752475"/>
              <a:gd name="connsiteY254" fmla="*/ 732591 h 1769334"/>
              <a:gd name="connsiteX255" fmla="*/ 363946 w 752475"/>
              <a:gd name="connsiteY255" fmla="*/ 635563 h 1769334"/>
              <a:gd name="connsiteX256" fmla="*/ 355374 w 752475"/>
              <a:gd name="connsiteY256" fmla="*/ 613684 h 1769334"/>
              <a:gd name="connsiteX257" fmla="*/ 272506 w 752475"/>
              <a:gd name="connsiteY257" fmla="*/ 527119 h 1769334"/>
              <a:gd name="connsiteX258" fmla="*/ 238216 w 752475"/>
              <a:gd name="connsiteY258" fmla="*/ 457678 h 1769334"/>
              <a:gd name="connsiteX259" fmla="*/ 233453 w 752475"/>
              <a:gd name="connsiteY259" fmla="*/ 411067 h 1769334"/>
              <a:gd name="connsiteX260" fmla="*/ 231549 w 752475"/>
              <a:gd name="connsiteY260" fmla="*/ 405359 h 1769334"/>
              <a:gd name="connsiteX261" fmla="*/ 212499 w 752475"/>
              <a:gd name="connsiteY261" fmla="*/ 373016 h 1769334"/>
              <a:gd name="connsiteX262" fmla="*/ 202974 w 752475"/>
              <a:gd name="connsiteY262" fmla="*/ 355893 h 1769334"/>
              <a:gd name="connsiteX263" fmla="*/ 201068 w 752475"/>
              <a:gd name="connsiteY263" fmla="*/ 364455 h 1769334"/>
              <a:gd name="connsiteX264" fmla="*/ 194401 w 752475"/>
              <a:gd name="connsiteY264" fmla="*/ 416774 h 1769334"/>
              <a:gd name="connsiteX265" fmla="*/ 239168 w 752475"/>
              <a:gd name="connsiteY265" fmla="*/ 579438 h 1769334"/>
              <a:gd name="connsiteX266" fmla="*/ 262981 w 752475"/>
              <a:gd name="connsiteY266" fmla="*/ 611781 h 1769334"/>
              <a:gd name="connsiteX267" fmla="*/ 373471 w 752475"/>
              <a:gd name="connsiteY267" fmla="*/ 731639 h 1769334"/>
              <a:gd name="connsiteX268" fmla="*/ 381091 w 752475"/>
              <a:gd name="connsiteY268" fmla="*/ 737347 h 1769334"/>
              <a:gd name="connsiteX269" fmla="*/ 407761 w 752475"/>
              <a:gd name="connsiteY269" fmla="*/ 233182 h 1769334"/>
              <a:gd name="connsiteX270" fmla="*/ 402999 w 752475"/>
              <a:gd name="connsiteY270" fmla="*/ 205595 h 1769334"/>
              <a:gd name="connsiteX271" fmla="*/ 393474 w 752475"/>
              <a:gd name="connsiteY271" fmla="*/ 173253 h 1769334"/>
              <a:gd name="connsiteX272" fmla="*/ 384901 w 752475"/>
              <a:gd name="connsiteY272" fmla="*/ 152325 h 1769334"/>
              <a:gd name="connsiteX273" fmla="*/ 377281 w 752475"/>
              <a:gd name="connsiteY273" fmla="*/ 160886 h 1769334"/>
              <a:gd name="connsiteX274" fmla="*/ 371566 w 752475"/>
              <a:gd name="connsiteY274" fmla="*/ 175155 h 1769334"/>
              <a:gd name="connsiteX275" fmla="*/ 373471 w 752475"/>
              <a:gd name="connsiteY275" fmla="*/ 241743 h 1769334"/>
              <a:gd name="connsiteX276" fmla="*/ 318226 w 752475"/>
              <a:gd name="connsiteY276" fmla="*/ 410115 h 1769334"/>
              <a:gd name="connsiteX277" fmla="*/ 265838 w 752475"/>
              <a:gd name="connsiteY277" fmla="*/ 488118 h 1769334"/>
              <a:gd name="connsiteX278" fmla="*/ 264886 w 752475"/>
              <a:gd name="connsiteY278" fmla="*/ 497631 h 1769334"/>
              <a:gd name="connsiteX279" fmla="*/ 287746 w 752475"/>
              <a:gd name="connsiteY279" fmla="*/ 530925 h 1769334"/>
              <a:gd name="connsiteX280" fmla="*/ 296318 w 752475"/>
              <a:gd name="connsiteY280" fmla="*/ 536632 h 1769334"/>
              <a:gd name="connsiteX281" fmla="*/ 306796 w 752475"/>
              <a:gd name="connsiteY281" fmla="*/ 525217 h 1769334"/>
              <a:gd name="connsiteX282" fmla="*/ 367756 w 752475"/>
              <a:gd name="connsiteY282" fmla="*/ 438653 h 1769334"/>
              <a:gd name="connsiteX283" fmla="*/ 410618 w 752475"/>
              <a:gd name="connsiteY283" fmla="*/ 272183 h 1769334"/>
              <a:gd name="connsiteX284" fmla="*/ 410618 w 752475"/>
              <a:gd name="connsiteY284" fmla="*/ 271232 h 1769334"/>
              <a:gd name="connsiteX285" fmla="*/ 407761 w 752475"/>
              <a:gd name="connsiteY285" fmla="*/ 233182 h 1769334"/>
              <a:gd name="connsiteX286" fmla="*/ 639218 w 752475"/>
              <a:gd name="connsiteY286" fmla="*/ 1134020 h 1769334"/>
              <a:gd name="connsiteX287" fmla="*/ 638266 w 752475"/>
              <a:gd name="connsiteY287" fmla="*/ 1136874 h 1769334"/>
              <a:gd name="connsiteX288" fmla="*/ 666841 w 752475"/>
              <a:gd name="connsiteY288" fmla="*/ 1138777 h 1769334"/>
              <a:gd name="connsiteX289" fmla="*/ 680176 w 752475"/>
              <a:gd name="connsiteY289" fmla="*/ 1154948 h 1769334"/>
              <a:gd name="connsiteX290" fmla="*/ 669699 w 752475"/>
              <a:gd name="connsiteY290" fmla="*/ 1170168 h 1769334"/>
              <a:gd name="connsiteX291" fmla="*/ 523966 w 752475"/>
              <a:gd name="connsiteY291" fmla="*/ 1220584 h 1769334"/>
              <a:gd name="connsiteX292" fmla="*/ 342991 w 752475"/>
              <a:gd name="connsiteY292" fmla="*/ 1217731 h 1769334"/>
              <a:gd name="connsiteX293" fmla="*/ 325846 w 752475"/>
              <a:gd name="connsiteY293" fmla="*/ 1215828 h 1769334"/>
              <a:gd name="connsiteX294" fmla="*/ 190591 w 752475"/>
              <a:gd name="connsiteY294" fmla="*/ 1203462 h 1769334"/>
              <a:gd name="connsiteX295" fmla="*/ 52478 w 752475"/>
              <a:gd name="connsiteY295" fmla="*/ 1173973 h 1769334"/>
              <a:gd name="connsiteX296" fmla="*/ 49621 w 752475"/>
              <a:gd name="connsiteY296" fmla="*/ 1151143 h 1769334"/>
              <a:gd name="connsiteX297" fmla="*/ 90578 w 752475"/>
              <a:gd name="connsiteY297" fmla="*/ 1141630 h 1769334"/>
              <a:gd name="connsiteX298" fmla="*/ 118201 w 752475"/>
              <a:gd name="connsiteY298" fmla="*/ 1138777 h 1769334"/>
              <a:gd name="connsiteX299" fmla="*/ 107724 w 752475"/>
              <a:gd name="connsiteY299" fmla="*/ 1129264 h 1769334"/>
              <a:gd name="connsiteX300" fmla="*/ 94388 w 752475"/>
              <a:gd name="connsiteY300" fmla="*/ 1130215 h 1769334"/>
              <a:gd name="connsiteX301" fmla="*/ 78196 w 752475"/>
              <a:gd name="connsiteY301" fmla="*/ 1132118 h 1769334"/>
              <a:gd name="connsiteX302" fmla="*/ 46763 w 752475"/>
              <a:gd name="connsiteY302" fmla="*/ 1138777 h 1769334"/>
              <a:gd name="connsiteX303" fmla="*/ 11521 w 752475"/>
              <a:gd name="connsiteY303" fmla="*/ 1152094 h 1769334"/>
              <a:gd name="connsiteX304" fmla="*/ 10568 w 752475"/>
              <a:gd name="connsiteY304" fmla="*/ 1171119 h 1769334"/>
              <a:gd name="connsiteX305" fmla="*/ 106771 w 752475"/>
              <a:gd name="connsiteY305" fmla="*/ 1206316 h 1769334"/>
              <a:gd name="connsiteX306" fmla="*/ 474436 w 752475"/>
              <a:gd name="connsiteY306" fmla="*/ 1232000 h 1769334"/>
              <a:gd name="connsiteX307" fmla="*/ 615406 w 752475"/>
              <a:gd name="connsiteY307" fmla="*/ 1213925 h 1769334"/>
              <a:gd name="connsiteX308" fmla="*/ 682081 w 752475"/>
              <a:gd name="connsiteY308" fmla="*/ 1195852 h 1769334"/>
              <a:gd name="connsiteX309" fmla="*/ 741136 w 752475"/>
              <a:gd name="connsiteY309" fmla="*/ 1167314 h 1769334"/>
              <a:gd name="connsiteX310" fmla="*/ 747803 w 752475"/>
              <a:gd name="connsiteY310" fmla="*/ 1152094 h 1769334"/>
              <a:gd name="connsiteX311" fmla="*/ 733516 w 752475"/>
              <a:gd name="connsiteY311" fmla="*/ 1135922 h 1769334"/>
              <a:gd name="connsiteX312" fmla="*/ 666841 w 752475"/>
              <a:gd name="connsiteY312" fmla="*/ 1121654 h 1769334"/>
              <a:gd name="connsiteX313" fmla="*/ 645886 w 752475"/>
              <a:gd name="connsiteY313" fmla="*/ 1120703 h 1769334"/>
              <a:gd name="connsiteX314" fmla="*/ 643981 w 752475"/>
              <a:gd name="connsiteY314" fmla="*/ 1120703 h 1769334"/>
              <a:gd name="connsiteX315" fmla="*/ 643028 w 752475"/>
              <a:gd name="connsiteY315" fmla="*/ 1122605 h 1769334"/>
              <a:gd name="connsiteX316" fmla="*/ 639218 w 752475"/>
              <a:gd name="connsiteY316" fmla="*/ 1134020 h 1769334"/>
              <a:gd name="connsiteX317" fmla="*/ 535396 w 752475"/>
              <a:gd name="connsiteY317" fmla="*/ 1183485 h 1769334"/>
              <a:gd name="connsiteX318" fmla="*/ 574449 w 752475"/>
              <a:gd name="connsiteY318" fmla="*/ 1187290 h 1769334"/>
              <a:gd name="connsiteX319" fmla="*/ 631599 w 752475"/>
              <a:gd name="connsiteY319" fmla="*/ 1137825 h 1769334"/>
              <a:gd name="connsiteX320" fmla="*/ 623978 w 752475"/>
              <a:gd name="connsiteY320" fmla="*/ 940915 h 1769334"/>
              <a:gd name="connsiteX321" fmla="*/ 607786 w 752475"/>
              <a:gd name="connsiteY321" fmla="*/ 899060 h 1769334"/>
              <a:gd name="connsiteX322" fmla="*/ 603976 w 752475"/>
              <a:gd name="connsiteY322" fmla="*/ 895255 h 1769334"/>
              <a:gd name="connsiteX323" fmla="*/ 602071 w 752475"/>
              <a:gd name="connsiteY323" fmla="*/ 901914 h 1769334"/>
              <a:gd name="connsiteX324" fmla="*/ 571591 w 752475"/>
              <a:gd name="connsiteY324" fmla="*/ 992283 h 1769334"/>
              <a:gd name="connsiteX325" fmla="*/ 569686 w 752475"/>
              <a:gd name="connsiteY325" fmla="*/ 1012259 h 1769334"/>
              <a:gd name="connsiteX326" fmla="*/ 568734 w 752475"/>
              <a:gd name="connsiteY326" fmla="*/ 1111190 h 1769334"/>
              <a:gd name="connsiteX327" fmla="*/ 535396 w 752475"/>
              <a:gd name="connsiteY327" fmla="*/ 1183485 h 1769334"/>
              <a:gd name="connsiteX328" fmla="*/ 366803 w 752475"/>
              <a:gd name="connsiteY328" fmla="*/ 183716 h 1769334"/>
              <a:gd name="connsiteX329" fmla="*/ 362993 w 752475"/>
              <a:gd name="connsiteY329" fmla="*/ 188473 h 1769334"/>
              <a:gd name="connsiteX330" fmla="*/ 350611 w 752475"/>
              <a:gd name="connsiteY330" fmla="*/ 205595 h 1769334"/>
              <a:gd name="connsiteX331" fmla="*/ 336324 w 752475"/>
              <a:gd name="connsiteY331" fmla="*/ 246499 h 1769334"/>
              <a:gd name="connsiteX332" fmla="*/ 313463 w 752475"/>
              <a:gd name="connsiteY332" fmla="*/ 307380 h 1769334"/>
              <a:gd name="connsiteX333" fmla="*/ 284888 w 752475"/>
              <a:gd name="connsiteY333" fmla="*/ 356845 h 1769334"/>
              <a:gd name="connsiteX334" fmla="*/ 250599 w 752475"/>
              <a:gd name="connsiteY334" fmla="*/ 397749 h 1769334"/>
              <a:gd name="connsiteX335" fmla="*/ 238216 w 752475"/>
              <a:gd name="connsiteY335" fmla="*/ 419628 h 1769334"/>
              <a:gd name="connsiteX336" fmla="*/ 242026 w 752475"/>
              <a:gd name="connsiteY336" fmla="*/ 448165 h 1769334"/>
              <a:gd name="connsiteX337" fmla="*/ 254409 w 752475"/>
              <a:gd name="connsiteY337" fmla="*/ 477655 h 1769334"/>
              <a:gd name="connsiteX338" fmla="*/ 257266 w 752475"/>
              <a:gd name="connsiteY338" fmla="*/ 482411 h 1769334"/>
              <a:gd name="connsiteX339" fmla="*/ 261076 w 752475"/>
              <a:gd name="connsiteY339" fmla="*/ 478606 h 1769334"/>
              <a:gd name="connsiteX340" fmla="*/ 324893 w 752475"/>
              <a:gd name="connsiteY340" fmla="*/ 381577 h 1769334"/>
              <a:gd name="connsiteX341" fmla="*/ 356326 w 752475"/>
              <a:gd name="connsiteY341" fmla="*/ 291208 h 1769334"/>
              <a:gd name="connsiteX342" fmla="*/ 366803 w 752475"/>
              <a:gd name="connsiteY342" fmla="*/ 193229 h 1769334"/>
              <a:gd name="connsiteX343" fmla="*/ 366803 w 752475"/>
              <a:gd name="connsiteY343" fmla="*/ 183716 h 1769334"/>
              <a:gd name="connsiteX344" fmla="*/ 179161 w 752475"/>
              <a:gd name="connsiteY344" fmla="*/ 235084 h 1769334"/>
              <a:gd name="connsiteX345" fmla="*/ 180113 w 752475"/>
              <a:gd name="connsiteY345" fmla="*/ 256012 h 1769334"/>
              <a:gd name="connsiteX346" fmla="*/ 237263 w 752475"/>
              <a:gd name="connsiteY346" fmla="*/ 397749 h 1769334"/>
              <a:gd name="connsiteX347" fmla="*/ 245836 w 752475"/>
              <a:gd name="connsiteY347" fmla="*/ 397749 h 1769334"/>
              <a:gd name="connsiteX348" fmla="*/ 265838 w 752475"/>
              <a:gd name="connsiteY348" fmla="*/ 376821 h 1769334"/>
              <a:gd name="connsiteX349" fmla="*/ 265838 w 752475"/>
              <a:gd name="connsiteY349" fmla="*/ 357796 h 1769334"/>
              <a:gd name="connsiteX350" fmla="*/ 264886 w 752475"/>
              <a:gd name="connsiteY350" fmla="*/ 356845 h 1769334"/>
              <a:gd name="connsiteX351" fmla="*/ 217261 w 752475"/>
              <a:gd name="connsiteY351" fmla="*/ 178960 h 1769334"/>
              <a:gd name="connsiteX352" fmla="*/ 248693 w 752475"/>
              <a:gd name="connsiteY352" fmla="*/ 77176 h 1769334"/>
              <a:gd name="connsiteX353" fmla="*/ 249646 w 752475"/>
              <a:gd name="connsiteY353" fmla="*/ 61004 h 1769334"/>
              <a:gd name="connsiteX354" fmla="*/ 240121 w 752475"/>
              <a:gd name="connsiteY354" fmla="*/ 60053 h 1769334"/>
              <a:gd name="connsiteX355" fmla="*/ 236311 w 752475"/>
              <a:gd name="connsiteY355" fmla="*/ 64810 h 1769334"/>
              <a:gd name="connsiteX356" fmla="*/ 196306 w 752475"/>
              <a:gd name="connsiteY356" fmla="*/ 142813 h 1769334"/>
              <a:gd name="connsiteX357" fmla="*/ 179161 w 752475"/>
              <a:gd name="connsiteY357" fmla="*/ 235084 h 1769334"/>
              <a:gd name="connsiteX358" fmla="*/ 249646 w 752475"/>
              <a:gd name="connsiteY358" fmla="*/ 82884 h 1769334"/>
              <a:gd name="connsiteX359" fmla="*/ 241074 w 752475"/>
              <a:gd name="connsiteY359" fmla="*/ 99055 h 1769334"/>
              <a:gd name="connsiteX360" fmla="*/ 227738 w 752475"/>
              <a:gd name="connsiteY360" fmla="*/ 147569 h 1769334"/>
              <a:gd name="connsiteX361" fmla="*/ 222024 w 752475"/>
              <a:gd name="connsiteY361" fmla="*/ 236987 h 1769334"/>
              <a:gd name="connsiteX362" fmla="*/ 231549 w 752475"/>
              <a:gd name="connsiteY362" fmla="*/ 281696 h 1769334"/>
              <a:gd name="connsiteX363" fmla="*/ 273459 w 752475"/>
              <a:gd name="connsiteY363" fmla="*/ 354942 h 1769334"/>
              <a:gd name="connsiteX364" fmla="*/ 280126 w 752475"/>
              <a:gd name="connsiteY364" fmla="*/ 354942 h 1769334"/>
              <a:gd name="connsiteX365" fmla="*/ 309653 w 752475"/>
              <a:gd name="connsiteY365" fmla="*/ 299770 h 1769334"/>
              <a:gd name="connsiteX366" fmla="*/ 308701 w 752475"/>
              <a:gd name="connsiteY366" fmla="*/ 290257 h 1769334"/>
              <a:gd name="connsiteX367" fmla="*/ 249646 w 752475"/>
              <a:gd name="connsiteY367" fmla="*/ 161838 h 1769334"/>
              <a:gd name="connsiteX368" fmla="*/ 249646 w 752475"/>
              <a:gd name="connsiteY368" fmla="*/ 86688 h 1769334"/>
              <a:gd name="connsiteX369" fmla="*/ 249646 w 752475"/>
              <a:gd name="connsiteY369" fmla="*/ 82884 h 1769334"/>
              <a:gd name="connsiteX370" fmla="*/ 439193 w 752475"/>
              <a:gd name="connsiteY370" fmla="*/ 1212023 h 1769334"/>
              <a:gd name="connsiteX371" fmla="*/ 646838 w 752475"/>
              <a:gd name="connsiteY371" fmla="*/ 1175875 h 1769334"/>
              <a:gd name="connsiteX372" fmla="*/ 662078 w 752475"/>
              <a:gd name="connsiteY372" fmla="*/ 1166363 h 1769334"/>
              <a:gd name="connsiteX373" fmla="*/ 665888 w 752475"/>
              <a:gd name="connsiteY373" fmla="*/ 1149240 h 1769334"/>
              <a:gd name="connsiteX374" fmla="*/ 639218 w 752475"/>
              <a:gd name="connsiteY374" fmla="*/ 1144484 h 1769334"/>
              <a:gd name="connsiteX375" fmla="*/ 619216 w 752475"/>
              <a:gd name="connsiteY375" fmla="*/ 1167314 h 1769334"/>
              <a:gd name="connsiteX376" fmla="*/ 539206 w 752475"/>
              <a:gd name="connsiteY376" fmla="*/ 1191096 h 1769334"/>
              <a:gd name="connsiteX377" fmla="*/ 526824 w 752475"/>
              <a:gd name="connsiteY377" fmla="*/ 1189193 h 1769334"/>
              <a:gd name="connsiteX378" fmla="*/ 516346 w 752475"/>
              <a:gd name="connsiteY378" fmla="*/ 1193949 h 1769334"/>
              <a:gd name="connsiteX379" fmla="*/ 489676 w 752475"/>
              <a:gd name="connsiteY379" fmla="*/ 1195852 h 1769334"/>
              <a:gd name="connsiteX380" fmla="*/ 477293 w 752475"/>
              <a:gd name="connsiteY380" fmla="*/ 1191096 h 1769334"/>
              <a:gd name="connsiteX381" fmla="*/ 450624 w 752475"/>
              <a:gd name="connsiteY381" fmla="*/ 1194900 h 1769334"/>
              <a:gd name="connsiteX382" fmla="*/ 367756 w 752475"/>
              <a:gd name="connsiteY382" fmla="*/ 1201559 h 1769334"/>
              <a:gd name="connsiteX383" fmla="*/ 343943 w 752475"/>
              <a:gd name="connsiteY383" fmla="*/ 1197754 h 1769334"/>
              <a:gd name="connsiteX384" fmla="*/ 325846 w 752475"/>
              <a:gd name="connsiteY384" fmla="*/ 1199657 h 1769334"/>
              <a:gd name="connsiteX385" fmla="*/ 249646 w 752475"/>
              <a:gd name="connsiteY385" fmla="*/ 1188241 h 1769334"/>
              <a:gd name="connsiteX386" fmla="*/ 192496 w 752475"/>
              <a:gd name="connsiteY386" fmla="*/ 1182534 h 1769334"/>
              <a:gd name="connsiteX387" fmla="*/ 131536 w 752475"/>
              <a:gd name="connsiteY387" fmla="*/ 1154948 h 1769334"/>
              <a:gd name="connsiteX388" fmla="*/ 126774 w 752475"/>
              <a:gd name="connsiteY388" fmla="*/ 1150191 h 1769334"/>
              <a:gd name="connsiteX389" fmla="*/ 100103 w 752475"/>
              <a:gd name="connsiteY389" fmla="*/ 1150191 h 1769334"/>
              <a:gd name="connsiteX390" fmla="*/ 69624 w 752475"/>
              <a:gd name="connsiteY390" fmla="*/ 1154948 h 1769334"/>
              <a:gd name="connsiteX391" fmla="*/ 52478 w 752475"/>
              <a:gd name="connsiteY391" fmla="*/ 1161606 h 1769334"/>
              <a:gd name="connsiteX392" fmla="*/ 62956 w 752475"/>
              <a:gd name="connsiteY392" fmla="*/ 1173022 h 1769334"/>
              <a:gd name="connsiteX393" fmla="*/ 205831 w 752475"/>
              <a:gd name="connsiteY393" fmla="*/ 1198706 h 1769334"/>
              <a:gd name="connsiteX394" fmla="*/ 362041 w 752475"/>
              <a:gd name="connsiteY394" fmla="*/ 1211072 h 1769334"/>
              <a:gd name="connsiteX395" fmla="*/ 439193 w 752475"/>
              <a:gd name="connsiteY395" fmla="*/ 1212023 h 1769334"/>
              <a:gd name="connsiteX396" fmla="*/ 317274 w 752475"/>
              <a:gd name="connsiteY396" fmla="*/ 286452 h 1769334"/>
              <a:gd name="connsiteX397" fmla="*/ 330609 w 752475"/>
              <a:gd name="connsiteY397" fmla="*/ 215108 h 1769334"/>
              <a:gd name="connsiteX398" fmla="*/ 327751 w 752475"/>
              <a:gd name="connsiteY398" fmla="*/ 208449 h 1769334"/>
              <a:gd name="connsiteX399" fmla="*/ 285841 w 752475"/>
              <a:gd name="connsiteY399" fmla="*/ 150423 h 1769334"/>
              <a:gd name="connsiteX400" fmla="*/ 272506 w 752475"/>
              <a:gd name="connsiteY400" fmla="*/ 114275 h 1769334"/>
              <a:gd name="connsiteX401" fmla="*/ 263934 w 752475"/>
              <a:gd name="connsiteY401" fmla="*/ 87640 h 1769334"/>
              <a:gd name="connsiteX402" fmla="*/ 256313 w 752475"/>
              <a:gd name="connsiteY402" fmla="*/ 84786 h 1769334"/>
              <a:gd name="connsiteX403" fmla="*/ 255361 w 752475"/>
              <a:gd name="connsiteY403" fmla="*/ 94298 h 1769334"/>
              <a:gd name="connsiteX404" fmla="*/ 255361 w 752475"/>
              <a:gd name="connsiteY404" fmla="*/ 112372 h 1769334"/>
              <a:gd name="connsiteX405" fmla="*/ 256313 w 752475"/>
              <a:gd name="connsiteY405" fmla="*/ 150423 h 1769334"/>
              <a:gd name="connsiteX406" fmla="*/ 277268 w 752475"/>
              <a:gd name="connsiteY406" fmla="*/ 227474 h 1769334"/>
              <a:gd name="connsiteX407" fmla="*/ 294413 w 752475"/>
              <a:gd name="connsiteY407" fmla="*/ 259817 h 1769334"/>
              <a:gd name="connsiteX408" fmla="*/ 317274 w 752475"/>
              <a:gd name="connsiteY408" fmla="*/ 286452 h 1769334"/>
              <a:gd name="connsiteX409" fmla="*/ 561113 w 752475"/>
              <a:gd name="connsiteY409" fmla="*/ 1018918 h 1769334"/>
              <a:gd name="connsiteX410" fmla="*/ 553493 w 752475"/>
              <a:gd name="connsiteY410" fmla="*/ 1026528 h 1769334"/>
              <a:gd name="connsiteX411" fmla="*/ 520156 w 752475"/>
              <a:gd name="connsiteY411" fmla="*/ 1099775 h 1769334"/>
              <a:gd name="connsiteX412" fmla="*/ 481103 w 752475"/>
              <a:gd name="connsiteY412" fmla="*/ 1167314 h 1769334"/>
              <a:gd name="connsiteX413" fmla="*/ 480151 w 752475"/>
              <a:gd name="connsiteY413" fmla="*/ 1176827 h 1769334"/>
              <a:gd name="connsiteX414" fmla="*/ 515393 w 752475"/>
              <a:gd name="connsiteY414" fmla="*/ 1185388 h 1769334"/>
              <a:gd name="connsiteX415" fmla="*/ 555399 w 752475"/>
              <a:gd name="connsiteY415" fmla="*/ 1126410 h 1769334"/>
              <a:gd name="connsiteX416" fmla="*/ 563018 w 752475"/>
              <a:gd name="connsiteY416" fmla="*/ 1022723 h 1769334"/>
              <a:gd name="connsiteX417" fmla="*/ 561113 w 752475"/>
              <a:gd name="connsiteY417" fmla="*/ 1018918 h 1769334"/>
              <a:gd name="connsiteX418" fmla="*/ 381091 w 752475"/>
              <a:gd name="connsiteY418" fmla="*/ 72420 h 1769334"/>
              <a:gd name="connsiteX419" fmla="*/ 379186 w 752475"/>
              <a:gd name="connsiteY419" fmla="*/ 72420 h 1769334"/>
              <a:gd name="connsiteX420" fmla="*/ 376328 w 752475"/>
              <a:gd name="connsiteY420" fmla="*/ 79078 h 1769334"/>
              <a:gd name="connsiteX421" fmla="*/ 372518 w 752475"/>
              <a:gd name="connsiteY421" fmla="*/ 89542 h 1769334"/>
              <a:gd name="connsiteX422" fmla="*/ 339181 w 752475"/>
              <a:gd name="connsiteY422" fmla="*/ 155179 h 1769334"/>
              <a:gd name="connsiteX423" fmla="*/ 320131 w 752475"/>
              <a:gd name="connsiteY423" fmla="*/ 178009 h 1769334"/>
              <a:gd name="connsiteX424" fmla="*/ 320131 w 752475"/>
              <a:gd name="connsiteY424" fmla="*/ 186570 h 1769334"/>
              <a:gd name="connsiteX425" fmla="*/ 332513 w 752475"/>
              <a:gd name="connsiteY425" fmla="*/ 200839 h 1769334"/>
              <a:gd name="connsiteX426" fmla="*/ 343943 w 752475"/>
              <a:gd name="connsiteY426" fmla="*/ 201791 h 1769334"/>
              <a:gd name="connsiteX427" fmla="*/ 359184 w 752475"/>
              <a:gd name="connsiteY427" fmla="*/ 181814 h 1769334"/>
              <a:gd name="connsiteX428" fmla="*/ 379186 w 752475"/>
              <a:gd name="connsiteY428" fmla="*/ 132348 h 1769334"/>
              <a:gd name="connsiteX429" fmla="*/ 382996 w 752475"/>
              <a:gd name="connsiteY429" fmla="*/ 79078 h 1769334"/>
              <a:gd name="connsiteX430" fmla="*/ 381091 w 752475"/>
              <a:gd name="connsiteY430" fmla="*/ 72420 h 1769334"/>
              <a:gd name="connsiteX431" fmla="*/ 359184 w 752475"/>
              <a:gd name="connsiteY431" fmla="*/ 41980 h 1769334"/>
              <a:gd name="connsiteX432" fmla="*/ 359184 w 752475"/>
              <a:gd name="connsiteY432" fmla="*/ 41980 h 1769334"/>
              <a:gd name="connsiteX433" fmla="*/ 358231 w 752475"/>
              <a:gd name="connsiteY433" fmla="*/ 44833 h 1769334"/>
              <a:gd name="connsiteX434" fmla="*/ 306796 w 752475"/>
              <a:gd name="connsiteY434" fmla="*/ 156130 h 1769334"/>
              <a:gd name="connsiteX435" fmla="*/ 305843 w 752475"/>
              <a:gd name="connsiteY435" fmla="*/ 171350 h 1769334"/>
              <a:gd name="connsiteX436" fmla="*/ 320131 w 752475"/>
              <a:gd name="connsiteY436" fmla="*/ 171350 h 1769334"/>
              <a:gd name="connsiteX437" fmla="*/ 346801 w 752475"/>
              <a:gd name="connsiteY437" fmla="*/ 133300 h 1769334"/>
              <a:gd name="connsiteX438" fmla="*/ 361088 w 752475"/>
              <a:gd name="connsiteY438" fmla="*/ 100957 h 1769334"/>
              <a:gd name="connsiteX439" fmla="*/ 369661 w 752475"/>
              <a:gd name="connsiteY439" fmla="*/ 74322 h 1769334"/>
              <a:gd name="connsiteX440" fmla="*/ 367756 w 752475"/>
              <a:gd name="connsiteY440" fmla="*/ 52443 h 1769334"/>
              <a:gd name="connsiteX441" fmla="*/ 364899 w 752475"/>
              <a:gd name="connsiteY441" fmla="*/ 43882 h 1769334"/>
              <a:gd name="connsiteX442" fmla="*/ 359184 w 752475"/>
              <a:gd name="connsiteY442" fmla="*/ 41980 h 1769334"/>
              <a:gd name="connsiteX443" fmla="*/ 239168 w 752475"/>
              <a:gd name="connsiteY443" fmla="*/ 35321 h 1769334"/>
              <a:gd name="connsiteX444" fmla="*/ 242978 w 752475"/>
              <a:gd name="connsiteY444" fmla="*/ 44833 h 1769334"/>
              <a:gd name="connsiteX445" fmla="*/ 264886 w 752475"/>
              <a:gd name="connsiteY445" fmla="*/ 82884 h 1769334"/>
              <a:gd name="connsiteX446" fmla="*/ 295366 w 752475"/>
              <a:gd name="connsiteY446" fmla="*/ 119031 h 1769334"/>
              <a:gd name="connsiteX447" fmla="*/ 301081 w 752475"/>
              <a:gd name="connsiteY447" fmla="*/ 120934 h 1769334"/>
              <a:gd name="connsiteX448" fmla="*/ 309653 w 752475"/>
              <a:gd name="connsiteY448" fmla="*/ 108567 h 1769334"/>
              <a:gd name="connsiteX449" fmla="*/ 306796 w 752475"/>
              <a:gd name="connsiteY449" fmla="*/ 91445 h 1769334"/>
              <a:gd name="connsiteX450" fmla="*/ 297271 w 752475"/>
              <a:gd name="connsiteY450" fmla="*/ 80029 h 1769334"/>
              <a:gd name="connsiteX451" fmla="*/ 279174 w 752475"/>
              <a:gd name="connsiteY451" fmla="*/ 70517 h 1769334"/>
              <a:gd name="connsiteX452" fmla="*/ 258218 w 752475"/>
              <a:gd name="connsiteY452" fmla="*/ 48638 h 1769334"/>
              <a:gd name="connsiteX453" fmla="*/ 239168 w 752475"/>
              <a:gd name="connsiteY453" fmla="*/ 35321 h 1769334"/>
              <a:gd name="connsiteX454" fmla="*/ 347753 w 752475"/>
              <a:gd name="connsiteY454" fmla="*/ 77176 h 1769334"/>
              <a:gd name="connsiteX455" fmla="*/ 345849 w 752475"/>
              <a:gd name="connsiteY455" fmla="*/ 76225 h 1769334"/>
              <a:gd name="connsiteX456" fmla="*/ 340134 w 752475"/>
              <a:gd name="connsiteY456" fmla="*/ 82884 h 1769334"/>
              <a:gd name="connsiteX457" fmla="*/ 336324 w 752475"/>
              <a:gd name="connsiteY457" fmla="*/ 89542 h 1769334"/>
              <a:gd name="connsiteX458" fmla="*/ 296318 w 752475"/>
              <a:gd name="connsiteY458" fmla="*/ 134251 h 1769334"/>
              <a:gd name="connsiteX459" fmla="*/ 293461 w 752475"/>
              <a:gd name="connsiteY459" fmla="*/ 155179 h 1769334"/>
              <a:gd name="connsiteX460" fmla="*/ 311559 w 752475"/>
              <a:gd name="connsiteY460" fmla="*/ 143764 h 1769334"/>
              <a:gd name="connsiteX461" fmla="*/ 345849 w 752475"/>
              <a:gd name="connsiteY461" fmla="*/ 82884 h 1769334"/>
              <a:gd name="connsiteX462" fmla="*/ 347753 w 752475"/>
              <a:gd name="connsiteY462" fmla="*/ 77176 h 1769334"/>
              <a:gd name="connsiteX463" fmla="*/ 302986 w 752475"/>
              <a:gd name="connsiteY463" fmla="*/ 75273 h 1769334"/>
              <a:gd name="connsiteX464" fmla="*/ 282984 w 752475"/>
              <a:gd name="connsiteY464" fmla="*/ 21052 h 1769334"/>
              <a:gd name="connsiteX465" fmla="*/ 278221 w 752475"/>
              <a:gd name="connsiteY465" fmla="*/ 61956 h 1769334"/>
              <a:gd name="connsiteX466" fmla="*/ 279174 w 752475"/>
              <a:gd name="connsiteY466" fmla="*/ 64810 h 1769334"/>
              <a:gd name="connsiteX467" fmla="*/ 302986 w 752475"/>
              <a:gd name="connsiteY467" fmla="*/ 75273 h 1769334"/>
              <a:gd name="connsiteX468" fmla="*/ 313463 w 752475"/>
              <a:gd name="connsiteY468" fmla="*/ 47687 h 1769334"/>
              <a:gd name="connsiteX469" fmla="*/ 327751 w 752475"/>
              <a:gd name="connsiteY469" fmla="*/ 86688 h 1769334"/>
              <a:gd name="connsiteX470" fmla="*/ 333466 w 752475"/>
              <a:gd name="connsiteY470" fmla="*/ 87640 h 1769334"/>
              <a:gd name="connsiteX471" fmla="*/ 340134 w 752475"/>
              <a:gd name="connsiteY471" fmla="*/ 76225 h 1769334"/>
              <a:gd name="connsiteX472" fmla="*/ 330609 w 752475"/>
              <a:gd name="connsiteY472" fmla="*/ 58151 h 1769334"/>
              <a:gd name="connsiteX473" fmla="*/ 322988 w 752475"/>
              <a:gd name="connsiteY473" fmla="*/ 50541 h 1769334"/>
              <a:gd name="connsiteX474" fmla="*/ 313463 w 752475"/>
              <a:gd name="connsiteY474" fmla="*/ 47687 h 1769334"/>
              <a:gd name="connsiteX475" fmla="*/ 313463 w 752475"/>
              <a:gd name="connsiteY475" fmla="*/ 107616 h 1769334"/>
              <a:gd name="connsiteX476" fmla="*/ 320131 w 752475"/>
              <a:gd name="connsiteY476" fmla="*/ 83835 h 1769334"/>
              <a:gd name="connsiteX477" fmla="*/ 312511 w 752475"/>
              <a:gd name="connsiteY477" fmla="*/ 78127 h 1769334"/>
              <a:gd name="connsiteX478" fmla="*/ 307749 w 752475"/>
              <a:gd name="connsiteY478" fmla="*/ 80029 h 1769334"/>
              <a:gd name="connsiteX479" fmla="*/ 313463 w 752475"/>
              <a:gd name="connsiteY479" fmla="*/ 107616 h 1769334"/>
              <a:gd name="connsiteX480" fmla="*/ 257266 w 752475"/>
              <a:gd name="connsiteY480" fmla="*/ 43882 h 1769334"/>
              <a:gd name="connsiteX481" fmla="*/ 269649 w 752475"/>
              <a:gd name="connsiteY481" fmla="*/ 54346 h 1769334"/>
              <a:gd name="connsiteX482" fmla="*/ 277268 w 752475"/>
              <a:gd name="connsiteY482" fmla="*/ 37223 h 1769334"/>
              <a:gd name="connsiteX483" fmla="*/ 278221 w 752475"/>
              <a:gd name="connsiteY483" fmla="*/ 29613 h 1769334"/>
              <a:gd name="connsiteX484" fmla="*/ 270601 w 752475"/>
              <a:gd name="connsiteY484" fmla="*/ 30564 h 1769334"/>
              <a:gd name="connsiteX485" fmla="*/ 257266 w 752475"/>
              <a:gd name="connsiteY485" fmla="*/ 43882 h 1769334"/>
              <a:gd name="connsiteX486" fmla="*/ 278221 w 752475"/>
              <a:gd name="connsiteY486" fmla="*/ 109519 h 1769334"/>
              <a:gd name="connsiteX487" fmla="*/ 276316 w 752475"/>
              <a:gd name="connsiteY487" fmla="*/ 111421 h 1769334"/>
              <a:gd name="connsiteX488" fmla="*/ 281078 w 752475"/>
              <a:gd name="connsiteY488" fmla="*/ 127592 h 1769334"/>
              <a:gd name="connsiteX489" fmla="*/ 285841 w 752475"/>
              <a:gd name="connsiteY489" fmla="*/ 132348 h 1769334"/>
              <a:gd name="connsiteX490" fmla="*/ 296318 w 752475"/>
              <a:gd name="connsiteY490" fmla="*/ 125690 h 1769334"/>
              <a:gd name="connsiteX491" fmla="*/ 290603 w 752475"/>
              <a:gd name="connsiteY491" fmla="*/ 119031 h 1769334"/>
              <a:gd name="connsiteX492" fmla="*/ 288699 w 752475"/>
              <a:gd name="connsiteY492" fmla="*/ 117129 h 1769334"/>
              <a:gd name="connsiteX493" fmla="*/ 278221 w 752475"/>
              <a:gd name="connsiteY493" fmla="*/ 109519 h 176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</a:cxnLst>
            <a:rect l="l" t="t" r="r" b="b"/>
            <a:pathLst>
              <a:path w="752475" h="1769334">
                <a:moveTo>
                  <a:pt x="230596" y="16296"/>
                </a:moveTo>
                <a:cubicBezTo>
                  <a:pt x="231549" y="16296"/>
                  <a:pt x="231549" y="16296"/>
                  <a:pt x="232501" y="17247"/>
                </a:cubicBezTo>
                <a:cubicBezTo>
                  <a:pt x="237263" y="21052"/>
                  <a:pt x="242026" y="25808"/>
                  <a:pt x="245836" y="30564"/>
                </a:cubicBezTo>
                <a:cubicBezTo>
                  <a:pt x="247741" y="32467"/>
                  <a:pt x="250599" y="37223"/>
                  <a:pt x="254409" y="37223"/>
                </a:cubicBezTo>
                <a:cubicBezTo>
                  <a:pt x="256313" y="37223"/>
                  <a:pt x="258218" y="35321"/>
                  <a:pt x="259171" y="34369"/>
                </a:cubicBezTo>
                <a:cubicBezTo>
                  <a:pt x="264886" y="30564"/>
                  <a:pt x="269649" y="26759"/>
                  <a:pt x="275363" y="22003"/>
                </a:cubicBezTo>
                <a:cubicBezTo>
                  <a:pt x="276316" y="21052"/>
                  <a:pt x="277268" y="18198"/>
                  <a:pt x="277268" y="16296"/>
                </a:cubicBezTo>
                <a:cubicBezTo>
                  <a:pt x="276316" y="12491"/>
                  <a:pt x="275363" y="9637"/>
                  <a:pt x="273459" y="5832"/>
                </a:cubicBezTo>
                <a:cubicBezTo>
                  <a:pt x="272506" y="3929"/>
                  <a:pt x="272506" y="-827"/>
                  <a:pt x="275363" y="124"/>
                </a:cubicBezTo>
                <a:cubicBezTo>
                  <a:pt x="278221" y="124"/>
                  <a:pt x="281078" y="6783"/>
                  <a:pt x="282031" y="8686"/>
                </a:cubicBezTo>
                <a:cubicBezTo>
                  <a:pt x="286793" y="14393"/>
                  <a:pt x="287746" y="14393"/>
                  <a:pt x="295366" y="12491"/>
                </a:cubicBezTo>
                <a:cubicBezTo>
                  <a:pt x="298224" y="11539"/>
                  <a:pt x="303938" y="9637"/>
                  <a:pt x="303938" y="13442"/>
                </a:cubicBezTo>
                <a:cubicBezTo>
                  <a:pt x="303938" y="17247"/>
                  <a:pt x="298224" y="21052"/>
                  <a:pt x="296318" y="22954"/>
                </a:cubicBezTo>
                <a:cubicBezTo>
                  <a:pt x="292509" y="27711"/>
                  <a:pt x="292509" y="32467"/>
                  <a:pt x="294413" y="37223"/>
                </a:cubicBezTo>
                <a:cubicBezTo>
                  <a:pt x="300128" y="49589"/>
                  <a:pt x="301081" y="64810"/>
                  <a:pt x="312511" y="73371"/>
                </a:cubicBezTo>
                <a:cubicBezTo>
                  <a:pt x="313463" y="74322"/>
                  <a:pt x="316321" y="75273"/>
                  <a:pt x="317274" y="74322"/>
                </a:cubicBezTo>
                <a:cubicBezTo>
                  <a:pt x="321084" y="71469"/>
                  <a:pt x="314416" y="61004"/>
                  <a:pt x="313463" y="57200"/>
                </a:cubicBezTo>
                <a:cubicBezTo>
                  <a:pt x="311559" y="50541"/>
                  <a:pt x="308701" y="43882"/>
                  <a:pt x="305843" y="37223"/>
                </a:cubicBezTo>
                <a:cubicBezTo>
                  <a:pt x="305843" y="36272"/>
                  <a:pt x="304891" y="35321"/>
                  <a:pt x="304891" y="34369"/>
                </a:cubicBezTo>
                <a:cubicBezTo>
                  <a:pt x="305843" y="29613"/>
                  <a:pt x="314416" y="36272"/>
                  <a:pt x="315368" y="37223"/>
                </a:cubicBezTo>
                <a:cubicBezTo>
                  <a:pt x="323941" y="44833"/>
                  <a:pt x="332513" y="53394"/>
                  <a:pt x="339181" y="61956"/>
                </a:cubicBezTo>
                <a:cubicBezTo>
                  <a:pt x="341086" y="65761"/>
                  <a:pt x="343943" y="65761"/>
                  <a:pt x="346801" y="62907"/>
                </a:cubicBezTo>
                <a:cubicBezTo>
                  <a:pt x="353468" y="55297"/>
                  <a:pt x="353468" y="43882"/>
                  <a:pt x="354421" y="34369"/>
                </a:cubicBezTo>
                <a:cubicBezTo>
                  <a:pt x="354421" y="31516"/>
                  <a:pt x="353468" y="23906"/>
                  <a:pt x="356326" y="22003"/>
                </a:cubicBezTo>
                <a:cubicBezTo>
                  <a:pt x="359184" y="20101"/>
                  <a:pt x="362041" y="23906"/>
                  <a:pt x="363946" y="25808"/>
                </a:cubicBezTo>
                <a:cubicBezTo>
                  <a:pt x="367756" y="33418"/>
                  <a:pt x="369661" y="41980"/>
                  <a:pt x="373471" y="50541"/>
                </a:cubicBezTo>
                <a:cubicBezTo>
                  <a:pt x="374424" y="51492"/>
                  <a:pt x="374424" y="53394"/>
                  <a:pt x="375376" y="54346"/>
                </a:cubicBezTo>
                <a:cubicBezTo>
                  <a:pt x="377281" y="57200"/>
                  <a:pt x="381091" y="56248"/>
                  <a:pt x="383949" y="59102"/>
                </a:cubicBezTo>
                <a:cubicBezTo>
                  <a:pt x="385853" y="61004"/>
                  <a:pt x="386806" y="64810"/>
                  <a:pt x="386806" y="67663"/>
                </a:cubicBezTo>
                <a:cubicBezTo>
                  <a:pt x="388711" y="78127"/>
                  <a:pt x="392521" y="89542"/>
                  <a:pt x="391568" y="100957"/>
                </a:cubicBezTo>
                <a:cubicBezTo>
                  <a:pt x="391568" y="112372"/>
                  <a:pt x="394426" y="119982"/>
                  <a:pt x="402999" y="127592"/>
                </a:cubicBezTo>
                <a:cubicBezTo>
                  <a:pt x="438241" y="159935"/>
                  <a:pt x="457291" y="203693"/>
                  <a:pt x="466816" y="250304"/>
                </a:cubicBezTo>
                <a:cubicBezTo>
                  <a:pt x="471578" y="273135"/>
                  <a:pt x="473484" y="296916"/>
                  <a:pt x="474436" y="320697"/>
                </a:cubicBezTo>
                <a:cubicBezTo>
                  <a:pt x="475388" y="332112"/>
                  <a:pt x="475388" y="343527"/>
                  <a:pt x="475388" y="354942"/>
                </a:cubicBezTo>
                <a:cubicBezTo>
                  <a:pt x="475388" y="372065"/>
                  <a:pt x="476341" y="380626"/>
                  <a:pt x="487771" y="392993"/>
                </a:cubicBezTo>
                <a:cubicBezTo>
                  <a:pt x="494438" y="400603"/>
                  <a:pt x="501106" y="409164"/>
                  <a:pt x="507774" y="417725"/>
                </a:cubicBezTo>
                <a:cubicBezTo>
                  <a:pt x="540159" y="462434"/>
                  <a:pt x="563018" y="517607"/>
                  <a:pt x="583974" y="568024"/>
                </a:cubicBezTo>
                <a:cubicBezTo>
                  <a:pt x="605881" y="621294"/>
                  <a:pt x="622074" y="677418"/>
                  <a:pt x="624931" y="735444"/>
                </a:cubicBezTo>
                <a:cubicBezTo>
                  <a:pt x="625884" y="749713"/>
                  <a:pt x="625884" y="763982"/>
                  <a:pt x="624931" y="779202"/>
                </a:cubicBezTo>
                <a:cubicBezTo>
                  <a:pt x="624931" y="782056"/>
                  <a:pt x="624931" y="783958"/>
                  <a:pt x="623978" y="786812"/>
                </a:cubicBezTo>
                <a:cubicBezTo>
                  <a:pt x="623978" y="789666"/>
                  <a:pt x="623026" y="793471"/>
                  <a:pt x="623026" y="796325"/>
                </a:cubicBezTo>
                <a:cubicBezTo>
                  <a:pt x="620168" y="823911"/>
                  <a:pt x="617311" y="852449"/>
                  <a:pt x="608738" y="879084"/>
                </a:cubicBezTo>
                <a:cubicBezTo>
                  <a:pt x="607786" y="882889"/>
                  <a:pt x="607786" y="884791"/>
                  <a:pt x="610643" y="888596"/>
                </a:cubicBezTo>
                <a:cubicBezTo>
                  <a:pt x="633503" y="919988"/>
                  <a:pt x="643028" y="958989"/>
                  <a:pt x="646838" y="997039"/>
                </a:cubicBezTo>
                <a:cubicBezTo>
                  <a:pt x="648743" y="1016065"/>
                  <a:pt x="650649" y="1035090"/>
                  <a:pt x="650649" y="1054115"/>
                </a:cubicBezTo>
                <a:cubicBezTo>
                  <a:pt x="650649" y="1073140"/>
                  <a:pt x="647791" y="1091214"/>
                  <a:pt x="644934" y="1109287"/>
                </a:cubicBezTo>
                <a:cubicBezTo>
                  <a:pt x="643981" y="1113093"/>
                  <a:pt x="645886" y="1114995"/>
                  <a:pt x="649696" y="1114995"/>
                </a:cubicBezTo>
                <a:cubicBezTo>
                  <a:pt x="667793" y="1114995"/>
                  <a:pt x="685891" y="1114044"/>
                  <a:pt x="703988" y="1116897"/>
                </a:cubicBezTo>
                <a:cubicBezTo>
                  <a:pt x="720181" y="1118800"/>
                  <a:pt x="741136" y="1123556"/>
                  <a:pt x="752566" y="1135922"/>
                </a:cubicBezTo>
                <a:cubicBezTo>
                  <a:pt x="763043" y="1147338"/>
                  <a:pt x="756376" y="1161606"/>
                  <a:pt x="752566" y="1174924"/>
                </a:cubicBezTo>
                <a:cubicBezTo>
                  <a:pt x="746851" y="1194900"/>
                  <a:pt x="741136" y="1214877"/>
                  <a:pt x="735421" y="1234853"/>
                </a:cubicBezTo>
                <a:cubicBezTo>
                  <a:pt x="708751" y="1325222"/>
                  <a:pt x="680176" y="1414641"/>
                  <a:pt x="651601" y="1504058"/>
                </a:cubicBezTo>
                <a:cubicBezTo>
                  <a:pt x="637313" y="1548767"/>
                  <a:pt x="623026" y="1592525"/>
                  <a:pt x="608738" y="1637234"/>
                </a:cubicBezTo>
                <a:cubicBezTo>
                  <a:pt x="601118" y="1660064"/>
                  <a:pt x="594451" y="1682894"/>
                  <a:pt x="586831" y="1704773"/>
                </a:cubicBezTo>
                <a:cubicBezTo>
                  <a:pt x="574449" y="1743775"/>
                  <a:pt x="529681" y="1757092"/>
                  <a:pt x="493486" y="1763751"/>
                </a:cubicBezTo>
                <a:cubicBezTo>
                  <a:pt x="388711" y="1782776"/>
                  <a:pt x="283936" y="1768507"/>
                  <a:pt x="180113" y="1750433"/>
                </a:cubicBezTo>
                <a:cubicBezTo>
                  <a:pt x="149634" y="1744726"/>
                  <a:pt x="127726" y="1739018"/>
                  <a:pt x="117249" y="1708578"/>
                </a:cubicBezTo>
                <a:cubicBezTo>
                  <a:pt x="109628" y="1684797"/>
                  <a:pt x="109628" y="1660064"/>
                  <a:pt x="104866" y="1635331"/>
                </a:cubicBezTo>
                <a:cubicBezTo>
                  <a:pt x="94388" y="1575402"/>
                  <a:pt x="82959" y="1515473"/>
                  <a:pt x="68671" y="1456495"/>
                </a:cubicBezTo>
                <a:cubicBezTo>
                  <a:pt x="54384" y="1395616"/>
                  <a:pt x="39143" y="1334735"/>
                  <a:pt x="25809" y="1273854"/>
                </a:cubicBezTo>
                <a:cubicBezTo>
                  <a:pt x="21046" y="1251025"/>
                  <a:pt x="15331" y="1227243"/>
                  <a:pt x="9616" y="1204413"/>
                </a:cubicBezTo>
                <a:cubicBezTo>
                  <a:pt x="6759" y="1193949"/>
                  <a:pt x="3901" y="1183485"/>
                  <a:pt x="1043" y="1173022"/>
                </a:cubicBezTo>
                <a:cubicBezTo>
                  <a:pt x="-1814" y="1161606"/>
                  <a:pt x="1043" y="1152094"/>
                  <a:pt x="11521" y="1145435"/>
                </a:cubicBezTo>
                <a:cubicBezTo>
                  <a:pt x="21046" y="1139728"/>
                  <a:pt x="32476" y="1135922"/>
                  <a:pt x="42953" y="1133069"/>
                </a:cubicBezTo>
                <a:cubicBezTo>
                  <a:pt x="53431" y="1130215"/>
                  <a:pt x="62956" y="1128313"/>
                  <a:pt x="73434" y="1126410"/>
                </a:cubicBezTo>
                <a:cubicBezTo>
                  <a:pt x="83911" y="1125459"/>
                  <a:pt x="94388" y="1124508"/>
                  <a:pt x="103913" y="1122605"/>
                </a:cubicBezTo>
                <a:cubicBezTo>
                  <a:pt x="104866" y="1122605"/>
                  <a:pt x="102961" y="1119752"/>
                  <a:pt x="102961" y="1118800"/>
                </a:cubicBezTo>
                <a:cubicBezTo>
                  <a:pt x="101056" y="1115946"/>
                  <a:pt x="98199" y="1113093"/>
                  <a:pt x="96293" y="1110239"/>
                </a:cubicBezTo>
                <a:cubicBezTo>
                  <a:pt x="92484" y="1104531"/>
                  <a:pt x="88674" y="1099775"/>
                  <a:pt x="84863" y="1094068"/>
                </a:cubicBezTo>
                <a:cubicBezTo>
                  <a:pt x="77243" y="1083603"/>
                  <a:pt x="70576" y="1072189"/>
                  <a:pt x="64861" y="1059822"/>
                </a:cubicBezTo>
                <a:cubicBezTo>
                  <a:pt x="53431" y="1036992"/>
                  <a:pt x="44859" y="1012259"/>
                  <a:pt x="39143" y="987527"/>
                </a:cubicBezTo>
                <a:cubicBezTo>
                  <a:pt x="27713" y="936159"/>
                  <a:pt x="27713" y="883840"/>
                  <a:pt x="37238" y="832472"/>
                </a:cubicBezTo>
                <a:cubicBezTo>
                  <a:pt x="38191" y="828667"/>
                  <a:pt x="39143" y="824863"/>
                  <a:pt x="39143" y="821057"/>
                </a:cubicBezTo>
                <a:cubicBezTo>
                  <a:pt x="46763" y="788714"/>
                  <a:pt x="57241" y="756372"/>
                  <a:pt x="72481" y="726883"/>
                </a:cubicBezTo>
                <a:cubicBezTo>
                  <a:pt x="83911" y="704053"/>
                  <a:pt x="98199" y="683125"/>
                  <a:pt x="114391" y="664100"/>
                </a:cubicBezTo>
                <a:cubicBezTo>
                  <a:pt x="115343" y="663149"/>
                  <a:pt x="115343" y="659344"/>
                  <a:pt x="114391" y="658393"/>
                </a:cubicBezTo>
                <a:cubicBezTo>
                  <a:pt x="57241" y="562316"/>
                  <a:pt x="51526" y="443409"/>
                  <a:pt x="96293" y="340674"/>
                </a:cubicBezTo>
                <a:cubicBezTo>
                  <a:pt x="103913" y="322599"/>
                  <a:pt x="113438" y="305477"/>
                  <a:pt x="123916" y="289306"/>
                </a:cubicBezTo>
                <a:cubicBezTo>
                  <a:pt x="132488" y="275988"/>
                  <a:pt x="142013" y="262671"/>
                  <a:pt x="152491" y="250304"/>
                </a:cubicBezTo>
                <a:cubicBezTo>
                  <a:pt x="160111" y="240792"/>
                  <a:pt x="172493" y="232230"/>
                  <a:pt x="172493" y="218913"/>
                </a:cubicBezTo>
                <a:cubicBezTo>
                  <a:pt x="172493" y="200839"/>
                  <a:pt x="175351" y="182765"/>
                  <a:pt x="179161" y="165642"/>
                </a:cubicBezTo>
                <a:cubicBezTo>
                  <a:pt x="182971" y="148520"/>
                  <a:pt x="187734" y="131397"/>
                  <a:pt x="195353" y="116178"/>
                </a:cubicBezTo>
                <a:cubicBezTo>
                  <a:pt x="206784" y="93347"/>
                  <a:pt x="222024" y="72420"/>
                  <a:pt x="237263" y="51492"/>
                </a:cubicBezTo>
                <a:cubicBezTo>
                  <a:pt x="239168" y="48638"/>
                  <a:pt x="240121" y="46736"/>
                  <a:pt x="238216" y="42931"/>
                </a:cubicBezTo>
                <a:cubicBezTo>
                  <a:pt x="235359" y="37223"/>
                  <a:pt x="232501" y="32467"/>
                  <a:pt x="229643" y="26759"/>
                </a:cubicBezTo>
                <a:cubicBezTo>
                  <a:pt x="231549" y="27711"/>
                  <a:pt x="227738" y="15344"/>
                  <a:pt x="230596" y="16296"/>
                </a:cubicBezTo>
                <a:close/>
                <a:moveTo>
                  <a:pt x="8663" y="1181583"/>
                </a:moveTo>
                <a:cubicBezTo>
                  <a:pt x="9616" y="1187290"/>
                  <a:pt x="10568" y="1192998"/>
                  <a:pt x="12474" y="1197754"/>
                </a:cubicBezTo>
                <a:cubicBezTo>
                  <a:pt x="36286" y="1285270"/>
                  <a:pt x="58193" y="1373736"/>
                  <a:pt x="78196" y="1463154"/>
                </a:cubicBezTo>
                <a:cubicBezTo>
                  <a:pt x="87721" y="1507863"/>
                  <a:pt x="97246" y="1552573"/>
                  <a:pt x="106771" y="1598233"/>
                </a:cubicBezTo>
                <a:cubicBezTo>
                  <a:pt x="113438" y="1633429"/>
                  <a:pt x="118201" y="1669577"/>
                  <a:pt x="127726" y="1704773"/>
                </a:cubicBezTo>
                <a:cubicBezTo>
                  <a:pt x="130584" y="1716188"/>
                  <a:pt x="135346" y="1727603"/>
                  <a:pt x="146776" y="1733311"/>
                </a:cubicBezTo>
                <a:cubicBezTo>
                  <a:pt x="153443" y="1737116"/>
                  <a:pt x="161063" y="1738067"/>
                  <a:pt x="167731" y="1739969"/>
                </a:cubicBezTo>
                <a:cubicBezTo>
                  <a:pt x="235359" y="1753287"/>
                  <a:pt x="304891" y="1765653"/>
                  <a:pt x="374424" y="1766605"/>
                </a:cubicBezTo>
                <a:cubicBezTo>
                  <a:pt x="408713" y="1767556"/>
                  <a:pt x="443003" y="1764702"/>
                  <a:pt x="477293" y="1758043"/>
                </a:cubicBezTo>
                <a:cubicBezTo>
                  <a:pt x="502059" y="1753287"/>
                  <a:pt x="527776" y="1750433"/>
                  <a:pt x="550636" y="1738067"/>
                </a:cubicBezTo>
                <a:cubicBezTo>
                  <a:pt x="573496" y="1724749"/>
                  <a:pt x="583021" y="1698114"/>
                  <a:pt x="589688" y="1674333"/>
                </a:cubicBezTo>
                <a:cubicBezTo>
                  <a:pt x="602071" y="1631527"/>
                  <a:pt x="616359" y="1589671"/>
                  <a:pt x="630646" y="1547816"/>
                </a:cubicBezTo>
                <a:cubicBezTo>
                  <a:pt x="669699" y="1431763"/>
                  <a:pt x="708751" y="1313807"/>
                  <a:pt x="741136" y="1195852"/>
                </a:cubicBezTo>
                <a:cubicBezTo>
                  <a:pt x="742088" y="1192047"/>
                  <a:pt x="743041" y="1189193"/>
                  <a:pt x="743993" y="1185388"/>
                </a:cubicBezTo>
                <a:cubicBezTo>
                  <a:pt x="743993" y="1183485"/>
                  <a:pt x="744946" y="1181583"/>
                  <a:pt x="744946" y="1178729"/>
                </a:cubicBezTo>
                <a:cubicBezTo>
                  <a:pt x="741136" y="1180632"/>
                  <a:pt x="739231" y="1181583"/>
                  <a:pt x="736374" y="1183485"/>
                </a:cubicBezTo>
                <a:cubicBezTo>
                  <a:pt x="656363" y="1222487"/>
                  <a:pt x="568734" y="1238658"/>
                  <a:pt x="480151" y="1242463"/>
                </a:cubicBezTo>
                <a:cubicBezTo>
                  <a:pt x="392521" y="1246268"/>
                  <a:pt x="304891" y="1239609"/>
                  <a:pt x="218213" y="1230097"/>
                </a:cubicBezTo>
                <a:cubicBezTo>
                  <a:pt x="188686" y="1226292"/>
                  <a:pt x="158206" y="1222487"/>
                  <a:pt x="128678" y="1218682"/>
                </a:cubicBezTo>
                <a:cubicBezTo>
                  <a:pt x="100103" y="1214877"/>
                  <a:pt x="70576" y="1211072"/>
                  <a:pt x="43906" y="1201559"/>
                </a:cubicBezTo>
                <a:cubicBezTo>
                  <a:pt x="33428" y="1197754"/>
                  <a:pt x="10568" y="1192047"/>
                  <a:pt x="8663" y="1181583"/>
                </a:cubicBezTo>
                <a:close/>
                <a:moveTo>
                  <a:pt x="465863" y="1161606"/>
                </a:moveTo>
                <a:cubicBezTo>
                  <a:pt x="468721" y="1162558"/>
                  <a:pt x="471578" y="1160655"/>
                  <a:pt x="475388" y="1155899"/>
                </a:cubicBezTo>
                <a:cubicBezTo>
                  <a:pt x="513488" y="1105483"/>
                  <a:pt x="541111" y="1047456"/>
                  <a:pt x="563971" y="988478"/>
                </a:cubicBezTo>
                <a:cubicBezTo>
                  <a:pt x="586831" y="928549"/>
                  <a:pt x="605881" y="863864"/>
                  <a:pt x="613501" y="799179"/>
                </a:cubicBezTo>
                <a:cubicBezTo>
                  <a:pt x="621121" y="730688"/>
                  <a:pt x="608738" y="661247"/>
                  <a:pt x="585878" y="596561"/>
                </a:cubicBezTo>
                <a:cubicBezTo>
                  <a:pt x="574449" y="564218"/>
                  <a:pt x="561113" y="532827"/>
                  <a:pt x="545874" y="501436"/>
                </a:cubicBezTo>
                <a:cubicBezTo>
                  <a:pt x="525871" y="460531"/>
                  <a:pt x="506821" y="428189"/>
                  <a:pt x="474436" y="395846"/>
                </a:cubicBezTo>
                <a:cubicBezTo>
                  <a:pt x="471578" y="392993"/>
                  <a:pt x="469674" y="392993"/>
                  <a:pt x="468721" y="396798"/>
                </a:cubicBezTo>
                <a:cubicBezTo>
                  <a:pt x="463959" y="412969"/>
                  <a:pt x="458243" y="428189"/>
                  <a:pt x="451576" y="443409"/>
                </a:cubicBezTo>
                <a:cubicBezTo>
                  <a:pt x="443956" y="458629"/>
                  <a:pt x="443956" y="467190"/>
                  <a:pt x="452528" y="482411"/>
                </a:cubicBezTo>
                <a:cubicBezTo>
                  <a:pt x="459196" y="494777"/>
                  <a:pt x="465863" y="506192"/>
                  <a:pt x="472531" y="518558"/>
                </a:cubicBezTo>
                <a:cubicBezTo>
                  <a:pt x="484913" y="543291"/>
                  <a:pt x="495391" y="568024"/>
                  <a:pt x="503963" y="593707"/>
                </a:cubicBezTo>
                <a:cubicBezTo>
                  <a:pt x="523013" y="651734"/>
                  <a:pt x="526824" y="716419"/>
                  <a:pt x="525871" y="776348"/>
                </a:cubicBezTo>
                <a:cubicBezTo>
                  <a:pt x="523013" y="892401"/>
                  <a:pt x="472531" y="994186"/>
                  <a:pt x="412524" y="1091214"/>
                </a:cubicBezTo>
                <a:cubicBezTo>
                  <a:pt x="410618" y="1095019"/>
                  <a:pt x="410618" y="1097872"/>
                  <a:pt x="413476" y="1100727"/>
                </a:cubicBezTo>
                <a:cubicBezTo>
                  <a:pt x="422049" y="1110239"/>
                  <a:pt x="430621" y="1119752"/>
                  <a:pt x="438241" y="1130215"/>
                </a:cubicBezTo>
                <a:cubicBezTo>
                  <a:pt x="445861" y="1138777"/>
                  <a:pt x="452528" y="1149240"/>
                  <a:pt x="461101" y="1157802"/>
                </a:cubicBezTo>
                <a:cubicBezTo>
                  <a:pt x="463006" y="1160655"/>
                  <a:pt x="464911" y="1160655"/>
                  <a:pt x="465863" y="1161606"/>
                </a:cubicBezTo>
                <a:close/>
                <a:moveTo>
                  <a:pt x="174399" y="238889"/>
                </a:moveTo>
                <a:cubicBezTo>
                  <a:pt x="173446" y="236036"/>
                  <a:pt x="166778" y="244597"/>
                  <a:pt x="165826" y="245548"/>
                </a:cubicBezTo>
                <a:cubicBezTo>
                  <a:pt x="161063" y="252207"/>
                  <a:pt x="156301" y="258866"/>
                  <a:pt x="151538" y="265524"/>
                </a:cubicBezTo>
                <a:cubicBezTo>
                  <a:pt x="147728" y="271232"/>
                  <a:pt x="143918" y="275988"/>
                  <a:pt x="141061" y="281696"/>
                </a:cubicBezTo>
                <a:cubicBezTo>
                  <a:pt x="82959" y="368260"/>
                  <a:pt x="53431" y="483362"/>
                  <a:pt x="88674" y="584195"/>
                </a:cubicBezTo>
                <a:cubicBezTo>
                  <a:pt x="105818" y="633660"/>
                  <a:pt x="134393" y="678369"/>
                  <a:pt x="165826" y="720225"/>
                </a:cubicBezTo>
                <a:cubicBezTo>
                  <a:pt x="213451" y="785861"/>
                  <a:pt x="263934" y="853400"/>
                  <a:pt x="326799" y="905719"/>
                </a:cubicBezTo>
                <a:cubicBezTo>
                  <a:pt x="329656" y="908573"/>
                  <a:pt x="332513" y="907621"/>
                  <a:pt x="333466" y="903817"/>
                </a:cubicBezTo>
                <a:cubicBezTo>
                  <a:pt x="338228" y="893352"/>
                  <a:pt x="342991" y="883840"/>
                  <a:pt x="347753" y="873376"/>
                </a:cubicBezTo>
                <a:cubicBezTo>
                  <a:pt x="350611" y="867669"/>
                  <a:pt x="361088" y="852449"/>
                  <a:pt x="359184" y="845790"/>
                </a:cubicBezTo>
                <a:cubicBezTo>
                  <a:pt x="358231" y="843888"/>
                  <a:pt x="356326" y="841985"/>
                  <a:pt x="354421" y="840082"/>
                </a:cubicBezTo>
                <a:cubicBezTo>
                  <a:pt x="334418" y="821057"/>
                  <a:pt x="314416" y="802983"/>
                  <a:pt x="294413" y="783958"/>
                </a:cubicBezTo>
                <a:cubicBezTo>
                  <a:pt x="267743" y="759226"/>
                  <a:pt x="244884" y="731639"/>
                  <a:pt x="223928" y="702150"/>
                </a:cubicBezTo>
                <a:cubicBezTo>
                  <a:pt x="162968" y="614635"/>
                  <a:pt x="120106" y="503338"/>
                  <a:pt x="144871" y="395846"/>
                </a:cubicBezTo>
                <a:cubicBezTo>
                  <a:pt x="147728" y="382529"/>
                  <a:pt x="152491" y="368260"/>
                  <a:pt x="156301" y="354942"/>
                </a:cubicBezTo>
                <a:cubicBezTo>
                  <a:pt x="162016" y="336868"/>
                  <a:pt x="167731" y="319746"/>
                  <a:pt x="173446" y="302623"/>
                </a:cubicBezTo>
                <a:cubicBezTo>
                  <a:pt x="175351" y="296916"/>
                  <a:pt x="177256" y="290257"/>
                  <a:pt x="176303" y="284549"/>
                </a:cubicBezTo>
                <a:cubicBezTo>
                  <a:pt x="176303" y="270280"/>
                  <a:pt x="173446" y="255061"/>
                  <a:pt x="173446" y="240792"/>
                </a:cubicBezTo>
                <a:cubicBezTo>
                  <a:pt x="174399" y="239841"/>
                  <a:pt x="174399" y="239841"/>
                  <a:pt x="174399" y="238889"/>
                </a:cubicBezTo>
                <a:close/>
                <a:moveTo>
                  <a:pt x="121059" y="668857"/>
                </a:moveTo>
                <a:cubicBezTo>
                  <a:pt x="119153" y="670759"/>
                  <a:pt x="118201" y="671710"/>
                  <a:pt x="117249" y="672662"/>
                </a:cubicBezTo>
                <a:cubicBezTo>
                  <a:pt x="86768" y="716419"/>
                  <a:pt x="62003" y="763031"/>
                  <a:pt x="49621" y="815350"/>
                </a:cubicBezTo>
                <a:cubicBezTo>
                  <a:pt x="36286" y="870523"/>
                  <a:pt x="34381" y="928549"/>
                  <a:pt x="45811" y="984673"/>
                </a:cubicBezTo>
                <a:cubicBezTo>
                  <a:pt x="49621" y="1003698"/>
                  <a:pt x="55336" y="1021772"/>
                  <a:pt x="62003" y="1038895"/>
                </a:cubicBezTo>
                <a:cubicBezTo>
                  <a:pt x="71528" y="1061725"/>
                  <a:pt x="82959" y="1083603"/>
                  <a:pt x="98199" y="1103580"/>
                </a:cubicBezTo>
                <a:cubicBezTo>
                  <a:pt x="125821" y="1140679"/>
                  <a:pt x="165826" y="1172071"/>
                  <a:pt x="213451" y="1176827"/>
                </a:cubicBezTo>
                <a:cubicBezTo>
                  <a:pt x="217261" y="1176827"/>
                  <a:pt x="222024" y="1177778"/>
                  <a:pt x="225834" y="1177778"/>
                </a:cubicBezTo>
                <a:cubicBezTo>
                  <a:pt x="228691" y="1177778"/>
                  <a:pt x="230596" y="1177778"/>
                  <a:pt x="235359" y="1176827"/>
                </a:cubicBezTo>
                <a:cubicBezTo>
                  <a:pt x="232501" y="1173022"/>
                  <a:pt x="230596" y="1171119"/>
                  <a:pt x="228691" y="1168265"/>
                </a:cubicBezTo>
                <a:cubicBezTo>
                  <a:pt x="205831" y="1139728"/>
                  <a:pt x="186781" y="1112141"/>
                  <a:pt x="172493" y="1078847"/>
                </a:cubicBezTo>
                <a:cubicBezTo>
                  <a:pt x="157253" y="1042700"/>
                  <a:pt x="144871" y="1005601"/>
                  <a:pt x="134393" y="967551"/>
                </a:cubicBezTo>
                <a:cubicBezTo>
                  <a:pt x="119153" y="912378"/>
                  <a:pt x="122963" y="853400"/>
                  <a:pt x="138203" y="799179"/>
                </a:cubicBezTo>
                <a:cubicBezTo>
                  <a:pt x="144871" y="777300"/>
                  <a:pt x="152491" y="756372"/>
                  <a:pt x="162016" y="736395"/>
                </a:cubicBezTo>
                <a:cubicBezTo>
                  <a:pt x="163921" y="732591"/>
                  <a:pt x="163921" y="729737"/>
                  <a:pt x="161063" y="726883"/>
                </a:cubicBezTo>
                <a:cubicBezTo>
                  <a:pt x="148681" y="712614"/>
                  <a:pt x="139156" y="695492"/>
                  <a:pt x="127726" y="680272"/>
                </a:cubicBezTo>
                <a:cubicBezTo>
                  <a:pt x="125821" y="677418"/>
                  <a:pt x="123916" y="673613"/>
                  <a:pt x="121059" y="668857"/>
                </a:cubicBezTo>
                <a:close/>
                <a:moveTo>
                  <a:pt x="439193" y="472898"/>
                </a:moveTo>
                <a:cubicBezTo>
                  <a:pt x="435384" y="479557"/>
                  <a:pt x="432526" y="484313"/>
                  <a:pt x="429668" y="490021"/>
                </a:cubicBezTo>
                <a:cubicBezTo>
                  <a:pt x="421096" y="505241"/>
                  <a:pt x="411571" y="520461"/>
                  <a:pt x="402999" y="536632"/>
                </a:cubicBezTo>
                <a:cubicBezTo>
                  <a:pt x="402046" y="538534"/>
                  <a:pt x="402999" y="543291"/>
                  <a:pt x="403951" y="545193"/>
                </a:cubicBezTo>
                <a:cubicBezTo>
                  <a:pt x="414428" y="568024"/>
                  <a:pt x="423953" y="591805"/>
                  <a:pt x="431574" y="616537"/>
                </a:cubicBezTo>
                <a:cubicBezTo>
                  <a:pt x="461101" y="715468"/>
                  <a:pt x="466816" y="826765"/>
                  <a:pt x="421096" y="921890"/>
                </a:cubicBezTo>
                <a:cubicBezTo>
                  <a:pt x="404903" y="956136"/>
                  <a:pt x="380138" y="987527"/>
                  <a:pt x="359184" y="1017967"/>
                </a:cubicBezTo>
                <a:cubicBezTo>
                  <a:pt x="357278" y="1020821"/>
                  <a:pt x="357278" y="1022723"/>
                  <a:pt x="359184" y="1025577"/>
                </a:cubicBezTo>
                <a:cubicBezTo>
                  <a:pt x="362993" y="1031284"/>
                  <a:pt x="365851" y="1036992"/>
                  <a:pt x="369661" y="1041749"/>
                </a:cubicBezTo>
                <a:cubicBezTo>
                  <a:pt x="380138" y="1056968"/>
                  <a:pt x="389663" y="1071237"/>
                  <a:pt x="400141" y="1085506"/>
                </a:cubicBezTo>
                <a:cubicBezTo>
                  <a:pt x="402046" y="1088360"/>
                  <a:pt x="404903" y="1089311"/>
                  <a:pt x="406809" y="1085506"/>
                </a:cubicBezTo>
                <a:cubicBezTo>
                  <a:pt x="432526" y="1039846"/>
                  <a:pt x="459196" y="995137"/>
                  <a:pt x="480151" y="946623"/>
                </a:cubicBezTo>
                <a:cubicBezTo>
                  <a:pt x="503011" y="893352"/>
                  <a:pt x="515393" y="835326"/>
                  <a:pt x="518251" y="777300"/>
                </a:cubicBezTo>
                <a:cubicBezTo>
                  <a:pt x="520156" y="737347"/>
                  <a:pt x="519203" y="696443"/>
                  <a:pt x="511584" y="656490"/>
                </a:cubicBezTo>
                <a:cubicBezTo>
                  <a:pt x="501106" y="599415"/>
                  <a:pt x="480151" y="544242"/>
                  <a:pt x="451576" y="493825"/>
                </a:cubicBezTo>
                <a:cubicBezTo>
                  <a:pt x="448718" y="486215"/>
                  <a:pt x="444909" y="480508"/>
                  <a:pt x="439193" y="472898"/>
                </a:cubicBezTo>
                <a:close/>
                <a:moveTo>
                  <a:pt x="168684" y="744006"/>
                </a:moveTo>
                <a:cubicBezTo>
                  <a:pt x="163921" y="744006"/>
                  <a:pt x="162016" y="752567"/>
                  <a:pt x="159159" y="759226"/>
                </a:cubicBezTo>
                <a:cubicBezTo>
                  <a:pt x="137251" y="819155"/>
                  <a:pt x="125821" y="880035"/>
                  <a:pt x="136299" y="943769"/>
                </a:cubicBezTo>
                <a:cubicBezTo>
                  <a:pt x="146776" y="1010357"/>
                  <a:pt x="174399" y="1074091"/>
                  <a:pt x="209641" y="1131166"/>
                </a:cubicBezTo>
                <a:cubicBezTo>
                  <a:pt x="219166" y="1146387"/>
                  <a:pt x="229643" y="1162558"/>
                  <a:pt x="244884" y="1173022"/>
                </a:cubicBezTo>
                <a:cubicBezTo>
                  <a:pt x="270601" y="1192047"/>
                  <a:pt x="304891" y="1194900"/>
                  <a:pt x="337276" y="1190144"/>
                </a:cubicBezTo>
                <a:cubicBezTo>
                  <a:pt x="301081" y="1142581"/>
                  <a:pt x="271553" y="1088360"/>
                  <a:pt x="253456" y="1031284"/>
                </a:cubicBezTo>
                <a:cubicBezTo>
                  <a:pt x="235359" y="974209"/>
                  <a:pt x="227738" y="912378"/>
                  <a:pt x="236311" y="853400"/>
                </a:cubicBezTo>
                <a:cubicBezTo>
                  <a:pt x="237263" y="845790"/>
                  <a:pt x="238216" y="838180"/>
                  <a:pt x="237263" y="831521"/>
                </a:cubicBezTo>
                <a:cubicBezTo>
                  <a:pt x="235359" y="822960"/>
                  <a:pt x="229643" y="816301"/>
                  <a:pt x="224881" y="809642"/>
                </a:cubicBezTo>
                <a:cubicBezTo>
                  <a:pt x="209641" y="789666"/>
                  <a:pt x="194401" y="768738"/>
                  <a:pt x="178209" y="748762"/>
                </a:cubicBezTo>
                <a:cubicBezTo>
                  <a:pt x="173446" y="744957"/>
                  <a:pt x="170588" y="744006"/>
                  <a:pt x="168684" y="744006"/>
                </a:cubicBezTo>
                <a:close/>
                <a:moveTo>
                  <a:pt x="180113" y="295964"/>
                </a:moveTo>
                <a:cubicBezTo>
                  <a:pt x="179161" y="297867"/>
                  <a:pt x="178209" y="298818"/>
                  <a:pt x="178209" y="299770"/>
                </a:cubicBezTo>
                <a:cubicBezTo>
                  <a:pt x="176303" y="307380"/>
                  <a:pt x="173446" y="314039"/>
                  <a:pt x="171541" y="321648"/>
                </a:cubicBezTo>
                <a:cubicBezTo>
                  <a:pt x="166778" y="337820"/>
                  <a:pt x="161063" y="354942"/>
                  <a:pt x="155349" y="371114"/>
                </a:cubicBezTo>
                <a:cubicBezTo>
                  <a:pt x="146776" y="397749"/>
                  <a:pt x="143918" y="424384"/>
                  <a:pt x="142013" y="451971"/>
                </a:cubicBezTo>
                <a:cubicBezTo>
                  <a:pt x="139156" y="501436"/>
                  <a:pt x="156301" y="554706"/>
                  <a:pt x="173446" y="601318"/>
                </a:cubicBezTo>
                <a:cubicBezTo>
                  <a:pt x="194401" y="657441"/>
                  <a:pt x="233453" y="705004"/>
                  <a:pt x="271553" y="750664"/>
                </a:cubicBezTo>
                <a:cubicBezTo>
                  <a:pt x="295366" y="780153"/>
                  <a:pt x="325846" y="804886"/>
                  <a:pt x="354421" y="829619"/>
                </a:cubicBezTo>
                <a:cubicBezTo>
                  <a:pt x="362041" y="836277"/>
                  <a:pt x="364899" y="835326"/>
                  <a:pt x="367756" y="825814"/>
                </a:cubicBezTo>
                <a:cubicBezTo>
                  <a:pt x="373471" y="805837"/>
                  <a:pt x="378234" y="785861"/>
                  <a:pt x="380138" y="764933"/>
                </a:cubicBezTo>
                <a:cubicBezTo>
                  <a:pt x="381091" y="757323"/>
                  <a:pt x="382043" y="749713"/>
                  <a:pt x="374424" y="743054"/>
                </a:cubicBezTo>
                <a:cubicBezTo>
                  <a:pt x="297271" y="678369"/>
                  <a:pt x="223928" y="599415"/>
                  <a:pt x="198211" y="498582"/>
                </a:cubicBezTo>
                <a:cubicBezTo>
                  <a:pt x="196306" y="492874"/>
                  <a:pt x="195353" y="487167"/>
                  <a:pt x="194401" y="481459"/>
                </a:cubicBezTo>
                <a:cubicBezTo>
                  <a:pt x="189638" y="456727"/>
                  <a:pt x="187734" y="430092"/>
                  <a:pt x="189638" y="405359"/>
                </a:cubicBezTo>
                <a:cubicBezTo>
                  <a:pt x="190591" y="390139"/>
                  <a:pt x="193449" y="375870"/>
                  <a:pt x="197259" y="360650"/>
                </a:cubicBezTo>
                <a:cubicBezTo>
                  <a:pt x="199163" y="353991"/>
                  <a:pt x="199163" y="346381"/>
                  <a:pt x="195353" y="339723"/>
                </a:cubicBezTo>
                <a:cubicBezTo>
                  <a:pt x="190591" y="327356"/>
                  <a:pt x="186781" y="314990"/>
                  <a:pt x="182018" y="302623"/>
                </a:cubicBezTo>
                <a:cubicBezTo>
                  <a:pt x="182018" y="301672"/>
                  <a:pt x="182018" y="299770"/>
                  <a:pt x="180113" y="295964"/>
                </a:cubicBezTo>
                <a:close/>
                <a:moveTo>
                  <a:pt x="248693" y="841033"/>
                </a:moveTo>
                <a:cubicBezTo>
                  <a:pt x="247741" y="843888"/>
                  <a:pt x="246788" y="844839"/>
                  <a:pt x="246788" y="846741"/>
                </a:cubicBezTo>
                <a:cubicBezTo>
                  <a:pt x="242026" y="861010"/>
                  <a:pt x="241074" y="875279"/>
                  <a:pt x="240121" y="889548"/>
                </a:cubicBezTo>
                <a:cubicBezTo>
                  <a:pt x="237263" y="930452"/>
                  <a:pt x="244884" y="970404"/>
                  <a:pt x="254409" y="1010357"/>
                </a:cubicBezTo>
                <a:cubicBezTo>
                  <a:pt x="262981" y="1046505"/>
                  <a:pt x="280126" y="1080750"/>
                  <a:pt x="299176" y="1113093"/>
                </a:cubicBezTo>
                <a:cubicBezTo>
                  <a:pt x="308701" y="1129264"/>
                  <a:pt x="319178" y="1145435"/>
                  <a:pt x="329656" y="1161606"/>
                </a:cubicBezTo>
                <a:cubicBezTo>
                  <a:pt x="343943" y="1185388"/>
                  <a:pt x="366803" y="1195852"/>
                  <a:pt x="393474" y="1195852"/>
                </a:cubicBezTo>
                <a:cubicBezTo>
                  <a:pt x="417286" y="1196803"/>
                  <a:pt x="443003" y="1192998"/>
                  <a:pt x="465863" y="1188241"/>
                </a:cubicBezTo>
                <a:cubicBezTo>
                  <a:pt x="468721" y="1187290"/>
                  <a:pt x="471578" y="1186339"/>
                  <a:pt x="473484" y="1184437"/>
                </a:cubicBezTo>
                <a:cubicBezTo>
                  <a:pt x="479199" y="1177778"/>
                  <a:pt x="460149" y="1164460"/>
                  <a:pt x="456338" y="1160655"/>
                </a:cubicBezTo>
                <a:cubicBezTo>
                  <a:pt x="446813" y="1151143"/>
                  <a:pt x="438241" y="1141630"/>
                  <a:pt x="429668" y="1132118"/>
                </a:cubicBezTo>
                <a:cubicBezTo>
                  <a:pt x="412524" y="1113093"/>
                  <a:pt x="396331" y="1092165"/>
                  <a:pt x="381091" y="1071237"/>
                </a:cubicBezTo>
                <a:cubicBezTo>
                  <a:pt x="355374" y="1035090"/>
                  <a:pt x="326799" y="994186"/>
                  <a:pt x="316321" y="951379"/>
                </a:cubicBezTo>
                <a:cubicBezTo>
                  <a:pt x="313463" y="939964"/>
                  <a:pt x="312511" y="928549"/>
                  <a:pt x="310606" y="916183"/>
                </a:cubicBezTo>
                <a:cubicBezTo>
                  <a:pt x="309653" y="910475"/>
                  <a:pt x="307749" y="906670"/>
                  <a:pt x="303938" y="902865"/>
                </a:cubicBezTo>
                <a:cubicBezTo>
                  <a:pt x="293461" y="891450"/>
                  <a:pt x="282031" y="879084"/>
                  <a:pt x="271553" y="866717"/>
                </a:cubicBezTo>
                <a:cubicBezTo>
                  <a:pt x="262981" y="858156"/>
                  <a:pt x="256313" y="849595"/>
                  <a:pt x="248693" y="841033"/>
                </a:cubicBezTo>
                <a:close/>
                <a:moveTo>
                  <a:pt x="397284" y="546144"/>
                </a:moveTo>
                <a:cubicBezTo>
                  <a:pt x="395378" y="548047"/>
                  <a:pt x="395378" y="548047"/>
                  <a:pt x="394426" y="548999"/>
                </a:cubicBezTo>
                <a:cubicBezTo>
                  <a:pt x="382996" y="565170"/>
                  <a:pt x="372518" y="580390"/>
                  <a:pt x="362041" y="596561"/>
                </a:cubicBezTo>
                <a:cubicBezTo>
                  <a:pt x="361088" y="598463"/>
                  <a:pt x="361088" y="601318"/>
                  <a:pt x="361088" y="604171"/>
                </a:cubicBezTo>
                <a:cubicBezTo>
                  <a:pt x="369661" y="630806"/>
                  <a:pt x="377281" y="657441"/>
                  <a:pt x="382043" y="685028"/>
                </a:cubicBezTo>
                <a:cubicBezTo>
                  <a:pt x="386806" y="709760"/>
                  <a:pt x="387759" y="735444"/>
                  <a:pt x="385853" y="761128"/>
                </a:cubicBezTo>
                <a:cubicBezTo>
                  <a:pt x="382996" y="790617"/>
                  <a:pt x="374424" y="819155"/>
                  <a:pt x="365851" y="846741"/>
                </a:cubicBezTo>
                <a:cubicBezTo>
                  <a:pt x="357278" y="873376"/>
                  <a:pt x="344896" y="899060"/>
                  <a:pt x="329656" y="922842"/>
                </a:cubicBezTo>
                <a:cubicBezTo>
                  <a:pt x="328703" y="924744"/>
                  <a:pt x="326799" y="926646"/>
                  <a:pt x="324893" y="929501"/>
                </a:cubicBezTo>
                <a:cubicBezTo>
                  <a:pt x="322988" y="932354"/>
                  <a:pt x="322036" y="936159"/>
                  <a:pt x="322988" y="939013"/>
                </a:cubicBezTo>
                <a:cubicBezTo>
                  <a:pt x="328703" y="961843"/>
                  <a:pt x="337276" y="984673"/>
                  <a:pt x="347753" y="1005601"/>
                </a:cubicBezTo>
                <a:cubicBezTo>
                  <a:pt x="349659" y="1010357"/>
                  <a:pt x="351563" y="1010357"/>
                  <a:pt x="355374" y="1006552"/>
                </a:cubicBezTo>
                <a:cubicBezTo>
                  <a:pt x="377281" y="981820"/>
                  <a:pt x="397284" y="953282"/>
                  <a:pt x="411571" y="922842"/>
                </a:cubicBezTo>
                <a:cubicBezTo>
                  <a:pt x="423953" y="897158"/>
                  <a:pt x="431574" y="868620"/>
                  <a:pt x="437288" y="840082"/>
                </a:cubicBezTo>
                <a:cubicBezTo>
                  <a:pt x="446813" y="790617"/>
                  <a:pt x="445861" y="740201"/>
                  <a:pt x="439193" y="690735"/>
                </a:cubicBezTo>
                <a:cubicBezTo>
                  <a:pt x="433478" y="643173"/>
                  <a:pt x="423953" y="593707"/>
                  <a:pt x="400141" y="550901"/>
                </a:cubicBezTo>
                <a:cubicBezTo>
                  <a:pt x="400141" y="549950"/>
                  <a:pt x="399188" y="548047"/>
                  <a:pt x="397284" y="546144"/>
                </a:cubicBezTo>
                <a:close/>
                <a:moveTo>
                  <a:pt x="463959" y="376821"/>
                </a:moveTo>
                <a:cubicBezTo>
                  <a:pt x="475388" y="294062"/>
                  <a:pt x="460149" y="200839"/>
                  <a:pt x="402999" y="137105"/>
                </a:cubicBezTo>
                <a:cubicBezTo>
                  <a:pt x="399188" y="133300"/>
                  <a:pt x="395378" y="129495"/>
                  <a:pt x="391568" y="126641"/>
                </a:cubicBezTo>
                <a:cubicBezTo>
                  <a:pt x="389663" y="124739"/>
                  <a:pt x="386806" y="124739"/>
                  <a:pt x="386806" y="127592"/>
                </a:cubicBezTo>
                <a:cubicBezTo>
                  <a:pt x="385853" y="133300"/>
                  <a:pt x="384901" y="139007"/>
                  <a:pt x="386806" y="144715"/>
                </a:cubicBezTo>
                <a:cubicBezTo>
                  <a:pt x="398236" y="178009"/>
                  <a:pt x="413476" y="209400"/>
                  <a:pt x="415381" y="245548"/>
                </a:cubicBezTo>
                <a:cubicBezTo>
                  <a:pt x="418238" y="297867"/>
                  <a:pt x="409666" y="351137"/>
                  <a:pt x="390616" y="400603"/>
                </a:cubicBezTo>
                <a:cubicBezTo>
                  <a:pt x="370613" y="452922"/>
                  <a:pt x="338228" y="494777"/>
                  <a:pt x="303938" y="537583"/>
                </a:cubicBezTo>
                <a:cubicBezTo>
                  <a:pt x="301081" y="541388"/>
                  <a:pt x="301081" y="544242"/>
                  <a:pt x="304891" y="547096"/>
                </a:cubicBezTo>
                <a:cubicBezTo>
                  <a:pt x="321084" y="562316"/>
                  <a:pt x="337276" y="577536"/>
                  <a:pt x="352516" y="592756"/>
                </a:cubicBezTo>
                <a:cubicBezTo>
                  <a:pt x="396331" y="538534"/>
                  <a:pt x="434431" y="482411"/>
                  <a:pt x="455386" y="414871"/>
                </a:cubicBezTo>
                <a:cubicBezTo>
                  <a:pt x="459196" y="402505"/>
                  <a:pt x="462053" y="390139"/>
                  <a:pt x="463959" y="376821"/>
                </a:cubicBezTo>
                <a:close/>
                <a:moveTo>
                  <a:pt x="381091" y="737347"/>
                </a:moveTo>
                <a:cubicBezTo>
                  <a:pt x="381091" y="734493"/>
                  <a:pt x="382043" y="733542"/>
                  <a:pt x="382043" y="732591"/>
                </a:cubicBezTo>
                <a:cubicBezTo>
                  <a:pt x="378234" y="700248"/>
                  <a:pt x="372518" y="667905"/>
                  <a:pt x="363946" y="635563"/>
                </a:cubicBezTo>
                <a:cubicBezTo>
                  <a:pt x="362041" y="627953"/>
                  <a:pt x="360136" y="620343"/>
                  <a:pt x="355374" y="613684"/>
                </a:cubicBezTo>
                <a:cubicBezTo>
                  <a:pt x="332513" y="580390"/>
                  <a:pt x="297271" y="558511"/>
                  <a:pt x="272506" y="527119"/>
                </a:cubicBezTo>
                <a:cubicBezTo>
                  <a:pt x="256313" y="507143"/>
                  <a:pt x="244884" y="483362"/>
                  <a:pt x="238216" y="457678"/>
                </a:cubicBezTo>
                <a:cubicBezTo>
                  <a:pt x="234406" y="442458"/>
                  <a:pt x="232501" y="426287"/>
                  <a:pt x="233453" y="411067"/>
                </a:cubicBezTo>
                <a:cubicBezTo>
                  <a:pt x="233453" y="409164"/>
                  <a:pt x="232501" y="407261"/>
                  <a:pt x="231549" y="405359"/>
                </a:cubicBezTo>
                <a:cubicBezTo>
                  <a:pt x="225834" y="394895"/>
                  <a:pt x="219166" y="383480"/>
                  <a:pt x="212499" y="373016"/>
                </a:cubicBezTo>
                <a:cubicBezTo>
                  <a:pt x="209641" y="367309"/>
                  <a:pt x="205831" y="361601"/>
                  <a:pt x="202974" y="355893"/>
                </a:cubicBezTo>
                <a:cubicBezTo>
                  <a:pt x="202021" y="358748"/>
                  <a:pt x="201068" y="361601"/>
                  <a:pt x="201068" y="364455"/>
                </a:cubicBezTo>
                <a:cubicBezTo>
                  <a:pt x="198211" y="381577"/>
                  <a:pt x="195353" y="399651"/>
                  <a:pt x="194401" y="416774"/>
                </a:cubicBezTo>
                <a:cubicBezTo>
                  <a:pt x="190591" y="474800"/>
                  <a:pt x="207736" y="531876"/>
                  <a:pt x="239168" y="579438"/>
                </a:cubicBezTo>
                <a:cubicBezTo>
                  <a:pt x="246788" y="590854"/>
                  <a:pt x="254409" y="601318"/>
                  <a:pt x="262981" y="611781"/>
                </a:cubicBezTo>
                <a:cubicBezTo>
                  <a:pt x="296318" y="655539"/>
                  <a:pt x="332513" y="694541"/>
                  <a:pt x="373471" y="731639"/>
                </a:cubicBezTo>
                <a:cubicBezTo>
                  <a:pt x="375376" y="734493"/>
                  <a:pt x="377281" y="735444"/>
                  <a:pt x="381091" y="737347"/>
                </a:cubicBezTo>
                <a:close/>
                <a:moveTo>
                  <a:pt x="407761" y="233182"/>
                </a:moveTo>
                <a:cubicBezTo>
                  <a:pt x="406809" y="223669"/>
                  <a:pt x="404903" y="214157"/>
                  <a:pt x="402999" y="205595"/>
                </a:cubicBezTo>
                <a:cubicBezTo>
                  <a:pt x="400141" y="195132"/>
                  <a:pt x="397284" y="183716"/>
                  <a:pt x="393474" y="173253"/>
                </a:cubicBezTo>
                <a:cubicBezTo>
                  <a:pt x="391568" y="166594"/>
                  <a:pt x="390616" y="156130"/>
                  <a:pt x="384901" y="152325"/>
                </a:cubicBezTo>
                <a:cubicBezTo>
                  <a:pt x="381091" y="149472"/>
                  <a:pt x="379186" y="158032"/>
                  <a:pt x="377281" y="160886"/>
                </a:cubicBezTo>
                <a:cubicBezTo>
                  <a:pt x="375376" y="165642"/>
                  <a:pt x="371566" y="170399"/>
                  <a:pt x="371566" y="175155"/>
                </a:cubicBezTo>
                <a:cubicBezTo>
                  <a:pt x="367756" y="197034"/>
                  <a:pt x="376328" y="219864"/>
                  <a:pt x="373471" y="241743"/>
                </a:cubicBezTo>
                <a:cubicBezTo>
                  <a:pt x="365851" y="300721"/>
                  <a:pt x="345849" y="357796"/>
                  <a:pt x="318226" y="410115"/>
                </a:cubicBezTo>
                <a:cubicBezTo>
                  <a:pt x="302986" y="437702"/>
                  <a:pt x="285841" y="464337"/>
                  <a:pt x="265838" y="488118"/>
                </a:cubicBezTo>
                <a:cubicBezTo>
                  <a:pt x="262981" y="491923"/>
                  <a:pt x="262981" y="493825"/>
                  <a:pt x="264886" y="497631"/>
                </a:cubicBezTo>
                <a:cubicBezTo>
                  <a:pt x="270601" y="509997"/>
                  <a:pt x="279174" y="520461"/>
                  <a:pt x="287746" y="530925"/>
                </a:cubicBezTo>
                <a:cubicBezTo>
                  <a:pt x="289651" y="533778"/>
                  <a:pt x="292509" y="537583"/>
                  <a:pt x="296318" y="536632"/>
                </a:cubicBezTo>
                <a:cubicBezTo>
                  <a:pt x="300128" y="535681"/>
                  <a:pt x="304891" y="528071"/>
                  <a:pt x="306796" y="525217"/>
                </a:cubicBezTo>
                <a:cubicBezTo>
                  <a:pt x="329656" y="498582"/>
                  <a:pt x="349659" y="469093"/>
                  <a:pt x="367756" y="438653"/>
                </a:cubicBezTo>
                <a:cubicBezTo>
                  <a:pt x="397284" y="389187"/>
                  <a:pt x="410618" y="330210"/>
                  <a:pt x="410618" y="272183"/>
                </a:cubicBezTo>
                <a:cubicBezTo>
                  <a:pt x="410618" y="272183"/>
                  <a:pt x="410618" y="271232"/>
                  <a:pt x="410618" y="271232"/>
                </a:cubicBezTo>
                <a:cubicBezTo>
                  <a:pt x="409666" y="257914"/>
                  <a:pt x="408713" y="245548"/>
                  <a:pt x="407761" y="233182"/>
                </a:cubicBezTo>
                <a:close/>
                <a:moveTo>
                  <a:pt x="639218" y="1134020"/>
                </a:moveTo>
                <a:cubicBezTo>
                  <a:pt x="639218" y="1134971"/>
                  <a:pt x="638266" y="1135922"/>
                  <a:pt x="638266" y="1136874"/>
                </a:cubicBezTo>
                <a:cubicBezTo>
                  <a:pt x="647791" y="1135922"/>
                  <a:pt x="657316" y="1135922"/>
                  <a:pt x="666841" y="1138777"/>
                </a:cubicBezTo>
                <a:cubicBezTo>
                  <a:pt x="674461" y="1140679"/>
                  <a:pt x="681128" y="1147338"/>
                  <a:pt x="680176" y="1154948"/>
                </a:cubicBezTo>
                <a:cubicBezTo>
                  <a:pt x="680176" y="1161606"/>
                  <a:pt x="674461" y="1166363"/>
                  <a:pt x="669699" y="1170168"/>
                </a:cubicBezTo>
                <a:cubicBezTo>
                  <a:pt x="628741" y="1201559"/>
                  <a:pt x="575401" y="1216779"/>
                  <a:pt x="523966" y="1220584"/>
                </a:cubicBezTo>
                <a:cubicBezTo>
                  <a:pt x="463959" y="1225341"/>
                  <a:pt x="402999" y="1223438"/>
                  <a:pt x="342991" y="1217731"/>
                </a:cubicBezTo>
                <a:cubicBezTo>
                  <a:pt x="337276" y="1216779"/>
                  <a:pt x="331561" y="1216779"/>
                  <a:pt x="325846" y="1215828"/>
                </a:cubicBezTo>
                <a:cubicBezTo>
                  <a:pt x="281078" y="1211072"/>
                  <a:pt x="236311" y="1207267"/>
                  <a:pt x="190591" y="1203462"/>
                </a:cubicBezTo>
                <a:cubicBezTo>
                  <a:pt x="143918" y="1199657"/>
                  <a:pt x="94388" y="1197754"/>
                  <a:pt x="52478" y="1173973"/>
                </a:cubicBezTo>
                <a:cubicBezTo>
                  <a:pt x="42953" y="1169216"/>
                  <a:pt x="39143" y="1156850"/>
                  <a:pt x="49621" y="1151143"/>
                </a:cubicBezTo>
                <a:cubicBezTo>
                  <a:pt x="62003" y="1143533"/>
                  <a:pt x="76291" y="1142581"/>
                  <a:pt x="90578" y="1141630"/>
                </a:cubicBezTo>
                <a:cubicBezTo>
                  <a:pt x="92484" y="1141630"/>
                  <a:pt x="118201" y="1139728"/>
                  <a:pt x="118201" y="1138777"/>
                </a:cubicBezTo>
                <a:cubicBezTo>
                  <a:pt x="117249" y="1134971"/>
                  <a:pt x="111534" y="1130215"/>
                  <a:pt x="107724" y="1129264"/>
                </a:cubicBezTo>
                <a:cubicBezTo>
                  <a:pt x="102961" y="1128313"/>
                  <a:pt x="99151" y="1130215"/>
                  <a:pt x="94388" y="1130215"/>
                </a:cubicBezTo>
                <a:cubicBezTo>
                  <a:pt x="88674" y="1131166"/>
                  <a:pt x="82959" y="1131166"/>
                  <a:pt x="78196" y="1132118"/>
                </a:cubicBezTo>
                <a:cubicBezTo>
                  <a:pt x="67718" y="1134020"/>
                  <a:pt x="57241" y="1135922"/>
                  <a:pt x="46763" y="1138777"/>
                </a:cubicBezTo>
                <a:cubicBezTo>
                  <a:pt x="35334" y="1141630"/>
                  <a:pt x="21046" y="1143533"/>
                  <a:pt x="11521" y="1152094"/>
                </a:cubicBezTo>
                <a:cubicBezTo>
                  <a:pt x="5806" y="1157802"/>
                  <a:pt x="5806" y="1164460"/>
                  <a:pt x="10568" y="1171119"/>
                </a:cubicBezTo>
                <a:cubicBezTo>
                  <a:pt x="30571" y="1198706"/>
                  <a:pt x="76291" y="1200608"/>
                  <a:pt x="106771" y="1206316"/>
                </a:cubicBezTo>
                <a:cubicBezTo>
                  <a:pt x="226786" y="1229146"/>
                  <a:pt x="352516" y="1237707"/>
                  <a:pt x="474436" y="1232000"/>
                </a:cubicBezTo>
                <a:cubicBezTo>
                  <a:pt x="522061" y="1230097"/>
                  <a:pt x="568734" y="1224390"/>
                  <a:pt x="615406" y="1213925"/>
                </a:cubicBezTo>
                <a:cubicBezTo>
                  <a:pt x="638266" y="1209169"/>
                  <a:pt x="660174" y="1203462"/>
                  <a:pt x="682081" y="1195852"/>
                </a:cubicBezTo>
                <a:cubicBezTo>
                  <a:pt x="701131" y="1189193"/>
                  <a:pt x="725896" y="1180632"/>
                  <a:pt x="741136" y="1167314"/>
                </a:cubicBezTo>
                <a:cubicBezTo>
                  <a:pt x="745899" y="1163509"/>
                  <a:pt x="748756" y="1157802"/>
                  <a:pt x="747803" y="1152094"/>
                </a:cubicBezTo>
                <a:cubicBezTo>
                  <a:pt x="746851" y="1144484"/>
                  <a:pt x="740184" y="1138777"/>
                  <a:pt x="733516" y="1135922"/>
                </a:cubicBezTo>
                <a:cubicBezTo>
                  <a:pt x="713513" y="1125459"/>
                  <a:pt x="689701" y="1122605"/>
                  <a:pt x="666841" y="1121654"/>
                </a:cubicBezTo>
                <a:cubicBezTo>
                  <a:pt x="660174" y="1121654"/>
                  <a:pt x="652553" y="1120703"/>
                  <a:pt x="645886" y="1120703"/>
                </a:cubicBezTo>
                <a:cubicBezTo>
                  <a:pt x="644934" y="1120703"/>
                  <a:pt x="643981" y="1120703"/>
                  <a:pt x="643981" y="1120703"/>
                </a:cubicBezTo>
                <a:cubicBezTo>
                  <a:pt x="643028" y="1120703"/>
                  <a:pt x="643028" y="1121654"/>
                  <a:pt x="643028" y="1122605"/>
                </a:cubicBezTo>
                <a:cubicBezTo>
                  <a:pt x="641124" y="1127362"/>
                  <a:pt x="640171" y="1131166"/>
                  <a:pt x="639218" y="1134020"/>
                </a:cubicBezTo>
                <a:close/>
                <a:moveTo>
                  <a:pt x="535396" y="1183485"/>
                </a:moveTo>
                <a:cubicBezTo>
                  <a:pt x="547778" y="1188241"/>
                  <a:pt x="561113" y="1190144"/>
                  <a:pt x="574449" y="1187290"/>
                </a:cubicBezTo>
                <a:cubicBezTo>
                  <a:pt x="603024" y="1181583"/>
                  <a:pt x="623026" y="1166363"/>
                  <a:pt x="631599" y="1137825"/>
                </a:cubicBezTo>
                <a:cubicBezTo>
                  <a:pt x="648743" y="1075043"/>
                  <a:pt x="644934" y="1002747"/>
                  <a:pt x="623978" y="940915"/>
                </a:cubicBezTo>
                <a:cubicBezTo>
                  <a:pt x="619216" y="926646"/>
                  <a:pt x="613501" y="912378"/>
                  <a:pt x="607786" y="899060"/>
                </a:cubicBezTo>
                <a:cubicBezTo>
                  <a:pt x="607786" y="898109"/>
                  <a:pt x="605881" y="897158"/>
                  <a:pt x="603976" y="895255"/>
                </a:cubicBezTo>
                <a:cubicBezTo>
                  <a:pt x="603024" y="898109"/>
                  <a:pt x="603024" y="900011"/>
                  <a:pt x="602071" y="901914"/>
                </a:cubicBezTo>
                <a:cubicBezTo>
                  <a:pt x="594451" y="932354"/>
                  <a:pt x="583021" y="961843"/>
                  <a:pt x="571591" y="992283"/>
                </a:cubicBezTo>
                <a:cubicBezTo>
                  <a:pt x="568734" y="998942"/>
                  <a:pt x="567781" y="1005601"/>
                  <a:pt x="569686" y="1012259"/>
                </a:cubicBezTo>
                <a:cubicBezTo>
                  <a:pt x="577306" y="1043651"/>
                  <a:pt x="576353" y="1080750"/>
                  <a:pt x="568734" y="1111190"/>
                </a:cubicBezTo>
                <a:cubicBezTo>
                  <a:pt x="562066" y="1137825"/>
                  <a:pt x="547778" y="1160655"/>
                  <a:pt x="535396" y="1183485"/>
                </a:cubicBezTo>
                <a:close/>
                <a:moveTo>
                  <a:pt x="366803" y="183716"/>
                </a:moveTo>
                <a:cubicBezTo>
                  <a:pt x="364899" y="186570"/>
                  <a:pt x="363946" y="187522"/>
                  <a:pt x="362993" y="188473"/>
                </a:cubicBezTo>
                <a:cubicBezTo>
                  <a:pt x="359184" y="194180"/>
                  <a:pt x="356326" y="200839"/>
                  <a:pt x="350611" y="205595"/>
                </a:cubicBezTo>
                <a:cubicBezTo>
                  <a:pt x="339181" y="216059"/>
                  <a:pt x="340134" y="233182"/>
                  <a:pt x="336324" y="246499"/>
                </a:cubicBezTo>
                <a:cubicBezTo>
                  <a:pt x="331561" y="267427"/>
                  <a:pt x="322988" y="288355"/>
                  <a:pt x="313463" y="307380"/>
                </a:cubicBezTo>
                <a:cubicBezTo>
                  <a:pt x="304891" y="324502"/>
                  <a:pt x="295366" y="340674"/>
                  <a:pt x="284888" y="356845"/>
                </a:cubicBezTo>
                <a:cubicBezTo>
                  <a:pt x="275363" y="372065"/>
                  <a:pt x="264886" y="386334"/>
                  <a:pt x="250599" y="397749"/>
                </a:cubicBezTo>
                <a:cubicBezTo>
                  <a:pt x="242978" y="403456"/>
                  <a:pt x="239168" y="410115"/>
                  <a:pt x="238216" y="419628"/>
                </a:cubicBezTo>
                <a:cubicBezTo>
                  <a:pt x="237263" y="429140"/>
                  <a:pt x="239168" y="438653"/>
                  <a:pt x="242026" y="448165"/>
                </a:cubicBezTo>
                <a:cubicBezTo>
                  <a:pt x="245836" y="457678"/>
                  <a:pt x="249646" y="468142"/>
                  <a:pt x="254409" y="477655"/>
                </a:cubicBezTo>
                <a:cubicBezTo>
                  <a:pt x="255361" y="479557"/>
                  <a:pt x="256313" y="480508"/>
                  <a:pt x="257266" y="482411"/>
                </a:cubicBezTo>
                <a:cubicBezTo>
                  <a:pt x="259171" y="480508"/>
                  <a:pt x="260124" y="480508"/>
                  <a:pt x="261076" y="478606"/>
                </a:cubicBezTo>
                <a:cubicBezTo>
                  <a:pt x="284888" y="448165"/>
                  <a:pt x="306796" y="416774"/>
                  <a:pt x="324893" y="381577"/>
                </a:cubicBezTo>
                <a:cubicBezTo>
                  <a:pt x="339181" y="353040"/>
                  <a:pt x="348706" y="321648"/>
                  <a:pt x="356326" y="291208"/>
                </a:cubicBezTo>
                <a:cubicBezTo>
                  <a:pt x="364899" y="258866"/>
                  <a:pt x="370613" y="226523"/>
                  <a:pt x="366803" y="193229"/>
                </a:cubicBezTo>
                <a:cubicBezTo>
                  <a:pt x="366803" y="191326"/>
                  <a:pt x="366803" y="188473"/>
                  <a:pt x="366803" y="183716"/>
                </a:cubicBezTo>
                <a:close/>
                <a:moveTo>
                  <a:pt x="179161" y="235084"/>
                </a:moveTo>
                <a:cubicBezTo>
                  <a:pt x="179161" y="241743"/>
                  <a:pt x="179161" y="249353"/>
                  <a:pt x="180113" y="256012"/>
                </a:cubicBezTo>
                <a:cubicBezTo>
                  <a:pt x="184876" y="306429"/>
                  <a:pt x="210593" y="354942"/>
                  <a:pt x="237263" y="397749"/>
                </a:cubicBezTo>
                <a:cubicBezTo>
                  <a:pt x="239168" y="401554"/>
                  <a:pt x="242026" y="401554"/>
                  <a:pt x="245836" y="397749"/>
                </a:cubicBezTo>
                <a:cubicBezTo>
                  <a:pt x="252503" y="391090"/>
                  <a:pt x="259171" y="384431"/>
                  <a:pt x="265838" y="376821"/>
                </a:cubicBezTo>
                <a:cubicBezTo>
                  <a:pt x="274411" y="367309"/>
                  <a:pt x="274411" y="367309"/>
                  <a:pt x="265838" y="357796"/>
                </a:cubicBezTo>
                <a:cubicBezTo>
                  <a:pt x="265838" y="357796"/>
                  <a:pt x="264886" y="356845"/>
                  <a:pt x="264886" y="356845"/>
                </a:cubicBezTo>
                <a:cubicBezTo>
                  <a:pt x="224881" y="306429"/>
                  <a:pt x="212499" y="241743"/>
                  <a:pt x="217261" y="178960"/>
                </a:cubicBezTo>
                <a:cubicBezTo>
                  <a:pt x="220118" y="143764"/>
                  <a:pt x="228691" y="106665"/>
                  <a:pt x="248693" y="77176"/>
                </a:cubicBezTo>
                <a:cubicBezTo>
                  <a:pt x="252503" y="71469"/>
                  <a:pt x="253456" y="66712"/>
                  <a:pt x="249646" y="61004"/>
                </a:cubicBezTo>
                <a:cubicBezTo>
                  <a:pt x="246788" y="57200"/>
                  <a:pt x="243931" y="56248"/>
                  <a:pt x="240121" y="60053"/>
                </a:cubicBezTo>
                <a:cubicBezTo>
                  <a:pt x="239168" y="61004"/>
                  <a:pt x="237263" y="62907"/>
                  <a:pt x="236311" y="64810"/>
                </a:cubicBezTo>
                <a:cubicBezTo>
                  <a:pt x="221071" y="89542"/>
                  <a:pt x="204878" y="114275"/>
                  <a:pt x="196306" y="142813"/>
                </a:cubicBezTo>
                <a:cubicBezTo>
                  <a:pt x="185828" y="171350"/>
                  <a:pt x="180113" y="202742"/>
                  <a:pt x="179161" y="235084"/>
                </a:cubicBezTo>
                <a:close/>
                <a:moveTo>
                  <a:pt x="249646" y="82884"/>
                </a:moveTo>
                <a:cubicBezTo>
                  <a:pt x="246788" y="80029"/>
                  <a:pt x="241074" y="98104"/>
                  <a:pt x="241074" y="99055"/>
                </a:cubicBezTo>
                <a:cubicBezTo>
                  <a:pt x="235359" y="115226"/>
                  <a:pt x="231549" y="131397"/>
                  <a:pt x="227738" y="147569"/>
                </a:cubicBezTo>
                <a:cubicBezTo>
                  <a:pt x="221071" y="177058"/>
                  <a:pt x="219166" y="207498"/>
                  <a:pt x="222024" y="236987"/>
                </a:cubicBezTo>
                <a:cubicBezTo>
                  <a:pt x="223928" y="252207"/>
                  <a:pt x="226786" y="267427"/>
                  <a:pt x="231549" y="281696"/>
                </a:cubicBezTo>
                <a:cubicBezTo>
                  <a:pt x="240121" y="308331"/>
                  <a:pt x="254409" y="334015"/>
                  <a:pt x="273459" y="354942"/>
                </a:cubicBezTo>
                <a:cubicBezTo>
                  <a:pt x="275363" y="356845"/>
                  <a:pt x="278221" y="359699"/>
                  <a:pt x="280126" y="354942"/>
                </a:cubicBezTo>
                <a:cubicBezTo>
                  <a:pt x="290603" y="336868"/>
                  <a:pt x="300128" y="317843"/>
                  <a:pt x="309653" y="299770"/>
                </a:cubicBezTo>
                <a:cubicBezTo>
                  <a:pt x="311559" y="295964"/>
                  <a:pt x="310606" y="293111"/>
                  <a:pt x="308701" y="290257"/>
                </a:cubicBezTo>
                <a:cubicBezTo>
                  <a:pt x="278221" y="253158"/>
                  <a:pt x="254409" y="210352"/>
                  <a:pt x="249646" y="161838"/>
                </a:cubicBezTo>
                <a:cubicBezTo>
                  <a:pt x="247741" y="137105"/>
                  <a:pt x="247741" y="111421"/>
                  <a:pt x="249646" y="86688"/>
                </a:cubicBezTo>
                <a:cubicBezTo>
                  <a:pt x="250599" y="84786"/>
                  <a:pt x="250599" y="83835"/>
                  <a:pt x="249646" y="82884"/>
                </a:cubicBezTo>
                <a:close/>
                <a:moveTo>
                  <a:pt x="439193" y="1212023"/>
                </a:moveTo>
                <a:cubicBezTo>
                  <a:pt x="510631" y="1212023"/>
                  <a:pt x="582068" y="1204413"/>
                  <a:pt x="646838" y="1175875"/>
                </a:cubicBezTo>
                <a:cubicBezTo>
                  <a:pt x="652553" y="1173022"/>
                  <a:pt x="658268" y="1170168"/>
                  <a:pt x="662078" y="1166363"/>
                </a:cubicBezTo>
                <a:cubicBezTo>
                  <a:pt x="665888" y="1161606"/>
                  <a:pt x="668746" y="1154948"/>
                  <a:pt x="665888" y="1149240"/>
                </a:cubicBezTo>
                <a:cubicBezTo>
                  <a:pt x="662078" y="1139728"/>
                  <a:pt x="647791" y="1138777"/>
                  <a:pt x="639218" y="1144484"/>
                </a:cubicBezTo>
                <a:cubicBezTo>
                  <a:pt x="630646" y="1150191"/>
                  <a:pt x="625884" y="1159704"/>
                  <a:pt x="619216" y="1167314"/>
                </a:cubicBezTo>
                <a:cubicBezTo>
                  <a:pt x="600166" y="1190144"/>
                  <a:pt x="567781" y="1198706"/>
                  <a:pt x="539206" y="1191096"/>
                </a:cubicBezTo>
                <a:cubicBezTo>
                  <a:pt x="535396" y="1190144"/>
                  <a:pt x="531586" y="1188241"/>
                  <a:pt x="526824" y="1189193"/>
                </a:cubicBezTo>
                <a:cubicBezTo>
                  <a:pt x="523013" y="1190144"/>
                  <a:pt x="519203" y="1192047"/>
                  <a:pt x="516346" y="1193949"/>
                </a:cubicBezTo>
                <a:cubicBezTo>
                  <a:pt x="507774" y="1197754"/>
                  <a:pt x="498249" y="1198706"/>
                  <a:pt x="489676" y="1195852"/>
                </a:cubicBezTo>
                <a:cubicBezTo>
                  <a:pt x="485866" y="1194900"/>
                  <a:pt x="482056" y="1192047"/>
                  <a:pt x="477293" y="1191096"/>
                </a:cubicBezTo>
                <a:cubicBezTo>
                  <a:pt x="468721" y="1189193"/>
                  <a:pt x="459196" y="1192047"/>
                  <a:pt x="450624" y="1194900"/>
                </a:cubicBezTo>
                <a:cubicBezTo>
                  <a:pt x="423953" y="1202510"/>
                  <a:pt x="395378" y="1206316"/>
                  <a:pt x="367756" y="1201559"/>
                </a:cubicBezTo>
                <a:cubicBezTo>
                  <a:pt x="360136" y="1199657"/>
                  <a:pt x="351563" y="1197754"/>
                  <a:pt x="343943" y="1197754"/>
                </a:cubicBezTo>
                <a:cubicBezTo>
                  <a:pt x="338228" y="1197754"/>
                  <a:pt x="332513" y="1198706"/>
                  <a:pt x="325846" y="1199657"/>
                </a:cubicBezTo>
                <a:cubicBezTo>
                  <a:pt x="300128" y="1202510"/>
                  <a:pt x="275363" y="1192047"/>
                  <a:pt x="249646" y="1188241"/>
                </a:cubicBezTo>
                <a:cubicBezTo>
                  <a:pt x="230596" y="1185388"/>
                  <a:pt x="211546" y="1185388"/>
                  <a:pt x="192496" y="1182534"/>
                </a:cubicBezTo>
                <a:cubicBezTo>
                  <a:pt x="170588" y="1179681"/>
                  <a:pt x="146776" y="1171119"/>
                  <a:pt x="131536" y="1154948"/>
                </a:cubicBezTo>
                <a:cubicBezTo>
                  <a:pt x="129631" y="1153046"/>
                  <a:pt x="128678" y="1151143"/>
                  <a:pt x="126774" y="1150191"/>
                </a:cubicBezTo>
                <a:cubicBezTo>
                  <a:pt x="120106" y="1146387"/>
                  <a:pt x="107724" y="1149240"/>
                  <a:pt x="100103" y="1150191"/>
                </a:cubicBezTo>
                <a:cubicBezTo>
                  <a:pt x="89626" y="1151143"/>
                  <a:pt x="80101" y="1153046"/>
                  <a:pt x="69624" y="1154948"/>
                </a:cubicBezTo>
                <a:cubicBezTo>
                  <a:pt x="65813" y="1155899"/>
                  <a:pt x="54384" y="1155899"/>
                  <a:pt x="52478" y="1161606"/>
                </a:cubicBezTo>
                <a:cubicBezTo>
                  <a:pt x="50574" y="1167314"/>
                  <a:pt x="59146" y="1172071"/>
                  <a:pt x="62956" y="1173022"/>
                </a:cubicBezTo>
                <a:cubicBezTo>
                  <a:pt x="109628" y="1187290"/>
                  <a:pt x="158206" y="1193949"/>
                  <a:pt x="205831" y="1198706"/>
                </a:cubicBezTo>
                <a:cubicBezTo>
                  <a:pt x="257266" y="1204413"/>
                  <a:pt x="309653" y="1208218"/>
                  <a:pt x="362041" y="1211072"/>
                </a:cubicBezTo>
                <a:cubicBezTo>
                  <a:pt x="388711" y="1211072"/>
                  <a:pt x="414428" y="1212023"/>
                  <a:pt x="439193" y="1212023"/>
                </a:cubicBezTo>
                <a:close/>
                <a:moveTo>
                  <a:pt x="317274" y="286452"/>
                </a:moveTo>
                <a:cubicBezTo>
                  <a:pt x="327751" y="261720"/>
                  <a:pt x="333466" y="238889"/>
                  <a:pt x="330609" y="215108"/>
                </a:cubicBezTo>
                <a:cubicBezTo>
                  <a:pt x="330609" y="212254"/>
                  <a:pt x="328703" y="210352"/>
                  <a:pt x="327751" y="208449"/>
                </a:cubicBezTo>
                <a:cubicBezTo>
                  <a:pt x="310606" y="191326"/>
                  <a:pt x="295366" y="172301"/>
                  <a:pt x="285841" y="150423"/>
                </a:cubicBezTo>
                <a:cubicBezTo>
                  <a:pt x="280126" y="139007"/>
                  <a:pt x="275363" y="126641"/>
                  <a:pt x="272506" y="114275"/>
                </a:cubicBezTo>
                <a:cubicBezTo>
                  <a:pt x="270601" y="105713"/>
                  <a:pt x="269649" y="95250"/>
                  <a:pt x="263934" y="87640"/>
                </a:cubicBezTo>
                <a:cubicBezTo>
                  <a:pt x="261076" y="83835"/>
                  <a:pt x="258218" y="79078"/>
                  <a:pt x="256313" y="84786"/>
                </a:cubicBezTo>
                <a:cubicBezTo>
                  <a:pt x="255361" y="87640"/>
                  <a:pt x="255361" y="91445"/>
                  <a:pt x="255361" y="94298"/>
                </a:cubicBezTo>
                <a:cubicBezTo>
                  <a:pt x="255361" y="100006"/>
                  <a:pt x="255361" y="106665"/>
                  <a:pt x="255361" y="112372"/>
                </a:cubicBezTo>
                <a:cubicBezTo>
                  <a:pt x="255361" y="124739"/>
                  <a:pt x="255361" y="137105"/>
                  <a:pt x="256313" y="150423"/>
                </a:cubicBezTo>
                <a:cubicBezTo>
                  <a:pt x="258218" y="177058"/>
                  <a:pt x="265838" y="202742"/>
                  <a:pt x="277268" y="227474"/>
                </a:cubicBezTo>
                <a:cubicBezTo>
                  <a:pt x="282984" y="237938"/>
                  <a:pt x="287746" y="249353"/>
                  <a:pt x="294413" y="259817"/>
                </a:cubicBezTo>
                <a:cubicBezTo>
                  <a:pt x="294413" y="260768"/>
                  <a:pt x="317274" y="286452"/>
                  <a:pt x="317274" y="286452"/>
                </a:cubicBezTo>
                <a:close/>
                <a:moveTo>
                  <a:pt x="561113" y="1018918"/>
                </a:moveTo>
                <a:cubicBezTo>
                  <a:pt x="558256" y="1017016"/>
                  <a:pt x="554446" y="1024626"/>
                  <a:pt x="553493" y="1026528"/>
                </a:cubicBezTo>
                <a:cubicBezTo>
                  <a:pt x="542063" y="1050310"/>
                  <a:pt x="531586" y="1075994"/>
                  <a:pt x="520156" y="1099775"/>
                </a:cubicBezTo>
                <a:cubicBezTo>
                  <a:pt x="508726" y="1123556"/>
                  <a:pt x="494438" y="1145435"/>
                  <a:pt x="481103" y="1167314"/>
                </a:cubicBezTo>
                <a:cubicBezTo>
                  <a:pt x="479199" y="1170168"/>
                  <a:pt x="479199" y="1174924"/>
                  <a:pt x="480151" y="1176827"/>
                </a:cubicBezTo>
                <a:cubicBezTo>
                  <a:pt x="486818" y="1191096"/>
                  <a:pt x="503011" y="1191096"/>
                  <a:pt x="515393" y="1185388"/>
                </a:cubicBezTo>
                <a:cubicBezTo>
                  <a:pt x="537301" y="1174924"/>
                  <a:pt x="547778" y="1148289"/>
                  <a:pt x="555399" y="1126410"/>
                </a:cubicBezTo>
                <a:cubicBezTo>
                  <a:pt x="567781" y="1092165"/>
                  <a:pt x="566828" y="1057920"/>
                  <a:pt x="563018" y="1022723"/>
                </a:cubicBezTo>
                <a:cubicBezTo>
                  <a:pt x="563018" y="1021772"/>
                  <a:pt x="563018" y="1019870"/>
                  <a:pt x="561113" y="1018918"/>
                </a:cubicBezTo>
                <a:close/>
                <a:moveTo>
                  <a:pt x="381091" y="72420"/>
                </a:moveTo>
                <a:cubicBezTo>
                  <a:pt x="380138" y="72420"/>
                  <a:pt x="380138" y="71469"/>
                  <a:pt x="379186" y="72420"/>
                </a:cubicBezTo>
                <a:cubicBezTo>
                  <a:pt x="377281" y="73371"/>
                  <a:pt x="377281" y="78127"/>
                  <a:pt x="376328" y="79078"/>
                </a:cubicBezTo>
                <a:cubicBezTo>
                  <a:pt x="375376" y="82884"/>
                  <a:pt x="373471" y="86688"/>
                  <a:pt x="372518" y="89542"/>
                </a:cubicBezTo>
                <a:cubicBezTo>
                  <a:pt x="362993" y="112372"/>
                  <a:pt x="355374" y="136154"/>
                  <a:pt x="339181" y="155179"/>
                </a:cubicBezTo>
                <a:cubicBezTo>
                  <a:pt x="332513" y="162789"/>
                  <a:pt x="326799" y="170399"/>
                  <a:pt x="320131" y="178009"/>
                </a:cubicBezTo>
                <a:cubicBezTo>
                  <a:pt x="317274" y="180863"/>
                  <a:pt x="317274" y="183716"/>
                  <a:pt x="320131" y="186570"/>
                </a:cubicBezTo>
                <a:cubicBezTo>
                  <a:pt x="324893" y="191326"/>
                  <a:pt x="328703" y="196083"/>
                  <a:pt x="332513" y="200839"/>
                </a:cubicBezTo>
                <a:cubicBezTo>
                  <a:pt x="336324" y="205595"/>
                  <a:pt x="340134" y="206547"/>
                  <a:pt x="343943" y="201791"/>
                </a:cubicBezTo>
                <a:cubicBezTo>
                  <a:pt x="349659" y="195132"/>
                  <a:pt x="355374" y="189424"/>
                  <a:pt x="359184" y="181814"/>
                </a:cubicBezTo>
                <a:cubicBezTo>
                  <a:pt x="368709" y="166594"/>
                  <a:pt x="375376" y="149472"/>
                  <a:pt x="379186" y="132348"/>
                </a:cubicBezTo>
                <a:cubicBezTo>
                  <a:pt x="382996" y="116178"/>
                  <a:pt x="387759" y="96201"/>
                  <a:pt x="382996" y="79078"/>
                </a:cubicBezTo>
                <a:cubicBezTo>
                  <a:pt x="383949" y="79078"/>
                  <a:pt x="382996" y="73371"/>
                  <a:pt x="381091" y="72420"/>
                </a:cubicBezTo>
                <a:close/>
                <a:moveTo>
                  <a:pt x="359184" y="41980"/>
                </a:moveTo>
                <a:cubicBezTo>
                  <a:pt x="359184" y="41980"/>
                  <a:pt x="359184" y="41980"/>
                  <a:pt x="359184" y="41980"/>
                </a:cubicBezTo>
                <a:cubicBezTo>
                  <a:pt x="358231" y="42931"/>
                  <a:pt x="358231" y="43882"/>
                  <a:pt x="358231" y="44833"/>
                </a:cubicBezTo>
                <a:cubicBezTo>
                  <a:pt x="355374" y="85737"/>
                  <a:pt x="337276" y="127592"/>
                  <a:pt x="306796" y="156130"/>
                </a:cubicBezTo>
                <a:cubicBezTo>
                  <a:pt x="298224" y="163740"/>
                  <a:pt x="297271" y="161838"/>
                  <a:pt x="305843" y="171350"/>
                </a:cubicBezTo>
                <a:cubicBezTo>
                  <a:pt x="314416" y="182765"/>
                  <a:pt x="314416" y="179911"/>
                  <a:pt x="320131" y="171350"/>
                </a:cubicBezTo>
                <a:cubicBezTo>
                  <a:pt x="329656" y="158984"/>
                  <a:pt x="339181" y="146617"/>
                  <a:pt x="346801" y="133300"/>
                </a:cubicBezTo>
                <a:cubicBezTo>
                  <a:pt x="352516" y="122836"/>
                  <a:pt x="357278" y="111421"/>
                  <a:pt x="361088" y="100957"/>
                </a:cubicBezTo>
                <a:cubicBezTo>
                  <a:pt x="363946" y="92396"/>
                  <a:pt x="367756" y="83835"/>
                  <a:pt x="369661" y="74322"/>
                </a:cubicBezTo>
                <a:cubicBezTo>
                  <a:pt x="370613" y="66712"/>
                  <a:pt x="369661" y="59102"/>
                  <a:pt x="367756" y="52443"/>
                </a:cubicBezTo>
                <a:cubicBezTo>
                  <a:pt x="366803" y="49589"/>
                  <a:pt x="366803" y="45785"/>
                  <a:pt x="364899" y="43882"/>
                </a:cubicBezTo>
                <a:cubicBezTo>
                  <a:pt x="364899" y="41980"/>
                  <a:pt x="360136" y="40077"/>
                  <a:pt x="359184" y="41980"/>
                </a:cubicBezTo>
                <a:close/>
                <a:moveTo>
                  <a:pt x="239168" y="35321"/>
                </a:moveTo>
                <a:cubicBezTo>
                  <a:pt x="241074" y="39126"/>
                  <a:pt x="242026" y="41980"/>
                  <a:pt x="242978" y="44833"/>
                </a:cubicBezTo>
                <a:cubicBezTo>
                  <a:pt x="250599" y="57200"/>
                  <a:pt x="257266" y="69566"/>
                  <a:pt x="264886" y="82884"/>
                </a:cubicBezTo>
                <a:cubicBezTo>
                  <a:pt x="273459" y="97153"/>
                  <a:pt x="282031" y="110470"/>
                  <a:pt x="295366" y="119031"/>
                </a:cubicBezTo>
                <a:cubicBezTo>
                  <a:pt x="297271" y="119982"/>
                  <a:pt x="299176" y="121885"/>
                  <a:pt x="301081" y="120934"/>
                </a:cubicBezTo>
                <a:cubicBezTo>
                  <a:pt x="304891" y="120934"/>
                  <a:pt x="309653" y="112372"/>
                  <a:pt x="309653" y="108567"/>
                </a:cubicBezTo>
                <a:cubicBezTo>
                  <a:pt x="308701" y="102860"/>
                  <a:pt x="306796" y="97153"/>
                  <a:pt x="306796" y="91445"/>
                </a:cubicBezTo>
                <a:cubicBezTo>
                  <a:pt x="306796" y="84786"/>
                  <a:pt x="302986" y="81932"/>
                  <a:pt x="297271" y="80029"/>
                </a:cubicBezTo>
                <a:cubicBezTo>
                  <a:pt x="290603" y="77176"/>
                  <a:pt x="284888" y="74322"/>
                  <a:pt x="279174" y="70517"/>
                </a:cubicBezTo>
                <a:cubicBezTo>
                  <a:pt x="271553" y="63859"/>
                  <a:pt x="264886" y="56248"/>
                  <a:pt x="258218" y="48638"/>
                </a:cubicBezTo>
                <a:cubicBezTo>
                  <a:pt x="252503" y="42931"/>
                  <a:pt x="248693" y="36272"/>
                  <a:pt x="239168" y="35321"/>
                </a:cubicBezTo>
                <a:close/>
                <a:moveTo>
                  <a:pt x="347753" y="77176"/>
                </a:moveTo>
                <a:cubicBezTo>
                  <a:pt x="346801" y="77176"/>
                  <a:pt x="346801" y="76225"/>
                  <a:pt x="345849" y="76225"/>
                </a:cubicBezTo>
                <a:cubicBezTo>
                  <a:pt x="343943" y="78127"/>
                  <a:pt x="342038" y="80029"/>
                  <a:pt x="340134" y="82884"/>
                </a:cubicBezTo>
                <a:cubicBezTo>
                  <a:pt x="339181" y="84786"/>
                  <a:pt x="338228" y="87640"/>
                  <a:pt x="336324" y="89542"/>
                </a:cubicBezTo>
                <a:cubicBezTo>
                  <a:pt x="325846" y="106665"/>
                  <a:pt x="311559" y="120934"/>
                  <a:pt x="296318" y="134251"/>
                </a:cubicBezTo>
                <a:cubicBezTo>
                  <a:pt x="284888" y="144715"/>
                  <a:pt x="287746" y="142813"/>
                  <a:pt x="293461" y="155179"/>
                </a:cubicBezTo>
                <a:cubicBezTo>
                  <a:pt x="297271" y="162789"/>
                  <a:pt x="308701" y="145666"/>
                  <a:pt x="311559" y="143764"/>
                </a:cubicBezTo>
                <a:cubicBezTo>
                  <a:pt x="326799" y="126641"/>
                  <a:pt x="337276" y="104762"/>
                  <a:pt x="345849" y="82884"/>
                </a:cubicBezTo>
                <a:cubicBezTo>
                  <a:pt x="347753" y="80981"/>
                  <a:pt x="347753" y="79078"/>
                  <a:pt x="347753" y="77176"/>
                </a:cubicBezTo>
                <a:close/>
                <a:moveTo>
                  <a:pt x="302986" y="75273"/>
                </a:moveTo>
                <a:cubicBezTo>
                  <a:pt x="297271" y="56248"/>
                  <a:pt x="293461" y="38175"/>
                  <a:pt x="282984" y="21052"/>
                </a:cubicBezTo>
                <a:cubicBezTo>
                  <a:pt x="281078" y="34369"/>
                  <a:pt x="279174" y="47687"/>
                  <a:pt x="278221" y="61956"/>
                </a:cubicBezTo>
                <a:cubicBezTo>
                  <a:pt x="278221" y="62907"/>
                  <a:pt x="278221" y="63859"/>
                  <a:pt x="279174" y="64810"/>
                </a:cubicBezTo>
                <a:cubicBezTo>
                  <a:pt x="282031" y="70517"/>
                  <a:pt x="295366" y="76225"/>
                  <a:pt x="302986" y="75273"/>
                </a:cubicBezTo>
                <a:close/>
                <a:moveTo>
                  <a:pt x="313463" y="47687"/>
                </a:moveTo>
                <a:cubicBezTo>
                  <a:pt x="316321" y="61004"/>
                  <a:pt x="322988" y="74322"/>
                  <a:pt x="327751" y="86688"/>
                </a:cubicBezTo>
                <a:cubicBezTo>
                  <a:pt x="328703" y="89542"/>
                  <a:pt x="330609" y="89542"/>
                  <a:pt x="333466" y="87640"/>
                </a:cubicBezTo>
                <a:cubicBezTo>
                  <a:pt x="336324" y="84786"/>
                  <a:pt x="340134" y="80981"/>
                  <a:pt x="340134" y="76225"/>
                </a:cubicBezTo>
                <a:cubicBezTo>
                  <a:pt x="340134" y="69566"/>
                  <a:pt x="335371" y="62907"/>
                  <a:pt x="330609" y="58151"/>
                </a:cubicBezTo>
                <a:cubicBezTo>
                  <a:pt x="328703" y="55297"/>
                  <a:pt x="325846" y="52443"/>
                  <a:pt x="322988" y="50541"/>
                </a:cubicBezTo>
                <a:cubicBezTo>
                  <a:pt x="322036" y="50541"/>
                  <a:pt x="313463" y="46736"/>
                  <a:pt x="313463" y="47687"/>
                </a:cubicBezTo>
                <a:close/>
                <a:moveTo>
                  <a:pt x="313463" y="107616"/>
                </a:moveTo>
                <a:cubicBezTo>
                  <a:pt x="326799" y="102860"/>
                  <a:pt x="328703" y="92396"/>
                  <a:pt x="320131" y="83835"/>
                </a:cubicBezTo>
                <a:cubicBezTo>
                  <a:pt x="318226" y="81932"/>
                  <a:pt x="315368" y="79078"/>
                  <a:pt x="312511" y="78127"/>
                </a:cubicBezTo>
                <a:cubicBezTo>
                  <a:pt x="310606" y="77176"/>
                  <a:pt x="306796" y="76225"/>
                  <a:pt x="307749" y="80029"/>
                </a:cubicBezTo>
                <a:cubicBezTo>
                  <a:pt x="309653" y="89542"/>
                  <a:pt x="311559" y="98104"/>
                  <a:pt x="313463" y="107616"/>
                </a:cubicBezTo>
                <a:close/>
                <a:moveTo>
                  <a:pt x="257266" y="43882"/>
                </a:moveTo>
                <a:cubicBezTo>
                  <a:pt x="258218" y="48638"/>
                  <a:pt x="264886" y="53394"/>
                  <a:pt x="269649" y="54346"/>
                </a:cubicBezTo>
                <a:cubicBezTo>
                  <a:pt x="278221" y="56248"/>
                  <a:pt x="276316" y="41980"/>
                  <a:pt x="277268" y="37223"/>
                </a:cubicBezTo>
                <a:cubicBezTo>
                  <a:pt x="277268" y="35321"/>
                  <a:pt x="278221" y="31516"/>
                  <a:pt x="278221" y="29613"/>
                </a:cubicBezTo>
                <a:cubicBezTo>
                  <a:pt x="277268" y="23906"/>
                  <a:pt x="273459" y="28662"/>
                  <a:pt x="270601" y="30564"/>
                </a:cubicBezTo>
                <a:cubicBezTo>
                  <a:pt x="266791" y="34369"/>
                  <a:pt x="257266" y="39126"/>
                  <a:pt x="257266" y="43882"/>
                </a:cubicBezTo>
                <a:close/>
                <a:moveTo>
                  <a:pt x="278221" y="109519"/>
                </a:moveTo>
                <a:cubicBezTo>
                  <a:pt x="277268" y="109519"/>
                  <a:pt x="276316" y="109519"/>
                  <a:pt x="276316" y="111421"/>
                </a:cubicBezTo>
                <a:cubicBezTo>
                  <a:pt x="276316" y="116178"/>
                  <a:pt x="278221" y="122836"/>
                  <a:pt x="281078" y="127592"/>
                </a:cubicBezTo>
                <a:cubicBezTo>
                  <a:pt x="282031" y="129495"/>
                  <a:pt x="283936" y="132348"/>
                  <a:pt x="285841" y="132348"/>
                </a:cubicBezTo>
                <a:cubicBezTo>
                  <a:pt x="287746" y="132348"/>
                  <a:pt x="296318" y="125690"/>
                  <a:pt x="296318" y="125690"/>
                </a:cubicBezTo>
                <a:cubicBezTo>
                  <a:pt x="294413" y="123788"/>
                  <a:pt x="292509" y="121885"/>
                  <a:pt x="290603" y="119031"/>
                </a:cubicBezTo>
                <a:cubicBezTo>
                  <a:pt x="289651" y="118080"/>
                  <a:pt x="288699" y="118080"/>
                  <a:pt x="288699" y="117129"/>
                </a:cubicBezTo>
                <a:cubicBezTo>
                  <a:pt x="286793" y="116178"/>
                  <a:pt x="281078" y="110470"/>
                  <a:pt x="278221" y="109519"/>
                </a:cubicBez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D1E74971-D215-A64C-8DEE-24B0EFFED24F}"/>
              </a:ext>
            </a:extLst>
          </p:cNvPr>
          <p:cNvSpPr/>
          <p:nvPr userDrawn="1"/>
        </p:nvSpPr>
        <p:spPr>
          <a:xfrm>
            <a:off x="3843317" y="17858801"/>
            <a:ext cx="2777866" cy="3530844"/>
          </a:xfrm>
          <a:custGeom>
            <a:avLst/>
            <a:gdLst>
              <a:gd name="connsiteX0" fmla="*/ 245183 w 942975"/>
              <a:gd name="connsiteY0" fmla="*/ 168372 h 1198581"/>
              <a:gd name="connsiteX1" fmla="*/ 255660 w 942975"/>
              <a:gd name="connsiteY1" fmla="*/ 104638 h 1198581"/>
              <a:gd name="connsiteX2" fmla="*/ 265185 w 942975"/>
              <a:gd name="connsiteY2" fmla="*/ 67539 h 1198581"/>
              <a:gd name="connsiteX3" fmla="*/ 268995 w 942975"/>
              <a:gd name="connsiteY3" fmla="*/ 53271 h 1198581"/>
              <a:gd name="connsiteX4" fmla="*/ 293760 w 942975"/>
              <a:gd name="connsiteY4" fmla="*/ 46612 h 1198581"/>
              <a:gd name="connsiteX5" fmla="*/ 295665 w 942975"/>
              <a:gd name="connsiteY5" fmla="*/ 47563 h 1198581"/>
              <a:gd name="connsiteX6" fmla="*/ 333765 w 942975"/>
              <a:gd name="connsiteY6" fmla="*/ 84662 h 1198581"/>
              <a:gd name="connsiteX7" fmla="*/ 377580 w 942975"/>
              <a:gd name="connsiteY7" fmla="*/ 134127 h 1198581"/>
              <a:gd name="connsiteX8" fmla="*/ 409965 w 942975"/>
              <a:gd name="connsiteY8" fmla="*/ 188349 h 1198581"/>
              <a:gd name="connsiteX9" fmla="*/ 416633 w 942975"/>
              <a:gd name="connsiteY9" fmla="*/ 184544 h 1198581"/>
              <a:gd name="connsiteX10" fmla="*/ 419490 w 942975"/>
              <a:gd name="connsiteY10" fmla="*/ 169324 h 1198581"/>
              <a:gd name="connsiteX11" fmla="*/ 449018 w 942975"/>
              <a:gd name="connsiteY11" fmla="*/ 81808 h 1198581"/>
              <a:gd name="connsiteX12" fmla="*/ 470925 w 942975"/>
              <a:gd name="connsiteY12" fmla="*/ 39953 h 1198581"/>
              <a:gd name="connsiteX13" fmla="*/ 483308 w 942975"/>
              <a:gd name="connsiteY13" fmla="*/ 19025 h 1198581"/>
              <a:gd name="connsiteX14" fmla="*/ 496643 w 942975"/>
              <a:gd name="connsiteY14" fmla="*/ 0 h 1198581"/>
              <a:gd name="connsiteX15" fmla="*/ 541410 w 942975"/>
              <a:gd name="connsiteY15" fmla="*/ 85613 h 1198581"/>
              <a:gd name="connsiteX16" fmla="*/ 573795 w 942975"/>
              <a:gd name="connsiteY16" fmla="*/ 175031 h 1198581"/>
              <a:gd name="connsiteX17" fmla="*/ 575700 w 942975"/>
              <a:gd name="connsiteY17" fmla="*/ 174080 h 1198581"/>
              <a:gd name="connsiteX18" fmla="*/ 576653 w 942975"/>
              <a:gd name="connsiteY18" fmla="*/ 172177 h 1198581"/>
              <a:gd name="connsiteX19" fmla="*/ 679523 w 942975"/>
              <a:gd name="connsiteY19" fmla="*/ 74198 h 1198581"/>
              <a:gd name="connsiteX20" fmla="*/ 702383 w 942975"/>
              <a:gd name="connsiteY20" fmla="*/ 60881 h 1198581"/>
              <a:gd name="connsiteX21" fmla="*/ 710003 w 942975"/>
              <a:gd name="connsiteY21" fmla="*/ 58027 h 1198581"/>
              <a:gd name="connsiteX22" fmla="*/ 710003 w 942975"/>
              <a:gd name="connsiteY22" fmla="*/ 65637 h 1198581"/>
              <a:gd name="connsiteX23" fmla="*/ 710003 w 942975"/>
              <a:gd name="connsiteY23" fmla="*/ 68490 h 1198581"/>
              <a:gd name="connsiteX24" fmla="*/ 713813 w 942975"/>
              <a:gd name="connsiteY24" fmla="*/ 135078 h 1198581"/>
              <a:gd name="connsiteX25" fmla="*/ 715718 w 942975"/>
              <a:gd name="connsiteY25" fmla="*/ 188349 h 1198581"/>
              <a:gd name="connsiteX26" fmla="*/ 713813 w 942975"/>
              <a:gd name="connsiteY26" fmla="*/ 211179 h 1198581"/>
              <a:gd name="connsiteX27" fmla="*/ 719528 w 942975"/>
              <a:gd name="connsiteY27" fmla="*/ 208325 h 1198581"/>
              <a:gd name="connsiteX28" fmla="*/ 768105 w 942975"/>
              <a:gd name="connsiteY28" fmla="*/ 176934 h 1198581"/>
              <a:gd name="connsiteX29" fmla="*/ 816683 w 942975"/>
              <a:gd name="connsiteY29" fmla="*/ 142688 h 1198581"/>
              <a:gd name="connsiteX30" fmla="*/ 830970 w 942975"/>
              <a:gd name="connsiteY30" fmla="*/ 141737 h 1198581"/>
              <a:gd name="connsiteX31" fmla="*/ 833828 w 942975"/>
              <a:gd name="connsiteY31" fmla="*/ 153152 h 1198581"/>
              <a:gd name="connsiteX32" fmla="*/ 830970 w 942975"/>
              <a:gd name="connsiteY32" fmla="*/ 169324 h 1198581"/>
              <a:gd name="connsiteX33" fmla="*/ 824303 w 942975"/>
              <a:gd name="connsiteY33" fmla="*/ 193105 h 1198581"/>
              <a:gd name="connsiteX34" fmla="*/ 805253 w 942975"/>
              <a:gd name="connsiteY34" fmla="*/ 237814 h 1198581"/>
              <a:gd name="connsiteX35" fmla="*/ 798585 w 942975"/>
              <a:gd name="connsiteY35" fmla="*/ 248278 h 1198581"/>
              <a:gd name="connsiteX36" fmla="*/ 799538 w 942975"/>
              <a:gd name="connsiteY36" fmla="*/ 253034 h 1198581"/>
              <a:gd name="connsiteX37" fmla="*/ 818588 w 942975"/>
              <a:gd name="connsiteY37" fmla="*/ 238765 h 1198581"/>
              <a:gd name="connsiteX38" fmla="*/ 838590 w 942975"/>
              <a:gd name="connsiteY38" fmla="*/ 223545 h 1198581"/>
              <a:gd name="connsiteX39" fmla="*/ 876690 w 942975"/>
              <a:gd name="connsiteY39" fmla="*/ 195007 h 1198581"/>
              <a:gd name="connsiteX40" fmla="*/ 882405 w 942975"/>
              <a:gd name="connsiteY40" fmla="*/ 195007 h 1198581"/>
              <a:gd name="connsiteX41" fmla="*/ 884310 w 942975"/>
              <a:gd name="connsiteY41" fmla="*/ 200715 h 1198581"/>
              <a:gd name="connsiteX42" fmla="*/ 880500 w 942975"/>
              <a:gd name="connsiteY42" fmla="*/ 216887 h 1198581"/>
              <a:gd name="connsiteX43" fmla="*/ 827160 w 942975"/>
              <a:gd name="connsiteY43" fmla="*/ 322476 h 1198581"/>
              <a:gd name="connsiteX44" fmla="*/ 821445 w 942975"/>
              <a:gd name="connsiteY44" fmla="*/ 331037 h 1198581"/>
              <a:gd name="connsiteX45" fmla="*/ 854783 w 942975"/>
              <a:gd name="connsiteY45" fmla="*/ 314866 h 1198581"/>
              <a:gd name="connsiteX46" fmla="*/ 864308 w 942975"/>
              <a:gd name="connsiteY46" fmla="*/ 312012 h 1198581"/>
              <a:gd name="connsiteX47" fmla="*/ 870023 w 942975"/>
              <a:gd name="connsiteY47" fmla="*/ 318670 h 1198581"/>
              <a:gd name="connsiteX48" fmla="*/ 860498 w 942975"/>
              <a:gd name="connsiteY48" fmla="*/ 347208 h 1198581"/>
              <a:gd name="connsiteX49" fmla="*/ 878595 w 942975"/>
              <a:gd name="connsiteY49" fmla="*/ 341501 h 1198581"/>
              <a:gd name="connsiteX50" fmla="*/ 937650 w 942975"/>
              <a:gd name="connsiteY50" fmla="*/ 307256 h 1198581"/>
              <a:gd name="connsiteX51" fmla="*/ 947175 w 942975"/>
              <a:gd name="connsiteY51" fmla="*/ 309158 h 1198581"/>
              <a:gd name="connsiteX52" fmla="*/ 948128 w 942975"/>
              <a:gd name="connsiteY52" fmla="*/ 317719 h 1198581"/>
              <a:gd name="connsiteX53" fmla="*/ 916695 w 942975"/>
              <a:gd name="connsiteY53" fmla="*/ 384307 h 1198581"/>
              <a:gd name="connsiteX54" fmla="*/ 833828 w 942975"/>
              <a:gd name="connsiteY54" fmla="*/ 463261 h 1198581"/>
              <a:gd name="connsiteX55" fmla="*/ 832875 w 942975"/>
              <a:gd name="connsiteY55" fmla="*/ 469920 h 1198581"/>
              <a:gd name="connsiteX56" fmla="*/ 841448 w 942975"/>
              <a:gd name="connsiteY56" fmla="*/ 499409 h 1198581"/>
              <a:gd name="connsiteX57" fmla="*/ 836685 w 942975"/>
              <a:gd name="connsiteY57" fmla="*/ 590730 h 1198581"/>
              <a:gd name="connsiteX58" fmla="*/ 817635 w 942975"/>
              <a:gd name="connsiteY58" fmla="*/ 620218 h 1198581"/>
              <a:gd name="connsiteX59" fmla="*/ 810015 w 942975"/>
              <a:gd name="connsiteY59" fmla="*/ 630682 h 1198581"/>
              <a:gd name="connsiteX60" fmla="*/ 783345 w 942975"/>
              <a:gd name="connsiteY60" fmla="*/ 800957 h 1198581"/>
              <a:gd name="connsiteX61" fmla="*/ 760485 w 942975"/>
              <a:gd name="connsiteY61" fmla="*/ 927474 h 1198581"/>
              <a:gd name="connsiteX62" fmla="*/ 737625 w 942975"/>
              <a:gd name="connsiteY62" fmla="*/ 1055893 h 1198581"/>
              <a:gd name="connsiteX63" fmla="*/ 683333 w 942975"/>
              <a:gd name="connsiteY63" fmla="*/ 1153873 h 1198581"/>
              <a:gd name="connsiteX64" fmla="*/ 560460 w 942975"/>
              <a:gd name="connsiteY64" fmla="*/ 1201435 h 1198581"/>
              <a:gd name="connsiteX65" fmla="*/ 390915 w 942975"/>
              <a:gd name="connsiteY65" fmla="*/ 1198581 h 1198581"/>
              <a:gd name="connsiteX66" fmla="*/ 211845 w 942975"/>
              <a:gd name="connsiteY66" fmla="*/ 1160531 h 1198581"/>
              <a:gd name="connsiteX67" fmla="*/ 162315 w 942975"/>
              <a:gd name="connsiteY67" fmla="*/ 1086333 h 1198581"/>
              <a:gd name="connsiteX68" fmla="*/ 154695 w 942975"/>
              <a:gd name="connsiteY68" fmla="*/ 1049235 h 1198581"/>
              <a:gd name="connsiteX69" fmla="*/ 103260 w 942975"/>
              <a:gd name="connsiteY69" fmla="*/ 633536 h 1198581"/>
              <a:gd name="connsiteX70" fmla="*/ 96593 w 942975"/>
              <a:gd name="connsiteY70" fmla="*/ 623072 h 1198581"/>
              <a:gd name="connsiteX71" fmla="*/ 85163 w 942975"/>
              <a:gd name="connsiteY71" fmla="*/ 594534 h 1198581"/>
              <a:gd name="connsiteX72" fmla="*/ 80400 w 942975"/>
              <a:gd name="connsiteY72" fmla="*/ 552679 h 1198581"/>
              <a:gd name="connsiteX73" fmla="*/ 76590 w 942975"/>
              <a:gd name="connsiteY73" fmla="*/ 500360 h 1198581"/>
              <a:gd name="connsiteX74" fmla="*/ 72780 w 942975"/>
              <a:gd name="connsiteY74" fmla="*/ 493702 h 1198581"/>
              <a:gd name="connsiteX75" fmla="*/ 24203 w 942975"/>
              <a:gd name="connsiteY75" fmla="*/ 459457 h 1198581"/>
              <a:gd name="connsiteX76" fmla="*/ 2295 w 942975"/>
              <a:gd name="connsiteY76" fmla="*/ 433773 h 1198581"/>
              <a:gd name="connsiteX77" fmla="*/ 24203 w 942975"/>
              <a:gd name="connsiteY77" fmla="*/ 426163 h 1198581"/>
              <a:gd name="connsiteX78" fmla="*/ 64208 w 942975"/>
              <a:gd name="connsiteY78" fmla="*/ 430919 h 1198581"/>
              <a:gd name="connsiteX79" fmla="*/ 111833 w 942975"/>
              <a:gd name="connsiteY79" fmla="*/ 428065 h 1198581"/>
              <a:gd name="connsiteX80" fmla="*/ 128978 w 942975"/>
              <a:gd name="connsiteY80" fmla="*/ 426163 h 1198581"/>
              <a:gd name="connsiteX81" fmla="*/ 111833 w 942975"/>
              <a:gd name="connsiteY81" fmla="*/ 411894 h 1198581"/>
              <a:gd name="connsiteX82" fmla="*/ 62303 w 942975"/>
              <a:gd name="connsiteY82" fmla="*/ 345306 h 1198581"/>
              <a:gd name="connsiteX83" fmla="*/ 61350 w 942975"/>
              <a:gd name="connsiteY83" fmla="*/ 339598 h 1198581"/>
              <a:gd name="connsiteX84" fmla="*/ 66113 w 942975"/>
              <a:gd name="connsiteY84" fmla="*/ 338647 h 1198581"/>
              <a:gd name="connsiteX85" fmla="*/ 102308 w 942975"/>
              <a:gd name="connsiteY85" fmla="*/ 345306 h 1198581"/>
              <a:gd name="connsiteX86" fmla="*/ 151838 w 942975"/>
              <a:gd name="connsiteY86" fmla="*/ 351964 h 1198581"/>
              <a:gd name="connsiteX87" fmla="*/ 166125 w 942975"/>
              <a:gd name="connsiteY87" fmla="*/ 353867 h 1198581"/>
              <a:gd name="connsiteX88" fmla="*/ 162315 w 942975"/>
              <a:gd name="connsiteY88" fmla="*/ 349111 h 1198581"/>
              <a:gd name="connsiteX89" fmla="*/ 145170 w 942975"/>
              <a:gd name="connsiteY89" fmla="*/ 333891 h 1198581"/>
              <a:gd name="connsiteX90" fmla="*/ 88020 w 942975"/>
              <a:gd name="connsiteY90" fmla="*/ 260644 h 1198581"/>
              <a:gd name="connsiteX91" fmla="*/ 91830 w 942975"/>
              <a:gd name="connsiteY91" fmla="*/ 240668 h 1198581"/>
              <a:gd name="connsiteX92" fmla="*/ 122310 w 942975"/>
              <a:gd name="connsiteY92" fmla="*/ 253034 h 1198581"/>
              <a:gd name="connsiteX93" fmla="*/ 158505 w 942975"/>
              <a:gd name="connsiteY93" fmla="*/ 261595 h 1198581"/>
              <a:gd name="connsiteX94" fmla="*/ 167078 w 942975"/>
              <a:gd name="connsiteY94" fmla="*/ 262547 h 1198581"/>
              <a:gd name="connsiteX95" fmla="*/ 167078 w 942975"/>
              <a:gd name="connsiteY95" fmla="*/ 259693 h 1198581"/>
              <a:gd name="connsiteX96" fmla="*/ 153743 w 942975"/>
              <a:gd name="connsiteY96" fmla="*/ 172177 h 1198581"/>
              <a:gd name="connsiteX97" fmla="*/ 164220 w 942975"/>
              <a:gd name="connsiteY97" fmla="*/ 130322 h 1198581"/>
              <a:gd name="connsiteX98" fmla="*/ 228990 w 942975"/>
              <a:gd name="connsiteY98" fmla="*/ 180738 h 1198581"/>
              <a:gd name="connsiteX99" fmla="*/ 241373 w 942975"/>
              <a:gd name="connsiteY99" fmla="*/ 186446 h 1198581"/>
              <a:gd name="connsiteX100" fmla="*/ 245183 w 942975"/>
              <a:gd name="connsiteY100" fmla="*/ 168372 h 1198581"/>
              <a:gd name="connsiteX101" fmla="*/ 88020 w 942975"/>
              <a:gd name="connsiteY101" fmla="*/ 522239 h 1198581"/>
              <a:gd name="connsiteX102" fmla="*/ 93735 w 942975"/>
              <a:gd name="connsiteY102" fmla="*/ 584071 h 1198581"/>
              <a:gd name="connsiteX103" fmla="*/ 120405 w 942975"/>
              <a:gd name="connsiteY103" fmla="*/ 624024 h 1198581"/>
              <a:gd name="connsiteX104" fmla="*/ 270900 w 942975"/>
              <a:gd name="connsiteY104" fmla="*/ 637341 h 1198581"/>
              <a:gd name="connsiteX105" fmla="*/ 419490 w 942975"/>
              <a:gd name="connsiteY105" fmla="*/ 645902 h 1198581"/>
              <a:gd name="connsiteX106" fmla="*/ 568080 w 942975"/>
              <a:gd name="connsiteY106" fmla="*/ 647805 h 1198581"/>
              <a:gd name="connsiteX107" fmla="*/ 757628 w 942975"/>
              <a:gd name="connsiteY107" fmla="*/ 627828 h 1198581"/>
              <a:gd name="connsiteX108" fmla="*/ 818588 w 942975"/>
              <a:gd name="connsiteY108" fmla="*/ 606901 h 1198581"/>
              <a:gd name="connsiteX109" fmla="*/ 831923 w 942975"/>
              <a:gd name="connsiteY109" fmla="*/ 575509 h 1198581"/>
              <a:gd name="connsiteX110" fmla="*/ 836685 w 942975"/>
              <a:gd name="connsiteY110" fmla="*/ 493702 h 1198581"/>
              <a:gd name="connsiteX111" fmla="*/ 829065 w 942975"/>
              <a:gd name="connsiteY111" fmla="*/ 473725 h 1198581"/>
              <a:gd name="connsiteX112" fmla="*/ 827160 w 942975"/>
              <a:gd name="connsiteY112" fmla="*/ 481335 h 1198581"/>
              <a:gd name="connsiteX113" fmla="*/ 812873 w 942975"/>
              <a:gd name="connsiteY113" fmla="*/ 498458 h 1198581"/>
              <a:gd name="connsiteX114" fmla="*/ 715718 w 942975"/>
              <a:gd name="connsiteY114" fmla="*/ 522239 h 1198581"/>
              <a:gd name="connsiteX115" fmla="*/ 628088 w 942975"/>
              <a:gd name="connsiteY115" fmla="*/ 532703 h 1198581"/>
              <a:gd name="connsiteX116" fmla="*/ 527123 w 942975"/>
              <a:gd name="connsiteY116" fmla="*/ 537459 h 1198581"/>
              <a:gd name="connsiteX117" fmla="*/ 430920 w 942975"/>
              <a:gd name="connsiteY117" fmla="*/ 537459 h 1198581"/>
              <a:gd name="connsiteX118" fmla="*/ 391868 w 942975"/>
              <a:gd name="connsiteY118" fmla="*/ 531752 h 1198581"/>
              <a:gd name="connsiteX119" fmla="*/ 352815 w 942975"/>
              <a:gd name="connsiteY119" fmla="*/ 536508 h 1198581"/>
              <a:gd name="connsiteX120" fmla="*/ 224228 w 942975"/>
              <a:gd name="connsiteY120" fmla="*/ 537459 h 1198581"/>
              <a:gd name="connsiteX121" fmla="*/ 198510 w 942975"/>
              <a:gd name="connsiteY121" fmla="*/ 526044 h 1198581"/>
              <a:gd name="connsiteX122" fmla="*/ 178508 w 942975"/>
              <a:gd name="connsiteY122" fmla="*/ 515580 h 1198581"/>
              <a:gd name="connsiteX123" fmla="*/ 90878 w 942975"/>
              <a:gd name="connsiteY123" fmla="*/ 499409 h 1198581"/>
              <a:gd name="connsiteX124" fmla="*/ 85163 w 942975"/>
              <a:gd name="connsiteY124" fmla="*/ 498458 h 1198581"/>
              <a:gd name="connsiteX125" fmla="*/ 88020 w 942975"/>
              <a:gd name="connsiteY125" fmla="*/ 522239 h 1198581"/>
              <a:gd name="connsiteX126" fmla="*/ 718575 w 942975"/>
              <a:gd name="connsiteY126" fmla="*/ 896082 h 1198581"/>
              <a:gd name="connsiteX127" fmla="*/ 690000 w 942975"/>
              <a:gd name="connsiteY127" fmla="*/ 973134 h 1198581"/>
              <a:gd name="connsiteX128" fmla="*/ 655710 w 942975"/>
              <a:gd name="connsiteY128" fmla="*/ 1036868 h 1198581"/>
              <a:gd name="connsiteX129" fmla="*/ 588083 w 942975"/>
              <a:gd name="connsiteY129" fmla="*/ 1054942 h 1198581"/>
              <a:gd name="connsiteX130" fmla="*/ 535695 w 942975"/>
              <a:gd name="connsiteY130" fmla="*/ 1002623 h 1198581"/>
              <a:gd name="connsiteX131" fmla="*/ 504263 w 942975"/>
              <a:gd name="connsiteY131" fmla="*/ 934132 h 1198581"/>
              <a:gd name="connsiteX132" fmla="*/ 483308 w 942975"/>
              <a:gd name="connsiteY132" fmla="*/ 859935 h 1198581"/>
              <a:gd name="connsiteX133" fmla="*/ 481403 w 942975"/>
              <a:gd name="connsiteY133" fmla="*/ 851373 h 1198581"/>
              <a:gd name="connsiteX134" fmla="*/ 479498 w 942975"/>
              <a:gd name="connsiteY134" fmla="*/ 845666 h 1198581"/>
              <a:gd name="connsiteX135" fmla="*/ 474735 w 942975"/>
              <a:gd name="connsiteY135" fmla="*/ 846617 h 1198581"/>
              <a:gd name="connsiteX136" fmla="*/ 459495 w 942975"/>
              <a:gd name="connsiteY136" fmla="*/ 858032 h 1198581"/>
              <a:gd name="connsiteX137" fmla="*/ 445208 w 942975"/>
              <a:gd name="connsiteY137" fmla="*/ 866594 h 1198581"/>
              <a:gd name="connsiteX138" fmla="*/ 443303 w 942975"/>
              <a:gd name="connsiteY138" fmla="*/ 876106 h 1198581"/>
              <a:gd name="connsiteX139" fmla="*/ 465210 w 942975"/>
              <a:gd name="connsiteY139" fmla="*/ 956963 h 1198581"/>
              <a:gd name="connsiteX140" fmla="*/ 491880 w 942975"/>
              <a:gd name="connsiteY140" fmla="*/ 1033063 h 1198581"/>
              <a:gd name="connsiteX141" fmla="*/ 509025 w 942975"/>
              <a:gd name="connsiteY141" fmla="*/ 1066357 h 1198581"/>
              <a:gd name="connsiteX142" fmla="*/ 544268 w 942975"/>
              <a:gd name="connsiteY142" fmla="*/ 1112017 h 1198581"/>
              <a:gd name="connsiteX143" fmla="*/ 589988 w 942975"/>
              <a:gd name="connsiteY143" fmla="*/ 1146262 h 1198581"/>
              <a:gd name="connsiteX144" fmla="*/ 654758 w 942975"/>
              <a:gd name="connsiteY144" fmla="*/ 1153873 h 1198581"/>
              <a:gd name="connsiteX145" fmla="*/ 682380 w 942975"/>
              <a:gd name="connsiteY145" fmla="*/ 1138652 h 1198581"/>
              <a:gd name="connsiteX146" fmla="*/ 727148 w 942975"/>
              <a:gd name="connsiteY146" fmla="*/ 1063504 h 1198581"/>
              <a:gd name="connsiteX147" fmla="*/ 760485 w 942975"/>
              <a:gd name="connsiteY147" fmla="*/ 894180 h 1198581"/>
              <a:gd name="connsiteX148" fmla="*/ 761438 w 942975"/>
              <a:gd name="connsiteY148" fmla="*/ 881813 h 1198581"/>
              <a:gd name="connsiteX149" fmla="*/ 750008 w 942975"/>
              <a:gd name="connsiteY149" fmla="*/ 878960 h 1198581"/>
              <a:gd name="connsiteX150" fmla="*/ 739530 w 942975"/>
              <a:gd name="connsiteY150" fmla="*/ 876106 h 1198581"/>
              <a:gd name="connsiteX151" fmla="*/ 728100 w 942975"/>
              <a:gd name="connsiteY151" fmla="*/ 872301 h 1198581"/>
              <a:gd name="connsiteX152" fmla="*/ 718575 w 942975"/>
              <a:gd name="connsiteY152" fmla="*/ 896082 h 1198581"/>
              <a:gd name="connsiteX153" fmla="*/ 426158 w 942975"/>
              <a:gd name="connsiteY153" fmla="*/ 866594 h 1198581"/>
              <a:gd name="connsiteX154" fmla="*/ 486165 w 942975"/>
              <a:gd name="connsiteY154" fmla="*/ 831397 h 1198581"/>
              <a:gd name="connsiteX155" fmla="*/ 531885 w 942975"/>
              <a:gd name="connsiteY155" fmla="*/ 780981 h 1198581"/>
              <a:gd name="connsiteX156" fmla="*/ 575700 w 942975"/>
              <a:gd name="connsiteY156" fmla="*/ 663025 h 1198581"/>
              <a:gd name="connsiteX157" fmla="*/ 569033 w 942975"/>
              <a:gd name="connsiteY157" fmla="*/ 656366 h 1198581"/>
              <a:gd name="connsiteX158" fmla="*/ 519503 w 942975"/>
              <a:gd name="connsiteY158" fmla="*/ 660171 h 1198581"/>
              <a:gd name="connsiteX159" fmla="*/ 511883 w 942975"/>
              <a:gd name="connsiteY159" fmla="*/ 665878 h 1198581"/>
              <a:gd name="connsiteX160" fmla="*/ 469020 w 942975"/>
              <a:gd name="connsiteY160" fmla="*/ 757199 h 1198581"/>
              <a:gd name="connsiteX161" fmla="*/ 427110 w 942975"/>
              <a:gd name="connsiteY161" fmla="*/ 789542 h 1198581"/>
              <a:gd name="connsiteX162" fmla="*/ 361388 w 942975"/>
              <a:gd name="connsiteY162" fmla="*/ 733418 h 1198581"/>
              <a:gd name="connsiteX163" fmla="*/ 336623 w 942975"/>
              <a:gd name="connsiteY163" fmla="*/ 658269 h 1198581"/>
              <a:gd name="connsiteX164" fmla="*/ 327098 w 942975"/>
              <a:gd name="connsiteY164" fmla="*/ 649708 h 1198581"/>
              <a:gd name="connsiteX165" fmla="*/ 288998 w 942975"/>
              <a:gd name="connsiteY165" fmla="*/ 648756 h 1198581"/>
              <a:gd name="connsiteX166" fmla="*/ 269948 w 942975"/>
              <a:gd name="connsiteY166" fmla="*/ 645902 h 1198581"/>
              <a:gd name="connsiteX167" fmla="*/ 264233 w 942975"/>
              <a:gd name="connsiteY167" fmla="*/ 651610 h 1198581"/>
              <a:gd name="connsiteX168" fmla="*/ 274710 w 942975"/>
              <a:gd name="connsiteY168" fmla="*/ 699172 h 1198581"/>
              <a:gd name="connsiteX169" fmla="*/ 291855 w 942975"/>
              <a:gd name="connsiteY169" fmla="*/ 739125 h 1198581"/>
              <a:gd name="connsiteX170" fmla="*/ 349005 w 942975"/>
              <a:gd name="connsiteY170" fmla="*/ 824738 h 1198581"/>
              <a:gd name="connsiteX171" fmla="*/ 417585 w 942975"/>
              <a:gd name="connsiteY171" fmla="*/ 866594 h 1198581"/>
              <a:gd name="connsiteX172" fmla="*/ 426158 w 942975"/>
              <a:gd name="connsiteY172" fmla="*/ 866594 h 1198581"/>
              <a:gd name="connsiteX173" fmla="*/ 316620 w 942975"/>
              <a:gd name="connsiteY173" fmla="*/ 868496 h 1198581"/>
              <a:gd name="connsiteX174" fmla="*/ 285188 w 942975"/>
              <a:gd name="connsiteY174" fmla="*/ 918913 h 1198581"/>
              <a:gd name="connsiteX175" fmla="*/ 224228 w 942975"/>
              <a:gd name="connsiteY175" fmla="*/ 865642 h 1198581"/>
              <a:gd name="connsiteX176" fmla="*/ 215655 w 942975"/>
              <a:gd name="connsiteY176" fmla="*/ 829494 h 1198581"/>
              <a:gd name="connsiteX177" fmla="*/ 212798 w 942975"/>
              <a:gd name="connsiteY177" fmla="*/ 811421 h 1198581"/>
              <a:gd name="connsiteX178" fmla="*/ 209940 w 942975"/>
              <a:gd name="connsiteY178" fmla="*/ 794298 h 1198581"/>
              <a:gd name="connsiteX179" fmla="*/ 168983 w 942975"/>
              <a:gd name="connsiteY179" fmla="*/ 836153 h 1198581"/>
              <a:gd name="connsiteX180" fmla="*/ 162315 w 942975"/>
              <a:gd name="connsiteY180" fmla="*/ 844715 h 1198581"/>
              <a:gd name="connsiteX181" fmla="*/ 161363 w 942975"/>
              <a:gd name="connsiteY181" fmla="*/ 856129 h 1198581"/>
              <a:gd name="connsiteX182" fmla="*/ 188033 w 942975"/>
              <a:gd name="connsiteY182" fmla="*/ 986451 h 1198581"/>
              <a:gd name="connsiteX183" fmla="*/ 214703 w 942975"/>
              <a:gd name="connsiteY183" fmla="*/ 1030210 h 1198581"/>
              <a:gd name="connsiteX184" fmla="*/ 260423 w 942975"/>
              <a:gd name="connsiteY184" fmla="*/ 1051137 h 1198581"/>
              <a:gd name="connsiteX185" fmla="*/ 304238 w 942975"/>
              <a:gd name="connsiteY185" fmla="*/ 1033063 h 1198581"/>
              <a:gd name="connsiteX186" fmla="*/ 333765 w 942975"/>
              <a:gd name="connsiteY186" fmla="*/ 994061 h 1198581"/>
              <a:gd name="connsiteX187" fmla="*/ 374723 w 942975"/>
              <a:gd name="connsiteY187" fmla="*/ 881813 h 1198581"/>
              <a:gd name="connsiteX188" fmla="*/ 375675 w 942975"/>
              <a:gd name="connsiteY188" fmla="*/ 860886 h 1198581"/>
              <a:gd name="connsiteX189" fmla="*/ 366150 w 942975"/>
              <a:gd name="connsiteY189" fmla="*/ 847568 h 1198581"/>
              <a:gd name="connsiteX190" fmla="*/ 347100 w 942975"/>
              <a:gd name="connsiteY190" fmla="*/ 828543 h 1198581"/>
              <a:gd name="connsiteX191" fmla="*/ 329003 w 942975"/>
              <a:gd name="connsiteY191" fmla="*/ 810469 h 1198581"/>
              <a:gd name="connsiteX192" fmla="*/ 316620 w 942975"/>
              <a:gd name="connsiteY192" fmla="*/ 868496 h 1198581"/>
              <a:gd name="connsiteX193" fmla="*/ 664283 w 942975"/>
              <a:gd name="connsiteY193" fmla="*/ 856129 h 1198581"/>
              <a:gd name="connsiteX194" fmla="*/ 634755 w 942975"/>
              <a:gd name="connsiteY194" fmla="*/ 917010 h 1198581"/>
              <a:gd name="connsiteX195" fmla="*/ 561413 w 942975"/>
              <a:gd name="connsiteY195" fmla="*/ 915107 h 1198581"/>
              <a:gd name="connsiteX196" fmla="*/ 529028 w 942975"/>
              <a:gd name="connsiteY196" fmla="*/ 822836 h 1198581"/>
              <a:gd name="connsiteX197" fmla="*/ 522360 w 942975"/>
              <a:gd name="connsiteY197" fmla="*/ 800957 h 1198581"/>
              <a:gd name="connsiteX198" fmla="*/ 502358 w 942975"/>
              <a:gd name="connsiteY198" fmla="*/ 823787 h 1198581"/>
              <a:gd name="connsiteX199" fmla="*/ 486165 w 942975"/>
              <a:gd name="connsiteY199" fmla="*/ 845666 h 1198581"/>
              <a:gd name="connsiteX200" fmla="*/ 490928 w 942975"/>
              <a:gd name="connsiteY200" fmla="*/ 864691 h 1198581"/>
              <a:gd name="connsiteX201" fmla="*/ 495690 w 942975"/>
              <a:gd name="connsiteY201" fmla="*/ 884667 h 1198581"/>
              <a:gd name="connsiteX202" fmla="*/ 509025 w 942975"/>
              <a:gd name="connsiteY202" fmla="*/ 927474 h 1198581"/>
              <a:gd name="connsiteX203" fmla="*/ 563318 w 942975"/>
              <a:gd name="connsiteY203" fmla="*/ 1027355 h 1198581"/>
              <a:gd name="connsiteX204" fmla="*/ 642375 w 942975"/>
              <a:gd name="connsiteY204" fmla="*/ 1039722 h 1198581"/>
              <a:gd name="connsiteX205" fmla="*/ 688095 w 942975"/>
              <a:gd name="connsiteY205" fmla="*/ 959816 h 1198581"/>
              <a:gd name="connsiteX206" fmla="*/ 720480 w 942975"/>
              <a:gd name="connsiteY206" fmla="*/ 872301 h 1198581"/>
              <a:gd name="connsiteX207" fmla="*/ 717623 w 942975"/>
              <a:gd name="connsiteY207" fmla="*/ 863740 h 1198581"/>
              <a:gd name="connsiteX208" fmla="*/ 683333 w 942975"/>
              <a:gd name="connsiteY208" fmla="*/ 839007 h 1198581"/>
              <a:gd name="connsiteX209" fmla="*/ 672855 w 942975"/>
              <a:gd name="connsiteY209" fmla="*/ 830446 h 1198581"/>
              <a:gd name="connsiteX210" fmla="*/ 664283 w 942975"/>
              <a:gd name="connsiteY210" fmla="*/ 856129 h 1198581"/>
              <a:gd name="connsiteX211" fmla="*/ 386153 w 942975"/>
              <a:gd name="connsiteY211" fmla="*/ 861837 h 1198581"/>
              <a:gd name="connsiteX212" fmla="*/ 373770 w 942975"/>
              <a:gd name="connsiteY212" fmla="*/ 913205 h 1198581"/>
              <a:gd name="connsiteX213" fmla="*/ 320430 w 942975"/>
              <a:gd name="connsiteY213" fmla="*/ 1026404 h 1198581"/>
              <a:gd name="connsiteX214" fmla="*/ 290903 w 942975"/>
              <a:gd name="connsiteY214" fmla="*/ 1051137 h 1198581"/>
              <a:gd name="connsiteX215" fmla="*/ 219465 w 942975"/>
              <a:gd name="connsiteY215" fmla="*/ 1040673 h 1198581"/>
              <a:gd name="connsiteX216" fmla="*/ 184223 w 942975"/>
              <a:gd name="connsiteY216" fmla="*/ 988354 h 1198581"/>
              <a:gd name="connsiteX217" fmla="*/ 161363 w 942975"/>
              <a:gd name="connsiteY217" fmla="*/ 907497 h 1198581"/>
              <a:gd name="connsiteX218" fmla="*/ 155648 w 942975"/>
              <a:gd name="connsiteY218" fmla="*/ 853276 h 1198581"/>
              <a:gd name="connsiteX219" fmla="*/ 154695 w 942975"/>
              <a:gd name="connsiteY219" fmla="*/ 847568 h 1198581"/>
              <a:gd name="connsiteX220" fmla="*/ 133740 w 942975"/>
              <a:gd name="connsiteY220" fmla="*/ 860886 h 1198581"/>
              <a:gd name="connsiteX221" fmla="*/ 147075 w 942975"/>
              <a:gd name="connsiteY221" fmla="*/ 955060 h 1198581"/>
              <a:gd name="connsiteX222" fmla="*/ 208035 w 942975"/>
              <a:gd name="connsiteY222" fmla="*/ 1093943 h 1198581"/>
              <a:gd name="connsiteX223" fmla="*/ 313763 w 942975"/>
              <a:gd name="connsiteY223" fmla="*/ 1097748 h 1198581"/>
              <a:gd name="connsiteX224" fmla="*/ 356625 w 942975"/>
              <a:gd name="connsiteY224" fmla="*/ 1057796 h 1198581"/>
              <a:gd name="connsiteX225" fmla="*/ 429015 w 942975"/>
              <a:gd name="connsiteY225" fmla="*/ 880862 h 1198581"/>
              <a:gd name="connsiteX226" fmla="*/ 430920 w 942975"/>
              <a:gd name="connsiteY226" fmla="*/ 874204 h 1198581"/>
              <a:gd name="connsiteX227" fmla="*/ 386153 w 942975"/>
              <a:gd name="connsiteY227" fmla="*/ 861837 h 1198581"/>
              <a:gd name="connsiteX228" fmla="*/ 571890 w 942975"/>
              <a:gd name="connsiteY228" fmla="*/ 282523 h 1198581"/>
              <a:gd name="connsiteX229" fmla="*/ 585225 w 942975"/>
              <a:gd name="connsiteY229" fmla="*/ 268254 h 1198581"/>
              <a:gd name="connsiteX230" fmla="*/ 603323 w 942975"/>
              <a:gd name="connsiteY230" fmla="*/ 246375 h 1198581"/>
              <a:gd name="connsiteX231" fmla="*/ 615705 w 942975"/>
              <a:gd name="connsiteY231" fmla="*/ 228301 h 1198581"/>
              <a:gd name="connsiteX232" fmla="*/ 618563 w 942975"/>
              <a:gd name="connsiteY232" fmla="*/ 235912 h 1198581"/>
              <a:gd name="connsiteX233" fmla="*/ 618563 w 942975"/>
              <a:gd name="connsiteY233" fmla="*/ 252083 h 1198581"/>
              <a:gd name="connsiteX234" fmla="*/ 616658 w 942975"/>
              <a:gd name="connsiteY234" fmla="*/ 303451 h 1198581"/>
              <a:gd name="connsiteX235" fmla="*/ 608085 w 942975"/>
              <a:gd name="connsiteY235" fmla="*/ 325329 h 1198581"/>
              <a:gd name="connsiteX236" fmla="*/ 604275 w 942975"/>
              <a:gd name="connsiteY236" fmla="*/ 336744 h 1198581"/>
              <a:gd name="connsiteX237" fmla="*/ 601418 w 942975"/>
              <a:gd name="connsiteY237" fmla="*/ 347208 h 1198581"/>
              <a:gd name="connsiteX238" fmla="*/ 627135 w 942975"/>
              <a:gd name="connsiteY238" fmla="*/ 333891 h 1198581"/>
              <a:gd name="connsiteX239" fmla="*/ 644280 w 942975"/>
              <a:gd name="connsiteY239" fmla="*/ 319622 h 1198581"/>
              <a:gd name="connsiteX240" fmla="*/ 694763 w 942975"/>
              <a:gd name="connsiteY240" fmla="*/ 248278 h 1198581"/>
              <a:gd name="connsiteX241" fmla="*/ 710955 w 942975"/>
              <a:gd name="connsiteY241" fmla="*/ 169324 h 1198581"/>
              <a:gd name="connsiteX242" fmla="*/ 707145 w 942975"/>
              <a:gd name="connsiteY242" fmla="*/ 131274 h 1198581"/>
              <a:gd name="connsiteX243" fmla="*/ 705240 w 942975"/>
              <a:gd name="connsiteY243" fmla="*/ 94174 h 1198581"/>
              <a:gd name="connsiteX244" fmla="*/ 703335 w 942975"/>
              <a:gd name="connsiteY244" fmla="*/ 68490 h 1198581"/>
              <a:gd name="connsiteX245" fmla="*/ 671903 w 942975"/>
              <a:gd name="connsiteY245" fmla="*/ 84662 h 1198581"/>
              <a:gd name="connsiteX246" fmla="*/ 616658 w 942975"/>
              <a:gd name="connsiteY246" fmla="*/ 125566 h 1198581"/>
              <a:gd name="connsiteX247" fmla="*/ 581415 w 942975"/>
              <a:gd name="connsiteY247" fmla="*/ 173129 h 1198581"/>
              <a:gd name="connsiteX248" fmla="*/ 575700 w 942975"/>
              <a:gd name="connsiteY248" fmla="*/ 202618 h 1198581"/>
              <a:gd name="connsiteX249" fmla="*/ 569985 w 942975"/>
              <a:gd name="connsiteY249" fmla="*/ 257790 h 1198581"/>
              <a:gd name="connsiteX250" fmla="*/ 566175 w 942975"/>
              <a:gd name="connsiteY250" fmla="*/ 280620 h 1198581"/>
              <a:gd name="connsiteX251" fmla="*/ 568080 w 942975"/>
              <a:gd name="connsiteY251" fmla="*/ 285376 h 1198581"/>
              <a:gd name="connsiteX252" fmla="*/ 571890 w 942975"/>
              <a:gd name="connsiteY252" fmla="*/ 282523 h 1198581"/>
              <a:gd name="connsiteX253" fmla="*/ 369960 w 942975"/>
              <a:gd name="connsiteY253" fmla="*/ 335793 h 1198581"/>
              <a:gd name="connsiteX254" fmla="*/ 360435 w 942975"/>
              <a:gd name="connsiteY254" fmla="*/ 232106 h 1198581"/>
              <a:gd name="connsiteX255" fmla="*/ 408060 w 942975"/>
              <a:gd name="connsiteY255" fmla="*/ 267303 h 1198581"/>
              <a:gd name="connsiteX256" fmla="*/ 409013 w 942975"/>
              <a:gd name="connsiteY256" fmla="*/ 204520 h 1198581"/>
              <a:gd name="connsiteX257" fmla="*/ 396630 w 942975"/>
              <a:gd name="connsiteY257" fmla="*/ 175982 h 1198581"/>
              <a:gd name="connsiteX258" fmla="*/ 285188 w 942975"/>
              <a:gd name="connsiteY258" fmla="*/ 49465 h 1198581"/>
              <a:gd name="connsiteX259" fmla="*/ 281378 w 942975"/>
              <a:gd name="connsiteY259" fmla="*/ 47563 h 1198581"/>
              <a:gd name="connsiteX260" fmla="*/ 276615 w 942975"/>
              <a:gd name="connsiteY260" fmla="*/ 53271 h 1198581"/>
              <a:gd name="connsiteX261" fmla="*/ 273758 w 942975"/>
              <a:gd name="connsiteY261" fmla="*/ 96077 h 1198581"/>
              <a:gd name="connsiteX262" fmla="*/ 282330 w 942975"/>
              <a:gd name="connsiteY262" fmla="*/ 201666 h 1198581"/>
              <a:gd name="connsiteX263" fmla="*/ 317573 w 942975"/>
              <a:gd name="connsiteY263" fmla="*/ 300597 h 1198581"/>
              <a:gd name="connsiteX264" fmla="*/ 324240 w 942975"/>
              <a:gd name="connsiteY264" fmla="*/ 310109 h 1198581"/>
              <a:gd name="connsiteX265" fmla="*/ 336623 w 942975"/>
              <a:gd name="connsiteY265" fmla="*/ 318670 h 1198581"/>
              <a:gd name="connsiteX266" fmla="*/ 369960 w 942975"/>
              <a:gd name="connsiteY266" fmla="*/ 335793 h 1198581"/>
              <a:gd name="connsiteX267" fmla="*/ 369960 w 942975"/>
              <a:gd name="connsiteY267" fmla="*/ 335793 h 1198581"/>
              <a:gd name="connsiteX268" fmla="*/ 511883 w 942975"/>
              <a:gd name="connsiteY268" fmla="*/ 189300 h 1198581"/>
              <a:gd name="connsiteX269" fmla="*/ 531885 w 942975"/>
              <a:gd name="connsiteY269" fmla="*/ 218789 h 1198581"/>
              <a:gd name="connsiteX270" fmla="*/ 557603 w 942975"/>
              <a:gd name="connsiteY270" fmla="*/ 264449 h 1198581"/>
              <a:gd name="connsiteX271" fmla="*/ 559508 w 942975"/>
              <a:gd name="connsiteY271" fmla="*/ 261595 h 1198581"/>
              <a:gd name="connsiteX272" fmla="*/ 564270 w 942975"/>
              <a:gd name="connsiteY272" fmla="*/ 166470 h 1198581"/>
              <a:gd name="connsiteX273" fmla="*/ 554745 w 942975"/>
              <a:gd name="connsiteY273" fmla="*/ 134127 h 1198581"/>
              <a:gd name="connsiteX274" fmla="*/ 526170 w 942975"/>
              <a:gd name="connsiteY274" fmla="*/ 69442 h 1198581"/>
              <a:gd name="connsiteX275" fmla="*/ 497595 w 942975"/>
              <a:gd name="connsiteY275" fmla="*/ 16171 h 1198581"/>
              <a:gd name="connsiteX276" fmla="*/ 494738 w 942975"/>
              <a:gd name="connsiteY276" fmla="*/ 12367 h 1198581"/>
              <a:gd name="connsiteX277" fmla="*/ 481403 w 942975"/>
              <a:gd name="connsiteY277" fmla="*/ 32343 h 1198581"/>
              <a:gd name="connsiteX278" fmla="*/ 450923 w 942975"/>
              <a:gd name="connsiteY278" fmla="*/ 92272 h 1198581"/>
              <a:gd name="connsiteX279" fmla="*/ 427110 w 942975"/>
              <a:gd name="connsiteY279" fmla="*/ 170275 h 1198581"/>
              <a:gd name="connsiteX280" fmla="*/ 418538 w 942975"/>
              <a:gd name="connsiteY280" fmla="*/ 220691 h 1198581"/>
              <a:gd name="connsiteX281" fmla="*/ 419490 w 942975"/>
              <a:gd name="connsiteY281" fmla="*/ 273962 h 1198581"/>
              <a:gd name="connsiteX282" fmla="*/ 432825 w 942975"/>
              <a:gd name="connsiteY282" fmla="*/ 291084 h 1198581"/>
              <a:gd name="connsiteX283" fmla="*/ 434730 w 942975"/>
              <a:gd name="connsiteY283" fmla="*/ 274913 h 1198581"/>
              <a:gd name="connsiteX284" fmla="*/ 440445 w 942975"/>
              <a:gd name="connsiteY284" fmla="*/ 259693 h 1198581"/>
              <a:gd name="connsiteX285" fmla="*/ 458543 w 942975"/>
              <a:gd name="connsiteY285" fmla="*/ 234009 h 1198581"/>
              <a:gd name="connsiteX286" fmla="*/ 497595 w 942975"/>
              <a:gd name="connsiteY286" fmla="*/ 177885 h 1198581"/>
              <a:gd name="connsiteX287" fmla="*/ 499500 w 942975"/>
              <a:gd name="connsiteY287" fmla="*/ 175982 h 1198581"/>
              <a:gd name="connsiteX288" fmla="*/ 500453 w 942975"/>
              <a:gd name="connsiteY288" fmla="*/ 175982 h 1198581"/>
              <a:gd name="connsiteX289" fmla="*/ 511883 w 942975"/>
              <a:gd name="connsiteY289" fmla="*/ 189300 h 1198581"/>
              <a:gd name="connsiteX290" fmla="*/ 573795 w 942975"/>
              <a:gd name="connsiteY290" fmla="*/ 703929 h 1198581"/>
              <a:gd name="connsiteX291" fmla="*/ 533790 w 942975"/>
              <a:gd name="connsiteY291" fmla="*/ 788591 h 1198581"/>
              <a:gd name="connsiteX292" fmla="*/ 530933 w 942975"/>
              <a:gd name="connsiteY292" fmla="*/ 800957 h 1198581"/>
              <a:gd name="connsiteX293" fmla="*/ 545220 w 942975"/>
              <a:gd name="connsiteY293" fmla="*/ 870398 h 1198581"/>
              <a:gd name="connsiteX294" fmla="*/ 571890 w 942975"/>
              <a:gd name="connsiteY294" fmla="*/ 918913 h 1198581"/>
              <a:gd name="connsiteX295" fmla="*/ 622373 w 942975"/>
              <a:gd name="connsiteY295" fmla="*/ 919864 h 1198581"/>
              <a:gd name="connsiteX296" fmla="*/ 648090 w 942975"/>
              <a:gd name="connsiteY296" fmla="*/ 882765 h 1198581"/>
              <a:gd name="connsiteX297" fmla="*/ 665235 w 942975"/>
              <a:gd name="connsiteY297" fmla="*/ 832348 h 1198581"/>
              <a:gd name="connsiteX298" fmla="*/ 662378 w 942975"/>
              <a:gd name="connsiteY298" fmla="*/ 819031 h 1198581"/>
              <a:gd name="connsiteX299" fmla="*/ 630945 w 942975"/>
              <a:gd name="connsiteY299" fmla="*/ 774322 h 1198581"/>
              <a:gd name="connsiteX300" fmla="*/ 593798 w 942975"/>
              <a:gd name="connsiteY300" fmla="*/ 696319 h 1198581"/>
              <a:gd name="connsiteX301" fmla="*/ 581415 w 942975"/>
              <a:gd name="connsiteY301" fmla="*/ 660171 h 1198581"/>
              <a:gd name="connsiteX302" fmla="*/ 573795 w 942975"/>
              <a:gd name="connsiteY302" fmla="*/ 703929 h 1198581"/>
              <a:gd name="connsiteX303" fmla="*/ 499500 w 942975"/>
              <a:gd name="connsiteY303" fmla="*/ 1106310 h 1198581"/>
              <a:gd name="connsiteX304" fmla="*/ 450923 w 942975"/>
              <a:gd name="connsiteY304" fmla="*/ 1165287 h 1198581"/>
              <a:gd name="connsiteX305" fmla="*/ 400440 w 942975"/>
              <a:gd name="connsiteY305" fmla="*/ 1135799 h 1198581"/>
              <a:gd name="connsiteX306" fmla="*/ 374723 w 942975"/>
              <a:gd name="connsiteY306" fmla="*/ 1047332 h 1198581"/>
              <a:gd name="connsiteX307" fmla="*/ 324240 w 942975"/>
              <a:gd name="connsiteY307" fmla="*/ 1098699 h 1198581"/>
              <a:gd name="connsiteX308" fmla="*/ 285188 w 942975"/>
              <a:gd name="connsiteY308" fmla="*/ 1118676 h 1198581"/>
              <a:gd name="connsiteX309" fmla="*/ 280425 w 942975"/>
              <a:gd name="connsiteY309" fmla="*/ 1119627 h 1198581"/>
              <a:gd name="connsiteX310" fmla="*/ 300428 w 942975"/>
              <a:gd name="connsiteY310" fmla="*/ 1170995 h 1198581"/>
              <a:gd name="connsiteX311" fmla="*/ 308048 w 942975"/>
              <a:gd name="connsiteY311" fmla="*/ 1175751 h 1198581"/>
              <a:gd name="connsiteX312" fmla="*/ 369008 w 942975"/>
              <a:gd name="connsiteY312" fmla="*/ 1181459 h 1198581"/>
              <a:gd name="connsiteX313" fmla="*/ 427110 w 942975"/>
              <a:gd name="connsiteY313" fmla="*/ 1187167 h 1198581"/>
              <a:gd name="connsiteX314" fmla="*/ 493785 w 942975"/>
              <a:gd name="connsiteY314" fmla="*/ 1190971 h 1198581"/>
              <a:gd name="connsiteX315" fmla="*/ 553793 w 942975"/>
              <a:gd name="connsiteY315" fmla="*/ 1189069 h 1198581"/>
              <a:gd name="connsiteX316" fmla="*/ 561413 w 942975"/>
              <a:gd name="connsiteY316" fmla="*/ 1183361 h 1198581"/>
              <a:gd name="connsiteX317" fmla="*/ 574748 w 942975"/>
              <a:gd name="connsiteY317" fmla="*/ 1156726 h 1198581"/>
              <a:gd name="connsiteX318" fmla="*/ 569033 w 942975"/>
              <a:gd name="connsiteY318" fmla="*/ 1135799 h 1198581"/>
              <a:gd name="connsiteX319" fmla="*/ 516645 w 942975"/>
              <a:gd name="connsiteY319" fmla="*/ 1083480 h 1198581"/>
              <a:gd name="connsiteX320" fmla="*/ 511883 w 942975"/>
              <a:gd name="connsiteY320" fmla="*/ 1076821 h 1198581"/>
              <a:gd name="connsiteX321" fmla="*/ 499500 w 942975"/>
              <a:gd name="connsiteY321" fmla="*/ 1106310 h 1198581"/>
              <a:gd name="connsiteX322" fmla="*/ 590940 w 942975"/>
              <a:gd name="connsiteY322" fmla="*/ 655415 h 1198581"/>
              <a:gd name="connsiteX323" fmla="*/ 586178 w 942975"/>
              <a:gd name="connsiteY323" fmla="*/ 663025 h 1198581"/>
              <a:gd name="connsiteX324" fmla="*/ 595703 w 942975"/>
              <a:gd name="connsiteY324" fmla="*/ 688709 h 1198581"/>
              <a:gd name="connsiteX325" fmla="*/ 642375 w 942975"/>
              <a:gd name="connsiteY325" fmla="*/ 782883 h 1198581"/>
              <a:gd name="connsiteX326" fmla="*/ 669998 w 942975"/>
              <a:gd name="connsiteY326" fmla="*/ 821884 h 1198581"/>
              <a:gd name="connsiteX327" fmla="*/ 682380 w 942975"/>
              <a:gd name="connsiteY327" fmla="*/ 833300 h 1198581"/>
              <a:gd name="connsiteX328" fmla="*/ 731910 w 942975"/>
              <a:gd name="connsiteY328" fmla="*/ 867545 h 1198581"/>
              <a:gd name="connsiteX329" fmla="*/ 757628 w 942975"/>
              <a:gd name="connsiteY329" fmla="*/ 875155 h 1198581"/>
              <a:gd name="connsiteX330" fmla="*/ 763343 w 942975"/>
              <a:gd name="connsiteY330" fmla="*/ 871350 h 1198581"/>
              <a:gd name="connsiteX331" fmla="*/ 775725 w 942975"/>
              <a:gd name="connsiteY331" fmla="*/ 812372 h 1198581"/>
              <a:gd name="connsiteX332" fmla="*/ 771915 w 942975"/>
              <a:gd name="connsiteY332" fmla="*/ 807616 h 1198581"/>
              <a:gd name="connsiteX333" fmla="*/ 730958 w 942975"/>
              <a:gd name="connsiteY333" fmla="*/ 776224 h 1198581"/>
              <a:gd name="connsiteX334" fmla="*/ 696668 w 942975"/>
              <a:gd name="connsiteY334" fmla="*/ 721052 h 1198581"/>
              <a:gd name="connsiteX335" fmla="*/ 682380 w 942975"/>
              <a:gd name="connsiteY335" fmla="*/ 680147 h 1198581"/>
              <a:gd name="connsiteX336" fmla="*/ 677618 w 942975"/>
              <a:gd name="connsiteY336" fmla="*/ 654464 h 1198581"/>
              <a:gd name="connsiteX337" fmla="*/ 672855 w 942975"/>
              <a:gd name="connsiteY337" fmla="*/ 650659 h 1198581"/>
              <a:gd name="connsiteX338" fmla="*/ 590940 w 942975"/>
              <a:gd name="connsiteY338" fmla="*/ 655415 h 1198581"/>
              <a:gd name="connsiteX339" fmla="*/ 414728 w 942975"/>
              <a:gd name="connsiteY339" fmla="*/ 960767 h 1198581"/>
              <a:gd name="connsiteX340" fmla="*/ 398535 w 942975"/>
              <a:gd name="connsiteY340" fmla="*/ 1003574 h 1198581"/>
              <a:gd name="connsiteX341" fmla="*/ 389010 w 942975"/>
              <a:gd name="connsiteY341" fmla="*/ 1021648 h 1198581"/>
              <a:gd name="connsiteX342" fmla="*/ 381390 w 942975"/>
              <a:gd name="connsiteY342" fmla="*/ 1059698 h 1198581"/>
              <a:gd name="connsiteX343" fmla="*/ 397583 w 942975"/>
              <a:gd name="connsiteY343" fmla="*/ 1119627 h 1198581"/>
              <a:gd name="connsiteX344" fmla="*/ 437588 w 942975"/>
              <a:gd name="connsiteY344" fmla="*/ 1161483 h 1198581"/>
              <a:gd name="connsiteX345" fmla="*/ 480450 w 942975"/>
              <a:gd name="connsiteY345" fmla="*/ 1131993 h 1198581"/>
              <a:gd name="connsiteX346" fmla="*/ 506168 w 942975"/>
              <a:gd name="connsiteY346" fmla="*/ 1077772 h 1198581"/>
              <a:gd name="connsiteX347" fmla="*/ 505215 w 942975"/>
              <a:gd name="connsiteY347" fmla="*/ 1068260 h 1198581"/>
              <a:gd name="connsiteX348" fmla="*/ 471878 w 942975"/>
              <a:gd name="connsiteY348" fmla="*/ 993110 h 1198581"/>
              <a:gd name="connsiteX349" fmla="*/ 449018 w 942975"/>
              <a:gd name="connsiteY349" fmla="*/ 908448 h 1198581"/>
              <a:gd name="connsiteX350" fmla="*/ 444255 w 942975"/>
              <a:gd name="connsiteY350" fmla="*/ 890375 h 1198581"/>
              <a:gd name="connsiteX351" fmla="*/ 441398 w 942975"/>
              <a:gd name="connsiteY351" fmla="*/ 880862 h 1198581"/>
              <a:gd name="connsiteX352" fmla="*/ 438540 w 942975"/>
              <a:gd name="connsiteY352" fmla="*/ 872301 h 1198581"/>
              <a:gd name="connsiteX353" fmla="*/ 437588 w 942975"/>
              <a:gd name="connsiteY353" fmla="*/ 877057 h 1198581"/>
              <a:gd name="connsiteX354" fmla="*/ 414728 w 942975"/>
              <a:gd name="connsiteY354" fmla="*/ 960767 h 1198581"/>
              <a:gd name="connsiteX355" fmla="*/ 94688 w 942975"/>
              <a:gd name="connsiteY355" fmla="*/ 254937 h 1198581"/>
              <a:gd name="connsiteX356" fmla="*/ 157553 w 942975"/>
              <a:gd name="connsiteY356" fmla="*/ 315817 h 1198581"/>
              <a:gd name="connsiteX357" fmla="*/ 230895 w 942975"/>
              <a:gd name="connsiteY357" fmla="*/ 358623 h 1198581"/>
              <a:gd name="connsiteX358" fmla="*/ 292808 w 942975"/>
              <a:gd name="connsiteY358" fmla="*/ 383356 h 1198581"/>
              <a:gd name="connsiteX359" fmla="*/ 353768 w 942975"/>
              <a:gd name="connsiteY359" fmla="*/ 405235 h 1198581"/>
              <a:gd name="connsiteX360" fmla="*/ 372818 w 942975"/>
              <a:gd name="connsiteY360" fmla="*/ 406186 h 1198581"/>
              <a:gd name="connsiteX361" fmla="*/ 409013 w 942975"/>
              <a:gd name="connsiteY361" fmla="*/ 405235 h 1198581"/>
              <a:gd name="connsiteX362" fmla="*/ 416633 w 942975"/>
              <a:gd name="connsiteY362" fmla="*/ 404283 h 1198581"/>
              <a:gd name="connsiteX363" fmla="*/ 412823 w 942975"/>
              <a:gd name="connsiteY363" fmla="*/ 399527 h 1198581"/>
              <a:gd name="connsiteX364" fmla="*/ 377580 w 942975"/>
              <a:gd name="connsiteY364" fmla="*/ 351013 h 1198581"/>
              <a:gd name="connsiteX365" fmla="*/ 351863 w 942975"/>
              <a:gd name="connsiteY365" fmla="*/ 330086 h 1198581"/>
              <a:gd name="connsiteX366" fmla="*/ 278520 w 942975"/>
              <a:gd name="connsiteY366" fmla="*/ 296792 h 1198581"/>
              <a:gd name="connsiteX367" fmla="*/ 265185 w 942975"/>
              <a:gd name="connsiteY367" fmla="*/ 290133 h 1198581"/>
              <a:gd name="connsiteX368" fmla="*/ 215655 w 942975"/>
              <a:gd name="connsiteY368" fmla="*/ 274913 h 1198581"/>
              <a:gd name="connsiteX369" fmla="*/ 135645 w 942975"/>
              <a:gd name="connsiteY369" fmla="*/ 259693 h 1198581"/>
              <a:gd name="connsiteX370" fmla="*/ 98498 w 942975"/>
              <a:gd name="connsiteY370" fmla="*/ 246375 h 1198581"/>
              <a:gd name="connsiteX371" fmla="*/ 89925 w 942975"/>
              <a:gd name="connsiteY371" fmla="*/ 242570 h 1198581"/>
              <a:gd name="connsiteX372" fmla="*/ 88973 w 942975"/>
              <a:gd name="connsiteY372" fmla="*/ 243522 h 1198581"/>
              <a:gd name="connsiteX373" fmla="*/ 94688 w 942975"/>
              <a:gd name="connsiteY373" fmla="*/ 254937 h 1198581"/>
              <a:gd name="connsiteX374" fmla="*/ 402345 w 942975"/>
              <a:gd name="connsiteY374" fmla="*/ 484189 h 1198581"/>
              <a:gd name="connsiteX375" fmla="*/ 448065 w 942975"/>
              <a:gd name="connsiteY375" fmla="*/ 450895 h 1198581"/>
              <a:gd name="connsiteX376" fmla="*/ 448065 w 942975"/>
              <a:gd name="connsiteY376" fmla="*/ 443285 h 1198581"/>
              <a:gd name="connsiteX377" fmla="*/ 432825 w 942975"/>
              <a:gd name="connsiteY377" fmla="*/ 418552 h 1198581"/>
              <a:gd name="connsiteX378" fmla="*/ 421395 w 942975"/>
              <a:gd name="connsiteY378" fmla="*/ 410942 h 1198581"/>
              <a:gd name="connsiteX379" fmla="*/ 363293 w 942975"/>
              <a:gd name="connsiteY379" fmla="*/ 413796 h 1198581"/>
              <a:gd name="connsiteX380" fmla="*/ 292808 w 942975"/>
              <a:gd name="connsiteY380" fmla="*/ 424260 h 1198581"/>
              <a:gd name="connsiteX381" fmla="*/ 256613 w 942975"/>
              <a:gd name="connsiteY381" fmla="*/ 438529 h 1198581"/>
              <a:gd name="connsiteX382" fmla="*/ 225180 w 942975"/>
              <a:gd name="connsiteY382" fmla="*/ 458505 h 1198581"/>
              <a:gd name="connsiteX383" fmla="*/ 205178 w 942975"/>
              <a:gd name="connsiteY383" fmla="*/ 472774 h 1198581"/>
              <a:gd name="connsiteX384" fmla="*/ 203273 w 942975"/>
              <a:gd name="connsiteY384" fmla="*/ 476579 h 1198581"/>
              <a:gd name="connsiteX385" fmla="*/ 206130 w 942975"/>
              <a:gd name="connsiteY385" fmla="*/ 478482 h 1198581"/>
              <a:gd name="connsiteX386" fmla="*/ 249945 w 942975"/>
              <a:gd name="connsiteY386" fmla="*/ 493702 h 1198581"/>
              <a:gd name="connsiteX387" fmla="*/ 289950 w 942975"/>
              <a:gd name="connsiteY387" fmla="*/ 503214 h 1198581"/>
              <a:gd name="connsiteX388" fmla="*/ 320430 w 942975"/>
              <a:gd name="connsiteY388" fmla="*/ 506068 h 1198581"/>
              <a:gd name="connsiteX389" fmla="*/ 402345 w 942975"/>
              <a:gd name="connsiteY389" fmla="*/ 484189 h 1198581"/>
              <a:gd name="connsiteX390" fmla="*/ 261375 w 942975"/>
              <a:gd name="connsiteY390" fmla="*/ 681099 h 1198581"/>
              <a:gd name="connsiteX391" fmla="*/ 244230 w 942975"/>
              <a:gd name="connsiteY391" fmla="*/ 737223 h 1198581"/>
              <a:gd name="connsiteX392" fmla="*/ 219465 w 942975"/>
              <a:gd name="connsiteY392" fmla="*/ 782883 h 1198581"/>
              <a:gd name="connsiteX393" fmla="*/ 217560 w 942975"/>
              <a:gd name="connsiteY393" fmla="*/ 807616 h 1198581"/>
              <a:gd name="connsiteX394" fmla="*/ 222323 w 942975"/>
              <a:gd name="connsiteY394" fmla="*/ 838056 h 1198581"/>
              <a:gd name="connsiteX395" fmla="*/ 268043 w 942975"/>
              <a:gd name="connsiteY395" fmla="*/ 923669 h 1198581"/>
              <a:gd name="connsiteX396" fmla="*/ 297570 w 942975"/>
              <a:gd name="connsiteY396" fmla="*/ 894180 h 1198581"/>
              <a:gd name="connsiteX397" fmla="*/ 315668 w 942975"/>
              <a:gd name="connsiteY397" fmla="*/ 857081 h 1198581"/>
              <a:gd name="connsiteX398" fmla="*/ 324240 w 942975"/>
              <a:gd name="connsiteY398" fmla="*/ 806665 h 1198581"/>
              <a:gd name="connsiteX399" fmla="*/ 310905 w 942975"/>
              <a:gd name="connsiteY399" fmla="*/ 780029 h 1198581"/>
              <a:gd name="connsiteX400" fmla="*/ 282330 w 942975"/>
              <a:gd name="connsiteY400" fmla="*/ 727710 h 1198581"/>
              <a:gd name="connsiteX401" fmla="*/ 270900 w 942975"/>
              <a:gd name="connsiteY401" fmla="*/ 699172 h 1198581"/>
              <a:gd name="connsiteX402" fmla="*/ 267090 w 942975"/>
              <a:gd name="connsiteY402" fmla="*/ 683953 h 1198581"/>
              <a:gd name="connsiteX403" fmla="*/ 263280 w 942975"/>
              <a:gd name="connsiteY403" fmla="*/ 674440 h 1198581"/>
              <a:gd name="connsiteX404" fmla="*/ 263280 w 942975"/>
              <a:gd name="connsiteY404" fmla="*/ 674440 h 1198581"/>
              <a:gd name="connsiteX405" fmla="*/ 261375 w 942975"/>
              <a:gd name="connsiteY405" fmla="*/ 681099 h 1198581"/>
              <a:gd name="connsiteX406" fmla="*/ 340433 w 942975"/>
              <a:gd name="connsiteY406" fmla="*/ 657318 h 1198581"/>
              <a:gd name="connsiteX407" fmla="*/ 376628 w 942975"/>
              <a:gd name="connsiteY407" fmla="*/ 746735 h 1198581"/>
              <a:gd name="connsiteX408" fmla="*/ 416633 w 942975"/>
              <a:gd name="connsiteY408" fmla="*/ 780981 h 1198581"/>
              <a:gd name="connsiteX409" fmla="*/ 448065 w 942975"/>
              <a:gd name="connsiteY409" fmla="*/ 773371 h 1198581"/>
              <a:gd name="connsiteX410" fmla="*/ 499500 w 942975"/>
              <a:gd name="connsiteY410" fmla="*/ 685855 h 1198581"/>
              <a:gd name="connsiteX411" fmla="*/ 506168 w 942975"/>
              <a:gd name="connsiteY411" fmla="*/ 667781 h 1198581"/>
              <a:gd name="connsiteX412" fmla="*/ 501405 w 942975"/>
              <a:gd name="connsiteY412" fmla="*/ 661122 h 1198581"/>
              <a:gd name="connsiteX413" fmla="*/ 338528 w 942975"/>
              <a:gd name="connsiteY413" fmla="*/ 650659 h 1198581"/>
              <a:gd name="connsiteX414" fmla="*/ 340433 w 942975"/>
              <a:gd name="connsiteY414" fmla="*/ 657318 h 1198581"/>
              <a:gd name="connsiteX415" fmla="*/ 248993 w 942975"/>
              <a:gd name="connsiteY415" fmla="*/ 644951 h 1198581"/>
              <a:gd name="connsiteX416" fmla="*/ 207083 w 942975"/>
              <a:gd name="connsiteY416" fmla="*/ 642097 h 1198581"/>
              <a:gd name="connsiteX417" fmla="*/ 198510 w 942975"/>
              <a:gd name="connsiteY417" fmla="*/ 648756 h 1198581"/>
              <a:gd name="connsiteX418" fmla="*/ 147075 w 942975"/>
              <a:gd name="connsiteY418" fmla="*/ 742930 h 1198581"/>
              <a:gd name="connsiteX419" fmla="*/ 125168 w 942975"/>
              <a:gd name="connsiteY419" fmla="*/ 757199 h 1198581"/>
              <a:gd name="connsiteX420" fmla="*/ 124215 w 942975"/>
              <a:gd name="connsiteY420" fmla="*/ 770517 h 1198581"/>
              <a:gd name="connsiteX421" fmla="*/ 129930 w 942975"/>
              <a:gd name="connsiteY421" fmla="*/ 832348 h 1198581"/>
              <a:gd name="connsiteX422" fmla="*/ 129930 w 942975"/>
              <a:gd name="connsiteY422" fmla="*/ 835202 h 1198581"/>
              <a:gd name="connsiteX423" fmla="*/ 146123 w 942975"/>
              <a:gd name="connsiteY423" fmla="*/ 842812 h 1198581"/>
              <a:gd name="connsiteX424" fmla="*/ 173745 w 942975"/>
              <a:gd name="connsiteY424" fmla="*/ 820933 h 1198581"/>
              <a:gd name="connsiteX425" fmla="*/ 232800 w 942975"/>
              <a:gd name="connsiteY425" fmla="*/ 745784 h 1198581"/>
              <a:gd name="connsiteX426" fmla="*/ 258518 w 942975"/>
              <a:gd name="connsiteY426" fmla="*/ 656366 h 1198581"/>
              <a:gd name="connsiteX427" fmla="*/ 258518 w 942975"/>
              <a:gd name="connsiteY427" fmla="*/ 653512 h 1198581"/>
              <a:gd name="connsiteX428" fmla="*/ 248993 w 942975"/>
              <a:gd name="connsiteY428" fmla="*/ 644951 h 1198581"/>
              <a:gd name="connsiteX429" fmla="*/ 856688 w 942975"/>
              <a:gd name="connsiteY429" fmla="*/ 319622 h 1198581"/>
              <a:gd name="connsiteX430" fmla="*/ 803348 w 942975"/>
              <a:gd name="connsiteY430" fmla="*/ 353867 h 1198581"/>
              <a:gd name="connsiteX431" fmla="*/ 723338 w 942975"/>
              <a:gd name="connsiteY431" fmla="*/ 416650 h 1198581"/>
              <a:gd name="connsiteX432" fmla="*/ 688095 w 942975"/>
              <a:gd name="connsiteY432" fmla="*/ 433773 h 1198581"/>
              <a:gd name="connsiteX433" fmla="*/ 647138 w 942975"/>
              <a:gd name="connsiteY433" fmla="*/ 454700 h 1198581"/>
              <a:gd name="connsiteX434" fmla="*/ 614753 w 942975"/>
              <a:gd name="connsiteY434" fmla="*/ 468018 h 1198581"/>
              <a:gd name="connsiteX435" fmla="*/ 609038 w 942975"/>
              <a:gd name="connsiteY435" fmla="*/ 474676 h 1198581"/>
              <a:gd name="connsiteX436" fmla="*/ 611895 w 942975"/>
              <a:gd name="connsiteY436" fmla="*/ 479433 h 1198581"/>
              <a:gd name="connsiteX437" fmla="*/ 641423 w 942975"/>
              <a:gd name="connsiteY437" fmla="*/ 489896 h 1198581"/>
              <a:gd name="connsiteX438" fmla="*/ 700478 w 942975"/>
              <a:gd name="connsiteY438" fmla="*/ 489896 h 1198581"/>
              <a:gd name="connsiteX439" fmla="*/ 740483 w 942975"/>
              <a:gd name="connsiteY439" fmla="*/ 473725 h 1198581"/>
              <a:gd name="connsiteX440" fmla="*/ 792870 w 942975"/>
              <a:gd name="connsiteY440" fmla="*/ 434724 h 1198581"/>
              <a:gd name="connsiteX441" fmla="*/ 833828 w 942975"/>
              <a:gd name="connsiteY441" fmla="*/ 382405 h 1198581"/>
              <a:gd name="connsiteX442" fmla="*/ 858593 w 942975"/>
              <a:gd name="connsiteY442" fmla="*/ 326281 h 1198581"/>
              <a:gd name="connsiteX443" fmla="*/ 860498 w 942975"/>
              <a:gd name="connsiteY443" fmla="*/ 316768 h 1198581"/>
              <a:gd name="connsiteX444" fmla="*/ 856688 w 942975"/>
              <a:gd name="connsiteY444" fmla="*/ 319622 h 1198581"/>
              <a:gd name="connsiteX445" fmla="*/ 781440 w 942975"/>
              <a:gd name="connsiteY445" fmla="*/ 780029 h 1198581"/>
              <a:gd name="connsiteX446" fmla="*/ 791918 w 942975"/>
              <a:gd name="connsiteY446" fmla="*/ 712490 h 1198581"/>
              <a:gd name="connsiteX447" fmla="*/ 803348 w 942975"/>
              <a:gd name="connsiteY447" fmla="*/ 645902 h 1198581"/>
              <a:gd name="connsiteX448" fmla="*/ 806205 w 942975"/>
              <a:gd name="connsiteY448" fmla="*/ 634487 h 1198581"/>
              <a:gd name="connsiteX449" fmla="*/ 798585 w 942975"/>
              <a:gd name="connsiteY449" fmla="*/ 627828 h 1198581"/>
              <a:gd name="connsiteX450" fmla="*/ 763343 w 942975"/>
              <a:gd name="connsiteY450" fmla="*/ 636390 h 1198581"/>
              <a:gd name="connsiteX451" fmla="*/ 690000 w 942975"/>
              <a:gd name="connsiteY451" fmla="*/ 645902 h 1198581"/>
              <a:gd name="connsiteX452" fmla="*/ 683333 w 942975"/>
              <a:gd name="connsiteY452" fmla="*/ 653512 h 1198581"/>
              <a:gd name="connsiteX453" fmla="*/ 714765 w 942975"/>
              <a:gd name="connsiteY453" fmla="*/ 743881 h 1198581"/>
              <a:gd name="connsiteX454" fmla="*/ 767153 w 942975"/>
              <a:gd name="connsiteY454" fmla="*/ 798103 h 1198581"/>
              <a:gd name="connsiteX455" fmla="*/ 776678 w 942975"/>
              <a:gd name="connsiteY455" fmla="*/ 802859 h 1198581"/>
              <a:gd name="connsiteX456" fmla="*/ 781440 w 942975"/>
              <a:gd name="connsiteY456" fmla="*/ 780029 h 1198581"/>
              <a:gd name="connsiteX457" fmla="*/ 89925 w 942975"/>
              <a:gd name="connsiteY457" fmla="*/ 373844 h 1198581"/>
              <a:gd name="connsiteX458" fmla="*/ 175650 w 942975"/>
              <a:gd name="connsiteY458" fmla="*/ 446139 h 1198581"/>
              <a:gd name="connsiteX459" fmla="*/ 210893 w 942975"/>
              <a:gd name="connsiteY459" fmla="*/ 456602 h 1198581"/>
              <a:gd name="connsiteX460" fmla="*/ 233753 w 942975"/>
              <a:gd name="connsiteY460" fmla="*/ 445188 h 1198581"/>
              <a:gd name="connsiteX461" fmla="*/ 256613 w 942975"/>
              <a:gd name="connsiteY461" fmla="*/ 431870 h 1198581"/>
              <a:gd name="connsiteX462" fmla="*/ 283283 w 942975"/>
              <a:gd name="connsiteY462" fmla="*/ 417601 h 1198581"/>
              <a:gd name="connsiteX463" fmla="*/ 273758 w 942975"/>
              <a:gd name="connsiteY463" fmla="*/ 411894 h 1198581"/>
              <a:gd name="connsiteX464" fmla="*/ 195653 w 942975"/>
              <a:gd name="connsiteY464" fmla="*/ 368136 h 1198581"/>
              <a:gd name="connsiteX465" fmla="*/ 161363 w 942975"/>
              <a:gd name="connsiteY465" fmla="*/ 356721 h 1198581"/>
              <a:gd name="connsiteX466" fmla="*/ 105165 w 942975"/>
              <a:gd name="connsiteY466" fmla="*/ 350062 h 1198581"/>
              <a:gd name="connsiteX467" fmla="*/ 78495 w 942975"/>
              <a:gd name="connsiteY467" fmla="*/ 346257 h 1198581"/>
              <a:gd name="connsiteX468" fmla="*/ 70875 w 942975"/>
              <a:gd name="connsiteY468" fmla="*/ 345306 h 1198581"/>
              <a:gd name="connsiteX469" fmla="*/ 89925 w 942975"/>
              <a:gd name="connsiteY469" fmla="*/ 373844 h 1198581"/>
              <a:gd name="connsiteX470" fmla="*/ 584273 w 942975"/>
              <a:gd name="connsiteY470" fmla="*/ 429967 h 1198581"/>
              <a:gd name="connsiteX471" fmla="*/ 627135 w 942975"/>
              <a:gd name="connsiteY471" fmla="*/ 408089 h 1198581"/>
              <a:gd name="connsiteX472" fmla="*/ 630945 w 942975"/>
              <a:gd name="connsiteY472" fmla="*/ 409991 h 1198581"/>
              <a:gd name="connsiteX473" fmla="*/ 625230 w 942975"/>
              <a:gd name="connsiteY473" fmla="*/ 429967 h 1198581"/>
              <a:gd name="connsiteX474" fmla="*/ 617610 w 942975"/>
              <a:gd name="connsiteY474" fmla="*/ 461359 h 1198581"/>
              <a:gd name="connsiteX475" fmla="*/ 629040 w 942975"/>
              <a:gd name="connsiteY475" fmla="*/ 456602 h 1198581"/>
              <a:gd name="connsiteX476" fmla="*/ 663330 w 942975"/>
              <a:gd name="connsiteY476" fmla="*/ 440431 h 1198581"/>
              <a:gd name="connsiteX477" fmla="*/ 685238 w 942975"/>
              <a:gd name="connsiteY477" fmla="*/ 421406 h 1198581"/>
              <a:gd name="connsiteX478" fmla="*/ 715718 w 942975"/>
              <a:gd name="connsiteY478" fmla="*/ 392869 h 1198581"/>
              <a:gd name="connsiteX479" fmla="*/ 749055 w 942975"/>
              <a:gd name="connsiteY479" fmla="*/ 351964 h 1198581"/>
              <a:gd name="connsiteX480" fmla="*/ 770963 w 942975"/>
              <a:gd name="connsiteY480" fmla="*/ 306304 h 1198581"/>
              <a:gd name="connsiteX481" fmla="*/ 768105 w 942975"/>
              <a:gd name="connsiteY481" fmla="*/ 297743 h 1198581"/>
              <a:gd name="connsiteX482" fmla="*/ 759533 w 942975"/>
              <a:gd name="connsiteY482" fmla="*/ 303451 h 1198581"/>
              <a:gd name="connsiteX483" fmla="*/ 687143 w 942975"/>
              <a:gd name="connsiteY483" fmla="*/ 352916 h 1198581"/>
              <a:gd name="connsiteX484" fmla="*/ 631898 w 942975"/>
              <a:gd name="connsiteY484" fmla="*/ 373844 h 1198581"/>
              <a:gd name="connsiteX485" fmla="*/ 603323 w 942975"/>
              <a:gd name="connsiteY485" fmla="*/ 382405 h 1198581"/>
              <a:gd name="connsiteX486" fmla="*/ 579510 w 942975"/>
              <a:gd name="connsiteY486" fmla="*/ 386210 h 1198581"/>
              <a:gd name="connsiteX487" fmla="*/ 571890 w 942975"/>
              <a:gd name="connsiteY487" fmla="*/ 390015 h 1198581"/>
              <a:gd name="connsiteX488" fmla="*/ 574748 w 942975"/>
              <a:gd name="connsiteY488" fmla="*/ 398576 h 1198581"/>
              <a:gd name="connsiteX489" fmla="*/ 584273 w 942975"/>
              <a:gd name="connsiteY489" fmla="*/ 401430 h 1198581"/>
              <a:gd name="connsiteX490" fmla="*/ 585225 w 942975"/>
              <a:gd name="connsiteY490" fmla="*/ 409040 h 1198581"/>
              <a:gd name="connsiteX491" fmla="*/ 556650 w 942975"/>
              <a:gd name="connsiteY491" fmla="*/ 441383 h 1198581"/>
              <a:gd name="connsiteX492" fmla="*/ 557603 w 942975"/>
              <a:gd name="connsiteY492" fmla="*/ 442334 h 1198581"/>
              <a:gd name="connsiteX493" fmla="*/ 584273 w 942975"/>
              <a:gd name="connsiteY493" fmla="*/ 429967 h 1198581"/>
              <a:gd name="connsiteX494" fmla="*/ 365198 w 942975"/>
              <a:gd name="connsiteY494" fmla="*/ 254937 h 1198581"/>
              <a:gd name="connsiteX495" fmla="*/ 372818 w 942975"/>
              <a:gd name="connsiteY495" fmla="*/ 317719 h 1198581"/>
              <a:gd name="connsiteX496" fmla="*/ 389963 w 942975"/>
              <a:gd name="connsiteY496" fmla="*/ 357672 h 1198581"/>
              <a:gd name="connsiteX497" fmla="*/ 423300 w 942975"/>
              <a:gd name="connsiteY497" fmla="*/ 395722 h 1198581"/>
              <a:gd name="connsiteX498" fmla="*/ 448065 w 942975"/>
              <a:gd name="connsiteY498" fmla="*/ 398576 h 1198581"/>
              <a:gd name="connsiteX499" fmla="*/ 469973 w 942975"/>
              <a:gd name="connsiteY499" fmla="*/ 390966 h 1198581"/>
              <a:gd name="connsiteX500" fmla="*/ 474735 w 942975"/>
              <a:gd name="connsiteY500" fmla="*/ 382405 h 1198581"/>
              <a:gd name="connsiteX501" fmla="*/ 451875 w 942975"/>
              <a:gd name="connsiteY501" fmla="*/ 327232 h 1198581"/>
              <a:gd name="connsiteX502" fmla="*/ 427110 w 942975"/>
              <a:gd name="connsiteY502" fmla="*/ 295841 h 1198581"/>
              <a:gd name="connsiteX503" fmla="*/ 386153 w 942975"/>
              <a:gd name="connsiteY503" fmla="*/ 258741 h 1198581"/>
              <a:gd name="connsiteX504" fmla="*/ 366150 w 942975"/>
              <a:gd name="connsiteY504" fmla="*/ 241619 h 1198581"/>
              <a:gd name="connsiteX505" fmla="*/ 365198 w 942975"/>
              <a:gd name="connsiteY505" fmla="*/ 254937 h 1198581"/>
              <a:gd name="connsiteX506" fmla="*/ 613800 w 942975"/>
              <a:gd name="connsiteY506" fmla="*/ 420455 h 1198581"/>
              <a:gd name="connsiteX507" fmla="*/ 540458 w 942975"/>
              <a:gd name="connsiteY507" fmla="*/ 455651 h 1198581"/>
              <a:gd name="connsiteX508" fmla="*/ 463305 w 942975"/>
              <a:gd name="connsiteY508" fmla="*/ 479433 h 1198581"/>
              <a:gd name="connsiteX509" fmla="*/ 459495 w 942975"/>
              <a:gd name="connsiteY509" fmla="*/ 482286 h 1198581"/>
              <a:gd name="connsiteX510" fmla="*/ 460448 w 942975"/>
              <a:gd name="connsiteY510" fmla="*/ 485140 h 1198581"/>
              <a:gd name="connsiteX511" fmla="*/ 470925 w 942975"/>
              <a:gd name="connsiteY511" fmla="*/ 497507 h 1198581"/>
              <a:gd name="connsiteX512" fmla="*/ 489023 w 942975"/>
              <a:gd name="connsiteY512" fmla="*/ 514629 h 1198581"/>
              <a:gd name="connsiteX513" fmla="*/ 524265 w 942975"/>
              <a:gd name="connsiteY513" fmla="*/ 523190 h 1198581"/>
              <a:gd name="connsiteX514" fmla="*/ 572843 w 942975"/>
              <a:gd name="connsiteY514" fmla="*/ 510824 h 1198581"/>
              <a:gd name="connsiteX515" fmla="*/ 607133 w 942975"/>
              <a:gd name="connsiteY515" fmla="*/ 470871 h 1198581"/>
              <a:gd name="connsiteX516" fmla="*/ 616658 w 942975"/>
              <a:gd name="connsiteY516" fmla="*/ 441383 h 1198581"/>
              <a:gd name="connsiteX517" fmla="*/ 619515 w 942975"/>
              <a:gd name="connsiteY517" fmla="*/ 425211 h 1198581"/>
              <a:gd name="connsiteX518" fmla="*/ 619515 w 942975"/>
              <a:gd name="connsiteY518" fmla="*/ 418552 h 1198581"/>
              <a:gd name="connsiteX519" fmla="*/ 619515 w 942975"/>
              <a:gd name="connsiteY519" fmla="*/ 418552 h 1198581"/>
              <a:gd name="connsiteX520" fmla="*/ 613800 w 942975"/>
              <a:gd name="connsiteY520" fmla="*/ 420455 h 1198581"/>
              <a:gd name="connsiteX521" fmla="*/ 472830 w 942975"/>
              <a:gd name="connsiteY521" fmla="*/ 288231 h 1198581"/>
              <a:gd name="connsiteX522" fmla="*/ 477593 w 942975"/>
              <a:gd name="connsiteY522" fmla="*/ 296792 h 1198581"/>
              <a:gd name="connsiteX523" fmla="*/ 479498 w 942975"/>
              <a:gd name="connsiteY523" fmla="*/ 296792 h 1198581"/>
              <a:gd name="connsiteX524" fmla="*/ 485213 w 942975"/>
              <a:gd name="connsiteY524" fmla="*/ 276816 h 1198581"/>
              <a:gd name="connsiteX525" fmla="*/ 488070 w 942975"/>
              <a:gd name="connsiteY525" fmla="*/ 271108 h 1198581"/>
              <a:gd name="connsiteX526" fmla="*/ 493785 w 942975"/>
              <a:gd name="connsiteY526" fmla="*/ 274913 h 1198581"/>
              <a:gd name="connsiteX527" fmla="*/ 516645 w 942975"/>
              <a:gd name="connsiteY527" fmla="*/ 313914 h 1198581"/>
              <a:gd name="connsiteX528" fmla="*/ 522360 w 942975"/>
              <a:gd name="connsiteY528" fmla="*/ 314866 h 1198581"/>
              <a:gd name="connsiteX529" fmla="*/ 552840 w 942975"/>
              <a:gd name="connsiteY529" fmla="*/ 294889 h 1198581"/>
              <a:gd name="connsiteX530" fmla="*/ 557603 w 942975"/>
              <a:gd name="connsiteY530" fmla="*/ 281572 h 1198581"/>
              <a:gd name="connsiteX531" fmla="*/ 533790 w 942975"/>
              <a:gd name="connsiteY531" fmla="*/ 231155 h 1198581"/>
              <a:gd name="connsiteX532" fmla="*/ 524265 w 942975"/>
              <a:gd name="connsiteY532" fmla="*/ 217838 h 1198581"/>
              <a:gd name="connsiteX533" fmla="*/ 503310 w 942975"/>
              <a:gd name="connsiteY533" fmla="*/ 188349 h 1198581"/>
              <a:gd name="connsiteX534" fmla="*/ 469020 w 942975"/>
              <a:gd name="connsiteY534" fmla="*/ 231155 h 1198581"/>
              <a:gd name="connsiteX535" fmla="*/ 441398 w 942975"/>
              <a:gd name="connsiteY535" fmla="*/ 273010 h 1198581"/>
              <a:gd name="connsiteX536" fmla="*/ 445208 w 942975"/>
              <a:gd name="connsiteY536" fmla="*/ 307256 h 1198581"/>
              <a:gd name="connsiteX537" fmla="*/ 453780 w 942975"/>
              <a:gd name="connsiteY537" fmla="*/ 318670 h 1198581"/>
              <a:gd name="connsiteX538" fmla="*/ 472830 w 942975"/>
              <a:gd name="connsiteY538" fmla="*/ 288231 h 1198581"/>
              <a:gd name="connsiteX539" fmla="*/ 161363 w 942975"/>
              <a:gd name="connsiteY539" fmla="*/ 144591 h 1198581"/>
              <a:gd name="connsiteX540" fmla="*/ 173745 w 942975"/>
              <a:gd name="connsiteY540" fmla="*/ 238765 h 1198581"/>
              <a:gd name="connsiteX541" fmla="*/ 186128 w 942975"/>
              <a:gd name="connsiteY541" fmla="*/ 263498 h 1198581"/>
              <a:gd name="connsiteX542" fmla="*/ 199463 w 942975"/>
              <a:gd name="connsiteY542" fmla="*/ 268254 h 1198581"/>
              <a:gd name="connsiteX543" fmla="*/ 215655 w 942975"/>
              <a:gd name="connsiteY543" fmla="*/ 272059 h 1198581"/>
              <a:gd name="connsiteX544" fmla="*/ 247088 w 942975"/>
              <a:gd name="connsiteY544" fmla="*/ 281572 h 1198581"/>
              <a:gd name="connsiteX545" fmla="*/ 251850 w 942975"/>
              <a:gd name="connsiteY545" fmla="*/ 282523 h 1198581"/>
              <a:gd name="connsiteX546" fmla="*/ 250898 w 942975"/>
              <a:gd name="connsiteY546" fmla="*/ 271108 h 1198581"/>
              <a:gd name="connsiteX547" fmla="*/ 245183 w 942975"/>
              <a:gd name="connsiteY547" fmla="*/ 197861 h 1198581"/>
              <a:gd name="connsiteX548" fmla="*/ 241373 w 942975"/>
              <a:gd name="connsiteY548" fmla="*/ 192154 h 1198581"/>
              <a:gd name="connsiteX549" fmla="*/ 183270 w 942975"/>
              <a:gd name="connsiteY549" fmla="*/ 154103 h 1198581"/>
              <a:gd name="connsiteX550" fmla="*/ 163268 w 942975"/>
              <a:gd name="connsiteY550" fmla="*/ 136030 h 1198581"/>
              <a:gd name="connsiteX551" fmla="*/ 161363 w 942975"/>
              <a:gd name="connsiteY551" fmla="*/ 144591 h 1198581"/>
              <a:gd name="connsiteX552" fmla="*/ 779535 w 942975"/>
              <a:gd name="connsiteY552" fmla="*/ 283474 h 1198581"/>
              <a:gd name="connsiteX553" fmla="*/ 779535 w 942975"/>
              <a:gd name="connsiteY553" fmla="*/ 300597 h 1198581"/>
              <a:gd name="connsiteX554" fmla="*/ 747150 w 942975"/>
              <a:gd name="connsiteY554" fmla="*/ 372892 h 1198581"/>
              <a:gd name="connsiteX555" fmla="*/ 728100 w 942975"/>
              <a:gd name="connsiteY555" fmla="*/ 396673 h 1198581"/>
              <a:gd name="connsiteX556" fmla="*/ 715718 w 942975"/>
              <a:gd name="connsiteY556" fmla="*/ 408089 h 1198581"/>
              <a:gd name="connsiteX557" fmla="*/ 707145 w 942975"/>
              <a:gd name="connsiteY557" fmla="*/ 419504 h 1198581"/>
              <a:gd name="connsiteX558" fmla="*/ 730005 w 942975"/>
              <a:gd name="connsiteY558" fmla="*/ 404283 h 1198581"/>
              <a:gd name="connsiteX559" fmla="*/ 752865 w 942975"/>
              <a:gd name="connsiteY559" fmla="*/ 385258 h 1198581"/>
              <a:gd name="connsiteX560" fmla="*/ 798585 w 942975"/>
              <a:gd name="connsiteY560" fmla="*/ 347208 h 1198581"/>
              <a:gd name="connsiteX561" fmla="*/ 829065 w 942975"/>
              <a:gd name="connsiteY561" fmla="*/ 309158 h 1198581"/>
              <a:gd name="connsiteX562" fmla="*/ 870023 w 942975"/>
              <a:gd name="connsiteY562" fmla="*/ 229253 h 1198581"/>
              <a:gd name="connsiteX563" fmla="*/ 878595 w 942975"/>
              <a:gd name="connsiteY563" fmla="*/ 205471 h 1198581"/>
              <a:gd name="connsiteX564" fmla="*/ 871928 w 942975"/>
              <a:gd name="connsiteY564" fmla="*/ 206422 h 1198581"/>
              <a:gd name="connsiteX565" fmla="*/ 865260 w 942975"/>
              <a:gd name="connsiteY565" fmla="*/ 211179 h 1198581"/>
              <a:gd name="connsiteX566" fmla="*/ 850973 w 942975"/>
              <a:gd name="connsiteY566" fmla="*/ 222594 h 1198581"/>
              <a:gd name="connsiteX567" fmla="*/ 823350 w 942975"/>
              <a:gd name="connsiteY567" fmla="*/ 244473 h 1198581"/>
              <a:gd name="connsiteX568" fmla="*/ 767153 w 942975"/>
              <a:gd name="connsiteY568" fmla="*/ 289182 h 1198581"/>
              <a:gd name="connsiteX569" fmla="*/ 779535 w 942975"/>
              <a:gd name="connsiteY569" fmla="*/ 283474 h 1198581"/>
              <a:gd name="connsiteX570" fmla="*/ 607133 w 942975"/>
              <a:gd name="connsiteY570" fmla="*/ 250181 h 1198581"/>
              <a:gd name="connsiteX571" fmla="*/ 598560 w 942975"/>
              <a:gd name="connsiteY571" fmla="*/ 260644 h 1198581"/>
              <a:gd name="connsiteX572" fmla="*/ 554745 w 942975"/>
              <a:gd name="connsiteY572" fmla="*/ 304402 h 1198581"/>
              <a:gd name="connsiteX573" fmla="*/ 524265 w 942975"/>
              <a:gd name="connsiteY573" fmla="*/ 328183 h 1198581"/>
              <a:gd name="connsiteX574" fmla="*/ 494738 w 942975"/>
              <a:gd name="connsiteY574" fmla="*/ 380502 h 1198581"/>
              <a:gd name="connsiteX575" fmla="*/ 494738 w 942975"/>
              <a:gd name="connsiteY575" fmla="*/ 382405 h 1198581"/>
              <a:gd name="connsiteX576" fmla="*/ 515693 w 942975"/>
              <a:gd name="connsiteY576" fmla="*/ 382405 h 1198581"/>
              <a:gd name="connsiteX577" fmla="*/ 546173 w 942975"/>
              <a:gd name="connsiteY577" fmla="*/ 387161 h 1198581"/>
              <a:gd name="connsiteX578" fmla="*/ 552840 w 942975"/>
              <a:gd name="connsiteY578" fmla="*/ 386210 h 1198581"/>
              <a:gd name="connsiteX579" fmla="*/ 578558 w 942975"/>
              <a:gd name="connsiteY579" fmla="*/ 361477 h 1198581"/>
              <a:gd name="connsiteX580" fmla="*/ 597608 w 942975"/>
              <a:gd name="connsiteY580" fmla="*/ 324378 h 1198581"/>
              <a:gd name="connsiteX581" fmla="*/ 612848 w 942975"/>
              <a:gd name="connsiteY581" fmla="*/ 288231 h 1198581"/>
              <a:gd name="connsiteX582" fmla="*/ 613800 w 942975"/>
              <a:gd name="connsiteY582" fmla="*/ 249229 h 1198581"/>
              <a:gd name="connsiteX583" fmla="*/ 611895 w 942975"/>
              <a:gd name="connsiteY583" fmla="*/ 244473 h 1198581"/>
              <a:gd name="connsiteX584" fmla="*/ 607133 w 942975"/>
              <a:gd name="connsiteY584" fmla="*/ 250181 h 1198581"/>
              <a:gd name="connsiteX585" fmla="*/ 813825 w 942975"/>
              <a:gd name="connsiteY585" fmla="*/ 475627 h 1198581"/>
              <a:gd name="connsiteX586" fmla="*/ 801443 w 942975"/>
              <a:gd name="connsiteY586" fmla="*/ 481335 h 1198581"/>
              <a:gd name="connsiteX587" fmla="*/ 757628 w 942975"/>
              <a:gd name="connsiteY587" fmla="*/ 496555 h 1198581"/>
              <a:gd name="connsiteX588" fmla="*/ 710003 w 942975"/>
              <a:gd name="connsiteY588" fmla="*/ 503214 h 1198581"/>
              <a:gd name="connsiteX589" fmla="*/ 663330 w 942975"/>
              <a:gd name="connsiteY589" fmla="*/ 503214 h 1198581"/>
              <a:gd name="connsiteX590" fmla="*/ 647138 w 942975"/>
              <a:gd name="connsiteY590" fmla="*/ 499409 h 1198581"/>
              <a:gd name="connsiteX591" fmla="*/ 631898 w 942975"/>
              <a:gd name="connsiteY591" fmla="*/ 498458 h 1198581"/>
              <a:gd name="connsiteX592" fmla="*/ 596655 w 942975"/>
              <a:gd name="connsiteY592" fmla="*/ 502263 h 1198581"/>
              <a:gd name="connsiteX593" fmla="*/ 589988 w 942975"/>
              <a:gd name="connsiteY593" fmla="*/ 505117 h 1198581"/>
              <a:gd name="connsiteX594" fmla="*/ 486165 w 942975"/>
              <a:gd name="connsiteY594" fmla="*/ 520337 h 1198581"/>
              <a:gd name="connsiteX595" fmla="*/ 464258 w 942975"/>
              <a:gd name="connsiteY595" fmla="*/ 504165 h 1198581"/>
              <a:gd name="connsiteX596" fmla="*/ 448065 w 942975"/>
              <a:gd name="connsiteY596" fmla="*/ 499409 h 1198581"/>
              <a:gd name="connsiteX597" fmla="*/ 405203 w 942975"/>
              <a:gd name="connsiteY597" fmla="*/ 516532 h 1198581"/>
              <a:gd name="connsiteX598" fmla="*/ 392820 w 942975"/>
              <a:gd name="connsiteY598" fmla="*/ 524142 h 1198581"/>
              <a:gd name="connsiteX599" fmla="*/ 392820 w 942975"/>
              <a:gd name="connsiteY599" fmla="*/ 526044 h 1198581"/>
              <a:gd name="connsiteX600" fmla="*/ 406155 w 942975"/>
              <a:gd name="connsiteY600" fmla="*/ 527947 h 1198581"/>
              <a:gd name="connsiteX601" fmla="*/ 479498 w 942975"/>
              <a:gd name="connsiteY601" fmla="*/ 532703 h 1198581"/>
              <a:gd name="connsiteX602" fmla="*/ 519503 w 942975"/>
              <a:gd name="connsiteY602" fmla="*/ 530801 h 1198581"/>
              <a:gd name="connsiteX603" fmla="*/ 609990 w 942975"/>
              <a:gd name="connsiteY603" fmla="*/ 526044 h 1198581"/>
              <a:gd name="connsiteX604" fmla="*/ 706193 w 942975"/>
              <a:gd name="connsiteY604" fmla="*/ 516532 h 1198581"/>
              <a:gd name="connsiteX605" fmla="*/ 766200 w 942975"/>
              <a:gd name="connsiteY605" fmla="*/ 506068 h 1198581"/>
              <a:gd name="connsiteX606" fmla="*/ 791918 w 942975"/>
              <a:gd name="connsiteY606" fmla="*/ 497507 h 1198581"/>
              <a:gd name="connsiteX607" fmla="*/ 812873 w 942975"/>
              <a:gd name="connsiteY607" fmla="*/ 484189 h 1198581"/>
              <a:gd name="connsiteX608" fmla="*/ 817635 w 942975"/>
              <a:gd name="connsiteY608" fmla="*/ 475627 h 1198581"/>
              <a:gd name="connsiteX609" fmla="*/ 816683 w 942975"/>
              <a:gd name="connsiteY609" fmla="*/ 473725 h 1198581"/>
              <a:gd name="connsiteX610" fmla="*/ 813825 w 942975"/>
              <a:gd name="connsiteY610" fmla="*/ 475627 h 1198581"/>
              <a:gd name="connsiteX611" fmla="*/ 799538 w 942975"/>
              <a:gd name="connsiteY611" fmla="*/ 161713 h 1198581"/>
              <a:gd name="connsiteX612" fmla="*/ 760485 w 942975"/>
              <a:gd name="connsiteY612" fmla="*/ 187397 h 1198581"/>
              <a:gd name="connsiteX613" fmla="*/ 719528 w 942975"/>
              <a:gd name="connsiteY613" fmla="*/ 214032 h 1198581"/>
              <a:gd name="connsiteX614" fmla="*/ 709050 w 942975"/>
              <a:gd name="connsiteY614" fmla="*/ 230204 h 1198581"/>
              <a:gd name="connsiteX615" fmla="*/ 684285 w 942975"/>
              <a:gd name="connsiteY615" fmla="*/ 284425 h 1198581"/>
              <a:gd name="connsiteX616" fmla="*/ 667140 w 942975"/>
              <a:gd name="connsiteY616" fmla="*/ 308207 h 1198581"/>
              <a:gd name="connsiteX617" fmla="*/ 660473 w 942975"/>
              <a:gd name="connsiteY617" fmla="*/ 317719 h 1198581"/>
              <a:gd name="connsiteX618" fmla="*/ 661425 w 942975"/>
              <a:gd name="connsiteY618" fmla="*/ 319622 h 1198581"/>
              <a:gd name="connsiteX619" fmla="*/ 682380 w 942975"/>
              <a:gd name="connsiteY619" fmla="*/ 312012 h 1198581"/>
              <a:gd name="connsiteX620" fmla="*/ 750960 w 942975"/>
              <a:gd name="connsiteY620" fmla="*/ 257790 h 1198581"/>
              <a:gd name="connsiteX621" fmla="*/ 780488 w 942975"/>
              <a:gd name="connsiteY621" fmla="*/ 216887 h 1198581"/>
              <a:gd name="connsiteX622" fmla="*/ 809063 w 942975"/>
              <a:gd name="connsiteY622" fmla="*/ 166470 h 1198581"/>
              <a:gd name="connsiteX623" fmla="*/ 811920 w 942975"/>
              <a:gd name="connsiteY623" fmla="*/ 154103 h 1198581"/>
              <a:gd name="connsiteX624" fmla="*/ 799538 w 942975"/>
              <a:gd name="connsiteY624" fmla="*/ 161713 h 1198581"/>
              <a:gd name="connsiteX625" fmla="*/ 437588 w 942975"/>
              <a:gd name="connsiteY625" fmla="*/ 477530 h 1198581"/>
              <a:gd name="connsiteX626" fmla="*/ 450923 w 942975"/>
              <a:gd name="connsiteY626" fmla="*/ 463261 h 1198581"/>
              <a:gd name="connsiteX627" fmla="*/ 455685 w 942975"/>
              <a:gd name="connsiteY627" fmla="*/ 451846 h 1198581"/>
              <a:gd name="connsiteX628" fmla="*/ 436635 w 942975"/>
              <a:gd name="connsiteY628" fmla="*/ 467067 h 1198581"/>
              <a:gd name="connsiteX629" fmla="*/ 362340 w 942975"/>
              <a:gd name="connsiteY629" fmla="*/ 507019 h 1198581"/>
              <a:gd name="connsiteX630" fmla="*/ 281378 w 942975"/>
              <a:gd name="connsiteY630" fmla="*/ 508921 h 1198581"/>
              <a:gd name="connsiteX631" fmla="*/ 209940 w 942975"/>
              <a:gd name="connsiteY631" fmla="*/ 486092 h 1198581"/>
              <a:gd name="connsiteX632" fmla="*/ 196605 w 942975"/>
              <a:gd name="connsiteY632" fmla="*/ 481335 h 1198581"/>
              <a:gd name="connsiteX633" fmla="*/ 191843 w 942975"/>
              <a:gd name="connsiteY633" fmla="*/ 483238 h 1198581"/>
              <a:gd name="connsiteX634" fmla="*/ 180413 w 942975"/>
              <a:gd name="connsiteY634" fmla="*/ 498458 h 1198581"/>
              <a:gd name="connsiteX635" fmla="*/ 182318 w 942975"/>
              <a:gd name="connsiteY635" fmla="*/ 507970 h 1198581"/>
              <a:gd name="connsiteX636" fmla="*/ 289950 w 942975"/>
              <a:gd name="connsiteY636" fmla="*/ 538411 h 1198581"/>
              <a:gd name="connsiteX637" fmla="*/ 437588 w 942975"/>
              <a:gd name="connsiteY637" fmla="*/ 477530 h 1198581"/>
              <a:gd name="connsiteX638" fmla="*/ 122310 w 942975"/>
              <a:gd name="connsiteY638" fmla="*/ 718197 h 1198581"/>
              <a:gd name="connsiteX639" fmla="*/ 123263 w 942975"/>
              <a:gd name="connsiteY639" fmla="*/ 748638 h 1198581"/>
              <a:gd name="connsiteX640" fmla="*/ 177555 w 942975"/>
              <a:gd name="connsiteY640" fmla="*/ 698221 h 1198581"/>
              <a:gd name="connsiteX641" fmla="*/ 194700 w 942975"/>
              <a:gd name="connsiteY641" fmla="*/ 645902 h 1198581"/>
              <a:gd name="connsiteX642" fmla="*/ 190890 w 942975"/>
              <a:gd name="connsiteY642" fmla="*/ 640195 h 1198581"/>
              <a:gd name="connsiteX643" fmla="*/ 115643 w 942975"/>
              <a:gd name="connsiteY643" fmla="*/ 633536 h 1198581"/>
              <a:gd name="connsiteX644" fmla="*/ 122310 w 942975"/>
              <a:gd name="connsiteY644" fmla="*/ 718197 h 1198581"/>
              <a:gd name="connsiteX645" fmla="*/ 186128 w 942975"/>
              <a:gd name="connsiteY645" fmla="*/ 459457 h 1198581"/>
              <a:gd name="connsiteX646" fmla="*/ 149933 w 942975"/>
              <a:gd name="connsiteY646" fmla="*/ 439480 h 1198581"/>
              <a:gd name="connsiteX647" fmla="*/ 126120 w 942975"/>
              <a:gd name="connsiteY647" fmla="*/ 433773 h 1198581"/>
              <a:gd name="connsiteX648" fmla="*/ 58493 w 942975"/>
              <a:gd name="connsiteY648" fmla="*/ 434724 h 1198581"/>
              <a:gd name="connsiteX649" fmla="*/ 36585 w 942975"/>
              <a:gd name="connsiteY649" fmla="*/ 432821 h 1198581"/>
              <a:gd name="connsiteX650" fmla="*/ 35633 w 942975"/>
              <a:gd name="connsiteY650" fmla="*/ 436626 h 1198581"/>
              <a:gd name="connsiteX651" fmla="*/ 47063 w 942975"/>
              <a:gd name="connsiteY651" fmla="*/ 443285 h 1198581"/>
              <a:gd name="connsiteX652" fmla="*/ 70875 w 942975"/>
              <a:gd name="connsiteY652" fmla="*/ 455651 h 1198581"/>
              <a:gd name="connsiteX653" fmla="*/ 118500 w 942975"/>
              <a:gd name="connsiteY653" fmla="*/ 478482 h 1198581"/>
              <a:gd name="connsiteX654" fmla="*/ 154695 w 942975"/>
              <a:gd name="connsiteY654" fmla="*/ 487043 h 1198581"/>
              <a:gd name="connsiteX655" fmla="*/ 186128 w 942975"/>
              <a:gd name="connsiteY655" fmla="*/ 482286 h 1198581"/>
              <a:gd name="connsiteX656" fmla="*/ 204225 w 942975"/>
              <a:gd name="connsiteY656" fmla="*/ 467067 h 1198581"/>
              <a:gd name="connsiteX657" fmla="*/ 186128 w 942975"/>
              <a:gd name="connsiteY657" fmla="*/ 459457 h 1198581"/>
              <a:gd name="connsiteX658" fmla="*/ 288045 w 942975"/>
              <a:gd name="connsiteY658" fmla="*/ 1161483 h 1198581"/>
              <a:gd name="connsiteX659" fmla="*/ 273758 w 942975"/>
              <a:gd name="connsiteY659" fmla="*/ 1126286 h 1198581"/>
              <a:gd name="connsiteX660" fmla="*/ 266138 w 942975"/>
              <a:gd name="connsiteY660" fmla="*/ 1120579 h 1198581"/>
              <a:gd name="connsiteX661" fmla="*/ 199463 w 942975"/>
              <a:gd name="connsiteY661" fmla="*/ 1089187 h 1198581"/>
              <a:gd name="connsiteX662" fmla="*/ 172793 w 942975"/>
              <a:gd name="connsiteY662" fmla="*/ 1046380 h 1198581"/>
              <a:gd name="connsiteX663" fmla="*/ 168983 w 942975"/>
              <a:gd name="connsiteY663" fmla="*/ 1051137 h 1198581"/>
              <a:gd name="connsiteX664" fmla="*/ 172793 w 942975"/>
              <a:gd name="connsiteY664" fmla="*/ 1071113 h 1198581"/>
              <a:gd name="connsiteX665" fmla="*/ 183270 w 942975"/>
              <a:gd name="connsiteY665" fmla="*/ 1109164 h 1198581"/>
              <a:gd name="connsiteX666" fmla="*/ 245183 w 942975"/>
              <a:gd name="connsiteY666" fmla="*/ 1164336 h 1198581"/>
              <a:gd name="connsiteX667" fmla="*/ 291855 w 942975"/>
              <a:gd name="connsiteY667" fmla="*/ 1173849 h 1198581"/>
              <a:gd name="connsiteX668" fmla="*/ 295665 w 942975"/>
              <a:gd name="connsiteY668" fmla="*/ 1172898 h 1198581"/>
              <a:gd name="connsiteX669" fmla="*/ 288045 w 942975"/>
              <a:gd name="connsiteY669" fmla="*/ 1161483 h 1198581"/>
              <a:gd name="connsiteX670" fmla="*/ 598560 w 942975"/>
              <a:gd name="connsiteY670" fmla="*/ 377648 h 1198581"/>
              <a:gd name="connsiteX671" fmla="*/ 615705 w 942975"/>
              <a:gd name="connsiteY671" fmla="*/ 372892 h 1198581"/>
              <a:gd name="connsiteX672" fmla="*/ 649043 w 942975"/>
              <a:gd name="connsiteY672" fmla="*/ 361477 h 1198581"/>
              <a:gd name="connsiteX673" fmla="*/ 709050 w 942975"/>
              <a:gd name="connsiteY673" fmla="*/ 331988 h 1198581"/>
              <a:gd name="connsiteX674" fmla="*/ 736673 w 942975"/>
              <a:gd name="connsiteY674" fmla="*/ 312963 h 1198581"/>
              <a:gd name="connsiteX675" fmla="*/ 750008 w 942975"/>
              <a:gd name="connsiteY675" fmla="*/ 302500 h 1198581"/>
              <a:gd name="connsiteX676" fmla="*/ 756675 w 942975"/>
              <a:gd name="connsiteY676" fmla="*/ 296792 h 1198581"/>
              <a:gd name="connsiteX677" fmla="*/ 762390 w 942975"/>
              <a:gd name="connsiteY677" fmla="*/ 292035 h 1198581"/>
              <a:gd name="connsiteX678" fmla="*/ 748103 w 942975"/>
              <a:gd name="connsiteY678" fmla="*/ 295841 h 1198581"/>
              <a:gd name="connsiteX679" fmla="*/ 652853 w 942975"/>
              <a:gd name="connsiteY679" fmla="*/ 327232 h 1198581"/>
              <a:gd name="connsiteX680" fmla="*/ 608085 w 942975"/>
              <a:gd name="connsiteY680" fmla="*/ 348160 h 1198581"/>
              <a:gd name="connsiteX681" fmla="*/ 590940 w 942975"/>
              <a:gd name="connsiteY681" fmla="*/ 360526 h 1198581"/>
              <a:gd name="connsiteX682" fmla="*/ 581415 w 942975"/>
              <a:gd name="connsiteY682" fmla="*/ 377648 h 1198581"/>
              <a:gd name="connsiteX683" fmla="*/ 582368 w 942975"/>
              <a:gd name="connsiteY683" fmla="*/ 381454 h 1198581"/>
              <a:gd name="connsiteX684" fmla="*/ 598560 w 942975"/>
              <a:gd name="connsiteY684" fmla="*/ 377648 h 1198581"/>
              <a:gd name="connsiteX685" fmla="*/ 306143 w 942975"/>
              <a:gd name="connsiteY685" fmla="*/ 297743 h 1198581"/>
              <a:gd name="connsiteX686" fmla="*/ 273758 w 942975"/>
              <a:gd name="connsiteY686" fmla="*/ 175982 h 1198581"/>
              <a:gd name="connsiteX687" fmla="*/ 268995 w 942975"/>
              <a:gd name="connsiteY687" fmla="*/ 91321 h 1198581"/>
              <a:gd name="connsiteX688" fmla="*/ 267090 w 942975"/>
              <a:gd name="connsiteY688" fmla="*/ 89418 h 1198581"/>
              <a:gd name="connsiteX689" fmla="*/ 263280 w 942975"/>
              <a:gd name="connsiteY689" fmla="*/ 102736 h 1198581"/>
              <a:gd name="connsiteX690" fmla="*/ 260423 w 942975"/>
              <a:gd name="connsiteY690" fmla="*/ 264449 h 1198581"/>
              <a:gd name="connsiteX691" fmla="*/ 260423 w 942975"/>
              <a:gd name="connsiteY691" fmla="*/ 266351 h 1198581"/>
              <a:gd name="connsiteX692" fmla="*/ 268995 w 942975"/>
              <a:gd name="connsiteY692" fmla="*/ 287279 h 1198581"/>
              <a:gd name="connsiteX693" fmla="*/ 283283 w 942975"/>
              <a:gd name="connsiteY693" fmla="*/ 294889 h 1198581"/>
              <a:gd name="connsiteX694" fmla="*/ 300428 w 942975"/>
              <a:gd name="connsiteY694" fmla="*/ 300597 h 1198581"/>
              <a:gd name="connsiteX695" fmla="*/ 308048 w 942975"/>
              <a:gd name="connsiteY695" fmla="*/ 302500 h 1198581"/>
              <a:gd name="connsiteX696" fmla="*/ 308048 w 942975"/>
              <a:gd name="connsiteY696" fmla="*/ 302500 h 1198581"/>
              <a:gd name="connsiteX697" fmla="*/ 306143 w 942975"/>
              <a:gd name="connsiteY697" fmla="*/ 297743 h 1198581"/>
              <a:gd name="connsiteX698" fmla="*/ 780488 w 942975"/>
              <a:gd name="connsiteY698" fmla="*/ 466115 h 1198581"/>
              <a:gd name="connsiteX699" fmla="*/ 787155 w 942975"/>
              <a:gd name="connsiteY699" fmla="*/ 462310 h 1198581"/>
              <a:gd name="connsiteX700" fmla="*/ 797633 w 942975"/>
              <a:gd name="connsiteY700" fmla="*/ 456602 h 1198581"/>
              <a:gd name="connsiteX701" fmla="*/ 817635 w 942975"/>
              <a:gd name="connsiteY701" fmla="*/ 443285 h 1198581"/>
              <a:gd name="connsiteX702" fmla="*/ 911933 w 942975"/>
              <a:gd name="connsiteY702" fmla="*/ 351964 h 1198581"/>
              <a:gd name="connsiteX703" fmla="*/ 935745 w 942975"/>
              <a:gd name="connsiteY703" fmla="*/ 320573 h 1198581"/>
              <a:gd name="connsiteX704" fmla="*/ 938603 w 942975"/>
              <a:gd name="connsiteY704" fmla="*/ 314866 h 1198581"/>
              <a:gd name="connsiteX705" fmla="*/ 937650 w 942975"/>
              <a:gd name="connsiteY705" fmla="*/ 313914 h 1198581"/>
              <a:gd name="connsiteX706" fmla="*/ 923363 w 942975"/>
              <a:gd name="connsiteY706" fmla="*/ 321525 h 1198581"/>
              <a:gd name="connsiteX707" fmla="*/ 894788 w 942975"/>
              <a:gd name="connsiteY707" fmla="*/ 339598 h 1198581"/>
              <a:gd name="connsiteX708" fmla="*/ 862403 w 942975"/>
              <a:gd name="connsiteY708" fmla="*/ 351964 h 1198581"/>
              <a:gd name="connsiteX709" fmla="*/ 857640 w 942975"/>
              <a:gd name="connsiteY709" fmla="*/ 355770 h 1198581"/>
              <a:gd name="connsiteX710" fmla="*/ 810015 w 942975"/>
              <a:gd name="connsiteY710" fmla="*/ 431870 h 1198581"/>
              <a:gd name="connsiteX711" fmla="*/ 793823 w 942975"/>
              <a:gd name="connsiteY711" fmla="*/ 449944 h 1198581"/>
              <a:gd name="connsiteX712" fmla="*/ 785250 w 942975"/>
              <a:gd name="connsiteY712" fmla="*/ 458505 h 1198581"/>
              <a:gd name="connsiteX713" fmla="*/ 780488 w 942975"/>
              <a:gd name="connsiteY713" fmla="*/ 462310 h 1198581"/>
              <a:gd name="connsiteX714" fmla="*/ 780488 w 942975"/>
              <a:gd name="connsiteY714" fmla="*/ 466115 h 1198581"/>
              <a:gd name="connsiteX715" fmla="*/ 780488 w 942975"/>
              <a:gd name="connsiteY715" fmla="*/ 466115 h 1198581"/>
              <a:gd name="connsiteX716" fmla="*/ 433778 w 942975"/>
              <a:gd name="connsiteY716" fmla="*/ 406186 h 1198581"/>
              <a:gd name="connsiteX717" fmla="*/ 452828 w 942975"/>
              <a:gd name="connsiteY717" fmla="*/ 436626 h 1198581"/>
              <a:gd name="connsiteX718" fmla="*/ 510930 w 942975"/>
              <a:gd name="connsiteY718" fmla="*/ 457554 h 1198581"/>
              <a:gd name="connsiteX719" fmla="*/ 538553 w 942975"/>
              <a:gd name="connsiteY719" fmla="*/ 446139 h 1198581"/>
              <a:gd name="connsiteX720" fmla="*/ 569033 w 942975"/>
              <a:gd name="connsiteY720" fmla="*/ 417601 h 1198581"/>
              <a:gd name="connsiteX721" fmla="*/ 568080 w 942975"/>
              <a:gd name="connsiteY721" fmla="*/ 415699 h 1198581"/>
              <a:gd name="connsiteX722" fmla="*/ 433778 w 942975"/>
              <a:gd name="connsiteY722" fmla="*/ 406186 h 1198581"/>
              <a:gd name="connsiteX723" fmla="*/ 328050 w 942975"/>
              <a:gd name="connsiteY723" fmla="*/ 404283 h 1198581"/>
              <a:gd name="connsiteX724" fmla="*/ 270900 w 942975"/>
              <a:gd name="connsiteY724" fmla="*/ 380502 h 1198581"/>
              <a:gd name="connsiteX725" fmla="*/ 195653 w 942975"/>
              <a:gd name="connsiteY725" fmla="*/ 345306 h 1198581"/>
              <a:gd name="connsiteX726" fmla="*/ 123263 w 942975"/>
              <a:gd name="connsiteY726" fmla="*/ 293938 h 1198581"/>
              <a:gd name="connsiteX727" fmla="*/ 117548 w 942975"/>
              <a:gd name="connsiteY727" fmla="*/ 291084 h 1198581"/>
              <a:gd name="connsiteX728" fmla="*/ 120405 w 942975"/>
              <a:gd name="connsiteY728" fmla="*/ 294889 h 1198581"/>
              <a:gd name="connsiteX729" fmla="*/ 149933 w 942975"/>
              <a:gd name="connsiteY729" fmla="*/ 327232 h 1198581"/>
              <a:gd name="connsiteX730" fmla="*/ 274710 w 942975"/>
              <a:gd name="connsiteY730" fmla="*/ 401430 h 1198581"/>
              <a:gd name="connsiteX731" fmla="*/ 308048 w 942975"/>
              <a:gd name="connsiteY731" fmla="*/ 413796 h 1198581"/>
              <a:gd name="connsiteX732" fmla="*/ 325193 w 942975"/>
              <a:gd name="connsiteY732" fmla="*/ 412845 h 1198581"/>
              <a:gd name="connsiteX733" fmla="*/ 341385 w 942975"/>
              <a:gd name="connsiteY733" fmla="*/ 409991 h 1198581"/>
              <a:gd name="connsiteX734" fmla="*/ 341385 w 942975"/>
              <a:gd name="connsiteY734" fmla="*/ 408089 h 1198581"/>
              <a:gd name="connsiteX735" fmla="*/ 328050 w 942975"/>
              <a:gd name="connsiteY735" fmla="*/ 404283 h 1198581"/>
              <a:gd name="connsiteX736" fmla="*/ 923363 w 942975"/>
              <a:gd name="connsiteY736" fmla="*/ 350062 h 1198581"/>
              <a:gd name="connsiteX737" fmla="*/ 869070 w 942975"/>
              <a:gd name="connsiteY737" fmla="*/ 407138 h 1198581"/>
              <a:gd name="connsiteX738" fmla="*/ 810968 w 942975"/>
              <a:gd name="connsiteY738" fmla="*/ 456602 h 1198581"/>
              <a:gd name="connsiteX739" fmla="*/ 767153 w 942975"/>
              <a:gd name="connsiteY739" fmla="*/ 475627 h 1198581"/>
              <a:gd name="connsiteX740" fmla="*/ 742388 w 942975"/>
              <a:gd name="connsiteY740" fmla="*/ 487994 h 1198581"/>
              <a:gd name="connsiteX741" fmla="*/ 740483 w 942975"/>
              <a:gd name="connsiteY741" fmla="*/ 491799 h 1198581"/>
              <a:gd name="connsiteX742" fmla="*/ 747150 w 942975"/>
              <a:gd name="connsiteY742" fmla="*/ 490848 h 1198581"/>
              <a:gd name="connsiteX743" fmla="*/ 760485 w 942975"/>
              <a:gd name="connsiteY743" fmla="*/ 487994 h 1198581"/>
              <a:gd name="connsiteX744" fmla="*/ 781440 w 942975"/>
              <a:gd name="connsiteY744" fmla="*/ 482286 h 1198581"/>
              <a:gd name="connsiteX745" fmla="*/ 821445 w 942975"/>
              <a:gd name="connsiteY745" fmla="*/ 464213 h 1198581"/>
              <a:gd name="connsiteX746" fmla="*/ 933840 w 942975"/>
              <a:gd name="connsiteY746" fmla="*/ 335793 h 1198581"/>
              <a:gd name="connsiteX747" fmla="*/ 923363 w 942975"/>
              <a:gd name="connsiteY747" fmla="*/ 350062 h 1198581"/>
              <a:gd name="connsiteX748" fmla="*/ 819540 w 942975"/>
              <a:gd name="connsiteY748" fmla="*/ 150299 h 1198581"/>
              <a:gd name="connsiteX749" fmla="*/ 796680 w 942975"/>
              <a:gd name="connsiteY749" fmla="*/ 198813 h 1198581"/>
              <a:gd name="connsiteX750" fmla="*/ 768105 w 942975"/>
              <a:gd name="connsiteY750" fmla="*/ 246375 h 1198581"/>
              <a:gd name="connsiteX751" fmla="*/ 726195 w 942975"/>
              <a:gd name="connsiteY751" fmla="*/ 293938 h 1198581"/>
              <a:gd name="connsiteX752" fmla="*/ 721433 w 942975"/>
              <a:gd name="connsiteY752" fmla="*/ 299645 h 1198581"/>
              <a:gd name="connsiteX753" fmla="*/ 729053 w 942975"/>
              <a:gd name="connsiteY753" fmla="*/ 297743 h 1198581"/>
              <a:gd name="connsiteX754" fmla="*/ 761438 w 942975"/>
              <a:gd name="connsiteY754" fmla="*/ 277767 h 1198581"/>
              <a:gd name="connsiteX755" fmla="*/ 785250 w 942975"/>
              <a:gd name="connsiteY755" fmla="*/ 253985 h 1198581"/>
              <a:gd name="connsiteX756" fmla="*/ 809063 w 942975"/>
              <a:gd name="connsiteY756" fmla="*/ 212130 h 1198581"/>
              <a:gd name="connsiteX757" fmla="*/ 826208 w 942975"/>
              <a:gd name="connsiteY757" fmla="*/ 156957 h 1198581"/>
              <a:gd name="connsiteX758" fmla="*/ 826208 w 942975"/>
              <a:gd name="connsiteY758" fmla="*/ 148396 h 1198581"/>
              <a:gd name="connsiteX759" fmla="*/ 825255 w 942975"/>
              <a:gd name="connsiteY759" fmla="*/ 147445 h 1198581"/>
              <a:gd name="connsiteX760" fmla="*/ 819540 w 942975"/>
              <a:gd name="connsiteY760" fmla="*/ 150299 h 1198581"/>
              <a:gd name="connsiteX761" fmla="*/ 575700 w 942975"/>
              <a:gd name="connsiteY761" fmla="*/ 401430 h 1198581"/>
              <a:gd name="connsiteX762" fmla="*/ 536648 w 942975"/>
              <a:gd name="connsiteY762" fmla="*/ 390015 h 1198581"/>
              <a:gd name="connsiteX763" fmla="*/ 449018 w 942975"/>
              <a:gd name="connsiteY763" fmla="*/ 405235 h 1198581"/>
              <a:gd name="connsiteX764" fmla="*/ 575700 w 942975"/>
              <a:gd name="connsiteY764" fmla="*/ 401430 h 1198581"/>
              <a:gd name="connsiteX765" fmla="*/ 30870 w 942975"/>
              <a:gd name="connsiteY765" fmla="*/ 455651 h 1198581"/>
              <a:gd name="connsiteX766" fmla="*/ 35633 w 942975"/>
              <a:gd name="connsiteY766" fmla="*/ 459457 h 1198581"/>
              <a:gd name="connsiteX767" fmla="*/ 162315 w 942975"/>
              <a:gd name="connsiteY767" fmla="*/ 507019 h 1198581"/>
              <a:gd name="connsiteX768" fmla="*/ 172793 w 942975"/>
              <a:gd name="connsiteY768" fmla="*/ 503214 h 1198581"/>
              <a:gd name="connsiteX769" fmla="*/ 173745 w 942975"/>
              <a:gd name="connsiteY769" fmla="*/ 497507 h 1198581"/>
              <a:gd name="connsiteX770" fmla="*/ 163268 w 942975"/>
              <a:gd name="connsiteY770" fmla="*/ 494653 h 1198581"/>
              <a:gd name="connsiteX771" fmla="*/ 148980 w 942975"/>
              <a:gd name="connsiteY771" fmla="*/ 493702 h 1198581"/>
              <a:gd name="connsiteX772" fmla="*/ 64208 w 942975"/>
              <a:gd name="connsiteY772" fmla="*/ 461359 h 1198581"/>
              <a:gd name="connsiteX773" fmla="*/ 13725 w 942975"/>
              <a:gd name="connsiteY773" fmla="*/ 432821 h 1198581"/>
              <a:gd name="connsiteX774" fmla="*/ 30870 w 942975"/>
              <a:gd name="connsiteY774" fmla="*/ 455651 h 1198581"/>
              <a:gd name="connsiteX775" fmla="*/ 484260 w 942975"/>
              <a:gd name="connsiteY775" fmla="*/ 384307 h 1198581"/>
              <a:gd name="connsiteX776" fmla="*/ 488070 w 942975"/>
              <a:gd name="connsiteY776" fmla="*/ 375746 h 1198581"/>
              <a:gd name="connsiteX777" fmla="*/ 512835 w 942975"/>
              <a:gd name="connsiteY777" fmla="*/ 324378 h 1198581"/>
              <a:gd name="connsiteX778" fmla="*/ 512835 w 942975"/>
              <a:gd name="connsiteY778" fmla="*/ 316768 h 1198581"/>
              <a:gd name="connsiteX779" fmla="*/ 492833 w 942975"/>
              <a:gd name="connsiteY779" fmla="*/ 283474 h 1198581"/>
              <a:gd name="connsiteX780" fmla="*/ 484260 w 942975"/>
              <a:gd name="connsiteY780" fmla="*/ 384307 h 1198581"/>
              <a:gd name="connsiteX781" fmla="*/ 564270 w 942975"/>
              <a:gd name="connsiteY781" fmla="*/ 1189069 h 1198581"/>
              <a:gd name="connsiteX782" fmla="*/ 671903 w 942975"/>
              <a:gd name="connsiteY782" fmla="*/ 1151970 h 1198581"/>
              <a:gd name="connsiteX783" fmla="*/ 583320 w 942975"/>
              <a:gd name="connsiteY783" fmla="*/ 1150067 h 1198581"/>
              <a:gd name="connsiteX784" fmla="*/ 564270 w 942975"/>
              <a:gd name="connsiteY784" fmla="*/ 1189069 h 1198581"/>
              <a:gd name="connsiteX785" fmla="*/ 466163 w 942975"/>
              <a:gd name="connsiteY785" fmla="*/ 456602 h 1198581"/>
              <a:gd name="connsiteX786" fmla="*/ 462353 w 942975"/>
              <a:gd name="connsiteY786" fmla="*/ 458505 h 1198581"/>
              <a:gd name="connsiteX787" fmla="*/ 451875 w 942975"/>
              <a:gd name="connsiteY787" fmla="*/ 473725 h 1198581"/>
              <a:gd name="connsiteX788" fmla="*/ 487118 w 942975"/>
              <a:gd name="connsiteY788" fmla="*/ 467067 h 1198581"/>
              <a:gd name="connsiteX789" fmla="*/ 487118 w 942975"/>
              <a:gd name="connsiteY789" fmla="*/ 465164 h 1198581"/>
              <a:gd name="connsiteX790" fmla="*/ 466163 w 942975"/>
              <a:gd name="connsiteY790" fmla="*/ 456602 h 1198581"/>
              <a:gd name="connsiteX791" fmla="*/ 473783 w 942975"/>
              <a:gd name="connsiteY791" fmla="*/ 297743 h 1198581"/>
              <a:gd name="connsiteX792" fmla="*/ 466163 w 942975"/>
              <a:gd name="connsiteY792" fmla="*/ 333891 h 1198581"/>
              <a:gd name="connsiteX793" fmla="*/ 473783 w 942975"/>
              <a:gd name="connsiteY793" fmla="*/ 297743 h 1198581"/>
              <a:gd name="connsiteX794" fmla="*/ 451875 w 942975"/>
              <a:gd name="connsiteY794" fmla="*/ 493702 h 1198581"/>
              <a:gd name="connsiteX795" fmla="*/ 443303 w 942975"/>
              <a:gd name="connsiteY795" fmla="*/ 483238 h 1198581"/>
              <a:gd name="connsiteX796" fmla="*/ 430920 w 942975"/>
              <a:gd name="connsiteY796" fmla="*/ 496555 h 1198581"/>
              <a:gd name="connsiteX797" fmla="*/ 431873 w 942975"/>
              <a:gd name="connsiteY797" fmla="*/ 498458 h 1198581"/>
              <a:gd name="connsiteX798" fmla="*/ 450923 w 942975"/>
              <a:gd name="connsiteY798" fmla="*/ 495604 h 1198581"/>
              <a:gd name="connsiteX799" fmla="*/ 451875 w 942975"/>
              <a:gd name="connsiteY799" fmla="*/ 493702 h 1198581"/>
              <a:gd name="connsiteX800" fmla="*/ 623325 w 942975"/>
              <a:gd name="connsiteY800" fmla="*/ 494653 h 1198581"/>
              <a:gd name="connsiteX801" fmla="*/ 623325 w 942975"/>
              <a:gd name="connsiteY801" fmla="*/ 492751 h 1198581"/>
              <a:gd name="connsiteX802" fmla="*/ 606180 w 942975"/>
              <a:gd name="connsiteY802" fmla="*/ 486092 h 1198581"/>
              <a:gd name="connsiteX803" fmla="*/ 598560 w 942975"/>
              <a:gd name="connsiteY803" fmla="*/ 494653 h 1198581"/>
              <a:gd name="connsiteX804" fmla="*/ 599513 w 942975"/>
              <a:gd name="connsiteY804" fmla="*/ 496555 h 1198581"/>
              <a:gd name="connsiteX805" fmla="*/ 623325 w 942975"/>
              <a:gd name="connsiteY805" fmla="*/ 494653 h 119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</a:cxnLst>
            <a:rect l="l" t="t" r="r" b="b"/>
            <a:pathLst>
              <a:path w="942975" h="1198581">
                <a:moveTo>
                  <a:pt x="245183" y="168372"/>
                </a:moveTo>
                <a:cubicBezTo>
                  <a:pt x="246135" y="146493"/>
                  <a:pt x="248040" y="125566"/>
                  <a:pt x="255660" y="104638"/>
                </a:cubicBezTo>
                <a:cubicBezTo>
                  <a:pt x="260423" y="93223"/>
                  <a:pt x="262328" y="79906"/>
                  <a:pt x="265185" y="67539"/>
                </a:cubicBezTo>
                <a:cubicBezTo>
                  <a:pt x="266138" y="62783"/>
                  <a:pt x="267090" y="58027"/>
                  <a:pt x="268995" y="53271"/>
                </a:cubicBezTo>
                <a:cubicBezTo>
                  <a:pt x="274710" y="38050"/>
                  <a:pt x="280425" y="36148"/>
                  <a:pt x="293760" y="46612"/>
                </a:cubicBezTo>
                <a:cubicBezTo>
                  <a:pt x="294713" y="46612"/>
                  <a:pt x="294713" y="47563"/>
                  <a:pt x="295665" y="47563"/>
                </a:cubicBezTo>
                <a:cubicBezTo>
                  <a:pt x="308048" y="59930"/>
                  <a:pt x="321383" y="71344"/>
                  <a:pt x="333765" y="84662"/>
                </a:cubicBezTo>
                <a:cubicBezTo>
                  <a:pt x="349005" y="100833"/>
                  <a:pt x="364245" y="116053"/>
                  <a:pt x="377580" y="134127"/>
                </a:cubicBezTo>
                <a:cubicBezTo>
                  <a:pt x="389963" y="151250"/>
                  <a:pt x="400440" y="170275"/>
                  <a:pt x="409965" y="188349"/>
                </a:cubicBezTo>
                <a:cubicBezTo>
                  <a:pt x="414728" y="196910"/>
                  <a:pt x="415680" y="190251"/>
                  <a:pt x="416633" y="184544"/>
                </a:cubicBezTo>
                <a:cubicBezTo>
                  <a:pt x="417585" y="179787"/>
                  <a:pt x="418538" y="174080"/>
                  <a:pt x="419490" y="169324"/>
                </a:cubicBezTo>
                <a:cubicBezTo>
                  <a:pt x="426158" y="138884"/>
                  <a:pt x="435683" y="110346"/>
                  <a:pt x="449018" y="81808"/>
                </a:cubicBezTo>
                <a:cubicBezTo>
                  <a:pt x="455685" y="67539"/>
                  <a:pt x="462353" y="53271"/>
                  <a:pt x="470925" y="39953"/>
                </a:cubicBezTo>
                <a:cubicBezTo>
                  <a:pt x="474735" y="33294"/>
                  <a:pt x="479498" y="26636"/>
                  <a:pt x="483308" y="19025"/>
                </a:cubicBezTo>
                <a:cubicBezTo>
                  <a:pt x="484260" y="17123"/>
                  <a:pt x="496643" y="952"/>
                  <a:pt x="496643" y="0"/>
                </a:cubicBezTo>
                <a:cubicBezTo>
                  <a:pt x="511883" y="29489"/>
                  <a:pt x="528075" y="57075"/>
                  <a:pt x="541410" y="85613"/>
                </a:cubicBezTo>
                <a:cubicBezTo>
                  <a:pt x="555698" y="114151"/>
                  <a:pt x="567128" y="142688"/>
                  <a:pt x="573795" y="175031"/>
                </a:cubicBezTo>
                <a:cubicBezTo>
                  <a:pt x="574748" y="174080"/>
                  <a:pt x="575700" y="174080"/>
                  <a:pt x="575700" y="174080"/>
                </a:cubicBezTo>
                <a:cubicBezTo>
                  <a:pt x="576653" y="173129"/>
                  <a:pt x="576653" y="173129"/>
                  <a:pt x="576653" y="172177"/>
                </a:cubicBezTo>
                <a:cubicBezTo>
                  <a:pt x="599513" y="127468"/>
                  <a:pt x="635708" y="97980"/>
                  <a:pt x="679523" y="74198"/>
                </a:cubicBezTo>
                <a:cubicBezTo>
                  <a:pt x="687143" y="70393"/>
                  <a:pt x="694763" y="65637"/>
                  <a:pt x="702383" y="60881"/>
                </a:cubicBezTo>
                <a:cubicBezTo>
                  <a:pt x="705240" y="59930"/>
                  <a:pt x="707145" y="58978"/>
                  <a:pt x="710003" y="58027"/>
                </a:cubicBezTo>
                <a:cubicBezTo>
                  <a:pt x="710003" y="60881"/>
                  <a:pt x="710003" y="62783"/>
                  <a:pt x="710003" y="65637"/>
                </a:cubicBezTo>
                <a:cubicBezTo>
                  <a:pt x="710003" y="66588"/>
                  <a:pt x="710003" y="67539"/>
                  <a:pt x="710003" y="68490"/>
                </a:cubicBezTo>
                <a:cubicBezTo>
                  <a:pt x="710955" y="90369"/>
                  <a:pt x="711908" y="113200"/>
                  <a:pt x="713813" y="135078"/>
                </a:cubicBezTo>
                <a:cubicBezTo>
                  <a:pt x="715718" y="153152"/>
                  <a:pt x="718575" y="170275"/>
                  <a:pt x="715718" y="188349"/>
                </a:cubicBezTo>
                <a:cubicBezTo>
                  <a:pt x="714765" y="195959"/>
                  <a:pt x="714765" y="202618"/>
                  <a:pt x="713813" y="211179"/>
                </a:cubicBezTo>
                <a:cubicBezTo>
                  <a:pt x="716670" y="209276"/>
                  <a:pt x="717623" y="209276"/>
                  <a:pt x="719528" y="208325"/>
                </a:cubicBezTo>
                <a:cubicBezTo>
                  <a:pt x="735720" y="197861"/>
                  <a:pt x="751913" y="187397"/>
                  <a:pt x="768105" y="176934"/>
                </a:cubicBezTo>
                <a:cubicBezTo>
                  <a:pt x="784298" y="165519"/>
                  <a:pt x="800490" y="154103"/>
                  <a:pt x="816683" y="142688"/>
                </a:cubicBezTo>
                <a:cubicBezTo>
                  <a:pt x="820493" y="139835"/>
                  <a:pt x="827160" y="137932"/>
                  <a:pt x="830970" y="141737"/>
                </a:cubicBezTo>
                <a:cubicBezTo>
                  <a:pt x="833828" y="144591"/>
                  <a:pt x="833828" y="149347"/>
                  <a:pt x="833828" y="153152"/>
                </a:cubicBezTo>
                <a:cubicBezTo>
                  <a:pt x="833828" y="158860"/>
                  <a:pt x="831923" y="163616"/>
                  <a:pt x="830970" y="169324"/>
                </a:cubicBezTo>
                <a:cubicBezTo>
                  <a:pt x="829065" y="177885"/>
                  <a:pt x="827160" y="185495"/>
                  <a:pt x="824303" y="193105"/>
                </a:cubicBezTo>
                <a:cubicBezTo>
                  <a:pt x="819540" y="208325"/>
                  <a:pt x="812873" y="223545"/>
                  <a:pt x="805253" y="237814"/>
                </a:cubicBezTo>
                <a:cubicBezTo>
                  <a:pt x="803348" y="241619"/>
                  <a:pt x="800490" y="244473"/>
                  <a:pt x="798585" y="248278"/>
                </a:cubicBezTo>
                <a:cubicBezTo>
                  <a:pt x="797633" y="249229"/>
                  <a:pt x="795728" y="253985"/>
                  <a:pt x="799538" y="253034"/>
                </a:cubicBezTo>
                <a:cubicBezTo>
                  <a:pt x="806205" y="250181"/>
                  <a:pt x="812873" y="243522"/>
                  <a:pt x="818588" y="238765"/>
                </a:cubicBezTo>
                <a:cubicBezTo>
                  <a:pt x="825255" y="234009"/>
                  <a:pt x="831923" y="228301"/>
                  <a:pt x="838590" y="223545"/>
                </a:cubicBezTo>
                <a:cubicBezTo>
                  <a:pt x="850973" y="214032"/>
                  <a:pt x="864308" y="204520"/>
                  <a:pt x="876690" y="195007"/>
                </a:cubicBezTo>
                <a:cubicBezTo>
                  <a:pt x="877643" y="194056"/>
                  <a:pt x="881453" y="194056"/>
                  <a:pt x="882405" y="195007"/>
                </a:cubicBezTo>
                <a:cubicBezTo>
                  <a:pt x="883358" y="195959"/>
                  <a:pt x="884310" y="198813"/>
                  <a:pt x="884310" y="200715"/>
                </a:cubicBezTo>
                <a:cubicBezTo>
                  <a:pt x="883358" y="206422"/>
                  <a:pt x="882405" y="211179"/>
                  <a:pt x="880500" y="216887"/>
                </a:cubicBezTo>
                <a:cubicBezTo>
                  <a:pt x="866213" y="253985"/>
                  <a:pt x="851925" y="291084"/>
                  <a:pt x="827160" y="322476"/>
                </a:cubicBezTo>
                <a:cubicBezTo>
                  <a:pt x="825255" y="325329"/>
                  <a:pt x="824303" y="328183"/>
                  <a:pt x="821445" y="331037"/>
                </a:cubicBezTo>
                <a:cubicBezTo>
                  <a:pt x="833828" y="325329"/>
                  <a:pt x="844305" y="319622"/>
                  <a:pt x="854783" y="314866"/>
                </a:cubicBezTo>
                <a:cubicBezTo>
                  <a:pt x="857640" y="313914"/>
                  <a:pt x="861450" y="312963"/>
                  <a:pt x="864308" y="312012"/>
                </a:cubicBezTo>
                <a:cubicBezTo>
                  <a:pt x="870975" y="311060"/>
                  <a:pt x="871928" y="312012"/>
                  <a:pt x="870023" y="318670"/>
                </a:cubicBezTo>
                <a:cubicBezTo>
                  <a:pt x="867165" y="327232"/>
                  <a:pt x="864308" y="336744"/>
                  <a:pt x="860498" y="347208"/>
                </a:cubicBezTo>
                <a:cubicBezTo>
                  <a:pt x="868118" y="345306"/>
                  <a:pt x="873833" y="344354"/>
                  <a:pt x="878595" y="341501"/>
                </a:cubicBezTo>
                <a:cubicBezTo>
                  <a:pt x="898598" y="330086"/>
                  <a:pt x="917648" y="318670"/>
                  <a:pt x="937650" y="307256"/>
                </a:cubicBezTo>
                <a:cubicBezTo>
                  <a:pt x="942413" y="304402"/>
                  <a:pt x="945270" y="304402"/>
                  <a:pt x="947175" y="309158"/>
                </a:cubicBezTo>
                <a:cubicBezTo>
                  <a:pt x="948128" y="312012"/>
                  <a:pt x="949080" y="314866"/>
                  <a:pt x="948128" y="317719"/>
                </a:cubicBezTo>
                <a:cubicBezTo>
                  <a:pt x="944318" y="342452"/>
                  <a:pt x="930983" y="364331"/>
                  <a:pt x="916695" y="384307"/>
                </a:cubicBezTo>
                <a:cubicBezTo>
                  <a:pt x="895740" y="416650"/>
                  <a:pt x="868118" y="443285"/>
                  <a:pt x="833828" y="463261"/>
                </a:cubicBezTo>
                <a:cubicBezTo>
                  <a:pt x="830018" y="465164"/>
                  <a:pt x="830018" y="467067"/>
                  <a:pt x="832875" y="469920"/>
                </a:cubicBezTo>
                <a:cubicBezTo>
                  <a:pt x="841448" y="477530"/>
                  <a:pt x="843353" y="487994"/>
                  <a:pt x="841448" y="499409"/>
                </a:cubicBezTo>
                <a:cubicBezTo>
                  <a:pt x="837638" y="529849"/>
                  <a:pt x="839543" y="560289"/>
                  <a:pt x="836685" y="590730"/>
                </a:cubicBezTo>
                <a:cubicBezTo>
                  <a:pt x="835733" y="603096"/>
                  <a:pt x="829065" y="614511"/>
                  <a:pt x="817635" y="620218"/>
                </a:cubicBezTo>
                <a:cubicBezTo>
                  <a:pt x="812873" y="623072"/>
                  <a:pt x="810968" y="625926"/>
                  <a:pt x="810015" y="630682"/>
                </a:cubicBezTo>
                <a:cubicBezTo>
                  <a:pt x="803348" y="687758"/>
                  <a:pt x="791918" y="743881"/>
                  <a:pt x="783345" y="800957"/>
                </a:cubicBezTo>
                <a:cubicBezTo>
                  <a:pt x="776678" y="842812"/>
                  <a:pt x="767153" y="884667"/>
                  <a:pt x="760485" y="927474"/>
                </a:cubicBezTo>
                <a:cubicBezTo>
                  <a:pt x="753818" y="970280"/>
                  <a:pt x="748103" y="1014038"/>
                  <a:pt x="737625" y="1055893"/>
                </a:cubicBezTo>
                <a:cubicBezTo>
                  <a:pt x="729053" y="1092992"/>
                  <a:pt x="714765" y="1131042"/>
                  <a:pt x="683333" y="1153873"/>
                </a:cubicBezTo>
                <a:cubicBezTo>
                  <a:pt x="647138" y="1180508"/>
                  <a:pt x="604275" y="1194777"/>
                  <a:pt x="560460" y="1201435"/>
                </a:cubicBezTo>
                <a:cubicBezTo>
                  <a:pt x="504263" y="1209996"/>
                  <a:pt x="447113" y="1205240"/>
                  <a:pt x="390915" y="1198581"/>
                </a:cubicBezTo>
                <a:cubicBezTo>
                  <a:pt x="330908" y="1191923"/>
                  <a:pt x="267090" y="1189069"/>
                  <a:pt x="211845" y="1160531"/>
                </a:cubicBezTo>
                <a:cubicBezTo>
                  <a:pt x="180413" y="1144360"/>
                  <a:pt x="168983" y="1119627"/>
                  <a:pt x="162315" y="1086333"/>
                </a:cubicBezTo>
                <a:cubicBezTo>
                  <a:pt x="159458" y="1073967"/>
                  <a:pt x="156600" y="1061601"/>
                  <a:pt x="154695" y="1049235"/>
                </a:cubicBezTo>
                <a:cubicBezTo>
                  <a:pt x="128025" y="912254"/>
                  <a:pt x="116595" y="772419"/>
                  <a:pt x="103260" y="633536"/>
                </a:cubicBezTo>
                <a:cubicBezTo>
                  <a:pt x="102308" y="628780"/>
                  <a:pt x="100403" y="624975"/>
                  <a:pt x="96593" y="623072"/>
                </a:cubicBezTo>
                <a:cubicBezTo>
                  <a:pt x="85163" y="618316"/>
                  <a:pt x="86115" y="604998"/>
                  <a:pt x="85163" y="594534"/>
                </a:cubicBezTo>
                <a:cubicBezTo>
                  <a:pt x="83258" y="580266"/>
                  <a:pt x="81353" y="565997"/>
                  <a:pt x="80400" y="552679"/>
                </a:cubicBezTo>
                <a:cubicBezTo>
                  <a:pt x="78495" y="535557"/>
                  <a:pt x="77543" y="517483"/>
                  <a:pt x="76590" y="500360"/>
                </a:cubicBezTo>
                <a:cubicBezTo>
                  <a:pt x="76590" y="498458"/>
                  <a:pt x="74685" y="494653"/>
                  <a:pt x="72780" y="493702"/>
                </a:cubicBezTo>
                <a:cubicBezTo>
                  <a:pt x="54683" y="485140"/>
                  <a:pt x="38490" y="473725"/>
                  <a:pt x="24203" y="459457"/>
                </a:cubicBezTo>
                <a:cubicBezTo>
                  <a:pt x="16583" y="451846"/>
                  <a:pt x="8963" y="442334"/>
                  <a:pt x="2295" y="433773"/>
                </a:cubicBezTo>
                <a:cubicBezTo>
                  <a:pt x="-8182" y="419504"/>
                  <a:pt x="20393" y="425211"/>
                  <a:pt x="24203" y="426163"/>
                </a:cubicBezTo>
                <a:cubicBezTo>
                  <a:pt x="37538" y="428065"/>
                  <a:pt x="50873" y="429967"/>
                  <a:pt x="64208" y="430919"/>
                </a:cubicBezTo>
                <a:cubicBezTo>
                  <a:pt x="79448" y="431870"/>
                  <a:pt x="95640" y="429016"/>
                  <a:pt x="111833" y="428065"/>
                </a:cubicBezTo>
                <a:cubicBezTo>
                  <a:pt x="116595" y="428065"/>
                  <a:pt x="122310" y="427114"/>
                  <a:pt x="128978" y="426163"/>
                </a:cubicBezTo>
                <a:cubicBezTo>
                  <a:pt x="122310" y="420455"/>
                  <a:pt x="116595" y="416650"/>
                  <a:pt x="111833" y="411894"/>
                </a:cubicBezTo>
                <a:cubicBezTo>
                  <a:pt x="90878" y="392869"/>
                  <a:pt x="75638" y="370038"/>
                  <a:pt x="62303" y="345306"/>
                </a:cubicBezTo>
                <a:cubicBezTo>
                  <a:pt x="61350" y="343403"/>
                  <a:pt x="62303" y="341501"/>
                  <a:pt x="61350" y="339598"/>
                </a:cubicBezTo>
                <a:cubicBezTo>
                  <a:pt x="63255" y="339598"/>
                  <a:pt x="65160" y="338647"/>
                  <a:pt x="66113" y="338647"/>
                </a:cubicBezTo>
                <a:cubicBezTo>
                  <a:pt x="78495" y="340550"/>
                  <a:pt x="89925" y="343403"/>
                  <a:pt x="102308" y="345306"/>
                </a:cubicBezTo>
                <a:cubicBezTo>
                  <a:pt x="118500" y="348160"/>
                  <a:pt x="134693" y="350062"/>
                  <a:pt x="151838" y="351964"/>
                </a:cubicBezTo>
                <a:cubicBezTo>
                  <a:pt x="156600" y="352916"/>
                  <a:pt x="161363" y="352916"/>
                  <a:pt x="166125" y="353867"/>
                </a:cubicBezTo>
                <a:cubicBezTo>
                  <a:pt x="165173" y="351013"/>
                  <a:pt x="164220" y="350062"/>
                  <a:pt x="162315" y="349111"/>
                </a:cubicBezTo>
                <a:cubicBezTo>
                  <a:pt x="156600" y="344354"/>
                  <a:pt x="150885" y="339598"/>
                  <a:pt x="145170" y="333891"/>
                </a:cubicBezTo>
                <a:cubicBezTo>
                  <a:pt x="124215" y="311060"/>
                  <a:pt x="103260" y="288231"/>
                  <a:pt x="88020" y="260644"/>
                </a:cubicBezTo>
                <a:cubicBezTo>
                  <a:pt x="84210" y="253034"/>
                  <a:pt x="75638" y="234009"/>
                  <a:pt x="91830" y="240668"/>
                </a:cubicBezTo>
                <a:cubicBezTo>
                  <a:pt x="102308" y="244473"/>
                  <a:pt x="111833" y="249229"/>
                  <a:pt x="122310" y="253034"/>
                </a:cubicBezTo>
                <a:cubicBezTo>
                  <a:pt x="133740" y="256839"/>
                  <a:pt x="146123" y="258741"/>
                  <a:pt x="158505" y="261595"/>
                </a:cubicBezTo>
                <a:cubicBezTo>
                  <a:pt x="161363" y="262547"/>
                  <a:pt x="164220" y="262547"/>
                  <a:pt x="167078" y="262547"/>
                </a:cubicBezTo>
                <a:cubicBezTo>
                  <a:pt x="167078" y="261595"/>
                  <a:pt x="167078" y="260644"/>
                  <a:pt x="167078" y="259693"/>
                </a:cubicBezTo>
                <a:cubicBezTo>
                  <a:pt x="160410" y="231155"/>
                  <a:pt x="154695" y="201666"/>
                  <a:pt x="153743" y="172177"/>
                </a:cubicBezTo>
                <a:cubicBezTo>
                  <a:pt x="153743" y="169324"/>
                  <a:pt x="150885" y="116053"/>
                  <a:pt x="164220" y="130322"/>
                </a:cubicBezTo>
                <a:cubicBezTo>
                  <a:pt x="183270" y="151250"/>
                  <a:pt x="206130" y="165519"/>
                  <a:pt x="228990" y="180738"/>
                </a:cubicBezTo>
                <a:cubicBezTo>
                  <a:pt x="231848" y="182641"/>
                  <a:pt x="236610" y="183593"/>
                  <a:pt x="241373" y="186446"/>
                </a:cubicBezTo>
                <a:cubicBezTo>
                  <a:pt x="244230" y="179787"/>
                  <a:pt x="245183" y="174080"/>
                  <a:pt x="245183" y="168372"/>
                </a:cubicBezTo>
                <a:close/>
                <a:moveTo>
                  <a:pt x="88020" y="522239"/>
                </a:moveTo>
                <a:cubicBezTo>
                  <a:pt x="89925" y="543167"/>
                  <a:pt x="90878" y="564095"/>
                  <a:pt x="93735" y="584071"/>
                </a:cubicBezTo>
                <a:cubicBezTo>
                  <a:pt x="95640" y="604047"/>
                  <a:pt x="99450" y="618316"/>
                  <a:pt x="120405" y="624024"/>
                </a:cubicBezTo>
                <a:cubicBezTo>
                  <a:pt x="168983" y="637341"/>
                  <a:pt x="221370" y="634487"/>
                  <a:pt x="270900" y="637341"/>
                </a:cubicBezTo>
                <a:cubicBezTo>
                  <a:pt x="320430" y="640195"/>
                  <a:pt x="369960" y="641146"/>
                  <a:pt x="419490" y="645902"/>
                </a:cubicBezTo>
                <a:cubicBezTo>
                  <a:pt x="469020" y="649708"/>
                  <a:pt x="518550" y="650659"/>
                  <a:pt x="568080" y="647805"/>
                </a:cubicBezTo>
                <a:cubicBezTo>
                  <a:pt x="631898" y="644000"/>
                  <a:pt x="694763" y="633536"/>
                  <a:pt x="757628" y="627828"/>
                </a:cubicBezTo>
                <a:cubicBezTo>
                  <a:pt x="779535" y="625926"/>
                  <a:pt x="802395" y="621170"/>
                  <a:pt x="818588" y="606901"/>
                </a:cubicBezTo>
                <a:cubicBezTo>
                  <a:pt x="827160" y="598340"/>
                  <a:pt x="831923" y="586924"/>
                  <a:pt x="831923" y="575509"/>
                </a:cubicBezTo>
                <a:cubicBezTo>
                  <a:pt x="832875" y="547923"/>
                  <a:pt x="834780" y="521288"/>
                  <a:pt x="836685" y="493702"/>
                </a:cubicBezTo>
                <a:cubicBezTo>
                  <a:pt x="836685" y="486092"/>
                  <a:pt x="836685" y="479433"/>
                  <a:pt x="829065" y="473725"/>
                </a:cubicBezTo>
                <a:cubicBezTo>
                  <a:pt x="828113" y="476579"/>
                  <a:pt x="827160" y="479433"/>
                  <a:pt x="827160" y="481335"/>
                </a:cubicBezTo>
                <a:cubicBezTo>
                  <a:pt x="826208" y="489896"/>
                  <a:pt x="821445" y="494653"/>
                  <a:pt x="812873" y="498458"/>
                </a:cubicBezTo>
                <a:cubicBezTo>
                  <a:pt x="782393" y="513678"/>
                  <a:pt x="749055" y="518434"/>
                  <a:pt x="715718" y="522239"/>
                </a:cubicBezTo>
                <a:cubicBezTo>
                  <a:pt x="686190" y="526044"/>
                  <a:pt x="657615" y="529849"/>
                  <a:pt x="628088" y="532703"/>
                </a:cubicBezTo>
                <a:cubicBezTo>
                  <a:pt x="594750" y="535557"/>
                  <a:pt x="560460" y="536508"/>
                  <a:pt x="527123" y="537459"/>
                </a:cubicBezTo>
                <a:cubicBezTo>
                  <a:pt x="494738" y="538411"/>
                  <a:pt x="463305" y="540313"/>
                  <a:pt x="430920" y="537459"/>
                </a:cubicBezTo>
                <a:cubicBezTo>
                  <a:pt x="417585" y="536508"/>
                  <a:pt x="405203" y="532703"/>
                  <a:pt x="391868" y="531752"/>
                </a:cubicBezTo>
                <a:cubicBezTo>
                  <a:pt x="378533" y="530801"/>
                  <a:pt x="365198" y="533654"/>
                  <a:pt x="352815" y="536508"/>
                </a:cubicBezTo>
                <a:cubicBezTo>
                  <a:pt x="311858" y="546972"/>
                  <a:pt x="265185" y="550777"/>
                  <a:pt x="224228" y="537459"/>
                </a:cubicBezTo>
                <a:cubicBezTo>
                  <a:pt x="215655" y="534605"/>
                  <a:pt x="206130" y="530801"/>
                  <a:pt x="198510" y="526044"/>
                </a:cubicBezTo>
                <a:cubicBezTo>
                  <a:pt x="192795" y="523190"/>
                  <a:pt x="185175" y="515580"/>
                  <a:pt x="178508" y="515580"/>
                </a:cubicBezTo>
                <a:cubicBezTo>
                  <a:pt x="148028" y="514629"/>
                  <a:pt x="119453" y="508921"/>
                  <a:pt x="90878" y="499409"/>
                </a:cubicBezTo>
                <a:cubicBezTo>
                  <a:pt x="89925" y="499409"/>
                  <a:pt x="88020" y="498458"/>
                  <a:pt x="85163" y="498458"/>
                </a:cubicBezTo>
                <a:cubicBezTo>
                  <a:pt x="87068" y="507019"/>
                  <a:pt x="87068" y="514629"/>
                  <a:pt x="88020" y="522239"/>
                </a:cubicBezTo>
                <a:close/>
                <a:moveTo>
                  <a:pt x="718575" y="896082"/>
                </a:moveTo>
                <a:cubicBezTo>
                  <a:pt x="709050" y="921766"/>
                  <a:pt x="701430" y="948401"/>
                  <a:pt x="690000" y="973134"/>
                </a:cubicBezTo>
                <a:cubicBezTo>
                  <a:pt x="679523" y="995013"/>
                  <a:pt x="670950" y="1017843"/>
                  <a:pt x="655710" y="1036868"/>
                </a:cubicBezTo>
                <a:cubicBezTo>
                  <a:pt x="638565" y="1058747"/>
                  <a:pt x="614753" y="1067308"/>
                  <a:pt x="588083" y="1054942"/>
                </a:cubicBezTo>
                <a:cubicBezTo>
                  <a:pt x="565223" y="1044478"/>
                  <a:pt x="548078" y="1024502"/>
                  <a:pt x="535695" y="1002623"/>
                </a:cubicBezTo>
                <a:cubicBezTo>
                  <a:pt x="524265" y="980744"/>
                  <a:pt x="512835" y="958865"/>
                  <a:pt x="504263" y="934132"/>
                </a:cubicBezTo>
                <a:cubicBezTo>
                  <a:pt x="495690" y="910351"/>
                  <a:pt x="488070" y="885619"/>
                  <a:pt x="483308" y="859935"/>
                </a:cubicBezTo>
                <a:cubicBezTo>
                  <a:pt x="482355" y="857081"/>
                  <a:pt x="481403" y="854227"/>
                  <a:pt x="481403" y="851373"/>
                </a:cubicBezTo>
                <a:cubicBezTo>
                  <a:pt x="481403" y="849471"/>
                  <a:pt x="480450" y="847568"/>
                  <a:pt x="479498" y="845666"/>
                </a:cubicBezTo>
                <a:cubicBezTo>
                  <a:pt x="477593" y="843763"/>
                  <a:pt x="476640" y="845666"/>
                  <a:pt x="474735" y="846617"/>
                </a:cubicBezTo>
                <a:cubicBezTo>
                  <a:pt x="469973" y="850422"/>
                  <a:pt x="465210" y="854227"/>
                  <a:pt x="459495" y="858032"/>
                </a:cubicBezTo>
                <a:cubicBezTo>
                  <a:pt x="454733" y="860886"/>
                  <a:pt x="449018" y="862788"/>
                  <a:pt x="445208" y="866594"/>
                </a:cubicBezTo>
                <a:cubicBezTo>
                  <a:pt x="442350" y="869447"/>
                  <a:pt x="442350" y="872301"/>
                  <a:pt x="443303" y="876106"/>
                </a:cubicBezTo>
                <a:cubicBezTo>
                  <a:pt x="449970" y="902741"/>
                  <a:pt x="457590" y="929376"/>
                  <a:pt x="465210" y="956963"/>
                </a:cubicBezTo>
                <a:cubicBezTo>
                  <a:pt x="471878" y="982647"/>
                  <a:pt x="479498" y="1009282"/>
                  <a:pt x="491880" y="1033063"/>
                </a:cubicBezTo>
                <a:cubicBezTo>
                  <a:pt x="497595" y="1044478"/>
                  <a:pt x="503310" y="1055893"/>
                  <a:pt x="509025" y="1066357"/>
                </a:cubicBezTo>
                <a:cubicBezTo>
                  <a:pt x="518550" y="1083480"/>
                  <a:pt x="529980" y="1098699"/>
                  <a:pt x="544268" y="1112017"/>
                </a:cubicBezTo>
                <a:cubicBezTo>
                  <a:pt x="558555" y="1125335"/>
                  <a:pt x="573795" y="1135799"/>
                  <a:pt x="589988" y="1146262"/>
                </a:cubicBezTo>
                <a:cubicBezTo>
                  <a:pt x="609990" y="1159580"/>
                  <a:pt x="632850" y="1164336"/>
                  <a:pt x="654758" y="1153873"/>
                </a:cubicBezTo>
                <a:cubicBezTo>
                  <a:pt x="664283" y="1150067"/>
                  <a:pt x="673808" y="1144360"/>
                  <a:pt x="682380" y="1138652"/>
                </a:cubicBezTo>
                <a:cubicBezTo>
                  <a:pt x="708098" y="1120579"/>
                  <a:pt x="718575" y="1092992"/>
                  <a:pt x="727148" y="1063504"/>
                </a:cubicBezTo>
                <a:cubicBezTo>
                  <a:pt x="743340" y="1008330"/>
                  <a:pt x="750960" y="950304"/>
                  <a:pt x="760485" y="894180"/>
                </a:cubicBezTo>
                <a:cubicBezTo>
                  <a:pt x="761438" y="890375"/>
                  <a:pt x="763343" y="884667"/>
                  <a:pt x="761438" y="881813"/>
                </a:cubicBezTo>
                <a:cubicBezTo>
                  <a:pt x="759533" y="878960"/>
                  <a:pt x="753818" y="879911"/>
                  <a:pt x="750008" y="878960"/>
                </a:cubicBezTo>
                <a:cubicBezTo>
                  <a:pt x="746198" y="878009"/>
                  <a:pt x="743340" y="877057"/>
                  <a:pt x="739530" y="876106"/>
                </a:cubicBezTo>
                <a:cubicBezTo>
                  <a:pt x="735720" y="875155"/>
                  <a:pt x="732863" y="873252"/>
                  <a:pt x="728100" y="872301"/>
                </a:cubicBezTo>
                <a:cubicBezTo>
                  <a:pt x="724290" y="880862"/>
                  <a:pt x="721433" y="888472"/>
                  <a:pt x="718575" y="896082"/>
                </a:cubicBezTo>
                <a:close/>
                <a:moveTo>
                  <a:pt x="426158" y="866594"/>
                </a:moveTo>
                <a:cubicBezTo>
                  <a:pt x="448065" y="863740"/>
                  <a:pt x="469973" y="845666"/>
                  <a:pt x="486165" y="831397"/>
                </a:cubicBezTo>
                <a:cubicBezTo>
                  <a:pt x="503310" y="816177"/>
                  <a:pt x="517598" y="799054"/>
                  <a:pt x="531885" y="780981"/>
                </a:cubicBezTo>
                <a:cubicBezTo>
                  <a:pt x="558555" y="745784"/>
                  <a:pt x="566175" y="705831"/>
                  <a:pt x="575700" y="663025"/>
                </a:cubicBezTo>
                <a:cubicBezTo>
                  <a:pt x="576653" y="657318"/>
                  <a:pt x="574748" y="656366"/>
                  <a:pt x="569033" y="656366"/>
                </a:cubicBezTo>
                <a:cubicBezTo>
                  <a:pt x="552840" y="657318"/>
                  <a:pt x="535695" y="659220"/>
                  <a:pt x="519503" y="660171"/>
                </a:cubicBezTo>
                <a:cubicBezTo>
                  <a:pt x="515693" y="660171"/>
                  <a:pt x="512835" y="662074"/>
                  <a:pt x="511883" y="665878"/>
                </a:cubicBezTo>
                <a:cubicBezTo>
                  <a:pt x="505215" y="698221"/>
                  <a:pt x="488070" y="730564"/>
                  <a:pt x="469020" y="757199"/>
                </a:cubicBezTo>
                <a:cubicBezTo>
                  <a:pt x="458543" y="771468"/>
                  <a:pt x="446160" y="788591"/>
                  <a:pt x="427110" y="789542"/>
                </a:cubicBezTo>
                <a:cubicBezTo>
                  <a:pt x="397583" y="790493"/>
                  <a:pt x="374723" y="756248"/>
                  <a:pt x="361388" y="733418"/>
                </a:cubicBezTo>
                <a:cubicBezTo>
                  <a:pt x="348053" y="710588"/>
                  <a:pt x="339480" y="683953"/>
                  <a:pt x="336623" y="658269"/>
                </a:cubicBezTo>
                <a:cubicBezTo>
                  <a:pt x="335670" y="650659"/>
                  <a:pt x="335670" y="649708"/>
                  <a:pt x="327098" y="649708"/>
                </a:cubicBezTo>
                <a:cubicBezTo>
                  <a:pt x="314715" y="649708"/>
                  <a:pt x="301380" y="649708"/>
                  <a:pt x="288998" y="648756"/>
                </a:cubicBezTo>
                <a:cubicBezTo>
                  <a:pt x="282330" y="648756"/>
                  <a:pt x="276615" y="646853"/>
                  <a:pt x="269948" y="645902"/>
                </a:cubicBezTo>
                <a:cubicBezTo>
                  <a:pt x="265185" y="644951"/>
                  <a:pt x="263280" y="646853"/>
                  <a:pt x="264233" y="651610"/>
                </a:cubicBezTo>
                <a:cubicBezTo>
                  <a:pt x="268043" y="667781"/>
                  <a:pt x="269948" y="683953"/>
                  <a:pt x="274710" y="699172"/>
                </a:cubicBezTo>
                <a:cubicBezTo>
                  <a:pt x="278520" y="713441"/>
                  <a:pt x="285188" y="726759"/>
                  <a:pt x="291855" y="739125"/>
                </a:cubicBezTo>
                <a:cubicBezTo>
                  <a:pt x="308048" y="769565"/>
                  <a:pt x="326145" y="799054"/>
                  <a:pt x="349005" y="824738"/>
                </a:cubicBezTo>
                <a:cubicBezTo>
                  <a:pt x="367103" y="844715"/>
                  <a:pt x="389010" y="864691"/>
                  <a:pt x="417585" y="866594"/>
                </a:cubicBezTo>
                <a:cubicBezTo>
                  <a:pt x="421395" y="866594"/>
                  <a:pt x="423300" y="866594"/>
                  <a:pt x="426158" y="866594"/>
                </a:cubicBezTo>
                <a:close/>
                <a:moveTo>
                  <a:pt x="316620" y="868496"/>
                </a:moveTo>
                <a:cubicBezTo>
                  <a:pt x="309000" y="886570"/>
                  <a:pt x="298523" y="903692"/>
                  <a:pt x="285188" y="918913"/>
                </a:cubicBezTo>
                <a:cubicBezTo>
                  <a:pt x="250898" y="957914"/>
                  <a:pt x="230895" y="891326"/>
                  <a:pt x="224228" y="865642"/>
                </a:cubicBezTo>
                <a:cubicBezTo>
                  <a:pt x="221370" y="853276"/>
                  <a:pt x="218513" y="841861"/>
                  <a:pt x="215655" y="829494"/>
                </a:cubicBezTo>
                <a:cubicBezTo>
                  <a:pt x="214703" y="823787"/>
                  <a:pt x="213750" y="817128"/>
                  <a:pt x="212798" y="811421"/>
                </a:cubicBezTo>
                <a:cubicBezTo>
                  <a:pt x="212798" y="809518"/>
                  <a:pt x="208988" y="795249"/>
                  <a:pt x="209940" y="794298"/>
                </a:cubicBezTo>
                <a:cubicBezTo>
                  <a:pt x="196605" y="808567"/>
                  <a:pt x="182318" y="821884"/>
                  <a:pt x="168983" y="836153"/>
                </a:cubicBezTo>
                <a:cubicBezTo>
                  <a:pt x="166125" y="839007"/>
                  <a:pt x="163268" y="841861"/>
                  <a:pt x="162315" y="844715"/>
                </a:cubicBezTo>
                <a:cubicBezTo>
                  <a:pt x="161363" y="848520"/>
                  <a:pt x="161363" y="852325"/>
                  <a:pt x="161363" y="856129"/>
                </a:cubicBezTo>
                <a:cubicBezTo>
                  <a:pt x="165173" y="900839"/>
                  <a:pt x="170888" y="945548"/>
                  <a:pt x="188033" y="986451"/>
                </a:cubicBezTo>
                <a:cubicBezTo>
                  <a:pt x="194700" y="1002623"/>
                  <a:pt x="203273" y="1017843"/>
                  <a:pt x="214703" y="1030210"/>
                </a:cubicBezTo>
                <a:cubicBezTo>
                  <a:pt x="227085" y="1042576"/>
                  <a:pt x="243278" y="1051137"/>
                  <a:pt x="260423" y="1051137"/>
                </a:cubicBezTo>
                <a:cubicBezTo>
                  <a:pt x="276615" y="1051137"/>
                  <a:pt x="292808" y="1043527"/>
                  <a:pt x="304238" y="1033063"/>
                </a:cubicBezTo>
                <a:cubicBezTo>
                  <a:pt x="316620" y="1022599"/>
                  <a:pt x="326145" y="1008330"/>
                  <a:pt x="333765" y="994061"/>
                </a:cubicBezTo>
                <a:cubicBezTo>
                  <a:pt x="352815" y="958865"/>
                  <a:pt x="365198" y="920815"/>
                  <a:pt x="374723" y="881813"/>
                </a:cubicBezTo>
                <a:cubicBezTo>
                  <a:pt x="376628" y="875155"/>
                  <a:pt x="377580" y="867545"/>
                  <a:pt x="375675" y="860886"/>
                </a:cubicBezTo>
                <a:cubicBezTo>
                  <a:pt x="373770" y="856129"/>
                  <a:pt x="369960" y="851373"/>
                  <a:pt x="366150" y="847568"/>
                </a:cubicBezTo>
                <a:cubicBezTo>
                  <a:pt x="359483" y="840910"/>
                  <a:pt x="353768" y="835202"/>
                  <a:pt x="347100" y="828543"/>
                </a:cubicBezTo>
                <a:cubicBezTo>
                  <a:pt x="341385" y="822836"/>
                  <a:pt x="335670" y="814275"/>
                  <a:pt x="329003" y="810469"/>
                </a:cubicBezTo>
                <a:cubicBezTo>
                  <a:pt x="326145" y="830446"/>
                  <a:pt x="324240" y="849471"/>
                  <a:pt x="316620" y="868496"/>
                </a:cubicBezTo>
                <a:close/>
                <a:moveTo>
                  <a:pt x="664283" y="856129"/>
                </a:moveTo>
                <a:cubicBezTo>
                  <a:pt x="657615" y="878009"/>
                  <a:pt x="649995" y="898936"/>
                  <a:pt x="634755" y="917010"/>
                </a:cubicBezTo>
                <a:cubicBezTo>
                  <a:pt x="613800" y="942694"/>
                  <a:pt x="581415" y="941742"/>
                  <a:pt x="561413" y="915107"/>
                </a:cubicBezTo>
                <a:cubicBezTo>
                  <a:pt x="540458" y="887521"/>
                  <a:pt x="535695" y="856129"/>
                  <a:pt x="529028" y="822836"/>
                </a:cubicBezTo>
                <a:cubicBezTo>
                  <a:pt x="529028" y="821884"/>
                  <a:pt x="523313" y="800006"/>
                  <a:pt x="522360" y="800957"/>
                </a:cubicBezTo>
                <a:cubicBezTo>
                  <a:pt x="516645" y="809518"/>
                  <a:pt x="509025" y="817128"/>
                  <a:pt x="502358" y="823787"/>
                </a:cubicBezTo>
                <a:cubicBezTo>
                  <a:pt x="496643" y="829494"/>
                  <a:pt x="485213" y="836153"/>
                  <a:pt x="486165" y="845666"/>
                </a:cubicBezTo>
                <a:cubicBezTo>
                  <a:pt x="486165" y="852325"/>
                  <a:pt x="489023" y="858984"/>
                  <a:pt x="490928" y="864691"/>
                </a:cubicBezTo>
                <a:cubicBezTo>
                  <a:pt x="492833" y="871350"/>
                  <a:pt x="493785" y="878009"/>
                  <a:pt x="495690" y="884667"/>
                </a:cubicBezTo>
                <a:cubicBezTo>
                  <a:pt x="499500" y="898936"/>
                  <a:pt x="503310" y="913205"/>
                  <a:pt x="509025" y="927474"/>
                </a:cubicBezTo>
                <a:cubicBezTo>
                  <a:pt x="521408" y="962670"/>
                  <a:pt x="537600" y="999769"/>
                  <a:pt x="563318" y="1027355"/>
                </a:cubicBezTo>
                <a:cubicBezTo>
                  <a:pt x="584273" y="1050186"/>
                  <a:pt x="617610" y="1068260"/>
                  <a:pt x="642375" y="1039722"/>
                </a:cubicBezTo>
                <a:cubicBezTo>
                  <a:pt x="662378" y="1016892"/>
                  <a:pt x="675713" y="987403"/>
                  <a:pt x="688095" y="959816"/>
                </a:cubicBezTo>
                <a:cubicBezTo>
                  <a:pt x="700478" y="931279"/>
                  <a:pt x="710955" y="901790"/>
                  <a:pt x="720480" y="872301"/>
                </a:cubicBezTo>
                <a:cubicBezTo>
                  <a:pt x="721433" y="868496"/>
                  <a:pt x="722385" y="865642"/>
                  <a:pt x="717623" y="863740"/>
                </a:cubicBezTo>
                <a:cubicBezTo>
                  <a:pt x="703335" y="858984"/>
                  <a:pt x="693810" y="848520"/>
                  <a:pt x="683333" y="839007"/>
                </a:cubicBezTo>
                <a:cubicBezTo>
                  <a:pt x="680475" y="836153"/>
                  <a:pt x="676665" y="833300"/>
                  <a:pt x="672855" y="830446"/>
                </a:cubicBezTo>
                <a:cubicBezTo>
                  <a:pt x="669045" y="839959"/>
                  <a:pt x="667140" y="848520"/>
                  <a:pt x="664283" y="856129"/>
                </a:cubicBezTo>
                <a:close/>
                <a:moveTo>
                  <a:pt x="386153" y="861837"/>
                </a:moveTo>
                <a:cubicBezTo>
                  <a:pt x="382343" y="878960"/>
                  <a:pt x="377580" y="896082"/>
                  <a:pt x="373770" y="913205"/>
                </a:cubicBezTo>
                <a:cubicBezTo>
                  <a:pt x="363293" y="955060"/>
                  <a:pt x="347100" y="993110"/>
                  <a:pt x="320430" y="1026404"/>
                </a:cubicBezTo>
                <a:cubicBezTo>
                  <a:pt x="312810" y="1035917"/>
                  <a:pt x="303285" y="1045429"/>
                  <a:pt x="290903" y="1051137"/>
                </a:cubicBezTo>
                <a:cubicBezTo>
                  <a:pt x="271853" y="1060649"/>
                  <a:pt x="234705" y="1056845"/>
                  <a:pt x="219465" y="1040673"/>
                </a:cubicBezTo>
                <a:cubicBezTo>
                  <a:pt x="204225" y="1025453"/>
                  <a:pt x="192795" y="1008330"/>
                  <a:pt x="184223" y="988354"/>
                </a:cubicBezTo>
                <a:cubicBezTo>
                  <a:pt x="173745" y="962670"/>
                  <a:pt x="166125" y="935084"/>
                  <a:pt x="161363" y="907497"/>
                </a:cubicBezTo>
                <a:cubicBezTo>
                  <a:pt x="158505" y="889423"/>
                  <a:pt x="157553" y="871350"/>
                  <a:pt x="155648" y="853276"/>
                </a:cubicBezTo>
                <a:cubicBezTo>
                  <a:pt x="155648" y="851373"/>
                  <a:pt x="155648" y="849471"/>
                  <a:pt x="154695" y="847568"/>
                </a:cubicBezTo>
                <a:cubicBezTo>
                  <a:pt x="147075" y="849471"/>
                  <a:pt x="132788" y="850422"/>
                  <a:pt x="133740" y="860886"/>
                </a:cubicBezTo>
                <a:cubicBezTo>
                  <a:pt x="136598" y="892278"/>
                  <a:pt x="141360" y="923669"/>
                  <a:pt x="147075" y="955060"/>
                </a:cubicBezTo>
                <a:cubicBezTo>
                  <a:pt x="155648" y="1005477"/>
                  <a:pt x="170888" y="1056845"/>
                  <a:pt x="208035" y="1093943"/>
                </a:cubicBezTo>
                <a:cubicBezTo>
                  <a:pt x="238515" y="1123432"/>
                  <a:pt x="282330" y="1120579"/>
                  <a:pt x="313763" y="1097748"/>
                </a:cubicBezTo>
                <a:cubicBezTo>
                  <a:pt x="329955" y="1086333"/>
                  <a:pt x="344243" y="1073967"/>
                  <a:pt x="356625" y="1057796"/>
                </a:cubicBezTo>
                <a:cubicBezTo>
                  <a:pt x="397583" y="1007379"/>
                  <a:pt x="410918" y="941742"/>
                  <a:pt x="429015" y="880862"/>
                </a:cubicBezTo>
                <a:cubicBezTo>
                  <a:pt x="429968" y="878960"/>
                  <a:pt x="429968" y="877057"/>
                  <a:pt x="430920" y="874204"/>
                </a:cubicBezTo>
                <a:cubicBezTo>
                  <a:pt x="414728" y="877057"/>
                  <a:pt x="400440" y="868496"/>
                  <a:pt x="386153" y="861837"/>
                </a:cubicBezTo>
                <a:close/>
                <a:moveTo>
                  <a:pt x="571890" y="282523"/>
                </a:moveTo>
                <a:cubicBezTo>
                  <a:pt x="576653" y="277767"/>
                  <a:pt x="581415" y="273010"/>
                  <a:pt x="585225" y="268254"/>
                </a:cubicBezTo>
                <a:cubicBezTo>
                  <a:pt x="591893" y="261595"/>
                  <a:pt x="597608" y="253985"/>
                  <a:pt x="603323" y="246375"/>
                </a:cubicBezTo>
                <a:cubicBezTo>
                  <a:pt x="605228" y="243522"/>
                  <a:pt x="611895" y="227350"/>
                  <a:pt x="615705" y="228301"/>
                </a:cubicBezTo>
                <a:cubicBezTo>
                  <a:pt x="617610" y="228301"/>
                  <a:pt x="618563" y="234009"/>
                  <a:pt x="618563" y="235912"/>
                </a:cubicBezTo>
                <a:cubicBezTo>
                  <a:pt x="619515" y="240668"/>
                  <a:pt x="618563" y="246375"/>
                  <a:pt x="618563" y="252083"/>
                </a:cubicBezTo>
                <a:cubicBezTo>
                  <a:pt x="619515" y="269206"/>
                  <a:pt x="620468" y="287279"/>
                  <a:pt x="616658" y="303451"/>
                </a:cubicBezTo>
                <a:cubicBezTo>
                  <a:pt x="614753" y="311060"/>
                  <a:pt x="610943" y="317719"/>
                  <a:pt x="608085" y="325329"/>
                </a:cubicBezTo>
                <a:cubicBezTo>
                  <a:pt x="606180" y="329135"/>
                  <a:pt x="605228" y="332939"/>
                  <a:pt x="604275" y="336744"/>
                </a:cubicBezTo>
                <a:cubicBezTo>
                  <a:pt x="603323" y="338647"/>
                  <a:pt x="602370" y="346257"/>
                  <a:pt x="601418" y="347208"/>
                </a:cubicBezTo>
                <a:cubicBezTo>
                  <a:pt x="609990" y="342452"/>
                  <a:pt x="618563" y="339598"/>
                  <a:pt x="627135" y="333891"/>
                </a:cubicBezTo>
                <a:cubicBezTo>
                  <a:pt x="632850" y="330086"/>
                  <a:pt x="638565" y="325329"/>
                  <a:pt x="644280" y="319622"/>
                </a:cubicBezTo>
                <a:cubicBezTo>
                  <a:pt x="666188" y="299645"/>
                  <a:pt x="680475" y="273962"/>
                  <a:pt x="694763" y="248278"/>
                </a:cubicBezTo>
                <a:cubicBezTo>
                  <a:pt x="708098" y="223545"/>
                  <a:pt x="711908" y="196910"/>
                  <a:pt x="710955" y="169324"/>
                </a:cubicBezTo>
                <a:cubicBezTo>
                  <a:pt x="710955" y="156957"/>
                  <a:pt x="708098" y="144591"/>
                  <a:pt x="707145" y="131274"/>
                </a:cubicBezTo>
                <a:cubicBezTo>
                  <a:pt x="706193" y="118907"/>
                  <a:pt x="706193" y="106541"/>
                  <a:pt x="705240" y="94174"/>
                </a:cubicBezTo>
                <a:cubicBezTo>
                  <a:pt x="705240" y="85613"/>
                  <a:pt x="704288" y="78003"/>
                  <a:pt x="703335" y="68490"/>
                </a:cubicBezTo>
                <a:cubicBezTo>
                  <a:pt x="692858" y="74198"/>
                  <a:pt x="682380" y="78955"/>
                  <a:pt x="671903" y="84662"/>
                </a:cubicBezTo>
                <a:cubicBezTo>
                  <a:pt x="651900" y="96077"/>
                  <a:pt x="632850" y="109394"/>
                  <a:pt x="616658" y="125566"/>
                </a:cubicBezTo>
                <a:cubicBezTo>
                  <a:pt x="602370" y="139835"/>
                  <a:pt x="591893" y="156006"/>
                  <a:pt x="581415" y="173129"/>
                </a:cubicBezTo>
                <a:cubicBezTo>
                  <a:pt x="575700" y="182641"/>
                  <a:pt x="575700" y="192154"/>
                  <a:pt x="575700" y="202618"/>
                </a:cubicBezTo>
                <a:cubicBezTo>
                  <a:pt x="574748" y="221643"/>
                  <a:pt x="572843" y="239716"/>
                  <a:pt x="569985" y="257790"/>
                </a:cubicBezTo>
                <a:cubicBezTo>
                  <a:pt x="569033" y="265400"/>
                  <a:pt x="566175" y="273010"/>
                  <a:pt x="566175" y="280620"/>
                </a:cubicBezTo>
                <a:cubicBezTo>
                  <a:pt x="566175" y="283474"/>
                  <a:pt x="567128" y="285376"/>
                  <a:pt x="568080" y="285376"/>
                </a:cubicBezTo>
                <a:cubicBezTo>
                  <a:pt x="568080" y="284425"/>
                  <a:pt x="569985" y="284425"/>
                  <a:pt x="571890" y="282523"/>
                </a:cubicBezTo>
                <a:close/>
                <a:moveTo>
                  <a:pt x="369960" y="335793"/>
                </a:moveTo>
                <a:cubicBezTo>
                  <a:pt x="359483" y="302500"/>
                  <a:pt x="356625" y="267303"/>
                  <a:pt x="360435" y="232106"/>
                </a:cubicBezTo>
                <a:cubicBezTo>
                  <a:pt x="379485" y="238765"/>
                  <a:pt x="389963" y="259693"/>
                  <a:pt x="408060" y="267303"/>
                </a:cubicBezTo>
                <a:cubicBezTo>
                  <a:pt x="405203" y="246375"/>
                  <a:pt x="413775" y="224497"/>
                  <a:pt x="409013" y="204520"/>
                </a:cubicBezTo>
                <a:cubicBezTo>
                  <a:pt x="407108" y="194056"/>
                  <a:pt x="402345" y="185495"/>
                  <a:pt x="396630" y="175982"/>
                </a:cubicBezTo>
                <a:cubicBezTo>
                  <a:pt x="368055" y="126517"/>
                  <a:pt x="329003" y="85613"/>
                  <a:pt x="285188" y="49465"/>
                </a:cubicBezTo>
                <a:cubicBezTo>
                  <a:pt x="284235" y="48514"/>
                  <a:pt x="283283" y="47563"/>
                  <a:pt x="281378" y="47563"/>
                </a:cubicBezTo>
                <a:cubicBezTo>
                  <a:pt x="278520" y="47563"/>
                  <a:pt x="277568" y="50417"/>
                  <a:pt x="276615" y="53271"/>
                </a:cubicBezTo>
                <a:cubicBezTo>
                  <a:pt x="272805" y="66588"/>
                  <a:pt x="273758" y="81808"/>
                  <a:pt x="273758" y="96077"/>
                </a:cubicBezTo>
                <a:cubicBezTo>
                  <a:pt x="274710" y="131274"/>
                  <a:pt x="276615" y="166470"/>
                  <a:pt x="282330" y="201666"/>
                </a:cubicBezTo>
                <a:cubicBezTo>
                  <a:pt x="288045" y="236863"/>
                  <a:pt x="299475" y="271108"/>
                  <a:pt x="317573" y="300597"/>
                </a:cubicBezTo>
                <a:cubicBezTo>
                  <a:pt x="319478" y="303451"/>
                  <a:pt x="321383" y="307256"/>
                  <a:pt x="324240" y="310109"/>
                </a:cubicBezTo>
                <a:cubicBezTo>
                  <a:pt x="328050" y="313914"/>
                  <a:pt x="331860" y="315817"/>
                  <a:pt x="336623" y="318670"/>
                </a:cubicBezTo>
                <a:cubicBezTo>
                  <a:pt x="347100" y="323427"/>
                  <a:pt x="358530" y="330086"/>
                  <a:pt x="369960" y="335793"/>
                </a:cubicBezTo>
                <a:cubicBezTo>
                  <a:pt x="369960" y="335793"/>
                  <a:pt x="369960" y="335793"/>
                  <a:pt x="369960" y="335793"/>
                </a:cubicBezTo>
                <a:close/>
                <a:moveTo>
                  <a:pt x="511883" y="189300"/>
                </a:moveTo>
                <a:cubicBezTo>
                  <a:pt x="519503" y="198813"/>
                  <a:pt x="525218" y="209276"/>
                  <a:pt x="531885" y="218789"/>
                </a:cubicBezTo>
                <a:cubicBezTo>
                  <a:pt x="541410" y="233057"/>
                  <a:pt x="549030" y="249229"/>
                  <a:pt x="557603" y="264449"/>
                </a:cubicBezTo>
                <a:cubicBezTo>
                  <a:pt x="557603" y="263498"/>
                  <a:pt x="558555" y="262547"/>
                  <a:pt x="559508" y="261595"/>
                </a:cubicBezTo>
                <a:cubicBezTo>
                  <a:pt x="565223" y="230204"/>
                  <a:pt x="569985" y="198813"/>
                  <a:pt x="564270" y="166470"/>
                </a:cubicBezTo>
                <a:cubicBezTo>
                  <a:pt x="562365" y="156006"/>
                  <a:pt x="559508" y="144591"/>
                  <a:pt x="554745" y="134127"/>
                </a:cubicBezTo>
                <a:cubicBezTo>
                  <a:pt x="546173" y="112249"/>
                  <a:pt x="536648" y="90369"/>
                  <a:pt x="526170" y="69442"/>
                </a:cubicBezTo>
                <a:cubicBezTo>
                  <a:pt x="517598" y="51368"/>
                  <a:pt x="507120" y="34246"/>
                  <a:pt x="497595" y="16171"/>
                </a:cubicBezTo>
                <a:cubicBezTo>
                  <a:pt x="496643" y="15220"/>
                  <a:pt x="495690" y="14269"/>
                  <a:pt x="494738" y="12367"/>
                </a:cubicBezTo>
                <a:cubicBezTo>
                  <a:pt x="489975" y="19025"/>
                  <a:pt x="485213" y="25684"/>
                  <a:pt x="481403" y="32343"/>
                </a:cubicBezTo>
                <a:cubicBezTo>
                  <a:pt x="470925" y="52319"/>
                  <a:pt x="460448" y="72296"/>
                  <a:pt x="450923" y="92272"/>
                </a:cubicBezTo>
                <a:cubicBezTo>
                  <a:pt x="438540" y="117005"/>
                  <a:pt x="431873" y="143640"/>
                  <a:pt x="427110" y="170275"/>
                </a:cubicBezTo>
                <a:cubicBezTo>
                  <a:pt x="423300" y="187397"/>
                  <a:pt x="420443" y="203569"/>
                  <a:pt x="418538" y="220691"/>
                </a:cubicBezTo>
                <a:cubicBezTo>
                  <a:pt x="417585" y="238765"/>
                  <a:pt x="418538" y="256839"/>
                  <a:pt x="419490" y="273962"/>
                </a:cubicBezTo>
                <a:cubicBezTo>
                  <a:pt x="419490" y="282523"/>
                  <a:pt x="426158" y="286328"/>
                  <a:pt x="432825" y="291084"/>
                </a:cubicBezTo>
                <a:cubicBezTo>
                  <a:pt x="430920" y="290133"/>
                  <a:pt x="434730" y="276816"/>
                  <a:pt x="434730" y="274913"/>
                </a:cubicBezTo>
                <a:cubicBezTo>
                  <a:pt x="435683" y="270157"/>
                  <a:pt x="438540" y="264449"/>
                  <a:pt x="440445" y="259693"/>
                </a:cubicBezTo>
                <a:cubicBezTo>
                  <a:pt x="445208" y="250181"/>
                  <a:pt x="451875" y="241619"/>
                  <a:pt x="458543" y="234009"/>
                </a:cubicBezTo>
                <a:cubicBezTo>
                  <a:pt x="472830" y="216887"/>
                  <a:pt x="489023" y="198813"/>
                  <a:pt x="497595" y="177885"/>
                </a:cubicBezTo>
                <a:cubicBezTo>
                  <a:pt x="497595" y="176934"/>
                  <a:pt x="498548" y="175982"/>
                  <a:pt x="499500" y="175982"/>
                </a:cubicBezTo>
                <a:cubicBezTo>
                  <a:pt x="499500" y="175982"/>
                  <a:pt x="500453" y="175982"/>
                  <a:pt x="500453" y="175982"/>
                </a:cubicBezTo>
                <a:cubicBezTo>
                  <a:pt x="504263" y="176934"/>
                  <a:pt x="509978" y="187397"/>
                  <a:pt x="511883" y="189300"/>
                </a:cubicBezTo>
                <a:close/>
                <a:moveTo>
                  <a:pt x="573795" y="703929"/>
                </a:moveTo>
                <a:cubicBezTo>
                  <a:pt x="567128" y="735321"/>
                  <a:pt x="554745" y="763858"/>
                  <a:pt x="533790" y="788591"/>
                </a:cubicBezTo>
                <a:cubicBezTo>
                  <a:pt x="530933" y="792396"/>
                  <a:pt x="529980" y="796201"/>
                  <a:pt x="530933" y="800957"/>
                </a:cubicBezTo>
                <a:cubicBezTo>
                  <a:pt x="533790" y="824738"/>
                  <a:pt x="537600" y="848520"/>
                  <a:pt x="545220" y="870398"/>
                </a:cubicBezTo>
                <a:cubicBezTo>
                  <a:pt x="550935" y="887521"/>
                  <a:pt x="558555" y="904644"/>
                  <a:pt x="571890" y="918913"/>
                </a:cubicBezTo>
                <a:cubicBezTo>
                  <a:pt x="589035" y="936035"/>
                  <a:pt x="609038" y="932230"/>
                  <a:pt x="622373" y="919864"/>
                </a:cubicBezTo>
                <a:cubicBezTo>
                  <a:pt x="633803" y="909400"/>
                  <a:pt x="642375" y="897034"/>
                  <a:pt x="648090" y="882765"/>
                </a:cubicBezTo>
                <a:cubicBezTo>
                  <a:pt x="653805" y="865642"/>
                  <a:pt x="659520" y="849471"/>
                  <a:pt x="665235" y="832348"/>
                </a:cubicBezTo>
                <a:cubicBezTo>
                  <a:pt x="667140" y="827592"/>
                  <a:pt x="665235" y="823787"/>
                  <a:pt x="662378" y="819031"/>
                </a:cubicBezTo>
                <a:cubicBezTo>
                  <a:pt x="650948" y="804762"/>
                  <a:pt x="641423" y="789542"/>
                  <a:pt x="630945" y="774322"/>
                </a:cubicBezTo>
                <a:cubicBezTo>
                  <a:pt x="614753" y="750540"/>
                  <a:pt x="602370" y="723905"/>
                  <a:pt x="593798" y="696319"/>
                </a:cubicBezTo>
                <a:cubicBezTo>
                  <a:pt x="589988" y="684904"/>
                  <a:pt x="586178" y="672537"/>
                  <a:pt x="581415" y="660171"/>
                </a:cubicBezTo>
                <a:cubicBezTo>
                  <a:pt x="578558" y="675391"/>
                  <a:pt x="576653" y="689660"/>
                  <a:pt x="573795" y="703929"/>
                </a:cubicBezTo>
                <a:close/>
                <a:moveTo>
                  <a:pt x="499500" y="1106310"/>
                </a:moveTo>
                <a:cubicBezTo>
                  <a:pt x="489975" y="1131042"/>
                  <a:pt x="476640" y="1154824"/>
                  <a:pt x="450923" y="1165287"/>
                </a:cubicBezTo>
                <a:cubicBezTo>
                  <a:pt x="429015" y="1174800"/>
                  <a:pt x="409965" y="1153873"/>
                  <a:pt x="400440" y="1135799"/>
                </a:cubicBezTo>
                <a:cubicBezTo>
                  <a:pt x="385200" y="1109164"/>
                  <a:pt x="379485" y="1077772"/>
                  <a:pt x="374723" y="1047332"/>
                </a:cubicBezTo>
                <a:cubicBezTo>
                  <a:pt x="357578" y="1064455"/>
                  <a:pt x="342338" y="1082529"/>
                  <a:pt x="324240" y="1098699"/>
                </a:cubicBezTo>
                <a:cubicBezTo>
                  <a:pt x="312810" y="1108212"/>
                  <a:pt x="299475" y="1116774"/>
                  <a:pt x="285188" y="1118676"/>
                </a:cubicBezTo>
                <a:cubicBezTo>
                  <a:pt x="283283" y="1118676"/>
                  <a:pt x="281378" y="1118676"/>
                  <a:pt x="280425" y="1119627"/>
                </a:cubicBezTo>
                <a:cubicBezTo>
                  <a:pt x="273758" y="1123432"/>
                  <a:pt x="297570" y="1164336"/>
                  <a:pt x="300428" y="1170995"/>
                </a:cubicBezTo>
                <a:cubicBezTo>
                  <a:pt x="301380" y="1173849"/>
                  <a:pt x="305190" y="1175751"/>
                  <a:pt x="308048" y="1175751"/>
                </a:cubicBezTo>
                <a:cubicBezTo>
                  <a:pt x="328050" y="1177654"/>
                  <a:pt x="348053" y="1179556"/>
                  <a:pt x="369008" y="1181459"/>
                </a:cubicBezTo>
                <a:cubicBezTo>
                  <a:pt x="388058" y="1183361"/>
                  <a:pt x="407108" y="1186215"/>
                  <a:pt x="427110" y="1187167"/>
                </a:cubicBezTo>
                <a:cubicBezTo>
                  <a:pt x="449018" y="1189069"/>
                  <a:pt x="471878" y="1190971"/>
                  <a:pt x="493785" y="1190971"/>
                </a:cubicBezTo>
                <a:cubicBezTo>
                  <a:pt x="513788" y="1190971"/>
                  <a:pt x="533790" y="1190020"/>
                  <a:pt x="553793" y="1189069"/>
                </a:cubicBezTo>
                <a:cubicBezTo>
                  <a:pt x="556650" y="1189069"/>
                  <a:pt x="559508" y="1186215"/>
                  <a:pt x="561413" y="1183361"/>
                </a:cubicBezTo>
                <a:cubicBezTo>
                  <a:pt x="566175" y="1174800"/>
                  <a:pt x="570938" y="1165287"/>
                  <a:pt x="574748" y="1156726"/>
                </a:cubicBezTo>
                <a:cubicBezTo>
                  <a:pt x="580463" y="1145311"/>
                  <a:pt x="579510" y="1141506"/>
                  <a:pt x="569033" y="1135799"/>
                </a:cubicBezTo>
                <a:cubicBezTo>
                  <a:pt x="546173" y="1123432"/>
                  <a:pt x="529980" y="1105358"/>
                  <a:pt x="516645" y="1083480"/>
                </a:cubicBezTo>
                <a:cubicBezTo>
                  <a:pt x="515693" y="1081577"/>
                  <a:pt x="513788" y="1079674"/>
                  <a:pt x="511883" y="1076821"/>
                </a:cubicBezTo>
                <a:cubicBezTo>
                  <a:pt x="507120" y="1088236"/>
                  <a:pt x="503310" y="1097748"/>
                  <a:pt x="499500" y="1106310"/>
                </a:cubicBezTo>
                <a:close/>
                <a:moveTo>
                  <a:pt x="590940" y="655415"/>
                </a:moveTo>
                <a:cubicBezTo>
                  <a:pt x="585225" y="655415"/>
                  <a:pt x="585225" y="659220"/>
                  <a:pt x="586178" y="663025"/>
                </a:cubicBezTo>
                <a:cubicBezTo>
                  <a:pt x="589035" y="671586"/>
                  <a:pt x="592845" y="680147"/>
                  <a:pt x="595703" y="688709"/>
                </a:cubicBezTo>
                <a:cubicBezTo>
                  <a:pt x="607133" y="722003"/>
                  <a:pt x="621420" y="754346"/>
                  <a:pt x="642375" y="782883"/>
                </a:cubicBezTo>
                <a:cubicBezTo>
                  <a:pt x="651900" y="796201"/>
                  <a:pt x="660473" y="809518"/>
                  <a:pt x="669998" y="821884"/>
                </a:cubicBezTo>
                <a:cubicBezTo>
                  <a:pt x="673808" y="826641"/>
                  <a:pt x="678570" y="829494"/>
                  <a:pt x="682380" y="833300"/>
                </a:cubicBezTo>
                <a:cubicBezTo>
                  <a:pt x="696668" y="847568"/>
                  <a:pt x="713813" y="858032"/>
                  <a:pt x="731910" y="867545"/>
                </a:cubicBezTo>
                <a:cubicBezTo>
                  <a:pt x="739530" y="871350"/>
                  <a:pt x="749055" y="873252"/>
                  <a:pt x="757628" y="875155"/>
                </a:cubicBezTo>
                <a:cubicBezTo>
                  <a:pt x="759533" y="875155"/>
                  <a:pt x="762390" y="873252"/>
                  <a:pt x="763343" y="871350"/>
                </a:cubicBezTo>
                <a:cubicBezTo>
                  <a:pt x="768105" y="851373"/>
                  <a:pt x="771915" y="832348"/>
                  <a:pt x="775725" y="812372"/>
                </a:cubicBezTo>
                <a:cubicBezTo>
                  <a:pt x="775725" y="810469"/>
                  <a:pt x="773820" y="808567"/>
                  <a:pt x="771915" y="807616"/>
                </a:cubicBezTo>
                <a:cubicBezTo>
                  <a:pt x="756675" y="799054"/>
                  <a:pt x="742388" y="788591"/>
                  <a:pt x="730958" y="776224"/>
                </a:cubicBezTo>
                <a:cubicBezTo>
                  <a:pt x="715718" y="760053"/>
                  <a:pt x="704288" y="741028"/>
                  <a:pt x="696668" y="721052"/>
                </a:cubicBezTo>
                <a:cubicBezTo>
                  <a:pt x="691905" y="707734"/>
                  <a:pt x="686190" y="693465"/>
                  <a:pt x="682380" y="680147"/>
                </a:cubicBezTo>
                <a:cubicBezTo>
                  <a:pt x="679523" y="671586"/>
                  <a:pt x="678570" y="663025"/>
                  <a:pt x="677618" y="654464"/>
                </a:cubicBezTo>
                <a:cubicBezTo>
                  <a:pt x="677618" y="650659"/>
                  <a:pt x="676665" y="648756"/>
                  <a:pt x="672855" y="650659"/>
                </a:cubicBezTo>
                <a:cubicBezTo>
                  <a:pt x="645233" y="650659"/>
                  <a:pt x="618563" y="653512"/>
                  <a:pt x="590940" y="655415"/>
                </a:cubicBezTo>
                <a:close/>
                <a:moveTo>
                  <a:pt x="414728" y="960767"/>
                </a:moveTo>
                <a:cubicBezTo>
                  <a:pt x="409965" y="975036"/>
                  <a:pt x="404250" y="990257"/>
                  <a:pt x="398535" y="1003574"/>
                </a:cubicBezTo>
                <a:cubicBezTo>
                  <a:pt x="395678" y="1009282"/>
                  <a:pt x="392820" y="1015941"/>
                  <a:pt x="389010" y="1021648"/>
                </a:cubicBezTo>
                <a:cubicBezTo>
                  <a:pt x="380438" y="1034014"/>
                  <a:pt x="377580" y="1044478"/>
                  <a:pt x="381390" y="1059698"/>
                </a:cubicBezTo>
                <a:cubicBezTo>
                  <a:pt x="386153" y="1079674"/>
                  <a:pt x="389963" y="1100602"/>
                  <a:pt x="397583" y="1119627"/>
                </a:cubicBezTo>
                <a:cubicBezTo>
                  <a:pt x="404250" y="1137701"/>
                  <a:pt x="416633" y="1156726"/>
                  <a:pt x="437588" y="1161483"/>
                </a:cubicBezTo>
                <a:cubicBezTo>
                  <a:pt x="455685" y="1165287"/>
                  <a:pt x="471878" y="1146262"/>
                  <a:pt x="480450" y="1131993"/>
                </a:cubicBezTo>
                <a:cubicBezTo>
                  <a:pt x="490928" y="1114871"/>
                  <a:pt x="498548" y="1095846"/>
                  <a:pt x="506168" y="1077772"/>
                </a:cubicBezTo>
                <a:cubicBezTo>
                  <a:pt x="507120" y="1074918"/>
                  <a:pt x="506168" y="1071113"/>
                  <a:pt x="505215" y="1068260"/>
                </a:cubicBezTo>
                <a:cubicBezTo>
                  <a:pt x="492833" y="1043527"/>
                  <a:pt x="479498" y="1019745"/>
                  <a:pt x="471878" y="993110"/>
                </a:cubicBezTo>
                <a:cubicBezTo>
                  <a:pt x="464258" y="964573"/>
                  <a:pt x="456638" y="936035"/>
                  <a:pt x="449018" y="908448"/>
                </a:cubicBezTo>
                <a:cubicBezTo>
                  <a:pt x="447113" y="902741"/>
                  <a:pt x="446160" y="896082"/>
                  <a:pt x="444255" y="890375"/>
                </a:cubicBezTo>
                <a:cubicBezTo>
                  <a:pt x="443303" y="887521"/>
                  <a:pt x="442350" y="883716"/>
                  <a:pt x="441398" y="880862"/>
                </a:cubicBezTo>
                <a:cubicBezTo>
                  <a:pt x="440445" y="878009"/>
                  <a:pt x="440445" y="875155"/>
                  <a:pt x="438540" y="872301"/>
                </a:cubicBezTo>
                <a:cubicBezTo>
                  <a:pt x="438540" y="874204"/>
                  <a:pt x="438540" y="875155"/>
                  <a:pt x="437588" y="877057"/>
                </a:cubicBezTo>
                <a:cubicBezTo>
                  <a:pt x="431873" y="904644"/>
                  <a:pt x="423300" y="933181"/>
                  <a:pt x="414728" y="960767"/>
                </a:cubicBezTo>
                <a:close/>
                <a:moveTo>
                  <a:pt x="94688" y="254937"/>
                </a:moveTo>
                <a:cubicBezTo>
                  <a:pt x="111833" y="278718"/>
                  <a:pt x="133740" y="297743"/>
                  <a:pt x="157553" y="315817"/>
                </a:cubicBezTo>
                <a:cubicBezTo>
                  <a:pt x="180413" y="332939"/>
                  <a:pt x="205178" y="346257"/>
                  <a:pt x="230895" y="358623"/>
                </a:cubicBezTo>
                <a:cubicBezTo>
                  <a:pt x="250898" y="368136"/>
                  <a:pt x="271853" y="375746"/>
                  <a:pt x="292808" y="383356"/>
                </a:cubicBezTo>
                <a:cubicBezTo>
                  <a:pt x="312810" y="390966"/>
                  <a:pt x="333765" y="398576"/>
                  <a:pt x="353768" y="405235"/>
                </a:cubicBezTo>
                <a:cubicBezTo>
                  <a:pt x="359483" y="407138"/>
                  <a:pt x="366150" y="406186"/>
                  <a:pt x="372818" y="406186"/>
                </a:cubicBezTo>
                <a:cubicBezTo>
                  <a:pt x="385200" y="406186"/>
                  <a:pt x="396630" y="405235"/>
                  <a:pt x="409013" y="405235"/>
                </a:cubicBezTo>
                <a:cubicBezTo>
                  <a:pt x="410918" y="405235"/>
                  <a:pt x="413775" y="406186"/>
                  <a:pt x="416633" y="404283"/>
                </a:cubicBezTo>
                <a:cubicBezTo>
                  <a:pt x="415680" y="402381"/>
                  <a:pt x="414728" y="401430"/>
                  <a:pt x="412823" y="399527"/>
                </a:cubicBezTo>
                <a:cubicBezTo>
                  <a:pt x="398535" y="385258"/>
                  <a:pt x="386153" y="369087"/>
                  <a:pt x="377580" y="351013"/>
                </a:cubicBezTo>
                <a:cubicBezTo>
                  <a:pt x="371865" y="340550"/>
                  <a:pt x="361388" y="335793"/>
                  <a:pt x="351863" y="330086"/>
                </a:cubicBezTo>
                <a:cubicBezTo>
                  <a:pt x="329003" y="315817"/>
                  <a:pt x="303285" y="307256"/>
                  <a:pt x="278520" y="296792"/>
                </a:cubicBezTo>
                <a:cubicBezTo>
                  <a:pt x="273758" y="294889"/>
                  <a:pt x="269948" y="292035"/>
                  <a:pt x="265185" y="290133"/>
                </a:cubicBezTo>
                <a:cubicBezTo>
                  <a:pt x="248993" y="284425"/>
                  <a:pt x="232800" y="278718"/>
                  <a:pt x="215655" y="274913"/>
                </a:cubicBezTo>
                <a:cubicBezTo>
                  <a:pt x="188985" y="269206"/>
                  <a:pt x="162315" y="264449"/>
                  <a:pt x="135645" y="259693"/>
                </a:cubicBezTo>
                <a:cubicBezTo>
                  <a:pt x="122310" y="256839"/>
                  <a:pt x="109928" y="253034"/>
                  <a:pt x="98498" y="246375"/>
                </a:cubicBezTo>
                <a:cubicBezTo>
                  <a:pt x="95640" y="244473"/>
                  <a:pt x="92783" y="243522"/>
                  <a:pt x="89925" y="242570"/>
                </a:cubicBezTo>
                <a:cubicBezTo>
                  <a:pt x="89925" y="242570"/>
                  <a:pt x="88973" y="243522"/>
                  <a:pt x="88973" y="243522"/>
                </a:cubicBezTo>
                <a:cubicBezTo>
                  <a:pt x="91830" y="249229"/>
                  <a:pt x="92783" y="252083"/>
                  <a:pt x="94688" y="254937"/>
                </a:cubicBezTo>
                <a:close/>
                <a:moveTo>
                  <a:pt x="402345" y="484189"/>
                </a:moveTo>
                <a:cubicBezTo>
                  <a:pt x="419490" y="475627"/>
                  <a:pt x="433778" y="463261"/>
                  <a:pt x="448065" y="450895"/>
                </a:cubicBezTo>
                <a:cubicBezTo>
                  <a:pt x="450923" y="448041"/>
                  <a:pt x="450923" y="446139"/>
                  <a:pt x="448065" y="443285"/>
                </a:cubicBezTo>
                <a:cubicBezTo>
                  <a:pt x="440445" y="436626"/>
                  <a:pt x="434730" y="429016"/>
                  <a:pt x="432825" y="418552"/>
                </a:cubicBezTo>
                <a:cubicBezTo>
                  <a:pt x="431873" y="413796"/>
                  <a:pt x="427110" y="411894"/>
                  <a:pt x="421395" y="410942"/>
                </a:cubicBezTo>
                <a:cubicBezTo>
                  <a:pt x="401393" y="408089"/>
                  <a:pt x="382343" y="410942"/>
                  <a:pt x="363293" y="413796"/>
                </a:cubicBezTo>
                <a:cubicBezTo>
                  <a:pt x="339480" y="416650"/>
                  <a:pt x="315668" y="419504"/>
                  <a:pt x="292808" y="424260"/>
                </a:cubicBezTo>
                <a:cubicBezTo>
                  <a:pt x="280425" y="427114"/>
                  <a:pt x="268043" y="432821"/>
                  <a:pt x="256613" y="438529"/>
                </a:cubicBezTo>
                <a:cubicBezTo>
                  <a:pt x="245183" y="444236"/>
                  <a:pt x="235658" y="451846"/>
                  <a:pt x="225180" y="458505"/>
                </a:cubicBezTo>
                <a:cubicBezTo>
                  <a:pt x="218513" y="463261"/>
                  <a:pt x="211845" y="468018"/>
                  <a:pt x="205178" y="472774"/>
                </a:cubicBezTo>
                <a:cubicBezTo>
                  <a:pt x="204225" y="473725"/>
                  <a:pt x="203273" y="475627"/>
                  <a:pt x="203273" y="476579"/>
                </a:cubicBezTo>
                <a:cubicBezTo>
                  <a:pt x="203273" y="477530"/>
                  <a:pt x="205178" y="478482"/>
                  <a:pt x="206130" y="478482"/>
                </a:cubicBezTo>
                <a:cubicBezTo>
                  <a:pt x="220418" y="484189"/>
                  <a:pt x="235658" y="489896"/>
                  <a:pt x="249945" y="493702"/>
                </a:cubicBezTo>
                <a:cubicBezTo>
                  <a:pt x="263280" y="497507"/>
                  <a:pt x="276615" y="500360"/>
                  <a:pt x="289950" y="503214"/>
                </a:cubicBezTo>
                <a:cubicBezTo>
                  <a:pt x="301380" y="505117"/>
                  <a:pt x="311858" y="506068"/>
                  <a:pt x="320430" y="506068"/>
                </a:cubicBezTo>
                <a:cubicBezTo>
                  <a:pt x="350910" y="507019"/>
                  <a:pt x="376628" y="497507"/>
                  <a:pt x="402345" y="484189"/>
                </a:cubicBezTo>
                <a:close/>
                <a:moveTo>
                  <a:pt x="261375" y="681099"/>
                </a:moveTo>
                <a:cubicBezTo>
                  <a:pt x="255660" y="700124"/>
                  <a:pt x="251850" y="719149"/>
                  <a:pt x="244230" y="737223"/>
                </a:cubicBezTo>
                <a:cubicBezTo>
                  <a:pt x="237563" y="753394"/>
                  <a:pt x="228038" y="767663"/>
                  <a:pt x="219465" y="782883"/>
                </a:cubicBezTo>
                <a:cubicBezTo>
                  <a:pt x="214703" y="790493"/>
                  <a:pt x="216608" y="800006"/>
                  <a:pt x="217560" y="807616"/>
                </a:cubicBezTo>
                <a:cubicBezTo>
                  <a:pt x="218513" y="818079"/>
                  <a:pt x="220418" y="827592"/>
                  <a:pt x="222323" y="838056"/>
                </a:cubicBezTo>
                <a:cubicBezTo>
                  <a:pt x="225180" y="852325"/>
                  <a:pt x="241373" y="935084"/>
                  <a:pt x="268043" y="923669"/>
                </a:cubicBezTo>
                <a:cubicBezTo>
                  <a:pt x="280425" y="918913"/>
                  <a:pt x="289950" y="905595"/>
                  <a:pt x="297570" y="894180"/>
                </a:cubicBezTo>
                <a:cubicBezTo>
                  <a:pt x="305190" y="882765"/>
                  <a:pt x="310905" y="870398"/>
                  <a:pt x="315668" y="857081"/>
                </a:cubicBezTo>
                <a:cubicBezTo>
                  <a:pt x="320430" y="840910"/>
                  <a:pt x="324240" y="823787"/>
                  <a:pt x="324240" y="806665"/>
                </a:cubicBezTo>
                <a:cubicBezTo>
                  <a:pt x="324240" y="797152"/>
                  <a:pt x="315668" y="787640"/>
                  <a:pt x="310905" y="780029"/>
                </a:cubicBezTo>
                <a:cubicBezTo>
                  <a:pt x="300428" y="762907"/>
                  <a:pt x="289950" y="745784"/>
                  <a:pt x="282330" y="727710"/>
                </a:cubicBezTo>
                <a:cubicBezTo>
                  <a:pt x="278520" y="718197"/>
                  <a:pt x="274710" y="708685"/>
                  <a:pt x="270900" y="699172"/>
                </a:cubicBezTo>
                <a:cubicBezTo>
                  <a:pt x="268995" y="694416"/>
                  <a:pt x="268043" y="689660"/>
                  <a:pt x="267090" y="683953"/>
                </a:cubicBezTo>
                <a:cubicBezTo>
                  <a:pt x="266138" y="681099"/>
                  <a:pt x="266138" y="676343"/>
                  <a:pt x="263280" y="674440"/>
                </a:cubicBezTo>
                <a:cubicBezTo>
                  <a:pt x="263280" y="674440"/>
                  <a:pt x="263280" y="674440"/>
                  <a:pt x="263280" y="674440"/>
                </a:cubicBezTo>
                <a:cubicBezTo>
                  <a:pt x="262328" y="677294"/>
                  <a:pt x="261375" y="679196"/>
                  <a:pt x="261375" y="681099"/>
                </a:cubicBezTo>
                <a:close/>
                <a:moveTo>
                  <a:pt x="340433" y="657318"/>
                </a:moveTo>
                <a:cubicBezTo>
                  <a:pt x="344243" y="690611"/>
                  <a:pt x="357578" y="720100"/>
                  <a:pt x="376628" y="746735"/>
                </a:cubicBezTo>
                <a:cubicBezTo>
                  <a:pt x="387105" y="761004"/>
                  <a:pt x="400440" y="773371"/>
                  <a:pt x="416633" y="780981"/>
                </a:cubicBezTo>
                <a:cubicBezTo>
                  <a:pt x="426158" y="784785"/>
                  <a:pt x="441398" y="780981"/>
                  <a:pt x="448065" y="773371"/>
                </a:cubicBezTo>
                <a:cubicBezTo>
                  <a:pt x="470925" y="747687"/>
                  <a:pt x="487118" y="717246"/>
                  <a:pt x="499500" y="685855"/>
                </a:cubicBezTo>
                <a:cubicBezTo>
                  <a:pt x="502358" y="680147"/>
                  <a:pt x="504263" y="673489"/>
                  <a:pt x="506168" y="667781"/>
                </a:cubicBezTo>
                <a:cubicBezTo>
                  <a:pt x="508073" y="663025"/>
                  <a:pt x="506168" y="661122"/>
                  <a:pt x="501405" y="661122"/>
                </a:cubicBezTo>
                <a:cubicBezTo>
                  <a:pt x="447113" y="659220"/>
                  <a:pt x="392820" y="654464"/>
                  <a:pt x="338528" y="650659"/>
                </a:cubicBezTo>
                <a:cubicBezTo>
                  <a:pt x="340433" y="653512"/>
                  <a:pt x="340433" y="655415"/>
                  <a:pt x="340433" y="657318"/>
                </a:cubicBezTo>
                <a:close/>
                <a:moveTo>
                  <a:pt x="248993" y="644951"/>
                </a:moveTo>
                <a:cubicBezTo>
                  <a:pt x="234705" y="644951"/>
                  <a:pt x="221370" y="644000"/>
                  <a:pt x="207083" y="642097"/>
                </a:cubicBezTo>
                <a:cubicBezTo>
                  <a:pt x="201368" y="641146"/>
                  <a:pt x="199463" y="643049"/>
                  <a:pt x="198510" y="648756"/>
                </a:cubicBezTo>
                <a:cubicBezTo>
                  <a:pt x="192795" y="683002"/>
                  <a:pt x="178508" y="724856"/>
                  <a:pt x="147075" y="742930"/>
                </a:cubicBezTo>
                <a:cubicBezTo>
                  <a:pt x="139455" y="746735"/>
                  <a:pt x="129930" y="749589"/>
                  <a:pt x="125168" y="757199"/>
                </a:cubicBezTo>
                <a:cubicBezTo>
                  <a:pt x="123263" y="761004"/>
                  <a:pt x="124215" y="766712"/>
                  <a:pt x="124215" y="770517"/>
                </a:cubicBezTo>
                <a:cubicBezTo>
                  <a:pt x="126120" y="791444"/>
                  <a:pt x="128025" y="812372"/>
                  <a:pt x="129930" y="832348"/>
                </a:cubicBezTo>
                <a:cubicBezTo>
                  <a:pt x="129930" y="833300"/>
                  <a:pt x="129930" y="834251"/>
                  <a:pt x="129930" y="835202"/>
                </a:cubicBezTo>
                <a:cubicBezTo>
                  <a:pt x="131835" y="844715"/>
                  <a:pt x="137550" y="847568"/>
                  <a:pt x="146123" y="842812"/>
                </a:cubicBezTo>
                <a:cubicBezTo>
                  <a:pt x="156600" y="837104"/>
                  <a:pt x="165173" y="829494"/>
                  <a:pt x="173745" y="820933"/>
                </a:cubicBezTo>
                <a:cubicBezTo>
                  <a:pt x="197558" y="798103"/>
                  <a:pt x="217560" y="775273"/>
                  <a:pt x="232800" y="745784"/>
                </a:cubicBezTo>
                <a:cubicBezTo>
                  <a:pt x="247088" y="718197"/>
                  <a:pt x="256613" y="687758"/>
                  <a:pt x="258518" y="656366"/>
                </a:cubicBezTo>
                <a:cubicBezTo>
                  <a:pt x="258518" y="655415"/>
                  <a:pt x="258518" y="654464"/>
                  <a:pt x="258518" y="653512"/>
                </a:cubicBezTo>
                <a:cubicBezTo>
                  <a:pt x="260423" y="646853"/>
                  <a:pt x="258518" y="644951"/>
                  <a:pt x="248993" y="644951"/>
                </a:cubicBezTo>
                <a:close/>
                <a:moveTo>
                  <a:pt x="856688" y="319622"/>
                </a:moveTo>
                <a:cubicBezTo>
                  <a:pt x="836685" y="328183"/>
                  <a:pt x="818588" y="338647"/>
                  <a:pt x="803348" y="353867"/>
                </a:cubicBezTo>
                <a:cubicBezTo>
                  <a:pt x="779535" y="378600"/>
                  <a:pt x="752865" y="399527"/>
                  <a:pt x="723338" y="416650"/>
                </a:cubicBezTo>
                <a:cubicBezTo>
                  <a:pt x="711908" y="423308"/>
                  <a:pt x="699525" y="428065"/>
                  <a:pt x="688095" y="433773"/>
                </a:cubicBezTo>
                <a:cubicBezTo>
                  <a:pt x="674760" y="440431"/>
                  <a:pt x="661425" y="448041"/>
                  <a:pt x="647138" y="454700"/>
                </a:cubicBezTo>
                <a:cubicBezTo>
                  <a:pt x="636660" y="459457"/>
                  <a:pt x="625230" y="463261"/>
                  <a:pt x="614753" y="468018"/>
                </a:cubicBezTo>
                <a:cubicBezTo>
                  <a:pt x="612848" y="468969"/>
                  <a:pt x="609990" y="471823"/>
                  <a:pt x="609038" y="474676"/>
                </a:cubicBezTo>
                <a:cubicBezTo>
                  <a:pt x="608085" y="475627"/>
                  <a:pt x="609990" y="479433"/>
                  <a:pt x="611895" y="479433"/>
                </a:cubicBezTo>
                <a:cubicBezTo>
                  <a:pt x="621420" y="483238"/>
                  <a:pt x="630945" y="487994"/>
                  <a:pt x="641423" y="489896"/>
                </a:cubicBezTo>
                <a:cubicBezTo>
                  <a:pt x="661425" y="493702"/>
                  <a:pt x="681428" y="495604"/>
                  <a:pt x="700478" y="489896"/>
                </a:cubicBezTo>
                <a:cubicBezTo>
                  <a:pt x="713813" y="486092"/>
                  <a:pt x="728100" y="480384"/>
                  <a:pt x="740483" y="473725"/>
                </a:cubicBezTo>
                <a:cubicBezTo>
                  <a:pt x="759533" y="463261"/>
                  <a:pt x="778583" y="450895"/>
                  <a:pt x="792870" y="434724"/>
                </a:cubicBezTo>
                <a:cubicBezTo>
                  <a:pt x="807158" y="418552"/>
                  <a:pt x="824303" y="403332"/>
                  <a:pt x="833828" y="382405"/>
                </a:cubicBezTo>
                <a:cubicBezTo>
                  <a:pt x="842400" y="364331"/>
                  <a:pt x="850973" y="345306"/>
                  <a:pt x="858593" y="326281"/>
                </a:cubicBezTo>
                <a:cubicBezTo>
                  <a:pt x="859545" y="323427"/>
                  <a:pt x="859545" y="320573"/>
                  <a:pt x="860498" y="316768"/>
                </a:cubicBezTo>
                <a:cubicBezTo>
                  <a:pt x="859545" y="318670"/>
                  <a:pt x="858593" y="318670"/>
                  <a:pt x="856688" y="319622"/>
                </a:cubicBezTo>
                <a:close/>
                <a:moveTo>
                  <a:pt x="781440" y="780029"/>
                </a:moveTo>
                <a:cubicBezTo>
                  <a:pt x="785250" y="757199"/>
                  <a:pt x="788108" y="735321"/>
                  <a:pt x="791918" y="712490"/>
                </a:cubicBezTo>
                <a:cubicBezTo>
                  <a:pt x="795728" y="690611"/>
                  <a:pt x="799538" y="667781"/>
                  <a:pt x="803348" y="645902"/>
                </a:cubicBezTo>
                <a:cubicBezTo>
                  <a:pt x="804300" y="642097"/>
                  <a:pt x="805253" y="638292"/>
                  <a:pt x="806205" y="634487"/>
                </a:cubicBezTo>
                <a:cubicBezTo>
                  <a:pt x="807158" y="626877"/>
                  <a:pt x="806205" y="625926"/>
                  <a:pt x="798585" y="627828"/>
                </a:cubicBezTo>
                <a:cubicBezTo>
                  <a:pt x="787155" y="630682"/>
                  <a:pt x="775725" y="634487"/>
                  <a:pt x="763343" y="636390"/>
                </a:cubicBezTo>
                <a:cubicBezTo>
                  <a:pt x="738578" y="640195"/>
                  <a:pt x="714765" y="643049"/>
                  <a:pt x="690000" y="645902"/>
                </a:cubicBezTo>
                <a:cubicBezTo>
                  <a:pt x="685238" y="646853"/>
                  <a:pt x="682380" y="647805"/>
                  <a:pt x="683333" y="653512"/>
                </a:cubicBezTo>
                <a:cubicBezTo>
                  <a:pt x="688095" y="685855"/>
                  <a:pt x="699525" y="715344"/>
                  <a:pt x="714765" y="743881"/>
                </a:cubicBezTo>
                <a:cubicBezTo>
                  <a:pt x="727148" y="767663"/>
                  <a:pt x="747150" y="782883"/>
                  <a:pt x="767153" y="798103"/>
                </a:cubicBezTo>
                <a:cubicBezTo>
                  <a:pt x="770010" y="800006"/>
                  <a:pt x="772868" y="800957"/>
                  <a:pt x="776678" y="802859"/>
                </a:cubicBezTo>
                <a:cubicBezTo>
                  <a:pt x="778583" y="794298"/>
                  <a:pt x="780488" y="787640"/>
                  <a:pt x="781440" y="780029"/>
                </a:cubicBezTo>
                <a:close/>
                <a:moveTo>
                  <a:pt x="89925" y="373844"/>
                </a:moveTo>
                <a:cubicBezTo>
                  <a:pt x="111833" y="404283"/>
                  <a:pt x="141360" y="429967"/>
                  <a:pt x="175650" y="446139"/>
                </a:cubicBezTo>
                <a:cubicBezTo>
                  <a:pt x="186128" y="450895"/>
                  <a:pt x="198510" y="457554"/>
                  <a:pt x="210893" y="456602"/>
                </a:cubicBezTo>
                <a:cubicBezTo>
                  <a:pt x="219465" y="456602"/>
                  <a:pt x="227085" y="449944"/>
                  <a:pt x="233753" y="445188"/>
                </a:cubicBezTo>
                <a:cubicBezTo>
                  <a:pt x="241373" y="440431"/>
                  <a:pt x="248993" y="435675"/>
                  <a:pt x="256613" y="431870"/>
                </a:cubicBezTo>
                <a:cubicBezTo>
                  <a:pt x="259470" y="429967"/>
                  <a:pt x="284235" y="421406"/>
                  <a:pt x="283283" y="417601"/>
                </a:cubicBezTo>
                <a:cubicBezTo>
                  <a:pt x="282330" y="414748"/>
                  <a:pt x="275663" y="412845"/>
                  <a:pt x="273758" y="411894"/>
                </a:cubicBezTo>
                <a:cubicBezTo>
                  <a:pt x="247088" y="398576"/>
                  <a:pt x="220418" y="386210"/>
                  <a:pt x="195653" y="368136"/>
                </a:cubicBezTo>
                <a:cubicBezTo>
                  <a:pt x="185175" y="360526"/>
                  <a:pt x="173745" y="357672"/>
                  <a:pt x="161363" y="356721"/>
                </a:cubicBezTo>
                <a:cubicBezTo>
                  <a:pt x="142313" y="354819"/>
                  <a:pt x="124215" y="352916"/>
                  <a:pt x="105165" y="350062"/>
                </a:cubicBezTo>
                <a:cubicBezTo>
                  <a:pt x="96593" y="349111"/>
                  <a:pt x="87068" y="347208"/>
                  <a:pt x="78495" y="346257"/>
                </a:cubicBezTo>
                <a:cubicBezTo>
                  <a:pt x="76590" y="346257"/>
                  <a:pt x="74685" y="346257"/>
                  <a:pt x="70875" y="345306"/>
                </a:cubicBezTo>
                <a:cubicBezTo>
                  <a:pt x="78495" y="356721"/>
                  <a:pt x="84210" y="365282"/>
                  <a:pt x="89925" y="373844"/>
                </a:cubicBezTo>
                <a:close/>
                <a:moveTo>
                  <a:pt x="584273" y="429967"/>
                </a:moveTo>
                <a:cubicBezTo>
                  <a:pt x="598560" y="423308"/>
                  <a:pt x="612848" y="415699"/>
                  <a:pt x="627135" y="408089"/>
                </a:cubicBezTo>
                <a:cubicBezTo>
                  <a:pt x="628088" y="407138"/>
                  <a:pt x="631898" y="408089"/>
                  <a:pt x="630945" y="409991"/>
                </a:cubicBezTo>
                <a:cubicBezTo>
                  <a:pt x="629993" y="416650"/>
                  <a:pt x="627135" y="423308"/>
                  <a:pt x="625230" y="429967"/>
                </a:cubicBezTo>
                <a:cubicBezTo>
                  <a:pt x="622373" y="439480"/>
                  <a:pt x="620468" y="449944"/>
                  <a:pt x="617610" y="461359"/>
                </a:cubicBezTo>
                <a:cubicBezTo>
                  <a:pt x="621420" y="459457"/>
                  <a:pt x="625230" y="458505"/>
                  <a:pt x="629040" y="456602"/>
                </a:cubicBezTo>
                <a:cubicBezTo>
                  <a:pt x="640470" y="450895"/>
                  <a:pt x="652853" y="447090"/>
                  <a:pt x="663330" y="440431"/>
                </a:cubicBezTo>
                <a:cubicBezTo>
                  <a:pt x="671903" y="435675"/>
                  <a:pt x="678570" y="428065"/>
                  <a:pt x="685238" y="421406"/>
                </a:cubicBezTo>
                <a:cubicBezTo>
                  <a:pt x="695715" y="411894"/>
                  <a:pt x="706193" y="402381"/>
                  <a:pt x="715718" y="392869"/>
                </a:cubicBezTo>
                <a:cubicBezTo>
                  <a:pt x="728100" y="379551"/>
                  <a:pt x="739530" y="367185"/>
                  <a:pt x="749055" y="351964"/>
                </a:cubicBezTo>
                <a:cubicBezTo>
                  <a:pt x="757628" y="336744"/>
                  <a:pt x="764295" y="321525"/>
                  <a:pt x="770963" y="306304"/>
                </a:cubicBezTo>
                <a:cubicBezTo>
                  <a:pt x="772868" y="302500"/>
                  <a:pt x="774773" y="294889"/>
                  <a:pt x="768105" y="297743"/>
                </a:cubicBezTo>
                <a:cubicBezTo>
                  <a:pt x="765248" y="299645"/>
                  <a:pt x="762390" y="301548"/>
                  <a:pt x="759533" y="303451"/>
                </a:cubicBezTo>
                <a:cubicBezTo>
                  <a:pt x="736673" y="321525"/>
                  <a:pt x="713813" y="340550"/>
                  <a:pt x="687143" y="352916"/>
                </a:cubicBezTo>
                <a:cubicBezTo>
                  <a:pt x="669045" y="360526"/>
                  <a:pt x="649995" y="367185"/>
                  <a:pt x="631898" y="373844"/>
                </a:cubicBezTo>
                <a:cubicBezTo>
                  <a:pt x="622373" y="376697"/>
                  <a:pt x="612848" y="379551"/>
                  <a:pt x="603323" y="382405"/>
                </a:cubicBezTo>
                <a:cubicBezTo>
                  <a:pt x="595703" y="384307"/>
                  <a:pt x="587130" y="384307"/>
                  <a:pt x="579510" y="386210"/>
                </a:cubicBezTo>
                <a:cubicBezTo>
                  <a:pt x="576653" y="387161"/>
                  <a:pt x="573795" y="388112"/>
                  <a:pt x="571890" y="390015"/>
                </a:cubicBezTo>
                <a:cubicBezTo>
                  <a:pt x="568080" y="393820"/>
                  <a:pt x="569985" y="396673"/>
                  <a:pt x="574748" y="398576"/>
                </a:cubicBezTo>
                <a:cubicBezTo>
                  <a:pt x="577605" y="399527"/>
                  <a:pt x="581415" y="400479"/>
                  <a:pt x="584273" y="401430"/>
                </a:cubicBezTo>
                <a:cubicBezTo>
                  <a:pt x="588083" y="403332"/>
                  <a:pt x="589035" y="405235"/>
                  <a:pt x="585225" y="409040"/>
                </a:cubicBezTo>
                <a:cubicBezTo>
                  <a:pt x="575700" y="419504"/>
                  <a:pt x="566175" y="429967"/>
                  <a:pt x="556650" y="441383"/>
                </a:cubicBezTo>
                <a:cubicBezTo>
                  <a:pt x="556650" y="441383"/>
                  <a:pt x="556650" y="442334"/>
                  <a:pt x="557603" y="442334"/>
                </a:cubicBezTo>
                <a:cubicBezTo>
                  <a:pt x="567128" y="437577"/>
                  <a:pt x="575700" y="433773"/>
                  <a:pt x="584273" y="429967"/>
                </a:cubicBezTo>
                <a:close/>
                <a:moveTo>
                  <a:pt x="365198" y="254937"/>
                </a:moveTo>
                <a:cubicBezTo>
                  <a:pt x="364245" y="276816"/>
                  <a:pt x="367103" y="296792"/>
                  <a:pt x="372818" y="317719"/>
                </a:cubicBezTo>
                <a:cubicBezTo>
                  <a:pt x="376628" y="331988"/>
                  <a:pt x="383295" y="344354"/>
                  <a:pt x="389963" y="357672"/>
                </a:cubicBezTo>
                <a:cubicBezTo>
                  <a:pt x="398535" y="372892"/>
                  <a:pt x="409965" y="385258"/>
                  <a:pt x="423300" y="395722"/>
                </a:cubicBezTo>
                <a:cubicBezTo>
                  <a:pt x="430920" y="402381"/>
                  <a:pt x="439493" y="399527"/>
                  <a:pt x="448065" y="398576"/>
                </a:cubicBezTo>
                <a:cubicBezTo>
                  <a:pt x="455685" y="396673"/>
                  <a:pt x="462353" y="393820"/>
                  <a:pt x="469973" y="390966"/>
                </a:cubicBezTo>
                <a:cubicBezTo>
                  <a:pt x="473783" y="389064"/>
                  <a:pt x="475688" y="387161"/>
                  <a:pt x="474735" y="382405"/>
                </a:cubicBezTo>
                <a:cubicBezTo>
                  <a:pt x="470925" y="362428"/>
                  <a:pt x="464258" y="343403"/>
                  <a:pt x="451875" y="327232"/>
                </a:cubicBezTo>
                <a:cubicBezTo>
                  <a:pt x="443303" y="316768"/>
                  <a:pt x="436635" y="305353"/>
                  <a:pt x="427110" y="295841"/>
                </a:cubicBezTo>
                <a:cubicBezTo>
                  <a:pt x="414728" y="282523"/>
                  <a:pt x="402345" y="268254"/>
                  <a:pt x="386153" y="258741"/>
                </a:cubicBezTo>
                <a:cubicBezTo>
                  <a:pt x="379485" y="254937"/>
                  <a:pt x="373770" y="248278"/>
                  <a:pt x="366150" y="241619"/>
                </a:cubicBezTo>
                <a:cubicBezTo>
                  <a:pt x="366150" y="246375"/>
                  <a:pt x="365198" y="251132"/>
                  <a:pt x="365198" y="254937"/>
                </a:cubicBezTo>
                <a:close/>
                <a:moveTo>
                  <a:pt x="613800" y="420455"/>
                </a:moveTo>
                <a:cubicBezTo>
                  <a:pt x="589035" y="430919"/>
                  <a:pt x="565223" y="444236"/>
                  <a:pt x="540458" y="455651"/>
                </a:cubicBezTo>
                <a:cubicBezTo>
                  <a:pt x="515693" y="467067"/>
                  <a:pt x="489975" y="475627"/>
                  <a:pt x="463305" y="479433"/>
                </a:cubicBezTo>
                <a:cubicBezTo>
                  <a:pt x="461400" y="479433"/>
                  <a:pt x="459495" y="480384"/>
                  <a:pt x="459495" y="482286"/>
                </a:cubicBezTo>
                <a:cubicBezTo>
                  <a:pt x="459495" y="483238"/>
                  <a:pt x="460448" y="484189"/>
                  <a:pt x="460448" y="485140"/>
                </a:cubicBezTo>
                <a:cubicBezTo>
                  <a:pt x="464258" y="488945"/>
                  <a:pt x="467115" y="493702"/>
                  <a:pt x="470925" y="497507"/>
                </a:cubicBezTo>
                <a:cubicBezTo>
                  <a:pt x="476640" y="504165"/>
                  <a:pt x="482355" y="510824"/>
                  <a:pt x="489023" y="514629"/>
                </a:cubicBezTo>
                <a:cubicBezTo>
                  <a:pt x="499500" y="521288"/>
                  <a:pt x="511883" y="523190"/>
                  <a:pt x="524265" y="523190"/>
                </a:cubicBezTo>
                <a:cubicBezTo>
                  <a:pt x="541410" y="523190"/>
                  <a:pt x="558555" y="519386"/>
                  <a:pt x="572843" y="510824"/>
                </a:cubicBezTo>
                <a:cubicBezTo>
                  <a:pt x="588083" y="501311"/>
                  <a:pt x="599513" y="487043"/>
                  <a:pt x="607133" y="470871"/>
                </a:cubicBezTo>
                <a:cubicBezTo>
                  <a:pt x="611895" y="461359"/>
                  <a:pt x="614753" y="451846"/>
                  <a:pt x="616658" y="441383"/>
                </a:cubicBezTo>
                <a:cubicBezTo>
                  <a:pt x="617610" y="436626"/>
                  <a:pt x="618563" y="430919"/>
                  <a:pt x="619515" y="425211"/>
                </a:cubicBezTo>
                <a:cubicBezTo>
                  <a:pt x="619515" y="423308"/>
                  <a:pt x="621420" y="419504"/>
                  <a:pt x="619515" y="418552"/>
                </a:cubicBezTo>
                <a:cubicBezTo>
                  <a:pt x="619515" y="418552"/>
                  <a:pt x="619515" y="418552"/>
                  <a:pt x="619515" y="418552"/>
                </a:cubicBezTo>
                <a:cubicBezTo>
                  <a:pt x="617610" y="418552"/>
                  <a:pt x="614753" y="420455"/>
                  <a:pt x="613800" y="420455"/>
                </a:cubicBezTo>
                <a:close/>
                <a:moveTo>
                  <a:pt x="472830" y="288231"/>
                </a:moveTo>
                <a:cubicBezTo>
                  <a:pt x="474735" y="292035"/>
                  <a:pt x="475688" y="294889"/>
                  <a:pt x="477593" y="296792"/>
                </a:cubicBezTo>
                <a:cubicBezTo>
                  <a:pt x="478545" y="296792"/>
                  <a:pt x="478545" y="296792"/>
                  <a:pt x="479498" y="296792"/>
                </a:cubicBezTo>
                <a:cubicBezTo>
                  <a:pt x="481403" y="290133"/>
                  <a:pt x="483308" y="283474"/>
                  <a:pt x="485213" y="276816"/>
                </a:cubicBezTo>
                <a:cubicBezTo>
                  <a:pt x="486165" y="274913"/>
                  <a:pt x="487118" y="273010"/>
                  <a:pt x="488070" y="271108"/>
                </a:cubicBezTo>
                <a:cubicBezTo>
                  <a:pt x="489975" y="272059"/>
                  <a:pt x="492833" y="273010"/>
                  <a:pt x="493785" y="274913"/>
                </a:cubicBezTo>
                <a:cubicBezTo>
                  <a:pt x="501405" y="288231"/>
                  <a:pt x="509025" y="300597"/>
                  <a:pt x="516645" y="313914"/>
                </a:cubicBezTo>
                <a:cubicBezTo>
                  <a:pt x="518550" y="316768"/>
                  <a:pt x="520455" y="316768"/>
                  <a:pt x="522360" y="314866"/>
                </a:cubicBezTo>
                <a:cubicBezTo>
                  <a:pt x="532838" y="308207"/>
                  <a:pt x="542363" y="301548"/>
                  <a:pt x="552840" y="294889"/>
                </a:cubicBezTo>
                <a:cubicBezTo>
                  <a:pt x="559508" y="291084"/>
                  <a:pt x="559508" y="289182"/>
                  <a:pt x="557603" y="281572"/>
                </a:cubicBezTo>
                <a:cubicBezTo>
                  <a:pt x="552840" y="263498"/>
                  <a:pt x="543315" y="247326"/>
                  <a:pt x="533790" y="231155"/>
                </a:cubicBezTo>
                <a:cubicBezTo>
                  <a:pt x="530933" y="226399"/>
                  <a:pt x="527123" y="222594"/>
                  <a:pt x="524265" y="217838"/>
                </a:cubicBezTo>
                <a:cubicBezTo>
                  <a:pt x="516645" y="207374"/>
                  <a:pt x="509978" y="196910"/>
                  <a:pt x="503310" y="188349"/>
                </a:cubicBezTo>
                <a:cubicBezTo>
                  <a:pt x="491880" y="202618"/>
                  <a:pt x="481403" y="216887"/>
                  <a:pt x="469020" y="231155"/>
                </a:cubicBezTo>
                <a:cubicBezTo>
                  <a:pt x="458543" y="244473"/>
                  <a:pt x="447113" y="256839"/>
                  <a:pt x="441398" y="273010"/>
                </a:cubicBezTo>
                <a:cubicBezTo>
                  <a:pt x="436635" y="284425"/>
                  <a:pt x="434730" y="296792"/>
                  <a:pt x="445208" y="307256"/>
                </a:cubicBezTo>
                <a:cubicBezTo>
                  <a:pt x="448065" y="310109"/>
                  <a:pt x="449970" y="313914"/>
                  <a:pt x="453780" y="318670"/>
                </a:cubicBezTo>
                <a:cubicBezTo>
                  <a:pt x="457590" y="306304"/>
                  <a:pt x="464258" y="296792"/>
                  <a:pt x="472830" y="288231"/>
                </a:cubicBezTo>
                <a:close/>
                <a:moveTo>
                  <a:pt x="161363" y="144591"/>
                </a:moveTo>
                <a:cubicBezTo>
                  <a:pt x="161363" y="175982"/>
                  <a:pt x="165173" y="207374"/>
                  <a:pt x="173745" y="238765"/>
                </a:cubicBezTo>
                <a:cubicBezTo>
                  <a:pt x="176603" y="247326"/>
                  <a:pt x="178508" y="256839"/>
                  <a:pt x="186128" y="263498"/>
                </a:cubicBezTo>
                <a:cubicBezTo>
                  <a:pt x="189938" y="266351"/>
                  <a:pt x="194700" y="267303"/>
                  <a:pt x="199463" y="268254"/>
                </a:cubicBezTo>
                <a:cubicBezTo>
                  <a:pt x="205178" y="269206"/>
                  <a:pt x="209940" y="271108"/>
                  <a:pt x="215655" y="272059"/>
                </a:cubicBezTo>
                <a:cubicBezTo>
                  <a:pt x="226133" y="274913"/>
                  <a:pt x="236610" y="277767"/>
                  <a:pt x="247088" y="281572"/>
                </a:cubicBezTo>
                <a:cubicBezTo>
                  <a:pt x="248040" y="281572"/>
                  <a:pt x="248993" y="282523"/>
                  <a:pt x="251850" y="282523"/>
                </a:cubicBezTo>
                <a:cubicBezTo>
                  <a:pt x="249945" y="282523"/>
                  <a:pt x="250898" y="273010"/>
                  <a:pt x="250898" y="271108"/>
                </a:cubicBezTo>
                <a:cubicBezTo>
                  <a:pt x="249945" y="246375"/>
                  <a:pt x="243278" y="222594"/>
                  <a:pt x="245183" y="197861"/>
                </a:cubicBezTo>
                <a:cubicBezTo>
                  <a:pt x="245183" y="195959"/>
                  <a:pt x="243278" y="192154"/>
                  <a:pt x="241373" y="192154"/>
                </a:cubicBezTo>
                <a:cubicBezTo>
                  <a:pt x="219465" y="183593"/>
                  <a:pt x="200415" y="169324"/>
                  <a:pt x="183270" y="154103"/>
                </a:cubicBezTo>
                <a:cubicBezTo>
                  <a:pt x="176603" y="148396"/>
                  <a:pt x="170888" y="142688"/>
                  <a:pt x="163268" y="136030"/>
                </a:cubicBezTo>
                <a:cubicBezTo>
                  <a:pt x="162315" y="138884"/>
                  <a:pt x="161363" y="141737"/>
                  <a:pt x="161363" y="144591"/>
                </a:cubicBezTo>
                <a:close/>
                <a:moveTo>
                  <a:pt x="779535" y="283474"/>
                </a:moveTo>
                <a:cubicBezTo>
                  <a:pt x="786203" y="284425"/>
                  <a:pt x="780488" y="296792"/>
                  <a:pt x="779535" y="300597"/>
                </a:cubicBezTo>
                <a:cubicBezTo>
                  <a:pt x="772868" y="326281"/>
                  <a:pt x="762390" y="351013"/>
                  <a:pt x="747150" y="372892"/>
                </a:cubicBezTo>
                <a:cubicBezTo>
                  <a:pt x="741435" y="381454"/>
                  <a:pt x="734768" y="389064"/>
                  <a:pt x="728100" y="396673"/>
                </a:cubicBezTo>
                <a:cubicBezTo>
                  <a:pt x="724290" y="400479"/>
                  <a:pt x="719528" y="404283"/>
                  <a:pt x="715718" y="408089"/>
                </a:cubicBezTo>
                <a:cubicBezTo>
                  <a:pt x="713813" y="409991"/>
                  <a:pt x="706193" y="415699"/>
                  <a:pt x="707145" y="419504"/>
                </a:cubicBezTo>
                <a:cubicBezTo>
                  <a:pt x="715718" y="415699"/>
                  <a:pt x="722385" y="409991"/>
                  <a:pt x="730005" y="404283"/>
                </a:cubicBezTo>
                <a:cubicBezTo>
                  <a:pt x="737625" y="397625"/>
                  <a:pt x="745245" y="391917"/>
                  <a:pt x="752865" y="385258"/>
                </a:cubicBezTo>
                <a:cubicBezTo>
                  <a:pt x="768105" y="372892"/>
                  <a:pt x="783345" y="359575"/>
                  <a:pt x="798585" y="347208"/>
                </a:cubicBezTo>
                <a:cubicBezTo>
                  <a:pt x="810968" y="336744"/>
                  <a:pt x="819540" y="322476"/>
                  <a:pt x="829065" y="309158"/>
                </a:cubicBezTo>
                <a:cubicBezTo>
                  <a:pt x="846210" y="284425"/>
                  <a:pt x="857640" y="256839"/>
                  <a:pt x="870023" y="229253"/>
                </a:cubicBezTo>
                <a:cubicBezTo>
                  <a:pt x="873833" y="221643"/>
                  <a:pt x="875738" y="213081"/>
                  <a:pt x="878595" y="205471"/>
                </a:cubicBezTo>
                <a:cubicBezTo>
                  <a:pt x="880500" y="200715"/>
                  <a:pt x="873833" y="205471"/>
                  <a:pt x="871928" y="206422"/>
                </a:cubicBezTo>
                <a:cubicBezTo>
                  <a:pt x="870023" y="208325"/>
                  <a:pt x="868118" y="210228"/>
                  <a:pt x="865260" y="211179"/>
                </a:cubicBezTo>
                <a:cubicBezTo>
                  <a:pt x="860498" y="214984"/>
                  <a:pt x="855735" y="218789"/>
                  <a:pt x="850973" y="222594"/>
                </a:cubicBezTo>
                <a:cubicBezTo>
                  <a:pt x="841448" y="230204"/>
                  <a:pt x="831923" y="236863"/>
                  <a:pt x="823350" y="244473"/>
                </a:cubicBezTo>
                <a:cubicBezTo>
                  <a:pt x="804300" y="259693"/>
                  <a:pt x="785250" y="273962"/>
                  <a:pt x="767153" y="289182"/>
                </a:cubicBezTo>
                <a:cubicBezTo>
                  <a:pt x="768105" y="287279"/>
                  <a:pt x="775725" y="283474"/>
                  <a:pt x="779535" y="283474"/>
                </a:cubicBezTo>
                <a:close/>
                <a:moveTo>
                  <a:pt x="607133" y="250181"/>
                </a:moveTo>
                <a:cubicBezTo>
                  <a:pt x="604275" y="253985"/>
                  <a:pt x="601418" y="256839"/>
                  <a:pt x="598560" y="260644"/>
                </a:cubicBezTo>
                <a:cubicBezTo>
                  <a:pt x="584273" y="274913"/>
                  <a:pt x="569985" y="290133"/>
                  <a:pt x="554745" y="304402"/>
                </a:cubicBezTo>
                <a:cubicBezTo>
                  <a:pt x="545220" y="312963"/>
                  <a:pt x="533790" y="319622"/>
                  <a:pt x="524265" y="328183"/>
                </a:cubicBezTo>
                <a:cubicBezTo>
                  <a:pt x="509025" y="342452"/>
                  <a:pt x="500453" y="360526"/>
                  <a:pt x="494738" y="380502"/>
                </a:cubicBezTo>
                <a:cubicBezTo>
                  <a:pt x="494738" y="381454"/>
                  <a:pt x="494738" y="381454"/>
                  <a:pt x="494738" y="382405"/>
                </a:cubicBezTo>
                <a:cubicBezTo>
                  <a:pt x="501405" y="382405"/>
                  <a:pt x="509025" y="381454"/>
                  <a:pt x="515693" y="382405"/>
                </a:cubicBezTo>
                <a:cubicBezTo>
                  <a:pt x="526170" y="383356"/>
                  <a:pt x="536648" y="385258"/>
                  <a:pt x="546173" y="387161"/>
                </a:cubicBezTo>
                <a:cubicBezTo>
                  <a:pt x="548078" y="387161"/>
                  <a:pt x="550935" y="387161"/>
                  <a:pt x="552840" y="386210"/>
                </a:cubicBezTo>
                <a:cubicBezTo>
                  <a:pt x="565223" y="382405"/>
                  <a:pt x="572843" y="371941"/>
                  <a:pt x="578558" y="361477"/>
                </a:cubicBezTo>
                <a:cubicBezTo>
                  <a:pt x="585225" y="349111"/>
                  <a:pt x="590940" y="336744"/>
                  <a:pt x="597608" y="324378"/>
                </a:cubicBezTo>
                <a:cubicBezTo>
                  <a:pt x="603323" y="312963"/>
                  <a:pt x="609990" y="301548"/>
                  <a:pt x="612848" y="288231"/>
                </a:cubicBezTo>
                <a:cubicBezTo>
                  <a:pt x="615705" y="275864"/>
                  <a:pt x="613800" y="261595"/>
                  <a:pt x="613800" y="249229"/>
                </a:cubicBezTo>
                <a:cubicBezTo>
                  <a:pt x="613800" y="245424"/>
                  <a:pt x="612848" y="243522"/>
                  <a:pt x="611895" y="244473"/>
                </a:cubicBezTo>
                <a:cubicBezTo>
                  <a:pt x="610943" y="245424"/>
                  <a:pt x="608085" y="248278"/>
                  <a:pt x="607133" y="250181"/>
                </a:cubicBezTo>
                <a:close/>
                <a:moveTo>
                  <a:pt x="813825" y="475627"/>
                </a:moveTo>
                <a:cubicBezTo>
                  <a:pt x="810015" y="477530"/>
                  <a:pt x="806205" y="479433"/>
                  <a:pt x="801443" y="481335"/>
                </a:cubicBezTo>
                <a:cubicBezTo>
                  <a:pt x="787155" y="487043"/>
                  <a:pt x="771915" y="491799"/>
                  <a:pt x="757628" y="496555"/>
                </a:cubicBezTo>
                <a:cubicBezTo>
                  <a:pt x="742388" y="502263"/>
                  <a:pt x="726195" y="502263"/>
                  <a:pt x="710003" y="503214"/>
                </a:cubicBezTo>
                <a:cubicBezTo>
                  <a:pt x="694763" y="505117"/>
                  <a:pt x="678570" y="506068"/>
                  <a:pt x="663330" y="503214"/>
                </a:cubicBezTo>
                <a:cubicBezTo>
                  <a:pt x="657615" y="502263"/>
                  <a:pt x="652853" y="500360"/>
                  <a:pt x="647138" y="499409"/>
                </a:cubicBezTo>
                <a:cubicBezTo>
                  <a:pt x="642375" y="498458"/>
                  <a:pt x="636660" y="498458"/>
                  <a:pt x="631898" y="498458"/>
                </a:cubicBezTo>
                <a:cubicBezTo>
                  <a:pt x="620468" y="499409"/>
                  <a:pt x="608085" y="500360"/>
                  <a:pt x="596655" y="502263"/>
                </a:cubicBezTo>
                <a:cubicBezTo>
                  <a:pt x="594750" y="502263"/>
                  <a:pt x="591893" y="503214"/>
                  <a:pt x="589988" y="505117"/>
                </a:cubicBezTo>
                <a:cubicBezTo>
                  <a:pt x="558555" y="529849"/>
                  <a:pt x="523313" y="533654"/>
                  <a:pt x="486165" y="520337"/>
                </a:cubicBezTo>
                <a:cubicBezTo>
                  <a:pt x="477593" y="517483"/>
                  <a:pt x="470925" y="509873"/>
                  <a:pt x="464258" y="504165"/>
                </a:cubicBezTo>
                <a:cubicBezTo>
                  <a:pt x="459495" y="499409"/>
                  <a:pt x="454733" y="499409"/>
                  <a:pt x="448065" y="499409"/>
                </a:cubicBezTo>
                <a:cubicBezTo>
                  <a:pt x="430920" y="500360"/>
                  <a:pt x="418538" y="507970"/>
                  <a:pt x="405203" y="516532"/>
                </a:cubicBezTo>
                <a:cubicBezTo>
                  <a:pt x="401393" y="519386"/>
                  <a:pt x="397583" y="521288"/>
                  <a:pt x="392820" y="524142"/>
                </a:cubicBezTo>
                <a:cubicBezTo>
                  <a:pt x="392820" y="525093"/>
                  <a:pt x="392820" y="525093"/>
                  <a:pt x="392820" y="526044"/>
                </a:cubicBezTo>
                <a:cubicBezTo>
                  <a:pt x="397583" y="526995"/>
                  <a:pt x="401393" y="527947"/>
                  <a:pt x="406155" y="527947"/>
                </a:cubicBezTo>
                <a:cubicBezTo>
                  <a:pt x="430920" y="529849"/>
                  <a:pt x="454733" y="531752"/>
                  <a:pt x="479498" y="532703"/>
                </a:cubicBezTo>
                <a:cubicBezTo>
                  <a:pt x="492833" y="533654"/>
                  <a:pt x="506168" y="531752"/>
                  <a:pt x="519503" y="530801"/>
                </a:cubicBezTo>
                <a:cubicBezTo>
                  <a:pt x="549983" y="528898"/>
                  <a:pt x="579510" y="527947"/>
                  <a:pt x="609990" y="526044"/>
                </a:cubicBezTo>
                <a:cubicBezTo>
                  <a:pt x="642375" y="523190"/>
                  <a:pt x="673808" y="520337"/>
                  <a:pt x="706193" y="516532"/>
                </a:cubicBezTo>
                <a:cubicBezTo>
                  <a:pt x="726195" y="513678"/>
                  <a:pt x="746198" y="510824"/>
                  <a:pt x="766200" y="506068"/>
                </a:cubicBezTo>
                <a:cubicBezTo>
                  <a:pt x="774773" y="504165"/>
                  <a:pt x="783345" y="500360"/>
                  <a:pt x="791918" y="497507"/>
                </a:cubicBezTo>
                <a:cubicBezTo>
                  <a:pt x="799538" y="494653"/>
                  <a:pt x="807158" y="490848"/>
                  <a:pt x="812873" y="484189"/>
                </a:cubicBezTo>
                <a:cubicBezTo>
                  <a:pt x="814778" y="482286"/>
                  <a:pt x="818588" y="478482"/>
                  <a:pt x="817635" y="475627"/>
                </a:cubicBezTo>
                <a:cubicBezTo>
                  <a:pt x="817635" y="474676"/>
                  <a:pt x="816683" y="473725"/>
                  <a:pt x="816683" y="473725"/>
                </a:cubicBezTo>
                <a:cubicBezTo>
                  <a:pt x="815730" y="474676"/>
                  <a:pt x="814778" y="474676"/>
                  <a:pt x="813825" y="475627"/>
                </a:cubicBezTo>
                <a:close/>
                <a:moveTo>
                  <a:pt x="799538" y="161713"/>
                </a:moveTo>
                <a:cubicBezTo>
                  <a:pt x="787155" y="171226"/>
                  <a:pt x="773820" y="178836"/>
                  <a:pt x="760485" y="187397"/>
                </a:cubicBezTo>
                <a:cubicBezTo>
                  <a:pt x="746198" y="195959"/>
                  <a:pt x="732863" y="204520"/>
                  <a:pt x="719528" y="214032"/>
                </a:cubicBezTo>
                <a:cubicBezTo>
                  <a:pt x="714765" y="217838"/>
                  <a:pt x="710955" y="224497"/>
                  <a:pt x="709050" y="230204"/>
                </a:cubicBezTo>
                <a:cubicBezTo>
                  <a:pt x="700478" y="248278"/>
                  <a:pt x="692858" y="266351"/>
                  <a:pt x="684285" y="284425"/>
                </a:cubicBezTo>
                <a:cubicBezTo>
                  <a:pt x="679523" y="292987"/>
                  <a:pt x="672855" y="300597"/>
                  <a:pt x="667140" y="308207"/>
                </a:cubicBezTo>
                <a:cubicBezTo>
                  <a:pt x="665235" y="311060"/>
                  <a:pt x="662378" y="314866"/>
                  <a:pt x="660473" y="317719"/>
                </a:cubicBezTo>
                <a:cubicBezTo>
                  <a:pt x="660473" y="318670"/>
                  <a:pt x="661425" y="318670"/>
                  <a:pt x="661425" y="319622"/>
                </a:cubicBezTo>
                <a:cubicBezTo>
                  <a:pt x="668093" y="316768"/>
                  <a:pt x="675713" y="313914"/>
                  <a:pt x="682380" y="312012"/>
                </a:cubicBezTo>
                <a:cubicBezTo>
                  <a:pt x="710955" y="300597"/>
                  <a:pt x="733815" y="282523"/>
                  <a:pt x="750960" y="257790"/>
                </a:cubicBezTo>
                <a:cubicBezTo>
                  <a:pt x="760485" y="244473"/>
                  <a:pt x="771915" y="231155"/>
                  <a:pt x="780488" y="216887"/>
                </a:cubicBezTo>
                <a:cubicBezTo>
                  <a:pt x="790013" y="200715"/>
                  <a:pt x="801443" y="184544"/>
                  <a:pt x="809063" y="166470"/>
                </a:cubicBezTo>
                <a:cubicBezTo>
                  <a:pt x="809063" y="165519"/>
                  <a:pt x="812873" y="154103"/>
                  <a:pt x="811920" y="154103"/>
                </a:cubicBezTo>
                <a:cubicBezTo>
                  <a:pt x="807158" y="155055"/>
                  <a:pt x="803348" y="158860"/>
                  <a:pt x="799538" y="161713"/>
                </a:cubicBezTo>
                <a:close/>
                <a:moveTo>
                  <a:pt x="437588" y="477530"/>
                </a:moveTo>
                <a:cubicBezTo>
                  <a:pt x="442350" y="472774"/>
                  <a:pt x="447113" y="468018"/>
                  <a:pt x="450923" y="463261"/>
                </a:cubicBezTo>
                <a:cubicBezTo>
                  <a:pt x="451875" y="462310"/>
                  <a:pt x="458543" y="450895"/>
                  <a:pt x="455685" y="451846"/>
                </a:cubicBezTo>
                <a:cubicBezTo>
                  <a:pt x="448065" y="453749"/>
                  <a:pt x="442350" y="461359"/>
                  <a:pt x="436635" y="467067"/>
                </a:cubicBezTo>
                <a:cubicBezTo>
                  <a:pt x="414728" y="486092"/>
                  <a:pt x="389963" y="498458"/>
                  <a:pt x="362340" y="507019"/>
                </a:cubicBezTo>
                <a:cubicBezTo>
                  <a:pt x="334718" y="514629"/>
                  <a:pt x="308048" y="511776"/>
                  <a:pt x="281378" y="508921"/>
                </a:cubicBezTo>
                <a:cubicBezTo>
                  <a:pt x="255660" y="506068"/>
                  <a:pt x="233753" y="494653"/>
                  <a:pt x="209940" y="486092"/>
                </a:cubicBezTo>
                <a:cubicBezTo>
                  <a:pt x="205178" y="484189"/>
                  <a:pt x="201368" y="483238"/>
                  <a:pt x="196605" y="481335"/>
                </a:cubicBezTo>
                <a:cubicBezTo>
                  <a:pt x="195653" y="481335"/>
                  <a:pt x="192795" y="481335"/>
                  <a:pt x="191843" y="483238"/>
                </a:cubicBezTo>
                <a:cubicBezTo>
                  <a:pt x="188033" y="487994"/>
                  <a:pt x="184223" y="493702"/>
                  <a:pt x="180413" y="498458"/>
                </a:cubicBezTo>
                <a:cubicBezTo>
                  <a:pt x="177555" y="502263"/>
                  <a:pt x="179460" y="505117"/>
                  <a:pt x="182318" y="507970"/>
                </a:cubicBezTo>
                <a:cubicBezTo>
                  <a:pt x="211845" y="532703"/>
                  <a:pt x="250898" y="540313"/>
                  <a:pt x="289950" y="538411"/>
                </a:cubicBezTo>
                <a:cubicBezTo>
                  <a:pt x="344243" y="535557"/>
                  <a:pt x="399488" y="516532"/>
                  <a:pt x="437588" y="477530"/>
                </a:cubicBezTo>
                <a:close/>
                <a:moveTo>
                  <a:pt x="122310" y="718197"/>
                </a:moveTo>
                <a:cubicBezTo>
                  <a:pt x="122310" y="722003"/>
                  <a:pt x="128025" y="746735"/>
                  <a:pt x="123263" y="748638"/>
                </a:cubicBezTo>
                <a:cubicBezTo>
                  <a:pt x="145170" y="737223"/>
                  <a:pt x="164220" y="721052"/>
                  <a:pt x="177555" y="698221"/>
                </a:cubicBezTo>
                <a:cubicBezTo>
                  <a:pt x="187080" y="682050"/>
                  <a:pt x="190890" y="663976"/>
                  <a:pt x="194700" y="645902"/>
                </a:cubicBezTo>
                <a:cubicBezTo>
                  <a:pt x="195653" y="642097"/>
                  <a:pt x="193748" y="641146"/>
                  <a:pt x="190890" y="640195"/>
                </a:cubicBezTo>
                <a:cubicBezTo>
                  <a:pt x="184223" y="640195"/>
                  <a:pt x="115643" y="632585"/>
                  <a:pt x="115643" y="633536"/>
                </a:cubicBezTo>
                <a:cubicBezTo>
                  <a:pt x="114690" y="662074"/>
                  <a:pt x="119453" y="690611"/>
                  <a:pt x="122310" y="718197"/>
                </a:cubicBezTo>
                <a:close/>
                <a:moveTo>
                  <a:pt x="186128" y="459457"/>
                </a:moveTo>
                <a:cubicBezTo>
                  <a:pt x="173745" y="452798"/>
                  <a:pt x="161363" y="447090"/>
                  <a:pt x="149933" y="439480"/>
                </a:cubicBezTo>
                <a:cubicBezTo>
                  <a:pt x="142313" y="433773"/>
                  <a:pt x="134693" y="433773"/>
                  <a:pt x="126120" y="433773"/>
                </a:cubicBezTo>
                <a:cubicBezTo>
                  <a:pt x="103260" y="434724"/>
                  <a:pt x="80400" y="434724"/>
                  <a:pt x="58493" y="434724"/>
                </a:cubicBezTo>
                <a:cubicBezTo>
                  <a:pt x="50873" y="434724"/>
                  <a:pt x="43253" y="432821"/>
                  <a:pt x="36585" y="432821"/>
                </a:cubicBezTo>
                <a:cubicBezTo>
                  <a:pt x="32775" y="432821"/>
                  <a:pt x="33728" y="434724"/>
                  <a:pt x="35633" y="436626"/>
                </a:cubicBezTo>
                <a:cubicBezTo>
                  <a:pt x="38490" y="439480"/>
                  <a:pt x="43253" y="441383"/>
                  <a:pt x="47063" y="443285"/>
                </a:cubicBezTo>
                <a:cubicBezTo>
                  <a:pt x="54683" y="447090"/>
                  <a:pt x="62303" y="451846"/>
                  <a:pt x="70875" y="455651"/>
                </a:cubicBezTo>
                <a:cubicBezTo>
                  <a:pt x="86115" y="463261"/>
                  <a:pt x="102308" y="471823"/>
                  <a:pt x="118500" y="478482"/>
                </a:cubicBezTo>
                <a:cubicBezTo>
                  <a:pt x="129930" y="483238"/>
                  <a:pt x="142313" y="487043"/>
                  <a:pt x="154695" y="487043"/>
                </a:cubicBezTo>
                <a:cubicBezTo>
                  <a:pt x="164220" y="487043"/>
                  <a:pt x="178508" y="487994"/>
                  <a:pt x="186128" y="482286"/>
                </a:cubicBezTo>
                <a:cubicBezTo>
                  <a:pt x="191843" y="477530"/>
                  <a:pt x="198510" y="472774"/>
                  <a:pt x="204225" y="467067"/>
                </a:cubicBezTo>
                <a:cubicBezTo>
                  <a:pt x="197558" y="464213"/>
                  <a:pt x="191843" y="462310"/>
                  <a:pt x="186128" y="459457"/>
                </a:cubicBezTo>
                <a:close/>
                <a:moveTo>
                  <a:pt x="288045" y="1161483"/>
                </a:moveTo>
                <a:cubicBezTo>
                  <a:pt x="283283" y="1150067"/>
                  <a:pt x="277568" y="1138652"/>
                  <a:pt x="273758" y="1126286"/>
                </a:cubicBezTo>
                <a:cubicBezTo>
                  <a:pt x="271853" y="1122481"/>
                  <a:pt x="270900" y="1120579"/>
                  <a:pt x="266138" y="1120579"/>
                </a:cubicBezTo>
                <a:cubicBezTo>
                  <a:pt x="239468" y="1122481"/>
                  <a:pt x="215655" y="1110115"/>
                  <a:pt x="199463" y="1089187"/>
                </a:cubicBezTo>
                <a:cubicBezTo>
                  <a:pt x="188985" y="1075870"/>
                  <a:pt x="181365" y="1060649"/>
                  <a:pt x="172793" y="1046380"/>
                </a:cubicBezTo>
                <a:cubicBezTo>
                  <a:pt x="167078" y="1037819"/>
                  <a:pt x="168030" y="1045429"/>
                  <a:pt x="168983" y="1051137"/>
                </a:cubicBezTo>
                <a:cubicBezTo>
                  <a:pt x="169935" y="1057796"/>
                  <a:pt x="170888" y="1064455"/>
                  <a:pt x="172793" y="1071113"/>
                </a:cubicBezTo>
                <a:cubicBezTo>
                  <a:pt x="175650" y="1083480"/>
                  <a:pt x="179460" y="1095846"/>
                  <a:pt x="183270" y="1109164"/>
                </a:cubicBezTo>
                <a:cubicBezTo>
                  <a:pt x="191843" y="1136750"/>
                  <a:pt x="219465" y="1154824"/>
                  <a:pt x="245183" y="1164336"/>
                </a:cubicBezTo>
                <a:cubicBezTo>
                  <a:pt x="260423" y="1170044"/>
                  <a:pt x="275663" y="1170995"/>
                  <a:pt x="291855" y="1173849"/>
                </a:cubicBezTo>
                <a:cubicBezTo>
                  <a:pt x="292808" y="1173849"/>
                  <a:pt x="293760" y="1173849"/>
                  <a:pt x="295665" y="1172898"/>
                </a:cubicBezTo>
                <a:cubicBezTo>
                  <a:pt x="291855" y="1170044"/>
                  <a:pt x="289950" y="1166239"/>
                  <a:pt x="288045" y="1161483"/>
                </a:cubicBezTo>
                <a:close/>
                <a:moveTo>
                  <a:pt x="598560" y="377648"/>
                </a:moveTo>
                <a:cubicBezTo>
                  <a:pt x="604275" y="376697"/>
                  <a:pt x="609990" y="374795"/>
                  <a:pt x="615705" y="372892"/>
                </a:cubicBezTo>
                <a:cubicBezTo>
                  <a:pt x="627135" y="370038"/>
                  <a:pt x="637613" y="366233"/>
                  <a:pt x="649043" y="361477"/>
                </a:cubicBezTo>
                <a:cubicBezTo>
                  <a:pt x="669998" y="353867"/>
                  <a:pt x="690000" y="343403"/>
                  <a:pt x="709050" y="331988"/>
                </a:cubicBezTo>
                <a:cubicBezTo>
                  <a:pt x="718575" y="326281"/>
                  <a:pt x="728100" y="319622"/>
                  <a:pt x="736673" y="312963"/>
                </a:cubicBezTo>
                <a:cubicBezTo>
                  <a:pt x="741435" y="309158"/>
                  <a:pt x="746198" y="306304"/>
                  <a:pt x="750008" y="302500"/>
                </a:cubicBezTo>
                <a:cubicBezTo>
                  <a:pt x="751913" y="300597"/>
                  <a:pt x="754770" y="298694"/>
                  <a:pt x="756675" y="296792"/>
                </a:cubicBezTo>
                <a:cubicBezTo>
                  <a:pt x="757628" y="295841"/>
                  <a:pt x="760485" y="292035"/>
                  <a:pt x="762390" y="292035"/>
                </a:cubicBezTo>
                <a:cubicBezTo>
                  <a:pt x="757628" y="292987"/>
                  <a:pt x="752865" y="293938"/>
                  <a:pt x="748103" y="295841"/>
                </a:cubicBezTo>
                <a:cubicBezTo>
                  <a:pt x="716670" y="306304"/>
                  <a:pt x="684285" y="315817"/>
                  <a:pt x="652853" y="327232"/>
                </a:cubicBezTo>
                <a:cubicBezTo>
                  <a:pt x="637613" y="332939"/>
                  <a:pt x="622373" y="340550"/>
                  <a:pt x="608085" y="348160"/>
                </a:cubicBezTo>
                <a:cubicBezTo>
                  <a:pt x="601418" y="351013"/>
                  <a:pt x="595703" y="353867"/>
                  <a:pt x="590940" y="360526"/>
                </a:cubicBezTo>
                <a:cubicBezTo>
                  <a:pt x="587130" y="365282"/>
                  <a:pt x="583320" y="371941"/>
                  <a:pt x="581415" y="377648"/>
                </a:cubicBezTo>
                <a:cubicBezTo>
                  <a:pt x="580463" y="379551"/>
                  <a:pt x="580463" y="381454"/>
                  <a:pt x="582368" y="381454"/>
                </a:cubicBezTo>
                <a:cubicBezTo>
                  <a:pt x="585225" y="382405"/>
                  <a:pt x="595703" y="378600"/>
                  <a:pt x="598560" y="377648"/>
                </a:cubicBezTo>
                <a:close/>
                <a:moveTo>
                  <a:pt x="306143" y="297743"/>
                </a:moveTo>
                <a:cubicBezTo>
                  <a:pt x="285188" y="259693"/>
                  <a:pt x="276615" y="218789"/>
                  <a:pt x="273758" y="175982"/>
                </a:cubicBezTo>
                <a:cubicBezTo>
                  <a:pt x="271853" y="147445"/>
                  <a:pt x="269948" y="119858"/>
                  <a:pt x="268995" y="91321"/>
                </a:cubicBezTo>
                <a:cubicBezTo>
                  <a:pt x="268995" y="90369"/>
                  <a:pt x="268995" y="89418"/>
                  <a:pt x="267090" y="89418"/>
                </a:cubicBezTo>
                <a:cubicBezTo>
                  <a:pt x="266138" y="94174"/>
                  <a:pt x="264233" y="97980"/>
                  <a:pt x="263280" y="102736"/>
                </a:cubicBezTo>
                <a:cubicBezTo>
                  <a:pt x="249945" y="156006"/>
                  <a:pt x="255660" y="210228"/>
                  <a:pt x="260423" y="264449"/>
                </a:cubicBezTo>
                <a:cubicBezTo>
                  <a:pt x="260423" y="265400"/>
                  <a:pt x="260423" y="265400"/>
                  <a:pt x="260423" y="266351"/>
                </a:cubicBezTo>
                <a:cubicBezTo>
                  <a:pt x="261375" y="273962"/>
                  <a:pt x="263280" y="281572"/>
                  <a:pt x="268995" y="287279"/>
                </a:cubicBezTo>
                <a:cubicBezTo>
                  <a:pt x="272805" y="291084"/>
                  <a:pt x="278520" y="292987"/>
                  <a:pt x="283283" y="294889"/>
                </a:cubicBezTo>
                <a:cubicBezTo>
                  <a:pt x="288998" y="296792"/>
                  <a:pt x="294713" y="298694"/>
                  <a:pt x="300428" y="300597"/>
                </a:cubicBezTo>
                <a:cubicBezTo>
                  <a:pt x="302333" y="300597"/>
                  <a:pt x="306143" y="302500"/>
                  <a:pt x="308048" y="302500"/>
                </a:cubicBezTo>
                <a:cubicBezTo>
                  <a:pt x="308048" y="302500"/>
                  <a:pt x="308048" y="302500"/>
                  <a:pt x="308048" y="302500"/>
                </a:cubicBezTo>
                <a:cubicBezTo>
                  <a:pt x="309000" y="301548"/>
                  <a:pt x="307095" y="298694"/>
                  <a:pt x="306143" y="297743"/>
                </a:cubicBezTo>
                <a:close/>
                <a:moveTo>
                  <a:pt x="780488" y="466115"/>
                </a:moveTo>
                <a:cubicBezTo>
                  <a:pt x="783345" y="465164"/>
                  <a:pt x="785250" y="463261"/>
                  <a:pt x="787155" y="462310"/>
                </a:cubicBezTo>
                <a:cubicBezTo>
                  <a:pt x="790965" y="460408"/>
                  <a:pt x="793823" y="458505"/>
                  <a:pt x="797633" y="456602"/>
                </a:cubicBezTo>
                <a:cubicBezTo>
                  <a:pt x="804300" y="452798"/>
                  <a:pt x="810968" y="448041"/>
                  <a:pt x="817635" y="443285"/>
                </a:cubicBezTo>
                <a:cubicBezTo>
                  <a:pt x="851925" y="416650"/>
                  <a:pt x="882405" y="384307"/>
                  <a:pt x="911933" y="351964"/>
                </a:cubicBezTo>
                <a:cubicBezTo>
                  <a:pt x="920505" y="342452"/>
                  <a:pt x="928125" y="331037"/>
                  <a:pt x="935745" y="320573"/>
                </a:cubicBezTo>
                <a:cubicBezTo>
                  <a:pt x="936698" y="318670"/>
                  <a:pt x="937650" y="316768"/>
                  <a:pt x="938603" y="314866"/>
                </a:cubicBezTo>
                <a:cubicBezTo>
                  <a:pt x="938603" y="314866"/>
                  <a:pt x="937650" y="313914"/>
                  <a:pt x="937650" y="313914"/>
                </a:cubicBezTo>
                <a:cubicBezTo>
                  <a:pt x="932888" y="316768"/>
                  <a:pt x="928125" y="318670"/>
                  <a:pt x="923363" y="321525"/>
                </a:cubicBezTo>
                <a:cubicBezTo>
                  <a:pt x="913838" y="327232"/>
                  <a:pt x="904313" y="333891"/>
                  <a:pt x="894788" y="339598"/>
                </a:cubicBezTo>
                <a:cubicBezTo>
                  <a:pt x="884310" y="346257"/>
                  <a:pt x="874785" y="351013"/>
                  <a:pt x="862403" y="351964"/>
                </a:cubicBezTo>
                <a:cubicBezTo>
                  <a:pt x="860498" y="351964"/>
                  <a:pt x="858593" y="353867"/>
                  <a:pt x="857640" y="355770"/>
                </a:cubicBezTo>
                <a:cubicBezTo>
                  <a:pt x="847163" y="384307"/>
                  <a:pt x="830018" y="408089"/>
                  <a:pt x="810015" y="431870"/>
                </a:cubicBezTo>
                <a:cubicBezTo>
                  <a:pt x="805253" y="438529"/>
                  <a:pt x="799538" y="444236"/>
                  <a:pt x="793823" y="449944"/>
                </a:cubicBezTo>
                <a:cubicBezTo>
                  <a:pt x="790965" y="452798"/>
                  <a:pt x="788108" y="455651"/>
                  <a:pt x="785250" y="458505"/>
                </a:cubicBezTo>
                <a:cubicBezTo>
                  <a:pt x="784298" y="460408"/>
                  <a:pt x="782393" y="461359"/>
                  <a:pt x="780488" y="462310"/>
                </a:cubicBezTo>
                <a:cubicBezTo>
                  <a:pt x="779535" y="463261"/>
                  <a:pt x="778583" y="466115"/>
                  <a:pt x="780488" y="466115"/>
                </a:cubicBezTo>
                <a:cubicBezTo>
                  <a:pt x="779535" y="466115"/>
                  <a:pt x="780488" y="466115"/>
                  <a:pt x="780488" y="466115"/>
                </a:cubicBezTo>
                <a:close/>
                <a:moveTo>
                  <a:pt x="433778" y="406186"/>
                </a:moveTo>
                <a:cubicBezTo>
                  <a:pt x="438540" y="418552"/>
                  <a:pt x="443303" y="429016"/>
                  <a:pt x="452828" y="436626"/>
                </a:cubicBezTo>
                <a:cubicBezTo>
                  <a:pt x="469973" y="450895"/>
                  <a:pt x="489023" y="458505"/>
                  <a:pt x="510930" y="457554"/>
                </a:cubicBezTo>
                <a:cubicBezTo>
                  <a:pt x="521408" y="456602"/>
                  <a:pt x="530933" y="452798"/>
                  <a:pt x="538553" y="446139"/>
                </a:cubicBezTo>
                <a:cubicBezTo>
                  <a:pt x="549030" y="436626"/>
                  <a:pt x="558555" y="427114"/>
                  <a:pt x="569033" y="417601"/>
                </a:cubicBezTo>
                <a:cubicBezTo>
                  <a:pt x="569033" y="416650"/>
                  <a:pt x="568080" y="416650"/>
                  <a:pt x="568080" y="415699"/>
                </a:cubicBezTo>
                <a:cubicBezTo>
                  <a:pt x="522360" y="424260"/>
                  <a:pt x="478545" y="423308"/>
                  <a:pt x="433778" y="406186"/>
                </a:cubicBezTo>
                <a:close/>
                <a:moveTo>
                  <a:pt x="328050" y="404283"/>
                </a:moveTo>
                <a:cubicBezTo>
                  <a:pt x="309000" y="396673"/>
                  <a:pt x="289950" y="388112"/>
                  <a:pt x="270900" y="380502"/>
                </a:cubicBezTo>
                <a:cubicBezTo>
                  <a:pt x="245183" y="370038"/>
                  <a:pt x="220418" y="358623"/>
                  <a:pt x="195653" y="345306"/>
                </a:cubicBezTo>
                <a:cubicBezTo>
                  <a:pt x="169935" y="331037"/>
                  <a:pt x="146123" y="312963"/>
                  <a:pt x="123263" y="293938"/>
                </a:cubicBezTo>
                <a:cubicBezTo>
                  <a:pt x="122310" y="292987"/>
                  <a:pt x="120405" y="292035"/>
                  <a:pt x="117548" y="291084"/>
                </a:cubicBezTo>
                <a:cubicBezTo>
                  <a:pt x="118500" y="292035"/>
                  <a:pt x="119453" y="293938"/>
                  <a:pt x="120405" y="294889"/>
                </a:cubicBezTo>
                <a:cubicBezTo>
                  <a:pt x="128978" y="307256"/>
                  <a:pt x="139455" y="317719"/>
                  <a:pt x="149933" y="327232"/>
                </a:cubicBezTo>
                <a:cubicBezTo>
                  <a:pt x="186128" y="359575"/>
                  <a:pt x="230895" y="380502"/>
                  <a:pt x="274710" y="401430"/>
                </a:cubicBezTo>
                <a:cubicBezTo>
                  <a:pt x="285188" y="406186"/>
                  <a:pt x="295665" y="412845"/>
                  <a:pt x="308048" y="413796"/>
                </a:cubicBezTo>
                <a:cubicBezTo>
                  <a:pt x="313763" y="414748"/>
                  <a:pt x="319478" y="413796"/>
                  <a:pt x="325193" y="412845"/>
                </a:cubicBezTo>
                <a:cubicBezTo>
                  <a:pt x="327098" y="412845"/>
                  <a:pt x="341385" y="410942"/>
                  <a:pt x="341385" y="409991"/>
                </a:cubicBezTo>
                <a:cubicBezTo>
                  <a:pt x="341385" y="409040"/>
                  <a:pt x="341385" y="409040"/>
                  <a:pt x="341385" y="408089"/>
                </a:cubicBezTo>
                <a:cubicBezTo>
                  <a:pt x="337575" y="408089"/>
                  <a:pt x="332813" y="406186"/>
                  <a:pt x="328050" y="404283"/>
                </a:cubicBezTo>
                <a:close/>
                <a:moveTo>
                  <a:pt x="923363" y="350062"/>
                </a:moveTo>
                <a:cubicBezTo>
                  <a:pt x="905265" y="369087"/>
                  <a:pt x="887168" y="388112"/>
                  <a:pt x="869070" y="407138"/>
                </a:cubicBezTo>
                <a:cubicBezTo>
                  <a:pt x="851925" y="426163"/>
                  <a:pt x="833828" y="444236"/>
                  <a:pt x="810968" y="456602"/>
                </a:cubicBezTo>
                <a:cubicBezTo>
                  <a:pt x="796680" y="464213"/>
                  <a:pt x="781440" y="468969"/>
                  <a:pt x="767153" y="475627"/>
                </a:cubicBezTo>
                <a:cubicBezTo>
                  <a:pt x="758580" y="479433"/>
                  <a:pt x="750960" y="484189"/>
                  <a:pt x="742388" y="487994"/>
                </a:cubicBezTo>
                <a:cubicBezTo>
                  <a:pt x="741435" y="488945"/>
                  <a:pt x="739530" y="490848"/>
                  <a:pt x="740483" y="491799"/>
                </a:cubicBezTo>
                <a:cubicBezTo>
                  <a:pt x="741435" y="492751"/>
                  <a:pt x="746198" y="491799"/>
                  <a:pt x="747150" y="490848"/>
                </a:cubicBezTo>
                <a:cubicBezTo>
                  <a:pt x="751913" y="489896"/>
                  <a:pt x="755723" y="488945"/>
                  <a:pt x="760485" y="487994"/>
                </a:cubicBezTo>
                <a:cubicBezTo>
                  <a:pt x="768105" y="486092"/>
                  <a:pt x="774773" y="484189"/>
                  <a:pt x="781440" y="482286"/>
                </a:cubicBezTo>
                <a:cubicBezTo>
                  <a:pt x="794775" y="477530"/>
                  <a:pt x="809063" y="471823"/>
                  <a:pt x="821445" y="464213"/>
                </a:cubicBezTo>
                <a:cubicBezTo>
                  <a:pt x="871928" y="433773"/>
                  <a:pt x="910980" y="391917"/>
                  <a:pt x="933840" y="335793"/>
                </a:cubicBezTo>
                <a:cubicBezTo>
                  <a:pt x="930983" y="340550"/>
                  <a:pt x="928125" y="345306"/>
                  <a:pt x="923363" y="350062"/>
                </a:cubicBezTo>
                <a:close/>
                <a:moveTo>
                  <a:pt x="819540" y="150299"/>
                </a:moveTo>
                <a:cubicBezTo>
                  <a:pt x="811920" y="166470"/>
                  <a:pt x="804300" y="182641"/>
                  <a:pt x="796680" y="198813"/>
                </a:cubicBezTo>
                <a:cubicBezTo>
                  <a:pt x="788108" y="214984"/>
                  <a:pt x="778583" y="231155"/>
                  <a:pt x="768105" y="246375"/>
                </a:cubicBezTo>
                <a:cubicBezTo>
                  <a:pt x="756675" y="263498"/>
                  <a:pt x="742388" y="281572"/>
                  <a:pt x="726195" y="293938"/>
                </a:cubicBezTo>
                <a:cubicBezTo>
                  <a:pt x="725243" y="294889"/>
                  <a:pt x="717623" y="298694"/>
                  <a:pt x="721433" y="299645"/>
                </a:cubicBezTo>
                <a:cubicBezTo>
                  <a:pt x="723338" y="300597"/>
                  <a:pt x="727148" y="298694"/>
                  <a:pt x="729053" y="297743"/>
                </a:cubicBezTo>
                <a:cubicBezTo>
                  <a:pt x="742388" y="293938"/>
                  <a:pt x="750960" y="288231"/>
                  <a:pt x="761438" y="277767"/>
                </a:cubicBezTo>
                <a:cubicBezTo>
                  <a:pt x="769058" y="270157"/>
                  <a:pt x="777630" y="262547"/>
                  <a:pt x="785250" y="253985"/>
                </a:cubicBezTo>
                <a:cubicBezTo>
                  <a:pt x="795728" y="241619"/>
                  <a:pt x="803348" y="227350"/>
                  <a:pt x="809063" y="212130"/>
                </a:cubicBezTo>
                <a:cubicBezTo>
                  <a:pt x="815730" y="194056"/>
                  <a:pt x="820493" y="175982"/>
                  <a:pt x="826208" y="156957"/>
                </a:cubicBezTo>
                <a:cubicBezTo>
                  <a:pt x="827160" y="155055"/>
                  <a:pt x="828113" y="150299"/>
                  <a:pt x="826208" y="148396"/>
                </a:cubicBezTo>
                <a:cubicBezTo>
                  <a:pt x="826208" y="148396"/>
                  <a:pt x="826208" y="147445"/>
                  <a:pt x="825255" y="147445"/>
                </a:cubicBezTo>
                <a:cubicBezTo>
                  <a:pt x="823350" y="145542"/>
                  <a:pt x="820493" y="147445"/>
                  <a:pt x="819540" y="150299"/>
                </a:cubicBezTo>
                <a:close/>
                <a:moveTo>
                  <a:pt x="575700" y="401430"/>
                </a:moveTo>
                <a:cubicBezTo>
                  <a:pt x="563318" y="394771"/>
                  <a:pt x="549983" y="392869"/>
                  <a:pt x="536648" y="390015"/>
                </a:cubicBezTo>
                <a:cubicBezTo>
                  <a:pt x="506168" y="383356"/>
                  <a:pt x="476640" y="390966"/>
                  <a:pt x="449018" y="405235"/>
                </a:cubicBezTo>
                <a:cubicBezTo>
                  <a:pt x="469020" y="416650"/>
                  <a:pt x="560460" y="414748"/>
                  <a:pt x="575700" y="401430"/>
                </a:cubicBezTo>
                <a:close/>
                <a:moveTo>
                  <a:pt x="30870" y="455651"/>
                </a:moveTo>
                <a:cubicBezTo>
                  <a:pt x="32775" y="456602"/>
                  <a:pt x="33728" y="458505"/>
                  <a:pt x="35633" y="459457"/>
                </a:cubicBezTo>
                <a:cubicBezTo>
                  <a:pt x="71828" y="487994"/>
                  <a:pt x="116595" y="502263"/>
                  <a:pt x="162315" y="507019"/>
                </a:cubicBezTo>
                <a:cubicBezTo>
                  <a:pt x="166125" y="507019"/>
                  <a:pt x="171840" y="507970"/>
                  <a:pt x="172793" y="503214"/>
                </a:cubicBezTo>
                <a:cubicBezTo>
                  <a:pt x="172793" y="501311"/>
                  <a:pt x="173745" y="498458"/>
                  <a:pt x="173745" y="497507"/>
                </a:cubicBezTo>
                <a:cubicBezTo>
                  <a:pt x="171840" y="493702"/>
                  <a:pt x="166125" y="494653"/>
                  <a:pt x="163268" y="494653"/>
                </a:cubicBezTo>
                <a:cubicBezTo>
                  <a:pt x="158505" y="494653"/>
                  <a:pt x="153743" y="493702"/>
                  <a:pt x="148980" y="493702"/>
                </a:cubicBezTo>
                <a:cubicBezTo>
                  <a:pt x="117548" y="489896"/>
                  <a:pt x="90878" y="476579"/>
                  <a:pt x="64208" y="461359"/>
                </a:cubicBezTo>
                <a:cubicBezTo>
                  <a:pt x="47063" y="451846"/>
                  <a:pt x="30870" y="442334"/>
                  <a:pt x="13725" y="432821"/>
                </a:cubicBezTo>
                <a:cubicBezTo>
                  <a:pt x="14678" y="444236"/>
                  <a:pt x="23250" y="449944"/>
                  <a:pt x="30870" y="455651"/>
                </a:cubicBezTo>
                <a:close/>
                <a:moveTo>
                  <a:pt x="484260" y="384307"/>
                </a:moveTo>
                <a:cubicBezTo>
                  <a:pt x="486165" y="381454"/>
                  <a:pt x="488070" y="378600"/>
                  <a:pt x="488070" y="375746"/>
                </a:cubicBezTo>
                <a:cubicBezTo>
                  <a:pt x="492833" y="356721"/>
                  <a:pt x="499500" y="339598"/>
                  <a:pt x="512835" y="324378"/>
                </a:cubicBezTo>
                <a:cubicBezTo>
                  <a:pt x="513788" y="322476"/>
                  <a:pt x="513788" y="318670"/>
                  <a:pt x="512835" y="316768"/>
                </a:cubicBezTo>
                <a:cubicBezTo>
                  <a:pt x="506168" y="305353"/>
                  <a:pt x="499500" y="294889"/>
                  <a:pt x="492833" y="283474"/>
                </a:cubicBezTo>
                <a:cubicBezTo>
                  <a:pt x="477593" y="315817"/>
                  <a:pt x="469020" y="348160"/>
                  <a:pt x="484260" y="384307"/>
                </a:cubicBezTo>
                <a:close/>
                <a:moveTo>
                  <a:pt x="564270" y="1189069"/>
                </a:moveTo>
                <a:cubicBezTo>
                  <a:pt x="580463" y="1194777"/>
                  <a:pt x="657615" y="1169093"/>
                  <a:pt x="671903" y="1151970"/>
                </a:cubicBezTo>
                <a:cubicBezTo>
                  <a:pt x="641423" y="1170995"/>
                  <a:pt x="611895" y="1170995"/>
                  <a:pt x="583320" y="1150067"/>
                </a:cubicBezTo>
                <a:cubicBezTo>
                  <a:pt x="576653" y="1163385"/>
                  <a:pt x="569985" y="1175751"/>
                  <a:pt x="564270" y="1189069"/>
                </a:cubicBezTo>
                <a:close/>
                <a:moveTo>
                  <a:pt x="466163" y="456602"/>
                </a:moveTo>
                <a:cubicBezTo>
                  <a:pt x="465210" y="456602"/>
                  <a:pt x="462353" y="457554"/>
                  <a:pt x="462353" y="458505"/>
                </a:cubicBezTo>
                <a:cubicBezTo>
                  <a:pt x="458543" y="463261"/>
                  <a:pt x="454733" y="468018"/>
                  <a:pt x="451875" y="473725"/>
                </a:cubicBezTo>
                <a:cubicBezTo>
                  <a:pt x="464258" y="473725"/>
                  <a:pt x="475688" y="469920"/>
                  <a:pt x="487118" y="467067"/>
                </a:cubicBezTo>
                <a:cubicBezTo>
                  <a:pt x="487118" y="466115"/>
                  <a:pt x="487118" y="465164"/>
                  <a:pt x="487118" y="465164"/>
                </a:cubicBezTo>
                <a:cubicBezTo>
                  <a:pt x="480450" y="462310"/>
                  <a:pt x="472830" y="458505"/>
                  <a:pt x="466163" y="456602"/>
                </a:cubicBezTo>
                <a:close/>
                <a:moveTo>
                  <a:pt x="473783" y="297743"/>
                </a:moveTo>
                <a:cubicBezTo>
                  <a:pt x="460448" y="309158"/>
                  <a:pt x="456638" y="325329"/>
                  <a:pt x="466163" y="333891"/>
                </a:cubicBezTo>
                <a:cubicBezTo>
                  <a:pt x="467115" y="320573"/>
                  <a:pt x="477593" y="311060"/>
                  <a:pt x="473783" y="297743"/>
                </a:cubicBezTo>
                <a:close/>
                <a:moveTo>
                  <a:pt x="451875" y="493702"/>
                </a:moveTo>
                <a:cubicBezTo>
                  <a:pt x="449018" y="489896"/>
                  <a:pt x="446160" y="486092"/>
                  <a:pt x="443303" y="483238"/>
                </a:cubicBezTo>
                <a:cubicBezTo>
                  <a:pt x="439493" y="487994"/>
                  <a:pt x="434730" y="491799"/>
                  <a:pt x="430920" y="496555"/>
                </a:cubicBezTo>
                <a:cubicBezTo>
                  <a:pt x="430920" y="497507"/>
                  <a:pt x="431873" y="497507"/>
                  <a:pt x="431873" y="498458"/>
                </a:cubicBezTo>
                <a:cubicBezTo>
                  <a:pt x="438540" y="497507"/>
                  <a:pt x="444255" y="496555"/>
                  <a:pt x="450923" y="495604"/>
                </a:cubicBezTo>
                <a:cubicBezTo>
                  <a:pt x="451875" y="493702"/>
                  <a:pt x="451875" y="493702"/>
                  <a:pt x="451875" y="493702"/>
                </a:cubicBezTo>
                <a:close/>
                <a:moveTo>
                  <a:pt x="623325" y="494653"/>
                </a:moveTo>
                <a:cubicBezTo>
                  <a:pt x="623325" y="493702"/>
                  <a:pt x="623325" y="493702"/>
                  <a:pt x="623325" y="492751"/>
                </a:cubicBezTo>
                <a:cubicBezTo>
                  <a:pt x="617610" y="489896"/>
                  <a:pt x="611895" y="487043"/>
                  <a:pt x="606180" y="486092"/>
                </a:cubicBezTo>
                <a:cubicBezTo>
                  <a:pt x="604275" y="486092"/>
                  <a:pt x="601418" y="491799"/>
                  <a:pt x="598560" y="494653"/>
                </a:cubicBezTo>
                <a:cubicBezTo>
                  <a:pt x="598560" y="495604"/>
                  <a:pt x="599513" y="495604"/>
                  <a:pt x="599513" y="496555"/>
                </a:cubicBezTo>
                <a:cubicBezTo>
                  <a:pt x="608085" y="495604"/>
                  <a:pt x="615705" y="495604"/>
                  <a:pt x="623325" y="494653"/>
                </a:cubicBez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5486943"/>
            <a:ext cx="13990320" cy="1086476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9900" b="0" i="0">
                <a:solidFill>
                  <a:schemeClr val="accent3">
                    <a:lumMod val="50000"/>
                  </a:schemeClr>
                </a:solidFill>
                <a:latin typeface="The Serif Hand Light" panose="03070302030502020204" pitchFamily="66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8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E847F-2AE7-4443-8176-13BC2BEEBD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2639" t="3646" r="32899" b="3646"/>
          <a:stretch/>
        </p:blipFill>
        <p:spPr>
          <a:xfrm>
            <a:off x="666750" y="800100"/>
            <a:ext cx="15125700" cy="20345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B49BA0-0E10-CC44-B69C-4A0ECB81C648}"/>
              </a:ext>
            </a:extLst>
          </p:cNvPr>
          <p:cNvSpPr/>
          <p:nvPr userDrawn="1"/>
        </p:nvSpPr>
        <p:spPr>
          <a:xfrm>
            <a:off x="1280160" y="1600200"/>
            <a:ext cx="13898880" cy="18973800"/>
          </a:xfrm>
          <a:prstGeom prst="rect">
            <a:avLst/>
          </a:prstGeom>
          <a:solidFill>
            <a:schemeClr val="tx1">
              <a:alpha val="5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96C4E4-7227-794E-B773-5EF3EF202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440" y="5486943"/>
            <a:ext cx="13990320" cy="1086476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Aft>
                <a:spcPts val="600"/>
              </a:spcAft>
              <a:defRPr sz="19900" b="0" i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14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13745-AB73-474F-B020-EF97FF081ECF}"/>
              </a:ext>
            </a:extLst>
          </p:cNvPr>
          <p:cNvSpPr/>
          <p:nvPr userDrawn="1"/>
        </p:nvSpPr>
        <p:spPr>
          <a:xfrm>
            <a:off x="0" y="-1"/>
            <a:ext cx="10629900" cy="21945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33400" dist="495300" sx="97000" sy="97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aphic 2">
            <a:extLst>
              <a:ext uri="{FF2B5EF4-FFF2-40B4-BE49-F238E27FC236}">
                <a16:creationId xmlns:a16="http://schemas.microsoft.com/office/drawing/2014/main" id="{0A6B41C4-0599-A84A-AA8C-87CE646194AD}"/>
              </a:ext>
            </a:extLst>
          </p:cNvPr>
          <p:cNvGrpSpPr/>
          <p:nvPr userDrawn="1"/>
        </p:nvGrpSpPr>
        <p:grpSpPr>
          <a:xfrm>
            <a:off x="10608012" y="2797479"/>
            <a:ext cx="5853734" cy="15280806"/>
            <a:chOff x="10608012" y="2797479"/>
            <a:chExt cx="5853734" cy="15280806"/>
          </a:xfrm>
          <a:gradFill>
            <a:gsLst>
              <a:gs pos="0">
                <a:schemeClr val="accent6"/>
              </a:gs>
              <a:gs pos="55000">
                <a:schemeClr val="accent6"/>
              </a:gs>
              <a:gs pos="97000">
                <a:schemeClr val="accent6">
                  <a:lumMod val="75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5400000" scaled="1"/>
          </a:gra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353A9F9-4F67-2847-9D50-EFD679928FC5}"/>
                </a:ext>
              </a:extLst>
            </p:cNvPr>
            <p:cNvSpPr/>
            <p:nvPr/>
          </p:nvSpPr>
          <p:spPr>
            <a:xfrm>
              <a:off x="10636455" y="13155192"/>
              <a:ext cx="148672" cy="674951"/>
            </a:xfrm>
            <a:custGeom>
              <a:avLst/>
              <a:gdLst>
                <a:gd name="connsiteX0" fmla="*/ 140862 w 148672"/>
                <a:gd name="connsiteY0" fmla="*/ 667148 h 674951"/>
                <a:gd name="connsiteX1" fmla="*/ 147634 w 148672"/>
                <a:gd name="connsiteY1" fmla="*/ 642790 h 674951"/>
                <a:gd name="connsiteX2" fmla="*/ 39279 w 148672"/>
                <a:gd name="connsiteY2" fmla="*/ 190808 h 674951"/>
                <a:gd name="connsiteX3" fmla="*/ 75849 w 148672"/>
                <a:gd name="connsiteY3" fmla="*/ 219225 h 674951"/>
                <a:gd name="connsiteX4" fmla="*/ 92102 w 148672"/>
                <a:gd name="connsiteY4" fmla="*/ 232758 h 674951"/>
                <a:gd name="connsiteX5" fmla="*/ 75849 w 148672"/>
                <a:gd name="connsiteY5" fmla="*/ 219225 h 674951"/>
                <a:gd name="connsiteX6" fmla="*/ 37924 w 148672"/>
                <a:gd name="connsiteY6" fmla="*/ 188101 h 674951"/>
                <a:gd name="connsiteX7" fmla="*/ 0 w 148672"/>
                <a:gd name="connsiteY7" fmla="*/ 0 h 674951"/>
                <a:gd name="connsiteX8" fmla="*/ 0 w 148672"/>
                <a:gd name="connsiteY8" fmla="*/ 311246 h 674951"/>
                <a:gd name="connsiteX9" fmla="*/ 2709 w 148672"/>
                <a:gd name="connsiteY9" fmla="*/ 319366 h 674951"/>
                <a:gd name="connsiteX10" fmla="*/ 0 w 148672"/>
                <a:gd name="connsiteY10" fmla="*/ 312599 h 674951"/>
                <a:gd name="connsiteX11" fmla="*/ 0 w 148672"/>
                <a:gd name="connsiteY11" fmla="*/ 644144 h 674951"/>
                <a:gd name="connsiteX12" fmla="*/ 116482 w 148672"/>
                <a:gd name="connsiteY12" fmla="*/ 673914 h 674951"/>
                <a:gd name="connsiteX13" fmla="*/ 140862 w 148672"/>
                <a:gd name="connsiteY13" fmla="*/ 667148 h 6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672" h="674951">
                  <a:moveTo>
                    <a:pt x="140862" y="667148"/>
                  </a:moveTo>
                  <a:cubicBezTo>
                    <a:pt x="147634" y="660382"/>
                    <a:pt x="150343" y="652263"/>
                    <a:pt x="147634" y="642790"/>
                  </a:cubicBezTo>
                  <a:cubicBezTo>
                    <a:pt x="107001" y="493933"/>
                    <a:pt x="71785" y="342370"/>
                    <a:pt x="39279" y="190808"/>
                  </a:cubicBezTo>
                  <a:cubicBezTo>
                    <a:pt x="54178" y="201633"/>
                    <a:pt x="66368" y="211106"/>
                    <a:pt x="75849" y="219225"/>
                  </a:cubicBezTo>
                  <a:cubicBezTo>
                    <a:pt x="83975" y="225992"/>
                    <a:pt x="89393" y="230051"/>
                    <a:pt x="92102" y="232758"/>
                  </a:cubicBezTo>
                  <a:cubicBezTo>
                    <a:pt x="89393" y="230051"/>
                    <a:pt x="83975" y="224639"/>
                    <a:pt x="75849" y="219225"/>
                  </a:cubicBezTo>
                  <a:cubicBezTo>
                    <a:pt x="66368" y="211106"/>
                    <a:pt x="52823" y="200280"/>
                    <a:pt x="37924" y="188101"/>
                  </a:cubicBezTo>
                  <a:cubicBezTo>
                    <a:pt x="24380" y="125851"/>
                    <a:pt x="12190" y="63603"/>
                    <a:pt x="0" y="0"/>
                  </a:cubicBezTo>
                  <a:lnTo>
                    <a:pt x="0" y="311246"/>
                  </a:lnTo>
                  <a:cubicBezTo>
                    <a:pt x="1354" y="313952"/>
                    <a:pt x="1354" y="316659"/>
                    <a:pt x="2709" y="319366"/>
                  </a:cubicBezTo>
                  <a:cubicBezTo>
                    <a:pt x="1354" y="316659"/>
                    <a:pt x="1354" y="315305"/>
                    <a:pt x="0" y="312599"/>
                  </a:cubicBezTo>
                  <a:lnTo>
                    <a:pt x="0" y="644144"/>
                  </a:lnTo>
                  <a:cubicBezTo>
                    <a:pt x="39279" y="653616"/>
                    <a:pt x="77203" y="663089"/>
                    <a:pt x="116482" y="673914"/>
                  </a:cubicBezTo>
                  <a:cubicBezTo>
                    <a:pt x="125963" y="676621"/>
                    <a:pt x="135444" y="673914"/>
                    <a:pt x="140862" y="66714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1AC3CF14-DA70-CC47-8FEE-A0BE34BFE37C}"/>
                </a:ext>
              </a:extLst>
            </p:cNvPr>
            <p:cNvSpPr/>
            <p:nvPr/>
          </p:nvSpPr>
          <p:spPr>
            <a:xfrm>
              <a:off x="10636455" y="2797479"/>
              <a:ext cx="5825291" cy="15280806"/>
            </a:xfrm>
            <a:custGeom>
              <a:avLst/>
              <a:gdLst>
                <a:gd name="connsiteX0" fmla="*/ 97520 w 5825291"/>
                <a:gd name="connsiteY0" fmla="*/ 975687 h 15280806"/>
                <a:gd name="connsiteX1" fmla="*/ 0 w 5825291"/>
                <a:gd name="connsiteY1" fmla="*/ 1337003 h 15280806"/>
                <a:gd name="connsiteX2" fmla="*/ 0 w 5825291"/>
                <a:gd name="connsiteY2" fmla="*/ 1491273 h 15280806"/>
                <a:gd name="connsiteX3" fmla="*/ 44697 w 5825291"/>
                <a:gd name="connsiteY3" fmla="*/ 1499392 h 15280806"/>
                <a:gd name="connsiteX4" fmla="*/ 70431 w 5825291"/>
                <a:gd name="connsiteY4" fmla="*/ 1594119 h 15280806"/>
                <a:gd name="connsiteX5" fmla="*/ 0 w 5825291"/>
                <a:gd name="connsiteY5" fmla="*/ 1626597 h 15280806"/>
                <a:gd name="connsiteX6" fmla="*/ 0 w 5825291"/>
                <a:gd name="connsiteY6" fmla="*/ 1747035 h 15280806"/>
                <a:gd name="connsiteX7" fmla="*/ 254635 w 5825291"/>
                <a:gd name="connsiteY7" fmla="*/ 1585999 h 15280806"/>
                <a:gd name="connsiteX8" fmla="*/ 251926 w 5825291"/>
                <a:gd name="connsiteY8" fmla="*/ 1990619 h 15280806"/>
                <a:gd name="connsiteX9" fmla="*/ 127318 w 5825291"/>
                <a:gd name="connsiteY9" fmla="*/ 2004151 h 15280806"/>
                <a:gd name="connsiteX10" fmla="*/ 130026 w 5825291"/>
                <a:gd name="connsiteY10" fmla="*/ 2028510 h 15280806"/>
                <a:gd name="connsiteX11" fmla="*/ 254635 w 5825291"/>
                <a:gd name="connsiteY11" fmla="*/ 2014977 h 15280806"/>
                <a:gd name="connsiteX12" fmla="*/ 270888 w 5825291"/>
                <a:gd name="connsiteY12" fmla="*/ 2104291 h 15280806"/>
                <a:gd name="connsiteX13" fmla="*/ 24380 w 5825291"/>
                <a:gd name="connsiteY13" fmla="*/ 2131356 h 15280806"/>
                <a:gd name="connsiteX14" fmla="*/ 27089 w 5825291"/>
                <a:gd name="connsiteY14" fmla="*/ 2155714 h 15280806"/>
                <a:gd name="connsiteX15" fmla="*/ 60950 w 5825291"/>
                <a:gd name="connsiteY15" fmla="*/ 2151655 h 15280806"/>
                <a:gd name="connsiteX16" fmla="*/ 182850 w 5825291"/>
                <a:gd name="connsiteY16" fmla="*/ 2602284 h 15280806"/>
                <a:gd name="connsiteX17" fmla="*/ 361636 w 5825291"/>
                <a:gd name="connsiteY17" fmla="*/ 2951421 h 15280806"/>
                <a:gd name="connsiteX18" fmla="*/ 383307 w 5825291"/>
                <a:gd name="connsiteY18" fmla="*/ 2941948 h 15280806"/>
                <a:gd name="connsiteX19" fmla="*/ 295268 w 5825291"/>
                <a:gd name="connsiteY19" fmla="*/ 2760613 h 15280806"/>
                <a:gd name="connsiteX20" fmla="*/ 86684 w 5825291"/>
                <a:gd name="connsiteY20" fmla="*/ 2147595 h 15280806"/>
                <a:gd name="connsiteX21" fmla="*/ 170660 w 5825291"/>
                <a:gd name="connsiteY21" fmla="*/ 2138122 h 15280806"/>
                <a:gd name="connsiteX22" fmla="*/ 352155 w 5825291"/>
                <a:gd name="connsiteY22" fmla="*/ 2629349 h 15280806"/>
                <a:gd name="connsiteX23" fmla="*/ 558030 w 5825291"/>
                <a:gd name="connsiteY23" fmla="*/ 3128695 h 15280806"/>
                <a:gd name="connsiteX24" fmla="*/ 188267 w 5825291"/>
                <a:gd name="connsiteY24" fmla="*/ 3993417 h 15280806"/>
                <a:gd name="connsiteX25" fmla="*/ 189622 w 5825291"/>
                <a:gd name="connsiteY25" fmla="*/ 4028601 h 15280806"/>
                <a:gd name="connsiteX26" fmla="*/ 333193 w 5825291"/>
                <a:gd name="connsiteY26" fmla="*/ 4061079 h 15280806"/>
                <a:gd name="connsiteX27" fmla="*/ 365699 w 5825291"/>
                <a:gd name="connsiteY27" fmla="*/ 4204523 h 15280806"/>
                <a:gd name="connsiteX28" fmla="*/ 400915 w 5825291"/>
                <a:gd name="connsiteY28" fmla="*/ 4205876 h 15280806"/>
                <a:gd name="connsiteX29" fmla="*/ 1266403 w 5825291"/>
                <a:gd name="connsiteY29" fmla="*/ 3836441 h 15280806"/>
                <a:gd name="connsiteX30" fmla="*/ 1766192 w 5825291"/>
                <a:gd name="connsiteY30" fmla="*/ 4042133 h 15280806"/>
                <a:gd name="connsiteX31" fmla="*/ 2257854 w 5825291"/>
                <a:gd name="connsiteY31" fmla="*/ 4223468 h 15280806"/>
                <a:gd name="connsiteX32" fmla="*/ 2248373 w 5825291"/>
                <a:gd name="connsiteY32" fmla="*/ 4307369 h 15280806"/>
                <a:gd name="connsiteX33" fmla="*/ 1634811 w 5825291"/>
                <a:gd name="connsiteY33" fmla="*/ 4098969 h 15280806"/>
                <a:gd name="connsiteX34" fmla="*/ 1453316 w 5825291"/>
                <a:gd name="connsiteY34" fmla="*/ 4011009 h 15280806"/>
                <a:gd name="connsiteX35" fmla="*/ 1443835 w 5825291"/>
                <a:gd name="connsiteY35" fmla="*/ 4032661 h 15280806"/>
                <a:gd name="connsiteX36" fmla="*/ 1793281 w 5825291"/>
                <a:gd name="connsiteY36" fmla="*/ 4211289 h 15280806"/>
                <a:gd name="connsiteX37" fmla="*/ 2244310 w 5825291"/>
                <a:gd name="connsiteY37" fmla="*/ 4333081 h 15280806"/>
                <a:gd name="connsiteX38" fmla="*/ 2240247 w 5825291"/>
                <a:gd name="connsiteY38" fmla="*/ 4366912 h 15280806"/>
                <a:gd name="connsiteX39" fmla="*/ 2264627 w 5825291"/>
                <a:gd name="connsiteY39" fmla="*/ 4369618 h 15280806"/>
                <a:gd name="connsiteX40" fmla="*/ 2291715 w 5825291"/>
                <a:gd name="connsiteY40" fmla="*/ 4123328 h 15280806"/>
                <a:gd name="connsiteX41" fmla="*/ 2381108 w 5825291"/>
                <a:gd name="connsiteY41" fmla="*/ 4139567 h 15280806"/>
                <a:gd name="connsiteX42" fmla="*/ 2367564 w 5825291"/>
                <a:gd name="connsiteY42" fmla="*/ 4264065 h 15280806"/>
                <a:gd name="connsiteX43" fmla="*/ 2391944 w 5825291"/>
                <a:gd name="connsiteY43" fmla="*/ 4266772 h 15280806"/>
                <a:gd name="connsiteX44" fmla="*/ 2405488 w 5825291"/>
                <a:gd name="connsiteY44" fmla="*/ 4142273 h 15280806"/>
                <a:gd name="connsiteX45" fmla="*/ 2810467 w 5825291"/>
                <a:gd name="connsiteY45" fmla="*/ 4139567 h 15280806"/>
                <a:gd name="connsiteX46" fmla="*/ 2605946 w 5825291"/>
                <a:gd name="connsiteY46" fmla="*/ 4488703 h 15280806"/>
                <a:gd name="connsiteX47" fmla="*/ 2493527 w 5825291"/>
                <a:gd name="connsiteY47" fmla="*/ 4438633 h 15280806"/>
                <a:gd name="connsiteX48" fmla="*/ 2484046 w 5825291"/>
                <a:gd name="connsiteY48" fmla="*/ 4461639 h 15280806"/>
                <a:gd name="connsiteX49" fmla="*/ 2597819 w 5825291"/>
                <a:gd name="connsiteY49" fmla="*/ 4511708 h 15280806"/>
                <a:gd name="connsiteX50" fmla="*/ 2568021 w 5825291"/>
                <a:gd name="connsiteY50" fmla="*/ 4596963 h 15280806"/>
                <a:gd name="connsiteX51" fmla="*/ 2313386 w 5825291"/>
                <a:gd name="connsiteY51" fmla="*/ 4485997 h 15280806"/>
                <a:gd name="connsiteX52" fmla="*/ 2303905 w 5825291"/>
                <a:gd name="connsiteY52" fmla="*/ 4509002 h 15280806"/>
                <a:gd name="connsiteX53" fmla="*/ 2363501 w 5825291"/>
                <a:gd name="connsiteY53" fmla="*/ 4534714 h 15280806"/>
                <a:gd name="connsiteX54" fmla="*/ 2244310 w 5825291"/>
                <a:gd name="connsiteY54" fmla="*/ 4971810 h 15280806"/>
                <a:gd name="connsiteX55" fmla="*/ 2186069 w 5825291"/>
                <a:gd name="connsiteY55" fmla="*/ 5550998 h 15280806"/>
                <a:gd name="connsiteX56" fmla="*/ 1481759 w 5825291"/>
                <a:gd name="connsiteY56" fmla="*/ 6090942 h 15280806"/>
                <a:gd name="connsiteX57" fmla="*/ 1500721 w 5825291"/>
                <a:gd name="connsiteY57" fmla="*/ 6002981 h 15280806"/>
                <a:gd name="connsiteX58" fmla="*/ 1507494 w 5825291"/>
                <a:gd name="connsiteY58" fmla="*/ 6001628 h 15280806"/>
                <a:gd name="connsiteX59" fmla="*/ 1540000 w 5825291"/>
                <a:gd name="connsiteY59" fmla="*/ 5996215 h 15280806"/>
                <a:gd name="connsiteX60" fmla="*/ 1556254 w 5825291"/>
                <a:gd name="connsiteY60" fmla="*/ 5992155 h 15280806"/>
                <a:gd name="connsiteX61" fmla="*/ 1588760 w 5825291"/>
                <a:gd name="connsiteY61" fmla="*/ 5984036 h 15280806"/>
                <a:gd name="connsiteX62" fmla="*/ 1606368 w 5825291"/>
                <a:gd name="connsiteY62" fmla="*/ 5978623 h 15280806"/>
                <a:gd name="connsiteX63" fmla="*/ 1634811 w 5825291"/>
                <a:gd name="connsiteY63" fmla="*/ 5969150 h 15280806"/>
                <a:gd name="connsiteX64" fmla="*/ 1659191 w 5825291"/>
                <a:gd name="connsiteY64" fmla="*/ 5959677 h 15280806"/>
                <a:gd name="connsiteX65" fmla="*/ 1679508 w 5825291"/>
                <a:gd name="connsiteY65" fmla="*/ 5951558 h 15280806"/>
                <a:gd name="connsiteX66" fmla="*/ 1716078 w 5825291"/>
                <a:gd name="connsiteY66" fmla="*/ 5933965 h 15280806"/>
                <a:gd name="connsiteX67" fmla="*/ 1705242 w 5825291"/>
                <a:gd name="connsiteY67" fmla="*/ 5912314 h 15280806"/>
                <a:gd name="connsiteX68" fmla="*/ 1506139 w 5825291"/>
                <a:gd name="connsiteY68" fmla="*/ 5977269 h 15280806"/>
                <a:gd name="connsiteX69" fmla="*/ 1500721 w 5825291"/>
                <a:gd name="connsiteY69" fmla="*/ 5908254 h 15280806"/>
                <a:gd name="connsiteX70" fmla="*/ 1420809 w 5825291"/>
                <a:gd name="connsiteY70" fmla="*/ 5818940 h 15280806"/>
                <a:gd name="connsiteX71" fmla="*/ 1487177 w 5825291"/>
                <a:gd name="connsiteY71" fmla="*/ 5791875 h 15280806"/>
                <a:gd name="connsiteX72" fmla="*/ 1515620 w 5825291"/>
                <a:gd name="connsiteY72" fmla="*/ 5675496 h 15280806"/>
                <a:gd name="connsiteX73" fmla="*/ 1438417 w 5825291"/>
                <a:gd name="connsiteY73" fmla="*/ 5599715 h 15280806"/>
                <a:gd name="connsiteX74" fmla="*/ 1336834 w 5825291"/>
                <a:gd name="connsiteY74" fmla="*/ 5625427 h 15280806"/>
                <a:gd name="connsiteX75" fmla="*/ 1336834 w 5825291"/>
                <a:gd name="connsiteY75" fmla="*/ 5513107 h 15280806"/>
                <a:gd name="connsiteX76" fmla="*/ 1286720 w 5825291"/>
                <a:gd name="connsiteY76" fmla="*/ 5448152 h 15280806"/>
                <a:gd name="connsiteX77" fmla="*/ 1239314 w 5825291"/>
                <a:gd name="connsiteY77" fmla="*/ 5421087 h 15280806"/>
                <a:gd name="connsiteX78" fmla="*/ 1185137 w 5825291"/>
                <a:gd name="connsiteY78" fmla="*/ 5358838 h 15280806"/>
                <a:gd name="connsiteX79" fmla="*/ 1281302 w 5825291"/>
                <a:gd name="connsiteY79" fmla="*/ 5335833 h 15280806"/>
                <a:gd name="connsiteX80" fmla="*/ 1415392 w 5825291"/>
                <a:gd name="connsiteY80" fmla="*/ 5452211 h 15280806"/>
                <a:gd name="connsiteX81" fmla="*/ 1432999 w 5825291"/>
                <a:gd name="connsiteY81" fmla="*/ 5450858 h 15280806"/>
                <a:gd name="connsiteX82" fmla="*/ 1432999 w 5825291"/>
                <a:gd name="connsiteY82" fmla="*/ 5433266 h 15280806"/>
                <a:gd name="connsiteX83" fmla="*/ 1328707 w 5825291"/>
                <a:gd name="connsiteY83" fmla="*/ 5323653 h 15280806"/>
                <a:gd name="connsiteX84" fmla="*/ 1446544 w 5825291"/>
                <a:gd name="connsiteY84" fmla="*/ 5296589 h 15280806"/>
                <a:gd name="connsiteX85" fmla="*/ 1580634 w 5825291"/>
                <a:gd name="connsiteY85" fmla="*/ 5412967 h 15280806"/>
                <a:gd name="connsiteX86" fmla="*/ 1599596 w 5825291"/>
                <a:gd name="connsiteY86" fmla="*/ 5411614 h 15280806"/>
                <a:gd name="connsiteX87" fmla="*/ 1599596 w 5825291"/>
                <a:gd name="connsiteY87" fmla="*/ 5394022 h 15280806"/>
                <a:gd name="connsiteX88" fmla="*/ 1541355 w 5825291"/>
                <a:gd name="connsiteY88" fmla="*/ 5337186 h 15280806"/>
                <a:gd name="connsiteX89" fmla="*/ 1488531 w 5825291"/>
                <a:gd name="connsiteY89" fmla="*/ 5285763 h 15280806"/>
                <a:gd name="connsiteX90" fmla="*/ 1613140 w 5825291"/>
                <a:gd name="connsiteY90" fmla="*/ 5257345 h 15280806"/>
                <a:gd name="connsiteX91" fmla="*/ 1768901 w 5825291"/>
                <a:gd name="connsiteY91" fmla="*/ 5343952 h 15280806"/>
                <a:gd name="connsiteX92" fmla="*/ 1867775 w 5825291"/>
                <a:gd name="connsiteY92" fmla="*/ 5184270 h 15280806"/>
                <a:gd name="connsiteX93" fmla="*/ 1714723 w 5825291"/>
                <a:gd name="connsiteY93" fmla="*/ 5084130 h 15280806"/>
                <a:gd name="connsiteX94" fmla="*/ 1607722 w 5825291"/>
                <a:gd name="connsiteY94" fmla="*/ 5231633 h 15280806"/>
                <a:gd name="connsiteX95" fmla="*/ 1607722 w 5825291"/>
                <a:gd name="connsiteY95" fmla="*/ 5231633 h 15280806"/>
                <a:gd name="connsiteX96" fmla="*/ 1483114 w 5825291"/>
                <a:gd name="connsiteY96" fmla="*/ 5260051 h 15280806"/>
                <a:gd name="connsiteX97" fmla="*/ 1504785 w 5825291"/>
                <a:gd name="connsiteY97" fmla="*/ 5197802 h 15280806"/>
                <a:gd name="connsiteX98" fmla="*/ 1535937 w 5825291"/>
                <a:gd name="connsiteY98" fmla="*/ 5112548 h 15280806"/>
                <a:gd name="connsiteX99" fmla="*/ 1527810 w 5825291"/>
                <a:gd name="connsiteY99" fmla="*/ 5097662 h 15280806"/>
                <a:gd name="connsiteX100" fmla="*/ 1512911 w 5825291"/>
                <a:gd name="connsiteY100" fmla="*/ 5103075 h 15280806"/>
                <a:gd name="connsiteX101" fmla="*/ 1441126 w 5825291"/>
                <a:gd name="connsiteY101" fmla="*/ 5270877 h 15280806"/>
                <a:gd name="connsiteX102" fmla="*/ 1324644 w 5825291"/>
                <a:gd name="connsiteY102" fmla="*/ 5297942 h 15280806"/>
                <a:gd name="connsiteX103" fmla="*/ 1343606 w 5825291"/>
                <a:gd name="connsiteY103" fmla="*/ 5235693 h 15280806"/>
                <a:gd name="connsiteX104" fmla="*/ 1370695 w 5825291"/>
                <a:gd name="connsiteY104" fmla="*/ 5150439 h 15280806"/>
                <a:gd name="connsiteX105" fmla="*/ 1363923 w 5825291"/>
                <a:gd name="connsiteY105" fmla="*/ 5135553 h 15280806"/>
                <a:gd name="connsiteX106" fmla="*/ 1363923 w 5825291"/>
                <a:gd name="connsiteY106" fmla="*/ 5135553 h 15280806"/>
                <a:gd name="connsiteX107" fmla="*/ 1362568 w 5825291"/>
                <a:gd name="connsiteY107" fmla="*/ 5135553 h 15280806"/>
                <a:gd name="connsiteX108" fmla="*/ 1347670 w 5825291"/>
                <a:gd name="connsiteY108" fmla="*/ 5140966 h 15280806"/>
                <a:gd name="connsiteX109" fmla="*/ 1275884 w 5825291"/>
                <a:gd name="connsiteY109" fmla="*/ 5308768 h 15280806"/>
                <a:gd name="connsiteX110" fmla="*/ 1182428 w 5825291"/>
                <a:gd name="connsiteY110" fmla="*/ 5330420 h 15280806"/>
                <a:gd name="connsiteX111" fmla="*/ 1181073 w 5825291"/>
                <a:gd name="connsiteY111" fmla="*/ 5326360 h 15280806"/>
                <a:gd name="connsiteX112" fmla="*/ 1182428 w 5825291"/>
                <a:gd name="connsiteY112" fmla="*/ 5226220 h 15280806"/>
                <a:gd name="connsiteX113" fmla="*/ 1198681 w 5825291"/>
                <a:gd name="connsiteY113" fmla="*/ 5163971 h 15280806"/>
                <a:gd name="connsiteX114" fmla="*/ 1187845 w 5825291"/>
                <a:gd name="connsiteY114" fmla="*/ 5089543 h 15280806"/>
                <a:gd name="connsiteX115" fmla="*/ 1281302 w 5825291"/>
                <a:gd name="connsiteY115" fmla="*/ 5035413 h 15280806"/>
                <a:gd name="connsiteX116" fmla="*/ 1443835 w 5825291"/>
                <a:gd name="connsiteY116" fmla="*/ 5107135 h 15280806"/>
                <a:gd name="connsiteX117" fmla="*/ 1461443 w 5825291"/>
                <a:gd name="connsiteY117" fmla="*/ 5101722 h 15280806"/>
                <a:gd name="connsiteX118" fmla="*/ 1456025 w 5825291"/>
                <a:gd name="connsiteY118" fmla="*/ 5085483 h 15280806"/>
                <a:gd name="connsiteX119" fmla="*/ 1384239 w 5825291"/>
                <a:gd name="connsiteY119" fmla="*/ 5047592 h 15280806"/>
                <a:gd name="connsiteX120" fmla="*/ 1320581 w 5825291"/>
                <a:gd name="connsiteY120" fmla="*/ 5012408 h 15280806"/>
                <a:gd name="connsiteX121" fmla="*/ 1427582 w 5825291"/>
                <a:gd name="connsiteY121" fmla="*/ 4950159 h 15280806"/>
                <a:gd name="connsiteX122" fmla="*/ 1590115 w 5825291"/>
                <a:gd name="connsiteY122" fmla="*/ 5021881 h 15280806"/>
                <a:gd name="connsiteX123" fmla="*/ 1607722 w 5825291"/>
                <a:gd name="connsiteY123" fmla="*/ 5016468 h 15280806"/>
                <a:gd name="connsiteX124" fmla="*/ 1602305 w 5825291"/>
                <a:gd name="connsiteY124" fmla="*/ 5000229 h 15280806"/>
                <a:gd name="connsiteX125" fmla="*/ 1531874 w 5825291"/>
                <a:gd name="connsiteY125" fmla="*/ 4960985 h 15280806"/>
                <a:gd name="connsiteX126" fmla="*/ 1469569 w 5825291"/>
                <a:gd name="connsiteY126" fmla="*/ 4925800 h 15280806"/>
                <a:gd name="connsiteX127" fmla="*/ 1573861 w 5825291"/>
                <a:gd name="connsiteY127" fmla="*/ 4864904 h 15280806"/>
                <a:gd name="connsiteX128" fmla="*/ 1736394 w 5825291"/>
                <a:gd name="connsiteY128" fmla="*/ 4936627 h 15280806"/>
                <a:gd name="connsiteX129" fmla="*/ 1755356 w 5825291"/>
                <a:gd name="connsiteY129" fmla="*/ 4927154 h 15280806"/>
                <a:gd name="connsiteX130" fmla="*/ 1748584 w 5825291"/>
                <a:gd name="connsiteY130" fmla="*/ 4914975 h 15280806"/>
                <a:gd name="connsiteX131" fmla="*/ 1675444 w 5825291"/>
                <a:gd name="connsiteY131" fmla="*/ 4877084 h 15280806"/>
                <a:gd name="connsiteX132" fmla="*/ 1610431 w 5825291"/>
                <a:gd name="connsiteY132" fmla="*/ 4843253 h 15280806"/>
                <a:gd name="connsiteX133" fmla="*/ 1721495 w 5825291"/>
                <a:gd name="connsiteY133" fmla="*/ 4779650 h 15280806"/>
                <a:gd name="connsiteX134" fmla="*/ 1894864 w 5825291"/>
                <a:gd name="connsiteY134" fmla="*/ 4817541 h 15280806"/>
                <a:gd name="connsiteX135" fmla="*/ 1943624 w 5825291"/>
                <a:gd name="connsiteY135" fmla="*/ 4636207 h 15280806"/>
                <a:gd name="connsiteX136" fmla="*/ 1762129 w 5825291"/>
                <a:gd name="connsiteY136" fmla="*/ 4587490 h 15280806"/>
                <a:gd name="connsiteX137" fmla="*/ 1707951 w 5825291"/>
                <a:gd name="connsiteY137" fmla="*/ 4756645 h 15280806"/>
                <a:gd name="connsiteX138" fmla="*/ 1596887 w 5825291"/>
                <a:gd name="connsiteY138" fmla="*/ 4820248 h 15280806"/>
                <a:gd name="connsiteX139" fmla="*/ 1599596 w 5825291"/>
                <a:gd name="connsiteY139" fmla="*/ 4755292 h 15280806"/>
                <a:gd name="connsiteX140" fmla="*/ 1603659 w 5825291"/>
                <a:gd name="connsiteY140" fmla="*/ 4664625 h 15280806"/>
                <a:gd name="connsiteX141" fmla="*/ 1592823 w 5825291"/>
                <a:gd name="connsiteY141" fmla="*/ 4652446 h 15280806"/>
                <a:gd name="connsiteX142" fmla="*/ 1579279 w 5825291"/>
                <a:gd name="connsiteY142" fmla="*/ 4664625 h 15280806"/>
                <a:gd name="connsiteX143" fmla="*/ 1560317 w 5825291"/>
                <a:gd name="connsiteY143" fmla="*/ 4841900 h 15280806"/>
                <a:gd name="connsiteX144" fmla="*/ 1456025 w 5825291"/>
                <a:gd name="connsiteY144" fmla="*/ 4902795 h 15280806"/>
                <a:gd name="connsiteX145" fmla="*/ 1457379 w 5825291"/>
                <a:gd name="connsiteY145" fmla="*/ 4839193 h 15280806"/>
                <a:gd name="connsiteX146" fmla="*/ 1458734 w 5825291"/>
                <a:gd name="connsiteY146" fmla="*/ 4749879 h 15280806"/>
                <a:gd name="connsiteX147" fmla="*/ 1446544 w 5825291"/>
                <a:gd name="connsiteY147" fmla="*/ 4737700 h 15280806"/>
                <a:gd name="connsiteX148" fmla="*/ 1432999 w 5825291"/>
                <a:gd name="connsiteY148" fmla="*/ 4749879 h 15280806"/>
                <a:gd name="connsiteX149" fmla="*/ 1414037 w 5825291"/>
                <a:gd name="connsiteY149" fmla="*/ 4925800 h 15280806"/>
                <a:gd name="connsiteX150" fmla="*/ 1307036 w 5825291"/>
                <a:gd name="connsiteY150" fmla="*/ 4988050 h 15280806"/>
                <a:gd name="connsiteX151" fmla="*/ 1308391 w 5825291"/>
                <a:gd name="connsiteY151" fmla="*/ 4924447 h 15280806"/>
                <a:gd name="connsiteX152" fmla="*/ 1311100 w 5825291"/>
                <a:gd name="connsiteY152" fmla="*/ 4835133 h 15280806"/>
                <a:gd name="connsiteX153" fmla="*/ 1301618 w 5825291"/>
                <a:gd name="connsiteY153" fmla="*/ 4822954 h 15280806"/>
                <a:gd name="connsiteX154" fmla="*/ 1298910 w 5825291"/>
                <a:gd name="connsiteY154" fmla="*/ 4822954 h 15280806"/>
                <a:gd name="connsiteX155" fmla="*/ 1285365 w 5825291"/>
                <a:gd name="connsiteY155" fmla="*/ 4835133 h 15280806"/>
                <a:gd name="connsiteX156" fmla="*/ 1266403 w 5825291"/>
                <a:gd name="connsiteY156" fmla="*/ 5012408 h 15280806"/>
                <a:gd name="connsiteX157" fmla="*/ 1172947 w 5825291"/>
                <a:gd name="connsiteY157" fmla="*/ 5066537 h 15280806"/>
                <a:gd name="connsiteX158" fmla="*/ 1021249 w 5825291"/>
                <a:gd name="connsiteY158" fmla="*/ 4997522 h 15280806"/>
                <a:gd name="connsiteX159" fmla="*/ 980616 w 5825291"/>
                <a:gd name="connsiteY159" fmla="*/ 4992109 h 15280806"/>
                <a:gd name="connsiteX160" fmla="*/ 980616 w 5825291"/>
                <a:gd name="connsiteY160" fmla="*/ 5028647 h 15280806"/>
                <a:gd name="connsiteX161" fmla="*/ 1118769 w 5825291"/>
                <a:gd name="connsiteY161" fmla="*/ 5084130 h 15280806"/>
                <a:gd name="connsiteX162" fmla="*/ 1129604 w 5825291"/>
                <a:gd name="connsiteY162" fmla="*/ 5392669 h 15280806"/>
                <a:gd name="connsiteX163" fmla="*/ 1129604 w 5825291"/>
                <a:gd name="connsiteY163" fmla="*/ 5392669 h 15280806"/>
                <a:gd name="connsiteX164" fmla="*/ 1129604 w 5825291"/>
                <a:gd name="connsiteY164" fmla="*/ 5394022 h 15280806"/>
                <a:gd name="connsiteX165" fmla="*/ 1130959 w 5825291"/>
                <a:gd name="connsiteY165" fmla="*/ 5395375 h 15280806"/>
                <a:gd name="connsiteX166" fmla="*/ 1132313 w 5825291"/>
                <a:gd name="connsiteY166" fmla="*/ 5396729 h 15280806"/>
                <a:gd name="connsiteX167" fmla="*/ 1133668 w 5825291"/>
                <a:gd name="connsiteY167" fmla="*/ 5398082 h 15280806"/>
                <a:gd name="connsiteX168" fmla="*/ 1133668 w 5825291"/>
                <a:gd name="connsiteY168" fmla="*/ 5398082 h 15280806"/>
                <a:gd name="connsiteX169" fmla="*/ 1292137 w 5825291"/>
                <a:gd name="connsiteY169" fmla="*/ 5557764 h 15280806"/>
                <a:gd name="connsiteX170" fmla="*/ 1122832 w 5825291"/>
                <a:gd name="connsiteY170" fmla="*/ 5789169 h 15280806"/>
                <a:gd name="connsiteX171" fmla="*/ 261407 w 5825291"/>
                <a:gd name="connsiteY171" fmla="*/ 5927199 h 15280806"/>
                <a:gd name="connsiteX172" fmla="*/ 242445 w 5825291"/>
                <a:gd name="connsiteY172" fmla="*/ 5886602 h 15280806"/>
                <a:gd name="connsiteX173" fmla="*/ 292559 w 5825291"/>
                <a:gd name="connsiteY173" fmla="*/ 5886602 h 15280806"/>
                <a:gd name="connsiteX174" fmla="*/ 474055 w 5825291"/>
                <a:gd name="connsiteY174" fmla="*/ 5879836 h 15280806"/>
                <a:gd name="connsiteX175" fmla="*/ 651486 w 5825291"/>
                <a:gd name="connsiteY175" fmla="*/ 5841945 h 15280806"/>
                <a:gd name="connsiteX176" fmla="*/ 682639 w 5825291"/>
                <a:gd name="connsiteY176" fmla="*/ 5831119 h 15280806"/>
                <a:gd name="connsiteX177" fmla="*/ 707019 w 5825291"/>
                <a:gd name="connsiteY177" fmla="*/ 5821647 h 15280806"/>
                <a:gd name="connsiteX178" fmla="*/ 727335 w 5825291"/>
                <a:gd name="connsiteY178" fmla="*/ 5813527 h 15280806"/>
                <a:gd name="connsiteX179" fmla="*/ 707019 w 5825291"/>
                <a:gd name="connsiteY179" fmla="*/ 5821647 h 15280806"/>
                <a:gd name="connsiteX180" fmla="*/ 682639 w 5825291"/>
                <a:gd name="connsiteY180" fmla="*/ 5829766 h 15280806"/>
                <a:gd name="connsiteX181" fmla="*/ 650132 w 5825291"/>
                <a:gd name="connsiteY181" fmla="*/ 5839239 h 15280806"/>
                <a:gd name="connsiteX182" fmla="*/ 474055 w 5825291"/>
                <a:gd name="connsiteY182" fmla="*/ 5870363 h 15280806"/>
                <a:gd name="connsiteX183" fmla="*/ 293914 w 5825291"/>
                <a:gd name="connsiteY183" fmla="*/ 5870363 h 15280806"/>
                <a:gd name="connsiteX184" fmla="*/ 232964 w 5825291"/>
                <a:gd name="connsiteY184" fmla="*/ 5867657 h 15280806"/>
                <a:gd name="connsiteX185" fmla="*/ 208584 w 5825291"/>
                <a:gd name="connsiteY185" fmla="*/ 5820293 h 15280806"/>
                <a:gd name="connsiteX186" fmla="*/ 270888 w 5825291"/>
                <a:gd name="connsiteY186" fmla="*/ 5806761 h 15280806"/>
                <a:gd name="connsiteX187" fmla="*/ 468637 w 5825291"/>
                <a:gd name="connsiteY187" fmla="*/ 5753984 h 15280806"/>
                <a:gd name="connsiteX188" fmla="*/ 659613 w 5825291"/>
                <a:gd name="connsiteY188" fmla="*/ 5683616 h 15280806"/>
                <a:gd name="connsiteX189" fmla="*/ 720563 w 5825291"/>
                <a:gd name="connsiteY189" fmla="*/ 5656551 h 15280806"/>
                <a:gd name="connsiteX190" fmla="*/ 743589 w 5825291"/>
                <a:gd name="connsiteY190" fmla="*/ 5645725 h 15280806"/>
                <a:gd name="connsiteX191" fmla="*/ 720563 w 5825291"/>
                <a:gd name="connsiteY191" fmla="*/ 5655198 h 15280806"/>
                <a:gd name="connsiteX192" fmla="*/ 658259 w 5825291"/>
                <a:gd name="connsiteY192" fmla="*/ 5680910 h 15280806"/>
                <a:gd name="connsiteX193" fmla="*/ 465928 w 5825291"/>
                <a:gd name="connsiteY193" fmla="*/ 5744512 h 15280806"/>
                <a:gd name="connsiteX194" fmla="*/ 268179 w 5825291"/>
                <a:gd name="connsiteY194" fmla="*/ 5789169 h 15280806"/>
                <a:gd name="connsiteX195" fmla="*/ 200457 w 5825291"/>
                <a:gd name="connsiteY195" fmla="*/ 5801348 h 15280806"/>
                <a:gd name="connsiteX196" fmla="*/ 174723 w 5825291"/>
                <a:gd name="connsiteY196" fmla="*/ 5753984 h 15280806"/>
                <a:gd name="connsiteX197" fmla="*/ 247863 w 5825291"/>
                <a:gd name="connsiteY197" fmla="*/ 5724213 h 15280806"/>
                <a:gd name="connsiteX198" fmla="*/ 459156 w 5825291"/>
                <a:gd name="connsiteY198" fmla="*/ 5629486 h 15280806"/>
                <a:gd name="connsiteX199" fmla="*/ 667740 w 5825291"/>
                <a:gd name="connsiteY199" fmla="*/ 5527993 h 15280806"/>
                <a:gd name="connsiteX200" fmla="*/ 759842 w 5825291"/>
                <a:gd name="connsiteY200" fmla="*/ 5479276 h 15280806"/>
                <a:gd name="connsiteX201" fmla="*/ 666385 w 5825291"/>
                <a:gd name="connsiteY201" fmla="*/ 5525287 h 15280806"/>
                <a:gd name="connsiteX202" fmla="*/ 455092 w 5825291"/>
                <a:gd name="connsiteY202" fmla="*/ 5621367 h 15280806"/>
                <a:gd name="connsiteX203" fmla="*/ 241091 w 5825291"/>
                <a:gd name="connsiteY203" fmla="*/ 5709327 h 15280806"/>
                <a:gd name="connsiteX204" fmla="*/ 165242 w 5825291"/>
                <a:gd name="connsiteY204" fmla="*/ 5737745 h 15280806"/>
                <a:gd name="connsiteX205" fmla="*/ 139507 w 5825291"/>
                <a:gd name="connsiteY205" fmla="*/ 5691735 h 15280806"/>
                <a:gd name="connsiteX206" fmla="*/ 777450 w 5825291"/>
                <a:gd name="connsiteY206" fmla="*/ 5312828 h 15280806"/>
                <a:gd name="connsiteX207" fmla="*/ 715145 w 5825291"/>
                <a:gd name="connsiteY207" fmla="*/ 5348012 h 15280806"/>
                <a:gd name="connsiteX208" fmla="*/ 776095 w 5825291"/>
                <a:gd name="connsiteY208" fmla="*/ 5311474 h 15280806"/>
                <a:gd name="connsiteX209" fmla="*/ 128672 w 5825291"/>
                <a:gd name="connsiteY209" fmla="*/ 5674143 h 15280806"/>
                <a:gd name="connsiteX210" fmla="*/ 101583 w 5825291"/>
                <a:gd name="connsiteY210" fmla="*/ 5628133 h 15280806"/>
                <a:gd name="connsiteX211" fmla="*/ 165242 w 5825291"/>
                <a:gd name="connsiteY211" fmla="*/ 5576710 h 15280806"/>
                <a:gd name="connsiteX212" fmla="*/ 348092 w 5825291"/>
                <a:gd name="connsiteY212" fmla="*/ 5435973 h 15280806"/>
                <a:gd name="connsiteX213" fmla="*/ 536359 w 5825291"/>
                <a:gd name="connsiteY213" fmla="*/ 5300648 h 15280806"/>
                <a:gd name="connsiteX214" fmla="*/ 623043 w 5825291"/>
                <a:gd name="connsiteY214" fmla="*/ 5242459 h 15280806"/>
                <a:gd name="connsiteX215" fmla="*/ 535004 w 5825291"/>
                <a:gd name="connsiteY215" fmla="*/ 5297942 h 15280806"/>
                <a:gd name="connsiteX216" fmla="*/ 342674 w 5825291"/>
                <a:gd name="connsiteY216" fmla="*/ 5426500 h 15280806"/>
                <a:gd name="connsiteX217" fmla="*/ 154406 w 5825291"/>
                <a:gd name="connsiteY217" fmla="*/ 5561824 h 15280806"/>
                <a:gd name="connsiteX218" fmla="*/ 92102 w 5825291"/>
                <a:gd name="connsiteY218" fmla="*/ 5609187 h 15280806"/>
                <a:gd name="connsiteX219" fmla="*/ 63659 w 5825291"/>
                <a:gd name="connsiteY219" fmla="*/ 5563177 h 15280806"/>
                <a:gd name="connsiteX220" fmla="*/ 108355 w 5825291"/>
                <a:gd name="connsiteY220" fmla="*/ 5510401 h 15280806"/>
                <a:gd name="connsiteX221" fmla="*/ 246508 w 5825291"/>
                <a:gd name="connsiteY221" fmla="*/ 5361544 h 15280806"/>
                <a:gd name="connsiteX222" fmla="*/ 398206 w 5825291"/>
                <a:gd name="connsiteY222" fmla="*/ 5226220 h 15280806"/>
                <a:gd name="connsiteX223" fmla="*/ 451029 w 5825291"/>
                <a:gd name="connsiteY223" fmla="*/ 5185623 h 15280806"/>
                <a:gd name="connsiteX224" fmla="*/ 469991 w 5825291"/>
                <a:gd name="connsiteY224" fmla="*/ 5172091 h 15280806"/>
                <a:gd name="connsiteX225" fmla="*/ 451029 w 5825291"/>
                <a:gd name="connsiteY225" fmla="*/ 5185623 h 15280806"/>
                <a:gd name="connsiteX226" fmla="*/ 396851 w 5825291"/>
                <a:gd name="connsiteY226" fmla="*/ 5224867 h 15280806"/>
                <a:gd name="connsiteX227" fmla="*/ 241091 w 5825291"/>
                <a:gd name="connsiteY227" fmla="*/ 5354778 h 15280806"/>
                <a:gd name="connsiteX228" fmla="*/ 97520 w 5825291"/>
                <a:gd name="connsiteY228" fmla="*/ 5499575 h 15280806"/>
                <a:gd name="connsiteX229" fmla="*/ 55532 w 5825291"/>
                <a:gd name="connsiteY229" fmla="*/ 5545585 h 15280806"/>
                <a:gd name="connsiteX230" fmla="*/ 27089 w 5825291"/>
                <a:gd name="connsiteY230" fmla="*/ 5499575 h 15280806"/>
                <a:gd name="connsiteX231" fmla="*/ 54178 w 5825291"/>
                <a:gd name="connsiteY231" fmla="*/ 5446798 h 15280806"/>
                <a:gd name="connsiteX232" fmla="*/ 143571 w 5825291"/>
                <a:gd name="connsiteY232" fmla="*/ 5291176 h 15280806"/>
                <a:gd name="connsiteX233" fmla="*/ 258698 w 5825291"/>
                <a:gd name="connsiteY233" fmla="*/ 5153145 h 15280806"/>
                <a:gd name="connsiteX234" fmla="*/ 283078 w 5825291"/>
                <a:gd name="connsiteY234" fmla="*/ 5130140 h 15280806"/>
                <a:gd name="connsiteX235" fmla="*/ 302041 w 5825291"/>
                <a:gd name="connsiteY235" fmla="*/ 5113901 h 15280806"/>
                <a:gd name="connsiteX236" fmla="*/ 316939 w 5825291"/>
                <a:gd name="connsiteY236" fmla="*/ 5101722 h 15280806"/>
                <a:gd name="connsiteX237" fmla="*/ 302041 w 5825291"/>
                <a:gd name="connsiteY237" fmla="*/ 5112548 h 15280806"/>
                <a:gd name="connsiteX238" fmla="*/ 281724 w 5825291"/>
                <a:gd name="connsiteY238" fmla="*/ 5128787 h 15280806"/>
                <a:gd name="connsiteX239" fmla="*/ 255989 w 5825291"/>
                <a:gd name="connsiteY239" fmla="*/ 5150439 h 15280806"/>
                <a:gd name="connsiteX240" fmla="*/ 134090 w 5825291"/>
                <a:gd name="connsiteY240" fmla="*/ 5284409 h 15280806"/>
                <a:gd name="connsiteX241" fmla="*/ 37924 w 5825291"/>
                <a:gd name="connsiteY241" fmla="*/ 5437326 h 15280806"/>
                <a:gd name="connsiteX242" fmla="*/ 13544 w 5825291"/>
                <a:gd name="connsiteY242" fmla="*/ 5479276 h 15280806"/>
                <a:gd name="connsiteX243" fmla="*/ 1354 w 5825291"/>
                <a:gd name="connsiteY243" fmla="*/ 5460331 h 15280806"/>
                <a:gd name="connsiteX244" fmla="*/ 1354 w 5825291"/>
                <a:gd name="connsiteY244" fmla="*/ 5556411 h 15280806"/>
                <a:gd name="connsiteX245" fmla="*/ 548549 w 5825291"/>
                <a:gd name="connsiteY245" fmla="*/ 6943484 h 15280806"/>
                <a:gd name="connsiteX246" fmla="*/ 555321 w 5825291"/>
                <a:gd name="connsiteY246" fmla="*/ 6980022 h 15280806"/>
                <a:gd name="connsiteX247" fmla="*/ 572929 w 5825291"/>
                <a:gd name="connsiteY247" fmla="*/ 6992200 h 15280806"/>
                <a:gd name="connsiteX248" fmla="*/ 399560 w 5825291"/>
                <a:gd name="connsiteY248" fmla="*/ 6882588 h 15280806"/>
                <a:gd name="connsiteX249" fmla="*/ 399560 w 5825291"/>
                <a:gd name="connsiteY249" fmla="*/ 6878529 h 15280806"/>
                <a:gd name="connsiteX250" fmla="*/ 1354 w 5825291"/>
                <a:gd name="connsiteY250" fmla="*/ 5817587 h 15280806"/>
                <a:gd name="connsiteX251" fmla="*/ 1354 w 5825291"/>
                <a:gd name="connsiteY251" fmla="*/ 5923140 h 15280806"/>
                <a:gd name="connsiteX252" fmla="*/ 339965 w 5825291"/>
                <a:gd name="connsiteY252" fmla="*/ 6844697 h 15280806"/>
                <a:gd name="connsiteX253" fmla="*/ 1354 w 5825291"/>
                <a:gd name="connsiteY253" fmla="*/ 6656597 h 15280806"/>
                <a:gd name="connsiteX254" fmla="*/ 1354 w 5825291"/>
                <a:gd name="connsiteY254" fmla="*/ 6713433 h 15280806"/>
                <a:gd name="connsiteX255" fmla="*/ 601372 w 5825291"/>
                <a:gd name="connsiteY255" fmla="*/ 7073395 h 15280806"/>
                <a:gd name="connsiteX256" fmla="*/ 1018540 w 5825291"/>
                <a:gd name="connsiteY256" fmla="*/ 7349457 h 15280806"/>
                <a:gd name="connsiteX257" fmla="*/ 1354 w 5825291"/>
                <a:gd name="connsiteY257" fmla="*/ 6812219 h 15280806"/>
                <a:gd name="connsiteX258" fmla="*/ 1354 w 5825291"/>
                <a:gd name="connsiteY258" fmla="*/ 6840638 h 15280806"/>
                <a:gd name="connsiteX259" fmla="*/ 618980 w 5825291"/>
                <a:gd name="connsiteY259" fmla="*/ 7154589 h 15280806"/>
                <a:gd name="connsiteX260" fmla="*/ 1193263 w 5825291"/>
                <a:gd name="connsiteY260" fmla="*/ 7475308 h 15280806"/>
                <a:gd name="connsiteX261" fmla="*/ 1354 w 5825291"/>
                <a:gd name="connsiteY261" fmla="*/ 6952957 h 15280806"/>
                <a:gd name="connsiteX262" fmla="*/ 1354 w 5825291"/>
                <a:gd name="connsiteY262" fmla="*/ 6980022 h 15280806"/>
                <a:gd name="connsiteX263" fmla="*/ 1220352 w 5825291"/>
                <a:gd name="connsiteY263" fmla="*/ 7514552 h 15280806"/>
                <a:gd name="connsiteX264" fmla="*/ 1354 w 5825291"/>
                <a:gd name="connsiteY264" fmla="*/ 7095047 h 15280806"/>
                <a:gd name="connsiteX265" fmla="*/ 1354 w 5825291"/>
                <a:gd name="connsiteY265" fmla="*/ 7120758 h 15280806"/>
                <a:gd name="connsiteX266" fmla="*/ 1227124 w 5825291"/>
                <a:gd name="connsiteY266" fmla="*/ 7542970 h 15280806"/>
                <a:gd name="connsiteX267" fmla="*/ 1354 w 5825291"/>
                <a:gd name="connsiteY267" fmla="*/ 7237138 h 15280806"/>
                <a:gd name="connsiteX268" fmla="*/ 1354 w 5825291"/>
                <a:gd name="connsiteY268" fmla="*/ 7262849 h 15280806"/>
                <a:gd name="connsiteX269" fmla="*/ 1232542 w 5825291"/>
                <a:gd name="connsiteY269" fmla="*/ 7570035 h 15280806"/>
                <a:gd name="connsiteX270" fmla="*/ 1354 w 5825291"/>
                <a:gd name="connsiteY270" fmla="*/ 7379228 h 15280806"/>
                <a:gd name="connsiteX271" fmla="*/ 1354 w 5825291"/>
                <a:gd name="connsiteY271" fmla="*/ 7404939 h 15280806"/>
                <a:gd name="connsiteX272" fmla="*/ 1235251 w 5825291"/>
                <a:gd name="connsiteY272" fmla="*/ 7597100 h 15280806"/>
                <a:gd name="connsiteX273" fmla="*/ 1354 w 5825291"/>
                <a:gd name="connsiteY273" fmla="*/ 7521318 h 15280806"/>
                <a:gd name="connsiteX274" fmla="*/ 1354 w 5825291"/>
                <a:gd name="connsiteY274" fmla="*/ 7547029 h 15280806"/>
                <a:gd name="connsiteX275" fmla="*/ 1304327 w 5825291"/>
                <a:gd name="connsiteY275" fmla="*/ 7626871 h 15280806"/>
                <a:gd name="connsiteX276" fmla="*/ 1354 w 5825291"/>
                <a:gd name="connsiteY276" fmla="*/ 7706713 h 15280806"/>
                <a:gd name="connsiteX277" fmla="*/ 1354 w 5825291"/>
                <a:gd name="connsiteY277" fmla="*/ 7732424 h 15280806"/>
                <a:gd name="connsiteX278" fmla="*/ 1235251 w 5825291"/>
                <a:gd name="connsiteY278" fmla="*/ 7656643 h 15280806"/>
                <a:gd name="connsiteX279" fmla="*/ 0 w 5825291"/>
                <a:gd name="connsiteY279" fmla="*/ 7863688 h 15280806"/>
                <a:gd name="connsiteX280" fmla="*/ 0 w 5825291"/>
                <a:gd name="connsiteY280" fmla="*/ 7889400 h 15280806"/>
                <a:gd name="connsiteX281" fmla="*/ 1231188 w 5825291"/>
                <a:gd name="connsiteY281" fmla="*/ 7698593 h 15280806"/>
                <a:gd name="connsiteX282" fmla="*/ 0 w 5825291"/>
                <a:gd name="connsiteY282" fmla="*/ 8005779 h 15280806"/>
                <a:gd name="connsiteX283" fmla="*/ 0 w 5825291"/>
                <a:gd name="connsiteY283" fmla="*/ 8031491 h 15280806"/>
                <a:gd name="connsiteX284" fmla="*/ 1225770 w 5825291"/>
                <a:gd name="connsiteY284" fmla="*/ 7725658 h 15280806"/>
                <a:gd name="connsiteX285" fmla="*/ 0 w 5825291"/>
                <a:gd name="connsiteY285" fmla="*/ 8147869 h 15280806"/>
                <a:gd name="connsiteX286" fmla="*/ 0 w 5825291"/>
                <a:gd name="connsiteY286" fmla="*/ 8173581 h 15280806"/>
                <a:gd name="connsiteX287" fmla="*/ 1218998 w 5825291"/>
                <a:gd name="connsiteY287" fmla="*/ 7754076 h 15280806"/>
                <a:gd name="connsiteX288" fmla="*/ 0 w 5825291"/>
                <a:gd name="connsiteY288" fmla="*/ 8288607 h 15280806"/>
                <a:gd name="connsiteX289" fmla="*/ 0 w 5825291"/>
                <a:gd name="connsiteY289" fmla="*/ 8315671 h 15280806"/>
                <a:gd name="connsiteX290" fmla="*/ 1191909 w 5825291"/>
                <a:gd name="connsiteY290" fmla="*/ 7793320 h 15280806"/>
                <a:gd name="connsiteX291" fmla="*/ 617625 w 5825291"/>
                <a:gd name="connsiteY291" fmla="*/ 8114038 h 15280806"/>
                <a:gd name="connsiteX292" fmla="*/ 0 w 5825291"/>
                <a:gd name="connsiteY292" fmla="*/ 8429343 h 15280806"/>
                <a:gd name="connsiteX293" fmla="*/ 0 w 5825291"/>
                <a:gd name="connsiteY293" fmla="*/ 8457762 h 15280806"/>
                <a:gd name="connsiteX294" fmla="*/ 1017186 w 5825291"/>
                <a:gd name="connsiteY294" fmla="*/ 7920525 h 15280806"/>
                <a:gd name="connsiteX295" fmla="*/ 600018 w 5825291"/>
                <a:gd name="connsiteY295" fmla="*/ 8196586 h 15280806"/>
                <a:gd name="connsiteX296" fmla="*/ 0 w 5825291"/>
                <a:gd name="connsiteY296" fmla="*/ 8556548 h 15280806"/>
                <a:gd name="connsiteX297" fmla="*/ 0 w 5825291"/>
                <a:gd name="connsiteY297" fmla="*/ 8613384 h 15280806"/>
                <a:gd name="connsiteX298" fmla="*/ 338610 w 5825291"/>
                <a:gd name="connsiteY298" fmla="*/ 8425283 h 15280806"/>
                <a:gd name="connsiteX299" fmla="*/ 0 w 5825291"/>
                <a:gd name="connsiteY299" fmla="*/ 9346841 h 15280806"/>
                <a:gd name="connsiteX300" fmla="*/ 0 w 5825291"/>
                <a:gd name="connsiteY300" fmla="*/ 9452394 h 15280806"/>
                <a:gd name="connsiteX301" fmla="*/ 398206 w 5825291"/>
                <a:gd name="connsiteY301" fmla="*/ 8391452 h 15280806"/>
                <a:gd name="connsiteX302" fmla="*/ 398206 w 5825291"/>
                <a:gd name="connsiteY302" fmla="*/ 8387393 h 15280806"/>
                <a:gd name="connsiteX303" fmla="*/ 571574 w 5825291"/>
                <a:gd name="connsiteY303" fmla="*/ 8277780 h 15280806"/>
                <a:gd name="connsiteX304" fmla="*/ 553967 w 5825291"/>
                <a:gd name="connsiteY304" fmla="*/ 8289960 h 15280806"/>
                <a:gd name="connsiteX305" fmla="*/ 547194 w 5825291"/>
                <a:gd name="connsiteY305" fmla="*/ 8326497 h 15280806"/>
                <a:gd name="connsiteX306" fmla="*/ 0 w 5825291"/>
                <a:gd name="connsiteY306" fmla="*/ 9714923 h 15280806"/>
                <a:gd name="connsiteX307" fmla="*/ 0 w 5825291"/>
                <a:gd name="connsiteY307" fmla="*/ 9811003 h 15280806"/>
                <a:gd name="connsiteX308" fmla="*/ 12190 w 5825291"/>
                <a:gd name="connsiteY308" fmla="*/ 9792058 h 15280806"/>
                <a:gd name="connsiteX309" fmla="*/ 36570 w 5825291"/>
                <a:gd name="connsiteY309" fmla="*/ 9834008 h 15280806"/>
                <a:gd name="connsiteX310" fmla="*/ 132735 w 5825291"/>
                <a:gd name="connsiteY310" fmla="*/ 9986925 h 15280806"/>
                <a:gd name="connsiteX311" fmla="*/ 254635 w 5825291"/>
                <a:gd name="connsiteY311" fmla="*/ 10120895 h 15280806"/>
                <a:gd name="connsiteX312" fmla="*/ 280369 w 5825291"/>
                <a:gd name="connsiteY312" fmla="*/ 10142548 h 15280806"/>
                <a:gd name="connsiteX313" fmla="*/ 300686 w 5825291"/>
                <a:gd name="connsiteY313" fmla="*/ 10158786 h 15280806"/>
                <a:gd name="connsiteX314" fmla="*/ 315585 w 5825291"/>
                <a:gd name="connsiteY314" fmla="*/ 10169613 h 15280806"/>
                <a:gd name="connsiteX315" fmla="*/ 300686 w 5825291"/>
                <a:gd name="connsiteY315" fmla="*/ 10157433 h 15280806"/>
                <a:gd name="connsiteX316" fmla="*/ 281724 w 5825291"/>
                <a:gd name="connsiteY316" fmla="*/ 10141194 h 15280806"/>
                <a:gd name="connsiteX317" fmla="*/ 257344 w 5825291"/>
                <a:gd name="connsiteY317" fmla="*/ 10118189 h 15280806"/>
                <a:gd name="connsiteX318" fmla="*/ 142216 w 5825291"/>
                <a:gd name="connsiteY318" fmla="*/ 9980159 h 15280806"/>
                <a:gd name="connsiteX319" fmla="*/ 52823 w 5825291"/>
                <a:gd name="connsiteY319" fmla="*/ 9824536 h 15280806"/>
                <a:gd name="connsiteX320" fmla="*/ 25734 w 5825291"/>
                <a:gd name="connsiteY320" fmla="*/ 9771759 h 15280806"/>
                <a:gd name="connsiteX321" fmla="*/ 54178 w 5825291"/>
                <a:gd name="connsiteY321" fmla="*/ 9725749 h 15280806"/>
                <a:gd name="connsiteX322" fmla="*/ 96165 w 5825291"/>
                <a:gd name="connsiteY322" fmla="*/ 9771759 h 15280806"/>
                <a:gd name="connsiteX323" fmla="*/ 239736 w 5825291"/>
                <a:gd name="connsiteY323" fmla="*/ 9916556 h 15280806"/>
                <a:gd name="connsiteX324" fmla="*/ 395497 w 5825291"/>
                <a:gd name="connsiteY324" fmla="*/ 10046467 h 15280806"/>
                <a:gd name="connsiteX325" fmla="*/ 449675 w 5825291"/>
                <a:gd name="connsiteY325" fmla="*/ 10085711 h 15280806"/>
                <a:gd name="connsiteX326" fmla="*/ 468637 w 5825291"/>
                <a:gd name="connsiteY326" fmla="*/ 10099244 h 15280806"/>
                <a:gd name="connsiteX327" fmla="*/ 449675 w 5825291"/>
                <a:gd name="connsiteY327" fmla="*/ 10085711 h 15280806"/>
                <a:gd name="connsiteX328" fmla="*/ 396851 w 5825291"/>
                <a:gd name="connsiteY328" fmla="*/ 10045114 h 15280806"/>
                <a:gd name="connsiteX329" fmla="*/ 245154 w 5825291"/>
                <a:gd name="connsiteY329" fmla="*/ 9909790 h 15280806"/>
                <a:gd name="connsiteX330" fmla="*/ 107001 w 5825291"/>
                <a:gd name="connsiteY330" fmla="*/ 9760933 h 15280806"/>
                <a:gd name="connsiteX331" fmla="*/ 62304 w 5825291"/>
                <a:gd name="connsiteY331" fmla="*/ 9708157 h 15280806"/>
                <a:gd name="connsiteX332" fmla="*/ 90748 w 5825291"/>
                <a:gd name="connsiteY332" fmla="*/ 9662147 h 15280806"/>
                <a:gd name="connsiteX333" fmla="*/ 153052 w 5825291"/>
                <a:gd name="connsiteY333" fmla="*/ 9709510 h 15280806"/>
                <a:gd name="connsiteX334" fmla="*/ 341319 w 5825291"/>
                <a:gd name="connsiteY334" fmla="*/ 9844834 h 15280806"/>
                <a:gd name="connsiteX335" fmla="*/ 533650 w 5825291"/>
                <a:gd name="connsiteY335" fmla="*/ 9973392 h 15280806"/>
                <a:gd name="connsiteX336" fmla="*/ 621689 w 5825291"/>
                <a:gd name="connsiteY336" fmla="*/ 10028875 h 15280806"/>
                <a:gd name="connsiteX337" fmla="*/ 535004 w 5825291"/>
                <a:gd name="connsiteY337" fmla="*/ 9970686 h 15280806"/>
                <a:gd name="connsiteX338" fmla="*/ 346737 w 5825291"/>
                <a:gd name="connsiteY338" fmla="*/ 9835362 h 15280806"/>
                <a:gd name="connsiteX339" fmla="*/ 163887 w 5825291"/>
                <a:gd name="connsiteY339" fmla="*/ 9694624 h 15280806"/>
                <a:gd name="connsiteX340" fmla="*/ 100229 w 5825291"/>
                <a:gd name="connsiteY340" fmla="*/ 9643201 h 15280806"/>
                <a:gd name="connsiteX341" fmla="*/ 127318 w 5825291"/>
                <a:gd name="connsiteY341" fmla="*/ 9597191 h 15280806"/>
                <a:gd name="connsiteX342" fmla="*/ 774741 w 5825291"/>
                <a:gd name="connsiteY342" fmla="*/ 9959860 h 15280806"/>
                <a:gd name="connsiteX343" fmla="*/ 713791 w 5825291"/>
                <a:gd name="connsiteY343" fmla="*/ 9923322 h 15280806"/>
                <a:gd name="connsiteX344" fmla="*/ 776095 w 5825291"/>
                <a:gd name="connsiteY344" fmla="*/ 9958506 h 15280806"/>
                <a:gd name="connsiteX345" fmla="*/ 138153 w 5825291"/>
                <a:gd name="connsiteY345" fmla="*/ 9579599 h 15280806"/>
                <a:gd name="connsiteX346" fmla="*/ 163887 w 5825291"/>
                <a:gd name="connsiteY346" fmla="*/ 9533589 h 15280806"/>
                <a:gd name="connsiteX347" fmla="*/ 239736 w 5825291"/>
                <a:gd name="connsiteY347" fmla="*/ 9562007 h 15280806"/>
                <a:gd name="connsiteX348" fmla="*/ 453738 w 5825291"/>
                <a:gd name="connsiteY348" fmla="*/ 9649967 h 15280806"/>
                <a:gd name="connsiteX349" fmla="*/ 665031 w 5825291"/>
                <a:gd name="connsiteY349" fmla="*/ 9746047 h 15280806"/>
                <a:gd name="connsiteX350" fmla="*/ 758487 w 5825291"/>
                <a:gd name="connsiteY350" fmla="*/ 9792058 h 15280806"/>
                <a:gd name="connsiteX351" fmla="*/ 666385 w 5825291"/>
                <a:gd name="connsiteY351" fmla="*/ 9743341 h 15280806"/>
                <a:gd name="connsiteX352" fmla="*/ 457801 w 5825291"/>
                <a:gd name="connsiteY352" fmla="*/ 9641848 h 15280806"/>
                <a:gd name="connsiteX353" fmla="*/ 246508 w 5825291"/>
                <a:gd name="connsiteY353" fmla="*/ 9547121 h 15280806"/>
                <a:gd name="connsiteX354" fmla="*/ 173369 w 5825291"/>
                <a:gd name="connsiteY354" fmla="*/ 9517350 h 15280806"/>
                <a:gd name="connsiteX355" fmla="*/ 199103 w 5825291"/>
                <a:gd name="connsiteY355" fmla="*/ 9469986 h 15280806"/>
                <a:gd name="connsiteX356" fmla="*/ 266825 w 5825291"/>
                <a:gd name="connsiteY356" fmla="*/ 9482165 h 15280806"/>
                <a:gd name="connsiteX357" fmla="*/ 464574 w 5825291"/>
                <a:gd name="connsiteY357" fmla="*/ 9526823 h 15280806"/>
                <a:gd name="connsiteX358" fmla="*/ 656904 w 5825291"/>
                <a:gd name="connsiteY358" fmla="*/ 9590424 h 15280806"/>
                <a:gd name="connsiteX359" fmla="*/ 719209 w 5825291"/>
                <a:gd name="connsiteY359" fmla="*/ 9616136 h 15280806"/>
                <a:gd name="connsiteX360" fmla="*/ 742234 w 5825291"/>
                <a:gd name="connsiteY360" fmla="*/ 9625609 h 15280806"/>
                <a:gd name="connsiteX361" fmla="*/ 719209 w 5825291"/>
                <a:gd name="connsiteY361" fmla="*/ 9614783 h 15280806"/>
                <a:gd name="connsiteX362" fmla="*/ 658259 w 5825291"/>
                <a:gd name="connsiteY362" fmla="*/ 9587719 h 15280806"/>
                <a:gd name="connsiteX363" fmla="*/ 467282 w 5825291"/>
                <a:gd name="connsiteY363" fmla="*/ 9517350 h 15280806"/>
                <a:gd name="connsiteX364" fmla="*/ 269534 w 5825291"/>
                <a:gd name="connsiteY364" fmla="*/ 9464573 h 15280806"/>
                <a:gd name="connsiteX365" fmla="*/ 207230 w 5825291"/>
                <a:gd name="connsiteY365" fmla="*/ 9451041 h 15280806"/>
                <a:gd name="connsiteX366" fmla="*/ 231610 w 5825291"/>
                <a:gd name="connsiteY366" fmla="*/ 9403677 h 15280806"/>
                <a:gd name="connsiteX367" fmla="*/ 292559 w 5825291"/>
                <a:gd name="connsiteY367" fmla="*/ 9400971 h 15280806"/>
                <a:gd name="connsiteX368" fmla="*/ 472700 w 5825291"/>
                <a:gd name="connsiteY368" fmla="*/ 9400971 h 15280806"/>
                <a:gd name="connsiteX369" fmla="*/ 648778 w 5825291"/>
                <a:gd name="connsiteY369" fmla="*/ 9432096 h 15280806"/>
                <a:gd name="connsiteX370" fmla="*/ 681284 w 5825291"/>
                <a:gd name="connsiteY370" fmla="*/ 9441568 h 15280806"/>
                <a:gd name="connsiteX371" fmla="*/ 705664 w 5825291"/>
                <a:gd name="connsiteY371" fmla="*/ 9449688 h 15280806"/>
                <a:gd name="connsiteX372" fmla="*/ 725981 w 5825291"/>
                <a:gd name="connsiteY372" fmla="*/ 9457807 h 15280806"/>
                <a:gd name="connsiteX373" fmla="*/ 705664 w 5825291"/>
                <a:gd name="connsiteY373" fmla="*/ 9449688 h 15280806"/>
                <a:gd name="connsiteX374" fmla="*/ 681284 w 5825291"/>
                <a:gd name="connsiteY374" fmla="*/ 9440215 h 15280806"/>
                <a:gd name="connsiteX375" fmla="*/ 650132 w 5825291"/>
                <a:gd name="connsiteY375" fmla="*/ 9429389 h 15280806"/>
                <a:gd name="connsiteX376" fmla="*/ 472700 w 5825291"/>
                <a:gd name="connsiteY376" fmla="*/ 9391498 h 15280806"/>
                <a:gd name="connsiteX377" fmla="*/ 291205 w 5825291"/>
                <a:gd name="connsiteY377" fmla="*/ 9384732 h 15280806"/>
                <a:gd name="connsiteX378" fmla="*/ 241091 w 5825291"/>
                <a:gd name="connsiteY378" fmla="*/ 9384732 h 15280806"/>
                <a:gd name="connsiteX379" fmla="*/ 260053 w 5825291"/>
                <a:gd name="connsiteY379" fmla="*/ 9344135 h 15280806"/>
                <a:gd name="connsiteX380" fmla="*/ 1121478 w 5825291"/>
                <a:gd name="connsiteY380" fmla="*/ 9482165 h 15280806"/>
                <a:gd name="connsiteX381" fmla="*/ 1290783 w 5825291"/>
                <a:gd name="connsiteY381" fmla="*/ 9713570 h 15280806"/>
                <a:gd name="connsiteX382" fmla="*/ 1132313 w 5825291"/>
                <a:gd name="connsiteY382" fmla="*/ 9873252 h 15280806"/>
                <a:gd name="connsiteX383" fmla="*/ 1132313 w 5825291"/>
                <a:gd name="connsiteY383" fmla="*/ 9873252 h 15280806"/>
                <a:gd name="connsiteX384" fmla="*/ 1130959 w 5825291"/>
                <a:gd name="connsiteY384" fmla="*/ 9874605 h 15280806"/>
                <a:gd name="connsiteX385" fmla="*/ 1129604 w 5825291"/>
                <a:gd name="connsiteY385" fmla="*/ 9875959 h 15280806"/>
                <a:gd name="connsiteX386" fmla="*/ 1128250 w 5825291"/>
                <a:gd name="connsiteY386" fmla="*/ 9877312 h 15280806"/>
                <a:gd name="connsiteX387" fmla="*/ 1128250 w 5825291"/>
                <a:gd name="connsiteY387" fmla="*/ 9878666 h 15280806"/>
                <a:gd name="connsiteX388" fmla="*/ 1128250 w 5825291"/>
                <a:gd name="connsiteY388" fmla="*/ 9878666 h 15280806"/>
                <a:gd name="connsiteX389" fmla="*/ 1117414 w 5825291"/>
                <a:gd name="connsiteY389" fmla="*/ 10187204 h 15280806"/>
                <a:gd name="connsiteX390" fmla="*/ 979261 w 5825291"/>
                <a:gd name="connsiteY390" fmla="*/ 10242687 h 15280806"/>
                <a:gd name="connsiteX391" fmla="*/ 979261 w 5825291"/>
                <a:gd name="connsiteY391" fmla="*/ 10279225 h 15280806"/>
                <a:gd name="connsiteX392" fmla="*/ 1019895 w 5825291"/>
                <a:gd name="connsiteY392" fmla="*/ 10273811 h 15280806"/>
                <a:gd name="connsiteX393" fmla="*/ 1171592 w 5825291"/>
                <a:gd name="connsiteY393" fmla="*/ 10204796 h 15280806"/>
                <a:gd name="connsiteX394" fmla="*/ 1265049 w 5825291"/>
                <a:gd name="connsiteY394" fmla="*/ 10258926 h 15280806"/>
                <a:gd name="connsiteX395" fmla="*/ 1284011 w 5825291"/>
                <a:gd name="connsiteY395" fmla="*/ 10436200 h 15280806"/>
                <a:gd name="connsiteX396" fmla="*/ 1297555 w 5825291"/>
                <a:gd name="connsiteY396" fmla="*/ 10448380 h 15280806"/>
                <a:gd name="connsiteX397" fmla="*/ 1300264 w 5825291"/>
                <a:gd name="connsiteY397" fmla="*/ 10448380 h 15280806"/>
                <a:gd name="connsiteX398" fmla="*/ 1309745 w 5825291"/>
                <a:gd name="connsiteY398" fmla="*/ 10436200 h 15280806"/>
                <a:gd name="connsiteX399" fmla="*/ 1307036 w 5825291"/>
                <a:gd name="connsiteY399" fmla="*/ 10346887 h 15280806"/>
                <a:gd name="connsiteX400" fmla="*/ 1305682 w 5825291"/>
                <a:gd name="connsiteY400" fmla="*/ 10283284 h 15280806"/>
                <a:gd name="connsiteX401" fmla="*/ 1412683 w 5825291"/>
                <a:gd name="connsiteY401" fmla="*/ 10345534 h 15280806"/>
                <a:gd name="connsiteX402" fmla="*/ 1431645 w 5825291"/>
                <a:gd name="connsiteY402" fmla="*/ 10522808 h 15280806"/>
                <a:gd name="connsiteX403" fmla="*/ 1445189 w 5825291"/>
                <a:gd name="connsiteY403" fmla="*/ 10534988 h 15280806"/>
                <a:gd name="connsiteX404" fmla="*/ 1457379 w 5825291"/>
                <a:gd name="connsiteY404" fmla="*/ 10522808 h 15280806"/>
                <a:gd name="connsiteX405" fmla="*/ 1456025 w 5825291"/>
                <a:gd name="connsiteY405" fmla="*/ 10433495 h 15280806"/>
                <a:gd name="connsiteX406" fmla="*/ 1454670 w 5825291"/>
                <a:gd name="connsiteY406" fmla="*/ 10369892 h 15280806"/>
                <a:gd name="connsiteX407" fmla="*/ 1558962 w 5825291"/>
                <a:gd name="connsiteY407" fmla="*/ 10430788 h 15280806"/>
                <a:gd name="connsiteX408" fmla="*/ 1577925 w 5825291"/>
                <a:gd name="connsiteY408" fmla="*/ 10608062 h 15280806"/>
                <a:gd name="connsiteX409" fmla="*/ 1591469 w 5825291"/>
                <a:gd name="connsiteY409" fmla="*/ 10620242 h 15280806"/>
                <a:gd name="connsiteX410" fmla="*/ 1602305 w 5825291"/>
                <a:gd name="connsiteY410" fmla="*/ 10608062 h 15280806"/>
                <a:gd name="connsiteX411" fmla="*/ 1598241 w 5825291"/>
                <a:gd name="connsiteY411" fmla="*/ 10517395 h 15280806"/>
                <a:gd name="connsiteX412" fmla="*/ 1595532 w 5825291"/>
                <a:gd name="connsiteY412" fmla="*/ 10452440 h 15280806"/>
                <a:gd name="connsiteX413" fmla="*/ 1706597 w 5825291"/>
                <a:gd name="connsiteY413" fmla="*/ 10516042 h 15280806"/>
                <a:gd name="connsiteX414" fmla="*/ 1760774 w 5825291"/>
                <a:gd name="connsiteY414" fmla="*/ 10685197 h 15280806"/>
                <a:gd name="connsiteX415" fmla="*/ 1942269 w 5825291"/>
                <a:gd name="connsiteY415" fmla="*/ 10636481 h 15280806"/>
                <a:gd name="connsiteX416" fmla="*/ 1893509 w 5825291"/>
                <a:gd name="connsiteY416" fmla="*/ 10455146 h 15280806"/>
                <a:gd name="connsiteX417" fmla="*/ 1720141 w 5825291"/>
                <a:gd name="connsiteY417" fmla="*/ 10493037 h 15280806"/>
                <a:gd name="connsiteX418" fmla="*/ 1609077 w 5825291"/>
                <a:gd name="connsiteY418" fmla="*/ 10429434 h 15280806"/>
                <a:gd name="connsiteX419" fmla="*/ 1674090 w 5825291"/>
                <a:gd name="connsiteY419" fmla="*/ 10395603 h 15280806"/>
                <a:gd name="connsiteX420" fmla="*/ 1747230 w 5825291"/>
                <a:gd name="connsiteY420" fmla="*/ 10357713 h 15280806"/>
                <a:gd name="connsiteX421" fmla="*/ 1754002 w 5825291"/>
                <a:gd name="connsiteY421" fmla="*/ 10345534 h 15280806"/>
                <a:gd name="connsiteX422" fmla="*/ 1735040 w 5825291"/>
                <a:gd name="connsiteY422" fmla="*/ 10336061 h 15280806"/>
                <a:gd name="connsiteX423" fmla="*/ 1572507 w 5825291"/>
                <a:gd name="connsiteY423" fmla="*/ 10407783 h 15280806"/>
                <a:gd name="connsiteX424" fmla="*/ 1468215 w 5825291"/>
                <a:gd name="connsiteY424" fmla="*/ 10346887 h 15280806"/>
                <a:gd name="connsiteX425" fmla="*/ 1530519 w 5825291"/>
                <a:gd name="connsiteY425" fmla="*/ 10311703 h 15280806"/>
                <a:gd name="connsiteX426" fmla="*/ 1600950 w 5825291"/>
                <a:gd name="connsiteY426" fmla="*/ 10272459 h 15280806"/>
                <a:gd name="connsiteX427" fmla="*/ 1606368 w 5825291"/>
                <a:gd name="connsiteY427" fmla="*/ 10256219 h 15280806"/>
                <a:gd name="connsiteX428" fmla="*/ 1588760 w 5825291"/>
                <a:gd name="connsiteY428" fmla="*/ 10250807 h 15280806"/>
                <a:gd name="connsiteX429" fmla="*/ 1426227 w 5825291"/>
                <a:gd name="connsiteY429" fmla="*/ 10322529 h 15280806"/>
                <a:gd name="connsiteX430" fmla="*/ 1319226 w 5825291"/>
                <a:gd name="connsiteY430" fmla="*/ 10260279 h 15280806"/>
                <a:gd name="connsiteX431" fmla="*/ 1382885 w 5825291"/>
                <a:gd name="connsiteY431" fmla="*/ 10225095 h 15280806"/>
                <a:gd name="connsiteX432" fmla="*/ 1454670 w 5825291"/>
                <a:gd name="connsiteY432" fmla="*/ 10187204 h 15280806"/>
                <a:gd name="connsiteX433" fmla="*/ 1460088 w 5825291"/>
                <a:gd name="connsiteY433" fmla="*/ 10170965 h 15280806"/>
                <a:gd name="connsiteX434" fmla="*/ 1442480 w 5825291"/>
                <a:gd name="connsiteY434" fmla="*/ 10165552 h 15280806"/>
                <a:gd name="connsiteX435" fmla="*/ 1279947 w 5825291"/>
                <a:gd name="connsiteY435" fmla="*/ 10237275 h 15280806"/>
                <a:gd name="connsiteX436" fmla="*/ 1186491 w 5825291"/>
                <a:gd name="connsiteY436" fmla="*/ 10183145 h 15280806"/>
                <a:gd name="connsiteX437" fmla="*/ 1197326 w 5825291"/>
                <a:gd name="connsiteY437" fmla="*/ 10108717 h 15280806"/>
                <a:gd name="connsiteX438" fmla="*/ 1181073 w 5825291"/>
                <a:gd name="connsiteY438" fmla="*/ 10046467 h 15280806"/>
                <a:gd name="connsiteX439" fmla="*/ 1179719 w 5825291"/>
                <a:gd name="connsiteY439" fmla="*/ 9946328 h 15280806"/>
                <a:gd name="connsiteX440" fmla="*/ 1181073 w 5825291"/>
                <a:gd name="connsiteY440" fmla="*/ 9942267 h 15280806"/>
                <a:gd name="connsiteX441" fmla="*/ 1274530 w 5825291"/>
                <a:gd name="connsiteY441" fmla="*/ 9963920 h 15280806"/>
                <a:gd name="connsiteX442" fmla="*/ 1346315 w 5825291"/>
                <a:gd name="connsiteY442" fmla="*/ 10131721 h 15280806"/>
                <a:gd name="connsiteX443" fmla="*/ 1361214 w 5825291"/>
                <a:gd name="connsiteY443" fmla="*/ 10137134 h 15280806"/>
                <a:gd name="connsiteX444" fmla="*/ 1362568 w 5825291"/>
                <a:gd name="connsiteY444" fmla="*/ 10137134 h 15280806"/>
                <a:gd name="connsiteX445" fmla="*/ 1362568 w 5825291"/>
                <a:gd name="connsiteY445" fmla="*/ 10137134 h 15280806"/>
                <a:gd name="connsiteX446" fmla="*/ 1369341 w 5825291"/>
                <a:gd name="connsiteY446" fmla="*/ 10122249 h 15280806"/>
                <a:gd name="connsiteX447" fmla="*/ 1342252 w 5825291"/>
                <a:gd name="connsiteY447" fmla="*/ 10036994 h 15280806"/>
                <a:gd name="connsiteX448" fmla="*/ 1323290 w 5825291"/>
                <a:gd name="connsiteY448" fmla="*/ 9974745 h 15280806"/>
                <a:gd name="connsiteX449" fmla="*/ 1439772 w 5825291"/>
                <a:gd name="connsiteY449" fmla="*/ 10001810 h 15280806"/>
                <a:gd name="connsiteX450" fmla="*/ 1511557 w 5825291"/>
                <a:gd name="connsiteY450" fmla="*/ 10169613 h 15280806"/>
                <a:gd name="connsiteX451" fmla="*/ 1526456 w 5825291"/>
                <a:gd name="connsiteY451" fmla="*/ 10175025 h 15280806"/>
                <a:gd name="connsiteX452" fmla="*/ 1534582 w 5825291"/>
                <a:gd name="connsiteY452" fmla="*/ 10160140 h 15280806"/>
                <a:gd name="connsiteX453" fmla="*/ 1503430 w 5825291"/>
                <a:gd name="connsiteY453" fmla="*/ 10074886 h 15280806"/>
                <a:gd name="connsiteX454" fmla="*/ 1481759 w 5825291"/>
                <a:gd name="connsiteY454" fmla="*/ 10012636 h 15280806"/>
                <a:gd name="connsiteX455" fmla="*/ 1606368 w 5825291"/>
                <a:gd name="connsiteY455" fmla="*/ 10041055 h 15280806"/>
                <a:gd name="connsiteX456" fmla="*/ 1606368 w 5825291"/>
                <a:gd name="connsiteY456" fmla="*/ 10041055 h 15280806"/>
                <a:gd name="connsiteX457" fmla="*/ 1713369 w 5825291"/>
                <a:gd name="connsiteY457" fmla="*/ 10188557 h 15280806"/>
                <a:gd name="connsiteX458" fmla="*/ 1866421 w 5825291"/>
                <a:gd name="connsiteY458" fmla="*/ 10088418 h 15280806"/>
                <a:gd name="connsiteX459" fmla="*/ 1767547 w 5825291"/>
                <a:gd name="connsiteY459" fmla="*/ 9928735 h 15280806"/>
                <a:gd name="connsiteX460" fmla="*/ 1611786 w 5825291"/>
                <a:gd name="connsiteY460" fmla="*/ 10015343 h 15280806"/>
                <a:gd name="connsiteX461" fmla="*/ 1487177 w 5825291"/>
                <a:gd name="connsiteY461" fmla="*/ 9986925 h 15280806"/>
                <a:gd name="connsiteX462" fmla="*/ 1540000 w 5825291"/>
                <a:gd name="connsiteY462" fmla="*/ 9935501 h 15280806"/>
                <a:gd name="connsiteX463" fmla="*/ 1598241 w 5825291"/>
                <a:gd name="connsiteY463" fmla="*/ 9878666 h 15280806"/>
                <a:gd name="connsiteX464" fmla="*/ 1598241 w 5825291"/>
                <a:gd name="connsiteY464" fmla="*/ 9861073 h 15280806"/>
                <a:gd name="connsiteX465" fmla="*/ 1579279 w 5825291"/>
                <a:gd name="connsiteY465" fmla="*/ 9859720 h 15280806"/>
                <a:gd name="connsiteX466" fmla="*/ 1445189 w 5825291"/>
                <a:gd name="connsiteY466" fmla="*/ 9976098 h 15280806"/>
                <a:gd name="connsiteX467" fmla="*/ 1327353 w 5825291"/>
                <a:gd name="connsiteY467" fmla="*/ 9949033 h 15280806"/>
                <a:gd name="connsiteX468" fmla="*/ 1431645 w 5825291"/>
                <a:gd name="connsiteY468" fmla="*/ 9839421 h 15280806"/>
                <a:gd name="connsiteX469" fmla="*/ 1431645 w 5825291"/>
                <a:gd name="connsiteY469" fmla="*/ 9821829 h 15280806"/>
                <a:gd name="connsiteX470" fmla="*/ 1414037 w 5825291"/>
                <a:gd name="connsiteY470" fmla="*/ 9820475 h 15280806"/>
                <a:gd name="connsiteX471" fmla="*/ 1279947 w 5825291"/>
                <a:gd name="connsiteY471" fmla="*/ 9936855 h 15280806"/>
                <a:gd name="connsiteX472" fmla="*/ 1183782 w 5825291"/>
                <a:gd name="connsiteY472" fmla="*/ 9913849 h 15280806"/>
                <a:gd name="connsiteX473" fmla="*/ 1237960 w 5825291"/>
                <a:gd name="connsiteY473" fmla="*/ 9851601 h 15280806"/>
                <a:gd name="connsiteX474" fmla="*/ 1285365 w 5825291"/>
                <a:gd name="connsiteY474" fmla="*/ 9824536 h 15280806"/>
                <a:gd name="connsiteX475" fmla="*/ 1335480 w 5825291"/>
                <a:gd name="connsiteY475" fmla="*/ 9759580 h 15280806"/>
                <a:gd name="connsiteX476" fmla="*/ 1335480 w 5825291"/>
                <a:gd name="connsiteY476" fmla="*/ 9647261 h 15280806"/>
                <a:gd name="connsiteX477" fmla="*/ 1437063 w 5825291"/>
                <a:gd name="connsiteY477" fmla="*/ 9672973 h 15280806"/>
                <a:gd name="connsiteX478" fmla="*/ 1514266 w 5825291"/>
                <a:gd name="connsiteY478" fmla="*/ 9597191 h 15280806"/>
                <a:gd name="connsiteX479" fmla="*/ 1485823 w 5825291"/>
                <a:gd name="connsiteY479" fmla="*/ 9480812 h 15280806"/>
                <a:gd name="connsiteX480" fmla="*/ 1419455 w 5825291"/>
                <a:gd name="connsiteY480" fmla="*/ 9453747 h 15280806"/>
                <a:gd name="connsiteX481" fmla="*/ 1499367 w 5825291"/>
                <a:gd name="connsiteY481" fmla="*/ 9364434 h 15280806"/>
                <a:gd name="connsiteX482" fmla="*/ 1504785 w 5825291"/>
                <a:gd name="connsiteY482" fmla="*/ 9295418 h 15280806"/>
                <a:gd name="connsiteX483" fmla="*/ 1703888 w 5825291"/>
                <a:gd name="connsiteY483" fmla="*/ 9360373 h 15280806"/>
                <a:gd name="connsiteX484" fmla="*/ 1714723 w 5825291"/>
                <a:gd name="connsiteY484" fmla="*/ 9338722 h 15280806"/>
                <a:gd name="connsiteX485" fmla="*/ 1678153 w 5825291"/>
                <a:gd name="connsiteY485" fmla="*/ 9321130 h 15280806"/>
                <a:gd name="connsiteX486" fmla="*/ 1657837 w 5825291"/>
                <a:gd name="connsiteY486" fmla="*/ 9313010 h 15280806"/>
                <a:gd name="connsiteX487" fmla="*/ 1633457 w 5825291"/>
                <a:gd name="connsiteY487" fmla="*/ 9303538 h 15280806"/>
                <a:gd name="connsiteX488" fmla="*/ 1605013 w 5825291"/>
                <a:gd name="connsiteY488" fmla="*/ 9294065 h 15280806"/>
                <a:gd name="connsiteX489" fmla="*/ 1587406 w 5825291"/>
                <a:gd name="connsiteY489" fmla="*/ 9288652 h 15280806"/>
                <a:gd name="connsiteX490" fmla="*/ 1554899 w 5825291"/>
                <a:gd name="connsiteY490" fmla="*/ 9280532 h 15280806"/>
                <a:gd name="connsiteX491" fmla="*/ 1538646 w 5825291"/>
                <a:gd name="connsiteY491" fmla="*/ 9276473 h 15280806"/>
                <a:gd name="connsiteX492" fmla="*/ 1506139 w 5825291"/>
                <a:gd name="connsiteY492" fmla="*/ 9271060 h 15280806"/>
                <a:gd name="connsiteX493" fmla="*/ 1499367 w 5825291"/>
                <a:gd name="connsiteY493" fmla="*/ 9269707 h 15280806"/>
                <a:gd name="connsiteX494" fmla="*/ 1480405 w 5825291"/>
                <a:gd name="connsiteY494" fmla="*/ 9181746 h 15280806"/>
                <a:gd name="connsiteX495" fmla="*/ 2184714 w 5825291"/>
                <a:gd name="connsiteY495" fmla="*/ 9721689 h 15280806"/>
                <a:gd name="connsiteX496" fmla="*/ 2242955 w 5825291"/>
                <a:gd name="connsiteY496" fmla="*/ 10300876 h 15280806"/>
                <a:gd name="connsiteX497" fmla="*/ 2362146 w 5825291"/>
                <a:gd name="connsiteY497" fmla="*/ 10737974 h 15280806"/>
                <a:gd name="connsiteX498" fmla="*/ 2302551 w 5825291"/>
                <a:gd name="connsiteY498" fmla="*/ 10763685 h 15280806"/>
                <a:gd name="connsiteX499" fmla="*/ 2312032 w 5825291"/>
                <a:gd name="connsiteY499" fmla="*/ 10786690 h 15280806"/>
                <a:gd name="connsiteX500" fmla="*/ 2566667 w 5825291"/>
                <a:gd name="connsiteY500" fmla="*/ 10675724 h 15280806"/>
                <a:gd name="connsiteX501" fmla="*/ 2596465 w 5825291"/>
                <a:gd name="connsiteY501" fmla="*/ 10760979 h 15280806"/>
                <a:gd name="connsiteX502" fmla="*/ 2482692 w 5825291"/>
                <a:gd name="connsiteY502" fmla="*/ 10811049 h 15280806"/>
                <a:gd name="connsiteX503" fmla="*/ 2492173 w 5825291"/>
                <a:gd name="connsiteY503" fmla="*/ 10834054 h 15280806"/>
                <a:gd name="connsiteX504" fmla="*/ 2604591 w 5825291"/>
                <a:gd name="connsiteY504" fmla="*/ 10783984 h 15280806"/>
                <a:gd name="connsiteX505" fmla="*/ 2809112 w 5825291"/>
                <a:gd name="connsiteY505" fmla="*/ 11133120 h 15280806"/>
                <a:gd name="connsiteX506" fmla="*/ 2404134 w 5825291"/>
                <a:gd name="connsiteY506" fmla="*/ 11130414 h 15280806"/>
                <a:gd name="connsiteX507" fmla="*/ 2390590 w 5825291"/>
                <a:gd name="connsiteY507" fmla="*/ 11005916 h 15280806"/>
                <a:gd name="connsiteX508" fmla="*/ 2366210 w 5825291"/>
                <a:gd name="connsiteY508" fmla="*/ 11008622 h 15280806"/>
                <a:gd name="connsiteX509" fmla="*/ 2379754 w 5825291"/>
                <a:gd name="connsiteY509" fmla="*/ 11133120 h 15280806"/>
                <a:gd name="connsiteX510" fmla="*/ 2290361 w 5825291"/>
                <a:gd name="connsiteY510" fmla="*/ 11149359 h 15280806"/>
                <a:gd name="connsiteX511" fmla="*/ 2263272 w 5825291"/>
                <a:gd name="connsiteY511" fmla="*/ 10903069 h 15280806"/>
                <a:gd name="connsiteX512" fmla="*/ 2238892 w 5825291"/>
                <a:gd name="connsiteY512" fmla="*/ 10905776 h 15280806"/>
                <a:gd name="connsiteX513" fmla="*/ 2242955 w 5825291"/>
                <a:gd name="connsiteY513" fmla="*/ 10939607 h 15280806"/>
                <a:gd name="connsiteX514" fmla="*/ 1791926 w 5825291"/>
                <a:gd name="connsiteY514" fmla="*/ 11061398 h 15280806"/>
                <a:gd name="connsiteX515" fmla="*/ 1442480 w 5825291"/>
                <a:gd name="connsiteY515" fmla="*/ 11240026 h 15280806"/>
                <a:gd name="connsiteX516" fmla="*/ 1451962 w 5825291"/>
                <a:gd name="connsiteY516" fmla="*/ 11261678 h 15280806"/>
                <a:gd name="connsiteX517" fmla="*/ 1633457 w 5825291"/>
                <a:gd name="connsiteY517" fmla="*/ 11173717 h 15280806"/>
                <a:gd name="connsiteX518" fmla="*/ 2247019 w 5825291"/>
                <a:gd name="connsiteY518" fmla="*/ 10965319 h 15280806"/>
                <a:gd name="connsiteX519" fmla="*/ 2256500 w 5825291"/>
                <a:gd name="connsiteY519" fmla="*/ 11049220 h 15280806"/>
                <a:gd name="connsiteX520" fmla="*/ 1764837 w 5825291"/>
                <a:gd name="connsiteY520" fmla="*/ 11230554 h 15280806"/>
                <a:gd name="connsiteX521" fmla="*/ 1265049 w 5825291"/>
                <a:gd name="connsiteY521" fmla="*/ 11436247 h 15280806"/>
                <a:gd name="connsiteX522" fmla="*/ 399560 w 5825291"/>
                <a:gd name="connsiteY522" fmla="*/ 11066812 h 15280806"/>
                <a:gd name="connsiteX523" fmla="*/ 364345 w 5825291"/>
                <a:gd name="connsiteY523" fmla="*/ 11068165 h 15280806"/>
                <a:gd name="connsiteX524" fmla="*/ 331838 w 5825291"/>
                <a:gd name="connsiteY524" fmla="*/ 11211609 h 15280806"/>
                <a:gd name="connsiteX525" fmla="*/ 188267 w 5825291"/>
                <a:gd name="connsiteY525" fmla="*/ 11244086 h 15280806"/>
                <a:gd name="connsiteX526" fmla="*/ 186913 w 5825291"/>
                <a:gd name="connsiteY526" fmla="*/ 11279271 h 15280806"/>
                <a:gd name="connsiteX527" fmla="*/ 556676 w 5825291"/>
                <a:gd name="connsiteY527" fmla="*/ 12143992 h 15280806"/>
                <a:gd name="connsiteX528" fmla="*/ 350800 w 5825291"/>
                <a:gd name="connsiteY528" fmla="*/ 12643338 h 15280806"/>
                <a:gd name="connsiteX529" fmla="*/ 169305 w 5825291"/>
                <a:gd name="connsiteY529" fmla="*/ 13134565 h 15280806"/>
                <a:gd name="connsiteX530" fmla="*/ 85330 w 5825291"/>
                <a:gd name="connsiteY530" fmla="*/ 13125092 h 15280806"/>
                <a:gd name="connsiteX531" fmla="*/ 293914 w 5825291"/>
                <a:gd name="connsiteY531" fmla="*/ 12512074 h 15280806"/>
                <a:gd name="connsiteX532" fmla="*/ 381953 w 5825291"/>
                <a:gd name="connsiteY532" fmla="*/ 12330739 h 15280806"/>
                <a:gd name="connsiteX533" fmla="*/ 364345 w 5825291"/>
                <a:gd name="connsiteY533" fmla="*/ 12329386 h 15280806"/>
                <a:gd name="connsiteX534" fmla="*/ 185559 w 5825291"/>
                <a:gd name="connsiteY534" fmla="*/ 12678522 h 15280806"/>
                <a:gd name="connsiteX535" fmla="*/ 63659 w 5825291"/>
                <a:gd name="connsiteY535" fmla="*/ 13129152 h 15280806"/>
                <a:gd name="connsiteX536" fmla="*/ 29798 w 5825291"/>
                <a:gd name="connsiteY536" fmla="*/ 13125092 h 15280806"/>
                <a:gd name="connsiteX537" fmla="*/ 25734 w 5825291"/>
                <a:gd name="connsiteY537" fmla="*/ 13150804 h 15280806"/>
                <a:gd name="connsiteX538" fmla="*/ 272243 w 5825291"/>
                <a:gd name="connsiteY538" fmla="*/ 13177869 h 15280806"/>
                <a:gd name="connsiteX539" fmla="*/ 255989 w 5825291"/>
                <a:gd name="connsiteY539" fmla="*/ 13267183 h 15280806"/>
                <a:gd name="connsiteX540" fmla="*/ 131381 w 5825291"/>
                <a:gd name="connsiteY540" fmla="*/ 13253650 h 15280806"/>
                <a:gd name="connsiteX541" fmla="*/ 128672 w 5825291"/>
                <a:gd name="connsiteY541" fmla="*/ 13278008 h 15280806"/>
                <a:gd name="connsiteX542" fmla="*/ 253281 w 5825291"/>
                <a:gd name="connsiteY542" fmla="*/ 13291541 h 15280806"/>
                <a:gd name="connsiteX543" fmla="*/ 255989 w 5825291"/>
                <a:gd name="connsiteY543" fmla="*/ 13696160 h 15280806"/>
                <a:gd name="connsiteX544" fmla="*/ 1354 w 5825291"/>
                <a:gd name="connsiteY544" fmla="*/ 13535124 h 15280806"/>
                <a:gd name="connsiteX545" fmla="*/ 1354 w 5825291"/>
                <a:gd name="connsiteY545" fmla="*/ 13655563 h 15280806"/>
                <a:gd name="connsiteX546" fmla="*/ 71785 w 5825291"/>
                <a:gd name="connsiteY546" fmla="*/ 13688041 h 15280806"/>
                <a:gd name="connsiteX547" fmla="*/ 46051 w 5825291"/>
                <a:gd name="connsiteY547" fmla="*/ 13782768 h 15280806"/>
                <a:gd name="connsiteX548" fmla="*/ 1354 w 5825291"/>
                <a:gd name="connsiteY548" fmla="*/ 13790887 h 15280806"/>
                <a:gd name="connsiteX549" fmla="*/ 1354 w 5825291"/>
                <a:gd name="connsiteY549" fmla="*/ 13945157 h 15280806"/>
                <a:gd name="connsiteX550" fmla="*/ 98874 w 5825291"/>
                <a:gd name="connsiteY550" fmla="*/ 14306472 h 15280806"/>
                <a:gd name="connsiteX551" fmla="*/ 1354 w 5825291"/>
                <a:gd name="connsiteY551" fmla="*/ 15019631 h 15280806"/>
                <a:gd name="connsiteX552" fmla="*/ 1354 w 5825291"/>
                <a:gd name="connsiteY552" fmla="*/ 15280806 h 15280806"/>
                <a:gd name="connsiteX553" fmla="*/ 488953 w 5825291"/>
                <a:gd name="connsiteY553" fmla="*/ 14100780 h 15280806"/>
                <a:gd name="connsiteX554" fmla="*/ 3363079 w 5825291"/>
                <a:gd name="connsiteY554" fmla="*/ 14276701 h 15280806"/>
                <a:gd name="connsiteX555" fmla="*/ 3394231 w 5825291"/>
                <a:gd name="connsiteY555" fmla="*/ 14272641 h 15280806"/>
                <a:gd name="connsiteX556" fmla="*/ 3398294 w 5825291"/>
                <a:gd name="connsiteY556" fmla="*/ 14241517 h 15280806"/>
                <a:gd name="connsiteX557" fmla="*/ 3222217 w 5825291"/>
                <a:gd name="connsiteY557" fmla="*/ 11369937 h 15280806"/>
                <a:gd name="connsiteX558" fmla="*/ 5799719 w 5825291"/>
                <a:gd name="connsiteY558" fmla="*/ 10087064 h 15280806"/>
                <a:gd name="connsiteX559" fmla="*/ 5813264 w 5825291"/>
                <a:gd name="connsiteY559" fmla="*/ 10039701 h 15280806"/>
                <a:gd name="connsiteX560" fmla="*/ 4223149 w 5825291"/>
                <a:gd name="connsiteY560" fmla="*/ 7640403 h 15280806"/>
                <a:gd name="connsiteX561" fmla="*/ 5813264 w 5825291"/>
                <a:gd name="connsiteY561" fmla="*/ 5241106 h 15280806"/>
                <a:gd name="connsiteX562" fmla="*/ 5799719 w 5825291"/>
                <a:gd name="connsiteY562" fmla="*/ 5193742 h 15280806"/>
                <a:gd name="connsiteX563" fmla="*/ 3222217 w 5825291"/>
                <a:gd name="connsiteY563" fmla="*/ 3910869 h 15280806"/>
                <a:gd name="connsiteX564" fmla="*/ 3398294 w 5825291"/>
                <a:gd name="connsiteY564" fmla="*/ 1039290 h 15280806"/>
                <a:gd name="connsiteX565" fmla="*/ 3394231 w 5825291"/>
                <a:gd name="connsiteY565" fmla="*/ 1008165 h 15280806"/>
                <a:gd name="connsiteX566" fmla="*/ 3363079 w 5825291"/>
                <a:gd name="connsiteY566" fmla="*/ 1004105 h 15280806"/>
                <a:gd name="connsiteX567" fmla="*/ 488953 w 5825291"/>
                <a:gd name="connsiteY567" fmla="*/ 1180027 h 15280806"/>
                <a:gd name="connsiteX568" fmla="*/ 1354 w 5825291"/>
                <a:gd name="connsiteY568" fmla="*/ 0 h 15280806"/>
                <a:gd name="connsiteX569" fmla="*/ 1354 w 5825291"/>
                <a:gd name="connsiteY569" fmla="*/ 261176 h 15280806"/>
                <a:gd name="connsiteX570" fmla="*/ 97520 w 5825291"/>
                <a:gd name="connsiteY570" fmla="*/ 975687 h 15280806"/>
                <a:gd name="connsiteX571" fmla="*/ 1636166 w 5825291"/>
                <a:gd name="connsiteY571" fmla="*/ 5247872 h 15280806"/>
                <a:gd name="connsiteX572" fmla="*/ 1634811 w 5825291"/>
                <a:gd name="connsiteY572" fmla="*/ 5235693 h 15280806"/>
                <a:gd name="connsiteX573" fmla="*/ 1829851 w 5825291"/>
                <a:gd name="connsiteY573" fmla="*/ 5203215 h 15280806"/>
                <a:gd name="connsiteX574" fmla="*/ 1638874 w 5825291"/>
                <a:gd name="connsiteY574" fmla="*/ 5257345 h 15280806"/>
                <a:gd name="connsiteX575" fmla="*/ 1636166 w 5825291"/>
                <a:gd name="connsiteY575" fmla="*/ 5247872 h 15280806"/>
                <a:gd name="connsiteX576" fmla="*/ 1739103 w 5825291"/>
                <a:gd name="connsiteY576" fmla="*/ 4767471 h 15280806"/>
                <a:gd name="connsiteX577" fmla="*/ 1730976 w 5825291"/>
                <a:gd name="connsiteY577" fmla="*/ 4748526 h 15280806"/>
                <a:gd name="connsiteX578" fmla="*/ 1775673 w 5825291"/>
                <a:gd name="connsiteY578" fmla="*/ 4630794 h 15280806"/>
                <a:gd name="connsiteX579" fmla="*/ 1911117 w 5825291"/>
                <a:gd name="connsiteY579" fmla="*/ 4667331 h 15280806"/>
                <a:gd name="connsiteX580" fmla="*/ 1874547 w 5825291"/>
                <a:gd name="connsiteY580" fmla="*/ 4802655 h 15280806"/>
                <a:gd name="connsiteX581" fmla="*/ 1739103 w 5825291"/>
                <a:gd name="connsiteY581" fmla="*/ 4767471 h 15280806"/>
                <a:gd name="connsiteX582" fmla="*/ 1202744 w 5825291"/>
                <a:gd name="connsiteY582" fmla="*/ 5802701 h 15280806"/>
                <a:gd name="connsiteX583" fmla="*/ 1470924 w 5825291"/>
                <a:gd name="connsiteY583" fmla="*/ 5691735 h 15280806"/>
                <a:gd name="connsiteX584" fmla="*/ 1202744 w 5825291"/>
                <a:gd name="connsiteY584" fmla="*/ 5802701 h 15280806"/>
                <a:gd name="connsiteX585" fmla="*/ 1874547 w 5825291"/>
                <a:gd name="connsiteY585" fmla="*/ 10480858 h 15280806"/>
                <a:gd name="connsiteX586" fmla="*/ 1911117 w 5825291"/>
                <a:gd name="connsiteY586" fmla="*/ 10616182 h 15280806"/>
                <a:gd name="connsiteX587" fmla="*/ 1775673 w 5825291"/>
                <a:gd name="connsiteY587" fmla="*/ 10652719 h 15280806"/>
                <a:gd name="connsiteX588" fmla="*/ 1730976 w 5825291"/>
                <a:gd name="connsiteY588" fmla="*/ 10534988 h 15280806"/>
                <a:gd name="connsiteX589" fmla="*/ 1739103 w 5825291"/>
                <a:gd name="connsiteY589" fmla="*/ 10516042 h 15280806"/>
                <a:gd name="connsiteX590" fmla="*/ 1874547 w 5825291"/>
                <a:gd name="connsiteY590" fmla="*/ 10480858 h 15280806"/>
                <a:gd name="connsiteX591" fmla="*/ 1829851 w 5825291"/>
                <a:gd name="connsiteY591" fmla="*/ 10080298 h 15280806"/>
                <a:gd name="connsiteX592" fmla="*/ 1634811 w 5825291"/>
                <a:gd name="connsiteY592" fmla="*/ 10047821 h 15280806"/>
                <a:gd name="connsiteX593" fmla="*/ 1636166 w 5825291"/>
                <a:gd name="connsiteY593" fmla="*/ 10035641 h 15280806"/>
                <a:gd name="connsiteX594" fmla="*/ 1640229 w 5825291"/>
                <a:gd name="connsiteY594" fmla="*/ 10024815 h 15280806"/>
                <a:gd name="connsiteX595" fmla="*/ 1829851 w 5825291"/>
                <a:gd name="connsiteY595" fmla="*/ 10080298 h 15280806"/>
                <a:gd name="connsiteX596" fmla="*/ 1470924 w 5825291"/>
                <a:gd name="connsiteY596" fmla="*/ 9593131 h 15280806"/>
                <a:gd name="connsiteX597" fmla="*/ 1202744 w 5825291"/>
                <a:gd name="connsiteY597" fmla="*/ 9482165 h 15280806"/>
                <a:gd name="connsiteX598" fmla="*/ 1470924 w 5825291"/>
                <a:gd name="connsiteY598" fmla="*/ 9593131 h 15280806"/>
                <a:gd name="connsiteX599" fmla="*/ 727335 w 5825291"/>
                <a:gd name="connsiteY599" fmla="*/ 1208445 h 15280806"/>
                <a:gd name="connsiteX600" fmla="*/ 780158 w 5825291"/>
                <a:gd name="connsiteY600" fmla="*/ 1403312 h 15280806"/>
                <a:gd name="connsiteX601" fmla="*/ 585119 w 5825291"/>
                <a:gd name="connsiteY601" fmla="*/ 1456088 h 15280806"/>
                <a:gd name="connsiteX602" fmla="*/ 532296 w 5825291"/>
                <a:gd name="connsiteY602" fmla="*/ 1261221 h 15280806"/>
                <a:gd name="connsiteX603" fmla="*/ 727335 w 5825291"/>
                <a:gd name="connsiteY603" fmla="*/ 1208445 h 15280806"/>
                <a:gd name="connsiteX604" fmla="*/ 766614 w 5825291"/>
                <a:gd name="connsiteY604" fmla="*/ 1204385 h 15280806"/>
                <a:gd name="connsiteX605" fmla="*/ 766614 w 5825291"/>
                <a:gd name="connsiteY605" fmla="*/ 1205739 h 15280806"/>
                <a:gd name="connsiteX606" fmla="*/ 765260 w 5825291"/>
                <a:gd name="connsiteY606" fmla="*/ 1204385 h 15280806"/>
                <a:gd name="connsiteX607" fmla="*/ 766614 w 5825291"/>
                <a:gd name="connsiteY607" fmla="*/ 1204385 h 15280806"/>
                <a:gd name="connsiteX608" fmla="*/ 104292 w 5825291"/>
                <a:gd name="connsiteY608" fmla="*/ 1504805 h 15280806"/>
                <a:gd name="connsiteX609" fmla="*/ 41988 w 5825291"/>
                <a:gd name="connsiteY609" fmla="*/ 1369481 h 15280806"/>
                <a:gd name="connsiteX610" fmla="*/ 66368 w 5825291"/>
                <a:gd name="connsiteY610" fmla="*/ 1315351 h 15280806"/>
                <a:gd name="connsiteX611" fmla="*/ 234318 w 5825291"/>
                <a:gd name="connsiteY611" fmla="*/ 1281520 h 15280806"/>
                <a:gd name="connsiteX612" fmla="*/ 281724 w 5825291"/>
                <a:gd name="connsiteY612" fmla="*/ 1458795 h 15280806"/>
                <a:gd name="connsiteX613" fmla="*/ 274952 w 5825291"/>
                <a:gd name="connsiteY613" fmla="*/ 1468267 h 15280806"/>
                <a:gd name="connsiteX614" fmla="*/ 216711 w 5825291"/>
                <a:gd name="connsiteY614" fmla="*/ 1512924 h 15280806"/>
                <a:gd name="connsiteX615" fmla="*/ 104292 w 5825291"/>
                <a:gd name="connsiteY615" fmla="*/ 1504805 h 15280806"/>
                <a:gd name="connsiteX616" fmla="*/ 121900 w 5825291"/>
                <a:gd name="connsiteY616" fmla="*/ 1558935 h 15280806"/>
                <a:gd name="connsiteX617" fmla="*/ 123254 w 5825291"/>
                <a:gd name="connsiteY617" fmla="*/ 1558935 h 15280806"/>
                <a:gd name="connsiteX618" fmla="*/ 123254 w 5825291"/>
                <a:gd name="connsiteY618" fmla="*/ 1558935 h 15280806"/>
                <a:gd name="connsiteX619" fmla="*/ 121900 w 5825291"/>
                <a:gd name="connsiteY619" fmla="*/ 1560288 h 15280806"/>
                <a:gd name="connsiteX620" fmla="*/ 121900 w 5825291"/>
                <a:gd name="connsiteY620" fmla="*/ 1558935 h 15280806"/>
                <a:gd name="connsiteX621" fmla="*/ 342674 w 5825291"/>
                <a:gd name="connsiteY621" fmla="*/ 1686139 h 15280806"/>
                <a:gd name="connsiteX622" fmla="*/ 342674 w 5825291"/>
                <a:gd name="connsiteY622" fmla="*/ 1686139 h 15280806"/>
                <a:gd name="connsiteX623" fmla="*/ 344028 w 5825291"/>
                <a:gd name="connsiteY623" fmla="*/ 1687493 h 15280806"/>
                <a:gd name="connsiteX624" fmla="*/ 342674 w 5825291"/>
                <a:gd name="connsiteY624" fmla="*/ 1688846 h 15280806"/>
                <a:gd name="connsiteX625" fmla="*/ 342674 w 5825291"/>
                <a:gd name="connsiteY625" fmla="*/ 1686139 h 15280806"/>
                <a:gd name="connsiteX626" fmla="*/ 400915 w 5825291"/>
                <a:gd name="connsiteY626" fmla="*/ 1676667 h 15280806"/>
                <a:gd name="connsiteX627" fmla="*/ 338610 w 5825291"/>
                <a:gd name="connsiteY627" fmla="*/ 1585999 h 15280806"/>
                <a:gd name="connsiteX628" fmla="*/ 348092 w 5825291"/>
                <a:gd name="connsiteY628" fmla="*/ 1511571 h 15280806"/>
                <a:gd name="connsiteX629" fmla="*/ 353509 w 5825291"/>
                <a:gd name="connsiteY629" fmla="*/ 1499392 h 15280806"/>
                <a:gd name="connsiteX630" fmla="*/ 529587 w 5825291"/>
                <a:gd name="connsiteY630" fmla="*/ 1452028 h 15280806"/>
                <a:gd name="connsiteX631" fmla="*/ 583764 w 5825291"/>
                <a:gd name="connsiteY631" fmla="*/ 1615771 h 15280806"/>
                <a:gd name="connsiteX632" fmla="*/ 551258 w 5825291"/>
                <a:gd name="connsiteY632" fmla="*/ 1659075 h 15280806"/>
                <a:gd name="connsiteX633" fmla="*/ 400915 w 5825291"/>
                <a:gd name="connsiteY633" fmla="*/ 1676667 h 15280806"/>
                <a:gd name="connsiteX634" fmla="*/ 365699 w 5825291"/>
                <a:gd name="connsiteY634" fmla="*/ 1844469 h 15280806"/>
                <a:gd name="connsiteX635" fmla="*/ 339965 w 5825291"/>
                <a:gd name="connsiteY635" fmla="*/ 1749742 h 15280806"/>
                <a:gd name="connsiteX636" fmla="*/ 434776 w 5825291"/>
                <a:gd name="connsiteY636" fmla="*/ 1724030 h 15280806"/>
                <a:gd name="connsiteX637" fmla="*/ 467282 w 5825291"/>
                <a:gd name="connsiteY637" fmla="*/ 1801165 h 15280806"/>
                <a:gd name="connsiteX638" fmla="*/ 456447 w 5825291"/>
                <a:gd name="connsiteY638" fmla="*/ 1822817 h 15280806"/>
                <a:gd name="connsiteX639" fmla="*/ 365699 w 5825291"/>
                <a:gd name="connsiteY639" fmla="*/ 1844469 h 15280806"/>
                <a:gd name="connsiteX640" fmla="*/ 437485 w 5825291"/>
                <a:gd name="connsiteY640" fmla="*/ 1871533 h 15280806"/>
                <a:gd name="connsiteX641" fmla="*/ 432067 w 5825291"/>
                <a:gd name="connsiteY641" fmla="*/ 1886419 h 15280806"/>
                <a:gd name="connsiteX642" fmla="*/ 423940 w 5825291"/>
                <a:gd name="connsiteY642" fmla="*/ 1875593 h 15280806"/>
                <a:gd name="connsiteX643" fmla="*/ 437485 w 5825291"/>
                <a:gd name="connsiteY643" fmla="*/ 1871533 h 15280806"/>
                <a:gd name="connsiteX644" fmla="*/ 360282 w 5825291"/>
                <a:gd name="connsiteY644" fmla="*/ 1948668 h 15280806"/>
                <a:gd name="connsiteX645" fmla="*/ 396851 w 5825291"/>
                <a:gd name="connsiteY645" fmla="*/ 1885066 h 15280806"/>
                <a:gd name="connsiteX646" fmla="*/ 360282 w 5825291"/>
                <a:gd name="connsiteY646" fmla="*/ 1948668 h 15280806"/>
                <a:gd name="connsiteX647" fmla="*/ 231610 w 5825291"/>
                <a:gd name="connsiteY647" fmla="*/ 3994770 h 15280806"/>
                <a:gd name="connsiteX648" fmla="*/ 591891 w 5825291"/>
                <a:gd name="connsiteY648" fmla="*/ 3200417 h 15280806"/>
                <a:gd name="connsiteX649" fmla="*/ 433421 w 5825291"/>
                <a:gd name="connsiteY649" fmla="*/ 2729489 h 15280806"/>
                <a:gd name="connsiteX650" fmla="*/ 197749 w 5825291"/>
                <a:gd name="connsiteY650" fmla="*/ 2139475 h 15280806"/>
                <a:gd name="connsiteX651" fmla="*/ 277661 w 5825291"/>
                <a:gd name="connsiteY651" fmla="*/ 2131356 h 15280806"/>
                <a:gd name="connsiteX652" fmla="*/ 279015 w 5825291"/>
                <a:gd name="connsiteY652" fmla="*/ 2131356 h 15280806"/>
                <a:gd name="connsiteX653" fmla="*/ 296623 w 5825291"/>
                <a:gd name="connsiteY653" fmla="*/ 2199018 h 15280806"/>
                <a:gd name="connsiteX654" fmla="*/ 583764 w 5825291"/>
                <a:gd name="connsiteY654" fmla="*/ 2807977 h 15280806"/>
                <a:gd name="connsiteX655" fmla="*/ 566157 w 5825291"/>
                <a:gd name="connsiteY655" fmla="*/ 3733594 h 15280806"/>
                <a:gd name="connsiteX656" fmla="*/ 333193 w 5825291"/>
                <a:gd name="connsiteY656" fmla="*/ 4004242 h 15280806"/>
                <a:gd name="connsiteX657" fmla="*/ 231610 w 5825291"/>
                <a:gd name="connsiteY657" fmla="*/ 3994770 h 15280806"/>
                <a:gd name="connsiteX658" fmla="*/ 625752 w 5825291"/>
                <a:gd name="connsiteY658" fmla="*/ 3799903 h 15280806"/>
                <a:gd name="connsiteX659" fmla="*/ 548549 w 5825291"/>
                <a:gd name="connsiteY659" fmla="*/ 3851326 h 15280806"/>
                <a:gd name="connsiteX660" fmla="*/ 600018 w 5825291"/>
                <a:gd name="connsiteY660" fmla="*/ 3774191 h 15280806"/>
                <a:gd name="connsiteX661" fmla="*/ 740880 w 5825291"/>
                <a:gd name="connsiteY661" fmla="*/ 3001490 h 15280806"/>
                <a:gd name="connsiteX662" fmla="*/ 1181073 w 5825291"/>
                <a:gd name="connsiteY662" fmla="*/ 3219362 h 15280806"/>
                <a:gd name="connsiteX663" fmla="*/ 1399138 w 5825291"/>
                <a:gd name="connsiteY663" fmla="*/ 3659166 h 15280806"/>
                <a:gd name="connsiteX664" fmla="*/ 625752 w 5825291"/>
                <a:gd name="connsiteY664" fmla="*/ 3799903 h 15280806"/>
                <a:gd name="connsiteX665" fmla="*/ 1713369 w 5825291"/>
                <a:gd name="connsiteY665" fmla="*/ 3617216 h 15280806"/>
                <a:gd name="connsiteX666" fmla="*/ 1630748 w 5825291"/>
                <a:gd name="connsiteY666" fmla="*/ 3668639 h 15280806"/>
                <a:gd name="connsiteX667" fmla="*/ 1521038 w 5825291"/>
                <a:gd name="connsiteY667" fmla="*/ 3692997 h 15280806"/>
                <a:gd name="connsiteX668" fmla="*/ 1465506 w 5825291"/>
                <a:gd name="connsiteY668" fmla="*/ 3675405 h 15280806"/>
                <a:gd name="connsiteX669" fmla="*/ 1430290 w 5825291"/>
                <a:gd name="connsiteY669" fmla="*/ 3494071 h 15280806"/>
                <a:gd name="connsiteX670" fmla="*/ 1442480 w 5825291"/>
                <a:gd name="connsiteY670" fmla="*/ 3490011 h 15280806"/>
                <a:gd name="connsiteX671" fmla="*/ 1735040 w 5825291"/>
                <a:gd name="connsiteY671" fmla="*/ 3536021 h 15280806"/>
                <a:gd name="connsiteX672" fmla="*/ 1736394 w 5825291"/>
                <a:gd name="connsiteY672" fmla="*/ 3588797 h 15280806"/>
                <a:gd name="connsiteX673" fmla="*/ 1713369 w 5825291"/>
                <a:gd name="connsiteY673" fmla="*/ 3617216 h 15280806"/>
                <a:gd name="connsiteX674" fmla="*/ 1767547 w 5825291"/>
                <a:gd name="connsiteY674" fmla="*/ 3591504 h 15280806"/>
                <a:gd name="connsiteX675" fmla="*/ 1798699 w 5825291"/>
                <a:gd name="connsiteY675" fmla="*/ 3814789 h 15280806"/>
                <a:gd name="connsiteX676" fmla="*/ 1572507 w 5825291"/>
                <a:gd name="connsiteY676" fmla="*/ 3710589 h 15280806"/>
                <a:gd name="connsiteX677" fmla="*/ 1698470 w 5825291"/>
                <a:gd name="connsiteY677" fmla="*/ 3661872 h 15280806"/>
                <a:gd name="connsiteX678" fmla="*/ 1767547 w 5825291"/>
                <a:gd name="connsiteY678" fmla="*/ 3591504 h 15280806"/>
                <a:gd name="connsiteX679" fmla="*/ 1649710 w 5825291"/>
                <a:gd name="connsiteY679" fmla="*/ 3456180 h 15280806"/>
                <a:gd name="connsiteX680" fmla="*/ 1540000 w 5825291"/>
                <a:gd name="connsiteY680" fmla="*/ 3448060 h 15280806"/>
                <a:gd name="connsiteX681" fmla="*/ 1617203 w 5825291"/>
                <a:gd name="connsiteY681" fmla="*/ 3385811 h 15280806"/>
                <a:gd name="connsiteX682" fmla="*/ 1668672 w 5825291"/>
                <a:gd name="connsiteY682" fmla="*/ 3282965 h 15280806"/>
                <a:gd name="connsiteX683" fmla="*/ 1743167 w 5825291"/>
                <a:gd name="connsiteY683" fmla="*/ 3496777 h 15280806"/>
                <a:gd name="connsiteX684" fmla="*/ 1649710 w 5825291"/>
                <a:gd name="connsiteY684" fmla="*/ 3456180 h 15280806"/>
                <a:gd name="connsiteX685" fmla="*/ 1571152 w 5825291"/>
                <a:gd name="connsiteY685" fmla="*/ 3396637 h 15280806"/>
                <a:gd name="connsiteX686" fmla="*/ 1438417 w 5825291"/>
                <a:gd name="connsiteY686" fmla="*/ 3464299 h 15280806"/>
                <a:gd name="connsiteX687" fmla="*/ 1424873 w 5825291"/>
                <a:gd name="connsiteY687" fmla="*/ 3468359 h 15280806"/>
                <a:gd name="connsiteX688" fmla="*/ 1339543 w 5825291"/>
                <a:gd name="connsiteY688" fmla="*/ 3259960 h 15280806"/>
                <a:gd name="connsiteX689" fmla="*/ 1470924 w 5825291"/>
                <a:gd name="connsiteY689" fmla="*/ 3207183 h 15280806"/>
                <a:gd name="connsiteX690" fmla="*/ 1630748 w 5825291"/>
                <a:gd name="connsiteY690" fmla="*/ 3247780 h 15280806"/>
                <a:gd name="connsiteX691" fmla="*/ 1571152 w 5825291"/>
                <a:gd name="connsiteY691" fmla="*/ 3396637 h 15280806"/>
                <a:gd name="connsiteX692" fmla="*/ 1529165 w 5825291"/>
                <a:gd name="connsiteY692" fmla="*/ 3178765 h 15280806"/>
                <a:gd name="connsiteX693" fmla="*/ 1399138 w 5825291"/>
                <a:gd name="connsiteY693" fmla="*/ 3203124 h 15280806"/>
                <a:gd name="connsiteX694" fmla="*/ 1465506 w 5825291"/>
                <a:gd name="connsiteY694" fmla="*/ 3105690 h 15280806"/>
                <a:gd name="connsiteX695" fmla="*/ 1485823 w 5825291"/>
                <a:gd name="connsiteY695" fmla="*/ 2983898 h 15280806"/>
                <a:gd name="connsiteX696" fmla="*/ 1636166 w 5825291"/>
                <a:gd name="connsiteY696" fmla="*/ 3208536 h 15280806"/>
                <a:gd name="connsiteX697" fmla="*/ 1529165 w 5825291"/>
                <a:gd name="connsiteY697" fmla="*/ 3178765 h 15280806"/>
                <a:gd name="connsiteX698" fmla="*/ 1450607 w 5825291"/>
                <a:gd name="connsiteY698" fmla="*/ 3070506 h 15280806"/>
                <a:gd name="connsiteX699" fmla="*/ 1416746 w 5825291"/>
                <a:gd name="connsiteY699" fmla="*/ 3140874 h 15280806"/>
                <a:gd name="connsiteX700" fmla="*/ 1323290 w 5825291"/>
                <a:gd name="connsiteY700" fmla="*/ 3236955 h 15280806"/>
                <a:gd name="connsiteX701" fmla="*/ 1251504 w 5825291"/>
                <a:gd name="connsiteY701" fmla="*/ 3148994 h 15280806"/>
                <a:gd name="connsiteX702" fmla="*/ 1163465 w 5825291"/>
                <a:gd name="connsiteY702" fmla="*/ 3077272 h 15280806"/>
                <a:gd name="connsiteX703" fmla="*/ 1259631 w 5825291"/>
                <a:gd name="connsiteY703" fmla="*/ 2983898 h 15280806"/>
                <a:gd name="connsiteX704" fmla="*/ 1330062 w 5825291"/>
                <a:gd name="connsiteY704" fmla="*/ 2950067 h 15280806"/>
                <a:gd name="connsiteX705" fmla="*/ 1427582 w 5825291"/>
                <a:gd name="connsiteY705" fmla="*/ 2973072 h 15280806"/>
                <a:gd name="connsiteX706" fmla="*/ 1450607 w 5825291"/>
                <a:gd name="connsiteY706" fmla="*/ 3070506 h 15280806"/>
                <a:gd name="connsiteX707" fmla="*/ 1508848 w 5825291"/>
                <a:gd name="connsiteY707" fmla="*/ 2893231 h 15280806"/>
                <a:gd name="connsiteX708" fmla="*/ 1426227 w 5825291"/>
                <a:gd name="connsiteY708" fmla="*/ 2818803 h 15280806"/>
                <a:gd name="connsiteX709" fmla="*/ 1426227 w 5825291"/>
                <a:gd name="connsiteY709" fmla="*/ 2818803 h 15280806"/>
                <a:gd name="connsiteX710" fmla="*/ 1721495 w 5825291"/>
                <a:gd name="connsiteY710" fmla="*/ 2361407 h 15280806"/>
                <a:gd name="connsiteX711" fmla="*/ 2241601 w 5825291"/>
                <a:gd name="connsiteY711" fmla="*/ 2162480 h 15280806"/>
                <a:gd name="connsiteX712" fmla="*/ 2042498 w 5825291"/>
                <a:gd name="connsiteY712" fmla="*/ 2682125 h 15280806"/>
                <a:gd name="connsiteX713" fmla="*/ 1584697 w 5825291"/>
                <a:gd name="connsiteY713" fmla="*/ 2977132 h 15280806"/>
                <a:gd name="connsiteX714" fmla="*/ 1584697 w 5825291"/>
                <a:gd name="connsiteY714" fmla="*/ 2977132 h 15280806"/>
                <a:gd name="connsiteX715" fmla="*/ 1508848 w 5825291"/>
                <a:gd name="connsiteY715" fmla="*/ 2893231 h 15280806"/>
                <a:gd name="connsiteX716" fmla="*/ 1416746 w 5825291"/>
                <a:gd name="connsiteY716" fmla="*/ 2916236 h 15280806"/>
                <a:gd name="connsiteX717" fmla="*/ 1294846 w 5825291"/>
                <a:gd name="connsiteY717" fmla="*/ 2936535 h 15280806"/>
                <a:gd name="connsiteX718" fmla="*/ 1197326 w 5825291"/>
                <a:gd name="connsiteY718" fmla="*/ 3002844 h 15280806"/>
                <a:gd name="connsiteX719" fmla="*/ 1221706 w 5825291"/>
                <a:gd name="connsiteY719" fmla="*/ 2872932 h 15280806"/>
                <a:gd name="connsiteX720" fmla="*/ 1191909 w 5825291"/>
                <a:gd name="connsiteY720" fmla="*/ 2767380 h 15280806"/>
                <a:gd name="connsiteX721" fmla="*/ 1416746 w 5825291"/>
                <a:gd name="connsiteY721" fmla="*/ 2916236 h 15280806"/>
                <a:gd name="connsiteX722" fmla="*/ 1151275 w 5825291"/>
                <a:gd name="connsiteY722" fmla="*/ 2770086 h 15280806"/>
                <a:gd name="connsiteX723" fmla="*/ 1193263 w 5825291"/>
                <a:gd name="connsiteY723" fmla="*/ 2929769 h 15280806"/>
                <a:gd name="connsiteX724" fmla="*/ 1140440 w 5825291"/>
                <a:gd name="connsiteY724" fmla="*/ 3061033 h 15280806"/>
                <a:gd name="connsiteX725" fmla="*/ 931856 w 5825291"/>
                <a:gd name="connsiteY725" fmla="*/ 2975779 h 15280806"/>
                <a:gd name="connsiteX726" fmla="*/ 935919 w 5825291"/>
                <a:gd name="connsiteY726" fmla="*/ 2962246 h 15280806"/>
                <a:gd name="connsiteX727" fmla="*/ 1003641 w 5825291"/>
                <a:gd name="connsiteY727" fmla="*/ 2829629 h 15280806"/>
                <a:gd name="connsiteX728" fmla="*/ 1151275 w 5825291"/>
                <a:gd name="connsiteY728" fmla="*/ 2770086 h 15280806"/>
                <a:gd name="connsiteX729" fmla="*/ 1015831 w 5825291"/>
                <a:gd name="connsiteY729" fmla="*/ 2783619 h 15280806"/>
                <a:gd name="connsiteX730" fmla="*/ 953527 w 5825291"/>
                <a:gd name="connsiteY730" fmla="*/ 2860753 h 15280806"/>
                <a:gd name="connsiteX731" fmla="*/ 945400 w 5825291"/>
                <a:gd name="connsiteY731" fmla="*/ 2751141 h 15280806"/>
                <a:gd name="connsiteX732" fmla="*/ 904767 w 5825291"/>
                <a:gd name="connsiteY732" fmla="*/ 2656414 h 15280806"/>
                <a:gd name="connsiteX733" fmla="*/ 1118769 w 5825291"/>
                <a:gd name="connsiteY733" fmla="*/ 2730842 h 15280806"/>
                <a:gd name="connsiteX734" fmla="*/ 1015831 w 5825291"/>
                <a:gd name="connsiteY734" fmla="*/ 2783619 h 15280806"/>
                <a:gd name="connsiteX735" fmla="*/ 865488 w 5825291"/>
                <a:gd name="connsiteY735" fmla="*/ 2665886 h 15280806"/>
                <a:gd name="connsiteX736" fmla="*/ 911539 w 5825291"/>
                <a:gd name="connsiteY736" fmla="*/ 2958187 h 15280806"/>
                <a:gd name="connsiteX737" fmla="*/ 907476 w 5825291"/>
                <a:gd name="connsiteY737" fmla="*/ 2970366 h 15280806"/>
                <a:gd name="connsiteX738" fmla="*/ 725981 w 5825291"/>
                <a:gd name="connsiteY738" fmla="*/ 2935182 h 15280806"/>
                <a:gd name="connsiteX739" fmla="*/ 708373 w 5825291"/>
                <a:gd name="connsiteY739" fmla="*/ 2879699 h 15280806"/>
                <a:gd name="connsiteX740" fmla="*/ 732753 w 5825291"/>
                <a:gd name="connsiteY740" fmla="*/ 2770086 h 15280806"/>
                <a:gd name="connsiteX741" fmla="*/ 784222 w 5825291"/>
                <a:gd name="connsiteY741" fmla="*/ 2687538 h 15280806"/>
                <a:gd name="connsiteX742" fmla="*/ 811311 w 5825291"/>
                <a:gd name="connsiteY742" fmla="*/ 2664533 h 15280806"/>
                <a:gd name="connsiteX743" fmla="*/ 865488 w 5825291"/>
                <a:gd name="connsiteY743" fmla="*/ 2665886 h 15280806"/>
                <a:gd name="connsiteX744" fmla="*/ 738171 w 5825291"/>
                <a:gd name="connsiteY744" fmla="*/ 2705131 h 15280806"/>
                <a:gd name="connsiteX745" fmla="*/ 689411 w 5825291"/>
                <a:gd name="connsiteY745" fmla="*/ 2830982 h 15280806"/>
                <a:gd name="connsiteX746" fmla="*/ 585119 w 5825291"/>
                <a:gd name="connsiteY746" fmla="*/ 2604991 h 15280806"/>
                <a:gd name="connsiteX747" fmla="*/ 808602 w 5825291"/>
                <a:gd name="connsiteY747" fmla="*/ 2636115 h 15280806"/>
                <a:gd name="connsiteX748" fmla="*/ 738171 w 5825291"/>
                <a:gd name="connsiteY748" fmla="*/ 2705131 h 15280806"/>
                <a:gd name="connsiteX749" fmla="*/ 2263272 w 5825291"/>
                <a:gd name="connsiteY749" fmla="*/ 4203169 h 15280806"/>
                <a:gd name="connsiteX750" fmla="*/ 1672736 w 5825291"/>
                <a:gd name="connsiteY750" fmla="*/ 3967705 h 15280806"/>
                <a:gd name="connsiteX751" fmla="*/ 1201390 w 5825291"/>
                <a:gd name="connsiteY751" fmla="*/ 3809376 h 15280806"/>
                <a:gd name="connsiteX752" fmla="*/ 406332 w 5825291"/>
                <a:gd name="connsiteY752" fmla="*/ 4169338 h 15280806"/>
                <a:gd name="connsiteX753" fmla="*/ 398206 w 5825291"/>
                <a:gd name="connsiteY753" fmla="*/ 4067845 h 15280806"/>
                <a:gd name="connsiteX754" fmla="*/ 669094 w 5825291"/>
                <a:gd name="connsiteY754" fmla="*/ 3835087 h 15280806"/>
                <a:gd name="connsiteX755" fmla="*/ 1595532 w 5825291"/>
                <a:gd name="connsiteY755" fmla="*/ 3817495 h 15280806"/>
                <a:gd name="connsiteX756" fmla="*/ 2205031 w 5825291"/>
                <a:gd name="connsiteY756" fmla="*/ 4104383 h 15280806"/>
                <a:gd name="connsiteX757" fmla="*/ 2272753 w 5825291"/>
                <a:gd name="connsiteY757" fmla="*/ 4121975 h 15280806"/>
                <a:gd name="connsiteX758" fmla="*/ 2272753 w 5825291"/>
                <a:gd name="connsiteY758" fmla="*/ 4123328 h 15280806"/>
                <a:gd name="connsiteX759" fmla="*/ 2263272 w 5825291"/>
                <a:gd name="connsiteY759" fmla="*/ 4203169 h 15280806"/>
                <a:gd name="connsiteX760" fmla="*/ 2653351 w 5825291"/>
                <a:gd name="connsiteY760" fmla="*/ 4059725 h 15280806"/>
                <a:gd name="connsiteX761" fmla="*/ 2558540 w 5825291"/>
                <a:gd name="connsiteY761" fmla="*/ 4034014 h 15280806"/>
                <a:gd name="connsiteX762" fmla="*/ 2578857 w 5825291"/>
                <a:gd name="connsiteY762" fmla="*/ 3943347 h 15280806"/>
                <a:gd name="connsiteX763" fmla="*/ 2600528 w 5825291"/>
                <a:gd name="connsiteY763" fmla="*/ 3932521 h 15280806"/>
                <a:gd name="connsiteX764" fmla="*/ 2677731 w 5825291"/>
                <a:gd name="connsiteY764" fmla="*/ 3964999 h 15280806"/>
                <a:gd name="connsiteX765" fmla="*/ 2653351 w 5825291"/>
                <a:gd name="connsiteY765" fmla="*/ 4059725 h 15280806"/>
                <a:gd name="connsiteX766" fmla="*/ 2714301 w 5825291"/>
                <a:gd name="connsiteY766" fmla="*/ 4055666 h 15280806"/>
                <a:gd name="connsiteX767" fmla="*/ 2715656 w 5825291"/>
                <a:gd name="connsiteY767" fmla="*/ 4057019 h 15280806"/>
                <a:gd name="connsiteX768" fmla="*/ 2715656 w 5825291"/>
                <a:gd name="connsiteY768" fmla="*/ 4057019 h 15280806"/>
                <a:gd name="connsiteX769" fmla="*/ 2712947 w 5825291"/>
                <a:gd name="connsiteY769" fmla="*/ 4057019 h 15280806"/>
                <a:gd name="connsiteX770" fmla="*/ 2714301 w 5825291"/>
                <a:gd name="connsiteY770" fmla="*/ 4055666 h 15280806"/>
                <a:gd name="connsiteX771" fmla="*/ 2452894 w 5825291"/>
                <a:gd name="connsiteY771" fmla="*/ 4039427 h 15280806"/>
                <a:gd name="connsiteX772" fmla="*/ 2516553 w 5825291"/>
                <a:gd name="connsiteY772" fmla="*/ 4002890 h 15280806"/>
                <a:gd name="connsiteX773" fmla="*/ 2452894 w 5825291"/>
                <a:gd name="connsiteY773" fmla="*/ 4039427 h 15280806"/>
                <a:gd name="connsiteX774" fmla="*/ 2527388 w 5825291"/>
                <a:gd name="connsiteY774" fmla="*/ 3975825 h 15280806"/>
                <a:gd name="connsiteX775" fmla="*/ 2516553 w 5825291"/>
                <a:gd name="connsiteY775" fmla="*/ 3967705 h 15280806"/>
                <a:gd name="connsiteX776" fmla="*/ 2531452 w 5825291"/>
                <a:gd name="connsiteY776" fmla="*/ 3962292 h 15280806"/>
                <a:gd name="connsiteX777" fmla="*/ 2527388 w 5825291"/>
                <a:gd name="connsiteY777" fmla="*/ 3975825 h 15280806"/>
                <a:gd name="connsiteX778" fmla="*/ 2841619 w 5825291"/>
                <a:gd name="connsiteY778" fmla="*/ 4277598 h 15280806"/>
                <a:gd name="connsiteX779" fmla="*/ 2842973 w 5825291"/>
                <a:gd name="connsiteY779" fmla="*/ 4276244 h 15280806"/>
                <a:gd name="connsiteX780" fmla="*/ 2842973 w 5825291"/>
                <a:gd name="connsiteY780" fmla="*/ 4276244 h 15280806"/>
                <a:gd name="connsiteX781" fmla="*/ 2842973 w 5825291"/>
                <a:gd name="connsiteY781" fmla="*/ 4277598 h 15280806"/>
                <a:gd name="connsiteX782" fmla="*/ 2841619 w 5825291"/>
                <a:gd name="connsiteY782" fmla="*/ 4277598 h 15280806"/>
                <a:gd name="connsiteX783" fmla="*/ 2890379 w 5825291"/>
                <a:gd name="connsiteY783" fmla="*/ 4185577 h 15280806"/>
                <a:gd name="connsiteX784" fmla="*/ 2935075 w 5825291"/>
                <a:gd name="connsiteY784" fmla="*/ 4127388 h 15280806"/>
                <a:gd name="connsiteX785" fmla="*/ 2944556 w 5825291"/>
                <a:gd name="connsiteY785" fmla="*/ 4120621 h 15280806"/>
                <a:gd name="connsiteX786" fmla="*/ 3121988 w 5825291"/>
                <a:gd name="connsiteY786" fmla="*/ 4167985 h 15280806"/>
                <a:gd name="connsiteX787" fmla="*/ 3088127 w 5825291"/>
                <a:gd name="connsiteY787" fmla="*/ 4335787 h 15280806"/>
                <a:gd name="connsiteX788" fmla="*/ 3033950 w 5825291"/>
                <a:gd name="connsiteY788" fmla="*/ 4360145 h 15280806"/>
                <a:gd name="connsiteX789" fmla="*/ 2898505 w 5825291"/>
                <a:gd name="connsiteY789" fmla="*/ 4297896 h 15280806"/>
                <a:gd name="connsiteX790" fmla="*/ 2890379 w 5825291"/>
                <a:gd name="connsiteY790" fmla="*/ 4185577 h 15280806"/>
                <a:gd name="connsiteX791" fmla="*/ 2783378 w 5825291"/>
                <a:gd name="connsiteY791" fmla="*/ 4425101 h 15280806"/>
                <a:gd name="connsiteX792" fmla="*/ 2809112 w 5825291"/>
                <a:gd name="connsiteY792" fmla="*/ 4330374 h 15280806"/>
                <a:gd name="connsiteX793" fmla="*/ 2903923 w 5825291"/>
                <a:gd name="connsiteY793" fmla="*/ 4356085 h 15280806"/>
                <a:gd name="connsiteX794" fmla="*/ 2893087 w 5825291"/>
                <a:gd name="connsiteY794" fmla="*/ 4438633 h 15280806"/>
                <a:gd name="connsiteX795" fmla="*/ 2871417 w 5825291"/>
                <a:gd name="connsiteY795" fmla="*/ 4453519 h 15280806"/>
                <a:gd name="connsiteX796" fmla="*/ 2783378 w 5825291"/>
                <a:gd name="connsiteY796" fmla="*/ 4425101 h 15280806"/>
                <a:gd name="connsiteX797" fmla="*/ 2726491 w 5825291"/>
                <a:gd name="connsiteY797" fmla="*/ 4513062 h 15280806"/>
                <a:gd name="connsiteX798" fmla="*/ 2790150 w 5825291"/>
                <a:gd name="connsiteY798" fmla="*/ 4476524 h 15280806"/>
                <a:gd name="connsiteX799" fmla="*/ 2726491 w 5825291"/>
                <a:gd name="connsiteY799" fmla="*/ 4513062 h 15280806"/>
                <a:gd name="connsiteX800" fmla="*/ 2818593 w 5825291"/>
                <a:gd name="connsiteY800" fmla="*/ 4480584 h 15280806"/>
                <a:gd name="connsiteX801" fmla="*/ 2832138 w 5825291"/>
                <a:gd name="connsiteY801" fmla="*/ 4483291 h 15280806"/>
                <a:gd name="connsiteX802" fmla="*/ 2819948 w 5825291"/>
                <a:gd name="connsiteY802" fmla="*/ 4492763 h 15280806"/>
                <a:gd name="connsiteX803" fmla="*/ 2818593 w 5825291"/>
                <a:gd name="connsiteY803" fmla="*/ 4480584 h 15280806"/>
                <a:gd name="connsiteX804" fmla="*/ 2563958 w 5825291"/>
                <a:gd name="connsiteY804" fmla="*/ 4629440 h 15280806"/>
                <a:gd name="connsiteX805" fmla="*/ 2563958 w 5825291"/>
                <a:gd name="connsiteY805" fmla="*/ 4629440 h 15280806"/>
                <a:gd name="connsiteX806" fmla="*/ 2559895 w 5825291"/>
                <a:gd name="connsiteY806" fmla="*/ 4644326 h 15280806"/>
                <a:gd name="connsiteX807" fmla="*/ 2490818 w 5825291"/>
                <a:gd name="connsiteY807" fmla="*/ 5364251 h 15280806"/>
                <a:gd name="connsiteX808" fmla="*/ 1996447 w 5825291"/>
                <a:gd name="connsiteY808" fmla="*/ 6169429 h 15280806"/>
                <a:gd name="connsiteX809" fmla="*/ 1674090 w 5825291"/>
                <a:gd name="connsiteY809" fmla="*/ 6279042 h 15280806"/>
                <a:gd name="connsiteX810" fmla="*/ 1598241 w 5825291"/>
                <a:gd name="connsiteY810" fmla="*/ 6219500 h 15280806"/>
                <a:gd name="connsiteX811" fmla="*/ 2286298 w 5825291"/>
                <a:gd name="connsiteY811" fmla="*/ 5739099 h 15280806"/>
                <a:gd name="connsiteX812" fmla="*/ 2396007 w 5825291"/>
                <a:gd name="connsiteY812" fmla="*/ 5281703 h 15280806"/>
                <a:gd name="connsiteX813" fmla="*/ 2489464 w 5825291"/>
                <a:gd name="connsiteY813" fmla="*/ 4595609 h 15280806"/>
                <a:gd name="connsiteX814" fmla="*/ 2563958 w 5825291"/>
                <a:gd name="connsiteY814" fmla="*/ 4629440 h 15280806"/>
                <a:gd name="connsiteX815" fmla="*/ 2861935 w 5825291"/>
                <a:gd name="connsiteY815" fmla="*/ 5565884 h 15280806"/>
                <a:gd name="connsiteX816" fmla="*/ 2784732 w 5825291"/>
                <a:gd name="connsiteY816" fmla="*/ 5597008 h 15280806"/>
                <a:gd name="connsiteX817" fmla="*/ 2824011 w 5825291"/>
                <a:gd name="connsiteY817" fmla="*/ 5519873 h 15280806"/>
                <a:gd name="connsiteX818" fmla="*/ 2844328 w 5825291"/>
                <a:gd name="connsiteY818" fmla="*/ 5400788 h 15280806"/>
                <a:gd name="connsiteX819" fmla="*/ 2981126 w 5825291"/>
                <a:gd name="connsiteY819" fmla="*/ 5564531 h 15280806"/>
                <a:gd name="connsiteX820" fmla="*/ 2861935 w 5825291"/>
                <a:gd name="connsiteY820" fmla="*/ 5565884 h 15280806"/>
                <a:gd name="connsiteX821" fmla="*/ 2981126 w 5825291"/>
                <a:gd name="connsiteY821" fmla="*/ 9717629 h 15280806"/>
                <a:gd name="connsiteX822" fmla="*/ 2844328 w 5825291"/>
                <a:gd name="connsiteY822" fmla="*/ 9881371 h 15280806"/>
                <a:gd name="connsiteX823" fmla="*/ 2824011 w 5825291"/>
                <a:gd name="connsiteY823" fmla="*/ 9762286 h 15280806"/>
                <a:gd name="connsiteX824" fmla="*/ 2784732 w 5825291"/>
                <a:gd name="connsiteY824" fmla="*/ 9685151 h 15280806"/>
                <a:gd name="connsiteX825" fmla="*/ 2861935 w 5825291"/>
                <a:gd name="connsiteY825" fmla="*/ 9716277 h 15280806"/>
                <a:gd name="connsiteX826" fmla="*/ 2981126 w 5825291"/>
                <a:gd name="connsiteY826" fmla="*/ 9717629 h 15280806"/>
                <a:gd name="connsiteX827" fmla="*/ 2622199 w 5825291"/>
                <a:gd name="connsiteY827" fmla="*/ 9859720 h 15280806"/>
                <a:gd name="connsiteX828" fmla="*/ 2561249 w 5825291"/>
                <a:gd name="connsiteY828" fmla="*/ 9790705 h 15280806"/>
                <a:gd name="connsiteX829" fmla="*/ 2547705 w 5825291"/>
                <a:gd name="connsiteY829" fmla="*/ 9733868 h 15280806"/>
                <a:gd name="connsiteX830" fmla="*/ 2687212 w 5825291"/>
                <a:gd name="connsiteY830" fmla="*/ 9613430 h 15280806"/>
                <a:gd name="connsiteX831" fmla="*/ 2698048 w 5825291"/>
                <a:gd name="connsiteY831" fmla="*/ 9624255 h 15280806"/>
                <a:gd name="connsiteX832" fmla="*/ 2814530 w 5825291"/>
                <a:gd name="connsiteY832" fmla="*/ 9871899 h 15280806"/>
                <a:gd name="connsiteX833" fmla="*/ 2622199 w 5825291"/>
                <a:gd name="connsiteY833" fmla="*/ 9859720 h 15280806"/>
                <a:gd name="connsiteX834" fmla="*/ 2769833 w 5825291"/>
                <a:gd name="connsiteY834" fmla="*/ 9954447 h 15280806"/>
                <a:gd name="connsiteX835" fmla="*/ 2593756 w 5825291"/>
                <a:gd name="connsiteY835" fmla="*/ 10092478 h 15280806"/>
                <a:gd name="connsiteX836" fmla="*/ 2570730 w 5825291"/>
                <a:gd name="connsiteY836" fmla="*/ 9844834 h 15280806"/>
                <a:gd name="connsiteX837" fmla="*/ 2661478 w 5825291"/>
                <a:gd name="connsiteY837" fmla="*/ 9921969 h 15280806"/>
                <a:gd name="connsiteX838" fmla="*/ 2769833 w 5825291"/>
                <a:gd name="connsiteY838" fmla="*/ 9954447 h 15280806"/>
                <a:gd name="connsiteX839" fmla="*/ 2771188 w 5825291"/>
                <a:gd name="connsiteY839" fmla="*/ 8771713 h 15280806"/>
                <a:gd name="connsiteX840" fmla="*/ 2530097 w 5825291"/>
                <a:gd name="connsiteY840" fmla="*/ 9670266 h 15280806"/>
                <a:gd name="connsiteX841" fmla="*/ 2020827 w 5825291"/>
                <a:gd name="connsiteY841" fmla="*/ 9072133 h 15280806"/>
                <a:gd name="connsiteX842" fmla="*/ 1938206 w 5825291"/>
                <a:gd name="connsiteY842" fmla="*/ 9031536 h 15280806"/>
                <a:gd name="connsiteX843" fmla="*/ 2020827 w 5825291"/>
                <a:gd name="connsiteY843" fmla="*/ 9036949 h 15280806"/>
                <a:gd name="connsiteX844" fmla="*/ 2771188 w 5825291"/>
                <a:gd name="connsiteY844" fmla="*/ 8771713 h 15280806"/>
                <a:gd name="connsiteX845" fmla="*/ 2916113 w 5825291"/>
                <a:gd name="connsiteY845" fmla="*/ 9174980 h 15280806"/>
                <a:gd name="connsiteX846" fmla="*/ 3054266 w 5825291"/>
                <a:gd name="connsiteY846" fmla="*/ 9215577 h 15280806"/>
                <a:gd name="connsiteX847" fmla="*/ 3116570 w 5825291"/>
                <a:gd name="connsiteY847" fmla="*/ 9262940 h 15280806"/>
                <a:gd name="connsiteX848" fmla="*/ 3142305 w 5825291"/>
                <a:gd name="connsiteY848" fmla="*/ 9359020 h 15280806"/>
                <a:gd name="connsiteX849" fmla="*/ 2857872 w 5825291"/>
                <a:gd name="connsiteY849" fmla="*/ 9392851 h 15280806"/>
                <a:gd name="connsiteX850" fmla="*/ 2893087 w 5825291"/>
                <a:gd name="connsiteY850" fmla="*/ 9303538 h 15280806"/>
                <a:gd name="connsiteX851" fmla="*/ 2916113 w 5825291"/>
                <a:gd name="connsiteY851" fmla="*/ 9174980 h 15280806"/>
                <a:gd name="connsiteX852" fmla="*/ 2807758 w 5825291"/>
                <a:gd name="connsiteY852" fmla="*/ 9671619 h 15280806"/>
                <a:gd name="connsiteX853" fmla="*/ 2717010 w 5825291"/>
                <a:gd name="connsiteY853" fmla="*/ 9605311 h 15280806"/>
                <a:gd name="connsiteX854" fmla="*/ 2707529 w 5825291"/>
                <a:gd name="connsiteY854" fmla="*/ 9594485 h 15280806"/>
                <a:gd name="connsiteX855" fmla="*/ 2845682 w 5825291"/>
                <a:gd name="connsiteY855" fmla="*/ 9417210 h 15280806"/>
                <a:gd name="connsiteX856" fmla="*/ 3010924 w 5825291"/>
                <a:gd name="connsiteY856" fmla="*/ 9644554 h 15280806"/>
                <a:gd name="connsiteX857" fmla="*/ 2807758 w 5825291"/>
                <a:gd name="connsiteY857" fmla="*/ 9671619 h 15280806"/>
                <a:gd name="connsiteX858" fmla="*/ 3000089 w 5825291"/>
                <a:gd name="connsiteY858" fmla="*/ 9522762 h 15280806"/>
                <a:gd name="connsiteX859" fmla="*/ 2925594 w 5825291"/>
                <a:gd name="connsiteY859" fmla="*/ 9440215 h 15280806"/>
                <a:gd name="connsiteX860" fmla="*/ 3062393 w 5825291"/>
                <a:gd name="connsiteY860" fmla="*/ 9445628 h 15280806"/>
                <a:gd name="connsiteX861" fmla="*/ 3153140 w 5825291"/>
                <a:gd name="connsiteY861" fmla="*/ 9407737 h 15280806"/>
                <a:gd name="connsiteX862" fmla="*/ 3150431 w 5825291"/>
                <a:gd name="connsiteY862" fmla="*/ 9415857 h 15280806"/>
                <a:gd name="connsiteX863" fmla="*/ 3039367 w 5825291"/>
                <a:gd name="connsiteY863" fmla="*/ 9633728 h 15280806"/>
                <a:gd name="connsiteX864" fmla="*/ 3000089 w 5825291"/>
                <a:gd name="connsiteY864" fmla="*/ 9522762 h 15280806"/>
                <a:gd name="connsiteX865" fmla="*/ 3214090 w 5825291"/>
                <a:gd name="connsiteY865" fmla="*/ 9486225 h 15280806"/>
                <a:gd name="connsiteX866" fmla="*/ 3243888 w 5825291"/>
                <a:gd name="connsiteY866" fmla="*/ 9396911 h 15280806"/>
                <a:gd name="connsiteX867" fmla="*/ 3272331 w 5825291"/>
                <a:gd name="connsiteY867" fmla="*/ 9271060 h 15280806"/>
                <a:gd name="connsiteX868" fmla="*/ 3272331 w 5825291"/>
                <a:gd name="connsiteY868" fmla="*/ 9271060 h 15280806"/>
                <a:gd name="connsiteX869" fmla="*/ 3838488 w 5825291"/>
                <a:gd name="connsiteY869" fmla="*/ 9302184 h 15280806"/>
                <a:gd name="connsiteX870" fmla="*/ 4228567 w 5825291"/>
                <a:gd name="connsiteY870" fmla="*/ 9683798 h 15280806"/>
                <a:gd name="connsiteX871" fmla="*/ 3692208 w 5825291"/>
                <a:gd name="connsiteY871" fmla="*/ 9733868 h 15280806"/>
                <a:gd name="connsiteX872" fmla="*/ 3214090 w 5825291"/>
                <a:gd name="connsiteY872" fmla="*/ 9486225 h 15280806"/>
                <a:gd name="connsiteX873" fmla="*/ 3214090 w 5825291"/>
                <a:gd name="connsiteY873" fmla="*/ 9486225 h 15280806"/>
                <a:gd name="connsiteX874" fmla="*/ 3180229 w 5825291"/>
                <a:gd name="connsiteY874" fmla="*/ 9310304 h 15280806"/>
                <a:gd name="connsiteX875" fmla="*/ 3111153 w 5825291"/>
                <a:gd name="connsiteY875" fmla="*/ 9223696 h 15280806"/>
                <a:gd name="connsiteX876" fmla="*/ 2997379 w 5825291"/>
                <a:gd name="connsiteY876" fmla="*/ 9166860 h 15280806"/>
                <a:gd name="connsiteX877" fmla="*/ 3116570 w 5825291"/>
                <a:gd name="connsiteY877" fmla="*/ 9126263 h 15280806"/>
                <a:gd name="connsiteX878" fmla="*/ 3195128 w 5825291"/>
                <a:gd name="connsiteY878" fmla="*/ 9051834 h 15280806"/>
                <a:gd name="connsiteX879" fmla="*/ 3180229 w 5825291"/>
                <a:gd name="connsiteY879" fmla="*/ 9310304 h 15280806"/>
                <a:gd name="connsiteX880" fmla="*/ 2917467 w 5825291"/>
                <a:gd name="connsiteY880" fmla="*/ 9146561 h 15280806"/>
                <a:gd name="connsiteX881" fmla="*/ 2887670 w 5825291"/>
                <a:gd name="connsiteY881" fmla="*/ 8923276 h 15280806"/>
                <a:gd name="connsiteX882" fmla="*/ 2901214 w 5825291"/>
                <a:gd name="connsiteY882" fmla="*/ 8919217 h 15280806"/>
                <a:gd name="connsiteX883" fmla="*/ 3050203 w 5825291"/>
                <a:gd name="connsiteY883" fmla="*/ 8912451 h 15280806"/>
                <a:gd name="connsiteX884" fmla="*/ 3174811 w 5825291"/>
                <a:gd name="connsiteY884" fmla="*/ 9031536 h 15280806"/>
                <a:gd name="connsiteX885" fmla="*/ 2917467 w 5825291"/>
                <a:gd name="connsiteY885" fmla="*/ 9146561 h 15280806"/>
                <a:gd name="connsiteX886" fmla="*/ 3096254 w 5825291"/>
                <a:gd name="connsiteY886" fmla="*/ 8898918 h 15280806"/>
                <a:gd name="connsiteX887" fmla="*/ 2998734 w 5825291"/>
                <a:gd name="connsiteY887" fmla="*/ 8882679 h 15280806"/>
                <a:gd name="connsiteX888" fmla="*/ 3089482 w 5825291"/>
                <a:gd name="connsiteY888" fmla="*/ 8820430 h 15280806"/>
                <a:gd name="connsiteX889" fmla="*/ 3150431 w 5825291"/>
                <a:gd name="connsiteY889" fmla="*/ 8740589 h 15280806"/>
                <a:gd name="connsiteX890" fmla="*/ 3182938 w 5825291"/>
                <a:gd name="connsiteY890" fmla="*/ 8912451 h 15280806"/>
                <a:gd name="connsiteX891" fmla="*/ 3188356 w 5825291"/>
                <a:gd name="connsiteY891" fmla="*/ 8954401 h 15280806"/>
                <a:gd name="connsiteX892" fmla="*/ 3096254 w 5825291"/>
                <a:gd name="connsiteY892" fmla="*/ 8898918 h 15280806"/>
                <a:gd name="connsiteX893" fmla="*/ 2893087 w 5825291"/>
                <a:gd name="connsiteY893" fmla="*/ 8896211 h 15280806"/>
                <a:gd name="connsiteX894" fmla="*/ 2879543 w 5825291"/>
                <a:gd name="connsiteY894" fmla="*/ 8898918 h 15280806"/>
                <a:gd name="connsiteX895" fmla="*/ 2818593 w 5825291"/>
                <a:gd name="connsiteY895" fmla="*/ 8724350 h 15280806"/>
                <a:gd name="connsiteX896" fmla="*/ 2825365 w 5825291"/>
                <a:gd name="connsiteY896" fmla="*/ 8717583 h 15280806"/>
                <a:gd name="connsiteX897" fmla="*/ 2857872 w 5825291"/>
                <a:gd name="connsiteY897" fmla="*/ 8681047 h 15280806"/>
                <a:gd name="connsiteX898" fmla="*/ 2983835 w 5825291"/>
                <a:gd name="connsiteY898" fmla="*/ 8645862 h 15280806"/>
                <a:gd name="connsiteX899" fmla="*/ 3062393 w 5825291"/>
                <a:gd name="connsiteY899" fmla="*/ 8651275 h 15280806"/>
                <a:gd name="connsiteX900" fmla="*/ 3121988 w 5825291"/>
                <a:gd name="connsiteY900" fmla="*/ 8710817 h 15280806"/>
                <a:gd name="connsiteX901" fmla="*/ 2893087 w 5825291"/>
                <a:gd name="connsiteY901" fmla="*/ 8896211 h 15280806"/>
                <a:gd name="connsiteX902" fmla="*/ 3025823 w 5825291"/>
                <a:gd name="connsiteY902" fmla="*/ 8620151 h 15280806"/>
                <a:gd name="connsiteX903" fmla="*/ 2893087 w 5825291"/>
                <a:gd name="connsiteY903" fmla="*/ 8641802 h 15280806"/>
                <a:gd name="connsiteX904" fmla="*/ 3036658 w 5825291"/>
                <a:gd name="connsiteY904" fmla="*/ 8437463 h 15280806"/>
                <a:gd name="connsiteX905" fmla="*/ 3120634 w 5825291"/>
                <a:gd name="connsiteY905" fmla="*/ 8645862 h 15280806"/>
                <a:gd name="connsiteX906" fmla="*/ 3025823 w 5825291"/>
                <a:gd name="connsiteY906" fmla="*/ 8620151 h 15280806"/>
                <a:gd name="connsiteX907" fmla="*/ 2893087 w 5825291"/>
                <a:gd name="connsiteY907" fmla="*/ 8488886 h 15280806"/>
                <a:gd name="connsiteX908" fmla="*/ 2343184 w 5825291"/>
                <a:gd name="connsiteY908" fmla="*/ 8938162 h 15280806"/>
                <a:gd name="connsiteX909" fmla="*/ 2070941 w 5825291"/>
                <a:gd name="connsiteY909" fmla="*/ 8984172 h 15280806"/>
                <a:gd name="connsiteX910" fmla="*/ 1698470 w 5825291"/>
                <a:gd name="connsiteY910" fmla="*/ 8917864 h 15280806"/>
                <a:gd name="connsiteX911" fmla="*/ 1688989 w 5825291"/>
                <a:gd name="connsiteY911" fmla="*/ 8874560 h 15280806"/>
                <a:gd name="connsiteX912" fmla="*/ 1657837 w 5825291"/>
                <a:gd name="connsiteY912" fmla="*/ 8827196 h 15280806"/>
                <a:gd name="connsiteX913" fmla="*/ 2565313 w 5825291"/>
                <a:gd name="connsiteY913" fmla="*/ 8713524 h 15280806"/>
                <a:gd name="connsiteX914" fmla="*/ 2880898 w 5825291"/>
                <a:gd name="connsiteY914" fmla="*/ 8326497 h 15280806"/>
                <a:gd name="connsiteX915" fmla="*/ 3247951 w 5825291"/>
                <a:gd name="connsiteY915" fmla="*/ 7870455 h 15280806"/>
                <a:gd name="connsiteX916" fmla="*/ 3295357 w 5825291"/>
                <a:gd name="connsiteY916" fmla="*/ 7935410 h 15280806"/>
                <a:gd name="connsiteX917" fmla="*/ 3296711 w 5825291"/>
                <a:gd name="connsiteY917" fmla="*/ 7936764 h 15280806"/>
                <a:gd name="connsiteX918" fmla="*/ 3273686 w 5825291"/>
                <a:gd name="connsiteY918" fmla="*/ 7958415 h 15280806"/>
                <a:gd name="connsiteX919" fmla="*/ 2893087 w 5825291"/>
                <a:gd name="connsiteY919" fmla="*/ 8488886 h 15280806"/>
                <a:gd name="connsiteX920" fmla="*/ 1976130 w 5825291"/>
                <a:gd name="connsiteY920" fmla="*/ 8648568 h 15280806"/>
                <a:gd name="connsiteX921" fmla="*/ 1982903 w 5825291"/>
                <a:gd name="connsiteY921" fmla="*/ 8648568 h 15280806"/>
                <a:gd name="connsiteX922" fmla="*/ 2469147 w 5825291"/>
                <a:gd name="connsiteY922" fmla="*/ 8429343 h 15280806"/>
                <a:gd name="connsiteX923" fmla="*/ 2772542 w 5825291"/>
                <a:gd name="connsiteY923" fmla="*/ 7992246 h 15280806"/>
                <a:gd name="connsiteX924" fmla="*/ 3123343 w 5825291"/>
                <a:gd name="connsiteY924" fmla="*/ 7705359 h 15280806"/>
                <a:gd name="connsiteX925" fmla="*/ 3165330 w 5825291"/>
                <a:gd name="connsiteY925" fmla="*/ 7760842 h 15280806"/>
                <a:gd name="connsiteX926" fmla="*/ 2848391 w 5825291"/>
                <a:gd name="connsiteY926" fmla="*/ 8073441 h 15280806"/>
                <a:gd name="connsiteX927" fmla="*/ 2570730 w 5825291"/>
                <a:gd name="connsiteY927" fmla="*/ 8484826 h 15280806"/>
                <a:gd name="connsiteX928" fmla="*/ 1619912 w 5825291"/>
                <a:gd name="connsiteY928" fmla="*/ 8667514 h 15280806"/>
                <a:gd name="connsiteX929" fmla="*/ 1680862 w 5825291"/>
                <a:gd name="connsiteY929" fmla="*/ 8599852 h 15280806"/>
                <a:gd name="connsiteX930" fmla="*/ 1911117 w 5825291"/>
                <a:gd name="connsiteY930" fmla="*/ 8648568 h 15280806"/>
                <a:gd name="connsiteX931" fmla="*/ 1934143 w 5825291"/>
                <a:gd name="connsiteY931" fmla="*/ 8649921 h 15280806"/>
                <a:gd name="connsiteX932" fmla="*/ 1976130 w 5825291"/>
                <a:gd name="connsiteY932" fmla="*/ 8648568 h 15280806"/>
                <a:gd name="connsiteX933" fmla="*/ 2478628 w 5825291"/>
                <a:gd name="connsiteY933" fmla="*/ 8605264 h 15280806"/>
                <a:gd name="connsiteX934" fmla="*/ 2771188 w 5825291"/>
                <a:gd name="connsiteY934" fmla="*/ 8239889 h 15280806"/>
                <a:gd name="connsiteX935" fmla="*/ 3181584 w 5825291"/>
                <a:gd name="connsiteY935" fmla="*/ 7779787 h 15280806"/>
                <a:gd name="connsiteX936" fmla="*/ 3231698 w 5825291"/>
                <a:gd name="connsiteY936" fmla="*/ 7847449 h 15280806"/>
                <a:gd name="connsiteX937" fmla="*/ 2920176 w 5825291"/>
                <a:gd name="connsiteY937" fmla="*/ 8211472 h 15280806"/>
                <a:gd name="connsiteX938" fmla="*/ 2616781 w 5825291"/>
                <a:gd name="connsiteY938" fmla="*/ 8635036 h 15280806"/>
                <a:gd name="connsiteX939" fmla="*/ 1625330 w 5825291"/>
                <a:gd name="connsiteY939" fmla="*/ 8787952 h 15280806"/>
                <a:gd name="connsiteX940" fmla="*/ 1605013 w 5825291"/>
                <a:gd name="connsiteY940" fmla="*/ 8748709 h 15280806"/>
                <a:gd name="connsiteX941" fmla="*/ 1610431 w 5825291"/>
                <a:gd name="connsiteY941" fmla="*/ 8687813 h 15280806"/>
                <a:gd name="connsiteX942" fmla="*/ 2478628 w 5825291"/>
                <a:gd name="connsiteY942" fmla="*/ 8605264 h 15280806"/>
                <a:gd name="connsiteX943" fmla="*/ 3491751 w 5825291"/>
                <a:gd name="connsiteY943" fmla="*/ 7915111 h 15280806"/>
                <a:gd name="connsiteX944" fmla="*/ 3564890 w 5825291"/>
                <a:gd name="connsiteY944" fmla="*/ 7915111 h 15280806"/>
                <a:gd name="connsiteX945" fmla="*/ 3491751 w 5825291"/>
                <a:gd name="connsiteY945" fmla="*/ 7915111 h 15280806"/>
                <a:gd name="connsiteX946" fmla="*/ 3587916 w 5825291"/>
                <a:gd name="connsiteY946" fmla="*/ 7932703 h 15280806"/>
                <a:gd name="connsiteX947" fmla="*/ 3598751 w 5825291"/>
                <a:gd name="connsiteY947" fmla="*/ 7942176 h 15280806"/>
                <a:gd name="connsiteX948" fmla="*/ 3582498 w 5825291"/>
                <a:gd name="connsiteY948" fmla="*/ 7944883 h 15280806"/>
                <a:gd name="connsiteX949" fmla="*/ 3587916 w 5825291"/>
                <a:gd name="connsiteY949" fmla="*/ 7932703 h 15280806"/>
                <a:gd name="connsiteX950" fmla="*/ 3585207 w 5825291"/>
                <a:gd name="connsiteY950" fmla="*/ 7867748 h 15280806"/>
                <a:gd name="connsiteX951" fmla="*/ 3724715 w 5825291"/>
                <a:gd name="connsiteY951" fmla="*/ 7867748 h 15280806"/>
                <a:gd name="connsiteX952" fmla="*/ 3585207 w 5825291"/>
                <a:gd name="connsiteY952" fmla="*/ 7867748 h 15280806"/>
                <a:gd name="connsiteX953" fmla="*/ 3312964 w 5825291"/>
                <a:gd name="connsiteY953" fmla="*/ 7917818 h 15280806"/>
                <a:gd name="connsiteX954" fmla="*/ 3147723 w 5825291"/>
                <a:gd name="connsiteY954" fmla="*/ 7694533 h 15280806"/>
                <a:gd name="connsiteX955" fmla="*/ 3233052 w 5825291"/>
                <a:gd name="connsiteY955" fmla="*/ 7659349 h 15280806"/>
                <a:gd name="connsiteX956" fmla="*/ 3382041 w 5825291"/>
                <a:gd name="connsiteY956" fmla="*/ 7859629 h 15280806"/>
                <a:gd name="connsiteX957" fmla="*/ 3312964 w 5825291"/>
                <a:gd name="connsiteY957" fmla="*/ 7917818 h 15280806"/>
                <a:gd name="connsiteX958" fmla="*/ 2829429 w 5825291"/>
                <a:gd name="connsiteY958" fmla="*/ 7851509 h 15280806"/>
                <a:gd name="connsiteX959" fmla="*/ 2559895 w 5825291"/>
                <a:gd name="connsiteY959" fmla="*/ 8229064 h 15280806"/>
                <a:gd name="connsiteX960" fmla="*/ 2344539 w 5825291"/>
                <a:gd name="connsiteY960" fmla="*/ 8484826 h 15280806"/>
                <a:gd name="connsiteX961" fmla="*/ 1943624 w 5825291"/>
                <a:gd name="connsiteY961" fmla="*/ 8625563 h 15280806"/>
                <a:gd name="connsiteX962" fmla="*/ 1934143 w 5825291"/>
                <a:gd name="connsiteY962" fmla="*/ 8625563 h 15280806"/>
                <a:gd name="connsiteX963" fmla="*/ 1926016 w 5825291"/>
                <a:gd name="connsiteY963" fmla="*/ 8625563 h 15280806"/>
                <a:gd name="connsiteX964" fmla="*/ 1699824 w 5825291"/>
                <a:gd name="connsiteY964" fmla="*/ 8580906 h 15280806"/>
                <a:gd name="connsiteX965" fmla="*/ 1733685 w 5825291"/>
                <a:gd name="connsiteY965" fmla="*/ 8506478 h 15280806"/>
                <a:gd name="connsiteX966" fmla="*/ 1706597 w 5825291"/>
                <a:gd name="connsiteY966" fmla="*/ 8400925 h 15280806"/>
                <a:gd name="connsiteX967" fmla="*/ 1790572 w 5825291"/>
                <a:gd name="connsiteY967" fmla="*/ 8409044 h 15280806"/>
                <a:gd name="connsiteX968" fmla="*/ 1862357 w 5825291"/>
                <a:gd name="connsiteY968" fmla="*/ 8329204 h 15280806"/>
                <a:gd name="connsiteX969" fmla="*/ 1837977 w 5825291"/>
                <a:gd name="connsiteY969" fmla="*/ 8223650 h 15280806"/>
                <a:gd name="connsiteX970" fmla="*/ 1733685 w 5825291"/>
                <a:gd name="connsiteY970" fmla="*/ 8191173 h 15280806"/>
                <a:gd name="connsiteX971" fmla="*/ 1790572 w 5825291"/>
                <a:gd name="connsiteY971" fmla="*/ 8081560 h 15280806"/>
                <a:gd name="connsiteX972" fmla="*/ 1774319 w 5825291"/>
                <a:gd name="connsiteY972" fmla="*/ 8001719 h 15280806"/>
                <a:gd name="connsiteX973" fmla="*/ 1722850 w 5825291"/>
                <a:gd name="connsiteY973" fmla="*/ 7920525 h 15280806"/>
                <a:gd name="connsiteX974" fmla="*/ 1718787 w 5825291"/>
                <a:gd name="connsiteY974" fmla="*/ 7878574 h 15280806"/>
                <a:gd name="connsiteX975" fmla="*/ 1831205 w 5825291"/>
                <a:gd name="connsiteY975" fmla="*/ 7912405 h 15280806"/>
                <a:gd name="connsiteX976" fmla="*/ 1889446 w 5825291"/>
                <a:gd name="connsiteY976" fmla="*/ 8080207 h 15280806"/>
                <a:gd name="connsiteX977" fmla="*/ 1905700 w 5825291"/>
                <a:gd name="connsiteY977" fmla="*/ 8088326 h 15280806"/>
                <a:gd name="connsiteX978" fmla="*/ 1913826 w 5825291"/>
                <a:gd name="connsiteY978" fmla="*/ 8073441 h 15280806"/>
                <a:gd name="connsiteX979" fmla="*/ 1892155 w 5825291"/>
                <a:gd name="connsiteY979" fmla="*/ 7986833 h 15280806"/>
                <a:gd name="connsiteX980" fmla="*/ 1878611 w 5825291"/>
                <a:gd name="connsiteY980" fmla="*/ 7927291 h 15280806"/>
                <a:gd name="connsiteX981" fmla="*/ 1993738 w 5825291"/>
                <a:gd name="connsiteY981" fmla="*/ 7962475 h 15280806"/>
                <a:gd name="connsiteX982" fmla="*/ 2051979 w 5825291"/>
                <a:gd name="connsiteY982" fmla="*/ 8130277 h 15280806"/>
                <a:gd name="connsiteX983" fmla="*/ 2068233 w 5825291"/>
                <a:gd name="connsiteY983" fmla="*/ 8138396 h 15280806"/>
                <a:gd name="connsiteX984" fmla="*/ 2076359 w 5825291"/>
                <a:gd name="connsiteY984" fmla="*/ 8123511 h 15280806"/>
                <a:gd name="connsiteX985" fmla="*/ 2051979 w 5825291"/>
                <a:gd name="connsiteY985" fmla="*/ 8035550 h 15280806"/>
                <a:gd name="connsiteX986" fmla="*/ 2035726 w 5825291"/>
                <a:gd name="connsiteY986" fmla="*/ 7974654 h 15280806"/>
                <a:gd name="connsiteX987" fmla="*/ 2157626 w 5825291"/>
                <a:gd name="connsiteY987" fmla="*/ 8011192 h 15280806"/>
                <a:gd name="connsiteX988" fmla="*/ 2248373 w 5825291"/>
                <a:gd name="connsiteY988" fmla="*/ 8164108 h 15280806"/>
                <a:gd name="connsiteX989" fmla="*/ 2413615 w 5825291"/>
                <a:gd name="connsiteY989" fmla="*/ 8076148 h 15280806"/>
                <a:gd name="connsiteX990" fmla="*/ 2324222 w 5825291"/>
                <a:gd name="connsiteY990" fmla="*/ 7911052 h 15280806"/>
                <a:gd name="connsiteX991" fmla="*/ 2163044 w 5825291"/>
                <a:gd name="connsiteY991" fmla="*/ 7988187 h 15280806"/>
                <a:gd name="connsiteX992" fmla="*/ 2163044 w 5825291"/>
                <a:gd name="connsiteY992" fmla="*/ 7988187 h 15280806"/>
                <a:gd name="connsiteX993" fmla="*/ 2041144 w 5825291"/>
                <a:gd name="connsiteY993" fmla="*/ 7951649 h 15280806"/>
                <a:gd name="connsiteX994" fmla="*/ 2099385 w 5825291"/>
                <a:gd name="connsiteY994" fmla="*/ 7901579 h 15280806"/>
                <a:gd name="connsiteX995" fmla="*/ 2161689 w 5825291"/>
                <a:gd name="connsiteY995" fmla="*/ 7848803 h 15280806"/>
                <a:gd name="connsiteX996" fmla="*/ 2161689 w 5825291"/>
                <a:gd name="connsiteY996" fmla="*/ 7832564 h 15280806"/>
                <a:gd name="connsiteX997" fmla="*/ 2145436 w 5825291"/>
                <a:gd name="connsiteY997" fmla="*/ 7829857 h 15280806"/>
                <a:gd name="connsiteX998" fmla="*/ 2131891 w 5825291"/>
                <a:gd name="connsiteY998" fmla="*/ 7839330 h 15280806"/>
                <a:gd name="connsiteX999" fmla="*/ 1999156 w 5825291"/>
                <a:gd name="connsiteY999" fmla="*/ 7939470 h 15280806"/>
                <a:gd name="connsiteX1000" fmla="*/ 1884028 w 5825291"/>
                <a:gd name="connsiteY1000" fmla="*/ 7904286 h 15280806"/>
                <a:gd name="connsiteX1001" fmla="*/ 1939561 w 5825291"/>
                <a:gd name="connsiteY1001" fmla="*/ 7852863 h 15280806"/>
                <a:gd name="connsiteX1002" fmla="*/ 1997802 w 5825291"/>
                <a:gd name="connsiteY1002" fmla="*/ 7800086 h 15280806"/>
                <a:gd name="connsiteX1003" fmla="*/ 1999156 w 5825291"/>
                <a:gd name="connsiteY1003" fmla="*/ 7783847 h 15280806"/>
                <a:gd name="connsiteX1004" fmla="*/ 1999156 w 5825291"/>
                <a:gd name="connsiteY1004" fmla="*/ 7783847 h 15280806"/>
                <a:gd name="connsiteX1005" fmla="*/ 1997802 w 5825291"/>
                <a:gd name="connsiteY1005" fmla="*/ 7782494 h 15280806"/>
                <a:gd name="connsiteX1006" fmla="*/ 1982903 w 5825291"/>
                <a:gd name="connsiteY1006" fmla="*/ 7779787 h 15280806"/>
                <a:gd name="connsiteX1007" fmla="*/ 1836623 w 5825291"/>
                <a:gd name="connsiteY1007" fmla="*/ 7889400 h 15280806"/>
                <a:gd name="connsiteX1008" fmla="*/ 1722850 w 5825291"/>
                <a:gd name="connsiteY1008" fmla="*/ 7855569 h 15280806"/>
                <a:gd name="connsiteX1009" fmla="*/ 1770255 w 5825291"/>
                <a:gd name="connsiteY1009" fmla="*/ 7793320 h 15280806"/>
                <a:gd name="connsiteX1010" fmla="*/ 1870484 w 5825291"/>
                <a:gd name="connsiteY1010" fmla="*/ 7655289 h 15280806"/>
                <a:gd name="connsiteX1011" fmla="*/ 1977485 w 5825291"/>
                <a:gd name="connsiteY1011" fmla="*/ 7655289 h 15280806"/>
                <a:gd name="connsiteX1012" fmla="*/ 2081777 w 5825291"/>
                <a:gd name="connsiteY1012" fmla="*/ 7798733 h 15280806"/>
                <a:gd name="connsiteX1013" fmla="*/ 2099385 w 5825291"/>
                <a:gd name="connsiteY1013" fmla="*/ 7801440 h 15280806"/>
                <a:gd name="connsiteX1014" fmla="*/ 2102094 w 5825291"/>
                <a:gd name="connsiteY1014" fmla="*/ 7800086 h 15280806"/>
                <a:gd name="connsiteX1015" fmla="*/ 2103448 w 5825291"/>
                <a:gd name="connsiteY1015" fmla="*/ 7785201 h 15280806"/>
                <a:gd name="connsiteX1016" fmla="*/ 2023536 w 5825291"/>
                <a:gd name="connsiteY1016" fmla="*/ 7653936 h 15280806"/>
                <a:gd name="connsiteX1017" fmla="*/ 2146790 w 5825291"/>
                <a:gd name="connsiteY1017" fmla="*/ 7653936 h 15280806"/>
                <a:gd name="connsiteX1018" fmla="*/ 2251082 w 5825291"/>
                <a:gd name="connsiteY1018" fmla="*/ 7797379 h 15280806"/>
                <a:gd name="connsiteX1019" fmla="*/ 2268690 w 5825291"/>
                <a:gd name="connsiteY1019" fmla="*/ 7801440 h 15280806"/>
                <a:gd name="connsiteX1020" fmla="*/ 2272753 w 5825291"/>
                <a:gd name="connsiteY1020" fmla="*/ 7785201 h 15280806"/>
                <a:gd name="connsiteX1021" fmla="*/ 2195550 w 5825291"/>
                <a:gd name="connsiteY1021" fmla="*/ 7653936 h 15280806"/>
                <a:gd name="connsiteX1022" fmla="*/ 2316095 w 5825291"/>
                <a:gd name="connsiteY1022" fmla="*/ 7653936 h 15280806"/>
                <a:gd name="connsiteX1023" fmla="*/ 2420387 w 5825291"/>
                <a:gd name="connsiteY1023" fmla="*/ 7797379 h 15280806"/>
                <a:gd name="connsiteX1024" fmla="*/ 2439350 w 5825291"/>
                <a:gd name="connsiteY1024" fmla="*/ 7800086 h 15280806"/>
                <a:gd name="connsiteX1025" fmla="*/ 2443413 w 5825291"/>
                <a:gd name="connsiteY1025" fmla="*/ 7783847 h 15280806"/>
                <a:gd name="connsiteX1026" fmla="*/ 2420387 w 5825291"/>
                <a:gd name="connsiteY1026" fmla="*/ 7752722 h 15280806"/>
                <a:gd name="connsiteX1027" fmla="*/ 2387881 w 5825291"/>
                <a:gd name="connsiteY1027" fmla="*/ 7708066 h 15280806"/>
                <a:gd name="connsiteX1028" fmla="*/ 2386526 w 5825291"/>
                <a:gd name="connsiteY1028" fmla="*/ 7706713 h 15280806"/>
                <a:gd name="connsiteX1029" fmla="*/ 2360792 w 5825291"/>
                <a:gd name="connsiteY1029" fmla="*/ 7653936 h 15280806"/>
                <a:gd name="connsiteX1030" fmla="*/ 2488110 w 5825291"/>
                <a:gd name="connsiteY1030" fmla="*/ 7653936 h 15280806"/>
                <a:gd name="connsiteX1031" fmla="*/ 2626263 w 5825291"/>
                <a:gd name="connsiteY1031" fmla="*/ 7773021 h 15280806"/>
                <a:gd name="connsiteX1032" fmla="*/ 2752226 w 5825291"/>
                <a:gd name="connsiteY1032" fmla="*/ 7640403 h 15280806"/>
                <a:gd name="connsiteX1033" fmla="*/ 2626263 w 5825291"/>
                <a:gd name="connsiteY1033" fmla="*/ 7507786 h 15280806"/>
                <a:gd name="connsiteX1034" fmla="*/ 2488110 w 5825291"/>
                <a:gd name="connsiteY1034" fmla="*/ 7626871 h 15280806"/>
                <a:gd name="connsiteX1035" fmla="*/ 2360792 w 5825291"/>
                <a:gd name="connsiteY1035" fmla="*/ 7626871 h 15280806"/>
                <a:gd name="connsiteX1036" fmla="*/ 2386526 w 5825291"/>
                <a:gd name="connsiteY1036" fmla="*/ 7574094 h 15280806"/>
                <a:gd name="connsiteX1037" fmla="*/ 2387881 w 5825291"/>
                <a:gd name="connsiteY1037" fmla="*/ 7572741 h 15280806"/>
                <a:gd name="connsiteX1038" fmla="*/ 2420387 w 5825291"/>
                <a:gd name="connsiteY1038" fmla="*/ 7528085 h 15280806"/>
                <a:gd name="connsiteX1039" fmla="*/ 2443413 w 5825291"/>
                <a:gd name="connsiteY1039" fmla="*/ 7496960 h 15280806"/>
                <a:gd name="connsiteX1040" fmla="*/ 2439350 w 5825291"/>
                <a:gd name="connsiteY1040" fmla="*/ 7480721 h 15280806"/>
                <a:gd name="connsiteX1041" fmla="*/ 2420387 w 5825291"/>
                <a:gd name="connsiteY1041" fmla="*/ 7483428 h 15280806"/>
                <a:gd name="connsiteX1042" fmla="*/ 2316095 w 5825291"/>
                <a:gd name="connsiteY1042" fmla="*/ 7626871 h 15280806"/>
                <a:gd name="connsiteX1043" fmla="*/ 2195550 w 5825291"/>
                <a:gd name="connsiteY1043" fmla="*/ 7626871 h 15280806"/>
                <a:gd name="connsiteX1044" fmla="*/ 2272753 w 5825291"/>
                <a:gd name="connsiteY1044" fmla="*/ 7495606 h 15280806"/>
                <a:gd name="connsiteX1045" fmla="*/ 2268690 w 5825291"/>
                <a:gd name="connsiteY1045" fmla="*/ 7479367 h 15280806"/>
                <a:gd name="connsiteX1046" fmla="*/ 2251082 w 5825291"/>
                <a:gd name="connsiteY1046" fmla="*/ 7483428 h 15280806"/>
                <a:gd name="connsiteX1047" fmla="*/ 2146790 w 5825291"/>
                <a:gd name="connsiteY1047" fmla="*/ 7626871 h 15280806"/>
                <a:gd name="connsiteX1048" fmla="*/ 2023536 w 5825291"/>
                <a:gd name="connsiteY1048" fmla="*/ 7626871 h 15280806"/>
                <a:gd name="connsiteX1049" fmla="*/ 2103448 w 5825291"/>
                <a:gd name="connsiteY1049" fmla="*/ 7495606 h 15280806"/>
                <a:gd name="connsiteX1050" fmla="*/ 2102094 w 5825291"/>
                <a:gd name="connsiteY1050" fmla="*/ 7480721 h 15280806"/>
                <a:gd name="connsiteX1051" fmla="*/ 2099385 w 5825291"/>
                <a:gd name="connsiteY1051" fmla="*/ 7479367 h 15280806"/>
                <a:gd name="connsiteX1052" fmla="*/ 2081777 w 5825291"/>
                <a:gd name="connsiteY1052" fmla="*/ 7482074 h 15280806"/>
                <a:gd name="connsiteX1053" fmla="*/ 1977485 w 5825291"/>
                <a:gd name="connsiteY1053" fmla="*/ 7625518 h 15280806"/>
                <a:gd name="connsiteX1054" fmla="*/ 1870484 w 5825291"/>
                <a:gd name="connsiteY1054" fmla="*/ 7625518 h 15280806"/>
                <a:gd name="connsiteX1055" fmla="*/ 1770255 w 5825291"/>
                <a:gd name="connsiteY1055" fmla="*/ 7487487 h 15280806"/>
                <a:gd name="connsiteX1056" fmla="*/ 1722850 w 5825291"/>
                <a:gd name="connsiteY1056" fmla="*/ 7425238 h 15280806"/>
                <a:gd name="connsiteX1057" fmla="*/ 1836623 w 5825291"/>
                <a:gd name="connsiteY1057" fmla="*/ 7391407 h 15280806"/>
                <a:gd name="connsiteX1058" fmla="*/ 1982903 w 5825291"/>
                <a:gd name="connsiteY1058" fmla="*/ 7501020 h 15280806"/>
                <a:gd name="connsiteX1059" fmla="*/ 1997802 w 5825291"/>
                <a:gd name="connsiteY1059" fmla="*/ 7498313 h 15280806"/>
                <a:gd name="connsiteX1060" fmla="*/ 1999156 w 5825291"/>
                <a:gd name="connsiteY1060" fmla="*/ 7496960 h 15280806"/>
                <a:gd name="connsiteX1061" fmla="*/ 1999156 w 5825291"/>
                <a:gd name="connsiteY1061" fmla="*/ 7496960 h 15280806"/>
                <a:gd name="connsiteX1062" fmla="*/ 1997802 w 5825291"/>
                <a:gd name="connsiteY1062" fmla="*/ 7480721 h 15280806"/>
                <a:gd name="connsiteX1063" fmla="*/ 1939561 w 5825291"/>
                <a:gd name="connsiteY1063" fmla="*/ 7427944 h 15280806"/>
                <a:gd name="connsiteX1064" fmla="*/ 1884028 w 5825291"/>
                <a:gd name="connsiteY1064" fmla="*/ 7376521 h 15280806"/>
                <a:gd name="connsiteX1065" fmla="*/ 1999156 w 5825291"/>
                <a:gd name="connsiteY1065" fmla="*/ 7341337 h 15280806"/>
                <a:gd name="connsiteX1066" fmla="*/ 2131891 w 5825291"/>
                <a:gd name="connsiteY1066" fmla="*/ 7441477 h 15280806"/>
                <a:gd name="connsiteX1067" fmla="*/ 2145436 w 5825291"/>
                <a:gd name="connsiteY1067" fmla="*/ 7450950 h 15280806"/>
                <a:gd name="connsiteX1068" fmla="*/ 2161689 w 5825291"/>
                <a:gd name="connsiteY1068" fmla="*/ 7448243 h 15280806"/>
                <a:gd name="connsiteX1069" fmla="*/ 2161689 w 5825291"/>
                <a:gd name="connsiteY1069" fmla="*/ 7432004 h 15280806"/>
                <a:gd name="connsiteX1070" fmla="*/ 2099385 w 5825291"/>
                <a:gd name="connsiteY1070" fmla="*/ 7379228 h 15280806"/>
                <a:gd name="connsiteX1071" fmla="*/ 2041144 w 5825291"/>
                <a:gd name="connsiteY1071" fmla="*/ 7329158 h 15280806"/>
                <a:gd name="connsiteX1072" fmla="*/ 2163044 w 5825291"/>
                <a:gd name="connsiteY1072" fmla="*/ 7292620 h 15280806"/>
                <a:gd name="connsiteX1073" fmla="*/ 2163044 w 5825291"/>
                <a:gd name="connsiteY1073" fmla="*/ 7292620 h 15280806"/>
                <a:gd name="connsiteX1074" fmla="*/ 2324222 w 5825291"/>
                <a:gd name="connsiteY1074" fmla="*/ 7369755 h 15280806"/>
                <a:gd name="connsiteX1075" fmla="*/ 2413615 w 5825291"/>
                <a:gd name="connsiteY1075" fmla="*/ 7204659 h 15280806"/>
                <a:gd name="connsiteX1076" fmla="*/ 2248373 w 5825291"/>
                <a:gd name="connsiteY1076" fmla="*/ 7116699 h 15280806"/>
                <a:gd name="connsiteX1077" fmla="*/ 2157626 w 5825291"/>
                <a:gd name="connsiteY1077" fmla="*/ 7269615 h 15280806"/>
                <a:gd name="connsiteX1078" fmla="*/ 2035726 w 5825291"/>
                <a:gd name="connsiteY1078" fmla="*/ 7306153 h 15280806"/>
                <a:gd name="connsiteX1079" fmla="*/ 2051979 w 5825291"/>
                <a:gd name="connsiteY1079" fmla="*/ 7245257 h 15280806"/>
                <a:gd name="connsiteX1080" fmla="*/ 2076359 w 5825291"/>
                <a:gd name="connsiteY1080" fmla="*/ 7157296 h 15280806"/>
                <a:gd name="connsiteX1081" fmla="*/ 2068233 w 5825291"/>
                <a:gd name="connsiteY1081" fmla="*/ 7142411 h 15280806"/>
                <a:gd name="connsiteX1082" fmla="*/ 2051979 w 5825291"/>
                <a:gd name="connsiteY1082" fmla="*/ 7150530 h 15280806"/>
                <a:gd name="connsiteX1083" fmla="*/ 1993738 w 5825291"/>
                <a:gd name="connsiteY1083" fmla="*/ 7318332 h 15280806"/>
                <a:gd name="connsiteX1084" fmla="*/ 1878611 w 5825291"/>
                <a:gd name="connsiteY1084" fmla="*/ 7353516 h 15280806"/>
                <a:gd name="connsiteX1085" fmla="*/ 1892155 w 5825291"/>
                <a:gd name="connsiteY1085" fmla="*/ 7293974 h 15280806"/>
                <a:gd name="connsiteX1086" fmla="*/ 1913826 w 5825291"/>
                <a:gd name="connsiteY1086" fmla="*/ 7207366 h 15280806"/>
                <a:gd name="connsiteX1087" fmla="*/ 1905700 w 5825291"/>
                <a:gd name="connsiteY1087" fmla="*/ 7192481 h 15280806"/>
                <a:gd name="connsiteX1088" fmla="*/ 1889446 w 5825291"/>
                <a:gd name="connsiteY1088" fmla="*/ 7200600 h 15280806"/>
                <a:gd name="connsiteX1089" fmla="*/ 1831205 w 5825291"/>
                <a:gd name="connsiteY1089" fmla="*/ 7368402 h 15280806"/>
                <a:gd name="connsiteX1090" fmla="*/ 1718787 w 5825291"/>
                <a:gd name="connsiteY1090" fmla="*/ 7402233 h 15280806"/>
                <a:gd name="connsiteX1091" fmla="*/ 1722850 w 5825291"/>
                <a:gd name="connsiteY1091" fmla="*/ 7360282 h 15280806"/>
                <a:gd name="connsiteX1092" fmla="*/ 1774319 w 5825291"/>
                <a:gd name="connsiteY1092" fmla="*/ 7279088 h 15280806"/>
                <a:gd name="connsiteX1093" fmla="*/ 1790572 w 5825291"/>
                <a:gd name="connsiteY1093" fmla="*/ 7199247 h 15280806"/>
                <a:gd name="connsiteX1094" fmla="*/ 1733685 w 5825291"/>
                <a:gd name="connsiteY1094" fmla="*/ 7089634 h 15280806"/>
                <a:gd name="connsiteX1095" fmla="*/ 1837977 w 5825291"/>
                <a:gd name="connsiteY1095" fmla="*/ 7057157 h 15280806"/>
                <a:gd name="connsiteX1096" fmla="*/ 1862357 w 5825291"/>
                <a:gd name="connsiteY1096" fmla="*/ 6951603 h 15280806"/>
                <a:gd name="connsiteX1097" fmla="*/ 1790572 w 5825291"/>
                <a:gd name="connsiteY1097" fmla="*/ 6871762 h 15280806"/>
                <a:gd name="connsiteX1098" fmla="*/ 1706597 w 5825291"/>
                <a:gd name="connsiteY1098" fmla="*/ 6879881 h 15280806"/>
                <a:gd name="connsiteX1099" fmla="*/ 1733685 w 5825291"/>
                <a:gd name="connsiteY1099" fmla="*/ 6774329 h 15280806"/>
                <a:gd name="connsiteX1100" fmla="*/ 1699824 w 5825291"/>
                <a:gd name="connsiteY1100" fmla="*/ 6699900 h 15280806"/>
                <a:gd name="connsiteX1101" fmla="*/ 1926016 w 5825291"/>
                <a:gd name="connsiteY1101" fmla="*/ 6655244 h 15280806"/>
                <a:gd name="connsiteX1102" fmla="*/ 1934143 w 5825291"/>
                <a:gd name="connsiteY1102" fmla="*/ 6655244 h 15280806"/>
                <a:gd name="connsiteX1103" fmla="*/ 1943624 w 5825291"/>
                <a:gd name="connsiteY1103" fmla="*/ 6655244 h 15280806"/>
                <a:gd name="connsiteX1104" fmla="*/ 2344539 w 5825291"/>
                <a:gd name="connsiteY1104" fmla="*/ 6795981 h 15280806"/>
                <a:gd name="connsiteX1105" fmla="*/ 2559895 w 5825291"/>
                <a:gd name="connsiteY1105" fmla="*/ 7051743 h 15280806"/>
                <a:gd name="connsiteX1106" fmla="*/ 2829429 w 5825291"/>
                <a:gd name="connsiteY1106" fmla="*/ 7429298 h 15280806"/>
                <a:gd name="connsiteX1107" fmla="*/ 3158558 w 5825291"/>
                <a:gd name="connsiteY1107" fmla="*/ 7639051 h 15280806"/>
                <a:gd name="connsiteX1108" fmla="*/ 2829429 w 5825291"/>
                <a:gd name="connsiteY1108" fmla="*/ 7851509 h 15280806"/>
                <a:gd name="connsiteX1109" fmla="*/ 1527810 w 5825291"/>
                <a:gd name="connsiteY1109" fmla="*/ 8271014 h 15280806"/>
                <a:gd name="connsiteX1110" fmla="*/ 1816306 w 5825291"/>
                <a:gd name="connsiteY1110" fmla="*/ 8308905 h 15280806"/>
                <a:gd name="connsiteX1111" fmla="*/ 1527810 w 5825291"/>
                <a:gd name="connsiteY1111" fmla="*/ 8271014 h 15280806"/>
                <a:gd name="connsiteX1112" fmla="*/ 2184714 w 5825291"/>
                <a:gd name="connsiteY1112" fmla="*/ 7996306 h 15280806"/>
                <a:gd name="connsiteX1113" fmla="*/ 2370273 w 5825291"/>
                <a:gd name="connsiteY1113" fmla="*/ 8065322 h 15280806"/>
                <a:gd name="connsiteX1114" fmla="*/ 2176588 w 5825291"/>
                <a:gd name="connsiteY1114" fmla="*/ 8040963 h 15280806"/>
                <a:gd name="connsiteX1115" fmla="*/ 2176588 w 5825291"/>
                <a:gd name="connsiteY1115" fmla="*/ 8031491 h 15280806"/>
                <a:gd name="connsiteX1116" fmla="*/ 2176588 w 5825291"/>
                <a:gd name="connsiteY1116" fmla="*/ 8026077 h 15280806"/>
                <a:gd name="connsiteX1117" fmla="*/ 2179297 w 5825291"/>
                <a:gd name="connsiteY1117" fmla="*/ 8007132 h 15280806"/>
                <a:gd name="connsiteX1118" fmla="*/ 2184714 w 5825291"/>
                <a:gd name="connsiteY1118" fmla="*/ 7996306 h 15280806"/>
                <a:gd name="connsiteX1119" fmla="*/ 2509780 w 5825291"/>
                <a:gd name="connsiteY1119" fmla="*/ 7641756 h 15280806"/>
                <a:gd name="connsiteX1120" fmla="*/ 2708884 w 5825291"/>
                <a:gd name="connsiteY1120" fmla="*/ 7641756 h 15280806"/>
                <a:gd name="connsiteX1121" fmla="*/ 2509780 w 5825291"/>
                <a:gd name="connsiteY1121" fmla="*/ 7641756 h 15280806"/>
                <a:gd name="connsiteX1122" fmla="*/ 2184714 w 5825291"/>
                <a:gd name="connsiteY1122" fmla="*/ 7288561 h 15280806"/>
                <a:gd name="connsiteX1123" fmla="*/ 2180651 w 5825291"/>
                <a:gd name="connsiteY1123" fmla="*/ 7277735 h 15280806"/>
                <a:gd name="connsiteX1124" fmla="*/ 2177942 w 5825291"/>
                <a:gd name="connsiteY1124" fmla="*/ 7258789 h 15280806"/>
                <a:gd name="connsiteX1125" fmla="*/ 2177942 w 5825291"/>
                <a:gd name="connsiteY1125" fmla="*/ 7253377 h 15280806"/>
                <a:gd name="connsiteX1126" fmla="*/ 2177942 w 5825291"/>
                <a:gd name="connsiteY1126" fmla="*/ 7243904 h 15280806"/>
                <a:gd name="connsiteX1127" fmla="*/ 2371627 w 5825291"/>
                <a:gd name="connsiteY1127" fmla="*/ 7219546 h 15280806"/>
                <a:gd name="connsiteX1128" fmla="*/ 2184714 w 5825291"/>
                <a:gd name="connsiteY1128" fmla="*/ 7288561 h 15280806"/>
                <a:gd name="connsiteX1129" fmla="*/ 1527810 w 5825291"/>
                <a:gd name="connsiteY1129" fmla="*/ 7013853 h 15280806"/>
                <a:gd name="connsiteX1130" fmla="*/ 1816306 w 5825291"/>
                <a:gd name="connsiteY1130" fmla="*/ 6975962 h 15280806"/>
                <a:gd name="connsiteX1131" fmla="*/ 1527810 w 5825291"/>
                <a:gd name="connsiteY1131" fmla="*/ 7013853 h 15280806"/>
                <a:gd name="connsiteX1132" fmla="*/ 2570730 w 5825291"/>
                <a:gd name="connsiteY1132" fmla="*/ 6800040 h 15280806"/>
                <a:gd name="connsiteX1133" fmla="*/ 2848391 w 5825291"/>
                <a:gd name="connsiteY1133" fmla="*/ 7211426 h 15280806"/>
                <a:gd name="connsiteX1134" fmla="*/ 3165330 w 5825291"/>
                <a:gd name="connsiteY1134" fmla="*/ 7524025 h 15280806"/>
                <a:gd name="connsiteX1135" fmla="*/ 3123343 w 5825291"/>
                <a:gd name="connsiteY1135" fmla="*/ 7579508 h 15280806"/>
                <a:gd name="connsiteX1136" fmla="*/ 2772542 w 5825291"/>
                <a:gd name="connsiteY1136" fmla="*/ 7292620 h 15280806"/>
                <a:gd name="connsiteX1137" fmla="*/ 2469147 w 5825291"/>
                <a:gd name="connsiteY1137" fmla="*/ 6855523 h 15280806"/>
                <a:gd name="connsiteX1138" fmla="*/ 1982903 w 5825291"/>
                <a:gd name="connsiteY1138" fmla="*/ 6636298 h 15280806"/>
                <a:gd name="connsiteX1139" fmla="*/ 1976130 w 5825291"/>
                <a:gd name="connsiteY1139" fmla="*/ 6636298 h 15280806"/>
                <a:gd name="connsiteX1140" fmla="*/ 1935497 w 5825291"/>
                <a:gd name="connsiteY1140" fmla="*/ 6634945 h 15280806"/>
                <a:gd name="connsiteX1141" fmla="*/ 1912472 w 5825291"/>
                <a:gd name="connsiteY1141" fmla="*/ 6636298 h 15280806"/>
                <a:gd name="connsiteX1142" fmla="*/ 1682217 w 5825291"/>
                <a:gd name="connsiteY1142" fmla="*/ 6685015 h 15280806"/>
                <a:gd name="connsiteX1143" fmla="*/ 1621267 w 5825291"/>
                <a:gd name="connsiteY1143" fmla="*/ 6617353 h 15280806"/>
                <a:gd name="connsiteX1144" fmla="*/ 2570730 w 5825291"/>
                <a:gd name="connsiteY1144" fmla="*/ 6800040 h 15280806"/>
                <a:gd name="connsiteX1145" fmla="*/ 1609077 w 5825291"/>
                <a:gd name="connsiteY1145" fmla="*/ 6594348 h 15280806"/>
                <a:gd name="connsiteX1146" fmla="*/ 1603659 w 5825291"/>
                <a:gd name="connsiteY1146" fmla="*/ 6533452 h 15280806"/>
                <a:gd name="connsiteX1147" fmla="*/ 1623976 w 5825291"/>
                <a:gd name="connsiteY1147" fmla="*/ 6494208 h 15280806"/>
                <a:gd name="connsiteX1148" fmla="*/ 2615427 w 5825291"/>
                <a:gd name="connsiteY1148" fmla="*/ 6647124 h 15280806"/>
                <a:gd name="connsiteX1149" fmla="*/ 2918822 w 5825291"/>
                <a:gd name="connsiteY1149" fmla="*/ 7070689 h 15280806"/>
                <a:gd name="connsiteX1150" fmla="*/ 3230344 w 5825291"/>
                <a:gd name="connsiteY1150" fmla="*/ 7434711 h 15280806"/>
                <a:gd name="connsiteX1151" fmla="*/ 3180229 w 5825291"/>
                <a:gd name="connsiteY1151" fmla="*/ 7502373 h 15280806"/>
                <a:gd name="connsiteX1152" fmla="*/ 2769833 w 5825291"/>
                <a:gd name="connsiteY1152" fmla="*/ 7042270 h 15280806"/>
                <a:gd name="connsiteX1153" fmla="*/ 2477274 w 5825291"/>
                <a:gd name="connsiteY1153" fmla="*/ 6676895 h 15280806"/>
                <a:gd name="connsiteX1154" fmla="*/ 1609077 w 5825291"/>
                <a:gd name="connsiteY1154" fmla="*/ 6594348 h 15280806"/>
                <a:gd name="connsiteX1155" fmla="*/ 3147723 w 5825291"/>
                <a:gd name="connsiteY1155" fmla="*/ 7588980 h 15280806"/>
                <a:gd name="connsiteX1156" fmla="*/ 3312964 w 5825291"/>
                <a:gd name="connsiteY1156" fmla="*/ 7365696 h 15280806"/>
                <a:gd name="connsiteX1157" fmla="*/ 3382041 w 5825291"/>
                <a:gd name="connsiteY1157" fmla="*/ 7425238 h 15280806"/>
                <a:gd name="connsiteX1158" fmla="*/ 3233052 w 5825291"/>
                <a:gd name="connsiteY1158" fmla="*/ 7625518 h 15280806"/>
                <a:gd name="connsiteX1159" fmla="*/ 3147723 w 5825291"/>
                <a:gd name="connsiteY1159" fmla="*/ 7588980 h 15280806"/>
                <a:gd name="connsiteX1160" fmla="*/ 3585207 w 5825291"/>
                <a:gd name="connsiteY1160" fmla="*/ 7417119 h 15280806"/>
                <a:gd name="connsiteX1161" fmla="*/ 3724715 w 5825291"/>
                <a:gd name="connsiteY1161" fmla="*/ 7417119 h 15280806"/>
                <a:gd name="connsiteX1162" fmla="*/ 3585207 w 5825291"/>
                <a:gd name="connsiteY1162" fmla="*/ 7417119 h 15280806"/>
                <a:gd name="connsiteX1163" fmla="*/ 3587916 w 5825291"/>
                <a:gd name="connsiteY1163" fmla="*/ 7350809 h 15280806"/>
                <a:gd name="connsiteX1164" fmla="*/ 3582498 w 5825291"/>
                <a:gd name="connsiteY1164" fmla="*/ 7338631 h 15280806"/>
                <a:gd name="connsiteX1165" fmla="*/ 3598751 w 5825291"/>
                <a:gd name="connsiteY1165" fmla="*/ 7341337 h 15280806"/>
                <a:gd name="connsiteX1166" fmla="*/ 3587916 w 5825291"/>
                <a:gd name="connsiteY1166" fmla="*/ 7350809 h 15280806"/>
                <a:gd name="connsiteX1167" fmla="*/ 3566245 w 5825291"/>
                <a:gd name="connsiteY1167" fmla="*/ 7368402 h 15280806"/>
                <a:gd name="connsiteX1168" fmla="*/ 3493105 w 5825291"/>
                <a:gd name="connsiteY1168" fmla="*/ 7368402 h 15280806"/>
                <a:gd name="connsiteX1169" fmla="*/ 3566245 w 5825291"/>
                <a:gd name="connsiteY1169" fmla="*/ 7368402 h 15280806"/>
                <a:gd name="connsiteX1170" fmla="*/ 3294002 w 5825291"/>
                <a:gd name="connsiteY1170" fmla="*/ 7348104 h 15280806"/>
                <a:gd name="connsiteX1171" fmla="*/ 3294002 w 5825291"/>
                <a:gd name="connsiteY1171" fmla="*/ 7348104 h 15280806"/>
                <a:gd name="connsiteX1172" fmla="*/ 3245242 w 5825291"/>
                <a:gd name="connsiteY1172" fmla="*/ 7414412 h 15280806"/>
                <a:gd name="connsiteX1173" fmla="*/ 2878189 w 5825291"/>
                <a:gd name="connsiteY1173" fmla="*/ 6958369 h 15280806"/>
                <a:gd name="connsiteX1174" fmla="*/ 2562604 w 5825291"/>
                <a:gd name="connsiteY1174" fmla="*/ 6571342 h 15280806"/>
                <a:gd name="connsiteX1175" fmla="*/ 1655128 w 5825291"/>
                <a:gd name="connsiteY1175" fmla="*/ 6457670 h 15280806"/>
                <a:gd name="connsiteX1176" fmla="*/ 1686280 w 5825291"/>
                <a:gd name="connsiteY1176" fmla="*/ 6410307 h 15280806"/>
                <a:gd name="connsiteX1177" fmla="*/ 1695761 w 5825291"/>
                <a:gd name="connsiteY1177" fmla="*/ 6367003 h 15280806"/>
                <a:gd name="connsiteX1178" fmla="*/ 2068233 w 5825291"/>
                <a:gd name="connsiteY1178" fmla="*/ 6300694 h 15280806"/>
                <a:gd name="connsiteX1179" fmla="*/ 2340475 w 5825291"/>
                <a:gd name="connsiteY1179" fmla="*/ 6346704 h 15280806"/>
                <a:gd name="connsiteX1180" fmla="*/ 2890379 w 5825291"/>
                <a:gd name="connsiteY1180" fmla="*/ 6795981 h 15280806"/>
                <a:gd name="connsiteX1181" fmla="*/ 3269622 w 5825291"/>
                <a:gd name="connsiteY1181" fmla="*/ 7329158 h 15280806"/>
                <a:gd name="connsiteX1182" fmla="*/ 3294002 w 5825291"/>
                <a:gd name="connsiteY1182" fmla="*/ 7348104 h 15280806"/>
                <a:gd name="connsiteX1183" fmla="*/ 1938206 w 5825291"/>
                <a:gd name="connsiteY1183" fmla="*/ 6254684 h 15280806"/>
                <a:gd name="connsiteX1184" fmla="*/ 2020827 w 5825291"/>
                <a:gd name="connsiteY1184" fmla="*/ 6214087 h 15280806"/>
                <a:gd name="connsiteX1185" fmla="*/ 2530097 w 5825291"/>
                <a:gd name="connsiteY1185" fmla="*/ 5615954 h 15280806"/>
                <a:gd name="connsiteX1186" fmla="*/ 2771188 w 5825291"/>
                <a:gd name="connsiteY1186" fmla="*/ 6514506 h 15280806"/>
                <a:gd name="connsiteX1187" fmla="*/ 2020827 w 5825291"/>
                <a:gd name="connsiteY1187" fmla="*/ 6250624 h 15280806"/>
                <a:gd name="connsiteX1188" fmla="*/ 1938206 w 5825291"/>
                <a:gd name="connsiteY1188" fmla="*/ 6254684 h 15280806"/>
                <a:gd name="connsiteX1189" fmla="*/ 2857872 w 5825291"/>
                <a:gd name="connsiteY1189" fmla="*/ 5892015 h 15280806"/>
                <a:gd name="connsiteX1190" fmla="*/ 3142305 w 5825291"/>
                <a:gd name="connsiteY1190" fmla="*/ 5925846 h 15280806"/>
                <a:gd name="connsiteX1191" fmla="*/ 3116570 w 5825291"/>
                <a:gd name="connsiteY1191" fmla="*/ 6021926 h 15280806"/>
                <a:gd name="connsiteX1192" fmla="*/ 3054266 w 5825291"/>
                <a:gd name="connsiteY1192" fmla="*/ 6069290 h 15280806"/>
                <a:gd name="connsiteX1193" fmla="*/ 2916113 w 5825291"/>
                <a:gd name="connsiteY1193" fmla="*/ 6109887 h 15280806"/>
                <a:gd name="connsiteX1194" fmla="*/ 2893087 w 5825291"/>
                <a:gd name="connsiteY1194" fmla="*/ 5981329 h 15280806"/>
                <a:gd name="connsiteX1195" fmla="*/ 2857872 w 5825291"/>
                <a:gd name="connsiteY1195" fmla="*/ 5892015 h 15280806"/>
                <a:gd name="connsiteX1196" fmla="*/ 2893087 w 5825291"/>
                <a:gd name="connsiteY1196" fmla="*/ 6643064 h 15280806"/>
                <a:gd name="connsiteX1197" fmla="*/ 3025823 w 5825291"/>
                <a:gd name="connsiteY1197" fmla="*/ 6664716 h 15280806"/>
                <a:gd name="connsiteX1198" fmla="*/ 3121988 w 5825291"/>
                <a:gd name="connsiteY1198" fmla="*/ 6639005 h 15280806"/>
                <a:gd name="connsiteX1199" fmla="*/ 3038013 w 5825291"/>
                <a:gd name="connsiteY1199" fmla="*/ 6847404 h 15280806"/>
                <a:gd name="connsiteX1200" fmla="*/ 2893087 w 5825291"/>
                <a:gd name="connsiteY1200" fmla="*/ 6643064 h 15280806"/>
                <a:gd name="connsiteX1201" fmla="*/ 2985190 w 5825291"/>
                <a:gd name="connsiteY1201" fmla="*/ 6637651 h 15280806"/>
                <a:gd name="connsiteX1202" fmla="*/ 2859226 w 5825291"/>
                <a:gd name="connsiteY1202" fmla="*/ 6602467 h 15280806"/>
                <a:gd name="connsiteX1203" fmla="*/ 2826720 w 5825291"/>
                <a:gd name="connsiteY1203" fmla="*/ 6565930 h 15280806"/>
                <a:gd name="connsiteX1204" fmla="*/ 2819948 w 5825291"/>
                <a:gd name="connsiteY1204" fmla="*/ 6559163 h 15280806"/>
                <a:gd name="connsiteX1205" fmla="*/ 2880898 w 5825291"/>
                <a:gd name="connsiteY1205" fmla="*/ 6384595 h 15280806"/>
                <a:gd name="connsiteX1206" fmla="*/ 2894442 w 5825291"/>
                <a:gd name="connsiteY1206" fmla="*/ 6387301 h 15280806"/>
                <a:gd name="connsiteX1207" fmla="*/ 3124697 w 5825291"/>
                <a:gd name="connsiteY1207" fmla="*/ 6572696 h 15280806"/>
                <a:gd name="connsiteX1208" fmla="*/ 3065102 w 5825291"/>
                <a:gd name="connsiteY1208" fmla="*/ 6632238 h 15280806"/>
                <a:gd name="connsiteX1209" fmla="*/ 2985190 w 5825291"/>
                <a:gd name="connsiteY1209" fmla="*/ 6637651 h 15280806"/>
                <a:gd name="connsiteX1210" fmla="*/ 3089482 w 5825291"/>
                <a:gd name="connsiteY1210" fmla="*/ 6463083 h 15280806"/>
                <a:gd name="connsiteX1211" fmla="*/ 2998734 w 5825291"/>
                <a:gd name="connsiteY1211" fmla="*/ 6400834 h 15280806"/>
                <a:gd name="connsiteX1212" fmla="*/ 3096254 w 5825291"/>
                <a:gd name="connsiteY1212" fmla="*/ 6384595 h 15280806"/>
                <a:gd name="connsiteX1213" fmla="*/ 3187001 w 5825291"/>
                <a:gd name="connsiteY1213" fmla="*/ 6329112 h 15280806"/>
                <a:gd name="connsiteX1214" fmla="*/ 3181584 w 5825291"/>
                <a:gd name="connsiteY1214" fmla="*/ 6371063 h 15280806"/>
                <a:gd name="connsiteX1215" fmla="*/ 3149077 w 5825291"/>
                <a:gd name="connsiteY1215" fmla="*/ 6542924 h 15280806"/>
                <a:gd name="connsiteX1216" fmla="*/ 3089482 w 5825291"/>
                <a:gd name="connsiteY1216" fmla="*/ 6463083 h 15280806"/>
                <a:gd name="connsiteX1217" fmla="*/ 3050203 w 5825291"/>
                <a:gd name="connsiteY1217" fmla="*/ 6371063 h 15280806"/>
                <a:gd name="connsiteX1218" fmla="*/ 2901214 w 5825291"/>
                <a:gd name="connsiteY1218" fmla="*/ 6364297 h 15280806"/>
                <a:gd name="connsiteX1219" fmla="*/ 2887670 w 5825291"/>
                <a:gd name="connsiteY1219" fmla="*/ 6360237 h 15280806"/>
                <a:gd name="connsiteX1220" fmla="*/ 2917467 w 5825291"/>
                <a:gd name="connsiteY1220" fmla="*/ 6136952 h 15280806"/>
                <a:gd name="connsiteX1221" fmla="*/ 3174811 w 5825291"/>
                <a:gd name="connsiteY1221" fmla="*/ 6251977 h 15280806"/>
                <a:gd name="connsiteX1222" fmla="*/ 3050203 w 5825291"/>
                <a:gd name="connsiteY1222" fmla="*/ 6371063 h 15280806"/>
                <a:gd name="connsiteX1223" fmla="*/ 3116570 w 5825291"/>
                <a:gd name="connsiteY1223" fmla="*/ 6158604 h 15280806"/>
                <a:gd name="connsiteX1224" fmla="*/ 2997379 w 5825291"/>
                <a:gd name="connsiteY1224" fmla="*/ 6118006 h 15280806"/>
                <a:gd name="connsiteX1225" fmla="*/ 3111153 w 5825291"/>
                <a:gd name="connsiteY1225" fmla="*/ 6061170 h 15280806"/>
                <a:gd name="connsiteX1226" fmla="*/ 3180229 w 5825291"/>
                <a:gd name="connsiteY1226" fmla="*/ 5974563 h 15280806"/>
                <a:gd name="connsiteX1227" fmla="*/ 3195128 w 5825291"/>
                <a:gd name="connsiteY1227" fmla="*/ 6233032 h 15280806"/>
                <a:gd name="connsiteX1228" fmla="*/ 3116570 w 5825291"/>
                <a:gd name="connsiteY1228" fmla="*/ 6158604 h 15280806"/>
                <a:gd name="connsiteX1229" fmla="*/ 3272331 w 5825291"/>
                <a:gd name="connsiteY1229" fmla="*/ 6012454 h 15280806"/>
                <a:gd name="connsiteX1230" fmla="*/ 3272331 w 5825291"/>
                <a:gd name="connsiteY1230" fmla="*/ 6012454 h 15280806"/>
                <a:gd name="connsiteX1231" fmla="*/ 3243888 w 5825291"/>
                <a:gd name="connsiteY1231" fmla="*/ 5886602 h 15280806"/>
                <a:gd name="connsiteX1232" fmla="*/ 3214090 w 5825291"/>
                <a:gd name="connsiteY1232" fmla="*/ 5797288 h 15280806"/>
                <a:gd name="connsiteX1233" fmla="*/ 3215445 w 5825291"/>
                <a:gd name="connsiteY1233" fmla="*/ 5797288 h 15280806"/>
                <a:gd name="connsiteX1234" fmla="*/ 3693562 w 5825291"/>
                <a:gd name="connsiteY1234" fmla="*/ 5550998 h 15280806"/>
                <a:gd name="connsiteX1235" fmla="*/ 4229921 w 5825291"/>
                <a:gd name="connsiteY1235" fmla="*/ 5601068 h 15280806"/>
                <a:gd name="connsiteX1236" fmla="*/ 3839842 w 5825291"/>
                <a:gd name="connsiteY1236" fmla="*/ 5982682 h 15280806"/>
                <a:gd name="connsiteX1237" fmla="*/ 3272331 w 5825291"/>
                <a:gd name="connsiteY1237" fmla="*/ 6012454 h 15280806"/>
                <a:gd name="connsiteX1238" fmla="*/ 3149077 w 5825291"/>
                <a:gd name="connsiteY1238" fmla="*/ 5867657 h 15280806"/>
                <a:gd name="connsiteX1239" fmla="*/ 3151786 w 5825291"/>
                <a:gd name="connsiteY1239" fmla="*/ 5875776 h 15280806"/>
                <a:gd name="connsiteX1240" fmla="*/ 3061038 w 5825291"/>
                <a:gd name="connsiteY1240" fmla="*/ 5837885 h 15280806"/>
                <a:gd name="connsiteX1241" fmla="*/ 2924240 w 5825291"/>
                <a:gd name="connsiteY1241" fmla="*/ 5843299 h 15280806"/>
                <a:gd name="connsiteX1242" fmla="*/ 2998734 w 5825291"/>
                <a:gd name="connsiteY1242" fmla="*/ 5760751 h 15280806"/>
                <a:gd name="connsiteX1243" fmla="*/ 3036658 w 5825291"/>
                <a:gd name="connsiteY1243" fmla="*/ 5649785 h 15280806"/>
                <a:gd name="connsiteX1244" fmla="*/ 3149077 w 5825291"/>
                <a:gd name="connsiteY1244" fmla="*/ 5867657 h 15280806"/>
                <a:gd name="connsiteX1245" fmla="*/ 2845682 w 5825291"/>
                <a:gd name="connsiteY1245" fmla="*/ 5866303 h 15280806"/>
                <a:gd name="connsiteX1246" fmla="*/ 2707529 w 5825291"/>
                <a:gd name="connsiteY1246" fmla="*/ 5689029 h 15280806"/>
                <a:gd name="connsiteX1247" fmla="*/ 2717010 w 5825291"/>
                <a:gd name="connsiteY1247" fmla="*/ 5678203 h 15280806"/>
                <a:gd name="connsiteX1248" fmla="*/ 2807758 w 5825291"/>
                <a:gd name="connsiteY1248" fmla="*/ 5611894 h 15280806"/>
                <a:gd name="connsiteX1249" fmla="*/ 3009570 w 5825291"/>
                <a:gd name="connsiteY1249" fmla="*/ 5637606 h 15280806"/>
                <a:gd name="connsiteX1250" fmla="*/ 2845682 w 5825291"/>
                <a:gd name="connsiteY1250" fmla="*/ 5866303 h 15280806"/>
                <a:gd name="connsiteX1251" fmla="*/ 2815884 w 5825291"/>
                <a:gd name="connsiteY1251" fmla="*/ 5411614 h 15280806"/>
                <a:gd name="connsiteX1252" fmla="*/ 2699402 w 5825291"/>
                <a:gd name="connsiteY1252" fmla="*/ 5659258 h 15280806"/>
                <a:gd name="connsiteX1253" fmla="*/ 2688567 w 5825291"/>
                <a:gd name="connsiteY1253" fmla="*/ 5670083 h 15280806"/>
                <a:gd name="connsiteX1254" fmla="*/ 2549059 w 5825291"/>
                <a:gd name="connsiteY1254" fmla="*/ 5549645 h 15280806"/>
                <a:gd name="connsiteX1255" fmla="*/ 2562604 w 5825291"/>
                <a:gd name="connsiteY1255" fmla="*/ 5492809 h 15280806"/>
                <a:gd name="connsiteX1256" fmla="*/ 2623554 w 5825291"/>
                <a:gd name="connsiteY1256" fmla="*/ 5423794 h 15280806"/>
                <a:gd name="connsiteX1257" fmla="*/ 2815884 w 5825291"/>
                <a:gd name="connsiteY1257" fmla="*/ 5411614 h 15280806"/>
                <a:gd name="connsiteX1258" fmla="*/ 2662832 w 5825291"/>
                <a:gd name="connsiteY1258" fmla="*/ 5362898 h 15280806"/>
                <a:gd name="connsiteX1259" fmla="*/ 2572085 w 5825291"/>
                <a:gd name="connsiteY1259" fmla="*/ 5440032 h 15280806"/>
                <a:gd name="connsiteX1260" fmla="*/ 2595110 w 5825291"/>
                <a:gd name="connsiteY1260" fmla="*/ 5192389 h 15280806"/>
                <a:gd name="connsiteX1261" fmla="*/ 2771188 w 5825291"/>
                <a:gd name="connsiteY1261" fmla="*/ 5330420 h 15280806"/>
                <a:gd name="connsiteX1262" fmla="*/ 2662832 w 5825291"/>
                <a:gd name="connsiteY1262" fmla="*/ 5362898 h 15280806"/>
                <a:gd name="connsiteX1263" fmla="*/ 2161689 w 5825291"/>
                <a:gd name="connsiteY1263" fmla="*/ 5683616 h 15280806"/>
                <a:gd name="connsiteX1264" fmla="*/ 2261918 w 5825291"/>
                <a:gd name="connsiteY1264" fmla="*/ 5223514 h 15280806"/>
                <a:gd name="connsiteX1265" fmla="*/ 2389235 w 5825291"/>
                <a:gd name="connsiteY1265" fmla="*/ 4552306 h 15280806"/>
                <a:gd name="connsiteX1266" fmla="*/ 2466438 w 5825291"/>
                <a:gd name="connsiteY1266" fmla="*/ 4586137 h 15280806"/>
                <a:gd name="connsiteX1267" fmla="*/ 2375691 w 5825291"/>
                <a:gd name="connsiteY1267" fmla="*/ 5134200 h 15280806"/>
                <a:gd name="connsiteX1268" fmla="*/ 2287652 w 5825291"/>
                <a:gd name="connsiteY1268" fmla="*/ 5679556 h 15280806"/>
                <a:gd name="connsiteX1269" fmla="*/ 1557608 w 5825291"/>
                <a:gd name="connsiteY1269" fmla="*/ 6201908 h 15280806"/>
                <a:gd name="connsiteX1270" fmla="*/ 1484468 w 5825291"/>
                <a:gd name="connsiteY1270" fmla="*/ 6124773 h 15280806"/>
                <a:gd name="connsiteX1271" fmla="*/ 2161689 w 5825291"/>
                <a:gd name="connsiteY1271" fmla="*/ 5683616 h 15280806"/>
                <a:gd name="connsiteX1272" fmla="*/ 376535 w 5825291"/>
                <a:gd name="connsiteY1272" fmla="*/ 6189728 h 15280806"/>
                <a:gd name="connsiteX1273" fmla="*/ 345383 w 5825291"/>
                <a:gd name="connsiteY1273" fmla="*/ 6113947 h 15280806"/>
                <a:gd name="connsiteX1274" fmla="*/ 422586 w 5825291"/>
                <a:gd name="connsiteY1274" fmla="*/ 5985389 h 15280806"/>
                <a:gd name="connsiteX1275" fmla="*/ 590537 w 5825291"/>
                <a:gd name="connsiteY1275" fmla="*/ 6054404 h 15280806"/>
                <a:gd name="connsiteX1276" fmla="*/ 376535 w 5825291"/>
                <a:gd name="connsiteY1276" fmla="*/ 6189728 h 15280806"/>
                <a:gd name="connsiteX1277" fmla="*/ 582410 w 5825291"/>
                <a:gd name="connsiteY1277" fmla="*/ 6901533 h 15280806"/>
                <a:gd name="connsiteX1278" fmla="*/ 574283 w 5825291"/>
                <a:gd name="connsiteY1278" fmla="*/ 6858230 h 15280806"/>
                <a:gd name="connsiteX1279" fmla="*/ 628461 w 5825291"/>
                <a:gd name="connsiteY1279" fmla="*/ 6873115 h 15280806"/>
                <a:gd name="connsiteX1280" fmla="*/ 804538 w 5825291"/>
                <a:gd name="connsiteY1280" fmla="*/ 6913712 h 15280806"/>
                <a:gd name="connsiteX1281" fmla="*/ 984679 w 5825291"/>
                <a:gd name="connsiteY1281" fmla="*/ 6923185 h 15280806"/>
                <a:gd name="connsiteX1282" fmla="*/ 1018540 w 5825291"/>
                <a:gd name="connsiteY1282" fmla="*/ 6920479 h 15280806"/>
                <a:gd name="connsiteX1283" fmla="*/ 1044275 w 5825291"/>
                <a:gd name="connsiteY1283" fmla="*/ 6917772 h 15280806"/>
                <a:gd name="connsiteX1284" fmla="*/ 1064591 w 5825291"/>
                <a:gd name="connsiteY1284" fmla="*/ 6915066 h 15280806"/>
                <a:gd name="connsiteX1285" fmla="*/ 1042920 w 5825291"/>
                <a:gd name="connsiteY1285" fmla="*/ 6916419 h 15280806"/>
                <a:gd name="connsiteX1286" fmla="*/ 1017186 w 5825291"/>
                <a:gd name="connsiteY1286" fmla="*/ 6919126 h 15280806"/>
                <a:gd name="connsiteX1287" fmla="*/ 983325 w 5825291"/>
                <a:gd name="connsiteY1287" fmla="*/ 6920479 h 15280806"/>
                <a:gd name="connsiteX1288" fmla="*/ 804538 w 5825291"/>
                <a:gd name="connsiteY1288" fmla="*/ 6904240 h 15280806"/>
                <a:gd name="connsiteX1289" fmla="*/ 631170 w 5825291"/>
                <a:gd name="connsiteY1289" fmla="*/ 6856877 h 15280806"/>
                <a:gd name="connsiteX1290" fmla="*/ 568866 w 5825291"/>
                <a:gd name="connsiteY1290" fmla="*/ 6837931 h 15280806"/>
                <a:gd name="connsiteX1291" fmla="*/ 558030 w 5825291"/>
                <a:gd name="connsiteY1291" fmla="*/ 6786508 h 15280806"/>
                <a:gd name="connsiteX1292" fmla="*/ 627107 w 5825291"/>
                <a:gd name="connsiteY1292" fmla="*/ 6789214 h 15280806"/>
                <a:gd name="connsiteX1293" fmla="*/ 831627 w 5825291"/>
                <a:gd name="connsiteY1293" fmla="*/ 6790568 h 15280806"/>
                <a:gd name="connsiteX1294" fmla="*/ 1034793 w 5825291"/>
                <a:gd name="connsiteY1294" fmla="*/ 6772975 h 15280806"/>
                <a:gd name="connsiteX1295" fmla="*/ 1101161 w 5825291"/>
                <a:gd name="connsiteY1295" fmla="*/ 6762150 h 15280806"/>
                <a:gd name="connsiteX1296" fmla="*/ 1125541 w 5825291"/>
                <a:gd name="connsiteY1296" fmla="*/ 6758090 h 15280806"/>
                <a:gd name="connsiteX1297" fmla="*/ 1101161 w 5825291"/>
                <a:gd name="connsiteY1297" fmla="*/ 6762150 h 15280806"/>
                <a:gd name="connsiteX1298" fmla="*/ 1034793 w 5825291"/>
                <a:gd name="connsiteY1298" fmla="*/ 6770269 h 15280806"/>
                <a:gd name="connsiteX1299" fmla="*/ 831627 w 5825291"/>
                <a:gd name="connsiteY1299" fmla="*/ 6781095 h 15280806"/>
                <a:gd name="connsiteX1300" fmla="*/ 628461 w 5825291"/>
                <a:gd name="connsiteY1300" fmla="*/ 6772975 h 15280806"/>
                <a:gd name="connsiteX1301" fmla="*/ 553967 w 5825291"/>
                <a:gd name="connsiteY1301" fmla="*/ 6767563 h 15280806"/>
                <a:gd name="connsiteX1302" fmla="*/ 541777 w 5825291"/>
                <a:gd name="connsiteY1302" fmla="*/ 6716140 h 15280806"/>
                <a:gd name="connsiteX1303" fmla="*/ 625752 w 5825291"/>
                <a:gd name="connsiteY1303" fmla="*/ 6705313 h 15280806"/>
                <a:gd name="connsiteX1304" fmla="*/ 854653 w 5825291"/>
                <a:gd name="connsiteY1304" fmla="*/ 6668776 h 15280806"/>
                <a:gd name="connsiteX1305" fmla="*/ 1082199 w 5825291"/>
                <a:gd name="connsiteY1305" fmla="*/ 6624119 h 15280806"/>
                <a:gd name="connsiteX1306" fmla="*/ 1181073 w 5825291"/>
                <a:gd name="connsiteY1306" fmla="*/ 6601114 h 15280806"/>
                <a:gd name="connsiteX1307" fmla="*/ 1082199 w 5825291"/>
                <a:gd name="connsiteY1307" fmla="*/ 6620059 h 15280806"/>
                <a:gd name="connsiteX1308" fmla="*/ 853298 w 5825291"/>
                <a:gd name="connsiteY1308" fmla="*/ 6657950 h 15280806"/>
                <a:gd name="connsiteX1309" fmla="*/ 624398 w 5825291"/>
                <a:gd name="connsiteY1309" fmla="*/ 6687721 h 15280806"/>
                <a:gd name="connsiteX1310" fmla="*/ 539068 w 5825291"/>
                <a:gd name="connsiteY1310" fmla="*/ 6695841 h 15280806"/>
                <a:gd name="connsiteX1311" fmla="*/ 525523 w 5825291"/>
                <a:gd name="connsiteY1311" fmla="*/ 6644417 h 15280806"/>
                <a:gd name="connsiteX1312" fmla="*/ 1244732 w 5825291"/>
                <a:gd name="connsiteY1312" fmla="*/ 6441431 h 15280806"/>
                <a:gd name="connsiteX1313" fmla="*/ 1175655 w 5825291"/>
                <a:gd name="connsiteY1313" fmla="*/ 6459024 h 15280806"/>
                <a:gd name="connsiteX1314" fmla="*/ 1244732 w 5825291"/>
                <a:gd name="connsiteY1314" fmla="*/ 6440078 h 15280806"/>
                <a:gd name="connsiteX1315" fmla="*/ 521460 w 5825291"/>
                <a:gd name="connsiteY1315" fmla="*/ 6624119 h 15280806"/>
                <a:gd name="connsiteX1316" fmla="*/ 507916 w 5825291"/>
                <a:gd name="connsiteY1316" fmla="*/ 6574049 h 15280806"/>
                <a:gd name="connsiteX1317" fmla="*/ 586473 w 5825291"/>
                <a:gd name="connsiteY1317" fmla="*/ 6538865 h 15280806"/>
                <a:gd name="connsiteX1318" fmla="*/ 800475 w 5825291"/>
                <a:gd name="connsiteY1318" fmla="*/ 6449551 h 15280806"/>
                <a:gd name="connsiteX1319" fmla="*/ 1017186 w 5825291"/>
                <a:gd name="connsiteY1319" fmla="*/ 6368356 h 15280806"/>
                <a:gd name="connsiteX1320" fmla="*/ 1116060 w 5825291"/>
                <a:gd name="connsiteY1320" fmla="*/ 6334525 h 15280806"/>
                <a:gd name="connsiteX1321" fmla="*/ 1015831 w 5825291"/>
                <a:gd name="connsiteY1321" fmla="*/ 6365650 h 15280806"/>
                <a:gd name="connsiteX1322" fmla="*/ 796412 w 5825291"/>
                <a:gd name="connsiteY1322" fmla="*/ 6440078 h 15280806"/>
                <a:gd name="connsiteX1323" fmla="*/ 579701 w 5825291"/>
                <a:gd name="connsiteY1323" fmla="*/ 6522626 h 15280806"/>
                <a:gd name="connsiteX1324" fmla="*/ 502498 w 5825291"/>
                <a:gd name="connsiteY1324" fmla="*/ 6553750 h 15280806"/>
                <a:gd name="connsiteX1325" fmla="*/ 487599 w 5825291"/>
                <a:gd name="connsiteY1325" fmla="*/ 6502327 h 15280806"/>
                <a:gd name="connsiteX1326" fmla="*/ 547194 w 5825291"/>
                <a:gd name="connsiteY1326" fmla="*/ 6460376 h 15280806"/>
                <a:gd name="connsiteX1327" fmla="*/ 719209 w 5825291"/>
                <a:gd name="connsiteY1327" fmla="*/ 6352117 h 15280806"/>
                <a:gd name="connsiteX1328" fmla="*/ 900704 w 5825291"/>
                <a:gd name="connsiteY1328" fmla="*/ 6260097 h 15280806"/>
                <a:gd name="connsiteX1329" fmla="*/ 963008 w 5825291"/>
                <a:gd name="connsiteY1329" fmla="*/ 6234385 h 15280806"/>
                <a:gd name="connsiteX1330" fmla="*/ 984679 w 5825291"/>
                <a:gd name="connsiteY1330" fmla="*/ 6226266 h 15280806"/>
                <a:gd name="connsiteX1331" fmla="*/ 963008 w 5825291"/>
                <a:gd name="connsiteY1331" fmla="*/ 6234385 h 15280806"/>
                <a:gd name="connsiteX1332" fmla="*/ 900704 w 5825291"/>
                <a:gd name="connsiteY1332" fmla="*/ 6258744 h 15280806"/>
                <a:gd name="connsiteX1333" fmla="*/ 716500 w 5825291"/>
                <a:gd name="connsiteY1333" fmla="*/ 6343998 h 15280806"/>
                <a:gd name="connsiteX1334" fmla="*/ 540422 w 5825291"/>
                <a:gd name="connsiteY1334" fmla="*/ 6446844 h 15280806"/>
                <a:gd name="connsiteX1335" fmla="*/ 483536 w 5825291"/>
                <a:gd name="connsiteY1335" fmla="*/ 6483382 h 15280806"/>
                <a:gd name="connsiteX1336" fmla="*/ 467282 w 5825291"/>
                <a:gd name="connsiteY1336" fmla="*/ 6433312 h 15280806"/>
                <a:gd name="connsiteX1337" fmla="*/ 510625 w 5825291"/>
                <a:gd name="connsiteY1337" fmla="*/ 6387301 h 15280806"/>
                <a:gd name="connsiteX1338" fmla="*/ 637942 w 5825291"/>
                <a:gd name="connsiteY1338" fmla="*/ 6260097 h 15280806"/>
                <a:gd name="connsiteX1339" fmla="*/ 784222 w 5825291"/>
                <a:gd name="connsiteY1339" fmla="*/ 6157250 h 15280806"/>
                <a:gd name="connsiteX1340" fmla="*/ 814019 w 5825291"/>
                <a:gd name="connsiteY1340" fmla="*/ 6142365 h 15280806"/>
                <a:gd name="connsiteX1341" fmla="*/ 837045 w 5825291"/>
                <a:gd name="connsiteY1341" fmla="*/ 6131539 h 15280806"/>
                <a:gd name="connsiteX1342" fmla="*/ 856007 w 5825291"/>
                <a:gd name="connsiteY1342" fmla="*/ 6123419 h 15280806"/>
                <a:gd name="connsiteX1343" fmla="*/ 837045 w 5825291"/>
                <a:gd name="connsiteY1343" fmla="*/ 6131539 h 15280806"/>
                <a:gd name="connsiteX1344" fmla="*/ 812665 w 5825291"/>
                <a:gd name="connsiteY1344" fmla="*/ 6142365 h 15280806"/>
                <a:gd name="connsiteX1345" fmla="*/ 782867 w 5825291"/>
                <a:gd name="connsiteY1345" fmla="*/ 6157250 h 15280806"/>
                <a:gd name="connsiteX1346" fmla="*/ 631170 w 5825291"/>
                <a:gd name="connsiteY1346" fmla="*/ 6254684 h 15280806"/>
                <a:gd name="connsiteX1347" fmla="*/ 498435 w 5825291"/>
                <a:gd name="connsiteY1347" fmla="*/ 6377829 h 15280806"/>
                <a:gd name="connsiteX1348" fmla="*/ 460510 w 5825291"/>
                <a:gd name="connsiteY1348" fmla="*/ 6415720 h 15280806"/>
                <a:gd name="connsiteX1349" fmla="*/ 446966 w 5825291"/>
                <a:gd name="connsiteY1349" fmla="*/ 6373769 h 15280806"/>
                <a:gd name="connsiteX1350" fmla="*/ 1155339 w 5825291"/>
                <a:gd name="connsiteY1350" fmla="*/ 5860891 h 15280806"/>
                <a:gd name="connsiteX1351" fmla="*/ 1434354 w 5825291"/>
                <a:gd name="connsiteY1351" fmla="*/ 5901488 h 15280806"/>
                <a:gd name="connsiteX1352" fmla="*/ 1439772 w 5825291"/>
                <a:gd name="connsiteY1352" fmla="*/ 6131539 h 15280806"/>
                <a:gd name="connsiteX1353" fmla="*/ 1439772 w 5825291"/>
                <a:gd name="connsiteY1353" fmla="*/ 6131539 h 15280806"/>
                <a:gd name="connsiteX1354" fmla="*/ 1439772 w 5825291"/>
                <a:gd name="connsiteY1354" fmla="*/ 6132892 h 15280806"/>
                <a:gd name="connsiteX1355" fmla="*/ 1439772 w 5825291"/>
                <a:gd name="connsiteY1355" fmla="*/ 6134246 h 15280806"/>
                <a:gd name="connsiteX1356" fmla="*/ 1439772 w 5825291"/>
                <a:gd name="connsiteY1356" fmla="*/ 6135598 h 15280806"/>
                <a:gd name="connsiteX1357" fmla="*/ 1439772 w 5825291"/>
                <a:gd name="connsiteY1357" fmla="*/ 6136952 h 15280806"/>
                <a:gd name="connsiteX1358" fmla="*/ 1439772 w 5825291"/>
                <a:gd name="connsiteY1358" fmla="*/ 6138305 h 15280806"/>
                <a:gd name="connsiteX1359" fmla="*/ 1625330 w 5825291"/>
                <a:gd name="connsiteY1359" fmla="*/ 6306107 h 15280806"/>
                <a:gd name="connsiteX1360" fmla="*/ 1567089 w 5825291"/>
                <a:gd name="connsiteY1360" fmla="*/ 6614646 h 15280806"/>
                <a:gd name="connsiteX1361" fmla="*/ 1567089 w 5825291"/>
                <a:gd name="connsiteY1361" fmla="*/ 6615999 h 15280806"/>
                <a:gd name="connsiteX1362" fmla="*/ 1567089 w 5825291"/>
                <a:gd name="connsiteY1362" fmla="*/ 6617353 h 15280806"/>
                <a:gd name="connsiteX1363" fmla="*/ 1568444 w 5825291"/>
                <a:gd name="connsiteY1363" fmla="*/ 6620059 h 15280806"/>
                <a:gd name="connsiteX1364" fmla="*/ 1568444 w 5825291"/>
                <a:gd name="connsiteY1364" fmla="*/ 6621413 h 15280806"/>
                <a:gd name="connsiteX1365" fmla="*/ 1568444 w 5825291"/>
                <a:gd name="connsiteY1365" fmla="*/ 6621413 h 15280806"/>
                <a:gd name="connsiteX1366" fmla="*/ 1569798 w 5825291"/>
                <a:gd name="connsiteY1366" fmla="*/ 6622765 h 15280806"/>
                <a:gd name="connsiteX1367" fmla="*/ 1680862 w 5825291"/>
                <a:gd name="connsiteY1367" fmla="*/ 6817633 h 15280806"/>
                <a:gd name="connsiteX1368" fmla="*/ 1457379 w 5825291"/>
                <a:gd name="connsiteY1368" fmla="*/ 6997614 h 15280806"/>
                <a:gd name="connsiteX1369" fmla="*/ 582410 w 5825291"/>
                <a:gd name="connsiteY1369" fmla="*/ 6901533 h 15280806"/>
                <a:gd name="connsiteX1370" fmla="*/ 635233 w 5825291"/>
                <a:gd name="connsiteY1370" fmla="*/ 7044977 h 15280806"/>
                <a:gd name="connsiteX1371" fmla="*/ 870906 w 5825291"/>
                <a:gd name="connsiteY1371" fmla="*/ 7100460 h 15280806"/>
                <a:gd name="connsiteX1372" fmla="*/ 847880 w 5825291"/>
                <a:gd name="connsiteY1372" fmla="*/ 7187067 h 15280806"/>
                <a:gd name="connsiteX1373" fmla="*/ 635233 w 5825291"/>
                <a:gd name="connsiteY1373" fmla="*/ 7044977 h 15280806"/>
                <a:gd name="connsiteX1374" fmla="*/ 958945 w 5825291"/>
                <a:gd name="connsiteY1374" fmla="*/ 8023371 h 15280806"/>
                <a:gd name="connsiteX1375" fmla="*/ 1028021 w 5825291"/>
                <a:gd name="connsiteY1375" fmla="*/ 8040963 h 15280806"/>
                <a:gd name="connsiteX1376" fmla="*/ 1060528 w 5825291"/>
                <a:gd name="connsiteY1376" fmla="*/ 8046376 h 15280806"/>
                <a:gd name="connsiteX1377" fmla="*/ 1086262 w 5825291"/>
                <a:gd name="connsiteY1377" fmla="*/ 8050436 h 15280806"/>
                <a:gd name="connsiteX1378" fmla="*/ 1107933 w 5825291"/>
                <a:gd name="connsiteY1378" fmla="*/ 8053142 h 15280806"/>
                <a:gd name="connsiteX1379" fmla="*/ 1086262 w 5825291"/>
                <a:gd name="connsiteY1379" fmla="*/ 8049083 h 15280806"/>
                <a:gd name="connsiteX1380" fmla="*/ 1060528 w 5825291"/>
                <a:gd name="connsiteY1380" fmla="*/ 8045023 h 15280806"/>
                <a:gd name="connsiteX1381" fmla="*/ 1028021 w 5825291"/>
                <a:gd name="connsiteY1381" fmla="*/ 8038257 h 15280806"/>
                <a:gd name="connsiteX1382" fmla="*/ 964363 w 5825291"/>
                <a:gd name="connsiteY1382" fmla="*/ 8020664 h 15280806"/>
                <a:gd name="connsiteX1383" fmla="*/ 1130959 w 5825291"/>
                <a:gd name="connsiteY1383" fmla="*/ 7911052 h 15280806"/>
                <a:gd name="connsiteX1384" fmla="*/ 1181073 w 5825291"/>
                <a:gd name="connsiteY1384" fmla="*/ 7916465 h 15280806"/>
                <a:gd name="connsiteX1385" fmla="*/ 1205453 w 5825291"/>
                <a:gd name="connsiteY1385" fmla="*/ 7917818 h 15280806"/>
                <a:gd name="connsiteX1386" fmla="*/ 1182428 w 5825291"/>
                <a:gd name="connsiteY1386" fmla="*/ 7915111 h 15280806"/>
                <a:gd name="connsiteX1387" fmla="*/ 1136377 w 5825291"/>
                <a:gd name="connsiteY1387" fmla="*/ 7909699 h 15280806"/>
                <a:gd name="connsiteX1388" fmla="*/ 1533228 w 5825291"/>
                <a:gd name="connsiteY1388" fmla="*/ 7666115 h 15280806"/>
                <a:gd name="connsiteX1389" fmla="*/ 1545418 w 5825291"/>
                <a:gd name="connsiteY1389" fmla="*/ 7644463 h 15280806"/>
                <a:gd name="connsiteX1390" fmla="*/ 1533228 w 5825291"/>
                <a:gd name="connsiteY1390" fmla="*/ 7622812 h 15280806"/>
                <a:gd name="connsiteX1391" fmla="*/ 1136377 w 5825291"/>
                <a:gd name="connsiteY1391" fmla="*/ 7379228 h 15280806"/>
                <a:gd name="connsiteX1392" fmla="*/ 1182428 w 5825291"/>
                <a:gd name="connsiteY1392" fmla="*/ 7373815 h 15280806"/>
                <a:gd name="connsiteX1393" fmla="*/ 1205453 w 5825291"/>
                <a:gd name="connsiteY1393" fmla="*/ 7371108 h 15280806"/>
                <a:gd name="connsiteX1394" fmla="*/ 1181073 w 5825291"/>
                <a:gd name="connsiteY1394" fmla="*/ 7372462 h 15280806"/>
                <a:gd name="connsiteX1395" fmla="*/ 1130959 w 5825291"/>
                <a:gd name="connsiteY1395" fmla="*/ 7377874 h 15280806"/>
                <a:gd name="connsiteX1396" fmla="*/ 964363 w 5825291"/>
                <a:gd name="connsiteY1396" fmla="*/ 7268262 h 15280806"/>
                <a:gd name="connsiteX1397" fmla="*/ 1028021 w 5825291"/>
                <a:gd name="connsiteY1397" fmla="*/ 7250670 h 15280806"/>
                <a:gd name="connsiteX1398" fmla="*/ 1060528 w 5825291"/>
                <a:gd name="connsiteY1398" fmla="*/ 7243904 h 15280806"/>
                <a:gd name="connsiteX1399" fmla="*/ 1086262 w 5825291"/>
                <a:gd name="connsiteY1399" fmla="*/ 7239844 h 15280806"/>
                <a:gd name="connsiteX1400" fmla="*/ 1107933 w 5825291"/>
                <a:gd name="connsiteY1400" fmla="*/ 7235784 h 15280806"/>
                <a:gd name="connsiteX1401" fmla="*/ 1086262 w 5825291"/>
                <a:gd name="connsiteY1401" fmla="*/ 7238491 h 15280806"/>
                <a:gd name="connsiteX1402" fmla="*/ 1060528 w 5825291"/>
                <a:gd name="connsiteY1402" fmla="*/ 7242550 h 15280806"/>
                <a:gd name="connsiteX1403" fmla="*/ 1028021 w 5825291"/>
                <a:gd name="connsiteY1403" fmla="*/ 7247963 h 15280806"/>
                <a:gd name="connsiteX1404" fmla="*/ 958945 w 5825291"/>
                <a:gd name="connsiteY1404" fmla="*/ 7265555 h 15280806"/>
                <a:gd name="connsiteX1405" fmla="*/ 895286 w 5825291"/>
                <a:gd name="connsiteY1405" fmla="*/ 7223605 h 15280806"/>
                <a:gd name="connsiteX1406" fmla="*/ 1462797 w 5825291"/>
                <a:gd name="connsiteY1406" fmla="*/ 7058510 h 15280806"/>
                <a:gd name="connsiteX1407" fmla="*/ 1721495 w 5825291"/>
                <a:gd name="connsiteY1407" fmla="*/ 7166769 h 15280806"/>
                <a:gd name="connsiteX1408" fmla="*/ 1668672 w 5825291"/>
                <a:gd name="connsiteY1408" fmla="*/ 7391407 h 15280806"/>
                <a:gd name="connsiteX1409" fmla="*/ 1667318 w 5825291"/>
                <a:gd name="connsiteY1409" fmla="*/ 7394113 h 15280806"/>
                <a:gd name="connsiteX1410" fmla="*/ 1667318 w 5825291"/>
                <a:gd name="connsiteY1410" fmla="*/ 7394113 h 15280806"/>
                <a:gd name="connsiteX1411" fmla="*/ 1667318 w 5825291"/>
                <a:gd name="connsiteY1411" fmla="*/ 7395467 h 15280806"/>
                <a:gd name="connsiteX1412" fmla="*/ 1667318 w 5825291"/>
                <a:gd name="connsiteY1412" fmla="*/ 7398173 h 15280806"/>
                <a:gd name="connsiteX1413" fmla="*/ 1667318 w 5825291"/>
                <a:gd name="connsiteY1413" fmla="*/ 7399527 h 15280806"/>
                <a:gd name="connsiteX1414" fmla="*/ 1667318 w 5825291"/>
                <a:gd name="connsiteY1414" fmla="*/ 7400880 h 15280806"/>
                <a:gd name="connsiteX1415" fmla="*/ 1819015 w 5825291"/>
                <a:gd name="connsiteY1415" fmla="*/ 7647170 h 15280806"/>
                <a:gd name="connsiteX1416" fmla="*/ 1667318 w 5825291"/>
                <a:gd name="connsiteY1416" fmla="*/ 7893460 h 15280806"/>
                <a:gd name="connsiteX1417" fmla="*/ 1667318 w 5825291"/>
                <a:gd name="connsiteY1417" fmla="*/ 7894813 h 15280806"/>
                <a:gd name="connsiteX1418" fmla="*/ 1667318 w 5825291"/>
                <a:gd name="connsiteY1418" fmla="*/ 7896167 h 15280806"/>
                <a:gd name="connsiteX1419" fmla="*/ 1667318 w 5825291"/>
                <a:gd name="connsiteY1419" fmla="*/ 7898872 h 15280806"/>
                <a:gd name="connsiteX1420" fmla="*/ 1667318 w 5825291"/>
                <a:gd name="connsiteY1420" fmla="*/ 7900226 h 15280806"/>
                <a:gd name="connsiteX1421" fmla="*/ 1667318 w 5825291"/>
                <a:gd name="connsiteY1421" fmla="*/ 7900226 h 15280806"/>
                <a:gd name="connsiteX1422" fmla="*/ 1668672 w 5825291"/>
                <a:gd name="connsiteY1422" fmla="*/ 7902933 h 15280806"/>
                <a:gd name="connsiteX1423" fmla="*/ 1721495 w 5825291"/>
                <a:gd name="connsiteY1423" fmla="*/ 8127571 h 15280806"/>
                <a:gd name="connsiteX1424" fmla="*/ 1462797 w 5825291"/>
                <a:gd name="connsiteY1424" fmla="*/ 8235830 h 15280806"/>
                <a:gd name="connsiteX1425" fmla="*/ 895286 w 5825291"/>
                <a:gd name="connsiteY1425" fmla="*/ 8070734 h 15280806"/>
                <a:gd name="connsiteX1426" fmla="*/ 958945 w 5825291"/>
                <a:gd name="connsiteY1426" fmla="*/ 8023371 h 15280806"/>
                <a:gd name="connsiteX1427" fmla="*/ 635233 w 5825291"/>
                <a:gd name="connsiteY1427" fmla="*/ 8238537 h 15280806"/>
                <a:gd name="connsiteX1428" fmla="*/ 847880 w 5825291"/>
                <a:gd name="connsiteY1428" fmla="*/ 8097799 h 15280806"/>
                <a:gd name="connsiteX1429" fmla="*/ 870906 w 5825291"/>
                <a:gd name="connsiteY1429" fmla="*/ 8184407 h 15280806"/>
                <a:gd name="connsiteX1430" fmla="*/ 635233 w 5825291"/>
                <a:gd name="connsiteY1430" fmla="*/ 8238537 h 15280806"/>
                <a:gd name="connsiteX1431" fmla="*/ 422586 w 5825291"/>
                <a:gd name="connsiteY1431" fmla="*/ 9299477 h 15280806"/>
                <a:gd name="connsiteX1432" fmla="*/ 345383 w 5825291"/>
                <a:gd name="connsiteY1432" fmla="*/ 9170919 h 15280806"/>
                <a:gd name="connsiteX1433" fmla="*/ 376535 w 5825291"/>
                <a:gd name="connsiteY1433" fmla="*/ 9095138 h 15280806"/>
                <a:gd name="connsiteX1434" fmla="*/ 590537 w 5825291"/>
                <a:gd name="connsiteY1434" fmla="*/ 9230462 h 15280806"/>
                <a:gd name="connsiteX1435" fmla="*/ 422586 w 5825291"/>
                <a:gd name="connsiteY1435" fmla="*/ 9299477 h 15280806"/>
                <a:gd name="connsiteX1436" fmla="*/ 1428936 w 5825291"/>
                <a:gd name="connsiteY1436" fmla="*/ 9387438 h 15280806"/>
                <a:gd name="connsiteX1437" fmla="*/ 1149921 w 5825291"/>
                <a:gd name="connsiteY1437" fmla="*/ 9428035 h 15280806"/>
                <a:gd name="connsiteX1438" fmla="*/ 441548 w 5825291"/>
                <a:gd name="connsiteY1438" fmla="*/ 8915157 h 15280806"/>
                <a:gd name="connsiteX1439" fmla="*/ 455092 w 5825291"/>
                <a:gd name="connsiteY1439" fmla="*/ 8873206 h 15280806"/>
                <a:gd name="connsiteX1440" fmla="*/ 493017 w 5825291"/>
                <a:gd name="connsiteY1440" fmla="*/ 8911098 h 15280806"/>
                <a:gd name="connsiteX1441" fmla="*/ 625752 w 5825291"/>
                <a:gd name="connsiteY1441" fmla="*/ 9034242 h 15280806"/>
                <a:gd name="connsiteX1442" fmla="*/ 777450 w 5825291"/>
                <a:gd name="connsiteY1442" fmla="*/ 9131676 h 15280806"/>
                <a:gd name="connsiteX1443" fmla="*/ 807247 w 5825291"/>
                <a:gd name="connsiteY1443" fmla="*/ 9146561 h 15280806"/>
                <a:gd name="connsiteX1444" fmla="*/ 831627 w 5825291"/>
                <a:gd name="connsiteY1444" fmla="*/ 9157387 h 15280806"/>
                <a:gd name="connsiteX1445" fmla="*/ 850589 w 5825291"/>
                <a:gd name="connsiteY1445" fmla="*/ 9165507 h 15280806"/>
                <a:gd name="connsiteX1446" fmla="*/ 831627 w 5825291"/>
                <a:gd name="connsiteY1446" fmla="*/ 9157387 h 15280806"/>
                <a:gd name="connsiteX1447" fmla="*/ 808602 w 5825291"/>
                <a:gd name="connsiteY1447" fmla="*/ 9146561 h 15280806"/>
                <a:gd name="connsiteX1448" fmla="*/ 778804 w 5825291"/>
                <a:gd name="connsiteY1448" fmla="*/ 9131676 h 15280806"/>
                <a:gd name="connsiteX1449" fmla="*/ 632524 w 5825291"/>
                <a:gd name="connsiteY1449" fmla="*/ 9028829 h 15280806"/>
                <a:gd name="connsiteX1450" fmla="*/ 505207 w 5825291"/>
                <a:gd name="connsiteY1450" fmla="*/ 8901625 h 15280806"/>
                <a:gd name="connsiteX1451" fmla="*/ 461865 w 5825291"/>
                <a:gd name="connsiteY1451" fmla="*/ 8855614 h 15280806"/>
                <a:gd name="connsiteX1452" fmla="*/ 478118 w 5825291"/>
                <a:gd name="connsiteY1452" fmla="*/ 8805544 h 15280806"/>
                <a:gd name="connsiteX1453" fmla="*/ 535004 w 5825291"/>
                <a:gd name="connsiteY1453" fmla="*/ 8842082 h 15280806"/>
                <a:gd name="connsiteX1454" fmla="*/ 711082 w 5825291"/>
                <a:gd name="connsiteY1454" fmla="*/ 8944929 h 15280806"/>
                <a:gd name="connsiteX1455" fmla="*/ 895286 w 5825291"/>
                <a:gd name="connsiteY1455" fmla="*/ 9030183 h 15280806"/>
                <a:gd name="connsiteX1456" fmla="*/ 957590 w 5825291"/>
                <a:gd name="connsiteY1456" fmla="*/ 9054541 h 15280806"/>
                <a:gd name="connsiteX1457" fmla="*/ 979261 w 5825291"/>
                <a:gd name="connsiteY1457" fmla="*/ 9062660 h 15280806"/>
                <a:gd name="connsiteX1458" fmla="*/ 957590 w 5825291"/>
                <a:gd name="connsiteY1458" fmla="*/ 9054541 h 15280806"/>
                <a:gd name="connsiteX1459" fmla="*/ 895286 w 5825291"/>
                <a:gd name="connsiteY1459" fmla="*/ 9028829 h 15280806"/>
                <a:gd name="connsiteX1460" fmla="*/ 713791 w 5825291"/>
                <a:gd name="connsiteY1460" fmla="*/ 8936809 h 15280806"/>
                <a:gd name="connsiteX1461" fmla="*/ 541777 w 5825291"/>
                <a:gd name="connsiteY1461" fmla="*/ 8828549 h 15280806"/>
                <a:gd name="connsiteX1462" fmla="*/ 482181 w 5825291"/>
                <a:gd name="connsiteY1462" fmla="*/ 8786599 h 15280806"/>
                <a:gd name="connsiteX1463" fmla="*/ 497080 w 5825291"/>
                <a:gd name="connsiteY1463" fmla="*/ 8735176 h 15280806"/>
                <a:gd name="connsiteX1464" fmla="*/ 574283 w 5825291"/>
                <a:gd name="connsiteY1464" fmla="*/ 8766301 h 15280806"/>
                <a:gd name="connsiteX1465" fmla="*/ 790994 w 5825291"/>
                <a:gd name="connsiteY1465" fmla="*/ 8848848 h 15280806"/>
                <a:gd name="connsiteX1466" fmla="*/ 1010413 w 5825291"/>
                <a:gd name="connsiteY1466" fmla="*/ 8923276 h 15280806"/>
                <a:gd name="connsiteX1467" fmla="*/ 1110642 w 5825291"/>
                <a:gd name="connsiteY1467" fmla="*/ 8954401 h 15280806"/>
                <a:gd name="connsiteX1468" fmla="*/ 1011768 w 5825291"/>
                <a:gd name="connsiteY1468" fmla="*/ 8920570 h 15280806"/>
                <a:gd name="connsiteX1469" fmla="*/ 795057 w 5825291"/>
                <a:gd name="connsiteY1469" fmla="*/ 8839375 h 15280806"/>
                <a:gd name="connsiteX1470" fmla="*/ 581056 w 5825291"/>
                <a:gd name="connsiteY1470" fmla="*/ 8750062 h 15280806"/>
                <a:gd name="connsiteX1471" fmla="*/ 502498 w 5825291"/>
                <a:gd name="connsiteY1471" fmla="*/ 8714878 h 15280806"/>
                <a:gd name="connsiteX1472" fmla="*/ 516042 w 5825291"/>
                <a:gd name="connsiteY1472" fmla="*/ 8664807 h 15280806"/>
                <a:gd name="connsiteX1473" fmla="*/ 1239314 w 5825291"/>
                <a:gd name="connsiteY1473" fmla="*/ 8848848 h 15280806"/>
                <a:gd name="connsiteX1474" fmla="*/ 1170238 w 5825291"/>
                <a:gd name="connsiteY1474" fmla="*/ 8829903 h 15280806"/>
                <a:gd name="connsiteX1475" fmla="*/ 1239314 w 5825291"/>
                <a:gd name="connsiteY1475" fmla="*/ 8847495 h 15280806"/>
                <a:gd name="connsiteX1476" fmla="*/ 520106 w 5825291"/>
                <a:gd name="connsiteY1476" fmla="*/ 8644509 h 15280806"/>
                <a:gd name="connsiteX1477" fmla="*/ 533650 w 5825291"/>
                <a:gd name="connsiteY1477" fmla="*/ 8593086 h 15280806"/>
                <a:gd name="connsiteX1478" fmla="*/ 618980 w 5825291"/>
                <a:gd name="connsiteY1478" fmla="*/ 8601205 h 15280806"/>
                <a:gd name="connsiteX1479" fmla="*/ 847880 w 5825291"/>
                <a:gd name="connsiteY1479" fmla="*/ 8630976 h 15280806"/>
                <a:gd name="connsiteX1480" fmla="*/ 1076781 w 5825291"/>
                <a:gd name="connsiteY1480" fmla="*/ 8668867 h 15280806"/>
                <a:gd name="connsiteX1481" fmla="*/ 1175655 w 5825291"/>
                <a:gd name="connsiteY1481" fmla="*/ 8687813 h 15280806"/>
                <a:gd name="connsiteX1482" fmla="*/ 1076781 w 5825291"/>
                <a:gd name="connsiteY1482" fmla="*/ 8664807 h 15280806"/>
                <a:gd name="connsiteX1483" fmla="*/ 849235 w 5825291"/>
                <a:gd name="connsiteY1483" fmla="*/ 8620151 h 15280806"/>
                <a:gd name="connsiteX1484" fmla="*/ 620334 w 5825291"/>
                <a:gd name="connsiteY1484" fmla="*/ 8583613 h 15280806"/>
                <a:gd name="connsiteX1485" fmla="*/ 536359 w 5825291"/>
                <a:gd name="connsiteY1485" fmla="*/ 8572787 h 15280806"/>
                <a:gd name="connsiteX1486" fmla="*/ 548549 w 5825291"/>
                <a:gd name="connsiteY1486" fmla="*/ 8521363 h 15280806"/>
                <a:gd name="connsiteX1487" fmla="*/ 623043 w 5825291"/>
                <a:gd name="connsiteY1487" fmla="*/ 8515951 h 15280806"/>
                <a:gd name="connsiteX1488" fmla="*/ 826209 w 5825291"/>
                <a:gd name="connsiteY1488" fmla="*/ 8507831 h 15280806"/>
                <a:gd name="connsiteX1489" fmla="*/ 1029376 w 5825291"/>
                <a:gd name="connsiteY1489" fmla="*/ 8518658 h 15280806"/>
                <a:gd name="connsiteX1490" fmla="*/ 1095743 w 5825291"/>
                <a:gd name="connsiteY1490" fmla="*/ 8526777 h 15280806"/>
                <a:gd name="connsiteX1491" fmla="*/ 1120123 w 5825291"/>
                <a:gd name="connsiteY1491" fmla="*/ 8530836 h 15280806"/>
                <a:gd name="connsiteX1492" fmla="*/ 1095743 w 5825291"/>
                <a:gd name="connsiteY1492" fmla="*/ 8526777 h 15280806"/>
                <a:gd name="connsiteX1493" fmla="*/ 1029376 w 5825291"/>
                <a:gd name="connsiteY1493" fmla="*/ 8515951 h 15280806"/>
                <a:gd name="connsiteX1494" fmla="*/ 826209 w 5825291"/>
                <a:gd name="connsiteY1494" fmla="*/ 8498359 h 15280806"/>
                <a:gd name="connsiteX1495" fmla="*/ 621689 w 5825291"/>
                <a:gd name="connsiteY1495" fmla="*/ 8499712 h 15280806"/>
                <a:gd name="connsiteX1496" fmla="*/ 552612 w 5825291"/>
                <a:gd name="connsiteY1496" fmla="*/ 8502418 h 15280806"/>
                <a:gd name="connsiteX1497" fmla="*/ 563448 w 5825291"/>
                <a:gd name="connsiteY1497" fmla="*/ 8450995 h 15280806"/>
                <a:gd name="connsiteX1498" fmla="*/ 625752 w 5825291"/>
                <a:gd name="connsiteY1498" fmla="*/ 8432050 h 15280806"/>
                <a:gd name="connsiteX1499" fmla="*/ 799121 w 5825291"/>
                <a:gd name="connsiteY1499" fmla="*/ 8384686 h 15280806"/>
                <a:gd name="connsiteX1500" fmla="*/ 977907 w 5825291"/>
                <a:gd name="connsiteY1500" fmla="*/ 8368447 h 15280806"/>
                <a:gd name="connsiteX1501" fmla="*/ 1011768 w 5825291"/>
                <a:gd name="connsiteY1501" fmla="*/ 8369801 h 15280806"/>
                <a:gd name="connsiteX1502" fmla="*/ 1037502 w 5825291"/>
                <a:gd name="connsiteY1502" fmla="*/ 8372507 h 15280806"/>
                <a:gd name="connsiteX1503" fmla="*/ 1059173 w 5825291"/>
                <a:gd name="connsiteY1503" fmla="*/ 8373861 h 15280806"/>
                <a:gd name="connsiteX1504" fmla="*/ 1038857 w 5825291"/>
                <a:gd name="connsiteY1504" fmla="*/ 8371154 h 15280806"/>
                <a:gd name="connsiteX1505" fmla="*/ 1013122 w 5825291"/>
                <a:gd name="connsiteY1505" fmla="*/ 8368447 h 15280806"/>
                <a:gd name="connsiteX1506" fmla="*/ 979261 w 5825291"/>
                <a:gd name="connsiteY1506" fmla="*/ 8365741 h 15280806"/>
                <a:gd name="connsiteX1507" fmla="*/ 799121 w 5825291"/>
                <a:gd name="connsiteY1507" fmla="*/ 8375214 h 15280806"/>
                <a:gd name="connsiteX1508" fmla="*/ 623043 w 5825291"/>
                <a:gd name="connsiteY1508" fmla="*/ 8415811 h 15280806"/>
                <a:gd name="connsiteX1509" fmla="*/ 568866 w 5825291"/>
                <a:gd name="connsiteY1509" fmla="*/ 8430697 h 15280806"/>
                <a:gd name="connsiteX1510" fmla="*/ 576992 w 5825291"/>
                <a:gd name="connsiteY1510" fmla="*/ 8387393 h 15280806"/>
                <a:gd name="connsiteX1511" fmla="*/ 1449253 w 5825291"/>
                <a:gd name="connsiteY1511" fmla="*/ 8296726 h 15280806"/>
                <a:gd name="connsiteX1512" fmla="*/ 1672736 w 5825291"/>
                <a:gd name="connsiteY1512" fmla="*/ 8476707 h 15280806"/>
                <a:gd name="connsiteX1513" fmla="*/ 1561671 w 5825291"/>
                <a:gd name="connsiteY1513" fmla="*/ 8671574 h 15280806"/>
                <a:gd name="connsiteX1514" fmla="*/ 1560317 w 5825291"/>
                <a:gd name="connsiteY1514" fmla="*/ 8672927 h 15280806"/>
                <a:gd name="connsiteX1515" fmla="*/ 1560317 w 5825291"/>
                <a:gd name="connsiteY1515" fmla="*/ 8672927 h 15280806"/>
                <a:gd name="connsiteX1516" fmla="*/ 1560317 w 5825291"/>
                <a:gd name="connsiteY1516" fmla="*/ 8674280 h 15280806"/>
                <a:gd name="connsiteX1517" fmla="*/ 1558962 w 5825291"/>
                <a:gd name="connsiteY1517" fmla="*/ 8676986 h 15280806"/>
                <a:gd name="connsiteX1518" fmla="*/ 1558962 w 5825291"/>
                <a:gd name="connsiteY1518" fmla="*/ 8678340 h 15280806"/>
                <a:gd name="connsiteX1519" fmla="*/ 1558962 w 5825291"/>
                <a:gd name="connsiteY1519" fmla="*/ 8679693 h 15280806"/>
                <a:gd name="connsiteX1520" fmla="*/ 1617203 w 5825291"/>
                <a:gd name="connsiteY1520" fmla="*/ 8988232 h 15280806"/>
                <a:gd name="connsiteX1521" fmla="*/ 1431645 w 5825291"/>
                <a:gd name="connsiteY1521" fmla="*/ 9156034 h 15280806"/>
                <a:gd name="connsiteX1522" fmla="*/ 1431645 w 5825291"/>
                <a:gd name="connsiteY1522" fmla="*/ 9157387 h 15280806"/>
                <a:gd name="connsiteX1523" fmla="*/ 1431645 w 5825291"/>
                <a:gd name="connsiteY1523" fmla="*/ 9158741 h 15280806"/>
                <a:gd name="connsiteX1524" fmla="*/ 1431645 w 5825291"/>
                <a:gd name="connsiteY1524" fmla="*/ 9160094 h 15280806"/>
                <a:gd name="connsiteX1525" fmla="*/ 1431645 w 5825291"/>
                <a:gd name="connsiteY1525" fmla="*/ 9161447 h 15280806"/>
                <a:gd name="connsiteX1526" fmla="*/ 1431645 w 5825291"/>
                <a:gd name="connsiteY1526" fmla="*/ 9162800 h 15280806"/>
                <a:gd name="connsiteX1527" fmla="*/ 1431645 w 5825291"/>
                <a:gd name="connsiteY1527" fmla="*/ 9162800 h 15280806"/>
                <a:gd name="connsiteX1528" fmla="*/ 1428936 w 5825291"/>
                <a:gd name="connsiteY1528" fmla="*/ 9387438 h 15280806"/>
                <a:gd name="connsiteX1529" fmla="*/ 2389235 w 5825291"/>
                <a:gd name="connsiteY1529" fmla="*/ 10731208 h 15280806"/>
                <a:gd name="connsiteX1530" fmla="*/ 2261918 w 5825291"/>
                <a:gd name="connsiteY1530" fmla="*/ 10059999 h 15280806"/>
                <a:gd name="connsiteX1531" fmla="*/ 2161689 w 5825291"/>
                <a:gd name="connsiteY1531" fmla="*/ 9599897 h 15280806"/>
                <a:gd name="connsiteX1532" fmla="*/ 1484468 w 5825291"/>
                <a:gd name="connsiteY1532" fmla="*/ 9160094 h 15280806"/>
                <a:gd name="connsiteX1533" fmla="*/ 1557608 w 5825291"/>
                <a:gd name="connsiteY1533" fmla="*/ 9082959 h 15280806"/>
                <a:gd name="connsiteX1534" fmla="*/ 2287652 w 5825291"/>
                <a:gd name="connsiteY1534" fmla="*/ 9605311 h 15280806"/>
                <a:gd name="connsiteX1535" fmla="*/ 2375691 w 5825291"/>
                <a:gd name="connsiteY1535" fmla="*/ 10150667 h 15280806"/>
                <a:gd name="connsiteX1536" fmla="*/ 2466438 w 5825291"/>
                <a:gd name="connsiteY1536" fmla="*/ 10698730 h 15280806"/>
                <a:gd name="connsiteX1537" fmla="*/ 2389235 w 5825291"/>
                <a:gd name="connsiteY1537" fmla="*/ 10731208 h 15280806"/>
                <a:gd name="connsiteX1538" fmla="*/ 2490818 w 5825291"/>
                <a:gd name="connsiteY1538" fmla="*/ 10687904 h 15280806"/>
                <a:gd name="connsiteX1539" fmla="*/ 2397362 w 5825291"/>
                <a:gd name="connsiteY1539" fmla="*/ 10001810 h 15280806"/>
                <a:gd name="connsiteX1540" fmla="*/ 2287652 w 5825291"/>
                <a:gd name="connsiteY1540" fmla="*/ 9544415 h 15280806"/>
                <a:gd name="connsiteX1541" fmla="*/ 1599596 w 5825291"/>
                <a:gd name="connsiteY1541" fmla="*/ 9064014 h 15280806"/>
                <a:gd name="connsiteX1542" fmla="*/ 1675444 w 5825291"/>
                <a:gd name="connsiteY1542" fmla="*/ 9004471 h 15280806"/>
                <a:gd name="connsiteX1543" fmla="*/ 1997802 w 5825291"/>
                <a:gd name="connsiteY1543" fmla="*/ 9114084 h 15280806"/>
                <a:gd name="connsiteX1544" fmla="*/ 2492173 w 5825291"/>
                <a:gd name="connsiteY1544" fmla="*/ 9919263 h 15280806"/>
                <a:gd name="connsiteX1545" fmla="*/ 2561249 w 5825291"/>
                <a:gd name="connsiteY1545" fmla="*/ 10639187 h 15280806"/>
                <a:gd name="connsiteX1546" fmla="*/ 2565313 w 5825291"/>
                <a:gd name="connsiteY1546" fmla="*/ 10654073 h 15280806"/>
                <a:gd name="connsiteX1547" fmla="*/ 2563958 w 5825291"/>
                <a:gd name="connsiteY1547" fmla="*/ 10654073 h 15280806"/>
                <a:gd name="connsiteX1548" fmla="*/ 2490818 w 5825291"/>
                <a:gd name="connsiteY1548" fmla="*/ 10687904 h 15280806"/>
                <a:gd name="connsiteX1549" fmla="*/ 2726491 w 5825291"/>
                <a:gd name="connsiteY1549" fmla="*/ 10771805 h 15280806"/>
                <a:gd name="connsiteX1550" fmla="*/ 2790150 w 5825291"/>
                <a:gd name="connsiteY1550" fmla="*/ 10808342 h 15280806"/>
                <a:gd name="connsiteX1551" fmla="*/ 2726491 w 5825291"/>
                <a:gd name="connsiteY1551" fmla="*/ 10771805 h 15280806"/>
                <a:gd name="connsiteX1552" fmla="*/ 2819948 w 5825291"/>
                <a:gd name="connsiteY1552" fmla="*/ 10790750 h 15280806"/>
                <a:gd name="connsiteX1553" fmla="*/ 2832138 w 5825291"/>
                <a:gd name="connsiteY1553" fmla="*/ 10800223 h 15280806"/>
                <a:gd name="connsiteX1554" fmla="*/ 2818593 w 5825291"/>
                <a:gd name="connsiteY1554" fmla="*/ 10802930 h 15280806"/>
                <a:gd name="connsiteX1555" fmla="*/ 2819948 w 5825291"/>
                <a:gd name="connsiteY1555" fmla="*/ 10790750 h 15280806"/>
                <a:gd name="connsiteX1556" fmla="*/ 2809112 w 5825291"/>
                <a:gd name="connsiteY1556" fmla="*/ 10954493 h 15280806"/>
                <a:gd name="connsiteX1557" fmla="*/ 2783378 w 5825291"/>
                <a:gd name="connsiteY1557" fmla="*/ 10859766 h 15280806"/>
                <a:gd name="connsiteX1558" fmla="*/ 2871417 w 5825291"/>
                <a:gd name="connsiteY1558" fmla="*/ 10831347 h 15280806"/>
                <a:gd name="connsiteX1559" fmla="*/ 2893087 w 5825291"/>
                <a:gd name="connsiteY1559" fmla="*/ 10846233 h 15280806"/>
                <a:gd name="connsiteX1560" fmla="*/ 2903923 w 5825291"/>
                <a:gd name="connsiteY1560" fmla="*/ 10928781 h 15280806"/>
                <a:gd name="connsiteX1561" fmla="*/ 2809112 w 5825291"/>
                <a:gd name="connsiteY1561" fmla="*/ 10954493 h 15280806"/>
                <a:gd name="connsiteX1562" fmla="*/ 2842973 w 5825291"/>
                <a:gd name="connsiteY1562" fmla="*/ 11007269 h 15280806"/>
                <a:gd name="connsiteX1563" fmla="*/ 2841619 w 5825291"/>
                <a:gd name="connsiteY1563" fmla="*/ 11005916 h 15280806"/>
                <a:gd name="connsiteX1564" fmla="*/ 2842973 w 5825291"/>
                <a:gd name="connsiteY1564" fmla="*/ 11005916 h 15280806"/>
                <a:gd name="connsiteX1565" fmla="*/ 2842973 w 5825291"/>
                <a:gd name="connsiteY1565" fmla="*/ 11007269 h 15280806"/>
                <a:gd name="connsiteX1566" fmla="*/ 2842973 w 5825291"/>
                <a:gd name="connsiteY1566" fmla="*/ 11007269 h 15280806"/>
                <a:gd name="connsiteX1567" fmla="*/ 2890379 w 5825291"/>
                <a:gd name="connsiteY1567" fmla="*/ 11099289 h 15280806"/>
                <a:gd name="connsiteX1568" fmla="*/ 2897151 w 5825291"/>
                <a:gd name="connsiteY1568" fmla="*/ 10988324 h 15280806"/>
                <a:gd name="connsiteX1569" fmla="*/ 3032595 w 5825291"/>
                <a:gd name="connsiteY1569" fmla="*/ 10926074 h 15280806"/>
                <a:gd name="connsiteX1570" fmla="*/ 3086773 w 5825291"/>
                <a:gd name="connsiteY1570" fmla="*/ 10950432 h 15280806"/>
                <a:gd name="connsiteX1571" fmla="*/ 3120634 w 5825291"/>
                <a:gd name="connsiteY1571" fmla="*/ 11118235 h 15280806"/>
                <a:gd name="connsiteX1572" fmla="*/ 2943202 w 5825291"/>
                <a:gd name="connsiteY1572" fmla="*/ 11165598 h 15280806"/>
                <a:gd name="connsiteX1573" fmla="*/ 2933721 w 5825291"/>
                <a:gd name="connsiteY1573" fmla="*/ 11158832 h 15280806"/>
                <a:gd name="connsiteX1574" fmla="*/ 2890379 w 5825291"/>
                <a:gd name="connsiteY1574" fmla="*/ 11099289 h 15280806"/>
                <a:gd name="connsiteX1575" fmla="*/ 396851 w 5825291"/>
                <a:gd name="connsiteY1575" fmla="*/ 11217021 h 15280806"/>
                <a:gd name="connsiteX1576" fmla="*/ 404978 w 5825291"/>
                <a:gd name="connsiteY1576" fmla="*/ 11115528 h 15280806"/>
                <a:gd name="connsiteX1577" fmla="*/ 1200035 w 5825291"/>
                <a:gd name="connsiteY1577" fmla="*/ 11475491 h 15280806"/>
                <a:gd name="connsiteX1578" fmla="*/ 1671381 w 5825291"/>
                <a:gd name="connsiteY1578" fmla="*/ 11317161 h 15280806"/>
                <a:gd name="connsiteX1579" fmla="*/ 2261918 w 5825291"/>
                <a:gd name="connsiteY1579" fmla="*/ 11081697 h 15280806"/>
                <a:gd name="connsiteX1580" fmla="*/ 2270044 w 5825291"/>
                <a:gd name="connsiteY1580" fmla="*/ 11161539 h 15280806"/>
                <a:gd name="connsiteX1581" fmla="*/ 2270044 w 5825291"/>
                <a:gd name="connsiteY1581" fmla="*/ 11162892 h 15280806"/>
                <a:gd name="connsiteX1582" fmla="*/ 2202322 w 5825291"/>
                <a:gd name="connsiteY1582" fmla="*/ 11180483 h 15280806"/>
                <a:gd name="connsiteX1583" fmla="*/ 1592823 w 5825291"/>
                <a:gd name="connsiteY1583" fmla="*/ 11467371 h 15280806"/>
                <a:gd name="connsiteX1584" fmla="*/ 669094 w 5825291"/>
                <a:gd name="connsiteY1584" fmla="*/ 11449779 h 15280806"/>
                <a:gd name="connsiteX1585" fmla="*/ 396851 w 5825291"/>
                <a:gd name="connsiteY1585" fmla="*/ 11217021 h 15280806"/>
                <a:gd name="connsiteX1586" fmla="*/ 2677731 w 5825291"/>
                <a:gd name="connsiteY1586" fmla="*/ 11318514 h 15280806"/>
                <a:gd name="connsiteX1587" fmla="*/ 2600528 w 5825291"/>
                <a:gd name="connsiteY1587" fmla="*/ 11350992 h 15280806"/>
                <a:gd name="connsiteX1588" fmla="*/ 2578857 w 5825291"/>
                <a:gd name="connsiteY1588" fmla="*/ 11340167 h 15280806"/>
                <a:gd name="connsiteX1589" fmla="*/ 2558540 w 5825291"/>
                <a:gd name="connsiteY1589" fmla="*/ 11249499 h 15280806"/>
                <a:gd name="connsiteX1590" fmla="*/ 2653351 w 5825291"/>
                <a:gd name="connsiteY1590" fmla="*/ 11223787 h 15280806"/>
                <a:gd name="connsiteX1591" fmla="*/ 2677731 w 5825291"/>
                <a:gd name="connsiteY1591" fmla="*/ 11318514 h 15280806"/>
                <a:gd name="connsiteX1592" fmla="*/ 2714301 w 5825291"/>
                <a:gd name="connsiteY1592" fmla="*/ 11226494 h 15280806"/>
                <a:gd name="connsiteX1593" fmla="*/ 2717010 w 5825291"/>
                <a:gd name="connsiteY1593" fmla="*/ 11226494 h 15280806"/>
                <a:gd name="connsiteX1594" fmla="*/ 2717010 w 5825291"/>
                <a:gd name="connsiteY1594" fmla="*/ 11226494 h 15280806"/>
                <a:gd name="connsiteX1595" fmla="*/ 2715656 w 5825291"/>
                <a:gd name="connsiteY1595" fmla="*/ 11227847 h 15280806"/>
                <a:gd name="connsiteX1596" fmla="*/ 2714301 w 5825291"/>
                <a:gd name="connsiteY1596" fmla="*/ 11226494 h 15280806"/>
                <a:gd name="connsiteX1597" fmla="*/ 2531452 w 5825291"/>
                <a:gd name="connsiteY1597" fmla="*/ 11321221 h 15280806"/>
                <a:gd name="connsiteX1598" fmla="*/ 2516553 w 5825291"/>
                <a:gd name="connsiteY1598" fmla="*/ 11315808 h 15280806"/>
                <a:gd name="connsiteX1599" fmla="*/ 2527388 w 5825291"/>
                <a:gd name="connsiteY1599" fmla="*/ 11307689 h 15280806"/>
                <a:gd name="connsiteX1600" fmla="*/ 2531452 w 5825291"/>
                <a:gd name="connsiteY1600" fmla="*/ 11321221 h 15280806"/>
                <a:gd name="connsiteX1601" fmla="*/ 2452894 w 5825291"/>
                <a:gd name="connsiteY1601" fmla="*/ 11244086 h 15280806"/>
                <a:gd name="connsiteX1602" fmla="*/ 2516553 w 5825291"/>
                <a:gd name="connsiteY1602" fmla="*/ 11280624 h 15280806"/>
                <a:gd name="connsiteX1603" fmla="*/ 2452894 w 5825291"/>
                <a:gd name="connsiteY1603" fmla="*/ 11244086 h 15280806"/>
                <a:gd name="connsiteX1604" fmla="*/ 811311 w 5825291"/>
                <a:gd name="connsiteY1604" fmla="*/ 12618980 h 15280806"/>
                <a:gd name="connsiteX1605" fmla="*/ 784222 w 5825291"/>
                <a:gd name="connsiteY1605" fmla="*/ 12595975 h 15280806"/>
                <a:gd name="connsiteX1606" fmla="*/ 732753 w 5825291"/>
                <a:gd name="connsiteY1606" fmla="*/ 12513427 h 15280806"/>
                <a:gd name="connsiteX1607" fmla="*/ 708373 w 5825291"/>
                <a:gd name="connsiteY1607" fmla="*/ 12403814 h 15280806"/>
                <a:gd name="connsiteX1608" fmla="*/ 725981 w 5825291"/>
                <a:gd name="connsiteY1608" fmla="*/ 12348332 h 15280806"/>
                <a:gd name="connsiteX1609" fmla="*/ 907476 w 5825291"/>
                <a:gd name="connsiteY1609" fmla="*/ 12313147 h 15280806"/>
                <a:gd name="connsiteX1610" fmla="*/ 911539 w 5825291"/>
                <a:gd name="connsiteY1610" fmla="*/ 12325327 h 15280806"/>
                <a:gd name="connsiteX1611" fmla="*/ 865488 w 5825291"/>
                <a:gd name="connsiteY1611" fmla="*/ 12617626 h 15280806"/>
                <a:gd name="connsiteX1612" fmla="*/ 811311 w 5825291"/>
                <a:gd name="connsiteY1612" fmla="*/ 12618980 h 15280806"/>
                <a:gd name="connsiteX1613" fmla="*/ 809956 w 5825291"/>
                <a:gd name="connsiteY1613" fmla="*/ 12650105 h 15280806"/>
                <a:gd name="connsiteX1614" fmla="*/ 586473 w 5825291"/>
                <a:gd name="connsiteY1614" fmla="*/ 12681229 h 15280806"/>
                <a:gd name="connsiteX1615" fmla="*/ 690765 w 5825291"/>
                <a:gd name="connsiteY1615" fmla="*/ 12455237 h 15280806"/>
                <a:gd name="connsiteX1616" fmla="*/ 739525 w 5825291"/>
                <a:gd name="connsiteY1616" fmla="*/ 12581089 h 15280806"/>
                <a:gd name="connsiteX1617" fmla="*/ 809956 w 5825291"/>
                <a:gd name="connsiteY1617" fmla="*/ 12650105 h 15280806"/>
                <a:gd name="connsiteX1618" fmla="*/ 944046 w 5825291"/>
                <a:gd name="connsiteY1618" fmla="*/ 12532372 h 15280806"/>
                <a:gd name="connsiteX1619" fmla="*/ 952173 w 5825291"/>
                <a:gd name="connsiteY1619" fmla="*/ 12422760 h 15280806"/>
                <a:gd name="connsiteX1620" fmla="*/ 1014477 w 5825291"/>
                <a:gd name="connsiteY1620" fmla="*/ 12499894 h 15280806"/>
                <a:gd name="connsiteX1621" fmla="*/ 1117414 w 5825291"/>
                <a:gd name="connsiteY1621" fmla="*/ 12551318 h 15280806"/>
                <a:gd name="connsiteX1622" fmla="*/ 903413 w 5825291"/>
                <a:gd name="connsiteY1622" fmla="*/ 12625746 h 15280806"/>
                <a:gd name="connsiteX1623" fmla="*/ 944046 w 5825291"/>
                <a:gd name="connsiteY1623" fmla="*/ 12532372 h 15280806"/>
                <a:gd name="connsiteX1624" fmla="*/ 1003641 w 5825291"/>
                <a:gd name="connsiteY1624" fmla="*/ 12453885 h 15280806"/>
                <a:gd name="connsiteX1625" fmla="*/ 935919 w 5825291"/>
                <a:gd name="connsiteY1625" fmla="*/ 12321267 h 15280806"/>
                <a:gd name="connsiteX1626" fmla="*/ 931856 w 5825291"/>
                <a:gd name="connsiteY1626" fmla="*/ 12307735 h 15280806"/>
                <a:gd name="connsiteX1627" fmla="*/ 1140440 w 5825291"/>
                <a:gd name="connsiteY1627" fmla="*/ 12222480 h 15280806"/>
                <a:gd name="connsiteX1628" fmla="*/ 1193263 w 5825291"/>
                <a:gd name="connsiteY1628" fmla="*/ 12353744 h 15280806"/>
                <a:gd name="connsiteX1629" fmla="*/ 1151275 w 5825291"/>
                <a:gd name="connsiteY1629" fmla="*/ 12513427 h 15280806"/>
                <a:gd name="connsiteX1630" fmla="*/ 1003641 w 5825291"/>
                <a:gd name="connsiteY1630" fmla="*/ 12453885 h 15280806"/>
                <a:gd name="connsiteX1631" fmla="*/ 1399138 w 5825291"/>
                <a:gd name="connsiteY1631" fmla="*/ 11624347 h 15280806"/>
                <a:gd name="connsiteX1632" fmla="*/ 1181073 w 5825291"/>
                <a:gd name="connsiteY1632" fmla="*/ 12064151 h 15280806"/>
                <a:gd name="connsiteX1633" fmla="*/ 740880 w 5825291"/>
                <a:gd name="connsiteY1633" fmla="*/ 12282023 h 15280806"/>
                <a:gd name="connsiteX1634" fmla="*/ 600018 w 5825291"/>
                <a:gd name="connsiteY1634" fmla="*/ 11509322 h 15280806"/>
                <a:gd name="connsiteX1635" fmla="*/ 548549 w 5825291"/>
                <a:gd name="connsiteY1635" fmla="*/ 11432187 h 15280806"/>
                <a:gd name="connsiteX1636" fmla="*/ 625752 w 5825291"/>
                <a:gd name="connsiteY1636" fmla="*/ 11483610 h 15280806"/>
                <a:gd name="connsiteX1637" fmla="*/ 1399138 w 5825291"/>
                <a:gd name="connsiteY1637" fmla="*/ 11624347 h 15280806"/>
                <a:gd name="connsiteX1638" fmla="*/ 1221706 w 5825291"/>
                <a:gd name="connsiteY1638" fmla="*/ 12411934 h 15280806"/>
                <a:gd name="connsiteX1639" fmla="*/ 1197326 w 5825291"/>
                <a:gd name="connsiteY1639" fmla="*/ 12282023 h 15280806"/>
                <a:gd name="connsiteX1640" fmla="*/ 1294846 w 5825291"/>
                <a:gd name="connsiteY1640" fmla="*/ 12348332 h 15280806"/>
                <a:gd name="connsiteX1641" fmla="*/ 1416746 w 5825291"/>
                <a:gd name="connsiteY1641" fmla="*/ 12368630 h 15280806"/>
                <a:gd name="connsiteX1642" fmla="*/ 1191909 w 5825291"/>
                <a:gd name="connsiteY1642" fmla="*/ 12518840 h 15280806"/>
                <a:gd name="connsiteX1643" fmla="*/ 1221706 w 5825291"/>
                <a:gd name="connsiteY1643" fmla="*/ 12411934 h 15280806"/>
                <a:gd name="connsiteX1644" fmla="*/ 1426227 w 5825291"/>
                <a:gd name="connsiteY1644" fmla="*/ 12466063 h 15280806"/>
                <a:gd name="connsiteX1645" fmla="*/ 1508848 w 5825291"/>
                <a:gd name="connsiteY1645" fmla="*/ 12391635 h 15280806"/>
                <a:gd name="connsiteX1646" fmla="*/ 1583342 w 5825291"/>
                <a:gd name="connsiteY1646" fmla="*/ 12309087 h 15280806"/>
                <a:gd name="connsiteX1647" fmla="*/ 1583342 w 5825291"/>
                <a:gd name="connsiteY1647" fmla="*/ 12309087 h 15280806"/>
                <a:gd name="connsiteX1648" fmla="*/ 2041144 w 5825291"/>
                <a:gd name="connsiteY1648" fmla="*/ 12604094 h 15280806"/>
                <a:gd name="connsiteX1649" fmla="*/ 2240247 w 5825291"/>
                <a:gd name="connsiteY1649" fmla="*/ 13123739 h 15280806"/>
                <a:gd name="connsiteX1650" fmla="*/ 1720141 w 5825291"/>
                <a:gd name="connsiteY1650" fmla="*/ 12924812 h 15280806"/>
                <a:gd name="connsiteX1651" fmla="*/ 1426227 w 5825291"/>
                <a:gd name="connsiteY1651" fmla="*/ 12466063 h 15280806"/>
                <a:gd name="connsiteX1652" fmla="*/ 1426227 w 5825291"/>
                <a:gd name="connsiteY1652" fmla="*/ 12466063 h 15280806"/>
                <a:gd name="connsiteX1653" fmla="*/ 1427582 w 5825291"/>
                <a:gd name="connsiteY1653" fmla="*/ 12310440 h 15280806"/>
                <a:gd name="connsiteX1654" fmla="*/ 1330062 w 5825291"/>
                <a:gd name="connsiteY1654" fmla="*/ 12333446 h 15280806"/>
                <a:gd name="connsiteX1655" fmla="*/ 1259631 w 5825291"/>
                <a:gd name="connsiteY1655" fmla="*/ 12299615 h 15280806"/>
                <a:gd name="connsiteX1656" fmla="*/ 1163465 w 5825291"/>
                <a:gd name="connsiteY1656" fmla="*/ 12206241 h 15280806"/>
                <a:gd name="connsiteX1657" fmla="*/ 1251504 w 5825291"/>
                <a:gd name="connsiteY1657" fmla="*/ 12134519 h 15280806"/>
                <a:gd name="connsiteX1658" fmla="*/ 1323290 w 5825291"/>
                <a:gd name="connsiteY1658" fmla="*/ 12046558 h 15280806"/>
                <a:gd name="connsiteX1659" fmla="*/ 1416746 w 5825291"/>
                <a:gd name="connsiteY1659" fmla="*/ 12142639 h 15280806"/>
                <a:gd name="connsiteX1660" fmla="*/ 1450607 w 5825291"/>
                <a:gd name="connsiteY1660" fmla="*/ 12213008 h 15280806"/>
                <a:gd name="connsiteX1661" fmla="*/ 1427582 w 5825291"/>
                <a:gd name="connsiteY1661" fmla="*/ 12310440 h 15280806"/>
                <a:gd name="connsiteX1662" fmla="*/ 1465506 w 5825291"/>
                <a:gd name="connsiteY1662" fmla="*/ 12177823 h 15280806"/>
                <a:gd name="connsiteX1663" fmla="*/ 1399138 w 5825291"/>
                <a:gd name="connsiteY1663" fmla="*/ 12080389 h 15280806"/>
                <a:gd name="connsiteX1664" fmla="*/ 1529165 w 5825291"/>
                <a:gd name="connsiteY1664" fmla="*/ 12104748 h 15280806"/>
                <a:gd name="connsiteX1665" fmla="*/ 1634811 w 5825291"/>
                <a:gd name="connsiteY1665" fmla="*/ 12074977 h 15280806"/>
                <a:gd name="connsiteX1666" fmla="*/ 1484468 w 5825291"/>
                <a:gd name="connsiteY1666" fmla="*/ 12299615 h 15280806"/>
                <a:gd name="connsiteX1667" fmla="*/ 1465506 w 5825291"/>
                <a:gd name="connsiteY1667" fmla="*/ 12177823 h 15280806"/>
                <a:gd name="connsiteX1668" fmla="*/ 1470924 w 5825291"/>
                <a:gd name="connsiteY1668" fmla="*/ 12076330 h 15280806"/>
                <a:gd name="connsiteX1669" fmla="*/ 1339543 w 5825291"/>
                <a:gd name="connsiteY1669" fmla="*/ 12023554 h 15280806"/>
                <a:gd name="connsiteX1670" fmla="*/ 1424873 w 5825291"/>
                <a:gd name="connsiteY1670" fmla="*/ 11815154 h 15280806"/>
                <a:gd name="connsiteX1671" fmla="*/ 1438417 w 5825291"/>
                <a:gd name="connsiteY1671" fmla="*/ 11819214 h 15280806"/>
                <a:gd name="connsiteX1672" fmla="*/ 1571152 w 5825291"/>
                <a:gd name="connsiteY1672" fmla="*/ 11886876 h 15280806"/>
                <a:gd name="connsiteX1673" fmla="*/ 1632102 w 5825291"/>
                <a:gd name="connsiteY1673" fmla="*/ 12034380 h 15280806"/>
                <a:gd name="connsiteX1674" fmla="*/ 1470924 w 5825291"/>
                <a:gd name="connsiteY1674" fmla="*/ 12076330 h 15280806"/>
                <a:gd name="connsiteX1675" fmla="*/ 1617203 w 5825291"/>
                <a:gd name="connsiteY1675" fmla="*/ 11899055 h 15280806"/>
                <a:gd name="connsiteX1676" fmla="*/ 1540000 w 5825291"/>
                <a:gd name="connsiteY1676" fmla="*/ 11836806 h 15280806"/>
                <a:gd name="connsiteX1677" fmla="*/ 1649710 w 5825291"/>
                <a:gd name="connsiteY1677" fmla="*/ 11828687 h 15280806"/>
                <a:gd name="connsiteX1678" fmla="*/ 1744521 w 5825291"/>
                <a:gd name="connsiteY1678" fmla="*/ 11788089 h 15280806"/>
                <a:gd name="connsiteX1679" fmla="*/ 1670027 w 5825291"/>
                <a:gd name="connsiteY1679" fmla="*/ 12001901 h 15280806"/>
                <a:gd name="connsiteX1680" fmla="*/ 1617203 w 5825291"/>
                <a:gd name="connsiteY1680" fmla="*/ 11899055 h 15280806"/>
                <a:gd name="connsiteX1681" fmla="*/ 1442480 w 5825291"/>
                <a:gd name="connsiteY1681" fmla="*/ 11793503 h 15280806"/>
                <a:gd name="connsiteX1682" fmla="*/ 1430290 w 5825291"/>
                <a:gd name="connsiteY1682" fmla="*/ 11789442 h 15280806"/>
                <a:gd name="connsiteX1683" fmla="*/ 1465506 w 5825291"/>
                <a:gd name="connsiteY1683" fmla="*/ 11608108 h 15280806"/>
                <a:gd name="connsiteX1684" fmla="*/ 1521038 w 5825291"/>
                <a:gd name="connsiteY1684" fmla="*/ 11590516 h 15280806"/>
                <a:gd name="connsiteX1685" fmla="*/ 1630748 w 5825291"/>
                <a:gd name="connsiteY1685" fmla="*/ 11614875 h 15280806"/>
                <a:gd name="connsiteX1686" fmla="*/ 1713369 w 5825291"/>
                <a:gd name="connsiteY1686" fmla="*/ 11666298 h 15280806"/>
                <a:gd name="connsiteX1687" fmla="*/ 1736394 w 5825291"/>
                <a:gd name="connsiteY1687" fmla="*/ 11693362 h 15280806"/>
                <a:gd name="connsiteX1688" fmla="*/ 1735040 w 5825291"/>
                <a:gd name="connsiteY1688" fmla="*/ 11746139 h 15280806"/>
                <a:gd name="connsiteX1689" fmla="*/ 1442480 w 5825291"/>
                <a:gd name="connsiteY1689" fmla="*/ 11793503 h 15280806"/>
                <a:gd name="connsiteX1690" fmla="*/ 1697115 w 5825291"/>
                <a:gd name="connsiteY1690" fmla="*/ 11621641 h 15280806"/>
                <a:gd name="connsiteX1691" fmla="*/ 1571152 w 5825291"/>
                <a:gd name="connsiteY1691" fmla="*/ 11572924 h 15280806"/>
                <a:gd name="connsiteX1692" fmla="*/ 1797344 w 5825291"/>
                <a:gd name="connsiteY1692" fmla="*/ 11468725 h 15280806"/>
                <a:gd name="connsiteX1693" fmla="*/ 1766192 w 5825291"/>
                <a:gd name="connsiteY1693" fmla="*/ 11692010 h 15280806"/>
                <a:gd name="connsiteX1694" fmla="*/ 1697115 w 5825291"/>
                <a:gd name="connsiteY1694" fmla="*/ 11621641 h 15280806"/>
                <a:gd name="connsiteX1695" fmla="*/ 277661 w 5825291"/>
                <a:gd name="connsiteY1695" fmla="*/ 13153511 h 15280806"/>
                <a:gd name="connsiteX1696" fmla="*/ 197749 w 5825291"/>
                <a:gd name="connsiteY1696" fmla="*/ 13145391 h 15280806"/>
                <a:gd name="connsiteX1697" fmla="*/ 433421 w 5825291"/>
                <a:gd name="connsiteY1697" fmla="*/ 12555378 h 15280806"/>
                <a:gd name="connsiteX1698" fmla="*/ 591891 w 5825291"/>
                <a:gd name="connsiteY1698" fmla="*/ 12084450 h 15280806"/>
                <a:gd name="connsiteX1699" fmla="*/ 231610 w 5825291"/>
                <a:gd name="connsiteY1699" fmla="*/ 11290097 h 15280806"/>
                <a:gd name="connsiteX1700" fmla="*/ 333193 w 5825291"/>
                <a:gd name="connsiteY1700" fmla="*/ 11281977 h 15280806"/>
                <a:gd name="connsiteX1701" fmla="*/ 566157 w 5825291"/>
                <a:gd name="connsiteY1701" fmla="*/ 11552625 h 15280806"/>
                <a:gd name="connsiteX1702" fmla="*/ 583764 w 5825291"/>
                <a:gd name="connsiteY1702" fmla="*/ 12478243 h 15280806"/>
                <a:gd name="connsiteX1703" fmla="*/ 296623 w 5825291"/>
                <a:gd name="connsiteY1703" fmla="*/ 13087202 h 15280806"/>
                <a:gd name="connsiteX1704" fmla="*/ 277661 w 5825291"/>
                <a:gd name="connsiteY1704" fmla="*/ 13153511 h 15280806"/>
                <a:gd name="connsiteX1705" fmla="*/ 277661 w 5825291"/>
                <a:gd name="connsiteY1705" fmla="*/ 13153511 h 15280806"/>
                <a:gd name="connsiteX1706" fmla="*/ 360282 w 5825291"/>
                <a:gd name="connsiteY1706" fmla="*/ 13334845 h 15280806"/>
                <a:gd name="connsiteX1707" fmla="*/ 396851 w 5825291"/>
                <a:gd name="connsiteY1707" fmla="*/ 13398447 h 15280806"/>
                <a:gd name="connsiteX1708" fmla="*/ 360282 w 5825291"/>
                <a:gd name="connsiteY1708" fmla="*/ 13334845 h 15280806"/>
                <a:gd name="connsiteX1709" fmla="*/ 423940 w 5825291"/>
                <a:gd name="connsiteY1709" fmla="*/ 13409273 h 15280806"/>
                <a:gd name="connsiteX1710" fmla="*/ 432067 w 5825291"/>
                <a:gd name="connsiteY1710" fmla="*/ 13398447 h 15280806"/>
                <a:gd name="connsiteX1711" fmla="*/ 437485 w 5825291"/>
                <a:gd name="connsiteY1711" fmla="*/ 13413332 h 15280806"/>
                <a:gd name="connsiteX1712" fmla="*/ 423940 w 5825291"/>
                <a:gd name="connsiteY1712" fmla="*/ 13409273 h 15280806"/>
                <a:gd name="connsiteX1713" fmla="*/ 339965 w 5825291"/>
                <a:gd name="connsiteY1713" fmla="*/ 13535124 h 15280806"/>
                <a:gd name="connsiteX1714" fmla="*/ 365699 w 5825291"/>
                <a:gd name="connsiteY1714" fmla="*/ 13440397 h 15280806"/>
                <a:gd name="connsiteX1715" fmla="*/ 456447 w 5825291"/>
                <a:gd name="connsiteY1715" fmla="*/ 13460696 h 15280806"/>
                <a:gd name="connsiteX1716" fmla="*/ 467282 w 5825291"/>
                <a:gd name="connsiteY1716" fmla="*/ 13482348 h 15280806"/>
                <a:gd name="connsiteX1717" fmla="*/ 434776 w 5825291"/>
                <a:gd name="connsiteY1717" fmla="*/ 13559483 h 15280806"/>
                <a:gd name="connsiteX1718" fmla="*/ 339965 w 5825291"/>
                <a:gd name="connsiteY1718" fmla="*/ 13535124 h 15280806"/>
                <a:gd name="connsiteX1719" fmla="*/ 342674 w 5825291"/>
                <a:gd name="connsiteY1719" fmla="*/ 13597374 h 15280806"/>
                <a:gd name="connsiteX1720" fmla="*/ 342674 w 5825291"/>
                <a:gd name="connsiteY1720" fmla="*/ 13594667 h 15280806"/>
                <a:gd name="connsiteX1721" fmla="*/ 344028 w 5825291"/>
                <a:gd name="connsiteY1721" fmla="*/ 13596020 h 15280806"/>
                <a:gd name="connsiteX1722" fmla="*/ 342674 w 5825291"/>
                <a:gd name="connsiteY1722" fmla="*/ 13597374 h 15280806"/>
                <a:gd name="connsiteX1723" fmla="*/ 342674 w 5825291"/>
                <a:gd name="connsiteY1723" fmla="*/ 13597374 h 15280806"/>
                <a:gd name="connsiteX1724" fmla="*/ 121900 w 5825291"/>
                <a:gd name="connsiteY1724" fmla="*/ 13723225 h 15280806"/>
                <a:gd name="connsiteX1725" fmla="*/ 123254 w 5825291"/>
                <a:gd name="connsiteY1725" fmla="*/ 13724578 h 15280806"/>
                <a:gd name="connsiteX1726" fmla="*/ 123254 w 5825291"/>
                <a:gd name="connsiteY1726" fmla="*/ 13724578 h 15280806"/>
                <a:gd name="connsiteX1727" fmla="*/ 121900 w 5825291"/>
                <a:gd name="connsiteY1727" fmla="*/ 13724578 h 15280806"/>
                <a:gd name="connsiteX1728" fmla="*/ 121900 w 5825291"/>
                <a:gd name="connsiteY1728" fmla="*/ 13723225 h 15280806"/>
                <a:gd name="connsiteX1729" fmla="*/ 338610 w 5825291"/>
                <a:gd name="connsiteY1729" fmla="*/ 13698867 h 15280806"/>
                <a:gd name="connsiteX1730" fmla="*/ 400915 w 5825291"/>
                <a:gd name="connsiteY1730" fmla="*/ 13608200 h 15280806"/>
                <a:gd name="connsiteX1731" fmla="*/ 551258 w 5825291"/>
                <a:gd name="connsiteY1731" fmla="*/ 13624439 h 15280806"/>
                <a:gd name="connsiteX1732" fmla="*/ 583764 w 5825291"/>
                <a:gd name="connsiteY1732" fmla="*/ 13667743 h 15280806"/>
                <a:gd name="connsiteX1733" fmla="*/ 529587 w 5825291"/>
                <a:gd name="connsiteY1733" fmla="*/ 13831485 h 15280806"/>
                <a:gd name="connsiteX1734" fmla="*/ 353509 w 5825291"/>
                <a:gd name="connsiteY1734" fmla="*/ 13784121 h 15280806"/>
                <a:gd name="connsiteX1735" fmla="*/ 348092 w 5825291"/>
                <a:gd name="connsiteY1735" fmla="*/ 13771942 h 15280806"/>
                <a:gd name="connsiteX1736" fmla="*/ 338610 w 5825291"/>
                <a:gd name="connsiteY1736" fmla="*/ 13698867 h 15280806"/>
                <a:gd name="connsiteX1737" fmla="*/ 65013 w 5825291"/>
                <a:gd name="connsiteY1737" fmla="*/ 13968162 h 15280806"/>
                <a:gd name="connsiteX1738" fmla="*/ 40633 w 5825291"/>
                <a:gd name="connsiteY1738" fmla="*/ 13914032 h 15280806"/>
                <a:gd name="connsiteX1739" fmla="*/ 102938 w 5825291"/>
                <a:gd name="connsiteY1739" fmla="*/ 13778708 h 15280806"/>
                <a:gd name="connsiteX1740" fmla="*/ 214002 w 5825291"/>
                <a:gd name="connsiteY1740" fmla="*/ 13771942 h 15280806"/>
                <a:gd name="connsiteX1741" fmla="*/ 272243 w 5825291"/>
                <a:gd name="connsiteY1741" fmla="*/ 13816599 h 15280806"/>
                <a:gd name="connsiteX1742" fmla="*/ 279015 w 5825291"/>
                <a:gd name="connsiteY1742" fmla="*/ 13826071 h 15280806"/>
                <a:gd name="connsiteX1743" fmla="*/ 231610 w 5825291"/>
                <a:gd name="connsiteY1743" fmla="*/ 14003346 h 15280806"/>
                <a:gd name="connsiteX1744" fmla="*/ 65013 w 5825291"/>
                <a:gd name="connsiteY1744" fmla="*/ 13968162 h 15280806"/>
                <a:gd name="connsiteX1745" fmla="*/ 585119 w 5825291"/>
                <a:gd name="connsiteY1745" fmla="*/ 13827425 h 15280806"/>
                <a:gd name="connsiteX1746" fmla="*/ 780158 w 5825291"/>
                <a:gd name="connsiteY1746" fmla="*/ 13880201 h 15280806"/>
                <a:gd name="connsiteX1747" fmla="*/ 727335 w 5825291"/>
                <a:gd name="connsiteY1747" fmla="*/ 14075068 h 15280806"/>
                <a:gd name="connsiteX1748" fmla="*/ 532296 w 5825291"/>
                <a:gd name="connsiteY1748" fmla="*/ 14022291 h 15280806"/>
                <a:gd name="connsiteX1749" fmla="*/ 585119 w 5825291"/>
                <a:gd name="connsiteY1749" fmla="*/ 13827425 h 15280806"/>
                <a:gd name="connsiteX1750" fmla="*/ 766614 w 5825291"/>
                <a:gd name="connsiteY1750" fmla="*/ 14077774 h 15280806"/>
                <a:gd name="connsiteX1751" fmla="*/ 766614 w 5825291"/>
                <a:gd name="connsiteY1751" fmla="*/ 14079128 h 15280806"/>
                <a:gd name="connsiteX1752" fmla="*/ 765260 w 5825291"/>
                <a:gd name="connsiteY1752" fmla="*/ 14079128 h 15280806"/>
                <a:gd name="connsiteX1753" fmla="*/ 766614 w 5825291"/>
                <a:gd name="connsiteY1753" fmla="*/ 14077774 h 15280806"/>
                <a:gd name="connsiteX1754" fmla="*/ 65013 w 5825291"/>
                <a:gd name="connsiteY1754" fmla="*/ 15099471 h 15280806"/>
                <a:gd name="connsiteX1755" fmla="*/ 62304 w 5825291"/>
                <a:gd name="connsiteY1755" fmla="*/ 15102179 h 15280806"/>
                <a:gd name="connsiteX1756" fmla="*/ 65013 w 5825291"/>
                <a:gd name="connsiteY1756" fmla="*/ 15099471 h 15280806"/>
                <a:gd name="connsiteX1757" fmla="*/ 65013 w 5825291"/>
                <a:gd name="connsiteY1757" fmla="*/ 15099471 h 15280806"/>
                <a:gd name="connsiteX1758" fmla="*/ 115128 w 5825291"/>
                <a:gd name="connsiteY1758" fmla="*/ 14920844 h 15280806"/>
                <a:gd name="connsiteX1759" fmla="*/ 115128 w 5825291"/>
                <a:gd name="connsiteY1759" fmla="*/ 14920844 h 15280806"/>
                <a:gd name="connsiteX1760" fmla="*/ 115128 w 5825291"/>
                <a:gd name="connsiteY1760" fmla="*/ 14920844 h 15280806"/>
                <a:gd name="connsiteX1761" fmla="*/ 115128 w 5825291"/>
                <a:gd name="connsiteY1761" fmla="*/ 14920844 h 15280806"/>
                <a:gd name="connsiteX1762" fmla="*/ 192331 w 5825291"/>
                <a:gd name="connsiteY1762" fmla="*/ 14904606 h 15280806"/>
                <a:gd name="connsiteX1763" fmla="*/ 109710 w 5825291"/>
                <a:gd name="connsiteY1763" fmla="*/ 14843710 h 15280806"/>
                <a:gd name="connsiteX1764" fmla="*/ 111064 w 5825291"/>
                <a:gd name="connsiteY1764" fmla="*/ 14839650 h 15280806"/>
                <a:gd name="connsiteX1765" fmla="*/ 135444 w 5825291"/>
                <a:gd name="connsiteY1765" fmla="*/ 14805819 h 15280806"/>
                <a:gd name="connsiteX1766" fmla="*/ 192331 w 5825291"/>
                <a:gd name="connsiteY1766" fmla="*/ 14904606 h 15280806"/>
                <a:gd name="connsiteX1767" fmla="*/ 297977 w 5825291"/>
                <a:gd name="connsiteY1767" fmla="*/ 14651549 h 15280806"/>
                <a:gd name="connsiteX1768" fmla="*/ 266825 w 5825291"/>
                <a:gd name="connsiteY1768" fmla="*/ 14765221 h 15280806"/>
                <a:gd name="connsiteX1769" fmla="*/ 153052 w 5825291"/>
                <a:gd name="connsiteY1769" fmla="*/ 14734096 h 15280806"/>
                <a:gd name="connsiteX1770" fmla="*/ 184204 w 5825291"/>
                <a:gd name="connsiteY1770" fmla="*/ 14620425 h 15280806"/>
                <a:gd name="connsiteX1771" fmla="*/ 297977 w 5825291"/>
                <a:gd name="connsiteY1771" fmla="*/ 14651549 h 15280806"/>
                <a:gd name="connsiteX1772" fmla="*/ 293914 w 5825291"/>
                <a:gd name="connsiteY1772" fmla="*/ 14608246 h 15280806"/>
                <a:gd name="connsiteX1773" fmla="*/ 289851 w 5825291"/>
                <a:gd name="connsiteY1773" fmla="*/ 14605538 h 15280806"/>
                <a:gd name="connsiteX1774" fmla="*/ 292559 w 5825291"/>
                <a:gd name="connsiteY1774" fmla="*/ 14605538 h 15280806"/>
                <a:gd name="connsiteX1775" fmla="*/ 293914 w 5825291"/>
                <a:gd name="connsiteY1775" fmla="*/ 14608246 h 15280806"/>
                <a:gd name="connsiteX1776" fmla="*/ 379244 w 5825291"/>
                <a:gd name="connsiteY1776" fmla="*/ 14405259 h 15280806"/>
                <a:gd name="connsiteX1777" fmla="*/ 335902 w 5825291"/>
                <a:gd name="connsiteY1777" fmla="*/ 14564941 h 15280806"/>
                <a:gd name="connsiteX1778" fmla="*/ 176077 w 5825291"/>
                <a:gd name="connsiteY1778" fmla="*/ 14521638 h 15280806"/>
                <a:gd name="connsiteX1779" fmla="*/ 219420 w 5825291"/>
                <a:gd name="connsiteY1779" fmla="*/ 14361955 h 15280806"/>
                <a:gd name="connsiteX1780" fmla="*/ 379244 w 5825291"/>
                <a:gd name="connsiteY1780" fmla="*/ 14405259 h 15280806"/>
                <a:gd name="connsiteX1781" fmla="*/ 329129 w 5825291"/>
                <a:gd name="connsiteY1781" fmla="*/ 14332184 h 15280806"/>
                <a:gd name="connsiteX1782" fmla="*/ 327775 w 5825291"/>
                <a:gd name="connsiteY1782" fmla="*/ 14332184 h 15280806"/>
                <a:gd name="connsiteX1783" fmla="*/ 330484 w 5825291"/>
                <a:gd name="connsiteY1783" fmla="*/ 14330831 h 15280806"/>
                <a:gd name="connsiteX1784" fmla="*/ 329129 w 5825291"/>
                <a:gd name="connsiteY1784" fmla="*/ 14332184 h 15280806"/>
                <a:gd name="connsiteX1785" fmla="*/ 425295 w 5825291"/>
                <a:gd name="connsiteY1785" fmla="*/ 14245576 h 15280806"/>
                <a:gd name="connsiteX1786" fmla="*/ 425295 w 5825291"/>
                <a:gd name="connsiteY1786" fmla="*/ 14245576 h 15280806"/>
                <a:gd name="connsiteX1787" fmla="*/ 425295 w 5825291"/>
                <a:gd name="connsiteY1787" fmla="*/ 14245576 h 15280806"/>
                <a:gd name="connsiteX1788" fmla="*/ 425295 w 5825291"/>
                <a:gd name="connsiteY1788" fmla="*/ 14245576 h 15280806"/>
                <a:gd name="connsiteX1789" fmla="*/ 345383 w 5825291"/>
                <a:gd name="connsiteY1789" fmla="*/ 14295647 h 15280806"/>
                <a:gd name="connsiteX1790" fmla="*/ 150343 w 5825291"/>
                <a:gd name="connsiteY1790" fmla="*/ 14242870 h 15280806"/>
                <a:gd name="connsiteX1791" fmla="*/ 203166 w 5825291"/>
                <a:gd name="connsiteY1791" fmla="*/ 14048003 h 15280806"/>
                <a:gd name="connsiteX1792" fmla="*/ 398206 w 5825291"/>
                <a:gd name="connsiteY1792" fmla="*/ 14100780 h 15280806"/>
                <a:gd name="connsiteX1793" fmla="*/ 345383 w 5825291"/>
                <a:gd name="connsiteY1793" fmla="*/ 14295647 h 15280806"/>
                <a:gd name="connsiteX1794" fmla="*/ 643360 w 5825291"/>
                <a:gd name="connsiteY1794" fmla="*/ 14118371 h 15280806"/>
                <a:gd name="connsiteX1795" fmla="*/ 646069 w 5825291"/>
                <a:gd name="connsiteY1795" fmla="*/ 14118371 h 15280806"/>
                <a:gd name="connsiteX1796" fmla="*/ 644714 w 5825291"/>
                <a:gd name="connsiteY1796" fmla="*/ 14118371 h 15280806"/>
                <a:gd name="connsiteX1797" fmla="*/ 643360 w 5825291"/>
                <a:gd name="connsiteY1797" fmla="*/ 14118371 h 15280806"/>
                <a:gd name="connsiteX1798" fmla="*/ 805893 w 5825291"/>
                <a:gd name="connsiteY1798" fmla="*/ 14160323 h 15280806"/>
                <a:gd name="connsiteX1799" fmla="*/ 849235 w 5825291"/>
                <a:gd name="connsiteY1799" fmla="*/ 14000640 h 15280806"/>
                <a:gd name="connsiteX1800" fmla="*/ 1009059 w 5825291"/>
                <a:gd name="connsiteY1800" fmla="*/ 14043943 h 15280806"/>
                <a:gd name="connsiteX1801" fmla="*/ 965717 w 5825291"/>
                <a:gd name="connsiteY1801" fmla="*/ 14203626 h 15280806"/>
                <a:gd name="connsiteX1802" fmla="*/ 805893 w 5825291"/>
                <a:gd name="connsiteY1802" fmla="*/ 14160323 h 15280806"/>
                <a:gd name="connsiteX1803" fmla="*/ 1023958 w 5825291"/>
                <a:gd name="connsiteY1803" fmla="*/ 14183327 h 15280806"/>
                <a:gd name="connsiteX1804" fmla="*/ 1023958 w 5825291"/>
                <a:gd name="connsiteY1804" fmla="*/ 14187388 h 15280806"/>
                <a:gd name="connsiteX1805" fmla="*/ 1021249 w 5825291"/>
                <a:gd name="connsiteY1805" fmla="*/ 14186033 h 15280806"/>
                <a:gd name="connsiteX1806" fmla="*/ 1023958 w 5825291"/>
                <a:gd name="connsiteY1806" fmla="*/ 14183327 h 15280806"/>
                <a:gd name="connsiteX1807" fmla="*/ 1124187 w 5825291"/>
                <a:gd name="connsiteY1807" fmla="*/ 14253695 h 15280806"/>
                <a:gd name="connsiteX1808" fmla="*/ 1059173 w 5825291"/>
                <a:gd name="connsiteY1808" fmla="*/ 14213098 h 15280806"/>
                <a:gd name="connsiteX1809" fmla="*/ 1090326 w 5825291"/>
                <a:gd name="connsiteY1809" fmla="*/ 14099427 h 15280806"/>
                <a:gd name="connsiteX1810" fmla="*/ 1204099 w 5825291"/>
                <a:gd name="connsiteY1810" fmla="*/ 14130551 h 15280806"/>
                <a:gd name="connsiteX1811" fmla="*/ 1172947 w 5825291"/>
                <a:gd name="connsiteY1811" fmla="*/ 14244223 h 15280806"/>
                <a:gd name="connsiteX1812" fmla="*/ 1128250 w 5825291"/>
                <a:gd name="connsiteY1812" fmla="*/ 14255050 h 15280806"/>
                <a:gd name="connsiteX1813" fmla="*/ 1124187 w 5825291"/>
                <a:gd name="connsiteY1813" fmla="*/ 14253695 h 15280806"/>
                <a:gd name="connsiteX1814" fmla="*/ 1384239 w 5825291"/>
                <a:gd name="connsiteY1814" fmla="*/ 14188741 h 15280806"/>
                <a:gd name="connsiteX1815" fmla="*/ 1384239 w 5825291"/>
                <a:gd name="connsiteY1815" fmla="*/ 14188741 h 15280806"/>
                <a:gd name="connsiteX1816" fmla="*/ 1384239 w 5825291"/>
                <a:gd name="connsiteY1816" fmla="*/ 14188741 h 15280806"/>
                <a:gd name="connsiteX1817" fmla="*/ 1384239 w 5825291"/>
                <a:gd name="connsiteY1817" fmla="*/ 14188741 h 15280806"/>
                <a:gd name="connsiteX1818" fmla="*/ 1331416 w 5825291"/>
                <a:gd name="connsiteY1818" fmla="*/ 14246929 h 15280806"/>
                <a:gd name="connsiteX1819" fmla="*/ 1274530 w 5825291"/>
                <a:gd name="connsiteY1819" fmla="*/ 14148143 h 15280806"/>
                <a:gd name="connsiteX1820" fmla="*/ 1316517 w 5825291"/>
                <a:gd name="connsiteY1820" fmla="*/ 14144083 h 15280806"/>
                <a:gd name="connsiteX1821" fmla="*/ 1320581 w 5825291"/>
                <a:gd name="connsiteY1821" fmla="*/ 14145436 h 15280806"/>
                <a:gd name="connsiteX1822" fmla="*/ 1331416 w 5825291"/>
                <a:gd name="connsiteY1822" fmla="*/ 14246929 h 15280806"/>
                <a:gd name="connsiteX1823" fmla="*/ 3269622 w 5825291"/>
                <a:gd name="connsiteY1823" fmla="*/ 12869330 h 15280806"/>
                <a:gd name="connsiteX1824" fmla="*/ 3291293 w 5825291"/>
                <a:gd name="connsiteY1824" fmla="*/ 14172501 h 15280806"/>
                <a:gd name="connsiteX1825" fmla="*/ 1986966 w 5825291"/>
                <a:gd name="connsiteY1825" fmla="*/ 14150849 h 15280806"/>
                <a:gd name="connsiteX1826" fmla="*/ 899349 w 5825291"/>
                <a:gd name="connsiteY1826" fmla="*/ 13893733 h 15280806"/>
                <a:gd name="connsiteX1827" fmla="*/ 437485 w 5825291"/>
                <a:gd name="connsiteY1827" fmla="*/ 12984355 h 15280806"/>
                <a:gd name="connsiteX1828" fmla="*/ 448320 w 5825291"/>
                <a:gd name="connsiteY1828" fmla="*/ 12957291 h 15280806"/>
                <a:gd name="connsiteX1829" fmla="*/ 558030 w 5825291"/>
                <a:gd name="connsiteY1829" fmla="*/ 12734006 h 15280806"/>
                <a:gd name="connsiteX1830" fmla="*/ 560739 w 5825291"/>
                <a:gd name="connsiteY1830" fmla="*/ 12734006 h 15280806"/>
                <a:gd name="connsiteX1831" fmla="*/ 725981 w 5825291"/>
                <a:gd name="connsiteY1831" fmla="*/ 12732652 h 15280806"/>
                <a:gd name="connsiteX1832" fmla="*/ 747652 w 5825291"/>
                <a:gd name="connsiteY1832" fmla="*/ 12842265 h 15280806"/>
                <a:gd name="connsiteX1833" fmla="*/ 624398 w 5825291"/>
                <a:gd name="connsiteY1833" fmla="*/ 12974883 h 15280806"/>
                <a:gd name="connsiteX1834" fmla="*/ 624398 w 5825291"/>
                <a:gd name="connsiteY1834" fmla="*/ 12992475 h 15280806"/>
                <a:gd name="connsiteX1835" fmla="*/ 642005 w 5825291"/>
                <a:gd name="connsiteY1835" fmla="*/ 12992475 h 15280806"/>
                <a:gd name="connsiteX1836" fmla="*/ 755779 w 5825291"/>
                <a:gd name="connsiteY1836" fmla="*/ 12888275 h 15280806"/>
                <a:gd name="connsiteX1837" fmla="*/ 778804 w 5825291"/>
                <a:gd name="connsiteY1837" fmla="*/ 13008714 h 15280806"/>
                <a:gd name="connsiteX1838" fmla="*/ 655550 w 5825291"/>
                <a:gd name="connsiteY1838" fmla="*/ 13139978 h 15280806"/>
                <a:gd name="connsiteX1839" fmla="*/ 655550 w 5825291"/>
                <a:gd name="connsiteY1839" fmla="*/ 13157570 h 15280806"/>
                <a:gd name="connsiteX1840" fmla="*/ 673158 w 5825291"/>
                <a:gd name="connsiteY1840" fmla="*/ 13157570 h 15280806"/>
                <a:gd name="connsiteX1841" fmla="*/ 786931 w 5825291"/>
                <a:gd name="connsiteY1841" fmla="*/ 13057430 h 15280806"/>
                <a:gd name="connsiteX1842" fmla="*/ 809956 w 5825291"/>
                <a:gd name="connsiteY1842" fmla="*/ 13173809 h 15280806"/>
                <a:gd name="connsiteX1843" fmla="*/ 686702 w 5825291"/>
                <a:gd name="connsiteY1843" fmla="*/ 13306427 h 15280806"/>
                <a:gd name="connsiteX1844" fmla="*/ 686702 w 5825291"/>
                <a:gd name="connsiteY1844" fmla="*/ 13324019 h 15280806"/>
                <a:gd name="connsiteX1845" fmla="*/ 704310 w 5825291"/>
                <a:gd name="connsiteY1845" fmla="*/ 13324019 h 15280806"/>
                <a:gd name="connsiteX1846" fmla="*/ 762551 w 5825291"/>
                <a:gd name="connsiteY1846" fmla="*/ 13267183 h 15280806"/>
                <a:gd name="connsiteX1847" fmla="*/ 816728 w 5825291"/>
                <a:gd name="connsiteY1847" fmla="*/ 13215759 h 15280806"/>
                <a:gd name="connsiteX1848" fmla="*/ 841108 w 5825291"/>
                <a:gd name="connsiteY1848" fmla="*/ 13341611 h 15280806"/>
                <a:gd name="connsiteX1849" fmla="*/ 747652 w 5825291"/>
                <a:gd name="connsiteY1849" fmla="*/ 13494527 h 15280806"/>
                <a:gd name="connsiteX1850" fmla="*/ 904767 w 5825291"/>
                <a:gd name="connsiteY1850" fmla="*/ 13598727 h 15280806"/>
                <a:gd name="connsiteX1851" fmla="*/ 1009059 w 5825291"/>
                <a:gd name="connsiteY1851" fmla="*/ 13448517 h 15280806"/>
                <a:gd name="connsiteX1852" fmla="*/ 865488 w 5825291"/>
                <a:gd name="connsiteY1852" fmla="*/ 13336198 h 15280806"/>
                <a:gd name="connsiteX1853" fmla="*/ 841108 w 5825291"/>
                <a:gd name="connsiteY1853" fmla="*/ 13210346 h 15280806"/>
                <a:gd name="connsiteX1854" fmla="*/ 902058 w 5825291"/>
                <a:gd name="connsiteY1854" fmla="*/ 13234705 h 15280806"/>
                <a:gd name="connsiteX1855" fmla="*/ 986034 w 5825291"/>
                <a:gd name="connsiteY1855" fmla="*/ 13268536 h 15280806"/>
                <a:gd name="connsiteX1856" fmla="*/ 1000932 w 5825291"/>
                <a:gd name="connsiteY1856" fmla="*/ 13261770 h 15280806"/>
                <a:gd name="connsiteX1857" fmla="*/ 996869 w 5825291"/>
                <a:gd name="connsiteY1857" fmla="*/ 13245531 h 15280806"/>
                <a:gd name="connsiteX1858" fmla="*/ 834336 w 5825291"/>
                <a:gd name="connsiteY1858" fmla="*/ 13168396 h 15280806"/>
                <a:gd name="connsiteX1859" fmla="*/ 811311 w 5825291"/>
                <a:gd name="connsiteY1859" fmla="*/ 13050664 h 15280806"/>
                <a:gd name="connsiteX1860" fmla="*/ 954881 w 5825291"/>
                <a:gd name="connsiteY1860" fmla="*/ 13102087 h 15280806"/>
                <a:gd name="connsiteX1861" fmla="*/ 969780 w 5825291"/>
                <a:gd name="connsiteY1861" fmla="*/ 13095321 h 15280806"/>
                <a:gd name="connsiteX1862" fmla="*/ 969780 w 5825291"/>
                <a:gd name="connsiteY1862" fmla="*/ 13095321 h 15280806"/>
                <a:gd name="connsiteX1863" fmla="*/ 969780 w 5825291"/>
                <a:gd name="connsiteY1863" fmla="*/ 13095321 h 15280806"/>
                <a:gd name="connsiteX1864" fmla="*/ 964363 w 5825291"/>
                <a:gd name="connsiteY1864" fmla="*/ 13080435 h 15280806"/>
                <a:gd name="connsiteX1865" fmla="*/ 801829 w 5825291"/>
                <a:gd name="connsiteY1865" fmla="*/ 13003300 h 15280806"/>
                <a:gd name="connsiteX1866" fmla="*/ 778804 w 5825291"/>
                <a:gd name="connsiteY1866" fmla="*/ 12882862 h 15280806"/>
                <a:gd name="connsiteX1867" fmla="*/ 839754 w 5825291"/>
                <a:gd name="connsiteY1867" fmla="*/ 12904514 h 15280806"/>
                <a:gd name="connsiteX1868" fmla="*/ 923729 w 5825291"/>
                <a:gd name="connsiteY1868" fmla="*/ 12936992 h 15280806"/>
                <a:gd name="connsiteX1869" fmla="*/ 938628 w 5825291"/>
                <a:gd name="connsiteY1869" fmla="*/ 12930226 h 15280806"/>
                <a:gd name="connsiteX1870" fmla="*/ 938628 w 5825291"/>
                <a:gd name="connsiteY1870" fmla="*/ 12928872 h 15280806"/>
                <a:gd name="connsiteX1871" fmla="*/ 938628 w 5825291"/>
                <a:gd name="connsiteY1871" fmla="*/ 12928872 h 15280806"/>
                <a:gd name="connsiteX1872" fmla="*/ 933210 w 5825291"/>
                <a:gd name="connsiteY1872" fmla="*/ 12913987 h 15280806"/>
                <a:gd name="connsiteX1873" fmla="*/ 770677 w 5825291"/>
                <a:gd name="connsiteY1873" fmla="*/ 12836852 h 15280806"/>
                <a:gd name="connsiteX1874" fmla="*/ 750361 w 5825291"/>
                <a:gd name="connsiteY1874" fmla="*/ 12729945 h 15280806"/>
                <a:gd name="connsiteX1875" fmla="*/ 1079490 w 5825291"/>
                <a:gd name="connsiteY1875" fmla="*/ 12658224 h 15280806"/>
                <a:gd name="connsiteX1876" fmla="*/ 1122832 w 5825291"/>
                <a:gd name="connsiteY1876" fmla="*/ 12754304 h 15280806"/>
                <a:gd name="connsiteX1877" fmla="*/ 1032085 w 5825291"/>
                <a:gd name="connsiteY1877" fmla="*/ 12911280 h 15280806"/>
                <a:gd name="connsiteX1878" fmla="*/ 1036148 w 5825291"/>
                <a:gd name="connsiteY1878" fmla="*/ 12927519 h 15280806"/>
                <a:gd name="connsiteX1879" fmla="*/ 1053756 w 5825291"/>
                <a:gd name="connsiteY1879" fmla="*/ 12923460 h 15280806"/>
                <a:gd name="connsiteX1880" fmla="*/ 1098452 w 5825291"/>
                <a:gd name="connsiteY1880" fmla="*/ 12857150 h 15280806"/>
                <a:gd name="connsiteX1881" fmla="*/ 1140440 w 5825291"/>
                <a:gd name="connsiteY1881" fmla="*/ 12796255 h 15280806"/>
                <a:gd name="connsiteX1882" fmla="*/ 1190554 w 5825291"/>
                <a:gd name="connsiteY1882" fmla="*/ 12908573 h 15280806"/>
                <a:gd name="connsiteX1883" fmla="*/ 1099807 w 5825291"/>
                <a:gd name="connsiteY1883" fmla="*/ 13065550 h 15280806"/>
                <a:gd name="connsiteX1884" fmla="*/ 1103870 w 5825291"/>
                <a:gd name="connsiteY1884" fmla="*/ 13081788 h 15280806"/>
                <a:gd name="connsiteX1885" fmla="*/ 1121478 w 5825291"/>
                <a:gd name="connsiteY1885" fmla="*/ 13077729 h 15280806"/>
                <a:gd name="connsiteX1886" fmla="*/ 1167529 w 5825291"/>
                <a:gd name="connsiteY1886" fmla="*/ 13012773 h 15280806"/>
                <a:gd name="connsiteX1887" fmla="*/ 1210871 w 5825291"/>
                <a:gd name="connsiteY1887" fmla="*/ 12954584 h 15280806"/>
                <a:gd name="connsiteX1888" fmla="*/ 1259631 w 5825291"/>
                <a:gd name="connsiteY1888" fmla="*/ 13064196 h 15280806"/>
                <a:gd name="connsiteX1889" fmla="*/ 1170238 w 5825291"/>
                <a:gd name="connsiteY1889" fmla="*/ 13221173 h 15280806"/>
                <a:gd name="connsiteX1890" fmla="*/ 1174301 w 5825291"/>
                <a:gd name="connsiteY1890" fmla="*/ 13237411 h 15280806"/>
                <a:gd name="connsiteX1891" fmla="*/ 1191909 w 5825291"/>
                <a:gd name="connsiteY1891" fmla="*/ 13233351 h 15280806"/>
                <a:gd name="connsiteX1892" fmla="*/ 1236605 w 5825291"/>
                <a:gd name="connsiteY1892" fmla="*/ 13165689 h 15280806"/>
                <a:gd name="connsiteX1893" fmla="*/ 1278593 w 5825291"/>
                <a:gd name="connsiteY1893" fmla="*/ 13103441 h 15280806"/>
                <a:gd name="connsiteX1894" fmla="*/ 1331416 w 5825291"/>
                <a:gd name="connsiteY1894" fmla="*/ 13221173 h 15280806"/>
                <a:gd name="connsiteX1895" fmla="*/ 1275884 w 5825291"/>
                <a:gd name="connsiteY1895" fmla="*/ 13391681 h 15280806"/>
                <a:gd name="connsiteX1896" fmla="*/ 1450607 w 5825291"/>
                <a:gd name="connsiteY1896" fmla="*/ 13457990 h 15280806"/>
                <a:gd name="connsiteX1897" fmla="*/ 1518329 w 5825291"/>
                <a:gd name="connsiteY1897" fmla="*/ 13284774 h 15280806"/>
                <a:gd name="connsiteX1898" fmla="*/ 1354442 w 5825291"/>
                <a:gd name="connsiteY1898" fmla="*/ 13211700 h 15280806"/>
                <a:gd name="connsiteX1899" fmla="*/ 1301618 w 5825291"/>
                <a:gd name="connsiteY1899" fmla="*/ 13095321 h 15280806"/>
                <a:gd name="connsiteX1900" fmla="*/ 1363923 w 5825291"/>
                <a:gd name="connsiteY1900" fmla="*/ 13104793 h 15280806"/>
                <a:gd name="connsiteX1901" fmla="*/ 1453316 w 5825291"/>
                <a:gd name="connsiteY1901" fmla="*/ 13118326 h 15280806"/>
                <a:gd name="connsiteX1902" fmla="*/ 1469569 w 5825291"/>
                <a:gd name="connsiteY1902" fmla="*/ 13106147 h 15280806"/>
                <a:gd name="connsiteX1903" fmla="*/ 1460088 w 5825291"/>
                <a:gd name="connsiteY1903" fmla="*/ 13093968 h 15280806"/>
                <a:gd name="connsiteX1904" fmla="*/ 1284011 w 5825291"/>
                <a:gd name="connsiteY1904" fmla="*/ 13056077 h 15280806"/>
                <a:gd name="connsiteX1905" fmla="*/ 1235251 w 5825291"/>
                <a:gd name="connsiteY1905" fmla="*/ 12946464 h 15280806"/>
                <a:gd name="connsiteX1906" fmla="*/ 1298910 w 5825291"/>
                <a:gd name="connsiteY1906" fmla="*/ 12953230 h 15280806"/>
                <a:gd name="connsiteX1907" fmla="*/ 1386948 w 5825291"/>
                <a:gd name="connsiteY1907" fmla="*/ 12964057 h 15280806"/>
                <a:gd name="connsiteX1908" fmla="*/ 1399138 w 5825291"/>
                <a:gd name="connsiteY1908" fmla="*/ 12954584 h 15280806"/>
                <a:gd name="connsiteX1909" fmla="*/ 1391012 w 5825291"/>
                <a:gd name="connsiteY1909" fmla="*/ 12939698 h 15280806"/>
                <a:gd name="connsiteX1910" fmla="*/ 1214934 w 5825291"/>
                <a:gd name="connsiteY1910" fmla="*/ 12901807 h 15280806"/>
                <a:gd name="connsiteX1911" fmla="*/ 1164820 w 5825291"/>
                <a:gd name="connsiteY1911" fmla="*/ 12788135 h 15280806"/>
                <a:gd name="connsiteX1912" fmla="*/ 1210871 w 5825291"/>
                <a:gd name="connsiteY1912" fmla="*/ 12793548 h 15280806"/>
                <a:gd name="connsiteX1913" fmla="*/ 1315163 w 5825291"/>
                <a:gd name="connsiteY1913" fmla="*/ 12807080 h 15280806"/>
                <a:gd name="connsiteX1914" fmla="*/ 1331416 w 5825291"/>
                <a:gd name="connsiteY1914" fmla="*/ 12792195 h 15280806"/>
                <a:gd name="connsiteX1915" fmla="*/ 1321935 w 5825291"/>
                <a:gd name="connsiteY1915" fmla="*/ 12781369 h 15280806"/>
                <a:gd name="connsiteX1916" fmla="*/ 1145858 w 5825291"/>
                <a:gd name="connsiteY1916" fmla="*/ 12743478 h 15280806"/>
                <a:gd name="connsiteX1917" fmla="*/ 1103870 w 5825291"/>
                <a:gd name="connsiteY1917" fmla="*/ 12647398 h 15280806"/>
                <a:gd name="connsiteX1918" fmla="*/ 1384239 w 5825291"/>
                <a:gd name="connsiteY1918" fmla="*/ 12493128 h 15280806"/>
                <a:gd name="connsiteX1919" fmla="*/ 1800053 w 5825291"/>
                <a:gd name="connsiteY1919" fmla="*/ 13079082 h 15280806"/>
                <a:gd name="connsiteX1920" fmla="*/ 2276817 w 5825291"/>
                <a:gd name="connsiteY1920" fmla="*/ 13154864 h 15280806"/>
                <a:gd name="connsiteX1921" fmla="*/ 2200968 w 5825291"/>
                <a:gd name="connsiteY1921" fmla="*/ 12678522 h 15280806"/>
                <a:gd name="connsiteX1922" fmla="*/ 1614495 w 5825291"/>
                <a:gd name="connsiteY1922" fmla="*/ 12263077 h 15280806"/>
                <a:gd name="connsiteX1923" fmla="*/ 1768901 w 5825291"/>
                <a:gd name="connsiteY1923" fmla="*/ 11982957 h 15280806"/>
                <a:gd name="connsiteX1924" fmla="*/ 1865066 w 5825291"/>
                <a:gd name="connsiteY1924" fmla="*/ 12024907 h 15280806"/>
                <a:gd name="connsiteX1925" fmla="*/ 1902991 w 5825291"/>
                <a:gd name="connsiteY1925" fmla="*/ 12200828 h 15280806"/>
                <a:gd name="connsiteX1926" fmla="*/ 1913826 w 5825291"/>
                <a:gd name="connsiteY1926" fmla="*/ 12210301 h 15280806"/>
                <a:gd name="connsiteX1927" fmla="*/ 1928725 w 5825291"/>
                <a:gd name="connsiteY1927" fmla="*/ 12194062 h 15280806"/>
                <a:gd name="connsiteX1928" fmla="*/ 1915181 w 5825291"/>
                <a:gd name="connsiteY1928" fmla="*/ 12089862 h 15280806"/>
                <a:gd name="connsiteX1929" fmla="*/ 1909763 w 5825291"/>
                <a:gd name="connsiteY1929" fmla="*/ 12043852 h 15280806"/>
                <a:gd name="connsiteX1930" fmla="*/ 2023536 w 5825291"/>
                <a:gd name="connsiteY1930" fmla="*/ 12093922 h 15280806"/>
                <a:gd name="connsiteX1931" fmla="*/ 2061460 w 5825291"/>
                <a:gd name="connsiteY1931" fmla="*/ 12269843 h 15280806"/>
                <a:gd name="connsiteX1932" fmla="*/ 2076359 w 5825291"/>
                <a:gd name="connsiteY1932" fmla="*/ 12277963 h 15280806"/>
                <a:gd name="connsiteX1933" fmla="*/ 2085840 w 5825291"/>
                <a:gd name="connsiteY1933" fmla="*/ 12265784 h 15280806"/>
                <a:gd name="connsiteX1934" fmla="*/ 2075005 w 5825291"/>
                <a:gd name="connsiteY1934" fmla="*/ 12177823 h 15280806"/>
                <a:gd name="connsiteX1935" fmla="*/ 2068233 w 5825291"/>
                <a:gd name="connsiteY1935" fmla="*/ 12114220 h 15280806"/>
                <a:gd name="connsiteX1936" fmla="*/ 2177942 w 5825291"/>
                <a:gd name="connsiteY1936" fmla="*/ 12162938 h 15280806"/>
                <a:gd name="connsiteX1937" fmla="*/ 2215867 w 5825291"/>
                <a:gd name="connsiteY1937" fmla="*/ 12338859 h 15280806"/>
                <a:gd name="connsiteX1938" fmla="*/ 2228057 w 5825291"/>
                <a:gd name="connsiteY1938" fmla="*/ 12348332 h 15280806"/>
                <a:gd name="connsiteX1939" fmla="*/ 2240247 w 5825291"/>
                <a:gd name="connsiteY1939" fmla="*/ 12332093 h 15280806"/>
                <a:gd name="connsiteX1940" fmla="*/ 2226702 w 5825291"/>
                <a:gd name="connsiteY1940" fmla="*/ 12242778 h 15280806"/>
                <a:gd name="connsiteX1941" fmla="*/ 2217221 w 5825291"/>
                <a:gd name="connsiteY1941" fmla="*/ 12180530 h 15280806"/>
                <a:gd name="connsiteX1942" fmla="*/ 2333703 w 5825291"/>
                <a:gd name="connsiteY1942" fmla="*/ 12233306 h 15280806"/>
                <a:gd name="connsiteX1943" fmla="*/ 2406843 w 5825291"/>
                <a:gd name="connsiteY1943" fmla="*/ 12397048 h 15280806"/>
                <a:gd name="connsiteX1944" fmla="*/ 2580212 w 5825291"/>
                <a:gd name="connsiteY1944" fmla="*/ 12329386 h 15280806"/>
                <a:gd name="connsiteX1945" fmla="*/ 2513844 w 5825291"/>
                <a:gd name="connsiteY1945" fmla="*/ 12154818 h 15280806"/>
                <a:gd name="connsiteX1946" fmla="*/ 2343184 w 5825291"/>
                <a:gd name="connsiteY1946" fmla="*/ 12210301 h 15280806"/>
                <a:gd name="connsiteX1947" fmla="*/ 2225348 w 5825291"/>
                <a:gd name="connsiteY1947" fmla="*/ 12157524 h 15280806"/>
                <a:gd name="connsiteX1948" fmla="*/ 2287652 w 5825291"/>
                <a:gd name="connsiteY1948" fmla="*/ 12116927 h 15280806"/>
                <a:gd name="connsiteX1949" fmla="*/ 2355374 w 5825291"/>
                <a:gd name="connsiteY1949" fmla="*/ 12072270 h 15280806"/>
                <a:gd name="connsiteX1950" fmla="*/ 2359438 w 5825291"/>
                <a:gd name="connsiteY1950" fmla="*/ 12054678 h 15280806"/>
                <a:gd name="connsiteX1951" fmla="*/ 2343184 w 5825291"/>
                <a:gd name="connsiteY1951" fmla="*/ 12050619 h 15280806"/>
                <a:gd name="connsiteX1952" fmla="*/ 2186069 w 5825291"/>
                <a:gd name="connsiteY1952" fmla="*/ 12139932 h 15280806"/>
                <a:gd name="connsiteX1953" fmla="*/ 2076359 w 5825291"/>
                <a:gd name="connsiteY1953" fmla="*/ 12091216 h 15280806"/>
                <a:gd name="connsiteX1954" fmla="*/ 2134600 w 5825291"/>
                <a:gd name="connsiteY1954" fmla="*/ 12047912 h 15280806"/>
                <a:gd name="connsiteX1955" fmla="*/ 2199613 w 5825291"/>
                <a:gd name="connsiteY1955" fmla="*/ 12001901 h 15280806"/>
                <a:gd name="connsiteX1956" fmla="*/ 2203677 w 5825291"/>
                <a:gd name="connsiteY1956" fmla="*/ 11984309 h 15280806"/>
                <a:gd name="connsiteX1957" fmla="*/ 2187424 w 5825291"/>
                <a:gd name="connsiteY1957" fmla="*/ 11980250 h 15280806"/>
                <a:gd name="connsiteX1958" fmla="*/ 2030308 w 5825291"/>
                <a:gd name="connsiteY1958" fmla="*/ 12070917 h 15280806"/>
                <a:gd name="connsiteX1959" fmla="*/ 1917889 w 5825291"/>
                <a:gd name="connsiteY1959" fmla="*/ 12020847 h 15280806"/>
                <a:gd name="connsiteX1960" fmla="*/ 1978839 w 5825291"/>
                <a:gd name="connsiteY1960" fmla="*/ 11978896 h 15280806"/>
                <a:gd name="connsiteX1961" fmla="*/ 2045207 w 5825291"/>
                <a:gd name="connsiteY1961" fmla="*/ 11934239 h 15280806"/>
                <a:gd name="connsiteX1962" fmla="*/ 2049270 w 5825291"/>
                <a:gd name="connsiteY1962" fmla="*/ 11916647 h 15280806"/>
                <a:gd name="connsiteX1963" fmla="*/ 2033017 w 5825291"/>
                <a:gd name="connsiteY1963" fmla="*/ 11912588 h 15280806"/>
                <a:gd name="connsiteX1964" fmla="*/ 1875902 w 5825291"/>
                <a:gd name="connsiteY1964" fmla="*/ 12003255 h 15280806"/>
                <a:gd name="connsiteX1965" fmla="*/ 1779736 w 5825291"/>
                <a:gd name="connsiteY1965" fmla="*/ 11959951 h 15280806"/>
                <a:gd name="connsiteX1966" fmla="*/ 1851522 w 5825291"/>
                <a:gd name="connsiteY1966" fmla="*/ 11631114 h 15280806"/>
                <a:gd name="connsiteX1967" fmla="*/ 1958523 w 5825291"/>
                <a:gd name="connsiteY1967" fmla="*/ 11651412 h 15280806"/>
                <a:gd name="connsiteX1968" fmla="*/ 2035726 w 5825291"/>
                <a:gd name="connsiteY1968" fmla="*/ 11813801 h 15280806"/>
                <a:gd name="connsiteX1969" fmla="*/ 2050625 w 5825291"/>
                <a:gd name="connsiteY1969" fmla="*/ 11819214 h 15280806"/>
                <a:gd name="connsiteX1970" fmla="*/ 2050625 w 5825291"/>
                <a:gd name="connsiteY1970" fmla="*/ 11819214 h 15280806"/>
                <a:gd name="connsiteX1971" fmla="*/ 2051979 w 5825291"/>
                <a:gd name="connsiteY1971" fmla="*/ 11819214 h 15280806"/>
                <a:gd name="connsiteX1972" fmla="*/ 2058751 w 5825291"/>
                <a:gd name="connsiteY1972" fmla="*/ 11804328 h 15280806"/>
                <a:gd name="connsiteX1973" fmla="*/ 2026245 w 5825291"/>
                <a:gd name="connsiteY1973" fmla="*/ 11720427 h 15280806"/>
                <a:gd name="connsiteX1974" fmla="*/ 2004574 w 5825291"/>
                <a:gd name="connsiteY1974" fmla="*/ 11659531 h 15280806"/>
                <a:gd name="connsiteX1975" fmla="*/ 2125119 w 5825291"/>
                <a:gd name="connsiteY1975" fmla="*/ 11682537 h 15280806"/>
                <a:gd name="connsiteX1976" fmla="*/ 2202322 w 5825291"/>
                <a:gd name="connsiteY1976" fmla="*/ 11844926 h 15280806"/>
                <a:gd name="connsiteX1977" fmla="*/ 2217221 w 5825291"/>
                <a:gd name="connsiteY1977" fmla="*/ 11850338 h 15280806"/>
                <a:gd name="connsiteX1978" fmla="*/ 2217221 w 5825291"/>
                <a:gd name="connsiteY1978" fmla="*/ 11850338 h 15280806"/>
                <a:gd name="connsiteX1979" fmla="*/ 2217221 w 5825291"/>
                <a:gd name="connsiteY1979" fmla="*/ 11850338 h 15280806"/>
                <a:gd name="connsiteX1980" fmla="*/ 2223993 w 5825291"/>
                <a:gd name="connsiteY1980" fmla="*/ 11835453 h 15280806"/>
                <a:gd name="connsiteX1981" fmla="*/ 2172525 w 5825291"/>
                <a:gd name="connsiteY1981" fmla="*/ 11692010 h 15280806"/>
                <a:gd name="connsiteX1982" fmla="*/ 2290361 w 5825291"/>
                <a:gd name="connsiteY1982" fmla="*/ 11715014 h 15280806"/>
                <a:gd name="connsiteX1983" fmla="*/ 2367564 w 5825291"/>
                <a:gd name="connsiteY1983" fmla="*/ 11877403 h 15280806"/>
                <a:gd name="connsiteX1984" fmla="*/ 2383818 w 5825291"/>
                <a:gd name="connsiteY1984" fmla="*/ 11881463 h 15280806"/>
                <a:gd name="connsiteX1985" fmla="*/ 2390590 w 5825291"/>
                <a:gd name="connsiteY1985" fmla="*/ 11866577 h 15280806"/>
                <a:gd name="connsiteX1986" fmla="*/ 2356729 w 5825291"/>
                <a:gd name="connsiteY1986" fmla="*/ 11782676 h 15280806"/>
                <a:gd name="connsiteX1987" fmla="*/ 2332349 w 5825291"/>
                <a:gd name="connsiteY1987" fmla="*/ 11721780 h 15280806"/>
                <a:gd name="connsiteX1988" fmla="*/ 2458312 w 5825291"/>
                <a:gd name="connsiteY1988" fmla="*/ 11746139 h 15280806"/>
                <a:gd name="connsiteX1989" fmla="*/ 2570730 w 5825291"/>
                <a:gd name="connsiteY1989" fmla="*/ 11889583 h 15280806"/>
                <a:gd name="connsiteX1990" fmla="*/ 2721073 w 5825291"/>
                <a:gd name="connsiteY1990" fmla="*/ 11784030 h 15280806"/>
                <a:gd name="connsiteX1991" fmla="*/ 2616781 w 5825291"/>
                <a:gd name="connsiteY1991" fmla="*/ 11627053 h 15280806"/>
                <a:gd name="connsiteX1992" fmla="*/ 2463730 w 5825291"/>
                <a:gd name="connsiteY1992" fmla="*/ 11720427 h 15280806"/>
                <a:gd name="connsiteX1993" fmla="*/ 2337766 w 5825291"/>
                <a:gd name="connsiteY1993" fmla="*/ 11696069 h 15280806"/>
                <a:gd name="connsiteX1994" fmla="*/ 2389235 w 5825291"/>
                <a:gd name="connsiteY1994" fmla="*/ 11641939 h 15280806"/>
                <a:gd name="connsiteX1995" fmla="*/ 2446122 w 5825291"/>
                <a:gd name="connsiteY1995" fmla="*/ 11583750 h 15280806"/>
                <a:gd name="connsiteX1996" fmla="*/ 2446122 w 5825291"/>
                <a:gd name="connsiteY1996" fmla="*/ 11566157 h 15280806"/>
                <a:gd name="connsiteX1997" fmla="*/ 2428514 w 5825291"/>
                <a:gd name="connsiteY1997" fmla="*/ 11566157 h 15280806"/>
                <a:gd name="connsiteX1998" fmla="*/ 2295779 w 5825291"/>
                <a:gd name="connsiteY1998" fmla="*/ 11689303 h 15280806"/>
                <a:gd name="connsiteX1999" fmla="*/ 2179297 w 5825291"/>
                <a:gd name="connsiteY1999" fmla="*/ 11666298 h 15280806"/>
                <a:gd name="connsiteX2000" fmla="*/ 2279525 w 5825291"/>
                <a:gd name="connsiteY2000" fmla="*/ 11552625 h 15280806"/>
                <a:gd name="connsiteX2001" fmla="*/ 2279525 w 5825291"/>
                <a:gd name="connsiteY2001" fmla="*/ 11535033 h 15280806"/>
                <a:gd name="connsiteX2002" fmla="*/ 2261918 w 5825291"/>
                <a:gd name="connsiteY2002" fmla="*/ 11535033 h 15280806"/>
                <a:gd name="connsiteX2003" fmla="*/ 2130537 w 5825291"/>
                <a:gd name="connsiteY2003" fmla="*/ 11658178 h 15280806"/>
                <a:gd name="connsiteX2004" fmla="*/ 2009991 w 5825291"/>
                <a:gd name="connsiteY2004" fmla="*/ 11635173 h 15280806"/>
                <a:gd name="connsiteX2005" fmla="*/ 2114284 w 5825291"/>
                <a:gd name="connsiteY2005" fmla="*/ 11521501 h 15280806"/>
                <a:gd name="connsiteX2006" fmla="*/ 2114284 w 5825291"/>
                <a:gd name="connsiteY2006" fmla="*/ 11503909 h 15280806"/>
                <a:gd name="connsiteX2007" fmla="*/ 2096676 w 5825291"/>
                <a:gd name="connsiteY2007" fmla="*/ 11503909 h 15280806"/>
                <a:gd name="connsiteX2008" fmla="*/ 1963941 w 5825291"/>
                <a:gd name="connsiteY2008" fmla="*/ 11627053 h 15280806"/>
                <a:gd name="connsiteX2009" fmla="*/ 1854231 w 5825291"/>
                <a:gd name="connsiteY2009" fmla="*/ 11605402 h 15280806"/>
                <a:gd name="connsiteX2010" fmla="*/ 1855585 w 5825291"/>
                <a:gd name="connsiteY2010" fmla="*/ 11440306 h 15280806"/>
                <a:gd name="connsiteX2011" fmla="*/ 1855585 w 5825291"/>
                <a:gd name="connsiteY2011" fmla="*/ 11437599 h 15280806"/>
                <a:gd name="connsiteX2012" fmla="*/ 2079068 w 5825291"/>
                <a:gd name="connsiteY2012" fmla="*/ 11327987 h 15280806"/>
                <a:gd name="connsiteX2013" fmla="*/ 2106157 w 5825291"/>
                <a:gd name="connsiteY2013" fmla="*/ 11317161 h 15280806"/>
                <a:gd name="connsiteX2014" fmla="*/ 3016342 w 5825291"/>
                <a:gd name="connsiteY2014" fmla="*/ 11778617 h 15280806"/>
                <a:gd name="connsiteX2015" fmla="*/ 3269622 w 5825291"/>
                <a:gd name="connsiteY2015" fmla="*/ 12869330 h 15280806"/>
                <a:gd name="connsiteX2016" fmla="*/ 897995 w 5825291"/>
                <a:gd name="connsiteY2016" fmla="*/ 13562189 h 15280806"/>
                <a:gd name="connsiteX2017" fmla="*/ 784222 w 5825291"/>
                <a:gd name="connsiteY2017" fmla="*/ 13487761 h 15280806"/>
                <a:gd name="connsiteX2018" fmla="*/ 853298 w 5825291"/>
                <a:gd name="connsiteY2018" fmla="*/ 13368676 h 15280806"/>
                <a:gd name="connsiteX2019" fmla="*/ 862779 w 5825291"/>
                <a:gd name="connsiteY2019" fmla="*/ 13365969 h 15280806"/>
                <a:gd name="connsiteX2020" fmla="*/ 897995 w 5825291"/>
                <a:gd name="connsiteY2020" fmla="*/ 13562189 h 15280806"/>
                <a:gd name="connsiteX2021" fmla="*/ 1479050 w 5825291"/>
                <a:gd name="connsiteY2021" fmla="*/ 13282069 h 15280806"/>
                <a:gd name="connsiteX2022" fmla="*/ 1432999 w 5825291"/>
                <a:gd name="connsiteY2022" fmla="*/ 13421452 h 15280806"/>
                <a:gd name="connsiteX2023" fmla="*/ 1301618 w 5825291"/>
                <a:gd name="connsiteY2023" fmla="*/ 13371382 h 15280806"/>
                <a:gd name="connsiteX2024" fmla="*/ 1351733 w 5825291"/>
                <a:gd name="connsiteY2024" fmla="*/ 13240118 h 15280806"/>
                <a:gd name="connsiteX2025" fmla="*/ 1367986 w 5825291"/>
                <a:gd name="connsiteY2025" fmla="*/ 13234705 h 15280806"/>
                <a:gd name="connsiteX2026" fmla="*/ 1479050 w 5825291"/>
                <a:gd name="connsiteY2026" fmla="*/ 13282069 h 15280806"/>
                <a:gd name="connsiteX2027" fmla="*/ 2358083 w 5825291"/>
                <a:gd name="connsiteY2027" fmla="*/ 12234659 h 15280806"/>
                <a:gd name="connsiteX2028" fmla="*/ 2489464 w 5825291"/>
                <a:gd name="connsiteY2028" fmla="*/ 12184589 h 15280806"/>
                <a:gd name="connsiteX2029" fmla="*/ 2539578 w 5825291"/>
                <a:gd name="connsiteY2029" fmla="*/ 12315854 h 15280806"/>
                <a:gd name="connsiteX2030" fmla="*/ 2400071 w 5825291"/>
                <a:gd name="connsiteY2030" fmla="*/ 12361864 h 15280806"/>
                <a:gd name="connsiteX2031" fmla="*/ 2354020 w 5825291"/>
                <a:gd name="connsiteY2031" fmla="*/ 12250898 h 15280806"/>
                <a:gd name="connsiteX2032" fmla="*/ 2358083 w 5825291"/>
                <a:gd name="connsiteY2032" fmla="*/ 12234659 h 15280806"/>
                <a:gd name="connsiteX2033" fmla="*/ 2605946 w 5825291"/>
                <a:gd name="connsiteY2033" fmla="*/ 11666298 h 15280806"/>
                <a:gd name="connsiteX2034" fmla="*/ 2680440 w 5825291"/>
                <a:gd name="connsiteY2034" fmla="*/ 11779970 h 15280806"/>
                <a:gd name="connsiteX2035" fmla="*/ 2485401 w 5825291"/>
                <a:gd name="connsiteY2035" fmla="*/ 11743433 h 15280806"/>
                <a:gd name="connsiteX2036" fmla="*/ 2488110 w 5825291"/>
                <a:gd name="connsiteY2036" fmla="*/ 11733960 h 15280806"/>
                <a:gd name="connsiteX2037" fmla="*/ 2605946 w 5825291"/>
                <a:gd name="connsiteY2037" fmla="*/ 11666298 h 15280806"/>
                <a:gd name="connsiteX2038" fmla="*/ 3307547 w 5825291"/>
                <a:gd name="connsiteY2038" fmla="*/ 12267137 h 15280806"/>
                <a:gd name="connsiteX2039" fmla="*/ 3307547 w 5825291"/>
                <a:gd name="connsiteY2039" fmla="*/ 12267137 h 15280806"/>
                <a:gd name="connsiteX2040" fmla="*/ 3307547 w 5825291"/>
                <a:gd name="connsiteY2040" fmla="*/ 12267137 h 15280806"/>
                <a:gd name="connsiteX2041" fmla="*/ 3307547 w 5825291"/>
                <a:gd name="connsiteY2041" fmla="*/ 12267137 h 15280806"/>
                <a:gd name="connsiteX2042" fmla="*/ 3365788 w 5825291"/>
                <a:gd name="connsiteY2042" fmla="*/ 12214361 h 15280806"/>
                <a:gd name="connsiteX2043" fmla="*/ 3264205 w 5825291"/>
                <a:gd name="connsiteY2043" fmla="*/ 12203535 h 15280806"/>
                <a:gd name="connsiteX2044" fmla="*/ 3262850 w 5825291"/>
                <a:gd name="connsiteY2044" fmla="*/ 12199475 h 15280806"/>
                <a:gd name="connsiteX2045" fmla="*/ 3266913 w 5825291"/>
                <a:gd name="connsiteY2045" fmla="*/ 12157524 h 15280806"/>
                <a:gd name="connsiteX2046" fmla="*/ 3365788 w 5825291"/>
                <a:gd name="connsiteY2046" fmla="*/ 12214361 h 15280806"/>
                <a:gd name="connsiteX2047" fmla="*/ 3331927 w 5825291"/>
                <a:gd name="connsiteY2047" fmla="*/ 11942359 h 15280806"/>
                <a:gd name="connsiteX2048" fmla="*/ 3372560 w 5825291"/>
                <a:gd name="connsiteY2048" fmla="*/ 12007315 h 15280806"/>
                <a:gd name="connsiteX2049" fmla="*/ 3372560 w 5825291"/>
                <a:gd name="connsiteY2049" fmla="*/ 12011374 h 15280806"/>
                <a:gd name="connsiteX2050" fmla="*/ 3361724 w 5825291"/>
                <a:gd name="connsiteY2050" fmla="*/ 12056031 h 15280806"/>
                <a:gd name="connsiteX2051" fmla="*/ 3247951 w 5825291"/>
                <a:gd name="connsiteY2051" fmla="*/ 12087155 h 15280806"/>
                <a:gd name="connsiteX2052" fmla="*/ 3216799 w 5825291"/>
                <a:gd name="connsiteY2052" fmla="*/ 11973484 h 15280806"/>
                <a:gd name="connsiteX2053" fmla="*/ 3331927 w 5825291"/>
                <a:gd name="connsiteY2053" fmla="*/ 11942359 h 15280806"/>
                <a:gd name="connsiteX2054" fmla="*/ 3306192 w 5825291"/>
                <a:gd name="connsiteY2054" fmla="*/ 11907174 h 15280806"/>
                <a:gd name="connsiteX2055" fmla="*/ 3302129 w 5825291"/>
                <a:gd name="connsiteY2055" fmla="*/ 11907174 h 15280806"/>
                <a:gd name="connsiteX2056" fmla="*/ 3304838 w 5825291"/>
                <a:gd name="connsiteY2056" fmla="*/ 11905822 h 15280806"/>
                <a:gd name="connsiteX2057" fmla="*/ 3306192 w 5825291"/>
                <a:gd name="connsiteY2057" fmla="*/ 11907174 h 15280806"/>
                <a:gd name="connsiteX2058" fmla="*/ 3279103 w 5825291"/>
                <a:gd name="connsiteY2058" fmla="*/ 11689303 h 15280806"/>
                <a:gd name="connsiteX2059" fmla="*/ 3322445 w 5825291"/>
                <a:gd name="connsiteY2059" fmla="*/ 11848985 h 15280806"/>
                <a:gd name="connsiteX2060" fmla="*/ 3162622 w 5825291"/>
                <a:gd name="connsiteY2060" fmla="*/ 11892289 h 15280806"/>
                <a:gd name="connsiteX2061" fmla="*/ 3119279 w 5825291"/>
                <a:gd name="connsiteY2061" fmla="*/ 11732607 h 15280806"/>
                <a:gd name="connsiteX2062" fmla="*/ 3279103 w 5825291"/>
                <a:gd name="connsiteY2062" fmla="*/ 11689303 h 15280806"/>
                <a:gd name="connsiteX2063" fmla="*/ 3197837 w 5825291"/>
                <a:gd name="connsiteY2063" fmla="*/ 11650059 h 15280806"/>
                <a:gd name="connsiteX2064" fmla="*/ 3196483 w 5825291"/>
                <a:gd name="connsiteY2064" fmla="*/ 11650059 h 15280806"/>
                <a:gd name="connsiteX2065" fmla="*/ 3197837 w 5825291"/>
                <a:gd name="connsiteY2065" fmla="*/ 11648706 h 15280806"/>
                <a:gd name="connsiteX2066" fmla="*/ 3197837 w 5825291"/>
                <a:gd name="connsiteY2066" fmla="*/ 11650059 h 15280806"/>
                <a:gd name="connsiteX2067" fmla="*/ 3238470 w 5825291"/>
                <a:gd name="connsiteY2067" fmla="*/ 11528267 h 15280806"/>
                <a:gd name="connsiteX2068" fmla="*/ 3238470 w 5825291"/>
                <a:gd name="connsiteY2068" fmla="*/ 11528267 h 15280806"/>
                <a:gd name="connsiteX2069" fmla="*/ 3237116 w 5825291"/>
                <a:gd name="connsiteY2069" fmla="*/ 11526914 h 15280806"/>
                <a:gd name="connsiteX2070" fmla="*/ 3238470 w 5825291"/>
                <a:gd name="connsiteY2070" fmla="*/ 11528267 h 15280806"/>
                <a:gd name="connsiteX2071" fmla="*/ 3140950 w 5825291"/>
                <a:gd name="connsiteY2071" fmla="*/ 11415948 h 15280806"/>
                <a:gd name="connsiteX2072" fmla="*/ 3193773 w 5825291"/>
                <a:gd name="connsiteY2072" fmla="*/ 11610815 h 15280806"/>
                <a:gd name="connsiteX2073" fmla="*/ 2998734 w 5825291"/>
                <a:gd name="connsiteY2073" fmla="*/ 11663591 h 15280806"/>
                <a:gd name="connsiteX2074" fmla="*/ 2945911 w 5825291"/>
                <a:gd name="connsiteY2074" fmla="*/ 11468725 h 15280806"/>
                <a:gd name="connsiteX2075" fmla="*/ 3140950 w 5825291"/>
                <a:gd name="connsiteY2075" fmla="*/ 11415948 h 15280806"/>
                <a:gd name="connsiteX2076" fmla="*/ 2949974 w 5825291"/>
                <a:gd name="connsiteY2076" fmla="*/ 11413241 h 15280806"/>
                <a:gd name="connsiteX2077" fmla="*/ 2786087 w 5825291"/>
                <a:gd name="connsiteY2077" fmla="*/ 11467371 h 15280806"/>
                <a:gd name="connsiteX2078" fmla="*/ 2741390 w 5825291"/>
                <a:gd name="connsiteY2078" fmla="*/ 11434894 h 15280806"/>
                <a:gd name="connsiteX2079" fmla="*/ 2725137 w 5825291"/>
                <a:gd name="connsiteY2079" fmla="*/ 11284683 h 15280806"/>
                <a:gd name="connsiteX2080" fmla="*/ 2815884 w 5825291"/>
                <a:gd name="connsiteY2080" fmla="*/ 11222434 h 15280806"/>
                <a:gd name="connsiteX2081" fmla="*/ 2890379 w 5825291"/>
                <a:gd name="connsiteY2081" fmla="*/ 11231907 h 15280806"/>
                <a:gd name="connsiteX2082" fmla="*/ 2902569 w 5825291"/>
                <a:gd name="connsiteY2082" fmla="*/ 11237320 h 15280806"/>
                <a:gd name="connsiteX2083" fmla="*/ 2949974 w 5825291"/>
                <a:gd name="connsiteY2083" fmla="*/ 11413241 h 15280806"/>
                <a:gd name="connsiteX2084" fmla="*/ 3364433 w 5825291"/>
                <a:gd name="connsiteY2084" fmla="*/ 11307689 h 15280806"/>
                <a:gd name="connsiteX2085" fmla="*/ 3364433 w 5825291"/>
                <a:gd name="connsiteY2085" fmla="*/ 11307689 h 15280806"/>
                <a:gd name="connsiteX2086" fmla="*/ 3364433 w 5825291"/>
                <a:gd name="connsiteY2086" fmla="*/ 11307689 h 15280806"/>
                <a:gd name="connsiteX2087" fmla="*/ 3364433 w 5825291"/>
                <a:gd name="connsiteY2087" fmla="*/ 11307689 h 15280806"/>
                <a:gd name="connsiteX2088" fmla="*/ 3219508 w 5825291"/>
                <a:gd name="connsiteY2088" fmla="*/ 11280624 h 15280806"/>
                <a:gd name="connsiteX2089" fmla="*/ 3166685 w 5825291"/>
                <a:gd name="connsiteY2089" fmla="*/ 11085757 h 15280806"/>
                <a:gd name="connsiteX2090" fmla="*/ 3361724 w 5825291"/>
                <a:gd name="connsiteY2090" fmla="*/ 11032981 h 15280806"/>
                <a:gd name="connsiteX2091" fmla="*/ 3414548 w 5825291"/>
                <a:gd name="connsiteY2091" fmla="*/ 11227847 h 15280806"/>
                <a:gd name="connsiteX2092" fmla="*/ 3219508 w 5825291"/>
                <a:gd name="connsiteY2092" fmla="*/ 11280624 h 15280806"/>
                <a:gd name="connsiteX2093" fmla="*/ 3449763 w 5825291"/>
                <a:gd name="connsiteY2093" fmla="*/ 11210255 h 15280806"/>
                <a:gd name="connsiteX2094" fmla="*/ 3449763 w 5825291"/>
                <a:gd name="connsiteY2094" fmla="*/ 11211609 h 15280806"/>
                <a:gd name="connsiteX2095" fmla="*/ 3448409 w 5825291"/>
                <a:gd name="connsiteY2095" fmla="*/ 11211609 h 15280806"/>
                <a:gd name="connsiteX2096" fmla="*/ 3449763 w 5825291"/>
                <a:gd name="connsiteY2096" fmla="*/ 11210255 h 15280806"/>
                <a:gd name="connsiteX2097" fmla="*/ 3525612 w 5825291"/>
                <a:gd name="connsiteY2097" fmla="*/ 11263032 h 15280806"/>
                <a:gd name="connsiteX2098" fmla="*/ 3482270 w 5825291"/>
                <a:gd name="connsiteY2098" fmla="*/ 11103349 h 15280806"/>
                <a:gd name="connsiteX2099" fmla="*/ 3642094 w 5825291"/>
                <a:gd name="connsiteY2099" fmla="*/ 11060045 h 15280806"/>
                <a:gd name="connsiteX2100" fmla="*/ 3685436 w 5825291"/>
                <a:gd name="connsiteY2100" fmla="*/ 11219728 h 15280806"/>
                <a:gd name="connsiteX2101" fmla="*/ 3525612 w 5825291"/>
                <a:gd name="connsiteY2101" fmla="*/ 11263032 h 15280806"/>
                <a:gd name="connsiteX2102" fmla="*/ 3724715 w 5825291"/>
                <a:gd name="connsiteY2102" fmla="*/ 11173717 h 15280806"/>
                <a:gd name="connsiteX2103" fmla="*/ 3727423 w 5825291"/>
                <a:gd name="connsiteY2103" fmla="*/ 11177778 h 15280806"/>
                <a:gd name="connsiteX2104" fmla="*/ 3724715 w 5825291"/>
                <a:gd name="connsiteY2104" fmla="*/ 11177778 h 15280806"/>
                <a:gd name="connsiteX2105" fmla="*/ 3724715 w 5825291"/>
                <a:gd name="connsiteY2105" fmla="*/ 11173717 h 15280806"/>
                <a:gd name="connsiteX2106" fmla="*/ 3884539 w 5825291"/>
                <a:gd name="connsiteY2106" fmla="*/ 11152066 h 15280806"/>
                <a:gd name="connsiteX2107" fmla="*/ 3770766 w 5825291"/>
                <a:gd name="connsiteY2107" fmla="*/ 11183190 h 15280806"/>
                <a:gd name="connsiteX2108" fmla="*/ 3739614 w 5825291"/>
                <a:gd name="connsiteY2108" fmla="*/ 11069518 h 15280806"/>
                <a:gd name="connsiteX2109" fmla="*/ 3853387 w 5825291"/>
                <a:gd name="connsiteY2109" fmla="*/ 11038393 h 15280806"/>
                <a:gd name="connsiteX2110" fmla="*/ 3884539 w 5825291"/>
                <a:gd name="connsiteY2110" fmla="*/ 11152066 h 15280806"/>
                <a:gd name="connsiteX2111" fmla="*/ 4040300 w 5825291"/>
                <a:gd name="connsiteY2111" fmla="*/ 10999150 h 15280806"/>
                <a:gd name="connsiteX2112" fmla="*/ 4040300 w 5825291"/>
                <a:gd name="connsiteY2112" fmla="*/ 10999150 h 15280806"/>
                <a:gd name="connsiteX2113" fmla="*/ 4040300 w 5825291"/>
                <a:gd name="connsiteY2113" fmla="*/ 10999150 h 15280806"/>
                <a:gd name="connsiteX2114" fmla="*/ 4040300 w 5825291"/>
                <a:gd name="connsiteY2114" fmla="*/ 10999150 h 15280806"/>
                <a:gd name="connsiteX2115" fmla="*/ 4024046 w 5825291"/>
                <a:gd name="connsiteY2115" fmla="*/ 11076285 h 15280806"/>
                <a:gd name="connsiteX2116" fmla="*/ 3925172 w 5825291"/>
                <a:gd name="connsiteY2116" fmla="*/ 11019448 h 15280806"/>
                <a:gd name="connsiteX2117" fmla="*/ 3959033 w 5825291"/>
                <a:gd name="connsiteY2117" fmla="*/ 10995090 h 15280806"/>
                <a:gd name="connsiteX2118" fmla="*/ 3963097 w 5825291"/>
                <a:gd name="connsiteY2118" fmla="*/ 10993736 h 15280806"/>
                <a:gd name="connsiteX2119" fmla="*/ 4024046 w 5825291"/>
                <a:gd name="connsiteY2119" fmla="*/ 11076285 h 15280806"/>
                <a:gd name="connsiteX2120" fmla="*/ 4219086 w 5825291"/>
                <a:gd name="connsiteY2120" fmla="*/ 10949079 h 15280806"/>
                <a:gd name="connsiteX2121" fmla="*/ 4219086 w 5825291"/>
                <a:gd name="connsiteY2121" fmla="*/ 10949079 h 15280806"/>
                <a:gd name="connsiteX2122" fmla="*/ 4221795 w 5825291"/>
                <a:gd name="connsiteY2122" fmla="*/ 10946373 h 15280806"/>
                <a:gd name="connsiteX2123" fmla="*/ 4219086 w 5825291"/>
                <a:gd name="connsiteY2123" fmla="*/ 10949079 h 15280806"/>
                <a:gd name="connsiteX2124" fmla="*/ 5012789 w 5825291"/>
                <a:gd name="connsiteY2124" fmla="*/ 8913803 h 15280806"/>
                <a:gd name="connsiteX2125" fmla="*/ 5684592 w 5825291"/>
                <a:gd name="connsiteY2125" fmla="*/ 10032935 h 15280806"/>
                <a:gd name="connsiteX2126" fmla="*/ 4545507 w 5825291"/>
                <a:gd name="connsiteY2126" fmla="*/ 10664899 h 15280806"/>
                <a:gd name="connsiteX2127" fmla="*/ 3428092 w 5825291"/>
                <a:gd name="connsiteY2127" fmla="*/ 10982911 h 15280806"/>
                <a:gd name="connsiteX2128" fmla="*/ 2616781 w 5825291"/>
                <a:gd name="connsiteY2128" fmla="*/ 10429434 h 15280806"/>
                <a:gd name="connsiteX2129" fmla="*/ 2596465 w 5825291"/>
                <a:gd name="connsiteY2129" fmla="*/ 10153373 h 15280806"/>
                <a:gd name="connsiteX2130" fmla="*/ 2599174 w 5825291"/>
                <a:gd name="connsiteY2130" fmla="*/ 10152020 h 15280806"/>
                <a:gd name="connsiteX2131" fmla="*/ 2742745 w 5825291"/>
                <a:gd name="connsiteY2131" fmla="*/ 10068119 h 15280806"/>
                <a:gd name="connsiteX2132" fmla="*/ 2815884 w 5825291"/>
                <a:gd name="connsiteY2132" fmla="*/ 10152020 h 15280806"/>
                <a:gd name="connsiteX2133" fmla="*/ 2775251 w 5825291"/>
                <a:gd name="connsiteY2133" fmla="*/ 10327941 h 15280806"/>
                <a:gd name="connsiteX2134" fmla="*/ 2784732 w 5825291"/>
                <a:gd name="connsiteY2134" fmla="*/ 10342827 h 15280806"/>
                <a:gd name="connsiteX2135" fmla="*/ 2799631 w 5825291"/>
                <a:gd name="connsiteY2135" fmla="*/ 10334707 h 15280806"/>
                <a:gd name="connsiteX2136" fmla="*/ 2826720 w 5825291"/>
                <a:gd name="connsiteY2136" fmla="*/ 10249453 h 15280806"/>
                <a:gd name="connsiteX2137" fmla="*/ 2845682 w 5825291"/>
                <a:gd name="connsiteY2137" fmla="*/ 10187204 h 15280806"/>
                <a:gd name="connsiteX2138" fmla="*/ 2926949 w 5825291"/>
                <a:gd name="connsiteY2138" fmla="*/ 10280578 h 15280806"/>
                <a:gd name="connsiteX2139" fmla="*/ 2886315 w 5825291"/>
                <a:gd name="connsiteY2139" fmla="*/ 10456499 h 15280806"/>
                <a:gd name="connsiteX2140" fmla="*/ 2895796 w 5825291"/>
                <a:gd name="connsiteY2140" fmla="*/ 10471385 h 15280806"/>
                <a:gd name="connsiteX2141" fmla="*/ 2912050 w 5825291"/>
                <a:gd name="connsiteY2141" fmla="*/ 10463265 h 15280806"/>
                <a:gd name="connsiteX2142" fmla="*/ 2939139 w 5825291"/>
                <a:gd name="connsiteY2142" fmla="*/ 10379365 h 15280806"/>
                <a:gd name="connsiteX2143" fmla="*/ 2959455 w 5825291"/>
                <a:gd name="connsiteY2143" fmla="*/ 10318469 h 15280806"/>
                <a:gd name="connsiteX2144" fmla="*/ 3039367 w 5825291"/>
                <a:gd name="connsiteY2144" fmla="*/ 10409136 h 15280806"/>
                <a:gd name="connsiteX2145" fmla="*/ 2998734 w 5825291"/>
                <a:gd name="connsiteY2145" fmla="*/ 10585057 h 15280806"/>
                <a:gd name="connsiteX2146" fmla="*/ 3008215 w 5825291"/>
                <a:gd name="connsiteY2146" fmla="*/ 10599943 h 15280806"/>
                <a:gd name="connsiteX2147" fmla="*/ 3023114 w 5825291"/>
                <a:gd name="connsiteY2147" fmla="*/ 10591823 h 15280806"/>
                <a:gd name="connsiteX2148" fmla="*/ 3048848 w 5825291"/>
                <a:gd name="connsiteY2148" fmla="*/ 10505216 h 15280806"/>
                <a:gd name="connsiteX2149" fmla="*/ 3066456 w 5825291"/>
                <a:gd name="connsiteY2149" fmla="*/ 10441614 h 15280806"/>
                <a:gd name="connsiteX2150" fmla="*/ 3151786 w 5825291"/>
                <a:gd name="connsiteY2150" fmla="*/ 10539047 h 15280806"/>
                <a:gd name="connsiteX2151" fmla="*/ 3147723 w 5825291"/>
                <a:gd name="connsiteY2151" fmla="*/ 10719028 h 15280806"/>
                <a:gd name="connsiteX2152" fmla="*/ 3335990 w 5825291"/>
                <a:gd name="connsiteY2152" fmla="*/ 10731208 h 15280806"/>
                <a:gd name="connsiteX2153" fmla="*/ 3348180 w 5825291"/>
                <a:gd name="connsiteY2153" fmla="*/ 10543107 h 15280806"/>
                <a:gd name="connsiteX2154" fmla="*/ 3172103 w 5825291"/>
                <a:gd name="connsiteY2154" fmla="*/ 10522808 h 15280806"/>
                <a:gd name="connsiteX2155" fmla="*/ 3086773 w 5825291"/>
                <a:gd name="connsiteY2155" fmla="*/ 10425375 h 15280806"/>
                <a:gd name="connsiteX2156" fmla="*/ 3159912 w 5825291"/>
                <a:gd name="connsiteY2156" fmla="*/ 10415902 h 15280806"/>
                <a:gd name="connsiteX2157" fmla="*/ 3242533 w 5825291"/>
                <a:gd name="connsiteY2157" fmla="*/ 10403723 h 15280806"/>
                <a:gd name="connsiteX2158" fmla="*/ 3250660 w 5825291"/>
                <a:gd name="connsiteY2158" fmla="*/ 10390191 h 15280806"/>
                <a:gd name="connsiteX2159" fmla="*/ 3238470 w 5825291"/>
                <a:gd name="connsiteY2159" fmla="*/ 10378011 h 15280806"/>
                <a:gd name="connsiteX2160" fmla="*/ 3058329 w 5825291"/>
                <a:gd name="connsiteY2160" fmla="*/ 10392897 h 15280806"/>
                <a:gd name="connsiteX2161" fmla="*/ 2978417 w 5825291"/>
                <a:gd name="connsiteY2161" fmla="*/ 10300876 h 15280806"/>
                <a:gd name="connsiteX2162" fmla="*/ 3050203 w 5825291"/>
                <a:gd name="connsiteY2162" fmla="*/ 10288698 h 15280806"/>
                <a:gd name="connsiteX2163" fmla="*/ 3130115 w 5825291"/>
                <a:gd name="connsiteY2163" fmla="*/ 10273811 h 15280806"/>
                <a:gd name="connsiteX2164" fmla="*/ 3138242 w 5825291"/>
                <a:gd name="connsiteY2164" fmla="*/ 10260279 h 15280806"/>
                <a:gd name="connsiteX2165" fmla="*/ 3138242 w 5825291"/>
                <a:gd name="connsiteY2165" fmla="*/ 10260279 h 15280806"/>
                <a:gd name="connsiteX2166" fmla="*/ 3138242 w 5825291"/>
                <a:gd name="connsiteY2166" fmla="*/ 10260279 h 15280806"/>
                <a:gd name="connsiteX2167" fmla="*/ 3126051 w 5825291"/>
                <a:gd name="connsiteY2167" fmla="*/ 10249453 h 15280806"/>
                <a:gd name="connsiteX2168" fmla="*/ 2945911 w 5825291"/>
                <a:gd name="connsiteY2168" fmla="*/ 10264339 h 15280806"/>
                <a:gd name="connsiteX2169" fmla="*/ 2864644 w 5825291"/>
                <a:gd name="connsiteY2169" fmla="*/ 10169613 h 15280806"/>
                <a:gd name="connsiteX2170" fmla="*/ 2937784 w 5825291"/>
                <a:gd name="connsiteY2170" fmla="*/ 10158786 h 15280806"/>
                <a:gd name="connsiteX2171" fmla="*/ 3019051 w 5825291"/>
                <a:gd name="connsiteY2171" fmla="*/ 10145253 h 15280806"/>
                <a:gd name="connsiteX2172" fmla="*/ 3027177 w 5825291"/>
                <a:gd name="connsiteY2172" fmla="*/ 10131721 h 15280806"/>
                <a:gd name="connsiteX2173" fmla="*/ 3027177 w 5825291"/>
                <a:gd name="connsiteY2173" fmla="*/ 10130368 h 15280806"/>
                <a:gd name="connsiteX2174" fmla="*/ 3027177 w 5825291"/>
                <a:gd name="connsiteY2174" fmla="*/ 10130368 h 15280806"/>
                <a:gd name="connsiteX2175" fmla="*/ 3014987 w 5825291"/>
                <a:gd name="connsiteY2175" fmla="*/ 10119542 h 15280806"/>
                <a:gd name="connsiteX2176" fmla="*/ 2834846 w 5825291"/>
                <a:gd name="connsiteY2176" fmla="*/ 10134428 h 15280806"/>
                <a:gd name="connsiteX2177" fmla="*/ 2763061 w 5825291"/>
                <a:gd name="connsiteY2177" fmla="*/ 10051880 h 15280806"/>
                <a:gd name="connsiteX2178" fmla="*/ 3012278 w 5825291"/>
                <a:gd name="connsiteY2178" fmla="*/ 9825889 h 15280806"/>
                <a:gd name="connsiteX2179" fmla="*/ 3097608 w 5825291"/>
                <a:gd name="connsiteY2179" fmla="*/ 9888138 h 15280806"/>
                <a:gd name="connsiteX2180" fmla="*/ 3097608 w 5825291"/>
                <a:gd name="connsiteY2180" fmla="*/ 10068119 h 15280806"/>
                <a:gd name="connsiteX2181" fmla="*/ 3109798 w 5825291"/>
                <a:gd name="connsiteY2181" fmla="*/ 10080298 h 15280806"/>
                <a:gd name="connsiteX2182" fmla="*/ 3123343 w 5825291"/>
                <a:gd name="connsiteY2182" fmla="*/ 10068119 h 15280806"/>
                <a:gd name="connsiteX2183" fmla="*/ 3130115 w 5825291"/>
                <a:gd name="connsiteY2183" fmla="*/ 9978805 h 15280806"/>
                <a:gd name="connsiteX2184" fmla="*/ 3134178 w 5825291"/>
                <a:gd name="connsiteY2184" fmla="*/ 9915202 h 15280806"/>
                <a:gd name="connsiteX2185" fmla="*/ 3234407 w 5825291"/>
                <a:gd name="connsiteY2185" fmla="*/ 9988278 h 15280806"/>
                <a:gd name="connsiteX2186" fmla="*/ 3234407 w 5825291"/>
                <a:gd name="connsiteY2186" fmla="*/ 10169613 h 15280806"/>
                <a:gd name="connsiteX2187" fmla="*/ 3246597 w 5825291"/>
                <a:gd name="connsiteY2187" fmla="*/ 10181791 h 15280806"/>
                <a:gd name="connsiteX2188" fmla="*/ 3260141 w 5825291"/>
                <a:gd name="connsiteY2188" fmla="*/ 10169613 h 15280806"/>
                <a:gd name="connsiteX2189" fmla="*/ 3268268 w 5825291"/>
                <a:gd name="connsiteY2189" fmla="*/ 10081652 h 15280806"/>
                <a:gd name="connsiteX2190" fmla="*/ 3275040 w 5825291"/>
                <a:gd name="connsiteY2190" fmla="*/ 10018049 h 15280806"/>
                <a:gd name="connsiteX2191" fmla="*/ 3372560 w 5825291"/>
                <a:gd name="connsiteY2191" fmla="*/ 10088418 h 15280806"/>
                <a:gd name="connsiteX2192" fmla="*/ 3372560 w 5825291"/>
                <a:gd name="connsiteY2192" fmla="*/ 10269752 h 15280806"/>
                <a:gd name="connsiteX2193" fmla="*/ 3384750 w 5825291"/>
                <a:gd name="connsiteY2193" fmla="*/ 10281931 h 15280806"/>
                <a:gd name="connsiteX2194" fmla="*/ 3398294 w 5825291"/>
                <a:gd name="connsiteY2194" fmla="*/ 10269752 h 15280806"/>
                <a:gd name="connsiteX2195" fmla="*/ 3403712 w 5825291"/>
                <a:gd name="connsiteY2195" fmla="*/ 10179085 h 15280806"/>
                <a:gd name="connsiteX2196" fmla="*/ 3406421 w 5825291"/>
                <a:gd name="connsiteY2196" fmla="*/ 10114129 h 15280806"/>
                <a:gd name="connsiteX2197" fmla="*/ 3510713 w 5825291"/>
                <a:gd name="connsiteY2197" fmla="*/ 10189911 h 15280806"/>
                <a:gd name="connsiteX2198" fmla="*/ 3547283 w 5825291"/>
                <a:gd name="connsiteY2198" fmla="*/ 10365833 h 15280806"/>
                <a:gd name="connsiteX2199" fmla="*/ 3731487 w 5825291"/>
                <a:gd name="connsiteY2199" fmla="*/ 10336061 h 15280806"/>
                <a:gd name="connsiteX2200" fmla="*/ 3704398 w 5825291"/>
                <a:gd name="connsiteY2200" fmla="*/ 10152020 h 15280806"/>
                <a:gd name="connsiteX2201" fmla="*/ 3525612 w 5825291"/>
                <a:gd name="connsiteY2201" fmla="*/ 10169613 h 15280806"/>
                <a:gd name="connsiteX2202" fmla="*/ 3421320 w 5825291"/>
                <a:gd name="connsiteY2202" fmla="*/ 10093830 h 15280806"/>
                <a:gd name="connsiteX2203" fmla="*/ 3489042 w 5825291"/>
                <a:gd name="connsiteY2203" fmla="*/ 10068119 h 15280806"/>
                <a:gd name="connsiteX2204" fmla="*/ 3566245 w 5825291"/>
                <a:gd name="connsiteY2204" fmla="*/ 10038348 h 15280806"/>
                <a:gd name="connsiteX2205" fmla="*/ 3574372 w 5825291"/>
                <a:gd name="connsiteY2205" fmla="*/ 10022109 h 15280806"/>
                <a:gd name="connsiteX2206" fmla="*/ 3559473 w 5825291"/>
                <a:gd name="connsiteY2206" fmla="*/ 10013990 h 15280806"/>
                <a:gd name="connsiteX2207" fmla="*/ 3388813 w 5825291"/>
                <a:gd name="connsiteY2207" fmla="*/ 10069472 h 15280806"/>
                <a:gd name="connsiteX2208" fmla="*/ 3291293 w 5825291"/>
                <a:gd name="connsiteY2208" fmla="*/ 9997751 h 15280806"/>
                <a:gd name="connsiteX2209" fmla="*/ 3359016 w 5825291"/>
                <a:gd name="connsiteY2209" fmla="*/ 9969332 h 15280806"/>
                <a:gd name="connsiteX2210" fmla="*/ 3433510 w 5825291"/>
                <a:gd name="connsiteY2210" fmla="*/ 9938208 h 15280806"/>
                <a:gd name="connsiteX2211" fmla="*/ 3438928 w 5825291"/>
                <a:gd name="connsiteY2211" fmla="*/ 9923322 h 15280806"/>
                <a:gd name="connsiteX2212" fmla="*/ 3438928 w 5825291"/>
                <a:gd name="connsiteY2212" fmla="*/ 9921969 h 15280806"/>
                <a:gd name="connsiteX2213" fmla="*/ 3424029 w 5825291"/>
                <a:gd name="connsiteY2213" fmla="*/ 9913849 h 15280806"/>
                <a:gd name="connsiteX2214" fmla="*/ 3253369 w 5825291"/>
                <a:gd name="connsiteY2214" fmla="*/ 9969332 h 15280806"/>
                <a:gd name="connsiteX2215" fmla="*/ 3153140 w 5825291"/>
                <a:gd name="connsiteY2215" fmla="*/ 9896257 h 15280806"/>
                <a:gd name="connsiteX2216" fmla="*/ 3219508 w 5825291"/>
                <a:gd name="connsiteY2216" fmla="*/ 9869193 h 15280806"/>
                <a:gd name="connsiteX2217" fmla="*/ 3294002 w 5825291"/>
                <a:gd name="connsiteY2217" fmla="*/ 9838068 h 15280806"/>
                <a:gd name="connsiteX2218" fmla="*/ 3302129 w 5825291"/>
                <a:gd name="connsiteY2218" fmla="*/ 9821829 h 15280806"/>
                <a:gd name="connsiteX2219" fmla="*/ 3287230 w 5825291"/>
                <a:gd name="connsiteY2219" fmla="*/ 9813709 h 15280806"/>
                <a:gd name="connsiteX2220" fmla="*/ 3116570 w 5825291"/>
                <a:gd name="connsiteY2220" fmla="*/ 9869193 h 15280806"/>
                <a:gd name="connsiteX2221" fmla="*/ 3031240 w 5825291"/>
                <a:gd name="connsiteY2221" fmla="*/ 9808297 h 15280806"/>
                <a:gd name="connsiteX2222" fmla="*/ 3197837 w 5825291"/>
                <a:gd name="connsiteY2222" fmla="*/ 9534942 h 15280806"/>
                <a:gd name="connsiteX2223" fmla="*/ 3854741 w 5825291"/>
                <a:gd name="connsiteY2223" fmla="*/ 9835362 h 15280806"/>
                <a:gd name="connsiteX2224" fmla="*/ 4294935 w 5825291"/>
                <a:gd name="connsiteY2224" fmla="*/ 9678385 h 15280806"/>
                <a:gd name="connsiteX2225" fmla="*/ 4034882 w 5825291"/>
                <a:gd name="connsiteY2225" fmla="*/ 9300831 h 15280806"/>
                <a:gd name="connsiteX2226" fmla="*/ 3281812 w 5825291"/>
                <a:gd name="connsiteY2226" fmla="*/ 9222343 h 15280806"/>
                <a:gd name="connsiteX2227" fmla="*/ 3275040 w 5825291"/>
                <a:gd name="connsiteY2227" fmla="*/ 8901625 h 15280806"/>
                <a:gd name="connsiteX2228" fmla="*/ 3379332 w 5825291"/>
                <a:gd name="connsiteY2228" fmla="*/ 8890799 h 15280806"/>
                <a:gd name="connsiteX2229" fmla="*/ 3499877 w 5825291"/>
                <a:gd name="connsiteY2229" fmla="*/ 9024769 h 15280806"/>
                <a:gd name="connsiteX2230" fmla="*/ 3513422 w 5825291"/>
                <a:gd name="connsiteY2230" fmla="*/ 9027476 h 15280806"/>
                <a:gd name="connsiteX2231" fmla="*/ 3517485 w 5825291"/>
                <a:gd name="connsiteY2231" fmla="*/ 9007177 h 15280806"/>
                <a:gd name="connsiteX2232" fmla="*/ 3451117 w 5825291"/>
                <a:gd name="connsiteY2232" fmla="*/ 8921923 h 15280806"/>
                <a:gd name="connsiteX2233" fmla="*/ 3425383 w 5825291"/>
                <a:gd name="connsiteY2233" fmla="*/ 8886739 h 15280806"/>
                <a:gd name="connsiteX2234" fmla="*/ 3548637 w 5825291"/>
                <a:gd name="connsiteY2234" fmla="*/ 8874560 h 15280806"/>
                <a:gd name="connsiteX2235" fmla="*/ 3669183 w 5825291"/>
                <a:gd name="connsiteY2235" fmla="*/ 9008530 h 15280806"/>
                <a:gd name="connsiteX2236" fmla="*/ 3685436 w 5825291"/>
                <a:gd name="connsiteY2236" fmla="*/ 9008530 h 15280806"/>
                <a:gd name="connsiteX2237" fmla="*/ 3685436 w 5825291"/>
                <a:gd name="connsiteY2237" fmla="*/ 9008530 h 15280806"/>
                <a:gd name="connsiteX2238" fmla="*/ 3686790 w 5825291"/>
                <a:gd name="connsiteY2238" fmla="*/ 9007177 h 15280806"/>
                <a:gd name="connsiteX2239" fmla="*/ 3689499 w 5825291"/>
                <a:gd name="connsiteY2239" fmla="*/ 8992292 h 15280806"/>
                <a:gd name="connsiteX2240" fmla="*/ 3688145 w 5825291"/>
                <a:gd name="connsiteY2240" fmla="*/ 8989585 h 15280806"/>
                <a:gd name="connsiteX2241" fmla="*/ 3688145 w 5825291"/>
                <a:gd name="connsiteY2241" fmla="*/ 8989585 h 15280806"/>
                <a:gd name="connsiteX2242" fmla="*/ 3688145 w 5825291"/>
                <a:gd name="connsiteY2242" fmla="*/ 8989585 h 15280806"/>
                <a:gd name="connsiteX2243" fmla="*/ 3600106 w 5825291"/>
                <a:gd name="connsiteY2243" fmla="*/ 8869147 h 15280806"/>
                <a:gd name="connsiteX2244" fmla="*/ 3719297 w 5825291"/>
                <a:gd name="connsiteY2244" fmla="*/ 8856968 h 15280806"/>
                <a:gd name="connsiteX2245" fmla="*/ 3839842 w 5825291"/>
                <a:gd name="connsiteY2245" fmla="*/ 8989585 h 15280806"/>
                <a:gd name="connsiteX2246" fmla="*/ 3856095 w 5825291"/>
                <a:gd name="connsiteY2246" fmla="*/ 8989585 h 15280806"/>
                <a:gd name="connsiteX2247" fmla="*/ 3857450 w 5825291"/>
                <a:gd name="connsiteY2247" fmla="*/ 8970640 h 15280806"/>
                <a:gd name="connsiteX2248" fmla="*/ 3800564 w 5825291"/>
                <a:gd name="connsiteY2248" fmla="*/ 8900271 h 15280806"/>
                <a:gd name="connsiteX2249" fmla="*/ 3761284 w 5825291"/>
                <a:gd name="connsiteY2249" fmla="*/ 8851555 h 15280806"/>
                <a:gd name="connsiteX2250" fmla="*/ 3888602 w 5825291"/>
                <a:gd name="connsiteY2250" fmla="*/ 8838022 h 15280806"/>
                <a:gd name="connsiteX2251" fmla="*/ 4033527 w 5825291"/>
                <a:gd name="connsiteY2251" fmla="*/ 8942222 h 15280806"/>
                <a:gd name="connsiteX2252" fmla="*/ 4150009 w 5825291"/>
                <a:gd name="connsiteY2252" fmla="*/ 8796072 h 15280806"/>
                <a:gd name="connsiteX2253" fmla="*/ 4005084 w 5825291"/>
                <a:gd name="connsiteY2253" fmla="*/ 8678340 h 15280806"/>
                <a:gd name="connsiteX2254" fmla="*/ 3885893 w 5825291"/>
                <a:gd name="connsiteY2254" fmla="*/ 8812310 h 15280806"/>
                <a:gd name="connsiteX2255" fmla="*/ 3758576 w 5825291"/>
                <a:gd name="connsiteY2255" fmla="*/ 8825843 h 15280806"/>
                <a:gd name="connsiteX2256" fmla="*/ 3792437 w 5825291"/>
                <a:gd name="connsiteY2256" fmla="*/ 8759534 h 15280806"/>
                <a:gd name="connsiteX2257" fmla="*/ 3829007 w 5825291"/>
                <a:gd name="connsiteY2257" fmla="*/ 8687813 h 15280806"/>
                <a:gd name="connsiteX2258" fmla="*/ 3823589 w 5825291"/>
                <a:gd name="connsiteY2258" fmla="*/ 8670220 h 15280806"/>
                <a:gd name="connsiteX2259" fmla="*/ 3807336 w 5825291"/>
                <a:gd name="connsiteY2259" fmla="*/ 8674280 h 15280806"/>
                <a:gd name="connsiteX2260" fmla="*/ 3716588 w 5825291"/>
                <a:gd name="connsiteY2260" fmla="*/ 8831256 h 15280806"/>
                <a:gd name="connsiteX2261" fmla="*/ 3597397 w 5825291"/>
                <a:gd name="connsiteY2261" fmla="*/ 8843436 h 15280806"/>
                <a:gd name="connsiteX2262" fmla="*/ 3659701 w 5825291"/>
                <a:gd name="connsiteY2262" fmla="*/ 8705405 h 15280806"/>
                <a:gd name="connsiteX2263" fmla="*/ 3654284 w 5825291"/>
                <a:gd name="connsiteY2263" fmla="*/ 8687813 h 15280806"/>
                <a:gd name="connsiteX2264" fmla="*/ 3638031 w 5825291"/>
                <a:gd name="connsiteY2264" fmla="*/ 8691872 h 15280806"/>
                <a:gd name="connsiteX2265" fmla="*/ 3547283 w 5825291"/>
                <a:gd name="connsiteY2265" fmla="*/ 8847495 h 15280806"/>
                <a:gd name="connsiteX2266" fmla="*/ 3425383 w 5825291"/>
                <a:gd name="connsiteY2266" fmla="*/ 8861028 h 15280806"/>
                <a:gd name="connsiteX2267" fmla="*/ 3491751 w 5825291"/>
                <a:gd name="connsiteY2267" fmla="*/ 8722997 h 15280806"/>
                <a:gd name="connsiteX2268" fmla="*/ 3486333 w 5825291"/>
                <a:gd name="connsiteY2268" fmla="*/ 8705405 h 15280806"/>
                <a:gd name="connsiteX2269" fmla="*/ 3470080 w 5825291"/>
                <a:gd name="connsiteY2269" fmla="*/ 8709464 h 15280806"/>
                <a:gd name="connsiteX2270" fmla="*/ 3379332 w 5825291"/>
                <a:gd name="connsiteY2270" fmla="*/ 8866440 h 15280806"/>
                <a:gd name="connsiteX2271" fmla="*/ 3275040 w 5825291"/>
                <a:gd name="connsiteY2271" fmla="*/ 8877267 h 15280806"/>
                <a:gd name="connsiteX2272" fmla="*/ 3172103 w 5825291"/>
                <a:gd name="connsiteY2272" fmla="*/ 8556548 h 15280806"/>
                <a:gd name="connsiteX2273" fmla="*/ 3276395 w 5825291"/>
                <a:gd name="connsiteY2273" fmla="*/ 8521363 h 15280806"/>
                <a:gd name="connsiteX2274" fmla="*/ 3424029 w 5825291"/>
                <a:gd name="connsiteY2274" fmla="*/ 8624210 h 15280806"/>
                <a:gd name="connsiteX2275" fmla="*/ 3440282 w 5825291"/>
                <a:gd name="connsiteY2275" fmla="*/ 8621504 h 15280806"/>
                <a:gd name="connsiteX2276" fmla="*/ 3440282 w 5825291"/>
                <a:gd name="connsiteY2276" fmla="*/ 8621504 h 15280806"/>
                <a:gd name="connsiteX2277" fmla="*/ 3440282 w 5825291"/>
                <a:gd name="connsiteY2277" fmla="*/ 8620151 h 15280806"/>
                <a:gd name="connsiteX2278" fmla="*/ 3438928 w 5825291"/>
                <a:gd name="connsiteY2278" fmla="*/ 8603912 h 15280806"/>
                <a:gd name="connsiteX2279" fmla="*/ 3369851 w 5825291"/>
                <a:gd name="connsiteY2279" fmla="*/ 8547075 h 15280806"/>
                <a:gd name="connsiteX2280" fmla="*/ 3319737 w 5825291"/>
                <a:gd name="connsiteY2280" fmla="*/ 8506478 h 15280806"/>
                <a:gd name="connsiteX2281" fmla="*/ 3436219 w 5825291"/>
                <a:gd name="connsiteY2281" fmla="*/ 8465881 h 15280806"/>
                <a:gd name="connsiteX2282" fmla="*/ 3583853 w 5825291"/>
                <a:gd name="connsiteY2282" fmla="*/ 8568727 h 15280806"/>
                <a:gd name="connsiteX2283" fmla="*/ 3600106 w 5825291"/>
                <a:gd name="connsiteY2283" fmla="*/ 8566021 h 15280806"/>
                <a:gd name="connsiteX2284" fmla="*/ 3600106 w 5825291"/>
                <a:gd name="connsiteY2284" fmla="*/ 8566021 h 15280806"/>
                <a:gd name="connsiteX2285" fmla="*/ 3600106 w 5825291"/>
                <a:gd name="connsiteY2285" fmla="*/ 8566021 h 15280806"/>
                <a:gd name="connsiteX2286" fmla="*/ 3598751 w 5825291"/>
                <a:gd name="connsiteY2286" fmla="*/ 8549782 h 15280806"/>
                <a:gd name="connsiteX2287" fmla="*/ 3531029 w 5825291"/>
                <a:gd name="connsiteY2287" fmla="*/ 8492946 h 15280806"/>
                <a:gd name="connsiteX2288" fmla="*/ 3482270 w 5825291"/>
                <a:gd name="connsiteY2288" fmla="*/ 8450995 h 15280806"/>
                <a:gd name="connsiteX2289" fmla="*/ 3596043 w 5825291"/>
                <a:gd name="connsiteY2289" fmla="*/ 8411751 h 15280806"/>
                <a:gd name="connsiteX2290" fmla="*/ 3743677 w 5825291"/>
                <a:gd name="connsiteY2290" fmla="*/ 8514597 h 15280806"/>
                <a:gd name="connsiteX2291" fmla="*/ 3759930 w 5825291"/>
                <a:gd name="connsiteY2291" fmla="*/ 8510538 h 15280806"/>
                <a:gd name="connsiteX2292" fmla="*/ 3758576 w 5825291"/>
                <a:gd name="connsiteY2292" fmla="*/ 8494298 h 15280806"/>
                <a:gd name="connsiteX2293" fmla="*/ 3686790 w 5825291"/>
                <a:gd name="connsiteY2293" fmla="*/ 8438816 h 15280806"/>
                <a:gd name="connsiteX2294" fmla="*/ 3635322 w 5825291"/>
                <a:gd name="connsiteY2294" fmla="*/ 8398219 h 15280806"/>
                <a:gd name="connsiteX2295" fmla="*/ 3755867 w 5825291"/>
                <a:gd name="connsiteY2295" fmla="*/ 8356269 h 15280806"/>
                <a:gd name="connsiteX2296" fmla="*/ 3918400 w 5825291"/>
                <a:gd name="connsiteY2296" fmla="*/ 8426636 h 15280806"/>
                <a:gd name="connsiteX2297" fmla="*/ 4002375 w 5825291"/>
                <a:gd name="connsiteY2297" fmla="*/ 8258835 h 15280806"/>
                <a:gd name="connsiteX2298" fmla="*/ 3834425 w 5825291"/>
                <a:gd name="connsiteY2298" fmla="*/ 8176287 h 15280806"/>
                <a:gd name="connsiteX2299" fmla="*/ 3749095 w 5825291"/>
                <a:gd name="connsiteY2299" fmla="*/ 8333263 h 15280806"/>
                <a:gd name="connsiteX2300" fmla="*/ 3628549 w 5825291"/>
                <a:gd name="connsiteY2300" fmla="*/ 8375214 h 15280806"/>
                <a:gd name="connsiteX2301" fmla="*/ 3644803 w 5825291"/>
                <a:gd name="connsiteY2301" fmla="*/ 8302139 h 15280806"/>
                <a:gd name="connsiteX2302" fmla="*/ 3663765 w 5825291"/>
                <a:gd name="connsiteY2302" fmla="*/ 8223650 h 15280806"/>
                <a:gd name="connsiteX2303" fmla="*/ 3654284 w 5825291"/>
                <a:gd name="connsiteY2303" fmla="*/ 8208765 h 15280806"/>
                <a:gd name="connsiteX2304" fmla="*/ 3638031 w 5825291"/>
                <a:gd name="connsiteY2304" fmla="*/ 8216884 h 15280806"/>
                <a:gd name="connsiteX2305" fmla="*/ 3585207 w 5825291"/>
                <a:gd name="connsiteY2305" fmla="*/ 8388746 h 15280806"/>
                <a:gd name="connsiteX2306" fmla="*/ 3471434 w 5825291"/>
                <a:gd name="connsiteY2306" fmla="*/ 8427990 h 15280806"/>
                <a:gd name="connsiteX2307" fmla="*/ 3484978 w 5825291"/>
                <a:gd name="connsiteY2307" fmla="*/ 8356269 h 15280806"/>
                <a:gd name="connsiteX2308" fmla="*/ 3501232 w 5825291"/>
                <a:gd name="connsiteY2308" fmla="*/ 8279134 h 15280806"/>
                <a:gd name="connsiteX2309" fmla="*/ 3491751 w 5825291"/>
                <a:gd name="connsiteY2309" fmla="*/ 8264248 h 15280806"/>
                <a:gd name="connsiteX2310" fmla="*/ 3476852 w 5825291"/>
                <a:gd name="connsiteY2310" fmla="*/ 8272368 h 15280806"/>
                <a:gd name="connsiteX2311" fmla="*/ 3424029 w 5825291"/>
                <a:gd name="connsiteY2311" fmla="*/ 8444229 h 15280806"/>
                <a:gd name="connsiteX2312" fmla="*/ 3307547 w 5825291"/>
                <a:gd name="connsiteY2312" fmla="*/ 8483473 h 15280806"/>
                <a:gd name="connsiteX2313" fmla="*/ 3322445 w 5825291"/>
                <a:gd name="connsiteY2313" fmla="*/ 8411751 h 15280806"/>
                <a:gd name="connsiteX2314" fmla="*/ 3340053 w 5825291"/>
                <a:gd name="connsiteY2314" fmla="*/ 8333263 h 15280806"/>
                <a:gd name="connsiteX2315" fmla="*/ 3330572 w 5825291"/>
                <a:gd name="connsiteY2315" fmla="*/ 8318377 h 15280806"/>
                <a:gd name="connsiteX2316" fmla="*/ 3315673 w 5825291"/>
                <a:gd name="connsiteY2316" fmla="*/ 8326497 h 15280806"/>
                <a:gd name="connsiteX2317" fmla="*/ 3262850 w 5825291"/>
                <a:gd name="connsiteY2317" fmla="*/ 8498359 h 15280806"/>
                <a:gd name="connsiteX2318" fmla="*/ 3157204 w 5825291"/>
                <a:gd name="connsiteY2318" fmla="*/ 8534896 h 15280806"/>
                <a:gd name="connsiteX2319" fmla="*/ 3074583 w 5825291"/>
                <a:gd name="connsiteY2319" fmla="*/ 8391452 h 15280806"/>
                <a:gd name="connsiteX2320" fmla="*/ 3073228 w 5825291"/>
                <a:gd name="connsiteY2320" fmla="*/ 8390100 h 15280806"/>
                <a:gd name="connsiteX2321" fmla="*/ 3227635 w 5825291"/>
                <a:gd name="connsiteY2321" fmla="*/ 8161402 h 15280806"/>
                <a:gd name="connsiteX2322" fmla="*/ 4284099 w 5825291"/>
                <a:gd name="connsiteY2322" fmla="*/ 8122157 h 15280806"/>
                <a:gd name="connsiteX2323" fmla="*/ 5012789 w 5825291"/>
                <a:gd name="connsiteY2323" fmla="*/ 8913803 h 15280806"/>
                <a:gd name="connsiteX2324" fmla="*/ 3317028 w 5825291"/>
                <a:gd name="connsiteY2324" fmla="*/ 10559346 h 15280806"/>
                <a:gd name="connsiteX2325" fmla="*/ 3306192 w 5825291"/>
                <a:gd name="connsiteY2325" fmla="*/ 10700083 h 15280806"/>
                <a:gd name="connsiteX2326" fmla="*/ 3165330 w 5825291"/>
                <a:gd name="connsiteY2326" fmla="*/ 10689257 h 15280806"/>
                <a:gd name="connsiteX2327" fmla="*/ 3162622 w 5825291"/>
                <a:gd name="connsiteY2327" fmla="*/ 10564758 h 15280806"/>
                <a:gd name="connsiteX2328" fmla="*/ 3176166 w 5825291"/>
                <a:gd name="connsiteY2328" fmla="*/ 10549873 h 15280806"/>
                <a:gd name="connsiteX2329" fmla="*/ 3317028 w 5825291"/>
                <a:gd name="connsiteY2329" fmla="*/ 10559346 h 15280806"/>
                <a:gd name="connsiteX2330" fmla="*/ 3675955 w 5825291"/>
                <a:gd name="connsiteY2330" fmla="*/ 10172318 h 15280806"/>
                <a:gd name="connsiteX2331" fmla="*/ 3698980 w 5825291"/>
                <a:gd name="connsiteY2331" fmla="*/ 10310349 h 15280806"/>
                <a:gd name="connsiteX2332" fmla="*/ 3554055 w 5825291"/>
                <a:gd name="connsiteY2332" fmla="*/ 10327941 h 15280806"/>
                <a:gd name="connsiteX2333" fmla="*/ 3529675 w 5825291"/>
                <a:gd name="connsiteY2333" fmla="*/ 10210210 h 15280806"/>
                <a:gd name="connsiteX2334" fmla="*/ 3537802 w 5825291"/>
                <a:gd name="connsiteY2334" fmla="*/ 10195324 h 15280806"/>
                <a:gd name="connsiteX2335" fmla="*/ 3675955 w 5825291"/>
                <a:gd name="connsiteY2335" fmla="*/ 10172318 h 15280806"/>
                <a:gd name="connsiteX2336" fmla="*/ 3906210 w 5825291"/>
                <a:gd name="connsiteY2336" fmla="*/ 8820430 h 15280806"/>
                <a:gd name="connsiteX2337" fmla="*/ 4102604 w 5825291"/>
                <a:gd name="connsiteY2337" fmla="*/ 8800132 h 15280806"/>
                <a:gd name="connsiteX2338" fmla="*/ 4003730 w 5825291"/>
                <a:gd name="connsiteY2338" fmla="*/ 8909744 h 15280806"/>
                <a:gd name="connsiteX2339" fmla="*/ 3908919 w 5825291"/>
                <a:gd name="connsiteY2339" fmla="*/ 8836669 h 15280806"/>
                <a:gd name="connsiteX2340" fmla="*/ 3906210 w 5825291"/>
                <a:gd name="connsiteY2340" fmla="*/ 8820430 h 15280806"/>
                <a:gd name="connsiteX2341" fmla="*/ 3770766 w 5825291"/>
                <a:gd name="connsiteY2341" fmla="*/ 8333263 h 15280806"/>
                <a:gd name="connsiteX2342" fmla="*/ 3766703 w 5825291"/>
                <a:gd name="connsiteY2342" fmla="*/ 8312965 h 15280806"/>
                <a:gd name="connsiteX2343" fmla="*/ 3837133 w 5825291"/>
                <a:gd name="connsiteY2343" fmla="*/ 8204705 h 15280806"/>
                <a:gd name="connsiteX2344" fmla="*/ 3959033 w 5825291"/>
                <a:gd name="connsiteY2344" fmla="*/ 8266954 h 15280806"/>
                <a:gd name="connsiteX2345" fmla="*/ 3770766 w 5825291"/>
                <a:gd name="connsiteY2345" fmla="*/ 8333263 h 15280806"/>
                <a:gd name="connsiteX2346" fmla="*/ 4744609 w 5825291"/>
                <a:gd name="connsiteY2346" fmla="*/ 8373861 h 15280806"/>
                <a:gd name="connsiteX2347" fmla="*/ 4744609 w 5825291"/>
                <a:gd name="connsiteY2347" fmla="*/ 8373861 h 15280806"/>
                <a:gd name="connsiteX2348" fmla="*/ 4744609 w 5825291"/>
                <a:gd name="connsiteY2348" fmla="*/ 8373861 h 15280806"/>
                <a:gd name="connsiteX2349" fmla="*/ 4744609 w 5825291"/>
                <a:gd name="connsiteY2349" fmla="*/ 8373861 h 15280806"/>
                <a:gd name="connsiteX2350" fmla="*/ 4768990 w 5825291"/>
                <a:gd name="connsiteY2350" fmla="*/ 8299432 h 15280806"/>
                <a:gd name="connsiteX2351" fmla="*/ 4678242 w 5825291"/>
                <a:gd name="connsiteY2351" fmla="*/ 8342736 h 15280806"/>
                <a:gd name="connsiteX2352" fmla="*/ 4667406 w 5825291"/>
                <a:gd name="connsiteY2352" fmla="*/ 8331910 h 15280806"/>
                <a:gd name="connsiteX2353" fmla="*/ 4656571 w 5825291"/>
                <a:gd name="connsiteY2353" fmla="*/ 8300785 h 15280806"/>
                <a:gd name="connsiteX2354" fmla="*/ 4768990 w 5825291"/>
                <a:gd name="connsiteY2354" fmla="*/ 8299432 h 15280806"/>
                <a:gd name="connsiteX2355" fmla="*/ 4667406 w 5825291"/>
                <a:gd name="connsiteY2355" fmla="*/ 8111331 h 15280806"/>
                <a:gd name="connsiteX2356" fmla="*/ 4676887 w 5825291"/>
                <a:gd name="connsiteY2356" fmla="*/ 8126218 h 15280806"/>
                <a:gd name="connsiteX2357" fmla="*/ 4685014 w 5825291"/>
                <a:gd name="connsiteY2357" fmla="*/ 8164108 h 15280806"/>
                <a:gd name="connsiteX2358" fmla="*/ 4518418 w 5825291"/>
                <a:gd name="connsiteY2358" fmla="*/ 8164108 h 15280806"/>
                <a:gd name="connsiteX2359" fmla="*/ 4667406 w 5825291"/>
                <a:gd name="connsiteY2359" fmla="*/ 8111331 h 15280806"/>
                <a:gd name="connsiteX2360" fmla="*/ 4563114 w 5825291"/>
                <a:gd name="connsiteY2360" fmla="*/ 8062615 h 15280806"/>
                <a:gd name="connsiteX2361" fmla="*/ 4559051 w 5825291"/>
                <a:gd name="connsiteY2361" fmla="*/ 8063968 h 15280806"/>
                <a:gd name="connsiteX2362" fmla="*/ 4560405 w 5825291"/>
                <a:gd name="connsiteY2362" fmla="*/ 8061261 h 15280806"/>
                <a:gd name="connsiteX2363" fmla="*/ 4563114 w 5825291"/>
                <a:gd name="connsiteY2363" fmla="*/ 8062615 h 15280806"/>
                <a:gd name="connsiteX2364" fmla="*/ 4546861 w 5825291"/>
                <a:gd name="connsiteY2364" fmla="*/ 8004426 h 15280806"/>
                <a:gd name="connsiteX2365" fmla="*/ 4312543 w 5825291"/>
                <a:gd name="connsiteY2365" fmla="*/ 8004426 h 15280806"/>
                <a:gd name="connsiteX2366" fmla="*/ 4546861 w 5825291"/>
                <a:gd name="connsiteY2366" fmla="*/ 8004426 h 15280806"/>
                <a:gd name="connsiteX2367" fmla="*/ 4338277 w 5825291"/>
                <a:gd name="connsiteY2367" fmla="*/ 7896167 h 15280806"/>
                <a:gd name="connsiteX2368" fmla="*/ 4338277 w 5825291"/>
                <a:gd name="connsiteY2368" fmla="*/ 7893460 h 15280806"/>
                <a:gd name="connsiteX2369" fmla="*/ 4339631 w 5825291"/>
                <a:gd name="connsiteY2369" fmla="*/ 7894813 h 15280806"/>
                <a:gd name="connsiteX2370" fmla="*/ 4338277 w 5825291"/>
                <a:gd name="connsiteY2370" fmla="*/ 7896167 h 15280806"/>
                <a:gd name="connsiteX2371" fmla="*/ 4313897 w 5825291"/>
                <a:gd name="connsiteY2371" fmla="*/ 7767609 h 15280806"/>
                <a:gd name="connsiteX2372" fmla="*/ 4313897 w 5825291"/>
                <a:gd name="connsiteY2372" fmla="*/ 7770314 h 15280806"/>
                <a:gd name="connsiteX2373" fmla="*/ 4311188 w 5825291"/>
                <a:gd name="connsiteY2373" fmla="*/ 7766255 h 15280806"/>
                <a:gd name="connsiteX2374" fmla="*/ 4313897 w 5825291"/>
                <a:gd name="connsiteY2374" fmla="*/ 7767609 h 15280806"/>
                <a:gd name="connsiteX2375" fmla="*/ 4316606 w 5825291"/>
                <a:gd name="connsiteY2375" fmla="*/ 7862335 h 15280806"/>
                <a:gd name="connsiteX2376" fmla="*/ 4030819 w 5825291"/>
                <a:gd name="connsiteY2376" fmla="*/ 7862335 h 15280806"/>
                <a:gd name="connsiteX2377" fmla="*/ 4316606 w 5825291"/>
                <a:gd name="connsiteY2377" fmla="*/ 7862335 h 15280806"/>
                <a:gd name="connsiteX2378" fmla="*/ 4007793 w 5825291"/>
                <a:gd name="connsiteY2378" fmla="*/ 7813618 h 15280806"/>
                <a:gd name="connsiteX2379" fmla="*/ 3749095 w 5825291"/>
                <a:gd name="connsiteY2379" fmla="*/ 7813618 h 15280806"/>
                <a:gd name="connsiteX2380" fmla="*/ 3811399 w 5825291"/>
                <a:gd name="connsiteY2380" fmla="*/ 7708066 h 15280806"/>
                <a:gd name="connsiteX2381" fmla="*/ 3847969 w 5825291"/>
                <a:gd name="connsiteY2381" fmla="*/ 7693180 h 15280806"/>
                <a:gd name="connsiteX2382" fmla="*/ 4007793 w 5825291"/>
                <a:gd name="connsiteY2382" fmla="*/ 7813618 h 15280806"/>
                <a:gd name="connsiteX2383" fmla="*/ 3711170 w 5825291"/>
                <a:gd name="connsiteY2383" fmla="*/ 7770314 h 15280806"/>
                <a:gd name="connsiteX2384" fmla="*/ 3709816 w 5825291"/>
                <a:gd name="connsiteY2384" fmla="*/ 7768961 h 15280806"/>
                <a:gd name="connsiteX2385" fmla="*/ 3711170 w 5825291"/>
                <a:gd name="connsiteY2385" fmla="*/ 7767609 h 15280806"/>
                <a:gd name="connsiteX2386" fmla="*/ 3711170 w 5825291"/>
                <a:gd name="connsiteY2386" fmla="*/ 7767609 h 15280806"/>
                <a:gd name="connsiteX2387" fmla="*/ 3711170 w 5825291"/>
                <a:gd name="connsiteY2387" fmla="*/ 7770314 h 15280806"/>
                <a:gd name="connsiteX2388" fmla="*/ 3402358 w 5825291"/>
                <a:gd name="connsiteY2388" fmla="*/ 7842037 h 15280806"/>
                <a:gd name="connsiteX2389" fmla="*/ 3253369 w 5825291"/>
                <a:gd name="connsiteY2389" fmla="*/ 7641756 h 15280806"/>
                <a:gd name="connsiteX2390" fmla="*/ 3253369 w 5825291"/>
                <a:gd name="connsiteY2390" fmla="*/ 7641756 h 15280806"/>
                <a:gd name="connsiteX2391" fmla="*/ 3253369 w 5825291"/>
                <a:gd name="connsiteY2391" fmla="*/ 7641756 h 15280806"/>
                <a:gd name="connsiteX2392" fmla="*/ 3402358 w 5825291"/>
                <a:gd name="connsiteY2392" fmla="*/ 7441477 h 15280806"/>
                <a:gd name="connsiteX2393" fmla="*/ 3754512 w 5825291"/>
                <a:gd name="connsiteY2393" fmla="*/ 7641756 h 15280806"/>
                <a:gd name="connsiteX2394" fmla="*/ 3402358 w 5825291"/>
                <a:gd name="connsiteY2394" fmla="*/ 7842037 h 15280806"/>
                <a:gd name="connsiteX2395" fmla="*/ 3711170 w 5825291"/>
                <a:gd name="connsiteY2395" fmla="*/ 7513198 h 15280806"/>
                <a:gd name="connsiteX2396" fmla="*/ 3711170 w 5825291"/>
                <a:gd name="connsiteY2396" fmla="*/ 7514552 h 15280806"/>
                <a:gd name="connsiteX2397" fmla="*/ 3711170 w 5825291"/>
                <a:gd name="connsiteY2397" fmla="*/ 7514552 h 15280806"/>
                <a:gd name="connsiteX2398" fmla="*/ 3709816 w 5825291"/>
                <a:gd name="connsiteY2398" fmla="*/ 7513198 h 15280806"/>
                <a:gd name="connsiteX2399" fmla="*/ 3711170 w 5825291"/>
                <a:gd name="connsiteY2399" fmla="*/ 7513198 h 15280806"/>
                <a:gd name="connsiteX2400" fmla="*/ 3846615 w 5825291"/>
                <a:gd name="connsiteY2400" fmla="*/ 7591687 h 15280806"/>
                <a:gd name="connsiteX2401" fmla="*/ 3810044 w 5825291"/>
                <a:gd name="connsiteY2401" fmla="*/ 7576801 h 15280806"/>
                <a:gd name="connsiteX2402" fmla="*/ 3747740 w 5825291"/>
                <a:gd name="connsiteY2402" fmla="*/ 7471248 h 15280806"/>
                <a:gd name="connsiteX2403" fmla="*/ 4006438 w 5825291"/>
                <a:gd name="connsiteY2403" fmla="*/ 7471248 h 15280806"/>
                <a:gd name="connsiteX2404" fmla="*/ 3846615 w 5825291"/>
                <a:gd name="connsiteY2404" fmla="*/ 7591687 h 15280806"/>
                <a:gd name="connsiteX2405" fmla="*/ 4313897 w 5825291"/>
                <a:gd name="connsiteY2405" fmla="*/ 7517259 h 15280806"/>
                <a:gd name="connsiteX2406" fmla="*/ 4311188 w 5825291"/>
                <a:gd name="connsiteY2406" fmla="*/ 7518612 h 15280806"/>
                <a:gd name="connsiteX2407" fmla="*/ 4313897 w 5825291"/>
                <a:gd name="connsiteY2407" fmla="*/ 7514552 h 15280806"/>
                <a:gd name="connsiteX2408" fmla="*/ 4313897 w 5825291"/>
                <a:gd name="connsiteY2408" fmla="*/ 7517259 h 15280806"/>
                <a:gd name="connsiteX2409" fmla="*/ 4032173 w 5825291"/>
                <a:gd name="connsiteY2409" fmla="*/ 7421178 h 15280806"/>
                <a:gd name="connsiteX2410" fmla="*/ 4317960 w 5825291"/>
                <a:gd name="connsiteY2410" fmla="*/ 7421178 h 15280806"/>
                <a:gd name="connsiteX2411" fmla="*/ 4032173 w 5825291"/>
                <a:gd name="connsiteY2411" fmla="*/ 7421178 h 15280806"/>
                <a:gd name="connsiteX2412" fmla="*/ 4338277 w 5825291"/>
                <a:gd name="connsiteY2412" fmla="*/ 7387347 h 15280806"/>
                <a:gd name="connsiteX2413" fmla="*/ 4339631 w 5825291"/>
                <a:gd name="connsiteY2413" fmla="*/ 7388701 h 15280806"/>
                <a:gd name="connsiteX2414" fmla="*/ 4338277 w 5825291"/>
                <a:gd name="connsiteY2414" fmla="*/ 7390054 h 15280806"/>
                <a:gd name="connsiteX2415" fmla="*/ 4338277 w 5825291"/>
                <a:gd name="connsiteY2415" fmla="*/ 7387347 h 15280806"/>
                <a:gd name="connsiteX2416" fmla="*/ 4312543 w 5825291"/>
                <a:gd name="connsiteY2416" fmla="*/ 7279088 h 15280806"/>
                <a:gd name="connsiteX2417" fmla="*/ 4546861 w 5825291"/>
                <a:gd name="connsiteY2417" fmla="*/ 7279088 h 15280806"/>
                <a:gd name="connsiteX2418" fmla="*/ 4312543 w 5825291"/>
                <a:gd name="connsiteY2418" fmla="*/ 7279088 h 15280806"/>
                <a:gd name="connsiteX2419" fmla="*/ 4563114 w 5825291"/>
                <a:gd name="connsiteY2419" fmla="*/ 7220899 h 15280806"/>
                <a:gd name="connsiteX2420" fmla="*/ 4560405 w 5825291"/>
                <a:gd name="connsiteY2420" fmla="*/ 7222251 h 15280806"/>
                <a:gd name="connsiteX2421" fmla="*/ 4559051 w 5825291"/>
                <a:gd name="connsiteY2421" fmla="*/ 7219546 h 15280806"/>
                <a:gd name="connsiteX2422" fmla="*/ 4563114 w 5825291"/>
                <a:gd name="connsiteY2422" fmla="*/ 7220899 h 15280806"/>
                <a:gd name="connsiteX2423" fmla="*/ 4686369 w 5825291"/>
                <a:gd name="connsiteY2423" fmla="*/ 7119405 h 15280806"/>
                <a:gd name="connsiteX2424" fmla="*/ 4678242 w 5825291"/>
                <a:gd name="connsiteY2424" fmla="*/ 7157296 h 15280806"/>
                <a:gd name="connsiteX2425" fmla="*/ 4668761 w 5825291"/>
                <a:gd name="connsiteY2425" fmla="*/ 7172182 h 15280806"/>
                <a:gd name="connsiteX2426" fmla="*/ 4519772 w 5825291"/>
                <a:gd name="connsiteY2426" fmla="*/ 7119405 h 15280806"/>
                <a:gd name="connsiteX2427" fmla="*/ 4686369 w 5825291"/>
                <a:gd name="connsiteY2427" fmla="*/ 7119405 h 15280806"/>
                <a:gd name="connsiteX2428" fmla="*/ 4768990 w 5825291"/>
                <a:gd name="connsiteY2428" fmla="*/ 6985434 h 15280806"/>
                <a:gd name="connsiteX2429" fmla="*/ 4655216 w 5825291"/>
                <a:gd name="connsiteY2429" fmla="*/ 6985434 h 15280806"/>
                <a:gd name="connsiteX2430" fmla="*/ 4666052 w 5825291"/>
                <a:gd name="connsiteY2430" fmla="*/ 6954310 h 15280806"/>
                <a:gd name="connsiteX2431" fmla="*/ 4676887 w 5825291"/>
                <a:gd name="connsiteY2431" fmla="*/ 6943484 h 15280806"/>
                <a:gd name="connsiteX2432" fmla="*/ 4768990 w 5825291"/>
                <a:gd name="connsiteY2432" fmla="*/ 6985434 h 15280806"/>
                <a:gd name="connsiteX2433" fmla="*/ 4744609 w 5825291"/>
                <a:gd name="connsiteY2433" fmla="*/ 6909653 h 15280806"/>
                <a:gd name="connsiteX2434" fmla="*/ 4744609 w 5825291"/>
                <a:gd name="connsiteY2434" fmla="*/ 6909653 h 15280806"/>
                <a:gd name="connsiteX2435" fmla="*/ 4744609 w 5825291"/>
                <a:gd name="connsiteY2435" fmla="*/ 6909653 h 15280806"/>
                <a:gd name="connsiteX2436" fmla="*/ 4744609 w 5825291"/>
                <a:gd name="connsiteY2436" fmla="*/ 6909653 h 15280806"/>
                <a:gd name="connsiteX2437" fmla="*/ 4221795 w 5825291"/>
                <a:gd name="connsiteY2437" fmla="*/ 4337140 h 15280806"/>
                <a:gd name="connsiteX2438" fmla="*/ 4217732 w 5825291"/>
                <a:gd name="connsiteY2438" fmla="*/ 4334434 h 15280806"/>
                <a:gd name="connsiteX2439" fmla="*/ 4217732 w 5825291"/>
                <a:gd name="connsiteY2439" fmla="*/ 4334434 h 15280806"/>
                <a:gd name="connsiteX2440" fmla="*/ 4221795 w 5825291"/>
                <a:gd name="connsiteY2440" fmla="*/ 4337140 h 15280806"/>
                <a:gd name="connsiteX2441" fmla="*/ 4544152 w 5825291"/>
                <a:gd name="connsiteY2441" fmla="*/ 4619968 h 15280806"/>
                <a:gd name="connsiteX2442" fmla="*/ 5683238 w 5825291"/>
                <a:gd name="connsiteY2442" fmla="*/ 5251932 h 15280806"/>
                <a:gd name="connsiteX2443" fmla="*/ 5011435 w 5825291"/>
                <a:gd name="connsiteY2443" fmla="*/ 6371063 h 15280806"/>
                <a:gd name="connsiteX2444" fmla="*/ 4281391 w 5825291"/>
                <a:gd name="connsiteY2444" fmla="*/ 7165416 h 15280806"/>
                <a:gd name="connsiteX2445" fmla="*/ 3224926 w 5825291"/>
                <a:gd name="connsiteY2445" fmla="*/ 7126172 h 15280806"/>
                <a:gd name="connsiteX2446" fmla="*/ 3070519 w 5825291"/>
                <a:gd name="connsiteY2446" fmla="*/ 6897474 h 15280806"/>
                <a:gd name="connsiteX2447" fmla="*/ 3071874 w 5825291"/>
                <a:gd name="connsiteY2447" fmla="*/ 6896120 h 15280806"/>
                <a:gd name="connsiteX2448" fmla="*/ 3154495 w 5825291"/>
                <a:gd name="connsiteY2448" fmla="*/ 6752677 h 15280806"/>
                <a:gd name="connsiteX2449" fmla="*/ 3260141 w 5825291"/>
                <a:gd name="connsiteY2449" fmla="*/ 6789214 h 15280806"/>
                <a:gd name="connsiteX2450" fmla="*/ 3312964 w 5825291"/>
                <a:gd name="connsiteY2450" fmla="*/ 6961076 h 15280806"/>
                <a:gd name="connsiteX2451" fmla="*/ 3327863 w 5825291"/>
                <a:gd name="connsiteY2451" fmla="*/ 6969196 h 15280806"/>
                <a:gd name="connsiteX2452" fmla="*/ 3337344 w 5825291"/>
                <a:gd name="connsiteY2452" fmla="*/ 6954310 h 15280806"/>
                <a:gd name="connsiteX2453" fmla="*/ 3319737 w 5825291"/>
                <a:gd name="connsiteY2453" fmla="*/ 6875822 h 15280806"/>
                <a:gd name="connsiteX2454" fmla="*/ 3304838 w 5825291"/>
                <a:gd name="connsiteY2454" fmla="*/ 6804100 h 15280806"/>
                <a:gd name="connsiteX2455" fmla="*/ 3421320 w 5825291"/>
                <a:gd name="connsiteY2455" fmla="*/ 6843344 h 15280806"/>
                <a:gd name="connsiteX2456" fmla="*/ 3474143 w 5825291"/>
                <a:gd name="connsiteY2456" fmla="*/ 7015206 h 15280806"/>
                <a:gd name="connsiteX2457" fmla="*/ 3489042 w 5825291"/>
                <a:gd name="connsiteY2457" fmla="*/ 7023326 h 15280806"/>
                <a:gd name="connsiteX2458" fmla="*/ 3498523 w 5825291"/>
                <a:gd name="connsiteY2458" fmla="*/ 7008439 h 15280806"/>
                <a:gd name="connsiteX2459" fmla="*/ 3482270 w 5825291"/>
                <a:gd name="connsiteY2459" fmla="*/ 6931304 h 15280806"/>
                <a:gd name="connsiteX2460" fmla="*/ 3468725 w 5825291"/>
                <a:gd name="connsiteY2460" fmla="*/ 6859583 h 15280806"/>
                <a:gd name="connsiteX2461" fmla="*/ 3582498 w 5825291"/>
                <a:gd name="connsiteY2461" fmla="*/ 6898827 h 15280806"/>
                <a:gd name="connsiteX2462" fmla="*/ 3635322 w 5825291"/>
                <a:gd name="connsiteY2462" fmla="*/ 7070689 h 15280806"/>
                <a:gd name="connsiteX2463" fmla="*/ 3651575 w 5825291"/>
                <a:gd name="connsiteY2463" fmla="*/ 7078808 h 15280806"/>
                <a:gd name="connsiteX2464" fmla="*/ 3661056 w 5825291"/>
                <a:gd name="connsiteY2464" fmla="*/ 7063923 h 15280806"/>
                <a:gd name="connsiteX2465" fmla="*/ 3642094 w 5825291"/>
                <a:gd name="connsiteY2465" fmla="*/ 6985434 h 15280806"/>
                <a:gd name="connsiteX2466" fmla="*/ 3625840 w 5825291"/>
                <a:gd name="connsiteY2466" fmla="*/ 6912360 h 15280806"/>
                <a:gd name="connsiteX2467" fmla="*/ 3746386 w 5825291"/>
                <a:gd name="connsiteY2467" fmla="*/ 6954310 h 15280806"/>
                <a:gd name="connsiteX2468" fmla="*/ 3831716 w 5825291"/>
                <a:gd name="connsiteY2468" fmla="*/ 7111286 h 15280806"/>
                <a:gd name="connsiteX2469" fmla="*/ 3999666 w 5825291"/>
                <a:gd name="connsiteY2469" fmla="*/ 7028738 h 15280806"/>
                <a:gd name="connsiteX2470" fmla="*/ 3915691 w 5825291"/>
                <a:gd name="connsiteY2470" fmla="*/ 6860936 h 15280806"/>
                <a:gd name="connsiteX2471" fmla="*/ 3753158 w 5825291"/>
                <a:gd name="connsiteY2471" fmla="*/ 6931304 h 15280806"/>
                <a:gd name="connsiteX2472" fmla="*/ 3632613 w 5825291"/>
                <a:gd name="connsiteY2472" fmla="*/ 6889354 h 15280806"/>
                <a:gd name="connsiteX2473" fmla="*/ 3684082 w 5825291"/>
                <a:gd name="connsiteY2473" fmla="*/ 6848757 h 15280806"/>
                <a:gd name="connsiteX2474" fmla="*/ 3755867 w 5825291"/>
                <a:gd name="connsiteY2474" fmla="*/ 6793274 h 15280806"/>
                <a:gd name="connsiteX2475" fmla="*/ 3757221 w 5825291"/>
                <a:gd name="connsiteY2475" fmla="*/ 6777035 h 15280806"/>
                <a:gd name="connsiteX2476" fmla="*/ 3740968 w 5825291"/>
                <a:gd name="connsiteY2476" fmla="*/ 6772975 h 15280806"/>
                <a:gd name="connsiteX2477" fmla="*/ 3593334 w 5825291"/>
                <a:gd name="connsiteY2477" fmla="*/ 6875822 h 15280806"/>
                <a:gd name="connsiteX2478" fmla="*/ 3479561 w 5825291"/>
                <a:gd name="connsiteY2478" fmla="*/ 6836578 h 15280806"/>
                <a:gd name="connsiteX2479" fmla="*/ 3528321 w 5825291"/>
                <a:gd name="connsiteY2479" fmla="*/ 6794627 h 15280806"/>
                <a:gd name="connsiteX2480" fmla="*/ 3596043 w 5825291"/>
                <a:gd name="connsiteY2480" fmla="*/ 6737791 h 15280806"/>
                <a:gd name="connsiteX2481" fmla="*/ 3597397 w 5825291"/>
                <a:gd name="connsiteY2481" fmla="*/ 6721552 h 15280806"/>
                <a:gd name="connsiteX2482" fmla="*/ 3597397 w 5825291"/>
                <a:gd name="connsiteY2482" fmla="*/ 6721552 h 15280806"/>
                <a:gd name="connsiteX2483" fmla="*/ 3597397 w 5825291"/>
                <a:gd name="connsiteY2483" fmla="*/ 6721552 h 15280806"/>
                <a:gd name="connsiteX2484" fmla="*/ 3581144 w 5825291"/>
                <a:gd name="connsiteY2484" fmla="*/ 6718846 h 15280806"/>
                <a:gd name="connsiteX2485" fmla="*/ 3433510 w 5825291"/>
                <a:gd name="connsiteY2485" fmla="*/ 6821692 h 15280806"/>
                <a:gd name="connsiteX2486" fmla="*/ 3317028 w 5825291"/>
                <a:gd name="connsiteY2486" fmla="*/ 6781095 h 15280806"/>
                <a:gd name="connsiteX2487" fmla="*/ 3367142 w 5825291"/>
                <a:gd name="connsiteY2487" fmla="*/ 6740498 h 15280806"/>
                <a:gd name="connsiteX2488" fmla="*/ 3436219 w 5825291"/>
                <a:gd name="connsiteY2488" fmla="*/ 6683661 h 15280806"/>
                <a:gd name="connsiteX2489" fmla="*/ 3437573 w 5825291"/>
                <a:gd name="connsiteY2489" fmla="*/ 6667423 h 15280806"/>
                <a:gd name="connsiteX2490" fmla="*/ 3437573 w 5825291"/>
                <a:gd name="connsiteY2490" fmla="*/ 6666069 h 15280806"/>
                <a:gd name="connsiteX2491" fmla="*/ 3437573 w 5825291"/>
                <a:gd name="connsiteY2491" fmla="*/ 6666069 h 15280806"/>
                <a:gd name="connsiteX2492" fmla="*/ 3421320 w 5825291"/>
                <a:gd name="connsiteY2492" fmla="*/ 6663363 h 15280806"/>
                <a:gd name="connsiteX2493" fmla="*/ 3273686 w 5825291"/>
                <a:gd name="connsiteY2493" fmla="*/ 6766209 h 15280806"/>
                <a:gd name="connsiteX2494" fmla="*/ 3169394 w 5825291"/>
                <a:gd name="connsiteY2494" fmla="*/ 6731025 h 15280806"/>
                <a:gd name="connsiteX2495" fmla="*/ 3272331 w 5825291"/>
                <a:gd name="connsiteY2495" fmla="*/ 6410307 h 15280806"/>
                <a:gd name="connsiteX2496" fmla="*/ 3376623 w 5825291"/>
                <a:gd name="connsiteY2496" fmla="*/ 6421133 h 15280806"/>
                <a:gd name="connsiteX2497" fmla="*/ 3467371 w 5825291"/>
                <a:gd name="connsiteY2497" fmla="*/ 6578109 h 15280806"/>
                <a:gd name="connsiteX2498" fmla="*/ 3483624 w 5825291"/>
                <a:gd name="connsiteY2498" fmla="*/ 6582168 h 15280806"/>
                <a:gd name="connsiteX2499" fmla="*/ 3489042 w 5825291"/>
                <a:gd name="connsiteY2499" fmla="*/ 6564576 h 15280806"/>
                <a:gd name="connsiteX2500" fmla="*/ 3422674 w 5825291"/>
                <a:gd name="connsiteY2500" fmla="*/ 6426545 h 15280806"/>
                <a:gd name="connsiteX2501" fmla="*/ 3544574 w 5825291"/>
                <a:gd name="connsiteY2501" fmla="*/ 6440078 h 15280806"/>
                <a:gd name="connsiteX2502" fmla="*/ 3635322 w 5825291"/>
                <a:gd name="connsiteY2502" fmla="*/ 6595701 h 15280806"/>
                <a:gd name="connsiteX2503" fmla="*/ 3651575 w 5825291"/>
                <a:gd name="connsiteY2503" fmla="*/ 6599761 h 15280806"/>
                <a:gd name="connsiteX2504" fmla="*/ 3656993 w 5825291"/>
                <a:gd name="connsiteY2504" fmla="*/ 6582168 h 15280806"/>
                <a:gd name="connsiteX2505" fmla="*/ 3594688 w 5825291"/>
                <a:gd name="connsiteY2505" fmla="*/ 6444138 h 15280806"/>
                <a:gd name="connsiteX2506" fmla="*/ 3713879 w 5825291"/>
                <a:gd name="connsiteY2506" fmla="*/ 6456317 h 15280806"/>
                <a:gd name="connsiteX2507" fmla="*/ 3804627 w 5825291"/>
                <a:gd name="connsiteY2507" fmla="*/ 6613293 h 15280806"/>
                <a:gd name="connsiteX2508" fmla="*/ 3820880 w 5825291"/>
                <a:gd name="connsiteY2508" fmla="*/ 6617353 h 15280806"/>
                <a:gd name="connsiteX2509" fmla="*/ 3826298 w 5825291"/>
                <a:gd name="connsiteY2509" fmla="*/ 6599761 h 15280806"/>
                <a:gd name="connsiteX2510" fmla="*/ 3789728 w 5825291"/>
                <a:gd name="connsiteY2510" fmla="*/ 6528039 h 15280806"/>
                <a:gd name="connsiteX2511" fmla="*/ 3755867 w 5825291"/>
                <a:gd name="connsiteY2511" fmla="*/ 6461730 h 15280806"/>
                <a:gd name="connsiteX2512" fmla="*/ 3883184 w 5825291"/>
                <a:gd name="connsiteY2512" fmla="*/ 6475262 h 15280806"/>
                <a:gd name="connsiteX2513" fmla="*/ 4002375 w 5825291"/>
                <a:gd name="connsiteY2513" fmla="*/ 6609233 h 15280806"/>
                <a:gd name="connsiteX2514" fmla="*/ 4147300 w 5825291"/>
                <a:gd name="connsiteY2514" fmla="*/ 6491501 h 15280806"/>
                <a:gd name="connsiteX2515" fmla="*/ 4030819 w 5825291"/>
                <a:gd name="connsiteY2515" fmla="*/ 6345351 h 15280806"/>
                <a:gd name="connsiteX2516" fmla="*/ 3885893 w 5825291"/>
                <a:gd name="connsiteY2516" fmla="*/ 6449551 h 15280806"/>
                <a:gd name="connsiteX2517" fmla="*/ 3758576 w 5825291"/>
                <a:gd name="connsiteY2517" fmla="*/ 6436018 h 15280806"/>
                <a:gd name="connsiteX2518" fmla="*/ 3797855 w 5825291"/>
                <a:gd name="connsiteY2518" fmla="*/ 6387301 h 15280806"/>
                <a:gd name="connsiteX2519" fmla="*/ 3854741 w 5825291"/>
                <a:gd name="connsiteY2519" fmla="*/ 6316933 h 15280806"/>
                <a:gd name="connsiteX2520" fmla="*/ 3853387 w 5825291"/>
                <a:gd name="connsiteY2520" fmla="*/ 6297987 h 15280806"/>
                <a:gd name="connsiteX2521" fmla="*/ 3837133 w 5825291"/>
                <a:gd name="connsiteY2521" fmla="*/ 6297987 h 15280806"/>
                <a:gd name="connsiteX2522" fmla="*/ 3716588 w 5825291"/>
                <a:gd name="connsiteY2522" fmla="*/ 6430605 h 15280806"/>
                <a:gd name="connsiteX2523" fmla="*/ 3597397 w 5825291"/>
                <a:gd name="connsiteY2523" fmla="*/ 6418426 h 15280806"/>
                <a:gd name="connsiteX2524" fmla="*/ 3685436 w 5825291"/>
                <a:gd name="connsiteY2524" fmla="*/ 6297987 h 15280806"/>
                <a:gd name="connsiteX2525" fmla="*/ 3685436 w 5825291"/>
                <a:gd name="connsiteY2525" fmla="*/ 6297987 h 15280806"/>
                <a:gd name="connsiteX2526" fmla="*/ 3685436 w 5825291"/>
                <a:gd name="connsiteY2526" fmla="*/ 6297987 h 15280806"/>
                <a:gd name="connsiteX2527" fmla="*/ 3686790 w 5825291"/>
                <a:gd name="connsiteY2527" fmla="*/ 6295281 h 15280806"/>
                <a:gd name="connsiteX2528" fmla="*/ 3684082 w 5825291"/>
                <a:gd name="connsiteY2528" fmla="*/ 6280395 h 15280806"/>
                <a:gd name="connsiteX2529" fmla="*/ 3682727 w 5825291"/>
                <a:gd name="connsiteY2529" fmla="*/ 6279042 h 15280806"/>
                <a:gd name="connsiteX2530" fmla="*/ 3682727 w 5825291"/>
                <a:gd name="connsiteY2530" fmla="*/ 6279042 h 15280806"/>
                <a:gd name="connsiteX2531" fmla="*/ 3666474 w 5825291"/>
                <a:gd name="connsiteY2531" fmla="*/ 6279042 h 15280806"/>
                <a:gd name="connsiteX2532" fmla="*/ 3545928 w 5825291"/>
                <a:gd name="connsiteY2532" fmla="*/ 6413013 h 15280806"/>
                <a:gd name="connsiteX2533" fmla="*/ 3422674 w 5825291"/>
                <a:gd name="connsiteY2533" fmla="*/ 6400834 h 15280806"/>
                <a:gd name="connsiteX2534" fmla="*/ 3448409 w 5825291"/>
                <a:gd name="connsiteY2534" fmla="*/ 6365650 h 15280806"/>
                <a:gd name="connsiteX2535" fmla="*/ 3514776 w 5825291"/>
                <a:gd name="connsiteY2535" fmla="*/ 6280395 h 15280806"/>
                <a:gd name="connsiteX2536" fmla="*/ 3510713 w 5825291"/>
                <a:gd name="connsiteY2536" fmla="*/ 6260097 h 15280806"/>
                <a:gd name="connsiteX2537" fmla="*/ 3497168 w 5825291"/>
                <a:gd name="connsiteY2537" fmla="*/ 6262803 h 15280806"/>
                <a:gd name="connsiteX2538" fmla="*/ 3376623 w 5825291"/>
                <a:gd name="connsiteY2538" fmla="*/ 6396774 h 15280806"/>
                <a:gd name="connsiteX2539" fmla="*/ 3272331 w 5825291"/>
                <a:gd name="connsiteY2539" fmla="*/ 6385948 h 15280806"/>
                <a:gd name="connsiteX2540" fmla="*/ 3279103 w 5825291"/>
                <a:gd name="connsiteY2540" fmla="*/ 6065230 h 15280806"/>
                <a:gd name="connsiteX2541" fmla="*/ 4032173 w 5825291"/>
                <a:gd name="connsiteY2541" fmla="*/ 5986742 h 15280806"/>
                <a:gd name="connsiteX2542" fmla="*/ 4292226 w 5825291"/>
                <a:gd name="connsiteY2542" fmla="*/ 5609187 h 15280806"/>
                <a:gd name="connsiteX2543" fmla="*/ 3852032 w 5825291"/>
                <a:gd name="connsiteY2543" fmla="*/ 5452211 h 15280806"/>
                <a:gd name="connsiteX2544" fmla="*/ 3195128 w 5825291"/>
                <a:gd name="connsiteY2544" fmla="*/ 5752631 h 15280806"/>
                <a:gd name="connsiteX2545" fmla="*/ 3028532 w 5825291"/>
                <a:gd name="connsiteY2545" fmla="*/ 5479276 h 15280806"/>
                <a:gd name="connsiteX2546" fmla="*/ 3113862 w 5825291"/>
                <a:gd name="connsiteY2546" fmla="*/ 5418380 h 15280806"/>
                <a:gd name="connsiteX2547" fmla="*/ 3284521 w 5825291"/>
                <a:gd name="connsiteY2547" fmla="*/ 5473863 h 15280806"/>
                <a:gd name="connsiteX2548" fmla="*/ 3299420 w 5825291"/>
                <a:gd name="connsiteY2548" fmla="*/ 5465744 h 15280806"/>
                <a:gd name="connsiteX2549" fmla="*/ 3291293 w 5825291"/>
                <a:gd name="connsiteY2549" fmla="*/ 5449505 h 15280806"/>
                <a:gd name="connsiteX2550" fmla="*/ 3216799 w 5825291"/>
                <a:gd name="connsiteY2550" fmla="*/ 5418380 h 15280806"/>
                <a:gd name="connsiteX2551" fmla="*/ 3150431 w 5825291"/>
                <a:gd name="connsiteY2551" fmla="*/ 5391315 h 15280806"/>
                <a:gd name="connsiteX2552" fmla="*/ 3250660 w 5825291"/>
                <a:gd name="connsiteY2552" fmla="*/ 5318240 h 15280806"/>
                <a:gd name="connsiteX2553" fmla="*/ 3421320 w 5825291"/>
                <a:gd name="connsiteY2553" fmla="*/ 5373723 h 15280806"/>
                <a:gd name="connsiteX2554" fmla="*/ 3436219 w 5825291"/>
                <a:gd name="connsiteY2554" fmla="*/ 5365604 h 15280806"/>
                <a:gd name="connsiteX2555" fmla="*/ 3436219 w 5825291"/>
                <a:gd name="connsiteY2555" fmla="*/ 5364251 h 15280806"/>
                <a:gd name="connsiteX2556" fmla="*/ 3430801 w 5825291"/>
                <a:gd name="connsiteY2556" fmla="*/ 5349365 h 15280806"/>
                <a:gd name="connsiteX2557" fmla="*/ 3356306 w 5825291"/>
                <a:gd name="connsiteY2557" fmla="*/ 5318240 h 15280806"/>
                <a:gd name="connsiteX2558" fmla="*/ 3288584 w 5825291"/>
                <a:gd name="connsiteY2558" fmla="*/ 5289822 h 15280806"/>
                <a:gd name="connsiteX2559" fmla="*/ 3386104 w 5825291"/>
                <a:gd name="connsiteY2559" fmla="*/ 5218101 h 15280806"/>
                <a:gd name="connsiteX2560" fmla="*/ 3556764 w 5825291"/>
                <a:gd name="connsiteY2560" fmla="*/ 5273584 h 15280806"/>
                <a:gd name="connsiteX2561" fmla="*/ 3571663 w 5825291"/>
                <a:gd name="connsiteY2561" fmla="*/ 5265464 h 15280806"/>
                <a:gd name="connsiteX2562" fmla="*/ 3563536 w 5825291"/>
                <a:gd name="connsiteY2562" fmla="*/ 5249225 h 15280806"/>
                <a:gd name="connsiteX2563" fmla="*/ 3486333 w 5825291"/>
                <a:gd name="connsiteY2563" fmla="*/ 5219454 h 15280806"/>
                <a:gd name="connsiteX2564" fmla="*/ 3418611 w 5825291"/>
                <a:gd name="connsiteY2564" fmla="*/ 5193742 h 15280806"/>
                <a:gd name="connsiteX2565" fmla="*/ 3522903 w 5825291"/>
                <a:gd name="connsiteY2565" fmla="*/ 5117961 h 15280806"/>
                <a:gd name="connsiteX2566" fmla="*/ 3701689 w 5825291"/>
                <a:gd name="connsiteY2566" fmla="*/ 5135553 h 15280806"/>
                <a:gd name="connsiteX2567" fmla="*/ 3728778 w 5825291"/>
                <a:gd name="connsiteY2567" fmla="*/ 4951512 h 15280806"/>
                <a:gd name="connsiteX2568" fmla="*/ 3544574 w 5825291"/>
                <a:gd name="connsiteY2568" fmla="*/ 4921741 h 15280806"/>
                <a:gd name="connsiteX2569" fmla="*/ 3508004 w 5825291"/>
                <a:gd name="connsiteY2569" fmla="*/ 5097662 h 15280806"/>
                <a:gd name="connsiteX2570" fmla="*/ 3403712 w 5825291"/>
                <a:gd name="connsiteY2570" fmla="*/ 5173444 h 15280806"/>
                <a:gd name="connsiteX2571" fmla="*/ 3401003 w 5825291"/>
                <a:gd name="connsiteY2571" fmla="*/ 5108488 h 15280806"/>
                <a:gd name="connsiteX2572" fmla="*/ 3395585 w 5825291"/>
                <a:gd name="connsiteY2572" fmla="*/ 5017821 h 15280806"/>
                <a:gd name="connsiteX2573" fmla="*/ 3382041 w 5825291"/>
                <a:gd name="connsiteY2573" fmla="*/ 5005642 h 15280806"/>
                <a:gd name="connsiteX2574" fmla="*/ 3369851 w 5825291"/>
                <a:gd name="connsiteY2574" fmla="*/ 5017821 h 15280806"/>
                <a:gd name="connsiteX2575" fmla="*/ 3369851 w 5825291"/>
                <a:gd name="connsiteY2575" fmla="*/ 5199155 h 15280806"/>
                <a:gd name="connsiteX2576" fmla="*/ 3272331 w 5825291"/>
                <a:gd name="connsiteY2576" fmla="*/ 5269524 h 15280806"/>
                <a:gd name="connsiteX2577" fmla="*/ 3265559 w 5825291"/>
                <a:gd name="connsiteY2577" fmla="*/ 5205922 h 15280806"/>
                <a:gd name="connsiteX2578" fmla="*/ 3257432 w 5825291"/>
                <a:gd name="connsiteY2578" fmla="*/ 5117961 h 15280806"/>
                <a:gd name="connsiteX2579" fmla="*/ 3243888 w 5825291"/>
                <a:gd name="connsiteY2579" fmla="*/ 5105782 h 15280806"/>
                <a:gd name="connsiteX2580" fmla="*/ 3231698 w 5825291"/>
                <a:gd name="connsiteY2580" fmla="*/ 5117961 h 15280806"/>
                <a:gd name="connsiteX2581" fmla="*/ 3231698 w 5825291"/>
                <a:gd name="connsiteY2581" fmla="*/ 5299295 h 15280806"/>
                <a:gd name="connsiteX2582" fmla="*/ 3131469 w 5825291"/>
                <a:gd name="connsiteY2582" fmla="*/ 5372370 h 15280806"/>
                <a:gd name="connsiteX2583" fmla="*/ 3127406 w 5825291"/>
                <a:gd name="connsiteY2583" fmla="*/ 5308768 h 15280806"/>
                <a:gd name="connsiteX2584" fmla="*/ 3120634 w 5825291"/>
                <a:gd name="connsiteY2584" fmla="*/ 5219454 h 15280806"/>
                <a:gd name="connsiteX2585" fmla="*/ 3107089 w 5825291"/>
                <a:gd name="connsiteY2585" fmla="*/ 5207275 h 15280806"/>
                <a:gd name="connsiteX2586" fmla="*/ 3094899 w 5825291"/>
                <a:gd name="connsiteY2586" fmla="*/ 5219454 h 15280806"/>
                <a:gd name="connsiteX2587" fmla="*/ 3094899 w 5825291"/>
                <a:gd name="connsiteY2587" fmla="*/ 5399435 h 15280806"/>
                <a:gd name="connsiteX2588" fmla="*/ 3009570 w 5825291"/>
                <a:gd name="connsiteY2588" fmla="*/ 5461684 h 15280806"/>
                <a:gd name="connsiteX2589" fmla="*/ 2760352 w 5825291"/>
                <a:gd name="connsiteY2589" fmla="*/ 5235693 h 15280806"/>
                <a:gd name="connsiteX2590" fmla="*/ 2832138 w 5825291"/>
                <a:gd name="connsiteY2590" fmla="*/ 5153145 h 15280806"/>
                <a:gd name="connsiteX2591" fmla="*/ 3012278 w 5825291"/>
                <a:gd name="connsiteY2591" fmla="*/ 5168031 h 15280806"/>
                <a:gd name="connsiteX2592" fmla="*/ 3024468 w 5825291"/>
                <a:gd name="connsiteY2592" fmla="*/ 5157205 h 15280806"/>
                <a:gd name="connsiteX2593" fmla="*/ 3024468 w 5825291"/>
                <a:gd name="connsiteY2593" fmla="*/ 5157205 h 15280806"/>
                <a:gd name="connsiteX2594" fmla="*/ 3024468 w 5825291"/>
                <a:gd name="connsiteY2594" fmla="*/ 5155851 h 15280806"/>
                <a:gd name="connsiteX2595" fmla="*/ 3016342 w 5825291"/>
                <a:gd name="connsiteY2595" fmla="*/ 5142319 h 15280806"/>
                <a:gd name="connsiteX2596" fmla="*/ 2935075 w 5825291"/>
                <a:gd name="connsiteY2596" fmla="*/ 5128787 h 15280806"/>
                <a:gd name="connsiteX2597" fmla="*/ 2861935 w 5825291"/>
                <a:gd name="connsiteY2597" fmla="*/ 5117961 h 15280806"/>
                <a:gd name="connsiteX2598" fmla="*/ 2943202 w 5825291"/>
                <a:gd name="connsiteY2598" fmla="*/ 5023234 h 15280806"/>
                <a:gd name="connsiteX2599" fmla="*/ 3123343 w 5825291"/>
                <a:gd name="connsiteY2599" fmla="*/ 5038120 h 15280806"/>
                <a:gd name="connsiteX2600" fmla="*/ 3135533 w 5825291"/>
                <a:gd name="connsiteY2600" fmla="*/ 5027293 h 15280806"/>
                <a:gd name="connsiteX2601" fmla="*/ 3135533 w 5825291"/>
                <a:gd name="connsiteY2601" fmla="*/ 5027293 h 15280806"/>
                <a:gd name="connsiteX2602" fmla="*/ 3135533 w 5825291"/>
                <a:gd name="connsiteY2602" fmla="*/ 5027293 h 15280806"/>
                <a:gd name="connsiteX2603" fmla="*/ 3127406 w 5825291"/>
                <a:gd name="connsiteY2603" fmla="*/ 5013761 h 15280806"/>
                <a:gd name="connsiteX2604" fmla="*/ 3047494 w 5825291"/>
                <a:gd name="connsiteY2604" fmla="*/ 4998875 h 15280806"/>
                <a:gd name="connsiteX2605" fmla="*/ 2975709 w 5825291"/>
                <a:gd name="connsiteY2605" fmla="*/ 4986696 h 15280806"/>
                <a:gd name="connsiteX2606" fmla="*/ 3055620 w 5825291"/>
                <a:gd name="connsiteY2606" fmla="*/ 4894676 h 15280806"/>
                <a:gd name="connsiteX2607" fmla="*/ 3235761 w 5825291"/>
                <a:gd name="connsiteY2607" fmla="*/ 4909562 h 15280806"/>
                <a:gd name="connsiteX2608" fmla="*/ 3247951 w 5825291"/>
                <a:gd name="connsiteY2608" fmla="*/ 4897382 h 15280806"/>
                <a:gd name="connsiteX2609" fmla="*/ 3239825 w 5825291"/>
                <a:gd name="connsiteY2609" fmla="*/ 4883850 h 15280806"/>
                <a:gd name="connsiteX2610" fmla="*/ 3157204 w 5825291"/>
                <a:gd name="connsiteY2610" fmla="*/ 4871671 h 15280806"/>
                <a:gd name="connsiteX2611" fmla="*/ 3084064 w 5825291"/>
                <a:gd name="connsiteY2611" fmla="*/ 4862198 h 15280806"/>
                <a:gd name="connsiteX2612" fmla="*/ 3169394 w 5825291"/>
                <a:gd name="connsiteY2612" fmla="*/ 4764765 h 15280806"/>
                <a:gd name="connsiteX2613" fmla="*/ 3345471 w 5825291"/>
                <a:gd name="connsiteY2613" fmla="*/ 4744466 h 15280806"/>
                <a:gd name="connsiteX2614" fmla="*/ 3333281 w 5825291"/>
                <a:gd name="connsiteY2614" fmla="*/ 4556365 h 15280806"/>
                <a:gd name="connsiteX2615" fmla="*/ 3145014 w 5825291"/>
                <a:gd name="connsiteY2615" fmla="*/ 4568545 h 15280806"/>
                <a:gd name="connsiteX2616" fmla="*/ 3149077 w 5825291"/>
                <a:gd name="connsiteY2616" fmla="*/ 4748526 h 15280806"/>
                <a:gd name="connsiteX2617" fmla="*/ 3063747 w 5825291"/>
                <a:gd name="connsiteY2617" fmla="*/ 4845959 h 15280806"/>
                <a:gd name="connsiteX2618" fmla="*/ 3046139 w 5825291"/>
                <a:gd name="connsiteY2618" fmla="*/ 4782357 h 15280806"/>
                <a:gd name="connsiteX2619" fmla="*/ 3020405 w 5825291"/>
                <a:gd name="connsiteY2619" fmla="*/ 4695749 h 15280806"/>
                <a:gd name="connsiteX2620" fmla="*/ 3005506 w 5825291"/>
                <a:gd name="connsiteY2620" fmla="*/ 4687630 h 15280806"/>
                <a:gd name="connsiteX2621" fmla="*/ 2996025 w 5825291"/>
                <a:gd name="connsiteY2621" fmla="*/ 4702515 h 15280806"/>
                <a:gd name="connsiteX2622" fmla="*/ 3036658 w 5825291"/>
                <a:gd name="connsiteY2622" fmla="*/ 4878437 h 15280806"/>
                <a:gd name="connsiteX2623" fmla="*/ 2956746 w 5825291"/>
                <a:gd name="connsiteY2623" fmla="*/ 4969104 h 15280806"/>
                <a:gd name="connsiteX2624" fmla="*/ 2936430 w 5825291"/>
                <a:gd name="connsiteY2624" fmla="*/ 4908208 h 15280806"/>
                <a:gd name="connsiteX2625" fmla="*/ 2909341 w 5825291"/>
                <a:gd name="connsiteY2625" fmla="*/ 4824307 h 15280806"/>
                <a:gd name="connsiteX2626" fmla="*/ 2893087 w 5825291"/>
                <a:gd name="connsiteY2626" fmla="*/ 4816188 h 15280806"/>
                <a:gd name="connsiteX2627" fmla="*/ 2883606 w 5825291"/>
                <a:gd name="connsiteY2627" fmla="*/ 4831073 h 15280806"/>
                <a:gd name="connsiteX2628" fmla="*/ 2924240 w 5825291"/>
                <a:gd name="connsiteY2628" fmla="*/ 5006995 h 15280806"/>
                <a:gd name="connsiteX2629" fmla="*/ 2842973 w 5825291"/>
                <a:gd name="connsiteY2629" fmla="*/ 5100368 h 15280806"/>
                <a:gd name="connsiteX2630" fmla="*/ 2824011 w 5825291"/>
                <a:gd name="connsiteY2630" fmla="*/ 5038120 h 15280806"/>
                <a:gd name="connsiteX2631" fmla="*/ 2796922 w 5825291"/>
                <a:gd name="connsiteY2631" fmla="*/ 4952865 h 15280806"/>
                <a:gd name="connsiteX2632" fmla="*/ 2782023 w 5825291"/>
                <a:gd name="connsiteY2632" fmla="*/ 4944746 h 15280806"/>
                <a:gd name="connsiteX2633" fmla="*/ 2772542 w 5825291"/>
                <a:gd name="connsiteY2633" fmla="*/ 4959631 h 15280806"/>
                <a:gd name="connsiteX2634" fmla="*/ 2813176 w 5825291"/>
                <a:gd name="connsiteY2634" fmla="*/ 5135553 h 15280806"/>
                <a:gd name="connsiteX2635" fmla="*/ 2740036 w 5825291"/>
                <a:gd name="connsiteY2635" fmla="*/ 5219454 h 15280806"/>
                <a:gd name="connsiteX2636" fmla="*/ 2596465 w 5825291"/>
                <a:gd name="connsiteY2636" fmla="*/ 5135553 h 15280806"/>
                <a:gd name="connsiteX2637" fmla="*/ 2593756 w 5825291"/>
                <a:gd name="connsiteY2637" fmla="*/ 5134200 h 15280806"/>
                <a:gd name="connsiteX2638" fmla="*/ 2614073 w 5825291"/>
                <a:gd name="connsiteY2638" fmla="*/ 4858138 h 15280806"/>
                <a:gd name="connsiteX2639" fmla="*/ 3425383 w 5825291"/>
                <a:gd name="connsiteY2639" fmla="*/ 4304662 h 15280806"/>
                <a:gd name="connsiteX2640" fmla="*/ 4544152 w 5825291"/>
                <a:gd name="connsiteY2640" fmla="*/ 4619968 h 15280806"/>
                <a:gd name="connsiteX2641" fmla="*/ 3770766 w 5825291"/>
                <a:gd name="connsiteY2641" fmla="*/ 6950250 h 15280806"/>
                <a:gd name="connsiteX2642" fmla="*/ 3957679 w 5825291"/>
                <a:gd name="connsiteY2642" fmla="*/ 7016559 h 15280806"/>
                <a:gd name="connsiteX2643" fmla="*/ 3835779 w 5825291"/>
                <a:gd name="connsiteY2643" fmla="*/ 7078808 h 15280806"/>
                <a:gd name="connsiteX2644" fmla="*/ 3765348 w 5825291"/>
                <a:gd name="connsiteY2644" fmla="*/ 6970549 h 15280806"/>
                <a:gd name="connsiteX2645" fmla="*/ 3770766 w 5825291"/>
                <a:gd name="connsiteY2645" fmla="*/ 6950250 h 15280806"/>
                <a:gd name="connsiteX2646" fmla="*/ 3910273 w 5825291"/>
                <a:gd name="connsiteY2646" fmla="*/ 6446844 h 15280806"/>
                <a:gd name="connsiteX2647" fmla="*/ 4005084 w 5825291"/>
                <a:gd name="connsiteY2647" fmla="*/ 6373769 h 15280806"/>
                <a:gd name="connsiteX2648" fmla="*/ 4103958 w 5825291"/>
                <a:gd name="connsiteY2648" fmla="*/ 6483382 h 15280806"/>
                <a:gd name="connsiteX2649" fmla="*/ 3907564 w 5825291"/>
                <a:gd name="connsiteY2649" fmla="*/ 6463083 h 15280806"/>
                <a:gd name="connsiteX2650" fmla="*/ 3910273 w 5825291"/>
                <a:gd name="connsiteY2650" fmla="*/ 6446844 h 15280806"/>
                <a:gd name="connsiteX2651" fmla="*/ 3537802 w 5825291"/>
                <a:gd name="connsiteY2651" fmla="*/ 5089543 h 15280806"/>
                <a:gd name="connsiteX2652" fmla="*/ 3529675 w 5825291"/>
                <a:gd name="connsiteY2652" fmla="*/ 5074657 h 15280806"/>
                <a:gd name="connsiteX2653" fmla="*/ 3554055 w 5825291"/>
                <a:gd name="connsiteY2653" fmla="*/ 4956925 h 15280806"/>
                <a:gd name="connsiteX2654" fmla="*/ 3698980 w 5825291"/>
                <a:gd name="connsiteY2654" fmla="*/ 4974517 h 15280806"/>
                <a:gd name="connsiteX2655" fmla="*/ 3675955 w 5825291"/>
                <a:gd name="connsiteY2655" fmla="*/ 5112548 h 15280806"/>
                <a:gd name="connsiteX2656" fmla="*/ 3537802 w 5825291"/>
                <a:gd name="connsiteY2656" fmla="*/ 5089543 h 15280806"/>
                <a:gd name="connsiteX2657" fmla="*/ 3176166 w 5825291"/>
                <a:gd name="connsiteY2657" fmla="*/ 4736346 h 15280806"/>
                <a:gd name="connsiteX2658" fmla="*/ 3162622 w 5825291"/>
                <a:gd name="connsiteY2658" fmla="*/ 4721461 h 15280806"/>
                <a:gd name="connsiteX2659" fmla="*/ 3165330 w 5825291"/>
                <a:gd name="connsiteY2659" fmla="*/ 4596963 h 15280806"/>
                <a:gd name="connsiteX2660" fmla="*/ 3306192 w 5825291"/>
                <a:gd name="connsiteY2660" fmla="*/ 4586137 h 15280806"/>
                <a:gd name="connsiteX2661" fmla="*/ 3317028 w 5825291"/>
                <a:gd name="connsiteY2661" fmla="*/ 4726874 h 15280806"/>
                <a:gd name="connsiteX2662" fmla="*/ 3176166 w 5825291"/>
                <a:gd name="connsiteY2662" fmla="*/ 4736346 h 15280806"/>
                <a:gd name="connsiteX2663" fmla="*/ 4040300 w 5825291"/>
                <a:gd name="connsiteY2663" fmla="*/ 4285717 h 15280806"/>
                <a:gd name="connsiteX2664" fmla="*/ 4040300 w 5825291"/>
                <a:gd name="connsiteY2664" fmla="*/ 4285717 h 15280806"/>
                <a:gd name="connsiteX2665" fmla="*/ 4040300 w 5825291"/>
                <a:gd name="connsiteY2665" fmla="*/ 4285717 h 15280806"/>
                <a:gd name="connsiteX2666" fmla="*/ 4040300 w 5825291"/>
                <a:gd name="connsiteY2666" fmla="*/ 4285717 h 15280806"/>
                <a:gd name="connsiteX2667" fmla="*/ 4024046 w 5825291"/>
                <a:gd name="connsiteY2667" fmla="*/ 4208582 h 15280806"/>
                <a:gd name="connsiteX2668" fmla="*/ 3963097 w 5825291"/>
                <a:gd name="connsiteY2668" fmla="*/ 4291130 h 15280806"/>
                <a:gd name="connsiteX2669" fmla="*/ 3959033 w 5825291"/>
                <a:gd name="connsiteY2669" fmla="*/ 4289777 h 15280806"/>
                <a:gd name="connsiteX2670" fmla="*/ 3925172 w 5825291"/>
                <a:gd name="connsiteY2670" fmla="*/ 4265419 h 15280806"/>
                <a:gd name="connsiteX2671" fmla="*/ 4024046 w 5825291"/>
                <a:gd name="connsiteY2671" fmla="*/ 4208582 h 15280806"/>
                <a:gd name="connsiteX2672" fmla="*/ 3884539 w 5825291"/>
                <a:gd name="connsiteY2672" fmla="*/ 4132800 h 15280806"/>
                <a:gd name="connsiteX2673" fmla="*/ 3853387 w 5825291"/>
                <a:gd name="connsiteY2673" fmla="*/ 4246473 h 15280806"/>
                <a:gd name="connsiteX2674" fmla="*/ 3739614 w 5825291"/>
                <a:gd name="connsiteY2674" fmla="*/ 4215348 h 15280806"/>
                <a:gd name="connsiteX2675" fmla="*/ 3770766 w 5825291"/>
                <a:gd name="connsiteY2675" fmla="*/ 4101676 h 15280806"/>
                <a:gd name="connsiteX2676" fmla="*/ 3884539 w 5825291"/>
                <a:gd name="connsiteY2676" fmla="*/ 4132800 h 15280806"/>
                <a:gd name="connsiteX2677" fmla="*/ 3724715 w 5825291"/>
                <a:gd name="connsiteY2677" fmla="*/ 4109796 h 15280806"/>
                <a:gd name="connsiteX2678" fmla="*/ 3724715 w 5825291"/>
                <a:gd name="connsiteY2678" fmla="*/ 4107089 h 15280806"/>
                <a:gd name="connsiteX2679" fmla="*/ 3727423 w 5825291"/>
                <a:gd name="connsiteY2679" fmla="*/ 4107089 h 15280806"/>
                <a:gd name="connsiteX2680" fmla="*/ 3724715 w 5825291"/>
                <a:gd name="connsiteY2680" fmla="*/ 4109796 h 15280806"/>
                <a:gd name="connsiteX2681" fmla="*/ 3685436 w 5825291"/>
                <a:gd name="connsiteY2681" fmla="*/ 4063785 h 15280806"/>
                <a:gd name="connsiteX2682" fmla="*/ 3642094 w 5825291"/>
                <a:gd name="connsiteY2682" fmla="*/ 4223468 h 15280806"/>
                <a:gd name="connsiteX2683" fmla="*/ 3482270 w 5825291"/>
                <a:gd name="connsiteY2683" fmla="*/ 4180164 h 15280806"/>
                <a:gd name="connsiteX2684" fmla="*/ 3525612 w 5825291"/>
                <a:gd name="connsiteY2684" fmla="*/ 4020482 h 15280806"/>
                <a:gd name="connsiteX2685" fmla="*/ 3685436 w 5825291"/>
                <a:gd name="connsiteY2685" fmla="*/ 4063785 h 15280806"/>
                <a:gd name="connsiteX2686" fmla="*/ 3449763 w 5825291"/>
                <a:gd name="connsiteY2686" fmla="*/ 4073258 h 15280806"/>
                <a:gd name="connsiteX2687" fmla="*/ 3448409 w 5825291"/>
                <a:gd name="connsiteY2687" fmla="*/ 4070552 h 15280806"/>
                <a:gd name="connsiteX2688" fmla="*/ 3449763 w 5825291"/>
                <a:gd name="connsiteY2688" fmla="*/ 4070552 h 15280806"/>
                <a:gd name="connsiteX2689" fmla="*/ 3449763 w 5825291"/>
                <a:gd name="connsiteY2689" fmla="*/ 4073258 h 15280806"/>
                <a:gd name="connsiteX2690" fmla="*/ 3414548 w 5825291"/>
                <a:gd name="connsiteY2690" fmla="*/ 4055666 h 15280806"/>
                <a:gd name="connsiteX2691" fmla="*/ 3361724 w 5825291"/>
                <a:gd name="connsiteY2691" fmla="*/ 4250533 h 15280806"/>
                <a:gd name="connsiteX2692" fmla="*/ 3166685 w 5825291"/>
                <a:gd name="connsiteY2692" fmla="*/ 4197756 h 15280806"/>
                <a:gd name="connsiteX2693" fmla="*/ 3219508 w 5825291"/>
                <a:gd name="connsiteY2693" fmla="*/ 4002890 h 15280806"/>
                <a:gd name="connsiteX2694" fmla="*/ 3414548 w 5825291"/>
                <a:gd name="connsiteY2694" fmla="*/ 4055666 h 15280806"/>
                <a:gd name="connsiteX2695" fmla="*/ 3364433 w 5825291"/>
                <a:gd name="connsiteY2695" fmla="*/ 3975825 h 15280806"/>
                <a:gd name="connsiteX2696" fmla="*/ 3364433 w 5825291"/>
                <a:gd name="connsiteY2696" fmla="*/ 3975825 h 15280806"/>
                <a:gd name="connsiteX2697" fmla="*/ 3364433 w 5825291"/>
                <a:gd name="connsiteY2697" fmla="*/ 3975825 h 15280806"/>
                <a:gd name="connsiteX2698" fmla="*/ 3364433 w 5825291"/>
                <a:gd name="connsiteY2698" fmla="*/ 3975825 h 15280806"/>
                <a:gd name="connsiteX2699" fmla="*/ 2903923 w 5825291"/>
                <a:gd name="connsiteY2699" fmla="*/ 4047546 h 15280806"/>
                <a:gd name="connsiteX2700" fmla="*/ 2891733 w 5825291"/>
                <a:gd name="connsiteY2700" fmla="*/ 4052959 h 15280806"/>
                <a:gd name="connsiteX2701" fmla="*/ 2817239 w 5825291"/>
                <a:gd name="connsiteY2701" fmla="*/ 4062432 h 15280806"/>
                <a:gd name="connsiteX2702" fmla="*/ 2726491 w 5825291"/>
                <a:gd name="connsiteY2702" fmla="*/ 4000183 h 15280806"/>
                <a:gd name="connsiteX2703" fmla="*/ 2742745 w 5825291"/>
                <a:gd name="connsiteY2703" fmla="*/ 3849973 h 15280806"/>
                <a:gd name="connsiteX2704" fmla="*/ 2787441 w 5825291"/>
                <a:gd name="connsiteY2704" fmla="*/ 3817495 h 15280806"/>
                <a:gd name="connsiteX2705" fmla="*/ 2951329 w 5825291"/>
                <a:gd name="connsiteY2705" fmla="*/ 3871625 h 15280806"/>
                <a:gd name="connsiteX2706" fmla="*/ 2903923 w 5825291"/>
                <a:gd name="connsiteY2706" fmla="*/ 4047546 h 15280806"/>
                <a:gd name="connsiteX2707" fmla="*/ 3238470 w 5825291"/>
                <a:gd name="connsiteY2707" fmla="*/ 3756599 h 15280806"/>
                <a:gd name="connsiteX2708" fmla="*/ 3237116 w 5825291"/>
                <a:gd name="connsiteY2708" fmla="*/ 3757953 h 15280806"/>
                <a:gd name="connsiteX2709" fmla="*/ 3238470 w 5825291"/>
                <a:gd name="connsiteY2709" fmla="*/ 3756599 h 15280806"/>
                <a:gd name="connsiteX2710" fmla="*/ 3238470 w 5825291"/>
                <a:gd name="connsiteY2710" fmla="*/ 3756599 h 15280806"/>
                <a:gd name="connsiteX2711" fmla="*/ 3193773 w 5825291"/>
                <a:gd name="connsiteY2711" fmla="*/ 3674052 h 15280806"/>
                <a:gd name="connsiteX2712" fmla="*/ 3140950 w 5825291"/>
                <a:gd name="connsiteY2712" fmla="*/ 3868918 h 15280806"/>
                <a:gd name="connsiteX2713" fmla="*/ 2945911 w 5825291"/>
                <a:gd name="connsiteY2713" fmla="*/ 3816142 h 15280806"/>
                <a:gd name="connsiteX2714" fmla="*/ 2998734 w 5825291"/>
                <a:gd name="connsiteY2714" fmla="*/ 3621275 h 15280806"/>
                <a:gd name="connsiteX2715" fmla="*/ 3193773 w 5825291"/>
                <a:gd name="connsiteY2715" fmla="*/ 3674052 h 15280806"/>
                <a:gd name="connsiteX2716" fmla="*/ 3197837 w 5825291"/>
                <a:gd name="connsiteY2716" fmla="*/ 3633454 h 15280806"/>
                <a:gd name="connsiteX2717" fmla="*/ 3197837 w 5825291"/>
                <a:gd name="connsiteY2717" fmla="*/ 3634808 h 15280806"/>
                <a:gd name="connsiteX2718" fmla="*/ 3196483 w 5825291"/>
                <a:gd name="connsiteY2718" fmla="*/ 3633454 h 15280806"/>
                <a:gd name="connsiteX2719" fmla="*/ 3197837 w 5825291"/>
                <a:gd name="connsiteY2719" fmla="*/ 3633454 h 15280806"/>
                <a:gd name="connsiteX2720" fmla="*/ 3322445 w 5825291"/>
                <a:gd name="connsiteY2720" fmla="*/ 3435881 h 15280806"/>
                <a:gd name="connsiteX2721" fmla="*/ 3279103 w 5825291"/>
                <a:gd name="connsiteY2721" fmla="*/ 3595564 h 15280806"/>
                <a:gd name="connsiteX2722" fmla="*/ 3119279 w 5825291"/>
                <a:gd name="connsiteY2722" fmla="*/ 3552260 h 15280806"/>
                <a:gd name="connsiteX2723" fmla="*/ 3162622 w 5825291"/>
                <a:gd name="connsiteY2723" fmla="*/ 3392577 h 15280806"/>
                <a:gd name="connsiteX2724" fmla="*/ 3322445 w 5825291"/>
                <a:gd name="connsiteY2724" fmla="*/ 3435881 h 15280806"/>
                <a:gd name="connsiteX2725" fmla="*/ 3304838 w 5825291"/>
                <a:gd name="connsiteY2725" fmla="*/ 3379045 h 15280806"/>
                <a:gd name="connsiteX2726" fmla="*/ 3302129 w 5825291"/>
                <a:gd name="connsiteY2726" fmla="*/ 3377692 h 15280806"/>
                <a:gd name="connsiteX2727" fmla="*/ 3306192 w 5825291"/>
                <a:gd name="connsiteY2727" fmla="*/ 3377692 h 15280806"/>
                <a:gd name="connsiteX2728" fmla="*/ 3304838 w 5825291"/>
                <a:gd name="connsiteY2728" fmla="*/ 3379045 h 15280806"/>
                <a:gd name="connsiteX2729" fmla="*/ 3361724 w 5825291"/>
                <a:gd name="connsiteY2729" fmla="*/ 3227482 h 15280806"/>
                <a:gd name="connsiteX2730" fmla="*/ 3372560 w 5825291"/>
                <a:gd name="connsiteY2730" fmla="*/ 3272139 h 15280806"/>
                <a:gd name="connsiteX2731" fmla="*/ 3372560 w 5825291"/>
                <a:gd name="connsiteY2731" fmla="*/ 3276199 h 15280806"/>
                <a:gd name="connsiteX2732" fmla="*/ 3331927 w 5825291"/>
                <a:gd name="connsiteY2732" fmla="*/ 3341154 h 15280806"/>
                <a:gd name="connsiteX2733" fmla="*/ 3218153 w 5825291"/>
                <a:gd name="connsiteY2733" fmla="*/ 3310030 h 15280806"/>
                <a:gd name="connsiteX2734" fmla="*/ 3249306 w 5825291"/>
                <a:gd name="connsiteY2734" fmla="*/ 3196357 h 15280806"/>
                <a:gd name="connsiteX2735" fmla="*/ 3361724 w 5825291"/>
                <a:gd name="connsiteY2735" fmla="*/ 3227482 h 15280806"/>
                <a:gd name="connsiteX2736" fmla="*/ 3365788 w 5825291"/>
                <a:gd name="connsiteY2736" fmla="*/ 3070506 h 15280806"/>
                <a:gd name="connsiteX2737" fmla="*/ 3266913 w 5825291"/>
                <a:gd name="connsiteY2737" fmla="*/ 3127342 h 15280806"/>
                <a:gd name="connsiteX2738" fmla="*/ 3262850 w 5825291"/>
                <a:gd name="connsiteY2738" fmla="*/ 3085391 h 15280806"/>
                <a:gd name="connsiteX2739" fmla="*/ 3264205 w 5825291"/>
                <a:gd name="connsiteY2739" fmla="*/ 3081332 h 15280806"/>
                <a:gd name="connsiteX2740" fmla="*/ 3365788 w 5825291"/>
                <a:gd name="connsiteY2740" fmla="*/ 3070506 h 15280806"/>
                <a:gd name="connsiteX2741" fmla="*/ 3307547 w 5825291"/>
                <a:gd name="connsiteY2741" fmla="*/ 3016376 h 15280806"/>
                <a:gd name="connsiteX2742" fmla="*/ 3307547 w 5825291"/>
                <a:gd name="connsiteY2742" fmla="*/ 3016376 h 15280806"/>
                <a:gd name="connsiteX2743" fmla="*/ 3307547 w 5825291"/>
                <a:gd name="connsiteY2743" fmla="*/ 3016376 h 15280806"/>
                <a:gd name="connsiteX2744" fmla="*/ 3307547 w 5825291"/>
                <a:gd name="connsiteY2744" fmla="*/ 3016376 h 15280806"/>
                <a:gd name="connsiteX2745" fmla="*/ 1986966 w 5825291"/>
                <a:gd name="connsiteY2745" fmla="*/ 1132663 h 15280806"/>
                <a:gd name="connsiteX2746" fmla="*/ 3291293 w 5825291"/>
                <a:gd name="connsiteY2746" fmla="*/ 1111012 h 15280806"/>
                <a:gd name="connsiteX2747" fmla="*/ 3269622 w 5825291"/>
                <a:gd name="connsiteY2747" fmla="*/ 2414184 h 15280806"/>
                <a:gd name="connsiteX2748" fmla="*/ 3012278 w 5825291"/>
                <a:gd name="connsiteY2748" fmla="*/ 3500837 h 15280806"/>
                <a:gd name="connsiteX2749" fmla="*/ 2102094 w 5825291"/>
                <a:gd name="connsiteY2749" fmla="*/ 3962292 h 15280806"/>
                <a:gd name="connsiteX2750" fmla="*/ 2075005 w 5825291"/>
                <a:gd name="connsiteY2750" fmla="*/ 3951466 h 15280806"/>
                <a:gd name="connsiteX2751" fmla="*/ 1851522 w 5825291"/>
                <a:gd name="connsiteY2751" fmla="*/ 3841853 h 15280806"/>
                <a:gd name="connsiteX2752" fmla="*/ 1851522 w 5825291"/>
                <a:gd name="connsiteY2752" fmla="*/ 3839147 h 15280806"/>
                <a:gd name="connsiteX2753" fmla="*/ 1850167 w 5825291"/>
                <a:gd name="connsiteY2753" fmla="*/ 3674052 h 15280806"/>
                <a:gd name="connsiteX2754" fmla="*/ 1959877 w 5825291"/>
                <a:gd name="connsiteY2754" fmla="*/ 3652400 h 15280806"/>
                <a:gd name="connsiteX2755" fmla="*/ 2092613 w 5825291"/>
                <a:gd name="connsiteY2755" fmla="*/ 3775545 h 15280806"/>
                <a:gd name="connsiteX2756" fmla="*/ 2110220 w 5825291"/>
                <a:gd name="connsiteY2756" fmla="*/ 3775545 h 15280806"/>
                <a:gd name="connsiteX2757" fmla="*/ 2110220 w 5825291"/>
                <a:gd name="connsiteY2757" fmla="*/ 3757953 h 15280806"/>
                <a:gd name="connsiteX2758" fmla="*/ 2005928 w 5825291"/>
                <a:gd name="connsiteY2758" fmla="*/ 3644280 h 15280806"/>
                <a:gd name="connsiteX2759" fmla="*/ 2126474 w 5825291"/>
                <a:gd name="connsiteY2759" fmla="*/ 3621275 h 15280806"/>
                <a:gd name="connsiteX2760" fmla="*/ 2257854 w 5825291"/>
                <a:gd name="connsiteY2760" fmla="*/ 3744420 h 15280806"/>
                <a:gd name="connsiteX2761" fmla="*/ 2275462 w 5825291"/>
                <a:gd name="connsiteY2761" fmla="*/ 3744420 h 15280806"/>
                <a:gd name="connsiteX2762" fmla="*/ 2275462 w 5825291"/>
                <a:gd name="connsiteY2762" fmla="*/ 3726828 h 15280806"/>
                <a:gd name="connsiteX2763" fmla="*/ 2175233 w 5825291"/>
                <a:gd name="connsiteY2763" fmla="*/ 3613156 h 15280806"/>
                <a:gd name="connsiteX2764" fmla="*/ 2291715 w 5825291"/>
                <a:gd name="connsiteY2764" fmla="*/ 3590151 h 15280806"/>
                <a:gd name="connsiteX2765" fmla="*/ 2424451 w 5825291"/>
                <a:gd name="connsiteY2765" fmla="*/ 3713295 h 15280806"/>
                <a:gd name="connsiteX2766" fmla="*/ 2442058 w 5825291"/>
                <a:gd name="connsiteY2766" fmla="*/ 3713295 h 15280806"/>
                <a:gd name="connsiteX2767" fmla="*/ 2442058 w 5825291"/>
                <a:gd name="connsiteY2767" fmla="*/ 3695703 h 15280806"/>
                <a:gd name="connsiteX2768" fmla="*/ 2385172 w 5825291"/>
                <a:gd name="connsiteY2768" fmla="*/ 3637514 h 15280806"/>
                <a:gd name="connsiteX2769" fmla="*/ 2333703 w 5825291"/>
                <a:gd name="connsiteY2769" fmla="*/ 3583385 h 15280806"/>
                <a:gd name="connsiteX2770" fmla="*/ 2459666 w 5825291"/>
                <a:gd name="connsiteY2770" fmla="*/ 3559026 h 15280806"/>
                <a:gd name="connsiteX2771" fmla="*/ 2612718 w 5825291"/>
                <a:gd name="connsiteY2771" fmla="*/ 3652400 h 15280806"/>
                <a:gd name="connsiteX2772" fmla="*/ 2717010 w 5825291"/>
                <a:gd name="connsiteY2772" fmla="*/ 3495424 h 15280806"/>
                <a:gd name="connsiteX2773" fmla="*/ 2566667 w 5825291"/>
                <a:gd name="connsiteY2773" fmla="*/ 3389871 h 15280806"/>
                <a:gd name="connsiteX2774" fmla="*/ 2454248 w 5825291"/>
                <a:gd name="connsiteY2774" fmla="*/ 3533314 h 15280806"/>
                <a:gd name="connsiteX2775" fmla="*/ 2328285 w 5825291"/>
                <a:gd name="connsiteY2775" fmla="*/ 3557673 h 15280806"/>
                <a:gd name="connsiteX2776" fmla="*/ 2352665 w 5825291"/>
                <a:gd name="connsiteY2776" fmla="*/ 3496777 h 15280806"/>
                <a:gd name="connsiteX2777" fmla="*/ 2386526 w 5825291"/>
                <a:gd name="connsiteY2777" fmla="*/ 3412876 h 15280806"/>
                <a:gd name="connsiteX2778" fmla="*/ 2379754 w 5825291"/>
                <a:gd name="connsiteY2778" fmla="*/ 3397990 h 15280806"/>
                <a:gd name="connsiteX2779" fmla="*/ 2363501 w 5825291"/>
                <a:gd name="connsiteY2779" fmla="*/ 3402050 h 15280806"/>
                <a:gd name="connsiteX2780" fmla="*/ 2286298 w 5825291"/>
                <a:gd name="connsiteY2780" fmla="*/ 3564439 h 15280806"/>
                <a:gd name="connsiteX2781" fmla="*/ 2168461 w 5825291"/>
                <a:gd name="connsiteY2781" fmla="*/ 3587444 h 15280806"/>
                <a:gd name="connsiteX2782" fmla="*/ 2219930 w 5825291"/>
                <a:gd name="connsiteY2782" fmla="*/ 3444000 h 15280806"/>
                <a:gd name="connsiteX2783" fmla="*/ 2213158 w 5825291"/>
                <a:gd name="connsiteY2783" fmla="*/ 3429115 h 15280806"/>
                <a:gd name="connsiteX2784" fmla="*/ 2213158 w 5825291"/>
                <a:gd name="connsiteY2784" fmla="*/ 3429115 h 15280806"/>
                <a:gd name="connsiteX2785" fmla="*/ 2213158 w 5825291"/>
                <a:gd name="connsiteY2785" fmla="*/ 3429115 h 15280806"/>
                <a:gd name="connsiteX2786" fmla="*/ 2198259 w 5825291"/>
                <a:gd name="connsiteY2786" fmla="*/ 3434528 h 15280806"/>
                <a:gd name="connsiteX2787" fmla="*/ 2121056 w 5825291"/>
                <a:gd name="connsiteY2787" fmla="*/ 3596917 h 15280806"/>
                <a:gd name="connsiteX2788" fmla="*/ 2000510 w 5825291"/>
                <a:gd name="connsiteY2788" fmla="*/ 3619922 h 15280806"/>
                <a:gd name="connsiteX2789" fmla="*/ 2022181 w 5825291"/>
                <a:gd name="connsiteY2789" fmla="*/ 3559026 h 15280806"/>
                <a:gd name="connsiteX2790" fmla="*/ 2054688 w 5825291"/>
                <a:gd name="connsiteY2790" fmla="*/ 3475125 h 15280806"/>
                <a:gd name="connsiteX2791" fmla="*/ 2047916 w 5825291"/>
                <a:gd name="connsiteY2791" fmla="*/ 3460240 h 15280806"/>
                <a:gd name="connsiteX2792" fmla="*/ 2046561 w 5825291"/>
                <a:gd name="connsiteY2792" fmla="*/ 3460240 h 15280806"/>
                <a:gd name="connsiteX2793" fmla="*/ 2046561 w 5825291"/>
                <a:gd name="connsiteY2793" fmla="*/ 3460240 h 15280806"/>
                <a:gd name="connsiteX2794" fmla="*/ 2031663 w 5825291"/>
                <a:gd name="connsiteY2794" fmla="*/ 3465652 h 15280806"/>
                <a:gd name="connsiteX2795" fmla="*/ 1954459 w 5825291"/>
                <a:gd name="connsiteY2795" fmla="*/ 3628041 h 15280806"/>
                <a:gd name="connsiteX2796" fmla="*/ 1847458 w 5825291"/>
                <a:gd name="connsiteY2796" fmla="*/ 3648340 h 15280806"/>
                <a:gd name="connsiteX2797" fmla="*/ 1775673 w 5825291"/>
                <a:gd name="connsiteY2797" fmla="*/ 3319502 h 15280806"/>
                <a:gd name="connsiteX2798" fmla="*/ 1871838 w 5825291"/>
                <a:gd name="connsiteY2798" fmla="*/ 3276199 h 15280806"/>
                <a:gd name="connsiteX2799" fmla="*/ 2028954 w 5825291"/>
                <a:gd name="connsiteY2799" fmla="*/ 3366866 h 15280806"/>
                <a:gd name="connsiteX2800" fmla="*/ 2045207 w 5825291"/>
                <a:gd name="connsiteY2800" fmla="*/ 3362806 h 15280806"/>
                <a:gd name="connsiteX2801" fmla="*/ 2041144 w 5825291"/>
                <a:gd name="connsiteY2801" fmla="*/ 3345214 h 15280806"/>
                <a:gd name="connsiteX2802" fmla="*/ 1974776 w 5825291"/>
                <a:gd name="connsiteY2802" fmla="*/ 3300557 h 15280806"/>
                <a:gd name="connsiteX2803" fmla="*/ 1913826 w 5825291"/>
                <a:gd name="connsiteY2803" fmla="*/ 3258606 h 15280806"/>
                <a:gd name="connsiteX2804" fmla="*/ 2026245 w 5825291"/>
                <a:gd name="connsiteY2804" fmla="*/ 3208536 h 15280806"/>
                <a:gd name="connsiteX2805" fmla="*/ 2183360 w 5825291"/>
                <a:gd name="connsiteY2805" fmla="*/ 3299204 h 15280806"/>
                <a:gd name="connsiteX2806" fmla="*/ 2199613 w 5825291"/>
                <a:gd name="connsiteY2806" fmla="*/ 3295144 h 15280806"/>
                <a:gd name="connsiteX2807" fmla="*/ 2195550 w 5825291"/>
                <a:gd name="connsiteY2807" fmla="*/ 3277552 h 15280806"/>
                <a:gd name="connsiteX2808" fmla="*/ 2130537 w 5825291"/>
                <a:gd name="connsiteY2808" fmla="*/ 3231542 h 15280806"/>
                <a:gd name="connsiteX2809" fmla="*/ 2072296 w 5825291"/>
                <a:gd name="connsiteY2809" fmla="*/ 3188238 h 15280806"/>
                <a:gd name="connsiteX2810" fmla="*/ 2182006 w 5825291"/>
                <a:gd name="connsiteY2810" fmla="*/ 3139521 h 15280806"/>
                <a:gd name="connsiteX2811" fmla="*/ 2339121 w 5825291"/>
                <a:gd name="connsiteY2811" fmla="*/ 3228835 h 15280806"/>
                <a:gd name="connsiteX2812" fmla="*/ 2355374 w 5825291"/>
                <a:gd name="connsiteY2812" fmla="*/ 3224775 h 15280806"/>
                <a:gd name="connsiteX2813" fmla="*/ 2351311 w 5825291"/>
                <a:gd name="connsiteY2813" fmla="*/ 3207183 h 15280806"/>
                <a:gd name="connsiteX2814" fmla="*/ 2283589 w 5825291"/>
                <a:gd name="connsiteY2814" fmla="*/ 3162526 h 15280806"/>
                <a:gd name="connsiteX2815" fmla="*/ 2221285 w 5825291"/>
                <a:gd name="connsiteY2815" fmla="*/ 3121929 h 15280806"/>
                <a:gd name="connsiteX2816" fmla="*/ 2339121 w 5825291"/>
                <a:gd name="connsiteY2816" fmla="*/ 3069153 h 15280806"/>
                <a:gd name="connsiteX2817" fmla="*/ 2509780 w 5825291"/>
                <a:gd name="connsiteY2817" fmla="*/ 3124635 h 15280806"/>
                <a:gd name="connsiteX2818" fmla="*/ 2576148 w 5825291"/>
                <a:gd name="connsiteY2818" fmla="*/ 2950067 h 15280806"/>
                <a:gd name="connsiteX2819" fmla="*/ 2402780 w 5825291"/>
                <a:gd name="connsiteY2819" fmla="*/ 2882405 h 15280806"/>
                <a:gd name="connsiteX2820" fmla="*/ 2329640 w 5825291"/>
                <a:gd name="connsiteY2820" fmla="*/ 3046147 h 15280806"/>
                <a:gd name="connsiteX2821" fmla="*/ 2213158 w 5825291"/>
                <a:gd name="connsiteY2821" fmla="*/ 3098924 h 15280806"/>
                <a:gd name="connsiteX2822" fmla="*/ 2222639 w 5825291"/>
                <a:gd name="connsiteY2822" fmla="*/ 3036675 h 15280806"/>
                <a:gd name="connsiteX2823" fmla="*/ 2236183 w 5825291"/>
                <a:gd name="connsiteY2823" fmla="*/ 2947361 h 15280806"/>
                <a:gd name="connsiteX2824" fmla="*/ 2223993 w 5825291"/>
                <a:gd name="connsiteY2824" fmla="*/ 2931122 h 15280806"/>
                <a:gd name="connsiteX2825" fmla="*/ 2211803 w 5825291"/>
                <a:gd name="connsiteY2825" fmla="*/ 2940595 h 15280806"/>
                <a:gd name="connsiteX2826" fmla="*/ 2173879 w 5825291"/>
                <a:gd name="connsiteY2826" fmla="*/ 3116516 h 15280806"/>
                <a:gd name="connsiteX2827" fmla="*/ 2064169 w 5825291"/>
                <a:gd name="connsiteY2827" fmla="*/ 3165233 h 15280806"/>
                <a:gd name="connsiteX2828" fmla="*/ 2070941 w 5825291"/>
                <a:gd name="connsiteY2828" fmla="*/ 3101630 h 15280806"/>
                <a:gd name="connsiteX2829" fmla="*/ 2081777 w 5825291"/>
                <a:gd name="connsiteY2829" fmla="*/ 3013670 h 15280806"/>
                <a:gd name="connsiteX2830" fmla="*/ 2072296 w 5825291"/>
                <a:gd name="connsiteY2830" fmla="*/ 3001490 h 15280806"/>
                <a:gd name="connsiteX2831" fmla="*/ 2057397 w 5825291"/>
                <a:gd name="connsiteY2831" fmla="*/ 3009610 h 15280806"/>
                <a:gd name="connsiteX2832" fmla="*/ 2019473 w 5825291"/>
                <a:gd name="connsiteY2832" fmla="*/ 3185531 h 15280806"/>
                <a:gd name="connsiteX2833" fmla="*/ 1905700 w 5825291"/>
                <a:gd name="connsiteY2833" fmla="*/ 3235601 h 15280806"/>
                <a:gd name="connsiteX2834" fmla="*/ 1911117 w 5825291"/>
                <a:gd name="connsiteY2834" fmla="*/ 3189591 h 15280806"/>
                <a:gd name="connsiteX2835" fmla="*/ 1924662 w 5825291"/>
                <a:gd name="connsiteY2835" fmla="*/ 3085391 h 15280806"/>
                <a:gd name="connsiteX2836" fmla="*/ 1909763 w 5825291"/>
                <a:gd name="connsiteY2836" fmla="*/ 3069153 h 15280806"/>
                <a:gd name="connsiteX2837" fmla="*/ 1898927 w 5825291"/>
                <a:gd name="connsiteY2837" fmla="*/ 3078625 h 15280806"/>
                <a:gd name="connsiteX2838" fmla="*/ 1861003 w 5825291"/>
                <a:gd name="connsiteY2838" fmla="*/ 3254547 h 15280806"/>
                <a:gd name="connsiteX2839" fmla="*/ 1764837 w 5825291"/>
                <a:gd name="connsiteY2839" fmla="*/ 3296497 h 15280806"/>
                <a:gd name="connsiteX2840" fmla="*/ 1610431 w 5825291"/>
                <a:gd name="connsiteY2840" fmla="*/ 3016376 h 15280806"/>
                <a:gd name="connsiteX2841" fmla="*/ 2196905 w 5825291"/>
                <a:gd name="connsiteY2841" fmla="*/ 2600931 h 15280806"/>
                <a:gd name="connsiteX2842" fmla="*/ 2272753 w 5825291"/>
                <a:gd name="connsiteY2842" fmla="*/ 2124590 h 15280806"/>
                <a:gd name="connsiteX2843" fmla="*/ 1795990 w 5825291"/>
                <a:gd name="connsiteY2843" fmla="*/ 2200371 h 15280806"/>
                <a:gd name="connsiteX2844" fmla="*/ 1380176 w 5825291"/>
                <a:gd name="connsiteY2844" fmla="*/ 2786325 h 15280806"/>
                <a:gd name="connsiteX2845" fmla="*/ 1099807 w 5825291"/>
                <a:gd name="connsiteY2845" fmla="*/ 2632055 h 15280806"/>
                <a:gd name="connsiteX2846" fmla="*/ 1141794 w 5825291"/>
                <a:gd name="connsiteY2846" fmla="*/ 2535975 h 15280806"/>
                <a:gd name="connsiteX2847" fmla="*/ 1317872 w 5825291"/>
                <a:gd name="connsiteY2847" fmla="*/ 2498085 h 15280806"/>
                <a:gd name="connsiteX2848" fmla="*/ 1327353 w 5825291"/>
                <a:gd name="connsiteY2848" fmla="*/ 2487259 h 15280806"/>
                <a:gd name="connsiteX2849" fmla="*/ 1311100 w 5825291"/>
                <a:gd name="connsiteY2849" fmla="*/ 2472373 h 15280806"/>
                <a:gd name="connsiteX2850" fmla="*/ 1206808 w 5825291"/>
                <a:gd name="connsiteY2850" fmla="*/ 2485905 h 15280806"/>
                <a:gd name="connsiteX2851" fmla="*/ 1160757 w 5825291"/>
                <a:gd name="connsiteY2851" fmla="*/ 2491318 h 15280806"/>
                <a:gd name="connsiteX2852" fmla="*/ 1210871 w 5825291"/>
                <a:gd name="connsiteY2852" fmla="*/ 2377646 h 15280806"/>
                <a:gd name="connsiteX2853" fmla="*/ 1386948 w 5825291"/>
                <a:gd name="connsiteY2853" fmla="*/ 2339755 h 15280806"/>
                <a:gd name="connsiteX2854" fmla="*/ 1395075 w 5825291"/>
                <a:gd name="connsiteY2854" fmla="*/ 2324870 h 15280806"/>
                <a:gd name="connsiteX2855" fmla="*/ 1382885 w 5825291"/>
                <a:gd name="connsiteY2855" fmla="*/ 2315397 h 15280806"/>
                <a:gd name="connsiteX2856" fmla="*/ 1294846 w 5825291"/>
                <a:gd name="connsiteY2856" fmla="*/ 2326223 h 15280806"/>
                <a:gd name="connsiteX2857" fmla="*/ 1231188 w 5825291"/>
                <a:gd name="connsiteY2857" fmla="*/ 2332989 h 15280806"/>
                <a:gd name="connsiteX2858" fmla="*/ 1279947 w 5825291"/>
                <a:gd name="connsiteY2858" fmla="*/ 2223376 h 15280806"/>
                <a:gd name="connsiteX2859" fmla="*/ 1456025 w 5825291"/>
                <a:gd name="connsiteY2859" fmla="*/ 2185486 h 15280806"/>
                <a:gd name="connsiteX2860" fmla="*/ 1465506 w 5825291"/>
                <a:gd name="connsiteY2860" fmla="*/ 2173306 h 15280806"/>
                <a:gd name="connsiteX2861" fmla="*/ 1449253 w 5825291"/>
                <a:gd name="connsiteY2861" fmla="*/ 2161127 h 15280806"/>
                <a:gd name="connsiteX2862" fmla="*/ 1359859 w 5825291"/>
                <a:gd name="connsiteY2862" fmla="*/ 2174660 h 15280806"/>
                <a:gd name="connsiteX2863" fmla="*/ 1297555 w 5825291"/>
                <a:gd name="connsiteY2863" fmla="*/ 2184132 h 15280806"/>
                <a:gd name="connsiteX2864" fmla="*/ 1350378 w 5825291"/>
                <a:gd name="connsiteY2864" fmla="*/ 2067754 h 15280806"/>
                <a:gd name="connsiteX2865" fmla="*/ 1514266 w 5825291"/>
                <a:gd name="connsiteY2865" fmla="*/ 1994679 h 15280806"/>
                <a:gd name="connsiteX2866" fmla="*/ 1446544 w 5825291"/>
                <a:gd name="connsiteY2866" fmla="*/ 1821464 h 15280806"/>
                <a:gd name="connsiteX2867" fmla="*/ 1271821 w 5825291"/>
                <a:gd name="connsiteY2867" fmla="*/ 1887772 h 15280806"/>
                <a:gd name="connsiteX2868" fmla="*/ 1327353 w 5825291"/>
                <a:gd name="connsiteY2868" fmla="*/ 2058281 h 15280806"/>
                <a:gd name="connsiteX2869" fmla="*/ 1274530 w 5825291"/>
                <a:gd name="connsiteY2869" fmla="*/ 2176013 h 15280806"/>
                <a:gd name="connsiteX2870" fmla="*/ 1232542 w 5825291"/>
                <a:gd name="connsiteY2870" fmla="*/ 2113764 h 15280806"/>
                <a:gd name="connsiteX2871" fmla="*/ 1187845 w 5825291"/>
                <a:gd name="connsiteY2871" fmla="*/ 2046102 h 15280806"/>
                <a:gd name="connsiteX2872" fmla="*/ 1170238 w 5825291"/>
                <a:gd name="connsiteY2872" fmla="*/ 2042042 h 15280806"/>
                <a:gd name="connsiteX2873" fmla="*/ 1166174 w 5825291"/>
                <a:gd name="connsiteY2873" fmla="*/ 2058281 h 15280806"/>
                <a:gd name="connsiteX2874" fmla="*/ 1255568 w 5825291"/>
                <a:gd name="connsiteY2874" fmla="*/ 2215257 h 15280806"/>
                <a:gd name="connsiteX2875" fmla="*/ 1206808 w 5825291"/>
                <a:gd name="connsiteY2875" fmla="*/ 2324870 h 15280806"/>
                <a:gd name="connsiteX2876" fmla="*/ 1163465 w 5825291"/>
                <a:gd name="connsiteY2876" fmla="*/ 2266680 h 15280806"/>
                <a:gd name="connsiteX2877" fmla="*/ 1117414 w 5825291"/>
                <a:gd name="connsiteY2877" fmla="*/ 2201725 h 15280806"/>
                <a:gd name="connsiteX2878" fmla="*/ 1099807 w 5825291"/>
                <a:gd name="connsiteY2878" fmla="*/ 2197665 h 15280806"/>
                <a:gd name="connsiteX2879" fmla="*/ 1095743 w 5825291"/>
                <a:gd name="connsiteY2879" fmla="*/ 2213904 h 15280806"/>
                <a:gd name="connsiteX2880" fmla="*/ 1186491 w 5825291"/>
                <a:gd name="connsiteY2880" fmla="*/ 2370880 h 15280806"/>
                <a:gd name="connsiteX2881" fmla="*/ 1136377 w 5825291"/>
                <a:gd name="connsiteY2881" fmla="*/ 2483199 h 15280806"/>
                <a:gd name="connsiteX2882" fmla="*/ 1094389 w 5825291"/>
                <a:gd name="connsiteY2882" fmla="*/ 2422303 h 15280806"/>
                <a:gd name="connsiteX2883" fmla="*/ 1049692 w 5825291"/>
                <a:gd name="connsiteY2883" fmla="*/ 2355994 h 15280806"/>
                <a:gd name="connsiteX2884" fmla="*/ 1032085 w 5825291"/>
                <a:gd name="connsiteY2884" fmla="*/ 2351934 h 15280806"/>
                <a:gd name="connsiteX2885" fmla="*/ 1028021 w 5825291"/>
                <a:gd name="connsiteY2885" fmla="*/ 2368173 h 15280806"/>
                <a:gd name="connsiteX2886" fmla="*/ 1118769 w 5825291"/>
                <a:gd name="connsiteY2886" fmla="*/ 2525149 h 15280806"/>
                <a:gd name="connsiteX2887" fmla="*/ 1075427 w 5825291"/>
                <a:gd name="connsiteY2887" fmla="*/ 2621230 h 15280806"/>
                <a:gd name="connsiteX2888" fmla="*/ 746297 w 5825291"/>
                <a:gd name="connsiteY2888" fmla="*/ 2549508 h 15280806"/>
                <a:gd name="connsiteX2889" fmla="*/ 766614 w 5825291"/>
                <a:gd name="connsiteY2889" fmla="*/ 2442602 h 15280806"/>
                <a:gd name="connsiteX2890" fmla="*/ 929147 w 5825291"/>
                <a:gd name="connsiteY2890" fmla="*/ 2365467 h 15280806"/>
                <a:gd name="connsiteX2891" fmla="*/ 934565 w 5825291"/>
                <a:gd name="connsiteY2891" fmla="*/ 2350581 h 15280806"/>
                <a:gd name="connsiteX2892" fmla="*/ 934565 w 5825291"/>
                <a:gd name="connsiteY2892" fmla="*/ 2350581 h 15280806"/>
                <a:gd name="connsiteX2893" fmla="*/ 934565 w 5825291"/>
                <a:gd name="connsiteY2893" fmla="*/ 2349228 h 15280806"/>
                <a:gd name="connsiteX2894" fmla="*/ 919666 w 5825291"/>
                <a:gd name="connsiteY2894" fmla="*/ 2342462 h 15280806"/>
                <a:gd name="connsiteX2895" fmla="*/ 835691 w 5825291"/>
                <a:gd name="connsiteY2895" fmla="*/ 2374939 h 15280806"/>
                <a:gd name="connsiteX2896" fmla="*/ 774741 w 5825291"/>
                <a:gd name="connsiteY2896" fmla="*/ 2396591 h 15280806"/>
                <a:gd name="connsiteX2897" fmla="*/ 797766 w 5825291"/>
                <a:gd name="connsiteY2897" fmla="*/ 2276153 h 15280806"/>
                <a:gd name="connsiteX2898" fmla="*/ 960299 w 5825291"/>
                <a:gd name="connsiteY2898" fmla="*/ 2199018 h 15280806"/>
                <a:gd name="connsiteX2899" fmla="*/ 965717 w 5825291"/>
                <a:gd name="connsiteY2899" fmla="*/ 2184132 h 15280806"/>
                <a:gd name="connsiteX2900" fmla="*/ 965717 w 5825291"/>
                <a:gd name="connsiteY2900" fmla="*/ 2184132 h 15280806"/>
                <a:gd name="connsiteX2901" fmla="*/ 965717 w 5825291"/>
                <a:gd name="connsiteY2901" fmla="*/ 2184132 h 15280806"/>
                <a:gd name="connsiteX2902" fmla="*/ 950818 w 5825291"/>
                <a:gd name="connsiteY2902" fmla="*/ 2177366 h 15280806"/>
                <a:gd name="connsiteX2903" fmla="*/ 807247 w 5825291"/>
                <a:gd name="connsiteY2903" fmla="*/ 2228789 h 15280806"/>
                <a:gd name="connsiteX2904" fmla="*/ 830273 w 5825291"/>
                <a:gd name="connsiteY2904" fmla="*/ 2111057 h 15280806"/>
                <a:gd name="connsiteX2905" fmla="*/ 992806 w 5825291"/>
                <a:gd name="connsiteY2905" fmla="*/ 2033922 h 15280806"/>
                <a:gd name="connsiteX2906" fmla="*/ 996869 w 5825291"/>
                <a:gd name="connsiteY2906" fmla="*/ 2017684 h 15280806"/>
                <a:gd name="connsiteX2907" fmla="*/ 981970 w 5825291"/>
                <a:gd name="connsiteY2907" fmla="*/ 2010917 h 15280806"/>
                <a:gd name="connsiteX2908" fmla="*/ 897995 w 5825291"/>
                <a:gd name="connsiteY2908" fmla="*/ 2044748 h 15280806"/>
                <a:gd name="connsiteX2909" fmla="*/ 837045 w 5825291"/>
                <a:gd name="connsiteY2909" fmla="*/ 2069107 h 15280806"/>
                <a:gd name="connsiteX2910" fmla="*/ 861425 w 5825291"/>
                <a:gd name="connsiteY2910" fmla="*/ 1943255 h 15280806"/>
                <a:gd name="connsiteX2911" fmla="*/ 1004996 w 5825291"/>
                <a:gd name="connsiteY2911" fmla="*/ 1830936 h 15280806"/>
                <a:gd name="connsiteX2912" fmla="*/ 900704 w 5825291"/>
                <a:gd name="connsiteY2912" fmla="*/ 1680726 h 15280806"/>
                <a:gd name="connsiteX2913" fmla="*/ 743589 w 5825291"/>
                <a:gd name="connsiteY2913" fmla="*/ 1784926 h 15280806"/>
                <a:gd name="connsiteX2914" fmla="*/ 837045 w 5825291"/>
                <a:gd name="connsiteY2914" fmla="*/ 1937842 h 15280806"/>
                <a:gd name="connsiteX2915" fmla="*/ 812665 w 5825291"/>
                <a:gd name="connsiteY2915" fmla="*/ 2063694 h 15280806"/>
                <a:gd name="connsiteX2916" fmla="*/ 758487 w 5825291"/>
                <a:gd name="connsiteY2916" fmla="*/ 2012271 h 15280806"/>
                <a:gd name="connsiteX2917" fmla="*/ 700246 w 5825291"/>
                <a:gd name="connsiteY2917" fmla="*/ 1955434 h 15280806"/>
                <a:gd name="connsiteX2918" fmla="*/ 682639 w 5825291"/>
                <a:gd name="connsiteY2918" fmla="*/ 1955434 h 15280806"/>
                <a:gd name="connsiteX2919" fmla="*/ 682639 w 5825291"/>
                <a:gd name="connsiteY2919" fmla="*/ 1973027 h 15280806"/>
                <a:gd name="connsiteX2920" fmla="*/ 805893 w 5825291"/>
                <a:gd name="connsiteY2920" fmla="*/ 2105644 h 15280806"/>
                <a:gd name="connsiteX2921" fmla="*/ 782867 w 5825291"/>
                <a:gd name="connsiteY2921" fmla="*/ 2222023 h 15280806"/>
                <a:gd name="connsiteX2922" fmla="*/ 669094 w 5825291"/>
                <a:gd name="connsiteY2922" fmla="*/ 2121883 h 15280806"/>
                <a:gd name="connsiteX2923" fmla="*/ 651486 w 5825291"/>
                <a:gd name="connsiteY2923" fmla="*/ 2121883 h 15280806"/>
                <a:gd name="connsiteX2924" fmla="*/ 651486 w 5825291"/>
                <a:gd name="connsiteY2924" fmla="*/ 2139475 h 15280806"/>
                <a:gd name="connsiteX2925" fmla="*/ 774741 w 5825291"/>
                <a:gd name="connsiteY2925" fmla="*/ 2270740 h 15280806"/>
                <a:gd name="connsiteX2926" fmla="*/ 751715 w 5825291"/>
                <a:gd name="connsiteY2926" fmla="*/ 2391178 h 15280806"/>
                <a:gd name="connsiteX2927" fmla="*/ 637942 w 5825291"/>
                <a:gd name="connsiteY2927" fmla="*/ 2286979 h 15280806"/>
                <a:gd name="connsiteX2928" fmla="*/ 620334 w 5825291"/>
                <a:gd name="connsiteY2928" fmla="*/ 2286979 h 15280806"/>
                <a:gd name="connsiteX2929" fmla="*/ 620334 w 5825291"/>
                <a:gd name="connsiteY2929" fmla="*/ 2304571 h 15280806"/>
                <a:gd name="connsiteX2930" fmla="*/ 743589 w 5825291"/>
                <a:gd name="connsiteY2930" fmla="*/ 2437189 h 15280806"/>
                <a:gd name="connsiteX2931" fmla="*/ 721917 w 5825291"/>
                <a:gd name="connsiteY2931" fmla="*/ 2546801 h 15280806"/>
                <a:gd name="connsiteX2932" fmla="*/ 556676 w 5825291"/>
                <a:gd name="connsiteY2932" fmla="*/ 2545448 h 15280806"/>
                <a:gd name="connsiteX2933" fmla="*/ 553967 w 5825291"/>
                <a:gd name="connsiteY2933" fmla="*/ 2545448 h 15280806"/>
                <a:gd name="connsiteX2934" fmla="*/ 444257 w 5825291"/>
                <a:gd name="connsiteY2934" fmla="*/ 2322163 h 15280806"/>
                <a:gd name="connsiteX2935" fmla="*/ 433421 w 5825291"/>
                <a:gd name="connsiteY2935" fmla="*/ 2295098 h 15280806"/>
                <a:gd name="connsiteX2936" fmla="*/ 895286 w 5825291"/>
                <a:gd name="connsiteY2936" fmla="*/ 1385720 h 15280806"/>
                <a:gd name="connsiteX2937" fmla="*/ 1986966 w 5825291"/>
                <a:gd name="connsiteY2937" fmla="*/ 1132663 h 15280806"/>
                <a:gd name="connsiteX2938" fmla="*/ 2488110 w 5825291"/>
                <a:gd name="connsiteY2938" fmla="*/ 3548200 h 15280806"/>
                <a:gd name="connsiteX2939" fmla="*/ 2485401 w 5825291"/>
                <a:gd name="connsiteY2939" fmla="*/ 3538727 h 15280806"/>
                <a:gd name="connsiteX2940" fmla="*/ 2680440 w 5825291"/>
                <a:gd name="connsiteY2940" fmla="*/ 3502190 h 15280806"/>
                <a:gd name="connsiteX2941" fmla="*/ 2605946 w 5825291"/>
                <a:gd name="connsiteY2941" fmla="*/ 3615862 h 15280806"/>
                <a:gd name="connsiteX2942" fmla="*/ 2488110 w 5825291"/>
                <a:gd name="connsiteY2942" fmla="*/ 3548200 h 15280806"/>
                <a:gd name="connsiteX2943" fmla="*/ 2358083 w 5825291"/>
                <a:gd name="connsiteY2943" fmla="*/ 3048854 h 15280806"/>
                <a:gd name="connsiteX2944" fmla="*/ 2352665 w 5825291"/>
                <a:gd name="connsiteY2944" fmla="*/ 3032615 h 15280806"/>
                <a:gd name="connsiteX2945" fmla="*/ 2398716 w 5825291"/>
                <a:gd name="connsiteY2945" fmla="*/ 2921649 h 15280806"/>
                <a:gd name="connsiteX2946" fmla="*/ 2538224 w 5825291"/>
                <a:gd name="connsiteY2946" fmla="*/ 2967659 h 15280806"/>
                <a:gd name="connsiteX2947" fmla="*/ 2488110 w 5825291"/>
                <a:gd name="connsiteY2947" fmla="*/ 3098924 h 15280806"/>
                <a:gd name="connsiteX2948" fmla="*/ 2358083 w 5825291"/>
                <a:gd name="connsiteY2948" fmla="*/ 3048854 h 15280806"/>
                <a:gd name="connsiteX2949" fmla="*/ 1369341 w 5825291"/>
                <a:gd name="connsiteY2949" fmla="*/ 2048808 h 15280806"/>
                <a:gd name="connsiteX2950" fmla="*/ 1353087 w 5825291"/>
                <a:gd name="connsiteY2950" fmla="*/ 2043395 h 15280806"/>
                <a:gd name="connsiteX2951" fmla="*/ 1302973 w 5825291"/>
                <a:gd name="connsiteY2951" fmla="*/ 1912131 h 15280806"/>
                <a:gd name="connsiteX2952" fmla="*/ 1434354 w 5825291"/>
                <a:gd name="connsiteY2952" fmla="*/ 1862061 h 15280806"/>
                <a:gd name="connsiteX2953" fmla="*/ 1480405 w 5825291"/>
                <a:gd name="connsiteY2953" fmla="*/ 2001445 h 15280806"/>
                <a:gd name="connsiteX2954" fmla="*/ 1369341 w 5825291"/>
                <a:gd name="connsiteY2954" fmla="*/ 2048808 h 15280806"/>
                <a:gd name="connsiteX2955" fmla="*/ 861425 w 5825291"/>
                <a:gd name="connsiteY2955" fmla="*/ 1917544 h 15280806"/>
                <a:gd name="connsiteX2956" fmla="*/ 851944 w 5825291"/>
                <a:gd name="connsiteY2956" fmla="*/ 1914837 h 15280806"/>
                <a:gd name="connsiteX2957" fmla="*/ 782867 w 5825291"/>
                <a:gd name="connsiteY2957" fmla="*/ 1795752 h 15280806"/>
                <a:gd name="connsiteX2958" fmla="*/ 896640 w 5825291"/>
                <a:gd name="connsiteY2958" fmla="*/ 1721324 h 15280806"/>
                <a:gd name="connsiteX2959" fmla="*/ 861425 w 5825291"/>
                <a:gd name="connsiteY2959" fmla="*/ 1917544 h 15280806"/>
                <a:gd name="connsiteX2960" fmla="*/ 1384239 w 5825291"/>
                <a:gd name="connsiteY2960" fmla="*/ 1094773 h 15280806"/>
                <a:gd name="connsiteX2961" fmla="*/ 1384239 w 5825291"/>
                <a:gd name="connsiteY2961" fmla="*/ 1094773 h 15280806"/>
                <a:gd name="connsiteX2962" fmla="*/ 1384239 w 5825291"/>
                <a:gd name="connsiteY2962" fmla="*/ 1094773 h 15280806"/>
                <a:gd name="connsiteX2963" fmla="*/ 1384239 w 5825291"/>
                <a:gd name="connsiteY2963" fmla="*/ 1094773 h 15280806"/>
                <a:gd name="connsiteX2964" fmla="*/ 1331416 w 5825291"/>
                <a:gd name="connsiteY2964" fmla="*/ 1036583 h 15280806"/>
                <a:gd name="connsiteX2965" fmla="*/ 1320581 w 5825291"/>
                <a:gd name="connsiteY2965" fmla="*/ 1138076 h 15280806"/>
                <a:gd name="connsiteX2966" fmla="*/ 1316517 w 5825291"/>
                <a:gd name="connsiteY2966" fmla="*/ 1139430 h 15280806"/>
                <a:gd name="connsiteX2967" fmla="*/ 1274530 w 5825291"/>
                <a:gd name="connsiteY2967" fmla="*/ 1135370 h 15280806"/>
                <a:gd name="connsiteX2968" fmla="*/ 1331416 w 5825291"/>
                <a:gd name="connsiteY2968" fmla="*/ 1036583 h 15280806"/>
                <a:gd name="connsiteX2969" fmla="*/ 1124187 w 5825291"/>
                <a:gd name="connsiteY2969" fmla="*/ 1031170 h 15280806"/>
                <a:gd name="connsiteX2970" fmla="*/ 1128250 w 5825291"/>
                <a:gd name="connsiteY2970" fmla="*/ 1031170 h 15280806"/>
                <a:gd name="connsiteX2971" fmla="*/ 1172947 w 5825291"/>
                <a:gd name="connsiteY2971" fmla="*/ 1041996 h 15280806"/>
                <a:gd name="connsiteX2972" fmla="*/ 1204099 w 5825291"/>
                <a:gd name="connsiteY2972" fmla="*/ 1155669 h 15280806"/>
                <a:gd name="connsiteX2973" fmla="*/ 1090326 w 5825291"/>
                <a:gd name="connsiteY2973" fmla="*/ 1186793 h 15280806"/>
                <a:gd name="connsiteX2974" fmla="*/ 1059173 w 5825291"/>
                <a:gd name="connsiteY2974" fmla="*/ 1073121 h 15280806"/>
                <a:gd name="connsiteX2975" fmla="*/ 1124187 w 5825291"/>
                <a:gd name="connsiteY2975" fmla="*/ 1031170 h 15280806"/>
                <a:gd name="connsiteX2976" fmla="*/ 1023958 w 5825291"/>
                <a:gd name="connsiteY2976" fmla="*/ 1101539 h 15280806"/>
                <a:gd name="connsiteX2977" fmla="*/ 1022603 w 5825291"/>
                <a:gd name="connsiteY2977" fmla="*/ 1098832 h 15280806"/>
                <a:gd name="connsiteX2978" fmla="*/ 1025312 w 5825291"/>
                <a:gd name="connsiteY2978" fmla="*/ 1097479 h 15280806"/>
                <a:gd name="connsiteX2979" fmla="*/ 1023958 w 5825291"/>
                <a:gd name="connsiteY2979" fmla="*/ 1101539 h 15280806"/>
                <a:gd name="connsiteX2980" fmla="*/ 644714 w 5825291"/>
                <a:gd name="connsiteY2980" fmla="*/ 1165141 h 15280806"/>
                <a:gd name="connsiteX2981" fmla="*/ 644714 w 5825291"/>
                <a:gd name="connsiteY2981" fmla="*/ 1165141 h 15280806"/>
                <a:gd name="connsiteX2982" fmla="*/ 643360 w 5825291"/>
                <a:gd name="connsiteY2982" fmla="*/ 1166494 h 15280806"/>
                <a:gd name="connsiteX2983" fmla="*/ 644714 w 5825291"/>
                <a:gd name="connsiteY2983" fmla="*/ 1165141 h 15280806"/>
                <a:gd name="connsiteX2984" fmla="*/ 805893 w 5825291"/>
                <a:gd name="connsiteY2984" fmla="*/ 1124544 h 15280806"/>
                <a:gd name="connsiteX2985" fmla="*/ 965717 w 5825291"/>
                <a:gd name="connsiteY2985" fmla="*/ 1081240 h 15280806"/>
                <a:gd name="connsiteX2986" fmla="*/ 1009059 w 5825291"/>
                <a:gd name="connsiteY2986" fmla="*/ 1240923 h 15280806"/>
                <a:gd name="connsiteX2987" fmla="*/ 849235 w 5825291"/>
                <a:gd name="connsiteY2987" fmla="*/ 1284227 h 15280806"/>
                <a:gd name="connsiteX2988" fmla="*/ 805893 w 5825291"/>
                <a:gd name="connsiteY2988" fmla="*/ 1124544 h 15280806"/>
                <a:gd name="connsiteX2989" fmla="*/ 425295 w 5825291"/>
                <a:gd name="connsiteY2989" fmla="*/ 1037936 h 15280806"/>
                <a:gd name="connsiteX2990" fmla="*/ 425295 w 5825291"/>
                <a:gd name="connsiteY2990" fmla="*/ 1037936 h 15280806"/>
                <a:gd name="connsiteX2991" fmla="*/ 425295 w 5825291"/>
                <a:gd name="connsiteY2991" fmla="*/ 1037936 h 15280806"/>
                <a:gd name="connsiteX2992" fmla="*/ 425295 w 5825291"/>
                <a:gd name="connsiteY2992" fmla="*/ 1037936 h 15280806"/>
                <a:gd name="connsiteX2993" fmla="*/ 345383 w 5825291"/>
                <a:gd name="connsiteY2993" fmla="*/ 989220 h 15280806"/>
                <a:gd name="connsiteX2994" fmla="*/ 398206 w 5825291"/>
                <a:gd name="connsiteY2994" fmla="*/ 1184087 h 15280806"/>
                <a:gd name="connsiteX2995" fmla="*/ 203166 w 5825291"/>
                <a:gd name="connsiteY2995" fmla="*/ 1236863 h 15280806"/>
                <a:gd name="connsiteX2996" fmla="*/ 150343 w 5825291"/>
                <a:gd name="connsiteY2996" fmla="*/ 1041996 h 15280806"/>
                <a:gd name="connsiteX2997" fmla="*/ 345383 w 5825291"/>
                <a:gd name="connsiteY2997" fmla="*/ 989220 h 15280806"/>
                <a:gd name="connsiteX2998" fmla="*/ 329129 w 5825291"/>
                <a:gd name="connsiteY2998" fmla="*/ 954036 h 15280806"/>
                <a:gd name="connsiteX2999" fmla="*/ 326420 w 5825291"/>
                <a:gd name="connsiteY2999" fmla="*/ 952682 h 15280806"/>
                <a:gd name="connsiteX3000" fmla="*/ 327775 w 5825291"/>
                <a:gd name="connsiteY3000" fmla="*/ 952682 h 15280806"/>
                <a:gd name="connsiteX3001" fmla="*/ 329129 w 5825291"/>
                <a:gd name="connsiteY3001" fmla="*/ 954036 h 15280806"/>
                <a:gd name="connsiteX3002" fmla="*/ 337256 w 5825291"/>
                <a:gd name="connsiteY3002" fmla="*/ 718571 h 15280806"/>
                <a:gd name="connsiteX3003" fmla="*/ 380598 w 5825291"/>
                <a:gd name="connsiteY3003" fmla="*/ 878254 h 15280806"/>
                <a:gd name="connsiteX3004" fmla="*/ 220774 w 5825291"/>
                <a:gd name="connsiteY3004" fmla="*/ 921558 h 15280806"/>
                <a:gd name="connsiteX3005" fmla="*/ 177432 w 5825291"/>
                <a:gd name="connsiteY3005" fmla="*/ 761875 h 15280806"/>
                <a:gd name="connsiteX3006" fmla="*/ 337256 w 5825291"/>
                <a:gd name="connsiteY3006" fmla="*/ 718571 h 15280806"/>
                <a:gd name="connsiteX3007" fmla="*/ 293914 w 5825291"/>
                <a:gd name="connsiteY3007" fmla="*/ 677974 h 15280806"/>
                <a:gd name="connsiteX3008" fmla="*/ 291205 w 5825291"/>
                <a:gd name="connsiteY3008" fmla="*/ 677974 h 15280806"/>
                <a:gd name="connsiteX3009" fmla="*/ 295268 w 5825291"/>
                <a:gd name="connsiteY3009" fmla="*/ 675268 h 15280806"/>
                <a:gd name="connsiteX3010" fmla="*/ 293914 w 5825291"/>
                <a:gd name="connsiteY3010" fmla="*/ 677974 h 15280806"/>
                <a:gd name="connsiteX3011" fmla="*/ 268179 w 5825291"/>
                <a:gd name="connsiteY3011" fmla="*/ 518292 h 15280806"/>
                <a:gd name="connsiteX3012" fmla="*/ 299332 w 5825291"/>
                <a:gd name="connsiteY3012" fmla="*/ 631964 h 15280806"/>
                <a:gd name="connsiteX3013" fmla="*/ 185559 w 5825291"/>
                <a:gd name="connsiteY3013" fmla="*/ 663089 h 15280806"/>
                <a:gd name="connsiteX3014" fmla="*/ 154406 w 5825291"/>
                <a:gd name="connsiteY3014" fmla="*/ 549416 h 15280806"/>
                <a:gd name="connsiteX3015" fmla="*/ 268179 w 5825291"/>
                <a:gd name="connsiteY3015" fmla="*/ 518292 h 15280806"/>
                <a:gd name="connsiteX3016" fmla="*/ 192331 w 5825291"/>
                <a:gd name="connsiteY3016" fmla="*/ 380261 h 15280806"/>
                <a:gd name="connsiteX3017" fmla="*/ 135444 w 5825291"/>
                <a:gd name="connsiteY3017" fmla="*/ 479048 h 15280806"/>
                <a:gd name="connsiteX3018" fmla="*/ 111064 w 5825291"/>
                <a:gd name="connsiteY3018" fmla="*/ 445217 h 15280806"/>
                <a:gd name="connsiteX3019" fmla="*/ 109710 w 5825291"/>
                <a:gd name="connsiteY3019" fmla="*/ 441157 h 15280806"/>
                <a:gd name="connsiteX3020" fmla="*/ 192331 w 5825291"/>
                <a:gd name="connsiteY3020" fmla="*/ 380261 h 15280806"/>
                <a:gd name="connsiteX3021" fmla="*/ 115128 w 5825291"/>
                <a:gd name="connsiteY3021" fmla="*/ 364022 h 15280806"/>
                <a:gd name="connsiteX3022" fmla="*/ 115128 w 5825291"/>
                <a:gd name="connsiteY3022" fmla="*/ 364022 h 15280806"/>
                <a:gd name="connsiteX3023" fmla="*/ 115128 w 5825291"/>
                <a:gd name="connsiteY3023" fmla="*/ 364022 h 15280806"/>
                <a:gd name="connsiteX3024" fmla="*/ 115128 w 5825291"/>
                <a:gd name="connsiteY3024" fmla="*/ 364022 h 15280806"/>
                <a:gd name="connsiteX3025" fmla="*/ 65013 w 5825291"/>
                <a:gd name="connsiteY3025" fmla="*/ 185394 h 15280806"/>
                <a:gd name="connsiteX3026" fmla="*/ 65013 w 5825291"/>
                <a:gd name="connsiteY3026" fmla="*/ 185394 h 15280806"/>
                <a:gd name="connsiteX3027" fmla="*/ 62304 w 5825291"/>
                <a:gd name="connsiteY3027" fmla="*/ 182688 h 15280806"/>
                <a:gd name="connsiteX3028" fmla="*/ 65013 w 5825291"/>
                <a:gd name="connsiteY3028" fmla="*/ 185394 h 1528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</a:cxnLst>
              <a:rect l="l" t="t" r="r" b="b"/>
              <a:pathLst>
                <a:path w="5825291" h="15280806">
                  <a:moveTo>
                    <a:pt x="97520" y="975687"/>
                  </a:moveTo>
                  <a:cubicBezTo>
                    <a:pt x="82621" y="1101539"/>
                    <a:pt x="50114" y="1224684"/>
                    <a:pt x="0" y="1337003"/>
                  </a:cubicBezTo>
                  <a:lnTo>
                    <a:pt x="0" y="1491273"/>
                  </a:lnTo>
                  <a:cubicBezTo>
                    <a:pt x="14899" y="1488566"/>
                    <a:pt x="31152" y="1491273"/>
                    <a:pt x="44697" y="1499392"/>
                  </a:cubicBezTo>
                  <a:cubicBezTo>
                    <a:pt x="77203" y="1518337"/>
                    <a:pt x="89393" y="1561641"/>
                    <a:pt x="70431" y="1594119"/>
                  </a:cubicBezTo>
                  <a:cubicBezTo>
                    <a:pt x="55532" y="1619830"/>
                    <a:pt x="27089" y="1630656"/>
                    <a:pt x="0" y="1626597"/>
                  </a:cubicBezTo>
                  <a:lnTo>
                    <a:pt x="0" y="1747035"/>
                  </a:lnTo>
                  <a:cubicBezTo>
                    <a:pt x="89393" y="1702378"/>
                    <a:pt x="174723" y="1648249"/>
                    <a:pt x="254635" y="1585999"/>
                  </a:cubicBezTo>
                  <a:cubicBezTo>
                    <a:pt x="235673" y="1721324"/>
                    <a:pt x="234318" y="1856648"/>
                    <a:pt x="251926" y="1990619"/>
                  </a:cubicBezTo>
                  <a:cubicBezTo>
                    <a:pt x="209938" y="1994679"/>
                    <a:pt x="169305" y="1998738"/>
                    <a:pt x="127318" y="2004151"/>
                  </a:cubicBezTo>
                  <a:lnTo>
                    <a:pt x="130026" y="2028510"/>
                  </a:lnTo>
                  <a:cubicBezTo>
                    <a:pt x="172014" y="2024450"/>
                    <a:pt x="212647" y="2019037"/>
                    <a:pt x="254635" y="2014977"/>
                  </a:cubicBezTo>
                  <a:cubicBezTo>
                    <a:pt x="258698" y="2044748"/>
                    <a:pt x="264116" y="2074520"/>
                    <a:pt x="270888" y="2104291"/>
                  </a:cubicBezTo>
                  <a:cubicBezTo>
                    <a:pt x="188267" y="2112411"/>
                    <a:pt x="105646" y="2120530"/>
                    <a:pt x="24380" y="2131356"/>
                  </a:cubicBezTo>
                  <a:lnTo>
                    <a:pt x="27089" y="2155714"/>
                  </a:lnTo>
                  <a:cubicBezTo>
                    <a:pt x="37924" y="2154361"/>
                    <a:pt x="50114" y="2153008"/>
                    <a:pt x="60950" y="2151655"/>
                  </a:cubicBezTo>
                  <a:cubicBezTo>
                    <a:pt x="73140" y="2309984"/>
                    <a:pt x="113773" y="2458841"/>
                    <a:pt x="182850" y="2602284"/>
                  </a:cubicBezTo>
                  <a:cubicBezTo>
                    <a:pt x="239736" y="2720016"/>
                    <a:pt x="310167" y="2830982"/>
                    <a:pt x="361636" y="2951421"/>
                  </a:cubicBezTo>
                  <a:lnTo>
                    <a:pt x="383307" y="2941948"/>
                  </a:lnTo>
                  <a:cubicBezTo>
                    <a:pt x="357573" y="2881052"/>
                    <a:pt x="326420" y="2820156"/>
                    <a:pt x="295268" y="2760613"/>
                  </a:cubicBezTo>
                  <a:cubicBezTo>
                    <a:pt x="189622" y="2563040"/>
                    <a:pt x="102938" y="2373586"/>
                    <a:pt x="86684" y="2147595"/>
                  </a:cubicBezTo>
                  <a:cubicBezTo>
                    <a:pt x="115128" y="2144888"/>
                    <a:pt x="142216" y="2140829"/>
                    <a:pt x="170660" y="2138122"/>
                  </a:cubicBezTo>
                  <a:cubicBezTo>
                    <a:pt x="201812" y="2315397"/>
                    <a:pt x="266825" y="2472373"/>
                    <a:pt x="352155" y="2629349"/>
                  </a:cubicBezTo>
                  <a:cubicBezTo>
                    <a:pt x="437485" y="2787678"/>
                    <a:pt x="530941" y="2947361"/>
                    <a:pt x="558030" y="3128695"/>
                  </a:cubicBezTo>
                  <a:cubicBezTo>
                    <a:pt x="608144" y="3464299"/>
                    <a:pt x="441548" y="3783664"/>
                    <a:pt x="188267" y="3993417"/>
                  </a:cubicBezTo>
                  <a:lnTo>
                    <a:pt x="189622" y="4028601"/>
                  </a:lnTo>
                  <a:cubicBezTo>
                    <a:pt x="242445" y="4025894"/>
                    <a:pt x="293914" y="4021835"/>
                    <a:pt x="333193" y="4061079"/>
                  </a:cubicBezTo>
                  <a:cubicBezTo>
                    <a:pt x="372471" y="4100323"/>
                    <a:pt x="368408" y="4151746"/>
                    <a:pt x="365699" y="4204523"/>
                  </a:cubicBezTo>
                  <a:lnTo>
                    <a:pt x="400915" y="4205876"/>
                  </a:lnTo>
                  <a:cubicBezTo>
                    <a:pt x="610853" y="3952819"/>
                    <a:pt x="931856" y="3787724"/>
                    <a:pt x="1266403" y="3836441"/>
                  </a:cubicBezTo>
                  <a:cubicBezTo>
                    <a:pt x="1447898" y="3863505"/>
                    <a:pt x="1606368" y="3956879"/>
                    <a:pt x="1766192" y="4042133"/>
                  </a:cubicBezTo>
                  <a:cubicBezTo>
                    <a:pt x="1923307" y="4126034"/>
                    <a:pt x="2081777" y="4192343"/>
                    <a:pt x="2257854" y="4223468"/>
                  </a:cubicBezTo>
                  <a:cubicBezTo>
                    <a:pt x="2255146" y="4251886"/>
                    <a:pt x="2251082" y="4278951"/>
                    <a:pt x="2248373" y="4307369"/>
                  </a:cubicBezTo>
                  <a:cubicBezTo>
                    <a:pt x="2022181" y="4289777"/>
                    <a:pt x="1832560" y="4204523"/>
                    <a:pt x="1634811" y="4098969"/>
                  </a:cubicBezTo>
                  <a:cubicBezTo>
                    <a:pt x="1575216" y="4066492"/>
                    <a:pt x="1515620" y="4036721"/>
                    <a:pt x="1453316" y="4011009"/>
                  </a:cubicBezTo>
                  <a:lnTo>
                    <a:pt x="1443835" y="4032661"/>
                  </a:lnTo>
                  <a:cubicBezTo>
                    <a:pt x="1564380" y="4084084"/>
                    <a:pt x="1676799" y="4154452"/>
                    <a:pt x="1793281" y="4211289"/>
                  </a:cubicBezTo>
                  <a:cubicBezTo>
                    <a:pt x="1935497" y="4280304"/>
                    <a:pt x="2085840" y="4320902"/>
                    <a:pt x="2244310" y="4333081"/>
                  </a:cubicBezTo>
                  <a:cubicBezTo>
                    <a:pt x="2242955" y="4343906"/>
                    <a:pt x="2241601" y="4356085"/>
                    <a:pt x="2240247" y="4366912"/>
                  </a:cubicBezTo>
                  <a:lnTo>
                    <a:pt x="2264627" y="4369618"/>
                  </a:lnTo>
                  <a:cubicBezTo>
                    <a:pt x="2275462" y="4287070"/>
                    <a:pt x="2284943" y="4205876"/>
                    <a:pt x="2291715" y="4123328"/>
                  </a:cubicBezTo>
                  <a:cubicBezTo>
                    <a:pt x="2321513" y="4130094"/>
                    <a:pt x="2351311" y="4135507"/>
                    <a:pt x="2381108" y="4139567"/>
                  </a:cubicBezTo>
                  <a:cubicBezTo>
                    <a:pt x="2377045" y="4181517"/>
                    <a:pt x="2372982" y="4222115"/>
                    <a:pt x="2367564" y="4264065"/>
                  </a:cubicBezTo>
                  <a:lnTo>
                    <a:pt x="2391944" y="4266772"/>
                  </a:lnTo>
                  <a:cubicBezTo>
                    <a:pt x="2397362" y="4226175"/>
                    <a:pt x="2401425" y="4184224"/>
                    <a:pt x="2405488" y="4142273"/>
                  </a:cubicBezTo>
                  <a:cubicBezTo>
                    <a:pt x="2539578" y="4159865"/>
                    <a:pt x="2676377" y="4158512"/>
                    <a:pt x="2810467" y="4139567"/>
                  </a:cubicBezTo>
                  <a:cubicBezTo>
                    <a:pt x="2726491" y="4246473"/>
                    <a:pt x="2657415" y="4362852"/>
                    <a:pt x="2605946" y="4488703"/>
                  </a:cubicBezTo>
                  <a:cubicBezTo>
                    <a:pt x="2568021" y="4472464"/>
                    <a:pt x="2531452" y="4454872"/>
                    <a:pt x="2493527" y="4438633"/>
                  </a:cubicBezTo>
                  <a:lnTo>
                    <a:pt x="2484046" y="4461639"/>
                  </a:lnTo>
                  <a:cubicBezTo>
                    <a:pt x="2521971" y="4477877"/>
                    <a:pt x="2559895" y="4494116"/>
                    <a:pt x="2597819" y="4511708"/>
                  </a:cubicBezTo>
                  <a:cubicBezTo>
                    <a:pt x="2586984" y="4540126"/>
                    <a:pt x="2577503" y="4568545"/>
                    <a:pt x="2568021" y="4596963"/>
                  </a:cubicBezTo>
                  <a:cubicBezTo>
                    <a:pt x="2484046" y="4559072"/>
                    <a:pt x="2398716" y="4521181"/>
                    <a:pt x="2313386" y="4485997"/>
                  </a:cubicBezTo>
                  <a:lnTo>
                    <a:pt x="2303905" y="4509002"/>
                  </a:lnTo>
                  <a:cubicBezTo>
                    <a:pt x="2324222" y="4517122"/>
                    <a:pt x="2343184" y="4525241"/>
                    <a:pt x="2363501" y="4534714"/>
                  </a:cubicBezTo>
                  <a:cubicBezTo>
                    <a:pt x="2297133" y="4672744"/>
                    <a:pt x="2256500" y="4818894"/>
                    <a:pt x="2244310" y="4971810"/>
                  </a:cubicBezTo>
                  <a:cubicBezTo>
                    <a:pt x="2228057" y="5163971"/>
                    <a:pt x="2248373" y="5364251"/>
                    <a:pt x="2186069" y="5550998"/>
                  </a:cubicBezTo>
                  <a:cubicBezTo>
                    <a:pt x="2083131" y="5859537"/>
                    <a:pt x="1793281" y="6047638"/>
                    <a:pt x="1481759" y="6090942"/>
                  </a:cubicBezTo>
                  <a:cubicBezTo>
                    <a:pt x="1483114" y="6062523"/>
                    <a:pt x="1493949" y="6032752"/>
                    <a:pt x="1500721" y="6002981"/>
                  </a:cubicBezTo>
                  <a:cubicBezTo>
                    <a:pt x="1503430" y="6002981"/>
                    <a:pt x="1504785" y="6001628"/>
                    <a:pt x="1507494" y="6001628"/>
                  </a:cubicBezTo>
                  <a:cubicBezTo>
                    <a:pt x="1518329" y="6000274"/>
                    <a:pt x="1529165" y="5998921"/>
                    <a:pt x="1540000" y="5996215"/>
                  </a:cubicBezTo>
                  <a:cubicBezTo>
                    <a:pt x="1545418" y="5994861"/>
                    <a:pt x="1550836" y="5993508"/>
                    <a:pt x="1556254" y="5992155"/>
                  </a:cubicBezTo>
                  <a:cubicBezTo>
                    <a:pt x="1567089" y="5989448"/>
                    <a:pt x="1577925" y="5986742"/>
                    <a:pt x="1588760" y="5984036"/>
                  </a:cubicBezTo>
                  <a:cubicBezTo>
                    <a:pt x="1594178" y="5982682"/>
                    <a:pt x="1600950" y="5979976"/>
                    <a:pt x="1606368" y="5978623"/>
                  </a:cubicBezTo>
                  <a:cubicBezTo>
                    <a:pt x="1615849" y="5975916"/>
                    <a:pt x="1625330" y="5973209"/>
                    <a:pt x="1634811" y="5969150"/>
                  </a:cubicBezTo>
                  <a:cubicBezTo>
                    <a:pt x="1642938" y="5966443"/>
                    <a:pt x="1651064" y="5962384"/>
                    <a:pt x="1659191" y="5959677"/>
                  </a:cubicBezTo>
                  <a:cubicBezTo>
                    <a:pt x="1665963" y="5956971"/>
                    <a:pt x="1672736" y="5954264"/>
                    <a:pt x="1679508" y="5951558"/>
                  </a:cubicBezTo>
                  <a:cubicBezTo>
                    <a:pt x="1691698" y="5946145"/>
                    <a:pt x="1703888" y="5940732"/>
                    <a:pt x="1716078" y="5933965"/>
                  </a:cubicBezTo>
                  <a:lnTo>
                    <a:pt x="1705242" y="5912314"/>
                  </a:lnTo>
                  <a:cubicBezTo>
                    <a:pt x="1644292" y="5943438"/>
                    <a:pt x="1577925" y="5965090"/>
                    <a:pt x="1506139" y="5977269"/>
                  </a:cubicBezTo>
                  <a:cubicBezTo>
                    <a:pt x="1508848" y="5954264"/>
                    <a:pt x="1508848" y="5931259"/>
                    <a:pt x="1500721" y="5908254"/>
                  </a:cubicBezTo>
                  <a:cubicBezTo>
                    <a:pt x="1484468" y="5863597"/>
                    <a:pt x="1456025" y="5835179"/>
                    <a:pt x="1420809" y="5818940"/>
                  </a:cubicBezTo>
                  <a:cubicBezTo>
                    <a:pt x="1445189" y="5814880"/>
                    <a:pt x="1468215" y="5808114"/>
                    <a:pt x="1487177" y="5791875"/>
                  </a:cubicBezTo>
                  <a:cubicBezTo>
                    <a:pt x="1525101" y="5762104"/>
                    <a:pt x="1531874" y="5718800"/>
                    <a:pt x="1515620" y="5675496"/>
                  </a:cubicBezTo>
                  <a:cubicBezTo>
                    <a:pt x="1502076" y="5637606"/>
                    <a:pt x="1479050" y="5606481"/>
                    <a:pt x="1438417" y="5599715"/>
                  </a:cubicBezTo>
                  <a:cubicBezTo>
                    <a:pt x="1401847" y="5592949"/>
                    <a:pt x="1367986" y="5606481"/>
                    <a:pt x="1336834" y="5625427"/>
                  </a:cubicBezTo>
                  <a:cubicBezTo>
                    <a:pt x="1349024" y="5591595"/>
                    <a:pt x="1350378" y="5553704"/>
                    <a:pt x="1336834" y="5513107"/>
                  </a:cubicBezTo>
                  <a:cubicBezTo>
                    <a:pt x="1327353" y="5486042"/>
                    <a:pt x="1309745" y="5465744"/>
                    <a:pt x="1286720" y="5448152"/>
                  </a:cubicBezTo>
                  <a:cubicBezTo>
                    <a:pt x="1271821" y="5437326"/>
                    <a:pt x="1255568" y="5429206"/>
                    <a:pt x="1239314" y="5421087"/>
                  </a:cubicBezTo>
                  <a:cubicBezTo>
                    <a:pt x="1194618" y="5396729"/>
                    <a:pt x="1191909" y="5403495"/>
                    <a:pt x="1185137" y="5358838"/>
                  </a:cubicBezTo>
                  <a:cubicBezTo>
                    <a:pt x="1217643" y="5350718"/>
                    <a:pt x="1248795" y="5343952"/>
                    <a:pt x="1281302" y="5335833"/>
                  </a:cubicBezTo>
                  <a:cubicBezTo>
                    <a:pt x="1325998" y="5375077"/>
                    <a:pt x="1370695" y="5412967"/>
                    <a:pt x="1415392" y="5452211"/>
                  </a:cubicBezTo>
                  <a:cubicBezTo>
                    <a:pt x="1420809" y="5457625"/>
                    <a:pt x="1428936" y="5456271"/>
                    <a:pt x="1432999" y="5450858"/>
                  </a:cubicBezTo>
                  <a:cubicBezTo>
                    <a:pt x="1437063" y="5446798"/>
                    <a:pt x="1439772" y="5438679"/>
                    <a:pt x="1432999" y="5433266"/>
                  </a:cubicBezTo>
                  <a:cubicBezTo>
                    <a:pt x="1407265" y="5406201"/>
                    <a:pt x="1347670" y="5361544"/>
                    <a:pt x="1328707" y="5323653"/>
                  </a:cubicBezTo>
                  <a:cubicBezTo>
                    <a:pt x="1367986" y="5314181"/>
                    <a:pt x="1407265" y="5304708"/>
                    <a:pt x="1446544" y="5296589"/>
                  </a:cubicBezTo>
                  <a:cubicBezTo>
                    <a:pt x="1491240" y="5335833"/>
                    <a:pt x="1535937" y="5373723"/>
                    <a:pt x="1580634" y="5412967"/>
                  </a:cubicBezTo>
                  <a:cubicBezTo>
                    <a:pt x="1587406" y="5418380"/>
                    <a:pt x="1594178" y="5417027"/>
                    <a:pt x="1599596" y="5411614"/>
                  </a:cubicBezTo>
                  <a:cubicBezTo>
                    <a:pt x="1603659" y="5407555"/>
                    <a:pt x="1605013" y="5399435"/>
                    <a:pt x="1599596" y="5394022"/>
                  </a:cubicBezTo>
                  <a:cubicBezTo>
                    <a:pt x="1580634" y="5375077"/>
                    <a:pt x="1560317" y="5356131"/>
                    <a:pt x="1541355" y="5337186"/>
                  </a:cubicBezTo>
                  <a:cubicBezTo>
                    <a:pt x="1526456" y="5323653"/>
                    <a:pt x="1500721" y="5304708"/>
                    <a:pt x="1488531" y="5285763"/>
                  </a:cubicBezTo>
                  <a:cubicBezTo>
                    <a:pt x="1530519" y="5276290"/>
                    <a:pt x="1571152" y="5266817"/>
                    <a:pt x="1613140" y="5257345"/>
                  </a:cubicBezTo>
                  <a:cubicBezTo>
                    <a:pt x="1637520" y="5319594"/>
                    <a:pt x="1699824" y="5360191"/>
                    <a:pt x="1768901" y="5343952"/>
                  </a:cubicBezTo>
                  <a:cubicBezTo>
                    <a:pt x="1839332" y="5327713"/>
                    <a:pt x="1884028" y="5254638"/>
                    <a:pt x="1867775" y="5184270"/>
                  </a:cubicBezTo>
                  <a:cubicBezTo>
                    <a:pt x="1851522" y="5116608"/>
                    <a:pt x="1783800" y="5071951"/>
                    <a:pt x="1714723" y="5084130"/>
                  </a:cubicBezTo>
                  <a:cubicBezTo>
                    <a:pt x="1642938" y="5097662"/>
                    <a:pt x="1600950" y="5162618"/>
                    <a:pt x="1607722" y="5231633"/>
                  </a:cubicBezTo>
                  <a:cubicBezTo>
                    <a:pt x="1607722" y="5231633"/>
                    <a:pt x="1607722" y="5231633"/>
                    <a:pt x="1607722" y="5231633"/>
                  </a:cubicBezTo>
                  <a:cubicBezTo>
                    <a:pt x="1565735" y="5241106"/>
                    <a:pt x="1525101" y="5250578"/>
                    <a:pt x="1483114" y="5260051"/>
                  </a:cubicBezTo>
                  <a:cubicBezTo>
                    <a:pt x="1484468" y="5239753"/>
                    <a:pt x="1498013" y="5215394"/>
                    <a:pt x="1504785" y="5197802"/>
                  </a:cubicBezTo>
                  <a:cubicBezTo>
                    <a:pt x="1515620" y="5169384"/>
                    <a:pt x="1525101" y="5140966"/>
                    <a:pt x="1535937" y="5112548"/>
                  </a:cubicBezTo>
                  <a:cubicBezTo>
                    <a:pt x="1538646" y="5104428"/>
                    <a:pt x="1533228" y="5099016"/>
                    <a:pt x="1527810" y="5097662"/>
                  </a:cubicBezTo>
                  <a:cubicBezTo>
                    <a:pt x="1522392" y="5094956"/>
                    <a:pt x="1515620" y="5094956"/>
                    <a:pt x="1512911" y="5103075"/>
                  </a:cubicBezTo>
                  <a:cubicBezTo>
                    <a:pt x="1488531" y="5158558"/>
                    <a:pt x="1465506" y="5215394"/>
                    <a:pt x="1441126" y="5270877"/>
                  </a:cubicBezTo>
                  <a:cubicBezTo>
                    <a:pt x="1401847" y="5280350"/>
                    <a:pt x="1363923" y="5288469"/>
                    <a:pt x="1324644" y="5297942"/>
                  </a:cubicBezTo>
                  <a:cubicBezTo>
                    <a:pt x="1325998" y="5277643"/>
                    <a:pt x="1338188" y="5253285"/>
                    <a:pt x="1343606" y="5235693"/>
                  </a:cubicBezTo>
                  <a:cubicBezTo>
                    <a:pt x="1353087" y="5207275"/>
                    <a:pt x="1361214" y="5178857"/>
                    <a:pt x="1370695" y="5150439"/>
                  </a:cubicBezTo>
                  <a:cubicBezTo>
                    <a:pt x="1373404" y="5143672"/>
                    <a:pt x="1369341" y="5138259"/>
                    <a:pt x="1363923" y="5135553"/>
                  </a:cubicBezTo>
                  <a:cubicBezTo>
                    <a:pt x="1363923" y="5135553"/>
                    <a:pt x="1363923" y="5135553"/>
                    <a:pt x="1363923" y="5135553"/>
                  </a:cubicBezTo>
                  <a:cubicBezTo>
                    <a:pt x="1363923" y="5135553"/>
                    <a:pt x="1362568" y="5135553"/>
                    <a:pt x="1362568" y="5135553"/>
                  </a:cubicBezTo>
                  <a:cubicBezTo>
                    <a:pt x="1357151" y="5132847"/>
                    <a:pt x="1351733" y="5134200"/>
                    <a:pt x="1347670" y="5140966"/>
                  </a:cubicBezTo>
                  <a:cubicBezTo>
                    <a:pt x="1323290" y="5196449"/>
                    <a:pt x="1300264" y="5253285"/>
                    <a:pt x="1275884" y="5308768"/>
                  </a:cubicBezTo>
                  <a:cubicBezTo>
                    <a:pt x="1244732" y="5315534"/>
                    <a:pt x="1213580" y="5323653"/>
                    <a:pt x="1182428" y="5330420"/>
                  </a:cubicBezTo>
                  <a:cubicBezTo>
                    <a:pt x="1182428" y="5329067"/>
                    <a:pt x="1182428" y="5327713"/>
                    <a:pt x="1181073" y="5326360"/>
                  </a:cubicBezTo>
                  <a:cubicBezTo>
                    <a:pt x="1163465" y="5223514"/>
                    <a:pt x="1171592" y="5287116"/>
                    <a:pt x="1182428" y="5226220"/>
                  </a:cubicBezTo>
                  <a:cubicBezTo>
                    <a:pt x="1186491" y="5204568"/>
                    <a:pt x="1195972" y="5186976"/>
                    <a:pt x="1198681" y="5163971"/>
                  </a:cubicBezTo>
                  <a:cubicBezTo>
                    <a:pt x="1201390" y="5138259"/>
                    <a:pt x="1197326" y="5112548"/>
                    <a:pt x="1187845" y="5089543"/>
                  </a:cubicBezTo>
                  <a:cubicBezTo>
                    <a:pt x="1218998" y="5071951"/>
                    <a:pt x="1250150" y="5053005"/>
                    <a:pt x="1281302" y="5035413"/>
                  </a:cubicBezTo>
                  <a:cubicBezTo>
                    <a:pt x="1335480" y="5059771"/>
                    <a:pt x="1389657" y="5084130"/>
                    <a:pt x="1443835" y="5107135"/>
                  </a:cubicBezTo>
                  <a:cubicBezTo>
                    <a:pt x="1451962" y="5111195"/>
                    <a:pt x="1458734" y="5107135"/>
                    <a:pt x="1461443" y="5101722"/>
                  </a:cubicBezTo>
                  <a:cubicBezTo>
                    <a:pt x="1464151" y="5096309"/>
                    <a:pt x="1464151" y="5089543"/>
                    <a:pt x="1456025" y="5085483"/>
                  </a:cubicBezTo>
                  <a:cubicBezTo>
                    <a:pt x="1431645" y="5073304"/>
                    <a:pt x="1408619" y="5059771"/>
                    <a:pt x="1384239" y="5047592"/>
                  </a:cubicBezTo>
                  <a:cubicBezTo>
                    <a:pt x="1367986" y="5039473"/>
                    <a:pt x="1336834" y="5027293"/>
                    <a:pt x="1320581" y="5012408"/>
                  </a:cubicBezTo>
                  <a:cubicBezTo>
                    <a:pt x="1355796" y="4992109"/>
                    <a:pt x="1392366" y="4970458"/>
                    <a:pt x="1427582" y="4950159"/>
                  </a:cubicBezTo>
                  <a:cubicBezTo>
                    <a:pt x="1481759" y="4974517"/>
                    <a:pt x="1535937" y="4998875"/>
                    <a:pt x="1590115" y="5021881"/>
                  </a:cubicBezTo>
                  <a:cubicBezTo>
                    <a:pt x="1598241" y="5025940"/>
                    <a:pt x="1605013" y="5021881"/>
                    <a:pt x="1607722" y="5016468"/>
                  </a:cubicBezTo>
                  <a:cubicBezTo>
                    <a:pt x="1610431" y="5011055"/>
                    <a:pt x="1610431" y="5004289"/>
                    <a:pt x="1602305" y="5000229"/>
                  </a:cubicBezTo>
                  <a:cubicBezTo>
                    <a:pt x="1579279" y="4986696"/>
                    <a:pt x="1554899" y="4974517"/>
                    <a:pt x="1531874" y="4960985"/>
                  </a:cubicBezTo>
                  <a:cubicBezTo>
                    <a:pt x="1515620" y="4951512"/>
                    <a:pt x="1485823" y="4940686"/>
                    <a:pt x="1469569" y="4925800"/>
                  </a:cubicBezTo>
                  <a:cubicBezTo>
                    <a:pt x="1504785" y="4905502"/>
                    <a:pt x="1540000" y="4885203"/>
                    <a:pt x="1573861" y="4864904"/>
                  </a:cubicBezTo>
                  <a:cubicBezTo>
                    <a:pt x="1628039" y="4889263"/>
                    <a:pt x="1682217" y="4913621"/>
                    <a:pt x="1736394" y="4936627"/>
                  </a:cubicBezTo>
                  <a:cubicBezTo>
                    <a:pt x="1745875" y="4940686"/>
                    <a:pt x="1754002" y="4933920"/>
                    <a:pt x="1755356" y="4927154"/>
                  </a:cubicBezTo>
                  <a:cubicBezTo>
                    <a:pt x="1756711" y="4923094"/>
                    <a:pt x="1755356" y="4917681"/>
                    <a:pt x="1748584" y="4914975"/>
                  </a:cubicBezTo>
                  <a:cubicBezTo>
                    <a:pt x="1724204" y="4902795"/>
                    <a:pt x="1699824" y="4890616"/>
                    <a:pt x="1675444" y="4877084"/>
                  </a:cubicBezTo>
                  <a:cubicBezTo>
                    <a:pt x="1659191" y="4868964"/>
                    <a:pt x="1626684" y="4858138"/>
                    <a:pt x="1610431" y="4843253"/>
                  </a:cubicBezTo>
                  <a:cubicBezTo>
                    <a:pt x="1647001" y="4821601"/>
                    <a:pt x="1684925" y="4799949"/>
                    <a:pt x="1721495" y="4779650"/>
                  </a:cubicBezTo>
                  <a:cubicBezTo>
                    <a:pt x="1762129" y="4832427"/>
                    <a:pt x="1835269" y="4852725"/>
                    <a:pt x="1894864" y="4817541"/>
                  </a:cubicBezTo>
                  <a:cubicBezTo>
                    <a:pt x="1957168" y="4781004"/>
                    <a:pt x="1980194" y="4698456"/>
                    <a:pt x="1943624" y="4636207"/>
                  </a:cubicBezTo>
                  <a:cubicBezTo>
                    <a:pt x="1907054" y="4573957"/>
                    <a:pt x="1824433" y="4550953"/>
                    <a:pt x="1762129" y="4587490"/>
                  </a:cubicBezTo>
                  <a:cubicBezTo>
                    <a:pt x="1701179" y="4622674"/>
                    <a:pt x="1682217" y="4694396"/>
                    <a:pt x="1707951" y="4756645"/>
                  </a:cubicBezTo>
                  <a:cubicBezTo>
                    <a:pt x="1671381" y="4778297"/>
                    <a:pt x="1633457" y="4799949"/>
                    <a:pt x="1596887" y="4820248"/>
                  </a:cubicBezTo>
                  <a:cubicBezTo>
                    <a:pt x="1592823" y="4799949"/>
                    <a:pt x="1599596" y="4772884"/>
                    <a:pt x="1599596" y="4755292"/>
                  </a:cubicBezTo>
                  <a:cubicBezTo>
                    <a:pt x="1600950" y="4725521"/>
                    <a:pt x="1602305" y="4694396"/>
                    <a:pt x="1603659" y="4664625"/>
                  </a:cubicBezTo>
                  <a:cubicBezTo>
                    <a:pt x="1605013" y="4656505"/>
                    <a:pt x="1598241" y="4652446"/>
                    <a:pt x="1592823" y="4652446"/>
                  </a:cubicBezTo>
                  <a:cubicBezTo>
                    <a:pt x="1586051" y="4652446"/>
                    <a:pt x="1579279" y="4656505"/>
                    <a:pt x="1579279" y="4664625"/>
                  </a:cubicBezTo>
                  <a:cubicBezTo>
                    <a:pt x="1572507" y="4722814"/>
                    <a:pt x="1567089" y="4782357"/>
                    <a:pt x="1560317" y="4841900"/>
                  </a:cubicBezTo>
                  <a:cubicBezTo>
                    <a:pt x="1525101" y="4862198"/>
                    <a:pt x="1489886" y="4882497"/>
                    <a:pt x="1456025" y="4902795"/>
                  </a:cubicBezTo>
                  <a:cubicBezTo>
                    <a:pt x="1451962" y="4883850"/>
                    <a:pt x="1456025" y="4856785"/>
                    <a:pt x="1457379" y="4839193"/>
                  </a:cubicBezTo>
                  <a:cubicBezTo>
                    <a:pt x="1457379" y="4809421"/>
                    <a:pt x="1458734" y="4779650"/>
                    <a:pt x="1458734" y="4749879"/>
                  </a:cubicBezTo>
                  <a:cubicBezTo>
                    <a:pt x="1460088" y="4741759"/>
                    <a:pt x="1453316" y="4737700"/>
                    <a:pt x="1446544" y="4737700"/>
                  </a:cubicBezTo>
                  <a:cubicBezTo>
                    <a:pt x="1439772" y="4737700"/>
                    <a:pt x="1432999" y="4740406"/>
                    <a:pt x="1432999" y="4749879"/>
                  </a:cubicBezTo>
                  <a:cubicBezTo>
                    <a:pt x="1426227" y="4808069"/>
                    <a:pt x="1420809" y="4867611"/>
                    <a:pt x="1414037" y="4925800"/>
                  </a:cubicBezTo>
                  <a:cubicBezTo>
                    <a:pt x="1378822" y="4946099"/>
                    <a:pt x="1342252" y="4967751"/>
                    <a:pt x="1307036" y="4988050"/>
                  </a:cubicBezTo>
                  <a:cubicBezTo>
                    <a:pt x="1302973" y="4967751"/>
                    <a:pt x="1308391" y="4942039"/>
                    <a:pt x="1308391" y="4924447"/>
                  </a:cubicBezTo>
                  <a:cubicBezTo>
                    <a:pt x="1309745" y="4894676"/>
                    <a:pt x="1309745" y="4864904"/>
                    <a:pt x="1311100" y="4835133"/>
                  </a:cubicBezTo>
                  <a:cubicBezTo>
                    <a:pt x="1312454" y="4828367"/>
                    <a:pt x="1307036" y="4824307"/>
                    <a:pt x="1301618" y="4822954"/>
                  </a:cubicBezTo>
                  <a:cubicBezTo>
                    <a:pt x="1300264" y="4822954"/>
                    <a:pt x="1300264" y="4822954"/>
                    <a:pt x="1298910" y="4822954"/>
                  </a:cubicBezTo>
                  <a:cubicBezTo>
                    <a:pt x="1292137" y="4822954"/>
                    <a:pt x="1285365" y="4827014"/>
                    <a:pt x="1285365" y="4835133"/>
                  </a:cubicBezTo>
                  <a:cubicBezTo>
                    <a:pt x="1278593" y="4893323"/>
                    <a:pt x="1273175" y="4952865"/>
                    <a:pt x="1266403" y="5012408"/>
                  </a:cubicBezTo>
                  <a:cubicBezTo>
                    <a:pt x="1235251" y="5030000"/>
                    <a:pt x="1204099" y="5048945"/>
                    <a:pt x="1172947" y="5066537"/>
                  </a:cubicBezTo>
                  <a:cubicBezTo>
                    <a:pt x="1137731" y="5017821"/>
                    <a:pt x="1076781" y="5006995"/>
                    <a:pt x="1021249" y="4997522"/>
                  </a:cubicBezTo>
                  <a:cubicBezTo>
                    <a:pt x="1000932" y="4994816"/>
                    <a:pt x="990097" y="4993462"/>
                    <a:pt x="980616" y="4992109"/>
                  </a:cubicBezTo>
                  <a:lnTo>
                    <a:pt x="980616" y="5028647"/>
                  </a:lnTo>
                  <a:cubicBezTo>
                    <a:pt x="1029376" y="5040826"/>
                    <a:pt x="1080845" y="5044886"/>
                    <a:pt x="1118769" y="5084130"/>
                  </a:cubicBezTo>
                  <a:cubicBezTo>
                    <a:pt x="1204099" y="5172091"/>
                    <a:pt x="1074072" y="5289822"/>
                    <a:pt x="1129604" y="5392669"/>
                  </a:cubicBezTo>
                  <a:cubicBezTo>
                    <a:pt x="1129604" y="5392669"/>
                    <a:pt x="1129604" y="5392669"/>
                    <a:pt x="1129604" y="5392669"/>
                  </a:cubicBezTo>
                  <a:cubicBezTo>
                    <a:pt x="1129604" y="5392669"/>
                    <a:pt x="1129604" y="5394022"/>
                    <a:pt x="1129604" y="5394022"/>
                  </a:cubicBezTo>
                  <a:cubicBezTo>
                    <a:pt x="1129604" y="5394022"/>
                    <a:pt x="1130959" y="5395375"/>
                    <a:pt x="1130959" y="5395375"/>
                  </a:cubicBezTo>
                  <a:cubicBezTo>
                    <a:pt x="1130959" y="5395375"/>
                    <a:pt x="1130959" y="5396729"/>
                    <a:pt x="1132313" y="5396729"/>
                  </a:cubicBezTo>
                  <a:cubicBezTo>
                    <a:pt x="1132313" y="5396729"/>
                    <a:pt x="1133668" y="5398082"/>
                    <a:pt x="1133668" y="5398082"/>
                  </a:cubicBezTo>
                  <a:cubicBezTo>
                    <a:pt x="1133668" y="5398082"/>
                    <a:pt x="1133668" y="5398082"/>
                    <a:pt x="1133668" y="5398082"/>
                  </a:cubicBezTo>
                  <a:cubicBezTo>
                    <a:pt x="1193263" y="5454918"/>
                    <a:pt x="1286720" y="5453565"/>
                    <a:pt x="1292137" y="5557764"/>
                  </a:cubicBezTo>
                  <a:cubicBezTo>
                    <a:pt x="1297555" y="5663317"/>
                    <a:pt x="1204099" y="5739099"/>
                    <a:pt x="1122832" y="5789169"/>
                  </a:cubicBezTo>
                  <a:cubicBezTo>
                    <a:pt x="862779" y="5940732"/>
                    <a:pt x="553967" y="5938025"/>
                    <a:pt x="261407" y="5927199"/>
                  </a:cubicBezTo>
                  <a:cubicBezTo>
                    <a:pt x="254635" y="5913667"/>
                    <a:pt x="249217" y="5900134"/>
                    <a:pt x="242445" y="5886602"/>
                  </a:cubicBezTo>
                  <a:cubicBezTo>
                    <a:pt x="255989" y="5886602"/>
                    <a:pt x="272243" y="5886602"/>
                    <a:pt x="292559" y="5886602"/>
                  </a:cubicBezTo>
                  <a:cubicBezTo>
                    <a:pt x="341319" y="5886602"/>
                    <a:pt x="407687" y="5886602"/>
                    <a:pt x="474055" y="5879836"/>
                  </a:cubicBezTo>
                  <a:cubicBezTo>
                    <a:pt x="540422" y="5873070"/>
                    <a:pt x="604081" y="5858184"/>
                    <a:pt x="651486" y="5841945"/>
                  </a:cubicBezTo>
                  <a:cubicBezTo>
                    <a:pt x="663676" y="5837885"/>
                    <a:pt x="673158" y="5833826"/>
                    <a:pt x="682639" y="5831119"/>
                  </a:cubicBezTo>
                  <a:cubicBezTo>
                    <a:pt x="692120" y="5828413"/>
                    <a:pt x="700246" y="5824353"/>
                    <a:pt x="707019" y="5821647"/>
                  </a:cubicBezTo>
                  <a:cubicBezTo>
                    <a:pt x="719209" y="5816234"/>
                    <a:pt x="725981" y="5813527"/>
                    <a:pt x="727335" y="5813527"/>
                  </a:cubicBezTo>
                  <a:cubicBezTo>
                    <a:pt x="725981" y="5813527"/>
                    <a:pt x="717854" y="5816234"/>
                    <a:pt x="707019" y="5821647"/>
                  </a:cubicBezTo>
                  <a:cubicBezTo>
                    <a:pt x="700246" y="5824353"/>
                    <a:pt x="692120" y="5827059"/>
                    <a:pt x="682639" y="5829766"/>
                  </a:cubicBezTo>
                  <a:cubicBezTo>
                    <a:pt x="673158" y="5832472"/>
                    <a:pt x="662322" y="5836532"/>
                    <a:pt x="650132" y="5839239"/>
                  </a:cubicBezTo>
                  <a:cubicBezTo>
                    <a:pt x="602727" y="5852771"/>
                    <a:pt x="539068" y="5866303"/>
                    <a:pt x="474055" y="5870363"/>
                  </a:cubicBezTo>
                  <a:cubicBezTo>
                    <a:pt x="409041" y="5874423"/>
                    <a:pt x="344028" y="5871716"/>
                    <a:pt x="293914" y="5870363"/>
                  </a:cubicBezTo>
                  <a:cubicBezTo>
                    <a:pt x="268179" y="5869010"/>
                    <a:pt x="247863" y="5869010"/>
                    <a:pt x="232964" y="5867657"/>
                  </a:cubicBezTo>
                  <a:cubicBezTo>
                    <a:pt x="224837" y="5851418"/>
                    <a:pt x="216711" y="5835179"/>
                    <a:pt x="208584" y="5820293"/>
                  </a:cubicBezTo>
                  <a:cubicBezTo>
                    <a:pt x="224837" y="5817587"/>
                    <a:pt x="245154" y="5812174"/>
                    <a:pt x="270888" y="5806761"/>
                  </a:cubicBezTo>
                  <a:cubicBezTo>
                    <a:pt x="325066" y="5794582"/>
                    <a:pt x="396851" y="5776989"/>
                    <a:pt x="468637" y="5753984"/>
                  </a:cubicBezTo>
                  <a:cubicBezTo>
                    <a:pt x="539068" y="5732333"/>
                    <a:pt x="609499" y="5706621"/>
                    <a:pt x="659613" y="5683616"/>
                  </a:cubicBezTo>
                  <a:cubicBezTo>
                    <a:pt x="685348" y="5672790"/>
                    <a:pt x="705664" y="5663317"/>
                    <a:pt x="720563" y="5656551"/>
                  </a:cubicBezTo>
                  <a:cubicBezTo>
                    <a:pt x="732753" y="5649785"/>
                    <a:pt x="740880" y="5647078"/>
                    <a:pt x="743589" y="5645725"/>
                  </a:cubicBezTo>
                  <a:cubicBezTo>
                    <a:pt x="742234" y="5647078"/>
                    <a:pt x="734107" y="5649785"/>
                    <a:pt x="720563" y="5655198"/>
                  </a:cubicBezTo>
                  <a:cubicBezTo>
                    <a:pt x="705664" y="5661964"/>
                    <a:pt x="683993" y="5670083"/>
                    <a:pt x="658259" y="5680910"/>
                  </a:cubicBezTo>
                  <a:cubicBezTo>
                    <a:pt x="606790" y="5701208"/>
                    <a:pt x="536359" y="5725566"/>
                    <a:pt x="465928" y="5744512"/>
                  </a:cubicBezTo>
                  <a:cubicBezTo>
                    <a:pt x="394143" y="5763457"/>
                    <a:pt x="322357" y="5779696"/>
                    <a:pt x="268179" y="5789169"/>
                  </a:cubicBezTo>
                  <a:cubicBezTo>
                    <a:pt x="239736" y="5794582"/>
                    <a:pt x="215356" y="5798641"/>
                    <a:pt x="200457" y="5801348"/>
                  </a:cubicBezTo>
                  <a:cubicBezTo>
                    <a:pt x="192331" y="5785109"/>
                    <a:pt x="184204" y="5770223"/>
                    <a:pt x="174723" y="5753984"/>
                  </a:cubicBezTo>
                  <a:cubicBezTo>
                    <a:pt x="192331" y="5747218"/>
                    <a:pt x="216711" y="5736392"/>
                    <a:pt x="247863" y="5724213"/>
                  </a:cubicBezTo>
                  <a:cubicBezTo>
                    <a:pt x="306104" y="5699855"/>
                    <a:pt x="383307" y="5666024"/>
                    <a:pt x="459156" y="5629486"/>
                  </a:cubicBezTo>
                  <a:cubicBezTo>
                    <a:pt x="535004" y="5594302"/>
                    <a:pt x="610853" y="5556411"/>
                    <a:pt x="667740" y="5527993"/>
                  </a:cubicBezTo>
                  <a:cubicBezTo>
                    <a:pt x="720563" y="5500928"/>
                    <a:pt x="755779" y="5481983"/>
                    <a:pt x="759842" y="5479276"/>
                  </a:cubicBezTo>
                  <a:cubicBezTo>
                    <a:pt x="755779" y="5481983"/>
                    <a:pt x="719209" y="5499575"/>
                    <a:pt x="666385" y="5525287"/>
                  </a:cubicBezTo>
                  <a:cubicBezTo>
                    <a:pt x="609499" y="5552352"/>
                    <a:pt x="532296" y="5587536"/>
                    <a:pt x="455092" y="5621367"/>
                  </a:cubicBezTo>
                  <a:cubicBezTo>
                    <a:pt x="377889" y="5655198"/>
                    <a:pt x="300686" y="5686322"/>
                    <a:pt x="241091" y="5709327"/>
                  </a:cubicBezTo>
                  <a:cubicBezTo>
                    <a:pt x="208584" y="5721507"/>
                    <a:pt x="182850" y="5732333"/>
                    <a:pt x="165242" y="5737745"/>
                  </a:cubicBezTo>
                  <a:cubicBezTo>
                    <a:pt x="157115" y="5721507"/>
                    <a:pt x="147634" y="5706621"/>
                    <a:pt x="139507" y="5691735"/>
                  </a:cubicBezTo>
                  <a:lnTo>
                    <a:pt x="777450" y="5312828"/>
                  </a:lnTo>
                  <a:lnTo>
                    <a:pt x="715145" y="5348012"/>
                  </a:lnTo>
                  <a:lnTo>
                    <a:pt x="776095" y="5311474"/>
                  </a:lnTo>
                  <a:lnTo>
                    <a:pt x="128672" y="5674143"/>
                  </a:lnTo>
                  <a:cubicBezTo>
                    <a:pt x="119191" y="5659258"/>
                    <a:pt x="111064" y="5643019"/>
                    <a:pt x="101583" y="5628133"/>
                  </a:cubicBezTo>
                  <a:cubicBezTo>
                    <a:pt x="115128" y="5615954"/>
                    <a:pt x="138153" y="5598362"/>
                    <a:pt x="165242" y="5576710"/>
                  </a:cubicBezTo>
                  <a:cubicBezTo>
                    <a:pt x="214002" y="5537466"/>
                    <a:pt x="280369" y="5486042"/>
                    <a:pt x="348092" y="5435973"/>
                  </a:cubicBezTo>
                  <a:cubicBezTo>
                    <a:pt x="415814" y="5385903"/>
                    <a:pt x="483536" y="5337186"/>
                    <a:pt x="536359" y="5300648"/>
                  </a:cubicBezTo>
                  <a:cubicBezTo>
                    <a:pt x="585119" y="5266817"/>
                    <a:pt x="618980" y="5245165"/>
                    <a:pt x="623043" y="5242459"/>
                  </a:cubicBezTo>
                  <a:cubicBezTo>
                    <a:pt x="618980" y="5245165"/>
                    <a:pt x="583764" y="5265464"/>
                    <a:pt x="535004" y="5297942"/>
                  </a:cubicBezTo>
                  <a:cubicBezTo>
                    <a:pt x="482181" y="5331773"/>
                    <a:pt x="411750" y="5379136"/>
                    <a:pt x="342674" y="5426500"/>
                  </a:cubicBezTo>
                  <a:cubicBezTo>
                    <a:pt x="273597" y="5475217"/>
                    <a:pt x="205875" y="5523933"/>
                    <a:pt x="154406" y="5561824"/>
                  </a:cubicBezTo>
                  <a:cubicBezTo>
                    <a:pt x="127318" y="5582123"/>
                    <a:pt x="107001" y="5598362"/>
                    <a:pt x="92102" y="5609187"/>
                  </a:cubicBezTo>
                  <a:cubicBezTo>
                    <a:pt x="82621" y="5594302"/>
                    <a:pt x="73140" y="5578063"/>
                    <a:pt x="63659" y="5563177"/>
                  </a:cubicBezTo>
                  <a:cubicBezTo>
                    <a:pt x="74494" y="5550998"/>
                    <a:pt x="89393" y="5533406"/>
                    <a:pt x="108355" y="5510401"/>
                  </a:cubicBezTo>
                  <a:cubicBezTo>
                    <a:pt x="144925" y="5468450"/>
                    <a:pt x="193685" y="5412967"/>
                    <a:pt x="246508" y="5361544"/>
                  </a:cubicBezTo>
                  <a:cubicBezTo>
                    <a:pt x="299332" y="5308768"/>
                    <a:pt x="354864" y="5261405"/>
                    <a:pt x="398206" y="5226220"/>
                  </a:cubicBezTo>
                  <a:cubicBezTo>
                    <a:pt x="419877" y="5208628"/>
                    <a:pt x="437485" y="5195095"/>
                    <a:pt x="451029" y="5185623"/>
                  </a:cubicBezTo>
                  <a:cubicBezTo>
                    <a:pt x="460510" y="5178857"/>
                    <a:pt x="467282" y="5173444"/>
                    <a:pt x="469991" y="5172091"/>
                  </a:cubicBezTo>
                  <a:cubicBezTo>
                    <a:pt x="467282" y="5173444"/>
                    <a:pt x="460510" y="5178857"/>
                    <a:pt x="451029" y="5185623"/>
                  </a:cubicBezTo>
                  <a:cubicBezTo>
                    <a:pt x="437485" y="5195095"/>
                    <a:pt x="418522" y="5208628"/>
                    <a:pt x="396851" y="5224867"/>
                  </a:cubicBezTo>
                  <a:cubicBezTo>
                    <a:pt x="352155" y="5257345"/>
                    <a:pt x="295268" y="5304708"/>
                    <a:pt x="241091" y="5354778"/>
                  </a:cubicBezTo>
                  <a:cubicBezTo>
                    <a:pt x="186913" y="5404848"/>
                    <a:pt x="135444" y="5458978"/>
                    <a:pt x="97520" y="5499575"/>
                  </a:cubicBezTo>
                  <a:cubicBezTo>
                    <a:pt x="79912" y="5518521"/>
                    <a:pt x="66368" y="5534759"/>
                    <a:pt x="55532" y="5545585"/>
                  </a:cubicBezTo>
                  <a:cubicBezTo>
                    <a:pt x="46051" y="5530700"/>
                    <a:pt x="36570" y="5515814"/>
                    <a:pt x="27089" y="5499575"/>
                  </a:cubicBezTo>
                  <a:cubicBezTo>
                    <a:pt x="33861" y="5487396"/>
                    <a:pt x="43342" y="5468450"/>
                    <a:pt x="54178" y="5446798"/>
                  </a:cubicBezTo>
                  <a:cubicBezTo>
                    <a:pt x="77203" y="5403495"/>
                    <a:pt x="107001" y="5345305"/>
                    <a:pt x="143571" y="5291176"/>
                  </a:cubicBezTo>
                  <a:cubicBezTo>
                    <a:pt x="178786" y="5237046"/>
                    <a:pt x="223483" y="5186976"/>
                    <a:pt x="258698" y="5153145"/>
                  </a:cubicBezTo>
                  <a:cubicBezTo>
                    <a:pt x="266825" y="5145026"/>
                    <a:pt x="276306" y="5136906"/>
                    <a:pt x="283078" y="5130140"/>
                  </a:cubicBezTo>
                  <a:cubicBezTo>
                    <a:pt x="289851" y="5123374"/>
                    <a:pt x="296623" y="5117961"/>
                    <a:pt x="302041" y="5113901"/>
                  </a:cubicBezTo>
                  <a:cubicBezTo>
                    <a:pt x="308813" y="5108488"/>
                    <a:pt x="314230" y="5104428"/>
                    <a:pt x="316939" y="5101722"/>
                  </a:cubicBezTo>
                  <a:cubicBezTo>
                    <a:pt x="314230" y="5104428"/>
                    <a:pt x="308813" y="5107135"/>
                    <a:pt x="302041" y="5112548"/>
                  </a:cubicBezTo>
                  <a:cubicBezTo>
                    <a:pt x="296623" y="5116608"/>
                    <a:pt x="289851" y="5122020"/>
                    <a:pt x="281724" y="5128787"/>
                  </a:cubicBezTo>
                  <a:cubicBezTo>
                    <a:pt x="273597" y="5135553"/>
                    <a:pt x="265471" y="5142319"/>
                    <a:pt x="255989" y="5150439"/>
                  </a:cubicBezTo>
                  <a:cubicBezTo>
                    <a:pt x="219420" y="5182916"/>
                    <a:pt x="173369" y="5230280"/>
                    <a:pt x="134090" y="5284409"/>
                  </a:cubicBezTo>
                  <a:cubicBezTo>
                    <a:pt x="94811" y="5338539"/>
                    <a:pt x="62304" y="5395375"/>
                    <a:pt x="37924" y="5437326"/>
                  </a:cubicBezTo>
                  <a:cubicBezTo>
                    <a:pt x="28443" y="5453565"/>
                    <a:pt x="20317" y="5468450"/>
                    <a:pt x="13544" y="5479276"/>
                  </a:cubicBezTo>
                  <a:cubicBezTo>
                    <a:pt x="9481" y="5472510"/>
                    <a:pt x="5418" y="5467097"/>
                    <a:pt x="1354" y="5460331"/>
                  </a:cubicBezTo>
                  <a:lnTo>
                    <a:pt x="1354" y="5556411"/>
                  </a:lnTo>
                  <a:cubicBezTo>
                    <a:pt x="270888" y="5977269"/>
                    <a:pt x="459156" y="6448197"/>
                    <a:pt x="548549" y="6943484"/>
                  </a:cubicBezTo>
                  <a:cubicBezTo>
                    <a:pt x="551258" y="6955663"/>
                    <a:pt x="552612" y="6967842"/>
                    <a:pt x="555321" y="6980022"/>
                  </a:cubicBezTo>
                  <a:cubicBezTo>
                    <a:pt x="560739" y="6984081"/>
                    <a:pt x="567511" y="6988141"/>
                    <a:pt x="572929" y="6992200"/>
                  </a:cubicBezTo>
                  <a:cubicBezTo>
                    <a:pt x="516042" y="6954310"/>
                    <a:pt x="457801" y="6917772"/>
                    <a:pt x="399560" y="6882588"/>
                  </a:cubicBezTo>
                  <a:cubicBezTo>
                    <a:pt x="399560" y="6881235"/>
                    <a:pt x="399560" y="6879881"/>
                    <a:pt x="399560" y="6878529"/>
                  </a:cubicBezTo>
                  <a:cubicBezTo>
                    <a:pt x="321003" y="6505034"/>
                    <a:pt x="186913" y="6149131"/>
                    <a:pt x="1354" y="5817587"/>
                  </a:cubicBezTo>
                  <a:lnTo>
                    <a:pt x="1354" y="5923140"/>
                  </a:lnTo>
                  <a:cubicBezTo>
                    <a:pt x="154406" y="6214087"/>
                    <a:pt x="268179" y="6522626"/>
                    <a:pt x="339965" y="6844697"/>
                  </a:cubicBezTo>
                  <a:cubicBezTo>
                    <a:pt x="228901" y="6778388"/>
                    <a:pt x="116482" y="6714786"/>
                    <a:pt x="1354" y="6656597"/>
                  </a:cubicBezTo>
                  <a:lnTo>
                    <a:pt x="1354" y="6713433"/>
                  </a:lnTo>
                  <a:cubicBezTo>
                    <a:pt x="209938" y="6821692"/>
                    <a:pt x="409041" y="6947544"/>
                    <a:pt x="601372" y="7073395"/>
                  </a:cubicBezTo>
                  <a:cubicBezTo>
                    <a:pt x="740880" y="7165416"/>
                    <a:pt x="879033" y="7258789"/>
                    <a:pt x="1018540" y="7349457"/>
                  </a:cubicBezTo>
                  <a:cubicBezTo>
                    <a:pt x="683993" y="7161356"/>
                    <a:pt x="353509" y="6965135"/>
                    <a:pt x="1354" y="6812219"/>
                  </a:cubicBezTo>
                  <a:lnTo>
                    <a:pt x="1354" y="6840638"/>
                  </a:lnTo>
                  <a:cubicBezTo>
                    <a:pt x="214002" y="6934011"/>
                    <a:pt x="418522" y="7043624"/>
                    <a:pt x="618980" y="7154589"/>
                  </a:cubicBezTo>
                  <a:cubicBezTo>
                    <a:pt x="809956" y="7261496"/>
                    <a:pt x="999578" y="7372462"/>
                    <a:pt x="1193263" y="7475308"/>
                  </a:cubicBezTo>
                  <a:cubicBezTo>
                    <a:pt x="797766" y="7298033"/>
                    <a:pt x="409041" y="7099107"/>
                    <a:pt x="1354" y="6952957"/>
                  </a:cubicBezTo>
                  <a:lnTo>
                    <a:pt x="1354" y="6980022"/>
                  </a:lnTo>
                  <a:cubicBezTo>
                    <a:pt x="418522" y="7130231"/>
                    <a:pt x="815374" y="7334571"/>
                    <a:pt x="1220352" y="7514552"/>
                  </a:cubicBezTo>
                  <a:cubicBezTo>
                    <a:pt x="814019" y="7373815"/>
                    <a:pt x="414459" y="7212779"/>
                    <a:pt x="1354" y="7095047"/>
                  </a:cubicBezTo>
                  <a:lnTo>
                    <a:pt x="1354" y="7120758"/>
                  </a:lnTo>
                  <a:cubicBezTo>
                    <a:pt x="417168" y="7238491"/>
                    <a:pt x="819437" y="7400880"/>
                    <a:pt x="1227124" y="7542970"/>
                  </a:cubicBezTo>
                  <a:cubicBezTo>
                    <a:pt x="818083" y="7440124"/>
                    <a:pt x="413105" y="7322392"/>
                    <a:pt x="1354" y="7237138"/>
                  </a:cubicBezTo>
                  <a:lnTo>
                    <a:pt x="1354" y="7262849"/>
                  </a:lnTo>
                  <a:cubicBezTo>
                    <a:pt x="415814" y="7348104"/>
                    <a:pt x="822146" y="7467189"/>
                    <a:pt x="1232542" y="7570035"/>
                  </a:cubicBezTo>
                  <a:cubicBezTo>
                    <a:pt x="822146" y="7505079"/>
                    <a:pt x="413105" y="7432004"/>
                    <a:pt x="1354" y="7379228"/>
                  </a:cubicBezTo>
                  <a:lnTo>
                    <a:pt x="1354" y="7404939"/>
                  </a:lnTo>
                  <a:cubicBezTo>
                    <a:pt x="414459" y="7459069"/>
                    <a:pt x="824855" y="7532144"/>
                    <a:pt x="1235251" y="7597100"/>
                  </a:cubicBezTo>
                  <a:cubicBezTo>
                    <a:pt x="823501" y="7571388"/>
                    <a:pt x="413105" y="7541617"/>
                    <a:pt x="1354" y="7521318"/>
                  </a:cubicBezTo>
                  <a:lnTo>
                    <a:pt x="1354" y="7547029"/>
                  </a:lnTo>
                  <a:cubicBezTo>
                    <a:pt x="436130" y="7568682"/>
                    <a:pt x="869552" y="7601159"/>
                    <a:pt x="1304327" y="7626871"/>
                  </a:cubicBezTo>
                  <a:cubicBezTo>
                    <a:pt x="869552" y="7653936"/>
                    <a:pt x="436130" y="7685060"/>
                    <a:pt x="1354" y="7706713"/>
                  </a:cubicBezTo>
                  <a:lnTo>
                    <a:pt x="1354" y="7732424"/>
                  </a:lnTo>
                  <a:cubicBezTo>
                    <a:pt x="413105" y="7710772"/>
                    <a:pt x="824855" y="7682354"/>
                    <a:pt x="1235251" y="7656643"/>
                  </a:cubicBezTo>
                  <a:cubicBezTo>
                    <a:pt x="823501" y="7736483"/>
                    <a:pt x="413105" y="7809559"/>
                    <a:pt x="0" y="7863688"/>
                  </a:cubicBezTo>
                  <a:lnTo>
                    <a:pt x="0" y="7889400"/>
                  </a:lnTo>
                  <a:cubicBezTo>
                    <a:pt x="411750" y="7836624"/>
                    <a:pt x="820792" y="7762195"/>
                    <a:pt x="1231188" y="7698593"/>
                  </a:cubicBezTo>
                  <a:cubicBezTo>
                    <a:pt x="820792" y="7801440"/>
                    <a:pt x="413105" y="7920525"/>
                    <a:pt x="0" y="8005779"/>
                  </a:cubicBezTo>
                  <a:lnTo>
                    <a:pt x="0" y="8031491"/>
                  </a:lnTo>
                  <a:cubicBezTo>
                    <a:pt x="411750" y="7946236"/>
                    <a:pt x="818083" y="7828504"/>
                    <a:pt x="1225770" y="7725658"/>
                  </a:cubicBezTo>
                  <a:cubicBezTo>
                    <a:pt x="818083" y="7867748"/>
                    <a:pt x="415814" y="8030137"/>
                    <a:pt x="0" y="8147869"/>
                  </a:cubicBezTo>
                  <a:lnTo>
                    <a:pt x="0" y="8173581"/>
                  </a:lnTo>
                  <a:cubicBezTo>
                    <a:pt x="413105" y="8057202"/>
                    <a:pt x="814019" y="7896167"/>
                    <a:pt x="1218998" y="7754076"/>
                  </a:cubicBezTo>
                  <a:cubicBezTo>
                    <a:pt x="814019" y="7934057"/>
                    <a:pt x="415814" y="8139750"/>
                    <a:pt x="0" y="8288607"/>
                  </a:cubicBezTo>
                  <a:lnTo>
                    <a:pt x="0" y="8315671"/>
                  </a:lnTo>
                  <a:cubicBezTo>
                    <a:pt x="407687" y="8169521"/>
                    <a:pt x="796412" y="7970595"/>
                    <a:pt x="1191909" y="7793320"/>
                  </a:cubicBezTo>
                  <a:cubicBezTo>
                    <a:pt x="998224" y="7897519"/>
                    <a:pt x="808602" y="8007132"/>
                    <a:pt x="617625" y="8114038"/>
                  </a:cubicBezTo>
                  <a:cubicBezTo>
                    <a:pt x="418522" y="8227711"/>
                    <a:pt x="212647" y="8337323"/>
                    <a:pt x="0" y="8429343"/>
                  </a:cubicBezTo>
                  <a:lnTo>
                    <a:pt x="0" y="8457762"/>
                  </a:lnTo>
                  <a:cubicBezTo>
                    <a:pt x="352155" y="8304845"/>
                    <a:pt x="682639" y="8108625"/>
                    <a:pt x="1017186" y="7920525"/>
                  </a:cubicBezTo>
                  <a:cubicBezTo>
                    <a:pt x="877678" y="8011192"/>
                    <a:pt x="739525" y="8104565"/>
                    <a:pt x="600018" y="8196586"/>
                  </a:cubicBezTo>
                  <a:cubicBezTo>
                    <a:pt x="407687" y="8322438"/>
                    <a:pt x="208584" y="8449642"/>
                    <a:pt x="0" y="8556548"/>
                  </a:cubicBezTo>
                  <a:lnTo>
                    <a:pt x="0" y="8613384"/>
                  </a:lnTo>
                  <a:cubicBezTo>
                    <a:pt x="115128" y="8555194"/>
                    <a:pt x="227546" y="8491593"/>
                    <a:pt x="338610" y="8425283"/>
                  </a:cubicBezTo>
                  <a:cubicBezTo>
                    <a:pt x="266825" y="8747355"/>
                    <a:pt x="153052" y="9055894"/>
                    <a:pt x="0" y="9346841"/>
                  </a:cubicBezTo>
                  <a:lnTo>
                    <a:pt x="0" y="9452394"/>
                  </a:lnTo>
                  <a:cubicBezTo>
                    <a:pt x="184204" y="9120850"/>
                    <a:pt x="319648" y="8764947"/>
                    <a:pt x="398206" y="8391452"/>
                  </a:cubicBezTo>
                  <a:cubicBezTo>
                    <a:pt x="398206" y="8390100"/>
                    <a:pt x="398206" y="8388746"/>
                    <a:pt x="398206" y="8387393"/>
                  </a:cubicBezTo>
                  <a:cubicBezTo>
                    <a:pt x="456447" y="8350855"/>
                    <a:pt x="514688" y="8314318"/>
                    <a:pt x="571574" y="8277780"/>
                  </a:cubicBezTo>
                  <a:cubicBezTo>
                    <a:pt x="566157" y="8281840"/>
                    <a:pt x="559384" y="8285900"/>
                    <a:pt x="553967" y="8289960"/>
                  </a:cubicBezTo>
                  <a:cubicBezTo>
                    <a:pt x="551258" y="8302139"/>
                    <a:pt x="549903" y="8314318"/>
                    <a:pt x="547194" y="8326497"/>
                  </a:cubicBezTo>
                  <a:cubicBezTo>
                    <a:pt x="457801" y="8823137"/>
                    <a:pt x="269534" y="9294065"/>
                    <a:pt x="0" y="9714923"/>
                  </a:cubicBezTo>
                  <a:lnTo>
                    <a:pt x="0" y="9811003"/>
                  </a:lnTo>
                  <a:cubicBezTo>
                    <a:pt x="4063" y="9804237"/>
                    <a:pt x="8127" y="9798824"/>
                    <a:pt x="12190" y="9792058"/>
                  </a:cubicBezTo>
                  <a:cubicBezTo>
                    <a:pt x="18962" y="9802883"/>
                    <a:pt x="27089" y="9817770"/>
                    <a:pt x="36570" y="9834008"/>
                  </a:cubicBezTo>
                  <a:cubicBezTo>
                    <a:pt x="60950" y="9875959"/>
                    <a:pt x="93456" y="9934148"/>
                    <a:pt x="132735" y="9986925"/>
                  </a:cubicBezTo>
                  <a:cubicBezTo>
                    <a:pt x="170660" y="10041055"/>
                    <a:pt x="216711" y="10088418"/>
                    <a:pt x="254635" y="10120895"/>
                  </a:cubicBezTo>
                  <a:cubicBezTo>
                    <a:pt x="264116" y="10129015"/>
                    <a:pt x="272243" y="10135781"/>
                    <a:pt x="280369" y="10142548"/>
                  </a:cubicBezTo>
                  <a:cubicBezTo>
                    <a:pt x="288496" y="10149314"/>
                    <a:pt x="295268" y="10154726"/>
                    <a:pt x="300686" y="10158786"/>
                  </a:cubicBezTo>
                  <a:cubicBezTo>
                    <a:pt x="307458" y="10164199"/>
                    <a:pt x="312876" y="10168259"/>
                    <a:pt x="315585" y="10169613"/>
                  </a:cubicBezTo>
                  <a:cubicBezTo>
                    <a:pt x="312876" y="10166906"/>
                    <a:pt x="307458" y="10162846"/>
                    <a:pt x="300686" y="10157433"/>
                  </a:cubicBezTo>
                  <a:cubicBezTo>
                    <a:pt x="295268" y="10153373"/>
                    <a:pt x="288496" y="10147960"/>
                    <a:pt x="281724" y="10141194"/>
                  </a:cubicBezTo>
                  <a:cubicBezTo>
                    <a:pt x="274952" y="10134428"/>
                    <a:pt x="265471" y="10127662"/>
                    <a:pt x="257344" y="10118189"/>
                  </a:cubicBezTo>
                  <a:cubicBezTo>
                    <a:pt x="222128" y="10084358"/>
                    <a:pt x="177432" y="10035641"/>
                    <a:pt x="142216" y="9980159"/>
                  </a:cubicBezTo>
                  <a:cubicBezTo>
                    <a:pt x="105646" y="9926029"/>
                    <a:pt x="75849" y="9867839"/>
                    <a:pt x="52823" y="9824536"/>
                  </a:cubicBezTo>
                  <a:cubicBezTo>
                    <a:pt x="41988" y="9802883"/>
                    <a:pt x="32507" y="9785292"/>
                    <a:pt x="25734" y="9771759"/>
                  </a:cubicBezTo>
                  <a:cubicBezTo>
                    <a:pt x="35215" y="9756874"/>
                    <a:pt x="44697" y="9741988"/>
                    <a:pt x="54178" y="9725749"/>
                  </a:cubicBezTo>
                  <a:cubicBezTo>
                    <a:pt x="65013" y="9737928"/>
                    <a:pt x="78558" y="9752813"/>
                    <a:pt x="96165" y="9771759"/>
                  </a:cubicBezTo>
                  <a:cubicBezTo>
                    <a:pt x="134090" y="9812356"/>
                    <a:pt x="185559" y="9866486"/>
                    <a:pt x="239736" y="9916556"/>
                  </a:cubicBezTo>
                  <a:cubicBezTo>
                    <a:pt x="293914" y="9966626"/>
                    <a:pt x="350800" y="10013990"/>
                    <a:pt x="395497" y="10046467"/>
                  </a:cubicBezTo>
                  <a:cubicBezTo>
                    <a:pt x="417168" y="10062706"/>
                    <a:pt x="436130" y="10076238"/>
                    <a:pt x="449675" y="10085711"/>
                  </a:cubicBezTo>
                  <a:cubicBezTo>
                    <a:pt x="459156" y="10092478"/>
                    <a:pt x="465928" y="10096537"/>
                    <a:pt x="468637" y="10099244"/>
                  </a:cubicBezTo>
                  <a:cubicBezTo>
                    <a:pt x="465928" y="10096537"/>
                    <a:pt x="459156" y="10092478"/>
                    <a:pt x="449675" y="10085711"/>
                  </a:cubicBezTo>
                  <a:cubicBezTo>
                    <a:pt x="436130" y="10076238"/>
                    <a:pt x="418522" y="10062706"/>
                    <a:pt x="396851" y="10045114"/>
                  </a:cubicBezTo>
                  <a:cubicBezTo>
                    <a:pt x="353509" y="10009929"/>
                    <a:pt x="297977" y="9962566"/>
                    <a:pt x="245154" y="9909790"/>
                  </a:cubicBezTo>
                  <a:cubicBezTo>
                    <a:pt x="192331" y="9858367"/>
                    <a:pt x="143571" y="9802883"/>
                    <a:pt x="107001" y="9760933"/>
                  </a:cubicBezTo>
                  <a:cubicBezTo>
                    <a:pt x="88039" y="9739281"/>
                    <a:pt x="73140" y="9721689"/>
                    <a:pt x="62304" y="9708157"/>
                  </a:cubicBezTo>
                  <a:cubicBezTo>
                    <a:pt x="71785" y="9693271"/>
                    <a:pt x="81267" y="9677032"/>
                    <a:pt x="90748" y="9662147"/>
                  </a:cubicBezTo>
                  <a:cubicBezTo>
                    <a:pt x="105646" y="9672973"/>
                    <a:pt x="127318" y="9690565"/>
                    <a:pt x="153052" y="9709510"/>
                  </a:cubicBezTo>
                  <a:cubicBezTo>
                    <a:pt x="203166" y="9747401"/>
                    <a:pt x="272243" y="9797471"/>
                    <a:pt x="341319" y="9844834"/>
                  </a:cubicBezTo>
                  <a:cubicBezTo>
                    <a:pt x="410396" y="9893551"/>
                    <a:pt x="480827" y="9939561"/>
                    <a:pt x="533650" y="9973392"/>
                  </a:cubicBezTo>
                  <a:cubicBezTo>
                    <a:pt x="583764" y="10005870"/>
                    <a:pt x="617625" y="10026168"/>
                    <a:pt x="621689" y="10028875"/>
                  </a:cubicBezTo>
                  <a:cubicBezTo>
                    <a:pt x="617625" y="10026168"/>
                    <a:pt x="583764" y="10004517"/>
                    <a:pt x="535004" y="9970686"/>
                  </a:cubicBezTo>
                  <a:cubicBezTo>
                    <a:pt x="483536" y="9935501"/>
                    <a:pt x="414459" y="9886785"/>
                    <a:pt x="346737" y="9835362"/>
                  </a:cubicBezTo>
                  <a:cubicBezTo>
                    <a:pt x="279015" y="9785292"/>
                    <a:pt x="212647" y="9733868"/>
                    <a:pt x="163887" y="9694624"/>
                  </a:cubicBezTo>
                  <a:cubicBezTo>
                    <a:pt x="136799" y="9672973"/>
                    <a:pt x="115128" y="9655381"/>
                    <a:pt x="100229" y="9643201"/>
                  </a:cubicBezTo>
                  <a:cubicBezTo>
                    <a:pt x="109710" y="9628316"/>
                    <a:pt x="117836" y="9612077"/>
                    <a:pt x="127318" y="9597191"/>
                  </a:cubicBezTo>
                  <a:lnTo>
                    <a:pt x="774741" y="9959860"/>
                  </a:lnTo>
                  <a:lnTo>
                    <a:pt x="713791" y="9923322"/>
                  </a:lnTo>
                  <a:lnTo>
                    <a:pt x="776095" y="9958506"/>
                  </a:lnTo>
                  <a:lnTo>
                    <a:pt x="138153" y="9579599"/>
                  </a:lnTo>
                  <a:cubicBezTo>
                    <a:pt x="147634" y="9564713"/>
                    <a:pt x="155761" y="9548474"/>
                    <a:pt x="163887" y="9533589"/>
                  </a:cubicBezTo>
                  <a:cubicBezTo>
                    <a:pt x="181495" y="9540355"/>
                    <a:pt x="207230" y="9549827"/>
                    <a:pt x="239736" y="9562007"/>
                  </a:cubicBezTo>
                  <a:cubicBezTo>
                    <a:pt x="297977" y="9585012"/>
                    <a:pt x="376535" y="9616136"/>
                    <a:pt x="453738" y="9649967"/>
                  </a:cubicBezTo>
                  <a:cubicBezTo>
                    <a:pt x="530941" y="9682445"/>
                    <a:pt x="608144" y="9717629"/>
                    <a:pt x="665031" y="9746047"/>
                  </a:cubicBezTo>
                  <a:cubicBezTo>
                    <a:pt x="717854" y="9771759"/>
                    <a:pt x="754424" y="9789351"/>
                    <a:pt x="758487" y="9792058"/>
                  </a:cubicBezTo>
                  <a:cubicBezTo>
                    <a:pt x="754424" y="9789351"/>
                    <a:pt x="719209" y="9770406"/>
                    <a:pt x="666385" y="9743341"/>
                  </a:cubicBezTo>
                  <a:cubicBezTo>
                    <a:pt x="610853" y="9714923"/>
                    <a:pt x="535004" y="9677032"/>
                    <a:pt x="457801" y="9641848"/>
                  </a:cubicBezTo>
                  <a:cubicBezTo>
                    <a:pt x="381953" y="9606663"/>
                    <a:pt x="304749" y="9572832"/>
                    <a:pt x="246508" y="9547121"/>
                  </a:cubicBezTo>
                  <a:cubicBezTo>
                    <a:pt x="215356" y="9533589"/>
                    <a:pt x="190976" y="9524116"/>
                    <a:pt x="173369" y="9517350"/>
                  </a:cubicBezTo>
                  <a:cubicBezTo>
                    <a:pt x="181495" y="9501111"/>
                    <a:pt x="189622" y="9486225"/>
                    <a:pt x="199103" y="9469986"/>
                  </a:cubicBezTo>
                  <a:cubicBezTo>
                    <a:pt x="215356" y="9472693"/>
                    <a:pt x="238382" y="9476753"/>
                    <a:pt x="266825" y="9482165"/>
                  </a:cubicBezTo>
                  <a:cubicBezTo>
                    <a:pt x="321003" y="9492992"/>
                    <a:pt x="394143" y="9507877"/>
                    <a:pt x="464574" y="9526823"/>
                  </a:cubicBezTo>
                  <a:cubicBezTo>
                    <a:pt x="536359" y="9545768"/>
                    <a:pt x="605435" y="9570126"/>
                    <a:pt x="656904" y="9590424"/>
                  </a:cubicBezTo>
                  <a:cubicBezTo>
                    <a:pt x="682639" y="9599897"/>
                    <a:pt x="704310" y="9609370"/>
                    <a:pt x="719209" y="9616136"/>
                  </a:cubicBezTo>
                  <a:cubicBezTo>
                    <a:pt x="732753" y="9621550"/>
                    <a:pt x="740880" y="9625609"/>
                    <a:pt x="742234" y="9625609"/>
                  </a:cubicBezTo>
                  <a:cubicBezTo>
                    <a:pt x="740880" y="9624255"/>
                    <a:pt x="732753" y="9621550"/>
                    <a:pt x="719209" y="9614783"/>
                  </a:cubicBezTo>
                  <a:cubicBezTo>
                    <a:pt x="704310" y="9608017"/>
                    <a:pt x="683993" y="9598544"/>
                    <a:pt x="658259" y="9587719"/>
                  </a:cubicBezTo>
                  <a:cubicBezTo>
                    <a:pt x="606790" y="9566066"/>
                    <a:pt x="537713" y="9539001"/>
                    <a:pt x="467282" y="9517350"/>
                  </a:cubicBezTo>
                  <a:cubicBezTo>
                    <a:pt x="396851" y="9495697"/>
                    <a:pt x="323712" y="9478105"/>
                    <a:pt x="269534" y="9464573"/>
                  </a:cubicBezTo>
                  <a:cubicBezTo>
                    <a:pt x="243800" y="9459161"/>
                    <a:pt x="223483" y="9453747"/>
                    <a:pt x="207230" y="9451041"/>
                  </a:cubicBezTo>
                  <a:cubicBezTo>
                    <a:pt x="215356" y="9434802"/>
                    <a:pt x="223483" y="9418563"/>
                    <a:pt x="231610" y="9403677"/>
                  </a:cubicBezTo>
                  <a:cubicBezTo>
                    <a:pt x="246508" y="9403677"/>
                    <a:pt x="266825" y="9402324"/>
                    <a:pt x="292559" y="9400971"/>
                  </a:cubicBezTo>
                  <a:cubicBezTo>
                    <a:pt x="341319" y="9399618"/>
                    <a:pt x="407687" y="9396911"/>
                    <a:pt x="472700" y="9400971"/>
                  </a:cubicBezTo>
                  <a:cubicBezTo>
                    <a:pt x="537713" y="9405031"/>
                    <a:pt x="602727" y="9417210"/>
                    <a:pt x="648778" y="9432096"/>
                  </a:cubicBezTo>
                  <a:cubicBezTo>
                    <a:pt x="660968" y="9434802"/>
                    <a:pt x="671803" y="9438862"/>
                    <a:pt x="681284" y="9441568"/>
                  </a:cubicBezTo>
                  <a:cubicBezTo>
                    <a:pt x="690765" y="9444274"/>
                    <a:pt x="698892" y="9448334"/>
                    <a:pt x="705664" y="9449688"/>
                  </a:cubicBezTo>
                  <a:cubicBezTo>
                    <a:pt x="717854" y="9453747"/>
                    <a:pt x="724626" y="9456454"/>
                    <a:pt x="725981" y="9457807"/>
                  </a:cubicBezTo>
                  <a:cubicBezTo>
                    <a:pt x="724626" y="9457807"/>
                    <a:pt x="717854" y="9453747"/>
                    <a:pt x="705664" y="9449688"/>
                  </a:cubicBezTo>
                  <a:cubicBezTo>
                    <a:pt x="698892" y="9446981"/>
                    <a:pt x="690765" y="9442921"/>
                    <a:pt x="681284" y="9440215"/>
                  </a:cubicBezTo>
                  <a:cubicBezTo>
                    <a:pt x="671803" y="9437508"/>
                    <a:pt x="660968" y="9432096"/>
                    <a:pt x="650132" y="9429389"/>
                  </a:cubicBezTo>
                  <a:cubicBezTo>
                    <a:pt x="604081" y="9413150"/>
                    <a:pt x="539068" y="9398265"/>
                    <a:pt x="472700" y="9391498"/>
                  </a:cubicBezTo>
                  <a:cubicBezTo>
                    <a:pt x="406332" y="9384732"/>
                    <a:pt x="341319" y="9384732"/>
                    <a:pt x="291205" y="9384732"/>
                  </a:cubicBezTo>
                  <a:cubicBezTo>
                    <a:pt x="272243" y="9384732"/>
                    <a:pt x="254635" y="9384732"/>
                    <a:pt x="241091" y="9384732"/>
                  </a:cubicBezTo>
                  <a:cubicBezTo>
                    <a:pt x="247863" y="9371200"/>
                    <a:pt x="254635" y="9357667"/>
                    <a:pt x="260053" y="9344135"/>
                  </a:cubicBezTo>
                  <a:cubicBezTo>
                    <a:pt x="552612" y="9333308"/>
                    <a:pt x="861425" y="9330603"/>
                    <a:pt x="1121478" y="9482165"/>
                  </a:cubicBezTo>
                  <a:cubicBezTo>
                    <a:pt x="1202744" y="9532235"/>
                    <a:pt x="1296201" y="9606663"/>
                    <a:pt x="1290783" y="9713570"/>
                  </a:cubicBezTo>
                  <a:cubicBezTo>
                    <a:pt x="1285365" y="9819123"/>
                    <a:pt x="1191909" y="9816416"/>
                    <a:pt x="1132313" y="9873252"/>
                  </a:cubicBezTo>
                  <a:cubicBezTo>
                    <a:pt x="1132313" y="9873252"/>
                    <a:pt x="1132313" y="9873252"/>
                    <a:pt x="1132313" y="9873252"/>
                  </a:cubicBezTo>
                  <a:cubicBezTo>
                    <a:pt x="1132313" y="9873252"/>
                    <a:pt x="1130959" y="9873252"/>
                    <a:pt x="1130959" y="9874605"/>
                  </a:cubicBezTo>
                  <a:cubicBezTo>
                    <a:pt x="1130959" y="9874605"/>
                    <a:pt x="1130959" y="9875959"/>
                    <a:pt x="1129604" y="9875959"/>
                  </a:cubicBezTo>
                  <a:cubicBezTo>
                    <a:pt x="1129604" y="9875959"/>
                    <a:pt x="1128250" y="9875959"/>
                    <a:pt x="1128250" y="9877312"/>
                  </a:cubicBezTo>
                  <a:cubicBezTo>
                    <a:pt x="1128250" y="9877312"/>
                    <a:pt x="1128250" y="9878666"/>
                    <a:pt x="1128250" y="9878666"/>
                  </a:cubicBezTo>
                  <a:cubicBezTo>
                    <a:pt x="1128250" y="9878666"/>
                    <a:pt x="1128250" y="9878666"/>
                    <a:pt x="1128250" y="9878666"/>
                  </a:cubicBezTo>
                  <a:cubicBezTo>
                    <a:pt x="1072718" y="9981512"/>
                    <a:pt x="1202744" y="10099244"/>
                    <a:pt x="1117414" y="10187204"/>
                  </a:cubicBezTo>
                  <a:cubicBezTo>
                    <a:pt x="1080845" y="10225095"/>
                    <a:pt x="1028021" y="10229155"/>
                    <a:pt x="979261" y="10242687"/>
                  </a:cubicBezTo>
                  <a:lnTo>
                    <a:pt x="979261" y="10279225"/>
                  </a:lnTo>
                  <a:cubicBezTo>
                    <a:pt x="988742" y="10276518"/>
                    <a:pt x="1000932" y="10276518"/>
                    <a:pt x="1019895" y="10273811"/>
                  </a:cubicBezTo>
                  <a:cubicBezTo>
                    <a:pt x="1076781" y="10265692"/>
                    <a:pt x="1136377" y="10253513"/>
                    <a:pt x="1171592" y="10204796"/>
                  </a:cubicBezTo>
                  <a:cubicBezTo>
                    <a:pt x="1202744" y="10222388"/>
                    <a:pt x="1233896" y="10241334"/>
                    <a:pt x="1265049" y="10258926"/>
                  </a:cubicBezTo>
                  <a:cubicBezTo>
                    <a:pt x="1271821" y="10317115"/>
                    <a:pt x="1277239" y="10376658"/>
                    <a:pt x="1284011" y="10436200"/>
                  </a:cubicBezTo>
                  <a:cubicBezTo>
                    <a:pt x="1284011" y="10444320"/>
                    <a:pt x="1290783" y="10448380"/>
                    <a:pt x="1297555" y="10448380"/>
                  </a:cubicBezTo>
                  <a:cubicBezTo>
                    <a:pt x="1298910" y="10448380"/>
                    <a:pt x="1298910" y="10448380"/>
                    <a:pt x="1300264" y="10448380"/>
                  </a:cubicBezTo>
                  <a:cubicBezTo>
                    <a:pt x="1305682" y="10447027"/>
                    <a:pt x="1309745" y="10442967"/>
                    <a:pt x="1309745" y="10436200"/>
                  </a:cubicBezTo>
                  <a:cubicBezTo>
                    <a:pt x="1308391" y="10406430"/>
                    <a:pt x="1308391" y="10376658"/>
                    <a:pt x="1307036" y="10346887"/>
                  </a:cubicBezTo>
                  <a:cubicBezTo>
                    <a:pt x="1307036" y="10329295"/>
                    <a:pt x="1301618" y="10302230"/>
                    <a:pt x="1305682" y="10283284"/>
                  </a:cubicBezTo>
                  <a:cubicBezTo>
                    <a:pt x="1342252" y="10303583"/>
                    <a:pt x="1377467" y="10325235"/>
                    <a:pt x="1412683" y="10345534"/>
                  </a:cubicBezTo>
                  <a:cubicBezTo>
                    <a:pt x="1419455" y="10405076"/>
                    <a:pt x="1424873" y="10463265"/>
                    <a:pt x="1431645" y="10522808"/>
                  </a:cubicBezTo>
                  <a:cubicBezTo>
                    <a:pt x="1431645" y="10530927"/>
                    <a:pt x="1438417" y="10534988"/>
                    <a:pt x="1445189" y="10534988"/>
                  </a:cubicBezTo>
                  <a:cubicBezTo>
                    <a:pt x="1451962" y="10534988"/>
                    <a:pt x="1457379" y="10530927"/>
                    <a:pt x="1457379" y="10522808"/>
                  </a:cubicBezTo>
                  <a:cubicBezTo>
                    <a:pt x="1457379" y="10493037"/>
                    <a:pt x="1456025" y="10463265"/>
                    <a:pt x="1456025" y="10433495"/>
                  </a:cubicBezTo>
                  <a:cubicBezTo>
                    <a:pt x="1456025" y="10415902"/>
                    <a:pt x="1450607" y="10390191"/>
                    <a:pt x="1454670" y="10369892"/>
                  </a:cubicBezTo>
                  <a:cubicBezTo>
                    <a:pt x="1489886" y="10390191"/>
                    <a:pt x="1525101" y="10410489"/>
                    <a:pt x="1558962" y="10430788"/>
                  </a:cubicBezTo>
                  <a:cubicBezTo>
                    <a:pt x="1565735" y="10488977"/>
                    <a:pt x="1571152" y="10548520"/>
                    <a:pt x="1577925" y="10608062"/>
                  </a:cubicBezTo>
                  <a:cubicBezTo>
                    <a:pt x="1577925" y="10616182"/>
                    <a:pt x="1586051" y="10620242"/>
                    <a:pt x="1591469" y="10620242"/>
                  </a:cubicBezTo>
                  <a:cubicBezTo>
                    <a:pt x="1598241" y="10620242"/>
                    <a:pt x="1603659" y="10616182"/>
                    <a:pt x="1602305" y="10608062"/>
                  </a:cubicBezTo>
                  <a:cubicBezTo>
                    <a:pt x="1600950" y="10578291"/>
                    <a:pt x="1599596" y="10547166"/>
                    <a:pt x="1598241" y="10517395"/>
                  </a:cubicBezTo>
                  <a:cubicBezTo>
                    <a:pt x="1596887" y="10499803"/>
                    <a:pt x="1591469" y="10472738"/>
                    <a:pt x="1595532" y="10452440"/>
                  </a:cubicBezTo>
                  <a:cubicBezTo>
                    <a:pt x="1632102" y="10474092"/>
                    <a:pt x="1670027" y="10495743"/>
                    <a:pt x="1706597" y="10516042"/>
                  </a:cubicBezTo>
                  <a:cubicBezTo>
                    <a:pt x="1680862" y="10578291"/>
                    <a:pt x="1699824" y="10650013"/>
                    <a:pt x="1760774" y="10685197"/>
                  </a:cubicBezTo>
                  <a:cubicBezTo>
                    <a:pt x="1823079" y="10721735"/>
                    <a:pt x="1905700" y="10698730"/>
                    <a:pt x="1942269" y="10636481"/>
                  </a:cubicBezTo>
                  <a:cubicBezTo>
                    <a:pt x="1978839" y="10574231"/>
                    <a:pt x="1955814" y="10491684"/>
                    <a:pt x="1893509" y="10455146"/>
                  </a:cubicBezTo>
                  <a:cubicBezTo>
                    <a:pt x="1832560" y="10419962"/>
                    <a:pt x="1760774" y="10440261"/>
                    <a:pt x="1720141" y="10493037"/>
                  </a:cubicBezTo>
                  <a:cubicBezTo>
                    <a:pt x="1683571" y="10471385"/>
                    <a:pt x="1645647" y="10449733"/>
                    <a:pt x="1609077" y="10429434"/>
                  </a:cubicBezTo>
                  <a:cubicBezTo>
                    <a:pt x="1626684" y="10415902"/>
                    <a:pt x="1657837" y="10403723"/>
                    <a:pt x="1674090" y="10395603"/>
                  </a:cubicBezTo>
                  <a:cubicBezTo>
                    <a:pt x="1698470" y="10383425"/>
                    <a:pt x="1722850" y="10371245"/>
                    <a:pt x="1747230" y="10357713"/>
                  </a:cubicBezTo>
                  <a:cubicBezTo>
                    <a:pt x="1752648" y="10355006"/>
                    <a:pt x="1754002" y="10349594"/>
                    <a:pt x="1754002" y="10345534"/>
                  </a:cubicBezTo>
                  <a:cubicBezTo>
                    <a:pt x="1752648" y="10337414"/>
                    <a:pt x="1744521" y="10330648"/>
                    <a:pt x="1735040" y="10336061"/>
                  </a:cubicBezTo>
                  <a:cubicBezTo>
                    <a:pt x="1680862" y="10360419"/>
                    <a:pt x="1626684" y="10383425"/>
                    <a:pt x="1572507" y="10407783"/>
                  </a:cubicBezTo>
                  <a:cubicBezTo>
                    <a:pt x="1537291" y="10387484"/>
                    <a:pt x="1502076" y="10367185"/>
                    <a:pt x="1468215" y="10346887"/>
                  </a:cubicBezTo>
                  <a:cubicBezTo>
                    <a:pt x="1484468" y="10332002"/>
                    <a:pt x="1515620" y="10319822"/>
                    <a:pt x="1530519" y="10311703"/>
                  </a:cubicBezTo>
                  <a:cubicBezTo>
                    <a:pt x="1553545" y="10298170"/>
                    <a:pt x="1577925" y="10285991"/>
                    <a:pt x="1600950" y="10272459"/>
                  </a:cubicBezTo>
                  <a:cubicBezTo>
                    <a:pt x="1609077" y="10269752"/>
                    <a:pt x="1609077" y="10261633"/>
                    <a:pt x="1606368" y="10256219"/>
                  </a:cubicBezTo>
                  <a:cubicBezTo>
                    <a:pt x="1603659" y="10250807"/>
                    <a:pt x="1596887" y="10245394"/>
                    <a:pt x="1588760" y="10250807"/>
                  </a:cubicBezTo>
                  <a:cubicBezTo>
                    <a:pt x="1534582" y="10275165"/>
                    <a:pt x="1480405" y="10298170"/>
                    <a:pt x="1426227" y="10322529"/>
                  </a:cubicBezTo>
                  <a:cubicBezTo>
                    <a:pt x="1389657" y="10302230"/>
                    <a:pt x="1354442" y="10281931"/>
                    <a:pt x="1319226" y="10260279"/>
                  </a:cubicBezTo>
                  <a:cubicBezTo>
                    <a:pt x="1335480" y="10245394"/>
                    <a:pt x="1366632" y="10234568"/>
                    <a:pt x="1382885" y="10225095"/>
                  </a:cubicBezTo>
                  <a:cubicBezTo>
                    <a:pt x="1407265" y="10211563"/>
                    <a:pt x="1430290" y="10199383"/>
                    <a:pt x="1454670" y="10187204"/>
                  </a:cubicBezTo>
                  <a:cubicBezTo>
                    <a:pt x="1462797" y="10184498"/>
                    <a:pt x="1462797" y="10176379"/>
                    <a:pt x="1460088" y="10170965"/>
                  </a:cubicBezTo>
                  <a:cubicBezTo>
                    <a:pt x="1457379" y="10165552"/>
                    <a:pt x="1450607" y="10161493"/>
                    <a:pt x="1442480" y="10165552"/>
                  </a:cubicBezTo>
                  <a:cubicBezTo>
                    <a:pt x="1388303" y="10189911"/>
                    <a:pt x="1334125" y="10212916"/>
                    <a:pt x="1279947" y="10237275"/>
                  </a:cubicBezTo>
                  <a:cubicBezTo>
                    <a:pt x="1248795" y="10219682"/>
                    <a:pt x="1217643" y="10200737"/>
                    <a:pt x="1186491" y="10183145"/>
                  </a:cubicBezTo>
                  <a:cubicBezTo>
                    <a:pt x="1195972" y="10160140"/>
                    <a:pt x="1200035" y="10134428"/>
                    <a:pt x="1197326" y="10108717"/>
                  </a:cubicBezTo>
                  <a:cubicBezTo>
                    <a:pt x="1195972" y="10085711"/>
                    <a:pt x="1185137" y="10068119"/>
                    <a:pt x="1181073" y="10046467"/>
                  </a:cubicBezTo>
                  <a:cubicBezTo>
                    <a:pt x="1170238" y="9985571"/>
                    <a:pt x="1162111" y="10050527"/>
                    <a:pt x="1179719" y="9946328"/>
                  </a:cubicBezTo>
                  <a:cubicBezTo>
                    <a:pt x="1179719" y="9944974"/>
                    <a:pt x="1179719" y="9943621"/>
                    <a:pt x="1181073" y="9942267"/>
                  </a:cubicBezTo>
                  <a:cubicBezTo>
                    <a:pt x="1212225" y="9949033"/>
                    <a:pt x="1243378" y="9957153"/>
                    <a:pt x="1274530" y="9963920"/>
                  </a:cubicBezTo>
                  <a:cubicBezTo>
                    <a:pt x="1298910" y="10019402"/>
                    <a:pt x="1321935" y="10076238"/>
                    <a:pt x="1346315" y="10131721"/>
                  </a:cubicBezTo>
                  <a:cubicBezTo>
                    <a:pt x="1349024" y="10138487"/>
                    <a:pt x="1355796" y="10139841"/>
                    <a:pt x="1361214" y="10137134"/>
                  </a:cubicBezTo>
                  <a:cubicBezTo>
                    <a:pt x="1361214" y="10137134"/>
                    <a:pt x="1362568" y="10137134"/>
                    <a:pt x="1362568" y="10137134"/>
                  </a:cubicBezTo>
                  <a:cubicBezTo>
                    <a:pt x="1362568" y="10137134"/>
                    <a:pt x="1362568" y="10137134"/>
                    <a:pt x="1362568" y="10137134"/>
                  </a:cubicBezTo>
                  <a:cubicBezTo>
                    <a:pt x="1367986" y="10134428"/>
                    <a:pt x="1372049" y="10130368"/>
                    <a:pt x="1369341" y="10122249"/>
                  </a:cubicBezTo>
                  <a:cubicBezTo>
                    <a:pt x="1359859" y="10093830"/>
                    <a:pt x="1351733" y="10065413"/>
                    <a:pt x="1342252" y="10036994"/>
                  </a:cubicBezTo>
                  <a:cubicBezTo>
                    <a:pt x="1336834" y="10019402"/>
                    <a:pt x="1324644" y="9995044"/>
                    <a:pt x="1323290" y="9974745"/>
                  </a:cubicBezTo>
                  <a:cubicBezTo>
                    <a:pt x="1362568" y="9984218"/>
                    <a:pt x="1400493" y="9992337"/>
                    <a:pt x="1439772" y="10001810"/>
                  </a:cubicBezTo>
                  <a:cubicBezTo>
                    <a:pt x="1464151" y="10057293"/>
                    <a:pt x="1487177" y="10114129"/>
                    <a:pt x="1511557" y="10169613"/>
                  </a:cubicBezTo>
                  <a:cubicBezTo>
                    <a:pt x="1514266" y="10176379"/>
                    <a:pt x="1521038" y="10177732"/>
                    <a:pt x="1526456" y="10175025"/>
                  </a:cubicBezTo>
                  <a:cubicBezTo>
                    <a:pt x="1533228" y="10173672"/>
                    <a:pt x="1537291" y="10168259"/>
                    <a:pt x="1534582" y="10160140"/>
                  </a:cubicBezTo>
                  <a:cubicBezTo>
                    <a:pt x="1523747" y="10131721"/>
                    <a:pt x="1514266" y="10103303"/>
                    <a:pt x="1503430" y="10074886"/>
                  </a:cubicBezTo>
                  <a:cubicBezTo>
                    <a:pt x="1496658" y="10057293"/>
                    <a:pt x="1483114" y="10032935"/>
                    <a:pt x="1481759" y="10012636"/>
                  </a:cubicBezTo>
                  <a:cubicBezTo>
                    <a:pt x="1523747" y="10022109"/>
                    <a:pt x="1564380" y="10031582"/>
                    <a:pt x="1606368" y="10041055"/>
                  </a:cubicBezTo>
                  <a:cubicBezTo>
                    <a:pt x="1606368" y="10041055"/>
                    <a:pt x="1606368" y="10041055"/>
                    <a:pt x="1606368" y="10041055"/>
                  </a:cubicBezTo>
                  <a:cubicBezTo>
                    <a:pt x="1599596" y="10110070"/>
                    <a:pt x="1641583" y="10175025"/>
                    <a:pt x="1713369" y="10188557"/>
                  </a:cubicBezTo>
                  <a:cubicBezTo>
                    <a:pt x="1782445" y="10200737"/>
                    <a:pt x="1850167" y="10156080"/>
                    <a:pt x="1866421" y="10088418"/>
                  </a:cubicBezTo>
                  <a:cubicBezTo>
                    <a:pt x="1882674" y="10018049"/>
                    <a:pt x="1837977" y="9944974"/>
                    <a:pt x="1767547" y="9928735"/>
                  </a:cubicBezTo>
                  <a:cubicBezTo>
                    <a:pt x="1698470" y="9912497"/>
                    <a:pt x="1636166" y="9953094"/>
                    <a:pt x="1611786" y="10015343"/>
                  </a:cubicBezTo>
                  <a:cubicBezTo>
                    <a:pt x="1569798" y="10005870"/>
                    <a:pt x="1529165" y="9996397"/>
                    <a:pt x="1487177" y="9986925"/>
                  </a:cubicBezTo>
                  <a:cubicBezTo>
                    <a:pt x="1499367" y="9967979"/>
                    <a:pt x="1525101" y="9949033"/>
                    <a:pt x="1540000" y="9935501"/>
                  </a:cubicBezTo>
                  <a:cubicBezTo>
                    <a:pt x="1558962" y="9916556"/>
                    <a:pt x="1579279" y="9897610"/>
                    <a:pt x="1598241" y="9878666"/>
                  </a:cubicBezTo>
                  <a:cubicBezTo>
                    <a:pt x="1605013" y="9873252"/>
                    <a:pt x="1603659" y="9866486"/>
                    <a:pt x="1598241" y="9861073"/>
                  </a:cubicBezTo>
                  <a:cubicBezTo>
                    <a:pt x="1594178" y="9855660"/>
                    <a:pt x="1586051" y="9854307"/>
                    <a:pt x="1579279" y="9859720"/>
                  </a:cubicBezTo>
                  <a:cubicBezTo>
                    <a:pt x="1534582" y="9898964"/>
                    <a:pt x="1489886" y="9936855"/>
                    <a:pt x="1445189" y="9976098"/>
                  </a:cubicBezTo>
                  <a:cubicBezTo>
                    <a:pt x="1405911" y="9966626"/>
                    <a:pt x="1366632" y="9958506"/>
                    <a:pt x="1327353" y="9949033"/>
                  </a:cubicBezTo>
                  <a:cubicBezTo>
                    <a:pt x="1346315" y="9911143"/>
                    <a:pt x="1405911" y="9866486"/>
                    <a:pt x="1431645" y="9839421"/>
                  </a:cubicBezTo>
                  <a:cubicBezTo>
                    <a:pt x="1438417" y="9834008"/>
                    <a:pt x="1435708" y="9827242"/>
                    <a:pt x="1431645" y="9821829"/>
                  </a:cubicBezTo>
                  <a:cubicBezTo>
                    <a:pt x="1427582" y="9816416"/>
                    <a:pt x="1419455" y="9815063"/>
                    <a:pt x="1414037" y="9820475"/>
                  </a:cubicBezTo>
                  <a:cubicBezTo>
                    <a:pt x="1369341" y="9858367"/>
                    <a:pt x="1324644" y="9897610"/>
                    <a:pt x="1279947" y="9936855"/>
                  </a:cubicBezTo>
                  <a:cubicBezTo>
                    <a:pt x="1247441" y="9928735"/>
                    <a:pt x="1216289" y="9921969"/>
                    <a:pt x="1183782" y="9913849"/>
                  </a:cubicBezTo>
                  <a:cubicBezTo>
                    <a:pt x="1191909" y="9869193"/>
                    <a:pt x="1194618" y="9875959"/>
                    <a:pt x="1237960" y="9851601"/>
                  </a:cubicBezTo>
                  <a:cubicBezTo>
                    <a:pt x="1254213" y="9843481"/>
                    <a:pt x="1270466" y="9835362"/>
                    <a:pt x="1285365" y="9824536"/>
                  </a:cubicBezTo>
                  <a:cubicBezTo>
                    <a:pt x="1308391" y="9806943"/>
                    <a:pt x="1325998" y="9786644"/>
                    <a:pt x="1335480" y="9759580"/>
                  </a:cubicBezTo>
                  <a:cubicBezTo>
                    <a:pt x="1349024" y="9718982"/>
                    <a:pt x="1347670" y="9682445"/>
                    <a:pt x="1335480" y="9647261"/>
                  </a:cubicBezTo>
                  <a:cubicBezTo>
                    <a:pt x="1366632" y="9666206"/>
                    <a:pt x="1400493" y="9679739"/>
                    <a:pt x="1437063" y="9672973"/>
                  </a:cubicBezTo>
                  <a:cubicBezTo>
                    <a:pt x="1477696" y="9664853"/>
                    <a:pt x="1502076" y="9635082"/>
                    <a:pt x="1514266" y="9597191"/>
                  </a:cubicBezTo>
                  <a:cubicBezTo>
                    <a:pt x="1529165" y="9553887"/>
                    <a:pt x="1522392" y="9510584"/>
                    <a:pt x="1485823" y="9480812"/>
                  </a:cubicBezTo>
                  <a:cubicBezTo>
                    <a:pt x="1465506" y="9465927"/>
                    <a:pt x="1442480" y="9457807"/>
                    <a:pt x="1419455" y="9453747"/>
                  </a:cubicBezTo>
                  <a:cubicBezTo>
                    <a:pt x="1454670" y="9436155"/>
                    <a:pt x="1483114" y="9407737"/>
                    <a:pt x="1499367" y="9364434"/>
                  </a:cubicBezTo>
                  <a:cubicBezTo>
                    <a:pt x="1507494" y="9341428"/>
                    <a:pt x="1508848" y="9318423"/>
                    <a:pt x="1504785" y="9295418"/>
                  </a:cubicBezTo>
                  <a:cubicBezTo>
                    <a:pt x="1576570" y="9307597"/>
                    <a:pt x="1644292" y="9330603"/>
                    <a:pt x="1703888" y="9360373"/>
                  </a:cubicBezTo>
                  <a:lnTo>
                    <a:pt x="1714723" y="9338722"/>
                  </a:lnTo>
                  <a:cubicBezTo>
                    <a:pt x="1702533" y="9331956"/>
                    <a:pt x="1690343" y="9326542"/>
                    <a:pt x="1678153" y="9321130"/>
                  </a:cubicBezTo>
                  <a:cubicBezTo>
                    <a:pt x="1671381" y="9318423"/>
                    <a:pt x="1664609" y="9315716"/>
                    <a:pt x="1657837" y="9313010"/>
                  </a:cubicBezTo>
                  <a:cubicBezTo>
                    <a:pt x="1649710" y="9310304"/>
                    <a:pt x="1641583" y="9306244"/>
                    <a:pt x="1633457" y="9303538"/>
                  </a:cubicBezTo>
                  <a:cubicBezTo>
                    <a:pt x="1623976" y="9299477"/>
                    <a:pt x="1614495" y="9296772"/>
                    <a:pt x="1605013" y="9294065"/>
                  </a:cubicBezTo>
                  <a:cubicBezTo>
                    <a:pt x="1599596" y="9292711"/>
                    <a:pt x="1592823" y="9290005"/>
                    <a:pt x="1587406" y="9288652"/>
                  </a:cubicBezTo>
                  <a:cubicBezTo>
                    <a:pt x="1576570" y="9285945"/>
                    <a:pt x="1565735" y="9283239"/>
                    <a:pt x="1554899" y="9280532"/>
                  </a:cubicBezTo>
                  <a:cubicBezTo>
                    <a:pt x="1549481" y="9279179"/>
                    <a:pt x="1544064" y="9277826"/>
                    <a:pt x="1538646" y="9276473"/>
                  </a:cubicBezTo>
                  <a:cubicBezTo>
                    <a:pt x="1527810" y="9273766"/>
                    <a:pt x="1516975" y="9272413"/>
                    <a:pt x="1506139" y="9271060"/>
                  </a:cubicBezTo>
                  <a:cubicBezTo>
                    <a:pt x="1503430" y="9271060"/>
                    <a:pt x="1502076" y="9271060"/>
                    <a:pt x="1499367" y="9269707"/>
                  </a:cubicBezTo>
                  <a:cubicBezTo>
                    <a:pt x="1492595" y="9238581"/>
                    <a:pt x="1481759" y="9208811"/>
                    <a:pt x="1480405" y="9181746"/>
                  </a:cubicBezTo>
                  <a:cubicBezTo>
                    <a:pt x="1791926" y="9226403"/>
                    <a:pt x="2081777" y="9414503"/>
                    <a:pt x="2184714" y="9721689"/>
                  </a:cubicBezTo>
                  <a:cubicBezTo>
                    <a:pt x="2247019" y="9908436"/>
                    <a:pt x="2226702" y="10107363"/>
                    <a:pt x="2242955" y="10300876"/>
                  </a:cubicBezTo>
                  <a:cubicBezTo>
                    <a:pt x="2255146" y="10453793"/>
                    <a:pt x="2295779" y="10599943"/>
                    <a:pt x="2362146" y="10737974"/>
                  </a:cubicBezTo>
                  <a:cubicBezTo>
                    <a:pt x="2341830" y="10746093"/>
                    <a:pt x="2322868" y="10754212"/>
                    <a:pt x="2302551" y="10763685"/>
                  </a:cubicBezTo>
                  <a:lnTo>
                    <a:pt x="2312032" y="10786690"/>
                  </a:lnTo>
                  <a:cubicBezTo>
                    <a:pt x="2397362" y="10751506"/>
                    <a:pt x="2482692" y="10714969"/>
                    <a:pt x="2566667" y="10675724"/>
                  </a:cubicBezTo>
                  <a:cubicBezTo>
                    <a:pt x="2576148" y="10704143"/>
                    <a:pt x="2585629" y="10733914"/>
                    <a:pt x="2596465" y="10760979"/>
                  </a:cubicBezTo>
                  <a:cubicBezTo>
                    <a:pt x="2558540" y="10778571"/>
                    <a:pt x="2520616" y="10794810"/>
                    <a:pt x="2482692" y="10811049"/>
                  </a:cubicBezTo>
                  <a:lnTo>
                    <a:pt x="2492173" y="10834054"/>
                  </a:lnTo>
                  <a:cubicBezTo>
                    <a:pt x="2530097" y="10817815"/>
                    <a:pt x="2568021" y="10801576"/>
                    <a:pt x="2604591" y="10783984"/>
                  </a:cubicBezTo>
                  <a:cubicBezTo>
                    <a:pt x="2656060" y="10909835"/>
                    <a:pt x="2725137" y="11026214"/>
                    <a:pt x="2809112" y="11133120"/>
                  </a:cubicBezTo>
                  <a:cubicBezTo>
                    <a:pt x="2673668" y="11114175"/>
                    <a:pt x="2538224" y="11112821"/>
                    <a:pt x="2404134" y="11130414"/>
                  </a:cubicBezTo>
                  <a:cubicBezTo>
                    <a:pt x="2400071" y="11089817"/>
                    <a:pt x="2396007" y="11047866"/>
                    <a:pt x="2390590" y="11005916"/>
                  </a:cubicBezTo>
                  <a:lnTo>
                    <a:pt x="2366210" y="11008622"/>
                  </a:lnTo>
                  <a:cubicBezTo>
                    <a:pt x="2370273" y="11050573"/>
                    <a:pt x="2375691" y="11091170"/>
                    <a:pt x="2379754" y="11133120"/>
                  </a:cubicBezTo>
                  <a:cubicBezTo>
                    <a:pt x="2349957" y="11137180"/>
                    <a:pt x="2320159" y="11142593"/>
                    <a:pt x="2290361" y="11149359"/>
                  </a:cubicBezTo>
                  <a:cubicBezTo>
                    <a:pt x="2282234" y="11066812"/>
                    <a:pt x="2274108" y="10984263"/>
                    <a:pt x="2263272" y="10903069"/>
                  </a:cubicBezTo>
                  <a:lnTo>
                    <a:pt x="2238892" y="10905776"/>
                  </a:lnTo>
                  <a:cubicBezTo>
                    <a:pt x="2240247" y="10916601"/>
                    <a:pt x="2241601" y="10928781"/>
                    <a:pt x="2242955" y="10939607"/>
                  </a:cubicBezTo>
                  <a:cubicBezTo>
                    <a:pt x="2084486" y="10951786"/>
                    <a:pt x="1935497" y="10992383"/>
                    <a:pt x="1791926" y="11061398"/>
                  </a:cubicBezTo>
                  <a:cubicBezTo>
                    <a:pt x="1674090" y="11118235"/>
                    <a:pt x="1563026" y="11188603"/>
                    <a:pt x="1442480" y="11240026"/>
                  </a:cubicBezTo>
                  <a:lnTo>
                    <a:pt x="1451962" y="11261678"/>
                  </a:lnTo>
                  <a:cubicBezTo>
                    <a:pt x="1512911" y="11235967"/>
                    <a:pt x="1573861" y="11204842"/>
                    <a:pt x="1633457" y="11173717"/>
                  </a:cubicBezTo>
                  <a:cubicBezTo>
                    <a:pt x="1831205" y="11068165"/>
                    <a:pt x="2020827" y="10981558"/>
                    <a:pt x="2247019" y="10965319"/>
                  </a:cubicBezTo>
                  <a:cubicBezTo>
                    <a:pt x="2249728" y="10993736"/>
                    <a:pt x="2253791" y="11020801"/>
                    <a:pt x="2256500" y="11049220"/>
                  </a:cubicBezTo>
                  <a:cubicBezTo>
                    <a:pt x="2079068" y="11080344"/>
                    <a:pt x="1921953" y="11145300"/>
                    <a:pt x="1764837" y="11230554"/>
                  </a:cubicBezTo>
                  <a:cubicBezTo>
                    <a:pt x="1606368" y="11315808"/>
                    <a:pt x="1446544" y="11409182"/>
                    <a:pt x="1265049" y="11436247"/>
                  </a:cubicBezTo>
                  <a:cubicBezTo>
                    <a:pt x="929147" y="11486317"/>
                    <a:pt x="609499" y="11319868"/>
                    <a:pt x="399560" y="11066812"/>
                  </a:cubicBezTo>
                  <a:lnTo>
                    <a:pt x="364345" y="11068165"/>
                  </a:lnTo>
                  <a:cubicBezTo>
                    <a:pt x="367054" y="11120941"/>
                    <a:pt x="371117" y="11172364"/>
                    <a:pt x="331838" y="11211609"/>
                  </a:cubicBezTo>
                  <a:cubicBezTo>
                    <a:pt x="292559" y="11250852"/>
                    <a:pt x="241091" y="11246793"/>
                    <a:pt x="188267" y="11244086"/>
                  </a:cubicBezTo>
                  <a:lnTo>
                    <a:pt x="186913" y="11279271"/>
                  </a:lnTo>
                  <a:cubicBezTo>
                    <a:pt x="440194" y="11489023"/>
                    <a:pt x="605435" y="11809741"/>
                    <a:pt x="556676" y="12143992"/>
                  </a:cubicBezTo>
                  <a:cubicBezTo>
                    <a:pt x="529587" y="12325327"/>
                    <a:pt x="436130" y="12483656"/>
                    <a:pt x="350800" y="12643338"/>
                  </a:cubicBezTo>
                  <a:cubicBezTo>
                    <a:pt x="266825" y="12800314"/>
                    <a:pt x="200457" y="12958644"/>
                    <a:pt x="169305" y="13134565"/>
                  </a:cubicBezTo>
                  <a:cubicBezTo>
                    <a:pt x="140862" y="13131858"/>
                    <a:pt x="113773" y="13127799"/>
                    <a:pt x="85330" y="13125092"/>
                  </a:cubicBezTo>
                  <a:cubicBezTo>
                    <a:pt x="102938" y="12899101"/>
                    <a:pt x="188267" y="12709647"/>
                    <a:pt x="293914" y="12512074"/>
                  </a:cubicBezTo>
                  <a:cubicBezTo>
                    <a:pt x="326420" y="12452531"/>
                    <a:pt x="356218" y="12392989"/>
                    <a:pt x="381953" y="12330739"/>
                  </a:cubicBezTo>
                  <a:lnTo>
                    <a:pt x="364345" y="12329386"/>
                  </a:lnTo>
                  <a:cubicBezTo>
                    <a:pt x="312876" y="12449825"/>
                    <a:pt x="242445" y="12562144"/>
                    <a:pt x="185559" y="12678522"/>
                  </a:cubicBezTo>
                  <a:cubicBezTo>
                    <a:pt x="116482" y="12820613"/>
                    <a:pt x="75849" y="12970823"/>
                    <a:pt x="63659" y="13129152"/>
                  </a:cubicBezTo>
                  <a:cubicBezTo>
                    <a:pt x="52823" y="13127799"/>
                    <a:pt x="40633" y="13126446"/>
                    <a:pt x="29798" y="13125092"/>
                  </a:cubicBezTo>
                  <a:lnTo>
                    <a:pt x="25734" y="13150804"/>
                  </a:lnTo>
                  <a:cubicBezTo>
                    <a:pt x="108355" y="13161630"/>
                    <a:pt x="189622" y="13171103"/>
                    <a:pt x="272243" y="13177869"/>
                  </a:cubicBezTo>
                  <a:cubicBezTo>
                    <a:pt x="265471" y="13207640"/>
                    <a:pt x="260053" y="13237411"/>
                    <a:pt x="255989" y="13267183"/>
                  </a:cubicBezTo>
                  <a:cubicBezTo>
                    <a:pt x="214002" y="13263123"/>
                    <a:pt x="173369" y="13259063"/>
                    <a:pt x="131381" y="13253650"/>
                  </a:cubicBezTo>
                  <a:lnTo>
                    <a:pt x="128672" y="13278008"/>
                  </a:lnTo>
                  <a:cubicBezTo>
                    <a:pt x="170660" y="13283422"/>
                    <a:pt x="211293" y="13287481"/>
                    <a:pt x="253281" y="13291541"/>
                  </a:cubicBezTo>
                  <a:cubicBezTo>
                    <a:pt x="235673" y="13425512"/>
                    <a:pt x="237027" y="13562189"/>
                    <a:pt x="255989" y="13696160"/>
                  </a:cubicBezTo>
                  <a:cubicBezTo>
                    <a:pt x="176077" y="13633912"/>
                    <a:pt x="92102" y="13579782"/>
                    <a:pt x="1354" y="13535124"/>
                  </a:cubicBezTo>
                  <a:lnTo>
                    <a:pt x="1354" y="13655563"/>
                  </a:lnTo>
                  <a:cubicBezTo>
                    <a:pt x="28443" y="13651504"/>
                    <a:pt x="56887" y="13662329"/>
                    <a:pt x="71785" y="13688041"/>
                  </a:cubicBezTo>
                  <a:cubicBezTo>
                    <a:pt x="90748" y="13720519"/>
                    <a:pt x="78558" y="13763822"/>
                    <a:pt x="46051" y="13782768"/>
                  </a:cubicBezTo>
                  <a:cubicBezTo>
                    <a:pt x="32507" y="13790887"/>
                    <a:pt x="16253" y="13793594"/>
                    <a:pt x="1354" y="13790887"/>
                  </a:cubicBezTo>
                  <a:lnTo>
                    <a:pt x="1354" y="13945157"/>
                  </a:lnTo>
                  <a:cubicBezTo>
                    <a:pt x="51469" y="14057475"/>
                    <a:pt x="83975" y="14179267"/>
                    <a:pt x="98874" y="14306472"/>
                  </a:cubicBezTo>
                  <a:cubicBezTo>
                    <a:pt x="127318" y="14550056"/>
                    <a:pt x="88039" y="14793639"/>
                    <a:pt x="1354" y="15019631"/>
                  </a:cubicBezTo>
                  <a:lnTo>
                    <a:pt x="1354" y="15280806"/>
                  </a:lnTo>
                  <a:cubicBezTo>
                    <a:pt x="308813" y="14938437"/>
                    <a:pt x="570220" y="14582534"/>
                    <a:pt x="488953" y="14100780"/>
                  </a:cubicBezTo>
                  <a:cubicBezTo>
                    <a:pt x="1325998" y="14790933"/>
                    <a:pt x="2478628" y="13711046"/>
                    <a:pt x="3363079" y="14276701"/>
                  </a:cubicBezTo>
                  <a:cubicBezTo>
                    <a:pt x="3373914" y="14283468"/>
                    <a:pt x="3386104" y="14279407"/>
                    <a:pt x="3394231" y="14272641"/>
                  </a:cubicBezTo>
                  <a:cubicBezTo>
                    <a:pt x="3402358" y="14264522"/>
                    <a:pt x="3405066" y="14252342"/>
                    <a:pt x="3398294" y="14241517"/>
                  </a:cubicBezTo>
                  <a:cubicBezTo>
                    <a:pt x="2832138" y="13357850"/>
                    <a:pt x="3912982" y="12204888"/>
                    <a:pt x="3222217" y="11369937"/>
                  </a:cubicBezTo>
                  <a:cubicBezTo>
                    <a:pt x="4293580" y="11549919"/>
                    <a:pt x="4748673" y="10039701"/>
                    <a:pt x="5799719" y="10087064"/>
                  </a:cubicBezTo>
                  <a:cubicBezTo>
                    <a:pt x="5824100" y="10088418"/>
                    <a:pt x="5834935" y="10051880"/>
                    <a:pt x="5813264" y="10039701"/>
                  </a:cubicBezTo>
                  <a:cubicBezTo>
                    <a:pt x="4880053" y="9557947"/>
                    <a:pt x="5241690" y="8019311"/>
                    <a:pt x="4223149" y="7640403"/>
                  </a:cubicBezTo>
                  <a:cubicBezTo>
                    <a:pt x="5240335" y="7261496"/>
                    <a:pt x="4878699" y="5722860"/>
                    <a:pt x="5813264" y="5241106"/>
                  </a:cubicBezTo>
                  <a:cubicBezTo>
                    <a:pt x="5834935" y="5230280"/>
                    <a:pt x="5825454" y="5192389"/>
                    <a:pt x="5799719" y="5193742"/>
                  </a:cubicBezTo>
                  <a:cubicBezTo>
                    <a:pt x="4748673" y="5241106"/>
                    <a:pt x="4294935" y="3730888"/>
                    <a:pt x="3222217" y="3910869"/>
                  </a:cubicBezTo>
                  <a:cubicBezTo>
                    <a:pt x="3912982" y="3074566"/>
                    <a:pt x="2832138" y="1922957"/>
                    <a:pt x="3398294" y="1039290"/>
                  </a:cubicBezTo>
                  <a:cubicBezTo>
                    <a:pt x="3405066" y="1028464"/>
                    <a:pt x="3402358" y="1016285"/>
                    <a:pt x="3394231" y="1008165"/>
                  </a:cubicBezTo>
                  <a:cubicBezTo>
                    <a:pt x="3386104" y="1000046"/>
                    <a:pt x="3373914" y="997339"/>
                    <a:pt x="3363079" y="1004105"/>
                  </a:cubicBezTo>
                  <a:cubicBezTo>
                    <a:pt x="2478628" y="1569761"/>
                    <a:pt x="1324644" y="489874"/>
                    <a:pt x="488953" y="1180027"/>
                  </a:cubicBezTo>
                  <a:cubicBezTo>
                    <a:pt x="570220" y="698273"/>
                    <a:pt x="308813" y="342370"/>
                    <a:pt x="1354" y="0"/>
                  </a:cubicBezTo>
                  <a:lnTo>
                    <a:pt x="1354" y="261176"/>
                  </a:lnTo>
                  <a:cubicBezTo>
                    <a:pt x="88039" y="488520"/>
                    <a:pt x="125963" y="732104"/>
                    <a:pt x="97520" y="975687"/>
                  </a:cubicBezTo>
                  <a:close/>
                  <a:moveTo>
                    <a:pt x="1636166" y="5247872"/>
                  </a:moveTo>
                  <a:cubicBezTo>
                    <a:pt x="1634811" y="5243812"/>
                    <a:pt x="1634811" y="5239753"/>
                    <a:pt x="1634811" y="5235693"/>
                  </a:cubicBezTo>
                  <a:cubicBezTo>
                    <a:pt x="1625330" y="5119314"/>
                    <a:pt x="1801408" y="5082776"/>
                    <a:pt x="1829851" y="5203215"/>
                  </a:cubicBezTo>
                  <a:cubicBezTo>
                    <a:pt x="1858294" y="5323653"/>
                    <a:pt x="1682217" y="5366957"/>
                    <a:pt x="1638874" y="5257345"/>
                  </a:cubicBezTo>
                  <a:cubicBezTo>
                    <a:pt x="1638874" y="5254638"/>
                    <a:pt x="1637520" y="5251932"/>
                    <a:pt x="1636166" y="5247872"/>
                  </a:cubicBezTo>
                  <a:close/>
                  <a:moveTo>
                    <a:pt x="1739103" y="4767471"/>
                  </a:moveTo>
                  <a:cubicBezTo>
                    <a:pt x="1736394" y="4762058"/>
                    <a:pt x="1733685" y="4755292"/>
                    <a:pt x="1730976" y="4748526"/>
                  </a:cubicBezTo>
                  <a:cubicBezTo>
                    <a:pt x="1717432" y="4705222"/>
                    <a:pt x="1732331" y="4656505"/>
                    <a:pt x="1775673" y="4630794"/>
                  </a:cubicBezTo>
                  <a:cubicBezTo>
                    <a:pt x="1823079" y="4603729"/>
                    <a:pt x="1884028" y="4619968"/>
                    <a:pt x="1911117" y="4667331"/>
                  </a:cubicBezTo>
                  <a:cubicBezTo>
                    <a:pt x="1938206" y="4713342"/>
                    <a:pt x="1921953" y="4775590"/>
                    <a:pt x="1874547" y="4802655"/>
                  </a:cubicBezTo>
                  <a:cubicBezTo>
                    <a:pt x="1825787" y="4831073"/>
                    <a:pt x="1768901" y="4812128"/>
                    <a:pt x="1739103" y="4767471"/>
                  </a:cubicBezTo>
                  <a:close/>
                  <a:moveTo>
                    <a:pt x="1202744" y="5802701"/>
                  </a:moveTo>
                  <a:cubicBezTo>
                    <a:pt x="1273175" y="5732333"/>
                    <a:pt x="1416746" y="5574003"/>
                    <a:pt x="1470924" y="5691735"/>
                  </a:cubicBezTo>
                  <a:cubicBezTo>
                    <a:pt x="1516975" y="5813527"/>
                    <a:pt x="1301618" y="5802701"/>
                    <a:pt x="1202744" y="5802701"/>
                  </a:cubicBezTo>
                  <a:close/>
                  <a:moveTo>
                    <a:pt x="1874547" y="10480858"/>
                  </a:moveTo>
                  <a:cubicBezTo>
                    <a:pt x="1921953" y="10507923"/>
                    <a:pt x="1938206" y="10570172"/>
                    <a:pt x="1911117" y="10616182"/>
                  </a:cubicBezTo>
                  <a:cubicBezTo>
                    <a:pt x="1884028" y="10663546"/>
                    <a:pt x="1821724" y="10679784"/>
                    <a:pt x="1775673" y="10652719"/>
                  </a:cubicBezTo>
                  <a:cubicBezTo>
                    <a:pt x="1733685" y="10628361"/>
                    <a:pt x="1718787" y="10579645"/>
                    <a:pt x="1730976" y="10534988"/>
                  </a:cubicBezTo>
                  <a:cubicBezTo>
                    <a:pt x="1733685" y="10528222"/>
                    <a:pt x="1735040" y="10522808"/>
                    <a:pt x="1739103" y="10516042"/>
                  </a:cubicBezTo>
                  <a:cubicBezTo>
                    <a:pt x="1768901" y="10471385"/>
                    <a:pt x="1825787" y="10452440"/>
                    <a:pt x="1874547" y="10480858"/>
                  </a:cubicBezTo>
                  <a:close/>
                  <a:moveTo>
                    <a:pt x="1829851" y="10080298"/>
                  </a:moveTo>
                  <a:cubicBezTo>
                    <a:pt x="1801408" y="10200737"/>
                    <a:pt x="1625330" y="10164199"/>
                    <a:pt x="1634811" y="10047821"/>
                  </a:cubicBezTo>
                  <a:cubicBezTo>
                    <a:pt x="1634811" y="10043760"/>
                    <a:pt x="1634811" y="10039701"/>
                    <a:pt x="1636166" y="10035641"/>
                  </a:cubicBezTo>
                  <a:cubicBezTo>
                    <a:pt x="1637520" y="10031582"/>
                    <a:pt x="1638874" y="10027522"/>
                    <a:pt x="1640229" y="10024815"/>
                  </a:cubicBezTo>
                  <a:cubicBezTo>
                    <a:pt x="1683571" y="9916556"/>
                    <a:pt x="1858294" y="9959860"/>
                    <a:pt x="1829851" y="10080298"/>
                  </a:cubicBezTo>
                  <a:close/>
                  <a:moveTo>
                    <a:pt x="1470924" y="9593131"/>
                  </a:moveTo>
                  <a:cubicBezTo>
                    <a:pt x="1416746" y="9710863"/>
                    <a:pt x="1271821" y="9552534"/>
                    <a:pt x="1202744" y="9482165"/>
                  </a:cubicBezTo>
                  <a:cubicBezTo>
                    <a:pt x="1301618" y="9480812"/>
                    <a:pt x="1516975" y="9471339"/>
                    <a:pt x="1470924" y="9593131"/>
                  </a:cubicBezTo>
                  <a:close/>
                  <a:moveTo>
                    <a:pt x="727335" y="1208445"/>
                  </a:moveTo>
                  <a:cubicBezTo>
                    <a:pt x="795057" y="1247689"/>
                    <a:pt x="818083" y="1335650"/>
                    <a:pt x="780158" y="1403312"/>
                  </a:cubicBezTo>
                  <a:cubicBezTo>
                    <a:pt x="739525" y="1472327"/>
                    <a:pt x="654195" y="1491273"/>
                    <a:pt x="585119" y="1456088"/>
                  </a:cubicBezTo>
                  <a:cubicBezTo>
                    <a:pt x="520106" y="1414138"/>
                    <a:pt x="493017" y="1331590"/>
                    <a:pt x="532296" y="1261221"/>
                  </a:cubicBezTo>
                  <a:cubicBezTo>
                    <a:pt x="570220" y="1193559"/>
                    <a:pt x="659613" y="1170554"/>
                    <a:pt x="727335" y="1208445"/>
                  </a:cubicBezTo>
                  <a:close/>
                  <a:moveTo>
                    <a:pt x="766614" y="1204385"/>
                  </a:moveTo>
                  <a:cubicBezTo>
                    <a:pt x="766614" y="1204385"/>
                    <a:pt x="766614" y="1205739"/>
                    <a:pt x="766614" y="1205739"/>
                  </a:cubicBezTo>
                  <a:cubicBezTo>
                    <a:pt x="766614" y="1205739"/>
                    <a:pt x="765260" y="1204385"/>
                    <a:pt x="765260" y="1204385"/>
                  </a:cubicBezTo>
                  <a:cubicBezTo>
                    <a:pt x="765260" y="1205739"/>
                    <a:pt x="766614" y="1205739"/>
                    <a:pt x="766614" y="1204385"/>
                  </a:cubicBezTo>
                  <a:close/>
                  <a:moveTo>
                    <a:pt x="104292" y="1504805"/>
                  </a:moveTo>
                  <a:cubicBezTo>
                    <a:pt x="58241" y="1475034"/>
                    <a:pt x="32507" y="1422257"/>
                    <a:pt x="41988" y="1369481"/>
                  </a:cubicBezTo>
                  <a:cubicBezTo>
                    <a:pt x="50114" y="1351889"/>
                    <a:pt x="58241" y="1334296"/>
                    <a:pt x="66368" y="1315351"/>
                  </a:cubicBezTo>
                  <a:cubicBezTo>
                    <a:pt x="104292" y="1265281"/>
                    <a:pt x="177432" y="1249042"/>
                    <a:pt x="234318" y="1281520"/>
                  </a:cubicBezTo>
                  <a:cubicBezTo>
                    <a:pt x="295268" y="1316704"/>
                    <a:pt x="316939" y="1396546"/>
                    <a:pt x="281724" y="1458795"/>
                  </a:cubicBezTo>
                  <a:cubicBezTo>
                    <a:pt x="279015" y="1462854"/>
                    <a:pt x="276306" y="1465561"/>
                    <a:pt x="274952" y="1468267"/>
                  </a:cubicBezTo>
                  <a:cubicBezTo>
                    <a:pt x="255989" y="1484506"/>
                    <a:pt x="237027" y="1498039"/>
                    <a:pt x="216711" y="1512924"/>
                  </a:cubicBezTo>
                  <a:cubicBezTo>
                    <a:pt x="180141" y="1525104"/>
                    <a:pt x="139507" y="1523750"/>
                    <a:pt x="104292" y="1504805"/>
                  </a:cubicBezTo>
                  <a:close/>
                  <a:moveTo>
                    <a:pt x="121900" y="1558935"/>
                  </a:moveTo>
                  <a:cubicBezTo>
                    <a:pt x="121900" y="1558935"/>
                    <a:pt x="123254" y="1558935"/>
                    <a:pt x="123254" y="1558935"/>
                  </a:cubicBezTo>
                  <a:cubicBezTo>
                    <a:pt x="123254" y="1558935"/>
                    <a:pt x="123254" y="1558935"/>
                    <a:pt x="123254" y="1558935"/>
                  </a:cubicBezTo>
                  <a:cubicBezTo>
                    <a:pt x="123254" y="1558935"/>
                    <a:pt x="121900" y="1558935"/>
                    <a:pt x="121900" y="1560288"/>
                  </a:cubicBezTo>
                  <a:cubicBezTo>
                    <a:pt x="121900" y="1560288"/>
                    <a:pt x="121900" y="1560288"/>
                    <a:pt x="121900" y="1558935"/>
                  </a:cubicBezTo>
                  <a:close/>
                  <a:moveTo>
                    <a:pt x="342674" y="1686139"/>
                  </a:moveTo>
                  <a:cubicBezTo>
                    <a:pt x="342674" y="1686139"/>
                    <a:pt x="342674" y="1686139"/>
                    <a:pt x="342674" y="1686139"/>
                  </a:cubicBezTo>
                  <a:cubicBezTo>
                    <a:pt x="342674" y="1686139"/>
                    <a:pt x="344028" y="1687493"/>
                    <a:pt x="344028" y="1687493"/>
                  </a:cubicBezTo>
                  <a:cubicBezTo>
                    <a:pt x="344028" y="1687493"/>
                    <a:pt x="342674" y="1687493"/>
                    <a:pt x="342674" y="1688846"/>
                  </a:cubicBezTo>
                  <a:cubicBezTo>
                    <a:pt x="342674" y="1687493"/>
                    <a:pt x="342674" y="1687493"/>
                    <a:pt x="342674" y="1686139"/>
                  </a:cubicBezTo>
                  <a:close/>
                  <a:moveTo>
                    <a:pt x="400915" y="1676667"/>
                  </a:moveTo>
                  <a:cubicBezTo>
                    <a:pt x="367054" y="1655015"/>
                    <a:pt x="345383" y="1622537"/>
                    <a:pt x="338610" y="1585999"/>
                  </a:cubicBezTo>
                  <a:cubicBezTo>
                    <a:pt x="341319" y="1561641"/>
                    <a:pt x="344028" y="1535930"/>
                    <a:pt x="348092" y="1511571"/>
                  </a:cubicBezTo>
                  <a:cubicBezTo>
                    <a:pt x="349446" y="1507511"/>
                    <a:pt x="352155" y="1503452"/>
                    <a:pt x="353509" y="1499392"/>
                  </a:cubicBezTo>
                  <a:cubicBezTo>
                    <a:pt x="388725" y="1438496"/>
                    <a:pt x="468637" y="1416844"/>
                    <a:pt x="529587" y="1452028"/>
                  </a:cubicBezTo>
                  <a:cubicBezTo>
                    <a:pt x="586473" y="1484506"/>
                    <a:pt x="609499" y="1556228"/>
                    <a:pt x="583764" y="1615771"/>
                  </a:cubicBezTo>
                  <a:cubicBezTo>
                    <a:pt x="572929" y="1630656"/>
                    <a:pt x="562093" y="1645542"/>
                    <a:pt x="551258" y="1659075"/>
                  </a:cubicBezTo>
                  <a:cubicBezTo>
                    <a:pt x="510625" y="1695612"/>
                    <a:pt x="451029" y="1702378"/>
                    <a:pt x="400915" y="1676667"/>
                  </a:cubicBezTo>
                  <a:close/>
                  <a:moveTo>
                    <a:pt x="365699" y="1844469"/>
                  </a:moveTo>
                  <a:cubicBezTo>
                    <a:pt x="333193" y="1824170"/>
                    <a:pt x="321003" y="1783573"/>
                    <a:pt x="339965" y="1749742"/>
                  </a:cubicBezTo>
                  <a:cubicBezTo>
                    <a:pt x="358927" y="1717264"/>
                    <a:pt x="402269" y="1705085"/>
                    <a:pt x="434776" y="1724030"/>
                  </a:cubicBezTo>
                  <a:cubicBezTo>
                    <a:pt x="461865" y="1740269"/>
                    <a:pt x="474055" y="1772747"/>
                    <a:pt x="467282" y="1801165"/>
                  </a:cubicBezTo>
                  <a:cubicBezTo>
                    <a:pt x="463219" y="1807931"/>
                    <a:pt x="460510" y="1816051"/>
                    <a:pt x="456447" y="1822817"/>
                  </a:cubicBezTo>
                  <a:cubicBezTo>
                    <a:pt x="436130" y="1853941"/>
                    <a:pt x="396851" y="1860707"/>
                    <a:pt x="365699" y="1844469"/>
                  </a:cubicBezTo>
                  <a:close/>
                  <a:moveTo>
                    <a:pt x="437485" y="1871533"/>
                  </a:moveTo>
                  <a:cubicBezTo>
                    <a:pt x="436130" y="1876947"/>
                    <a:pt x="433421" y="1881006"/>
                    <a:pt x="432067" y="1886419"/>
                  </a:cubicBezTo>
                  <a:cubicBezTo>
                    <a:pt x="429358" y="1882359"/>
                    <a:pt x="428004" y="1879653"/>
                    <a:pt x="423940" y="1875593"/>
                  </a:cubicBezTo>
                  <a:cubicBezTo>
                    <a:pt x="428004" y="1874240"/>
                    <a:pt x="433421" y="1872887"/>
                    <a:pt x="437485" y="1871533"/>
                  </a:cubicBezTo>
                  <a:close/>
                  <a:moveTo>
                    <a:pt x="360282" y="1948668"/>
                  </a:moveTo>
                  <a:cubicBezTo>
                    <a:pt x="321003" y="1922957"/>
                    <a:pt x="356218" y="1860707"/>
                    <a:pt x="396851" y="1885066"/>
                  </a:cubicBezTo>
                  <a:cubicBezTo>
                    <a:pt x="438839" y="1909424"/>
                    <a:pt x="402269" y="1970320"/>
                    <a:pt x="360282" y="1948668"/>
                  </a:cubicBezTo>
                  <a:close/>
                  <a:moveTo>
                    <a:pt x="231610" y="3994770"/>
                  </a:moveTo>
                  <a:cubicBezTo>
                    <a:pt x="459156" y="3794490"/>
                    <a:pt x="609499" y="3507603"/>
                    <a:pt x="591891" y="3200417"/>
                  </a:cubicBezTo>
                  <a:cubicBezTo>
                    <a:pt x="581056" y="3031262"/>
                    <a:pt x="511979" y="2878346"/>
                    <a:pt x="433421" y="2729489"/>
                  </a:cubicBezTo>
                  <a:cubicBezTo>
                    <a:pt x="331838" y="2537328"/>
                    <a:pt x="235673" y="2354641"/>
                    <a:pt x="197749" y="2139475"/>
                  </a:cubicBezTo>
                  <a:cubicBezTo>
                    <a:pt x="224837" y="2136769"/>
                    <a:pt x="250572" y="2134063"/>
                    <a:pt x="277661" y="2131356"/>
                  </a:cubicBezTo>
                  <a:cubicBezTo>
                    <a:pt x="277661" y="2131356"/>
                    <a:pt x="277661" y="2131356"/>
                    <a:pt x="279015" y="2131356"/>
                  </a:cubicBezTo>
                  <a:cubicBezTo>
                    <a:pt x="284433" y="2154361"/>
                    <a:pt x="289851" y="2176013"/>
                    <a:pt x="296623" y="2199018"/>
                  </a:cubicBezTo>
                  <a:cubicBezTo>
                    <a:pt x="360282" y="2416890"/>
                    <a:pt x="488953" y="2603637"/>
                    <a:pt x="583764" y="2807977"/>
                  </a:cubicBezTo>
                  <a:cubicBezTo>
                    <a:pt x="725981" y="3112456"/>
                    <a:pt x="721917" y="3456180"/>
                    <a:pt x="566157" y="3733594"/>
                  </a:cubicBezTo>
                  <a:cubicBezTo>
                    <a:pt x="506561" y="3835087"/>
                    <a:pt x="429358" y="3927108"/>
                    <a:pt x="333193" y="4004242"/>
                  </a:cubicBezTo>
                  <a:cubicBezTo>
                    <a:pt x="302041" y="3989357"/>
                    <a:pt x="266825" y="3992063"/>
                    <a:pt x="231610" y="3994770"/>
                  </a:cubicBezTo>
                  <a:close/>
                  <a:moveTo>
                    <a:pt x="625752" y="3799903"/>
                  </a:moveTo>
                  <a:cubicBezTo>
                    <a:pt x="598663" y="3816142"/>
                    <a:pt x="572929" y="3832381"/>
                    <a:pt x="548549" y="3851326"/>
                  </a:cubicBezTo>
                  <a:cubicBezTo>
                    <a:pt x="566157" y="3826968"/>
                    <a:pt x="583764" y="3801256"/>
                    <a:pt x="600018" y="3774191"/>
                  </a:cubicBezTo>
                  <a:cubicBezTo>
                    <a:pt x="740880" y="3545494"/>
                    <a:pt x="796412" y="3266726"/>
                    <a:pt x="740880" y="3001490"/>
                  </a:cubicBezTo>
                  <a:cubicBezTo>
                    <a:pt x="912894" y="3024495"/>
                    <a:pt x="1065946" y="3102984"/>
                    <a:pt x="1181073" y="3219362"/>
                  </a:cubicBezTo>
                  <a:cubicBezTo>
                    <a:pt x="1296201" y="3334388"/>
                    <a:pt x="1374758" y="3487304"/>
                    <a:pt x="1399138" y="3659166"/>
                  </a:cubicBezTo>
                  <a:cubicBezTo>
                    <a:pt x="1133668" y="3603683"/>
                    <a:pt x="854653" y="3660519"/>
                    <a:pt x="625752" y="3799903"/>
                  </a:cubicBezTo>
                  <a:close/>
                  <a:moveTo>
                    <a:pt x="1713369" y="3617216"/>
                  </a:moveTo>
                  <a:cubicBezTo>
                    <a:pt x="1690343" y="3640221"/>
                    <a:pt x="1660546" y="3656460"/>
                    <a:pt x="1630748" y="3668639"/>
                  </a:cubicBezTo>
                  <a:cubicBezTo>
                    <a:pt x="1595532" y="3682171"/>
                    <a:pt x="1558962" y="3688937"/>
                    <a:pt x="1521038" y="3692997"/>
                  </a:cubicBezTo>
                  <a:cubicBezTo>
                    <a:pt x="1502076" y="3686231"/>
                    <a:pt x="1484468" y="3680818"/>
                    <a:pt x="1465506" y="3675405"/>
                  </a:cubicBezTo>
                  <a:cubicBezTo>
                    <a:pt x="1456025" y="3614509"/>
                    <a:pt x="1445189" y="3553613"/>
                    <a:pt x="1430290" y="3494071"/>
                  </a:cubicBezTo>
                  <a:cubicBezTo>
                    <a:pt x="1434354" y="3492717"/>
                    <a:pt x="1438417" y="3491364"/>
                    <a:pt x="1442480" y="3490011"/>
                  </a:cubicBezTo>
                  <a:cubicBezTo>
                    <a:pt x="1533228" y="3468359"/>
                    <a:pt x="1686280" y="3446707"/>
                    <a:pt x="1735040" y="3536021"/>
                  </a:cubicBezTo>
                  <a:cubicBezTo>
                    <a:pt x="1756711" y="3552260"/>
                    <a:pt x="1756711" y="3569852"/>
                    <a:pt x="1736394" y="3588797"/>
                  </a:cubicBezTo>
                  <a:cubicBezTo>
                    <a:pt x="1728268" y="3598270"/>
                    <a:pt x="1721495" y="3607743"/>
                    <a:pt x="1713369" y="3617216"/>
                  </a:cubicBezTo>
                  <a:close/>
                  <a:moveTo>
                    <a:pt x="1767547" y="3591504"/>
                  </a:moveTo>
                  <a:cubicBezTo>
                    <a:pt x="1783800" y="3667285"/>
                    <a:pt x="1793281" y="3741714"/>
                    <a:pt x="1798699" y="3814789"/>
                  </a:cubicBezTo>
                  <a:cubicBezTo>
                    <a:pt x="1724204" y="3776898"/>
                    <a:pt x="1649710" y="3740360"/>
                    <a:pt x="1572507" y="3710589"/>
                  </a:cubicBezTo>
                  <a:cubicBezTo>
                    <a:pt x="1617203" y="3702470"/>
                    <a:pt x="1660546" y="3687584"/>
                    <a:pt x="1698470" y="3661872"/>
                  </a:cubicBezTo>
                  <a:cubicBezTo>
                    <a:pt x="1718787" y="3646987"/>
                    <a:pt x="1749939" y="3621275"/>
                    <a:pt x="1767547" y="3591504"/>
                  </a:cubicBezTo>
                  <a:close/>
                  <a:moveTo>
                    <a:pt x="1649710" y="3456180"/>
                  </a:moveTo>
                  <a:cubicBezTo>
                    <a:pt x="1613140" y="3446707"/>
                    <a:pt x="1576570" y="3445354"/>
                    <a:pt x="1540000" y="3448060"/>
                  </a:cubicBezTo>
                  <a:cubicBezTo>
                    <a:pt x="1568444" y="3431821"/>
                    <a:pt x="1595532" y="3411523"/>
                    <a:pt x="1617203" y="3385811"/>
                  </a:cubicBezTo>
                  <a:cubicBezTo>
                    <a:pt x="1636166" y="3362806"/>
                    <a:pt x="1663254" y="3320856"/>
                    <a:pt x="1668672" y="3282965"/>
                  </a:cubicBezTo>
                  <a:cubicBezTo>
                    <a:pt x="1698470" y="3351980"/>
                    <a:pt x="1724204" y="3423702"/>
                    <a:pt x="1743167" y="3496777"/>
                  </a:cubicBezTo>
                  <a:cubicBezTo>
                    <a:pt x="1714723" y="3476478"/>
                    <a:pt x="1674090" y="3462946"/>
                    <a:pt x="1649710" y="3456180"/>
                  </a:cubicBezTo>
                  <a:close/>
                  <a:moveTo>
                    <a:pt x="1571152" y="3396637"/>
                  </a:moveTo>
                  <a:cubicBezTo>
                    <a:pt x="1533228" y="3429115"/>
                    <a:pt x="1485823" y="3449414"/>
                    <a:pt x="1438417" y="3464299"/>
                  </a:cubicBezTo>
                  <a:cubicBezTo>
                    <a:pt x="1432999" y="3465652"/>
                    <a:pt x="1428936" y="3467006"/>
                    <a:pt x="1424873" y="3468359"/>
                  </a:cubicBezTo>
                  <a:cubicBezTo>
                    <a:pt x="1405911" y="3395284"/>
                    <a:pt x="1378822" y="3324915"/>
                    <a:pt x="1339543" y="3259960"/>
                  </a:cubicBezTo>
                  <a:cubicBezTo>
                    <a:pt x="1381531" y="3236955"/>
                    <a:pt x="1424873" y="3215303"/>
                    <a:pt x="1470924" y="3207183"/>
                  </a:cubicBezTo>
                  <a:cubicBezTo>
                    <a:pt x="1519684" y="3199064"/>
                    <a:pt x="1603659" y="3200417"/>
                    <a:pt x="1630748" y="3247780"/>
                  </a:cubicBezTo>
                  <a:cubicBezTo>
                    <a:pt x="1659191" y="3299204"/>
                    <a:pt x="1609077" y="3362806"/>
                    <a:pt x="1571152" y="3396637"/>
                  </a:cubicBezTo>
                  <a:close/>
                  <a:moveTo>
                    <a:pt x="1529165" y="3178765"/>
                  </a:moveTo>
                  <a:cubicBezTo>
                    <a:pt x="1484468" y="3176059"/>
                    <a:pt x="1441126" y="3186884"/>
                    <a:pt x="1399138" y="3203124"/>
                  </a:cubicBezTo>
                  <a:cubicBezTo>
                    <a:pt x="1426227" y="3174705"/>
                    <a:pt x="1449253" y="3143581"/>
                    <a:pt x="1465506" y="3105690"/>
                  </a:cubicBezTo>
                  <a:cubicBezTo>
                    <a:pt x="1477696" y="3075919"/>
                    <a:pt x="1491240" y="3025849"/>
                    <a:pt x="1485823" y="2983898"/>
                  </a:cubicBezTo>
                  <a:cubicBezTo>
                    <a:pt x="1544064" y="3050207"/>
                    <a:pt x="1594178" y="3127342"/>
                    <a:pt x="1636166" y="3208536"/>
                  </a:cubicBezTo>
                  <a:cubicBezTo>
                    <a:pt x="1603659" y="3189591"/>
                    <a:pt x="1557608" y="3180118"/>
                    <a:pt x="1529165" y="3178765"/>
                  </a:cubicBezTo>
                  <a:close/>
                  <a:moveTo>
                    <a:pt x="1450607" y="3070506"/>
                  </a:moveTo>
                  <a:cubicBezTo>
                    <a:pt x="1443835" y="3096217"/>
                    <a:pt x="1431645" y="3119222"/>
                    <a:pt x="1416746" y="3140874"/>
                  </a:cubicBezTo>
                  <a:cubicBezTo>
                    <a:pt x="1391012" y="3178765"/>
                    <a:pt x="1358505" y="3208536"/>
                    <a:pt x="1323290" y="3236955"/>
                  </a:cubicBezTo>
                  <a:cubicBezTo>
                    <a:pt x="1302973" y="3205830"/>
                    <a:pt x="1278593" y="3177412"/>
                    <a:pt x="1251504" y="3148994"/>
                  </a:cubicBezTo>
                  <a:cubicBezTo>
                    <a:pt x="1224415" y="3121929"/>
                    <a:pt x="1194618" y="3097571"/>
                    <a:pt x="1163465" y="3077272"/>
                  </a:cubicBezTo>
                  <a:cubicBezTo>
                    <a:pt x="1191909" y="3042088"/>
                    <a:pt x="1221706" y="3009610"/>
                    <a:pt x="1259631" y="2983898"/>
                  </a:cubicBezTo>
                  <a:cubicBezTo>
                    <a:pt x="1281302" y="2969013"/>
                    <a:pt x="1305682" y="2956833"/>
                    <a:pt x="1330062" y="2950067"/>
                  </a:cubicBezTo>
                  <a:cubicBezTo>
                    <a:pt x="1380176" y="2936535"/>
                    <a:pt x="1391012" y="2936535"/>
                    <a:pt x="1427582" y="2973072"/>
                  </a:cubicBezTo>
                  <a:cubicBezTo>
                    <a:pt x="1464151" y="3009610"/>
                    <a:pt x="1464151" y="3020436"/>
                    <a:pt x="1450607" y="3070506"/>
                  </a:cubicBezTo>
                  <a:close/>
                  <a:moveTo>
                    <a:pt x="1508848" y="2893231"/>
                  </a:moveTo>
                  <a:cubicBezTo>
                    <a:pt x="1481759" y="2866166"/>
                    <a:pt x="1454670" y="2841808"/>
                    <a:pt x="1426227" y="2818803"/>
                  </a:cubicBezTo>
                  <a:cubicBezTo>
                    <a:pt x="1426227" y="2818803"/>
                    <a:pt x="1426227" y="2818803"/>
                    <a:pt x="1426227" y="2818803"/>
                  </a:cubicBezTo>
                  <a:cubicBezTo>
                    <a:pt x="1514266" y="2660474"/>
                    <a:pt x="1605013" y="2500791"/>
                    <a:pt x="1721495" y="2361407"/>
                  </a:cubicBezTo>
                  <a:cubicBezTo>
                    <a:pt x="1824433" y="2236909"/>
                    <a:pt x="2069587" y="1990619"/>
                    <a:pt x="2241601" y="2162480"/>
                  </a:cubicBezTo>
                  <a:cubicBezTo>
                    <a:pt x="2413615" y="2334342"/>
                    <a:pt x="2167107" y="2577926"/>
                    <a:pt x="2042498" y="2682125"/>
                  </a:cubicBezTo>
                  <a:cubicBezTo>
                    <a:pt x="1902991" y="2798504"/>
                    <a:pt x="1743167" y="2889171"/>
                    <a:pt x="1584697" y="2977132"/>
                  </a:cubicBezTo>
                  <a:cubicBezTo>
                    <a:pt x="1584697" y="2977132"/>
                    <a:pt x="1584697" y="2977132"/>
                    <a:pt x="1584697" y="2977132"/>
                  </a:cubicBezTo>
                  <a:cubicBezTo>
                    <a:pt x="1560317" y="2947361"/>
                    <a:pt x="1534582" y="2918943"/>
                    <a:pt x="1508848" y="2893231"/>
                  </a:cubicBezTo>
                  <a:close/>
                  <a:moveTo>
                    <a:pt x="1416746" y="2916236"/>
                  </a:moveTo>
                  <a:cubicBezTo>
                    <a:pt x="1374758" y="2910823"/>
                    <a:pt x="1324644" y="2923002"/>
                    <a:pt x="1294846" y="2936535"/>
                  </a:cubicBezTo>
                  <a:cubicBezTo>
                    <a:pt x="1258276" y="2951421"/>
                    <a:pt x="1225770" y="2975779"/>
                    <a:pt x="1197326" y="3002844"/>
                  </a:cubicBezTo>
                  <a:cubicBezTo>
                    <a:pt x="1213580" y="2962246"/>
                    <a:pt x="1224415" y="2918943"/>
                    <a:pt x="1221706" y="2872932"/>
                  </a:cubicBezTo>
                  <a:cubicBezTo>
                    <a:pt x="1220352" y="2843161"/>
                    <a:pt x="1210871" y="2798504"/>
                    <a:pt x="1191909" y="2767380"/>
                  </a:cubicBezTo>
                  <a:cubicBezTo>
                    <a:pt x="1273175" y="2807977"/>
                    <a:pt x="1349024" y="2858047"/>
                    <a:pt x="1416746" y="2916236"/>
                  </a:cubicBezTo>
                  <a:close/>
                  <a:moveTo>
                    <a:pt x="1151275" y="2770086"/>
                  </a:moveTo>
                  <a:cubicBezTo>
                    <a:pt x="1200035" y="2798504"/>
                    <a:pt x="1201390" y="2881052"/>
                    <a:pt x="1193263" y="2929769"/>
                  </a:cubicBezTo>
                  <a:cubicBezTo>
                    <a:pt x="1185137" y="2977132"/>
                    <a:pt x="1164820" y="3020436"/>
                    <a:pt x="1140440" y="3061033"/>
                  </a:cubicBezTo>
                  <a:cubicBezTo>
                    <a:pt x="1075427" y="3021789"/>
                    <a:pt x="1004996" y="2996078"/>
                    <a:pt x="931856" y="2975779"/>
                  </a:cubicBezTo>
                  <a:cubicBezTo>
                    <a:pt x="933210" y="2970366"/>
                    <a:pt x="934565" y="2966306"/>
                    <a:pt x="935919" y="2962246"/>
                  </a:cubicBezTo>
                  <a:cubicBezTo>
                    <a:pt x="950818" y="2914883"/>
                    <a:pt x="971135" y="2867520"/>
                    <a:pt x="1003641" y="2829629"/>
                  </a:cubicBezTo>
                  <a:cubicBezTo>
                    <a:pt x="1037502" y="2791738"/>
                    <a:pt x="1102516" y="2741668"/>
                    <a:pt x="1151275" y="2770086"/>
                  </a:cubicBezTo>
                  <a:close/>
                  <a:moveTo>
                    <a:pt x="1015831" y="2783619"/>
                  </a:moveTo>
                  <a:cubicBezTo>
                    <a:pt x="990097" y="2805270"/>
                    <a:pt x="969780" y="2832335"/>
                    <a:pt x="953527" y="2860753"/>
                  </a:cubicBezTo>
                  <a:cubicBezTo>
                    <a:pt x="956236" y="2824216"/>
                    <a:pt x="954881" y="2787678"/>
                    <a:pt x="945400" y="2751141"/>
                  </a:cubicBezTo>
                  <a:cubicBezTo>
                    <a:pt x="939983" y="2726782"/>
                    <a:pt x="926438" y="2686185"/>
                    <a:pt x="904767" y="2656414"/>
                  </a:cubicBezTo>
                  <a:cubicBezTo>
                    <a:pt x="977907" y="2675359"/>
                    <a:pt x="1049692" y="2701071"/>
                    <a:pt x="1118769" y="2730842"/>
                  </a:cubicBezTo>
                  <a:cubicBezTo>
                    <a:pt x="1080845" y="2737608"/>
                    <a:pt x="1037502" y="2764673"/>
                    <a:pt x="1015831" y="2783619"/>
                  </a:cubicBezTo>
                  <a:close/>
                  <a:moveTo>
                    <a:pt x="865488" y="2665886"/>
                  </a:moveTo>
                  <a:cubicBezTo>
                    <a:pt x="954881" y="2715957"/>
                    <a:pt x="933210" y="2867520"/>
                    <a:pt x="911539" y="2958187"/>
                  </a:cubicBezTo>
                  <a:cubicBezTo>
                    <a:pt x="910185" y="2962246"/>
                    <a:pt x="908830" y="2966306"/>
                    <a:pt x="907476" y="2970366"/>
                  </a:cubicBezTo>
                  <a:cubicBezTo>
                    <a:pt x="847880" y="2955480"/>
                    <a:pt x="786931" y="2944654"/>
                    <a:pt x="725981" y="2935182"/>
                  </a:cubicBezTo>
                  <a:cubicBezTo>
                    <a:pt x="720563" y="2916236"/>
                    <a:pt x="715145" y="2897291"/>
                    <a:pt x="708373" y="2879699"/>
                  </a:cubicBezTo>
                  <a:cubicBezTo>
                    <a:pt x="712436" y="2841808"/>
                    <a:pt x="719209" y="2805270"/>
                    <a:pt x="732753" y="2770086"/>
                  </a:cubicBezTo>
                  <a:cubicBezTo>
                    <a:pt x="744943" y="2740315"/>
                    <a:pt x="761196" y="2710543"/>
                    <a:pt x="784222" y="2687538"/>
                  </a:cubicBezTo>
                  <a:cubicBezTo>
                    <a:pt x="793703" y="2679419"/>
                    <a:pt x="803184" y="2672653"/>
                    <a:pt x="811311" y="2664533"/>
                  </a:cubicBezTo>
                  <a:cubicBezTo>
                    <a:pt x="831627" y="2644235"/>
                    <a:pt x="849235" y="2645588"/>
                    <a:pt x="865488" y="2665886"/>
                  </a:cubicBezTo>
                  <a:close/>
                  <a:moveTo>
                    <a:pt x="738171" y="2705131"/>
                  </a:moveTo>
                  <a:cubicBezTo>
                    <a:pt x="712436" y="2743021"/>
                    <a:pt x="698892" y="2786325"/>
                    <a:pt x="689411" y="2830982"/>
                  </a:cubicBezTo>
                  <a:cubicBezTo>
                    <a:pt x="659613" y="2753847"/>
                    <a:pt x="623043" y="2679419"/>
                    <a:pt x="585119" y="2604991"/>
                  </a:cubicBezTo>
                  <a:cubicBezTo>
                    <a:pt x="658259" y="2610404"/>
                    <a:pt x="732753" y="2619876"/>
                    <a:pt x="808602" y="2636115"/>
                  </a:cubicBezTo>
                  <a:cubicBezTo>
                    <a:pt x="780158" y="2651001"/>
                    <a:pt x="753070" y="2682125"/>
                    <a:pt x="738171" y="2705131"/>
                  </a:cubicBezTo>
                  <a:close/>
                  <a:moveTo>
                    <a:pt x="2263272" y="4203169"/>
                  </a:moveTo>
                  <a:cubicBezTo>
                    <a:pt x="2047916" y="4165279"/>
                    <a:pt x="1865066" y="4069198"/>
                    <a:pt x="1672736" y="3967705"/>
                  </a:cubicBezTo>
                  <a:cubicBezTo>
                    <a:pt x="1525101" y="3889217"/>
                    <a:pt x="1370695" y="3820202"/>
                    <a:pt x="1201390" y="3809376"/>
                  </a:cubicBezTo>
                  <a:cubicBezTo>
                    <a:pt x="892577" y="3790430"/>
                    <a:pt x="605435" y="3941994"/>
                    <a:pt x="406332" y="4169338"/>
                  </a:cubicBezTo>
                  <a:cubicBezTo>
                    <a:pt x="409041" y="4134154"/>
                    <a:pt x="411750" y="4100323"/>
                    <a:pt x="398206" y="4067845"/>
                  </a:cubicBezTo>
                  <a:cubicBezTo>
                    <a:pt x="476763" y="3973118"/>
                    <a:pt x="568866" y="3894630"/>
                    <a:pt x="669094" y="3835087"/>
                  </a:cubicBezTo>
                  <a:cubicBezTo>
                    <a:pt x="946755" y="3679464"/>
                    <a:pt x="1290783" y="3675405"/>
                    <a:pt x="1595532" y="3817495"/>
                  </a:cubicBezTo>
                  <a:cubicBezTo>
                    <a:pt x="1800053" y="3913576"/>
                    <a:pt x="1986966" y="4040780"/>
                    <a:pt x="2205031" y="4104383"/>
                  </a:cubicBezTo>
                  <a:cubicBezTo>
                    <a:pt x="2228057" y="4111149"/>
                    <a:pt x="2249728" y="4116562"/>
                    <a:pt x="2272753" y="4121975"/>
                  </a:cubicBezTo>
                  <a:cubicBezTo>
                    <a:pt x="2272753" y="4121975"/>
                    <a:pt x="2272753" y="4121975"/>
                    <a:pt x="2272753" y="4123328"/>
                  </a:cubicBezTo>
                  <a:cubicBezTo>
                    <a:pt x="2268690" y="4149040"/>
                    <a:pt x="2265981" y="4176104"/>
                    <a:pt x="2263272" y="4203169"/>
                  </a:cubicBezTo>
                  <a:close/>
                  <a:moveTo>
                    <a:pt x="2653351" y="4059725"/>
                  </a:moveTo>
                  <a:cubicBezTo>
                    <a:pt x="2619490" y="4078671"/>
                    <a:pt x="2578857" y="4066492"/>
                    <a:pt x="2558540" y="4034014"/>
                  </a:cubicBezTo>
                  <a:cubicBezTo>
                    <a:pt x="2542287" y="4002890"/>
                    <a:pt x="2549059" y="3963645"/>
                    <a:pt x="2578857" y="3943347"/>
                  </a:cubicBezTo>
                  <a:cubicBezTo>
                    <a:pt x="2586984" y="3939287"/>
                    <a:pt x="2593756" y="3936580"/>
                    <a:pt x="2600528" y="3932521"/>
                  </a:cubicBezTo>
                  <a:cubicBezTo>
                    <a:pt x="2630326" y="3924401"/>
                    <a:pt x="2662832" y="3937934"/>
                    <a:pt x="2677731" y="3964999"/>
                  </a:cubicBezTo>
                  <a:cubicBezTo>
                    <a:pt x="2696693" y="3998830"/>
                    <a:pt x="2685858" y="4040780"/>
                    <a:pt x="2653351" y="4059725"/>
                  </a:cubicBezTo>
                  <a:close/>
                  <a:moveTo>
                    <a:pt x="2714301" y="4055666"/>
                  </a:moveTo>
                  <a:cubicBezTo>
                    <a:pt x="2714301" y="4055666"/>
                    <a:pt x="2715656" y="4057019"/>
                    <a:pt x="2715656" y="4057019"/>
                  </a:cubicBezTo>
                  <a:cubicBezTo>
                    <a:pt x="2715656" y="4057019"/>
                    <a:pt x="2715656" y="4057019"/>
                    <a:pt x="2715656" y="4057019"/>
                  </a:cubicBezTo>
                  <a:cubicBezTo>
                    <a:pt x="2715656" y="4057019"/>
                    <a:pt x="2714301" y="4057019"/>
                    <a:pt x="2712947" y="4057019"/>
                  </a:cubicBezTo>
                  <a:cubicBezTo>
                    <a:pt x="2714301" y="4057019"/>
                    <a:pt x="2714301" y="4057019"/>
                    <a:pt x="2714301" y="4055666"/>
                  </a:cubicBezTo>
                  <a:close/>
                  <a:moveTo>
                    <a:pt x="2452894" y="4039427"/>
                  </a:moveTo>
                  <a:cubicBezTo>
                    <a:pt x="2431223" y="3997476"/>
                    <a:pt x="2493527" y="3962292"/>
                    <a:pt x="2516553" y="4002890"/>
                  </a:cubicBezTo>
                  <a:cubicBezTo>
                    <a:pt x="2540933" y="4044840"/>
                    <a:pt x="2478628" y="4080024"/>
                    <a:pt x="2452894" y="4039427"/>
                  </a:cubicBezTo>
                  <a:close/>
                  <a:moveTo>
                    <a:pt x="2527388" y="3975825"/>
                  </a:moveTo>
                  <a:cubicBezTo>
                    <a:pt x="2524679" y="3973118"/>
                    <a:pt x="2520616" y="3970411"/>
                    <a:pt x="2516553" y="3967705"/>
                  </a:cubicBezTo>
                  <a:cubicBezTo>
                    <a:pt x="2521971" y="3966352"/>
                    <a:pt x="2526034" y="3963645"/>
                    <a:pt x="2531452" y="3962292"/>
                  </a:cubicBezTo>
                  <a:cubicBezTo>
                    <a:pt x="2530097" y="3967705"/>
                    <a:pt x="2527388" y="3971765"/>
                    <a:pt x="2527388" y="3975825"/>
                  </a:cubicBezTo>
                  <a:close/>
                  <a:moveTo>
                    <a:pt x="2841619" y="4277598"/>
                  </a:moveTo>
                  <a:cubicBezTo>
                    <a:pt x="2841619" y="4277598"/>
                    <a:pt x="2841619" y="4276244"/>
                    <a:pt x="2842973" y="4276244"/>
                  </a:cubicBezTo>
                  <a:cubicBezTo>
                    <a:pt x="2842973" y="4276244"/>
                    <a:pt x="2842973" y="4276244"/>
                    <a:pt x="2842973" y="4276244"/>
                  </a:cubicBezTo>
                  <a:cubicBezTo>
                    <a:pt x="2842973" y="4276244"/>
                    <a:pt x="2842973" y="4277598"/>
                    <a:pt x="2842973" y="4277598"/>
                  </a:cubicBezTo>
                  <a:cubicBezTo>
                    <a:pt x="2842973" y="4278951"/>
                    <a:pt x="2841619" y="4277598"/>
                    <a:pt x="2841619" y="4277598"/>
                  </a:cubicBezTo>
                  <a:close/>
                  <a:moveTo>
                    <a:pt x="2890379" y="4185577"/>
                  </a:moveTo>
                  <a:cubicBezTo>
                    <a:pt x="2905278" y="4166631"/>
                    <a:pt x="2920176" y="4146333"/>
                    <a:pt x="2935075" y="4127388"/>
                  </a:cubicBezTo>
                  <a:cubicBezTo>
                    <a:pt x="2937784" y="4124681"/>
                    <a:pt x="2940493" y="4121975"/>
                    <a:pt x="2944556" y="4120621"/>
                  </a:cubicBezTo>
                  <a:cubicBezTo>
                    <a:pt x="3005506" y="4085437"/>
                    <a:pt x="3085418" y="4107089"/>
                    <a:pt x="3121988" y="4167985"/>
                  </a:cubicBezTo>
                  <a:cubicBezTo>
                    <a:pt x="3154495" y="4223468"/>
                    <a:pt x="3138242" y="4297896"/>
                    <a:pt x="3088127" y="4335787"/>
                  </a:cubicBezTo>
                  <a:cubicBezTo>
                    <a:pt x="3069165" y="4343906"/>
                    <a:pt x="3051557" y="4350673"/>
                    <a:pt x="3033950" y="4360145"/>
                  </a:cubicBezTo>
                  <a:cubicBezTo>
                    <a:pt x="2981126" y="4369618"/>
                    <a:pt x="2928303" y="4343906"/>
                    <a:pt x="2898505" y="4297896"/>
                  </a:cubicBezTo>
                  <a:cubicBezTo>
                    <a:pt x="2879543" y="4261359"/>
                    <a:pt x="2876834" y="4219408"/>
                    <a:pt x="2890379" y="4185577"/>
                  </a:cubicBezTo>
                  <a:close/>
                  <a:moveTo>
                    <a:pt x="2783378" y="4425101"/>
                  </a:moveTo>
                  <a:cubicBezTo>
                    <a:pt x="2765770" y="4391270"/>
                    <a:pt x="2775251" y="4349319"/>
                    <a:pt x="2809112" y="4330374"/>
                  </a:cubicBezTo>
                  <a:cubicBezTo>
                    <a:pt x="2841619" y="4311429"/>
                    <a:pt x="2884961" y="4323608"/>
                    <a:pt x="2903923" y="4356085"/>
                  </a:cubicBezTo>
                  <a:cubicBezTo>
                    <a:pt x="2918822" y="4383150"/>
                    <a:pt x="2913404" y="4416981"/>
                    <a:pt x="2893087" y="4438633"/>
                  </a:cubicBezTo>
                  <a:cubicBezTo>
                    <a:pt x="2886315" y="4444046"/>
                    <a:pt x="2878189" y="4449459"/>
                    <a:pt x="2871417" y="4453519"/>
                  </a:cubicBezTo>
                  <a:cubicBezTo>
                    <a:pt x="2838910" y="4467051"/>
                    <a:pt x="2802340" y="4453519"/>
                    <a:pt x="2783378" y="4425101"/>
                  </a:cubicBezTo>
                  <a:close/>
                  <a:moveTo>
                    <a:pt x="2726491" y="4513062"/>
                  </a:moveTo>
                  <a:cubicBezTo>
                    <a:pt x="2704820" y="4471111"/>
                    <a:pt x="2765770" y="4435927"/>
                    <a:pt x="2790150" y="4476524"/>
                  </a:cubicBezTo>
                  <a:cubicBezTo>
                    <a:pt x="2813176" y="4517122"/>
                    <a:pt x="2752226" y="4552306"/>
                    <a:pt x="2726491" y="4513062"/>
                  </a:cubicBezTo>
                  <a:close/>
                  <a:moveTo>
                    <a:pt x="2818593" y="4480584"/>
                  </a:moveTo>
                  <a:cubicBezTo>
                    <a:pt x="2822657" y="4481937"/>
                    <a:pt x="2826720" y="4481937"/>
                    <a:pt x="2832138" y="4483291"/>
                  </a:cubicBezTo>
                  <a:cubicBezTo>
                    <a:pt x="2828074" y="4485997"/>
                    <a:pt x="2824011" y="4490057"/>
                    <a:pt x="2819948" y="4492763"/>
                  </a:cubicBezTo>
                  <a:cubicBezTo>
                    <a:pt x="2819948" y="4488703"/>
                    <a:pt x="2819948" y="4484643"/>
                    <a:pt x="2818593" y="4480584"/>
                  </a:cubicBezTo>
                  <a:close/>
                  <a:moveTo>
                    <a:pt x="2563958" y="4629440"/>
                  </a:moveTo>
                  <a:cubicBezTo>
                    <a:pt x="2563958" y="4629440"/>
                    <a:pt x="2563958" y="4629440"/>
                    <a:pt x="2563958" y="4629440"/>
                  </a:cubicBezTo>
                  <a:cubicBezTo>
                    <a:pt x="2563958" y="4634853"/>
                    <a:pt x="2561249" y="4638913"/>
                    <a:pt x="2559895" y="4644326"/>
                  </a:cubicBezTo>
                  <a:cubicBezTo>
                    <a:pt x="2493527" y="4881144"/>
                    <a:pt x="2509780" y="5123374"/>
                    <a:pt x="2490818" y="5364251"/>
                  </a:cubicBezTo>
                  <a:cubicBezTo>
                    <a:pt x="2463730" y="5706621"/>
                    <a:pt x="2280880" y="6008394"/>
                    <a:pt x="1996447" y="6169429"/>
                  </a:cubicBezTo>
                  <a:cubicBezTo>
                    <a:pt x="1898927" y="6222206"/>
                    <a:pt x="1790572" y="6260097"/>
                    <a:pt x="1674090" y="6279042"/>
                  </a:cubicBezTo>
                  <a:cubicBezTo>
                    <a:pt x="1655128" y="6253331"/>
                    <a:pt x="1628039" y="6235739"/>
                    <a:pt x="1598241" y="6219500"/>
                  </a:cubicBezTo>
                  <a:cubicBezTo>
                    <a:pt x="1882674" y="6161310"/>
                    <a:pt x="2145436" y="5998921"/>
                    <a:pt x="2286298" y="5739099"/>
                  </a:cubicBezTo>
                  <a:cubicBezTo>
                    <a:pt x="2363501" y="5598362"/>
                    <a:pt x="2387881" y="5441386"/>
                    <a:pt x="2396007" y="5281703"/>
                  </a:cubicBezTo>
                  <a:cubicBezTo>
                    <a:pt x="2408197" y="5046239"/>
                    <a:pt x="2408197" y="4820248"/>
                    <a:pt x="2489464" y="4595609"/>
                  </a:cubicBezTo>
                  <a:cubicBezTo>
                    <a:pt x="2515198" y="4606435"/>
                    <a:pt x="2539578" y="4617261"/>
                    <a:pt x="2563958" y="4629440"/>
                  </a:cubicBezTo>
                  <a:close/>
                  <a:moveTo>
                    <a:pt x="2861935" y="5565884"/>
                  </a:moveTo>
                  <a:cubicBezTo>
                    <a:pt x="2834846" y="5572650"/>
                    <a:pt x="2809112" y="5583476"/>
                    <a:pt x="2784732" y="5597008"/>
                  </a:cubicBezTo>
                  <a:cubicBezTo>
                    <a:pt x="2800985" y="5572650"/>
                    <a:pt x="2814530" y="5548292"/>
                    <a:pt x="2824011" y="5519873"/>
                  </a:cubicBezTo>
                  <a:cubicBezTo>
                    <a:pt x="2833492" y="5492809"/>
                    <a:pt x="2847037" y="5442739"/>
                    <a:pt x="2844328" y="5400788"/>
                  </a:cubicBezTo>
                  <a:cubicBezTo>
                    <a:pt x="2894442" y="5452211"/>
                    <a:pt x="2940493" y="5507694"/>
                    <a:pt x="2981126" y="5564531"/>
                  </a:cubicBezTo>
                  <a:cubicBezTo>
                    <a:pt x="2943202" y="5553704"/>
                    <a:pt x="2893087" y="5557764"/>
                    <a:pt x="2861935" y="5565884"/>
                  </a:cubicBezTo>
                  <a:close/>
                  <a:moveTo>
                    <a:pt x="2981126" y="9717629"/>
                  </a:moveTo>
                  <a:cubicBezTo>
                    <a:pt x="2939139" y="9775819"/>
                    <a:pt x="2893087" y="9829948"/>
                    <a:pt x="2844328" y="9881371"/>
                  </a:cubicBezTo>
                  <a:cubicBezTo>
                    <a:pt x="2847037" y="9839421"/>
                    <a:pt x="2833492" y="9789351"/>
                    <a:pt x="2824011" y="9762286"/>
                  </a:cubicBezTo>
                  <a:cubicBezTo>
                    <a:pt x="2814530" y="9735221"/>
                    <a:pt x="2800985" y="9709510"/>
                    <a:pt x="2784732" y="9685151"/>
                  </a:cubicBezTo>
                  <a:cubicBezTo>
                    <a:pt x="2809112" y="9698684"/>
                    <a:pt x="2834846" y="9709510"/>
                    <a:pt x="2861935" y="9716277"/>
                  </a:cubicBezTo>
                  <a:cubicBezTo>
                    <a:pt x="2893087" y="9725749"/>
                    <a:pt x="2943202" y="9729809"/>
                    <a:pt x="2981126" y="9717629"/>
                  </a:cubicBezTo>
                  <a:close/>
                  <a:moveTo>
                    <a:pt x="2622199" y="9859720"/>
                  </a:moveTo>
                  <a:cubicBezTo>
                    <a:pt x="2599174" y="9839421"/>
                    <a:pt x="2580212" y="9815063"/>
                    <a:pt x="2561249" y="9790705"/>
                  </a:cubicBezTo>
                  <a:cubicBezTo>
                    <a:pt x="2557186" y="9771759"/>
                    <a:pt x="2553123" y="9752813"/>
                    <a:pt x="2547705" y="9733868"/>
                  </a:cubicBezTo>
                  <a:cubicBezTo>
                    <a:pt x="2595110" y="9695978"/>
                    <a:pt x="2642516" y="9655381"/>
                    <a:pt x="2687212" y="9613430"/>
                  </a:cubicBezTo>
                  <a:cubicBezTo>
                    <a:pt x="2691276" y="9617489"/>
                    <a:pt x="2695339" y="9620196"/>
                    <a:pt x="2698048" y="9624255"/>
                  </a:cubicBezTo>
                  <a:cubicBezTo>
                    <a:pt x="2760352" y="9689212"/>
                    <a:pt x="2830783" y="9781232"/>
                    <a:pt x="2814530" y="9871899"/>
                  </a:cubicBezTo>
                  <a:cubicBezTo>
                    <a:pt x="2795568" y="9977452"/>
                    <a:pt x="2670959" y="9904377"/>
                    <a:pt x="2622199" y="9859720"/>
                  </a:cubicBezTo>
                  <a:close/>
                  <a:moveTo>
                    <a:pt x="2769833" y="9954447"/>
                  </a:moveTo>
                  <a:cubicBezTo>
                    <a:pt x="2714301" y="10004517"/>
                    <a:pt x="2656060" y="10050527"/>
                    <a:pt x="2593756" y="10092478"/>
                  </a:cubicBezTo>
                  <a:cubicBezTo>
                    <a:pt x="2589693" y="10009929"/>
                    <a:pt x="2584275" y="9926029"/>
                    <a:pt x="2570730" y="9844834"/>
                  </a:cubicBezTo>
                  <a:cubicBezTo>
                    <a:pt x="2596465" y="9874605"/>
                    <a:pt x="2626263" y="9903024"/>
                    <a:pt x="2661478" y="9921969"/>
                  </a:cubicBezTo>
                  <a:cubicBezTo>
                    <a:pt x="2688567" y="9935501"/>
                    <a:pt x="2731909" y="9953094"/>
                    <a:pt x="2769833" y="9954447"/>
                  </a:cubicBezTo>
                  <a:close/>
                  <a:moveTo>
                    <a:pt x="2771188" y="8771713"/>
                  </a:moveTo>
                  <a:cubicBezTo>
                    <a:pt x="2902569" y="9095138"/>
                    <a:pt x="2805049" y="9456454"/>
                    <a:pt x="2530097" y="9670266"/>
                  </a:cubicBezTo>
                  <a:cubicBezTo>
                    <a:pt x="2444767" y="9413150"/>
                    <a:pt x="2256500" y="9199338"/>
                    <a:pt x="2020827" y="9072133"/>
                  </a:cubicBezTo>
                  <a:cubicBezTo>
                    <a:pt x="1993738" y="9057248"/>
                    <a:pt x="1966649" y="9043715"/>
                    <a:pt x="1938206" y="9031536"/>
                  </a:cubicBezTo>
                  <a:cubicBezTo>
                    <a:pt x="1965295" y="9034242"/>
                    <a:pt x="1993738" y="9035595"/>
                    <a:pt x="2020827" y="9036949"/>
                  </a:cubicBezTo>
                  <a:cubicBezTo>
                    <a:pt x="2291715" y="9045068"/>
                    <a:pt x="2565313" y="8953048"/>
                    <a:pt x="2771188" y="8771713"/>
                  </a:cubicBezTo>
                  <a:close/>
                  <a:moveTo>
                    <a:pt x="2916113" y="9174980"/>
                  </a:moveTo>
                  <a:cubicBezTo>
                    <a:pt x="2963518" y="9181746"/>
                    <a:pt x="3012278" y="9192572"/>
                    <a:pt x="3054266" y="9215577"/>
                  </a:cubicBezTo>
                  <a:cubicBezTo>
                    <a:pt x="3077292" y="9227756"/>
                    <a:pt x="3098963" y="9243995"/>
                    <a:pt x="3116570" y="9262940"/>
                  </a:cubicBezTo>
                  <a:cubicBezTo>
                    <a:pt x="3146368" y="9295418"/>
                    <a:pt x="3159912" y="9317070"/>
                    <a:pt x="3142305" y="9359020"/>
                  </a:cubicBezTo>
                  <a:cubicBezTo>
                    <a:pt x="3097608" y="9463220"/>
                    <a:pt x="2947265" y="9426682"/>
                    <a:pt x="2857872" y="9392851"/>
                  </a:cubicBezTo>
                  <a:cubicBezTo>
                    <a:pt x="2871417" y="9364434"/>
                    <a:pt x="2883606" y="9334662"/>
                    <a:pt x="2893087" y="9303538"/>
                  </a:cubicBezTo>
                  <a:cubicBezTo>
                    <a:pt x="2906632" y="9260234"/>
                    <a:pt x="2913404" y="9216930"/>
                    <a:pt x="2916113" y="9174980"/>
                  </a:cubicBezTo>
                  <a:close/>
                  <a:moveTo>
                    <a:pt x="2807758" y="9671619"/>
                  </a:moveTo>
                  <a:cubicBezTo>
                    <a:pt x="2773897" y="9654027"/>
                    <a:pt x="2744099" y="9631022"/>
                    <a:pt x="2717010" y="9605311"/>
                  </a:cubicBezTo>
                  <a:cubicBezTo>
                    <a:pt x="2714301" y="9601251"/>
                    <a:pt x="2710238" y="9598544"/>
                    <a:pt x="2707529" y="9594485"/>
                  </a:cubicBezTo>
                  <a:cubicBezTo>
                    <a:pt x="2761707" y="9541708"/>
                    <a:pt x="2809112" y="9483519"/>
                    <a:pt x="2845682" y="9417210"/>
                  </a:cubicBezTo>
                  <a:cubicBezTo>
                    <a:pt x="2922885" y="9463220"/>
                    <a:pt x="3029886" y="9545768"/>
                    <a:pt x="3010924" y="9644554"/>
                  </a:cubicBezTo>
                  <a:cubicBezTo>
                    <a:pt x="2993316" y="9731162"/>
                    <a:pt x="2863290" y="9700037"/>
                    <a:pt x="2807758" y="9671619"/>
                  </a:cubicBezTo>
                  <a:close/>
                  <a:moveTo>
                    <a:pt x="3000089" y="9522762"/>
                  </a:moveTo>
                  <a:cubicBezTo>
                    <a:pt x="2981126" y="9490285"/>
                    <a:pt x="2954037" y="9463220"/>
                    <a:pt x="2925594" y="9440215"/>
                  </a:cubicBezTo>
                  <a:cubicBezTo>
                    <a:pt x="2970291" y="9451041"/>
                    <a:pt x="3016342" y="9455100"/>
                    <a:pt x="3062393" y="9445628"/>
                  </a:cubicBezTo>
                  <a:cubicBezTo>
                    <a:pt x="3088127" y="9440215"/>
                    <a:pt x="3124697" y="9428035"/>
                    <a:pt x="3153140" y="9407737"/>
                  </a:cubicBezTo>
                  <a:cubicBezTo>
                    <a:pt x="3151786" y="9410443"/>
                    <a:pt x="3151786" y="9413150"/>
                    <a:pt x="3150431" y="9415857"/>
                  </a:cubicBezTo>
                  <a:cubicBezTo>
                    <a:pt x="3119279" y="9491638"/>
                    <a:pt x="3081355" y="9564713"/>
                    <a:pt x="3039367" y="9633728"/>
                  </a:cubicBezTo>
                  <a:cubicBezTo>
                    <a:pt x="3035304" y="9593131"/>
                    <a:pt x="3016342" y="9548474"/>
                    <a:pt x="3000089" y="9522762"/>
                  </a:cubicBezTo>
                  <a:close/>
                  <a:moveTo>
                    <a:pt x="3214090" y="9486225"/>
                  </a:moveTo>
                  <a:cubicBezTo>
                    <a:pt x="3224926" y="9456454"/>
                    <a:pt x="3235761" y="9428035"/>
                    <a:pt x="3243888" y="9396911"/>
                  </a:cubicBezTo>
                  <a:cubicBezTo>
                    <a:pt x="3256078" y="9354961"/>
                    <a:pt x="3265559" y="9313010"/>
                    <a:pt x="3272331" y="9271060"/>
                  </a:cubicBezTo>
                  <a:cubicBezTo>
                    <a:pt x="3272331" y="9271060"/>
                    <a:pt x="3272331" y="9271060"/>
                    <a:pt x="3272331" y="9271060"/>
                  </a:cubicBezTo>
                  <a:cubicBezTo>
                    <a:pt x="3461953" y="9268353"/>
                    <a:pt x="3652929" y="9267000"/>
                    <a:pt x="3838488" y="9302184"/>
                  </a:cubicBezTo>
                  <a:cubicBezTo>
                    <a:pt x="4003730" y="9333308"/>
                    <a:pt x="4353176" y="9448334"/>
                    <a:pt x="4228567" y="9683798"/>
                  </a:cubicBezTo>
                  <a:cubicBezTo>
                    <a:pt x="4126984" y="9874605"/>
                    <a:pt x="3850678" y="9792058"/>
                    <a:pt x="3692208" y="9733868"/>
                  </a:cubicBezTo>
                  <a:cubicBezTo>
                    <a:pt x="3524257" y="9670266"/>
                    <a:pt x="3368497" y="9578246"/>
                    <a:pt x="3214090" y="9486225"/>
                  </a:cubicBezTo>
                  <a:cubicBezTo>
                    <a:pt x="3214090" y="9486225"/>
                    <a:pt x="3214090" y="9486225"/>
                    <a:pt x="3214090" y="9486225"/>
                  </a:cubicBezTo>
                  <a:close/>
                  <a:moveTo>
                    <a:pt x="3180229" y="9310304"/>
                  </a:moveTo>
                  <a:cubicBezTo>
                    <a:pt x="3165330" y="9275119"/>
                    <a:pt x="3132824" y="9241288"/>
                    <a:pt x="3111153" y="9223696"/>
                  </a:cubicBezTo>
                  <a:cubicBezTo>
                    <a:pt x="3077292" y="9195278"/>
                    <a:pt x="3038013" y="9177686"/>
                    <a:pt x="2997379" y="9166860"/>
                  </a:cubicBezTo>
                  <a:cubicBezTo>
                    <a:pt x="3039367" y="9161447"/>
                    <a:pt x="3080000" y="9149268"/>
                    <a:pt x="3116570" y="9126263"/>
                  </a:cubicBezTo>
                  <a:cubicBezTo>
                    <a:pt x="3140950" y="9111377"/>
                    <a:pt x="3174811" y="9082959"/>
                    <a:pt x="3195128" y="9051834"/>
                  </a:cubicBezTo>
                  <a:cubicBezTo>
                    <a:pt x="3199191" y="9138442"/>
                    <a:pt x="3197837" y="9227756"/>
                    <a:pt x="3180229" y="9310304"/>
                  </a:cubicBezTo>
                  <a:close/>
                  <a:moveTo>
                    <a:pt x="2917467" y="9146561"/>
                  </a:moveTo>
                  <a:cubicBezTo>
                    <a:pt x="2918822" y="9070780"/>
                    <a:pt x="2906632" y="8997705"/>
                    <a:pt x="2887670" y="8923276"/>
                  </a:cubicBezTo>
                  <a:cubicBezTo>
                    <a:pt x="2891733" y="8921923"/>
                    <a:pt x="2897151" y="8920570"/>
                    <a:pt x="2901214" y="8919217"/>
                  </a:cubicBezTo>
                  <a:cubicBezTo>
                    <a:pt x="2949974" y="8908391"/>
                    <a:pt x="3000089" y="8902978"/>
                    <a:pt x="3050203" y="8912451"/>
                  </a:cubicBezTo>
                  <a:cubicBezTo>
                    <a:pt x="3103026" y="8921923"/>
                    <a:pt x="3200546" y="8962521"/>
                    <a:pt x="3174811" y="9031536"/>
                  </a:cubicBezTo>
                  <a:cubicBezTo>
                    <a:pt x="3138242" y="9126263"/>
                    <a:pt x="3008215" y="9145208"/>
                    <a:pt x="2917467" y="9146561"/>
                  </a:cubicBezTo>
                  <a:close/>
                  <a:moveTo>
                    <a:pt x="3096254" y="8898918"/>
                  </a:moveTo>
                  <a:cubicBezTo>
                    <a:pt x="3063747" y="8888092"/>
                    <a:pt x="3031240" y="8882679"/>
                    <a:pt x="2998734" y="8882679"/>
                  </a:cubicBezTo>
                  <a:cubicBezTo>
                    <a:pt x="3031240" y="8866440"/>
                    <a:pt x="3062393" y="8847495"/>
                    <a:pt x="3089482" y="8820430"/>
                  </a:cubicBezTo>
                  <a:cubicBezTo>
                    <a:pt x="3107089" y="8804191"/>
                    <a:pt x="3134178" y="8773067"/>
                    <a:pt x="3150431" y="8740589"/>
                  </a:cubicBezTo>
                  <a:cubicBezTo>
                    <a:pt x="3163976" y="8797425"/>
                    <a:pt x="3176166" y="8854261"/>
                    <a:pt x="3182938" y="8912451"/>
                  </a:cubicBezTo>
                  <a:cubicBezTo>
                    <a:pt x="3184292" y="8925983"/>
                    <a:pt x="3185647" y="8939515"/>
                    <a:pt x="3188356" y="8954401"/>
                  </a:cubicBezTo>
                  <a:cubicBezTo>
                    <a:pt x="3161267" y="8928690"/>
                    <a:pt x="3123343" y="8908391"/>
                    <a:pt x="3096254" y="8898918"/>
                  </a:cubicBezTo>
                  <a:close/>
                  <a:moveTo>
                    <a:pt x="2893087" y="8896211"/>
                  </a:moveTo>
                  <a:cubicBezTo>
                    <a:pt x="2889024" y="8897565"/>
                    <a:pt x="2884961" y="8897565"/>
                    <a:pt x="2879543" y="8898918"/>
                  </a:cubicBezTo>
                  <a:cubicBezTo>
                    <a:pt x="2863290" y="8840729"/>
                    <a:pt x="2841619" y="8782540"/>
                    <a:pt x="2818593" y="8724350"/>
                  </a:cubicBezTo>
                  <a:cubicBezTo>
                    <a:pt x="2821302" y="8721644"/>
                    <a:pt x="2822657" y="8720290"/>
                    <a:pt x="2825365" y="8717583"/>
                  </a:cubicBezTo>
                  <a:cubicBezTo>
                    <a:pt x="2836201" y="8705405"/>
                    <a:pt x="2847037" y="8693225"/>
                    <a:pt x="2857872" y="8681047"/>
                  </a:cubicBezTo>
                  <a:cubicBezTo>
                    <a:pt x="2898505" y="8663454"/>
                    <a:pt x="2939139" y="8649921"/>
                    <a:pt x="2983835" y="8645862"/>
                  </a:cubicBezTo>
                  <a:cubicBezTo>
                    <a:pt x="3009570" y="8643155"/>
                    <a:pt x="3036658" y="8644509"/>
                    <a:pt x="3062393" y="8651275"/>
                  </a:cubicBezTo>
                  <a:cubicBezTo>
                    <a:pt x="3098963" y="8660748"/>
                    <a:pt x="3126051" y="8670220"/>
                    <a:pt x="3121988" y="8710817"/>
                  </a:cubicBezTo>
                  <a:cubicBezTo>
                    <a:pt x="3112507" y="8815017"/>
                    <a:pt x="2986544" y="8869147"/>
                    <a:pt x="2893087" y="8896211"/>
                  </a:cubicBezTo>
                  <a:close/>
                  <a:moveTo>
                    <a:pt x="3025823" y="8620151"/>
                  </a:moveTo>
                  <a:cubicBezTo>
                    <a:pt x="2979772" y="8617444"/>
                    <a:pt x="2935075" y="8626917"/>
                    <a:pt x="2893087" y="8641802"/>
                  </a:cubicBezTo>
                  <a:cubicBezTo>
                    <a:pt x="2945911" y="8576847"/>
                    <a:pt x="2991962" y="8507831"/>
                    <a:pt x="3036658" y="8437463"/>
                  </a:cubicBezTo>
                  <a:cubicBezTo>
                    <a:pt x="3069165" y="8505125"/>
                    <a:pt x="3097608" y="8574140"/>
                    <a:pt x="3120634" y="8645862"/>
                  </a:cubicBezTo>
                  <a:cubicBezTo>
                    <a:pt x="3092190" y="8628270"/>
                    <a:pt x="3052912" y="8621504"/>
                    <a:pt x="3025823" y="8620151"/>
                  </a:cubicBezTo>
                  <a:close/>
                  <a:moveTo>
                    <a:pt x="2893087" y="8488886"/>
                  </a:moveTo>
                  <a:cubicBezTo>
                    <a:pt x="2756289" y="8695932"/>
                    <a:pt x="2582920" y="8861028"/>
                    <a:pt x="2343184" y="8938162"/>
                  </a:cubicBezTo>
                  <a:cubicBezTo>
                    <a:pt x="2253791" y="8966580"/>
                    <a:pt x="2163044" y="8981466"/>
                    <a:pt x="2070941" y="8984172"/>
                  </a:cubicBezTo>
                  <a:cubicBezTo>
                    <a:pt x="1947687" y="8985526"/>
                    <a:pt x="1823079" y="8965227"/>
                    <a:pt x="1698470" y="8917864"/>
                  </a:cubicBezTo>
                  <a:cubicBezTo>
                    <a:pt x="1697115" y="8902978"/>
                    <a:pt x="1694407" y="8888092"/>
                    <a:pt x="1688989" y="8874560"/>
                  </a:cubicBezTo>
                  <a:cubicBezTo>
                    <a:pt x="1683571" y="8858321"/>
                    <a:pt x="1671381" y="8843436"/>
                    <a:pt x="1657837" y="8827196"/>
                  </a:cubicBezTo>
                  <a:cubicBezTo>
                    <a:pt x="1959877" y="8928690"/>
                    <a:pt x="2303905" y="8908391"/>
                    <a:pt x="2565313" y="8713524"/>
                  </a:cubicBezTo>
                  <a:cubicBezTo>
                    <a:pt x="2700757" y="8612031"/>
                    <a:pt x="2792859" y="8468587"/>
                    <a:pt x="2880898" y="8326497"/>
                  </a:cubicBezTo>
                  <a:cubicBezTo>
                    <a:pt x="2985190" y="8157342"/>
                    <a:pt x="3093545" y="7999013"/>
                    <a:pt x="3247951" y="7870455"/>
                  </a:cubicBezTo>
                  <a:cubicBezTo>
                    <a:pt x="3264205" y="7892106"/>
                    <a:pt x="3279103" y="7913759"/>
                    <a:pt x="3295357" y="7935410"/>
                  </a:cubicBezTo>
                  <a:cubicBezTo>
                    <a:pt x="3295357" y="7935410"/>
                    <a:pt x="3295357" y="7935410"/>
                    <a:pt x="3296711" y="7936764"/>
                  </a:cubicBezTo>
                  <a:cubicBezTo>
                    <a:pt x="3288584" y="7943530"/>
                    <a:pt x="3280458" y="7950296"/>
                    <a:pt x="3273686" y="7958415"/>
                  </a:cubicBezTo>
                  <a:cubicBezTo>
                    <a:pt x="3113862" y="8112685"/>
                    <a:pt x="3013633" y="8306199"/>
                    <a:pt x="2893087" y="8488886"/>
                  </a:cubicBezTo>
                  <a:close/>
                  <a:moveTo>
                    <a:pt x="1976130" y="8648568"/>
                  </a:moveTo>
                  <a:cubicBezTo>
                    <a:pt x="1978839" y="8648568"/>
                    <a:pt x="1980194" y="8648568"/>
                    <a:pt x="1982903" y="8648568"/>
                  </a:cubicBezTo>
                  <a:cubicBezTo>
                    <a:pt x="2164398" y="8639096"/>
                    <a:pt x="2340475" y="8564667"/>
                    <a:pt x="2469147" y="8429343"/>
                  </a:cubicBezTo>
                  <a:cubicBezTo>
                    <a:pt x="2592401" y="8299432"/>
                    <a:pt x="2664187" y="8131630"/>
                    <a:pt x="2772542" y="7992246"/>
                  </a:cubicBezTo>
                  <a:cubicBezTo>
                    <a:pt x="2867353" y="7870455"/>
                    <a:pt x="2986544" y="7774375"/>
                    <a:pt x="3123343" y="7705359"/>
                  </a:cubicBezTo>
                  <a:cubicBezTo>
                    <a:pt x="3136887" y="7724305"/>
                    <a:pt x="3150431" y="7741897"/>
                    <a:pt x="3165330" y="7760842"/>
                  </a:cubicBezTo>
                  <a:cubicBezTo>
                    <a:pt x="3040722" y="7846096"/>
                    <a:pt x="2935075" y="7948942"/>
                    <a:pt x="2848391" y="8073441"/>
                  </a:cubicBezTo>
                  <a:cubicBezTo>
                    <a:pt x="2753580" y="8208765"/>
                    <a:pt x="2681795" y="8360328"/>
                    <a:pt x="2570730" y="8484826"/>
                  </a:cubicBezTo>
                  <a:cubicBezTo>
                    <a:pt x="2329640" y="8756828"/>
                    <a:pt x="1944978" y="8798778"/>
                    <a:pt x="1619912" y="8667514"/>
                  </a:cubicBezTo>
                  <a:cubicBezTo>
                    <a:pt x="1636166" y="8643155"/>
                    <a:pt x="1659191" y="8622856"/>
                    <a:pt x="1680862" y="8599852"/>
                  </a:cubicBezTo>
                  <a:cubicBezTo>
                    <a:pt x="1755356" y="8629623"/>
                    <a:pt x="1832560" y="8645862"/>
                    <a:pt x="1911117" y="8648568"/>
                  </a:cubicBezTo>
                  <a:cubicBezTo>
                    <a:pt x="1919244" y="8648568"/>
                    <a:pt x="1926016" y="8649921"/>
                    <a:pt x="1934143" y="8649921"/>
                  </a:cubicBezTo>
                  <a:cubicBezTo>
                    <a:pt x="1949042" y="8649921"/>
                    <a:pt x="1962586" y="8648568"/>
                    <a:pt x="1976130" y="8648568"/>
                  </a:cubicBezTo>
                  <a:close/>
                  <a:moveTo>
                    <a:pt x="2478628" y="8605264"/>
                  </a:moveTo>
                  <a:cubicBezTo>
                    <a:pt x="2605946" y="8509185"/>
                    <a:pt x="2689921" y="8373861"/>
                    <a:pt x="2771188" y="8239889"/>
                  </a:cubicBezTo>
                  <a:cubicBezTo>
                    <a:pt x="2882252" y="8058556"/>
                    <a:pt x="3004152" y="7901579"/>
                    <a:pt x="3181584" y="7779787"/>
                  </a:cubicBezTo>
                  <a:cubicBezTo>
                    <a:pt x="3197837" y="7802793"/>
                    <a:pt x="3215445" y="7824444"/>
                    <a:pt x="3231698" y="7847449"/>
                  </a:cubicBezTo>
                  <a:cubicBezTo>
                    <a:pt x="3105735" y="7951649"/>
                    <a:pt x="3006861" y="8073441"/>
                    <a:pt x="2920176" y="8211472"/>
                  </a:cubicBezTo>
                  <a:cubicBezTo>
                    <a:pt x="2828074" y="8357622"/>
                    <a:pt x="2744099" y="8514597"/>
                    <a:pt x="2616781" y="8635036"/>
                  </a:cubicBezTo>
                  <a:cubicBezTo>
                    <a:pt x="2349957" y="8885386"/>
                    <a:pt x="1955814" y="8911098"/>
                    <a:pt x="1625330" y="8787952"/>
                  </a:cubicBezTo>
                  <a:cubicBezTo>
                    <a:pt x="1615849" y="8774420"/>
                    <a:pt x="1607722" y="8762241"/>
                    <a:pt x="1605013" y="8748709"/>
                  </a:cubicBezTo>
                  <a:cubicBezTo>
                    <a:pt x="1599596" y="8725703"/>
                    <a:pt x="1603659" y="8705405"/>
                    <a:pt x="1610431" y="8687813"/>
                  </a:cubicBezTo>
                  <a:cubicBezTo>
                    <a:pt x="1894864" y="8804191"/>
                    <a:pt x="2225348" y="8797425"/>
                    <a:pt x="2478628" y="8605264"/>
                  </a:cubicBezTo>
                  <a:close/>
                  <a:moveTo>
                    <a:pt x="3491751" y="7915111"/>
                  </a:moveTo>
                  <a:cubicBezTo>
                    <a:pt x="3494460" y="7867748"/>
                    <a:pt x="3564890" y="7867748"/>
                    <a:pt x="3564890" y="7915111"/>
                  </a:cubicBezTo>
                  <a:cubicBezTo>
                    <a:pt x="3566245" y="7962475"/>
                    <a:pt x="3494460" y="7962475"/>
                    <a:pt x="3491751" y="7915111"/>
                  </a:cubicBezTo>
                  <a:close/>
                  <a:moveTo>
                    <a:pt x="3587916" y="7932703"/>
                  </a:moveTo>
                  <a:cubicBezTo>
                    <a:pt x="3590625" y="7936764"/>
                    <a:pt x="3594688" y="7939470"/>
                    <a:pt x="3598751" y="7942176"/>
                  </a:cubicBezTo>
                  <a:cubicBezTo>
                    <a:pt x="3593334" y="7943530"/>
                    <a:pt x="3587916" y="7943530"/>
                    <a:pt x="3582498" y="7944883"/>
                  </a:cubicBezTo>
                  <a:cubicBezTo>
                    <a:pt x="3585207" y="7940823"/>
                    <a:pt x="3586562" y="7936764"/>
                    <a:pt x="3587916" y="7932703"/>
                  </a:cubicBezTo>
                  <a:close/>
                  <a:moveTo>
                    <a:pt x="3585207" y="7867748"/>
                  </a:moveTo>
                  <a:cubicBezTo>
                    <a:pt x="3590625" y="7778434"/>
                    <a:pt x="3724715" y="7778434"/>
                    <a:pt x="3724715" y="7867748"/>
                  </a:cubicBezTo>
                  <a:cubicBezTo>
                    <a:pt x="3724715" y="7957062"/>
                    <a:pt x="3590625" y="7955709"/>
                    <a:pt x="3585207" y="7867748"/>
                  </a:cubicBezTo>
                  <a:close/>
                  <a:moveTo>
                    <a:pt x="3312964" y="7917818"/>
                  </a:moveTo>
                  <a:cubicBezTo>
                    <a:pt x="3258787" y="7842037"/>
                    <a:pt x="3204609" y="7767609"/>
                    <a:pt x="3147723" y="7694533"/>
                  </a:cubicBezTo>
                  <a:cubicBezTo>
                    <a:pt x="3176166" y="7681001"/>
                    <a:pt x="3204609" y="7668821"/>
                    <a:pt x="3233052" y="7659349"/>
                  </a:cubicBezTo>
                  <a:cubicBezTo>
                    <a:pt x="3283167" y="7725658"/>
                    <a:pt x="3333281" y="7791967"/>
                    <a:pt x="3382041" y="7859629"/>
                  </a:cubicBezTo>
                  <a:cubicBezTo>
                    <a:pt x="3357661" y="7877221"/>
                    <a:pt x="3335990" y="7897519"/>
                    <a:pt x="3312964" y="7917818"/>
                  </a:cubicBezTo>
                  <a:close/>
                  <a:moveTo>
                    <a:pt x="2829429" y="7851509"/>
                  </a:moveTo>
                  <a:cubicBezTo>
                    <a:pt x="2715656" y="7961122"/>
                    <a:pt x="2641161" y="8096446"/>
                    <a:pt x="2559895" y="8229064"/>
                  </a:cubicBezTo>
                  <a:cubicBezTo>
                    <a:pt x="2498945" y="8327850"/>
                    <a:pt x="2429868" y="8417164"/>
                    <a:pt x="2344539" y="8484826"/>
                  </a:cubicBezTo>
                  <a:cubicBezTo>
                    <a:pt x="2226702" y="8572787"/>
                    <a:pt x="2089903" y="8624210"/>
                    <a:pt x="1943624" y="8625563"/>
                  </a:cubicBezTo>
                  <a:cubicBezTo>
                    <a:pt x="1940915" y="8625563"/>
                    <a:pt x="1936852" y="8625563"/>
                    <a:pt x="1934143" y="8625563"/>
                  </a:cubicBezTo>
                  <a:cubicBezTo>
                    <a:pt x="1931434" y="8625563"/>
                    <a:pt x="1928725" y="8625563"/>
                    <a:pt x="1926016" y="8625563"/>
                  </a:cubicBezTo>
                  <a:cubicBezTo>
                    <a:pt x="1848813" y="8622856"/>
                    <a:pt x="1772964" y="8607971"/>
                    <a:pt x="1699824" y="8580906"/>
                  </a:cubicBezTo>
                  <a:cubicBezTo>
                    <a:pt x="1717432" y="8559255"/>
                    <a:pt x="1730976" y="8536249"/>
                    <a:pt x="1733685" y="8506478"/>
                  </a:cubicBezTo>
                  <a:cubicBezTo>
                    <a:pt x="1736394" y="8465881"/>
                    <a:pt x="1725559" y="8430697"/>
                    <a:pt x="1706597" y="8400925"/>
                  </a:cubicBezTo>
                  <a:cubicBezTo>
                    <a:pt x="1733685" y="8411751"/>
                    <a:pt x="1762129" y="8417164"/>
                    <a:pt x="1790572" y="8409044"/>
                  </a:cubicBezTo>
                  <a:cubicBezTo>
                    <a:pt x="1829851" y="8399572"/>
                    <a:pt x="1852876" y="8368447"/>
                    <a:pt x="1862357" y="8329204"/>
                  </a:cubicBezTo>
                  <a:cubicBezTo>
                    <a:pt x="1870484" y="8291312"/>
                    <a:pt x="1867775" y="8252069"/>
                    <a:pt x="1837977" y="8223650"/>
                  </a:cubicBezTo>
                  <a:cubicBezTo>
                    <a:pt x="1809534" y="8196586"/>
                    <a:pt x="1771610" y="8191173"/>
                    <a:pt x="1733685" y="8191173"/>
                  </a:cubicBezTo>
                  <a:cubicBezTo>
                    <a:pt x="1764837" y="8165461"/>
                    <a:pt x="1785154" y="8130277"/>
                    <a:pt x="1790572" y="8081560"/>
                  </a:cubicBezTo>
                  <a:cubicBezTo>
                    <a:pt x="1793281" y="8053142"/>
                    <a:pt x="1785154" y="8027430"/>
                    <a:pt x="1774319" y="8001719"/>
                  </a:cubicBezTo>
                  <a:cubicBezTo>
                    <a:pt x="1762129" y="7976007"/>
                    <a:pt x="1729622" y="7946236"/>
                    <a:pt x="1722850" y="7920525"/>
                  </a:cubicBezTo>
                  <a:cubicBezTo>
                    <a:pt x="1718787" y="7905639"/>
                    <a:pt x="1717432" y="7892106"/>
                    <a:pt x="1718787" y="7878574"/>
                  </a:cubicBezTo>
                  <a:cubicBezTo>
                    <a:pt x="1756711" y="7889400"/>
                    <a:pt x="1793281" y="7901579"/>
                    <a:pt x="1831205" y="7912405"/>
                  </a:cubicBezTo>
                  <a:cubicBezTo>
                    <a:pt x="1850167" y="7967888"/>
                    <a:pt x="1870484" y="8024724"/>
                    <a:pt x="1889446" y="8080207"/>
                  </a:cubicBezTo>
                  <a:cubicBezTo>
                    <a:pt x="1892155" y="8088326"/>
                    <a:pt x="1898927" y="8091033"/>
                    <a:pt x="1905700" y="8088326"/>
                  </a:cubicBezTo>
                  <a:cubicBezTo>
                    <a:pt x="1912472" y="8086973"/>
                    <a:pt x="1916535" y="8081560"/>
                    <a:pt x="1913826" y="8073441"/>
                  </a:cubicBezTo>
                  <a:cubicBezTo>
                    <a:pt x="1907054" y="8045023"/>
                    <a:pt x="1900282" y="8016605"/>
                    <a:pt x="1892155" y="7986833"/>
                  </a:cubicBezTo>
                  <a:cubicBezTo>
                    <a:pt x="1888092" y="7969241"/>
                    <a:pt x="1878611" y="7946236"/>
                    <a:pt x="1878611" y="7927291"/>
                  </a:cubicBezTo>
                  <a:cubicBezTo>
                    <a:pt x="1916535" y="7938117"/>
                    <a:pt x="1955814" y="7950296"/>
                    <a:pt x="1993738" y="7962475"/>
                  </a:cubicBezTo>
                  <a:cubicBezTo>
                    <a:pt x="2012700" y="8017958"/>
                    <a:pt x="2033017" y="8074794"/>
                    <a:pt x="2051979" y="8130277"/>
                  </a:cubicBezTo>
                  <a:cubicBezTo>
                    <a:pt x="2054688" y="8138396"/>
                    <a:pt x="2061460" y="8141103"/>
                    <a:pt x="2068233" y="8138396"/>
                  </a:cubicBezTo>
                  <a:cubicBezTo>
                    <a:pt x="2075005" y="8137043"/>
                    <a:pt x="2079068" y="8131630"/>
                    <a:pt x="2076359" y="8123511"/>
                  </a:cubicBezTo>
                  <a:cubicBezTo>
                    <a:pt x="2068233" y="8093739"/>
                    <a:pt x="2060106" y="8065322"/>
                    <a:pt x="2051979" y="8035550"/>
                  </a:cubicBezTo>
                  <a:cubicBezTo>
                    <a:pt x="2046561" y="8017958"/>
                    <a:pt x="2035726" y="7994953"/>
                    <a:pt x="2035726" y="7974654"/>
                  </a:cubicBezTo>
                  <a:cubicBezTo>
                    <a:pt x="2076359" y="7986833"/>
                    <a:pt x="2116992" y="7999013"/>
                    <a:pt x="2157626" y="8011192"/>
                  </a:cubicBezTo>
                  <a:cubicBezTo>
                    <a:pt x="2146790" y="8077500"/>
                    <a:pt x="2182006" y="8143810"/>
                    <a:pt x="2248373" y="8164108"/>
                  </a:cubicBezTo>
                  <a:cubicBezTo>
                    <a:pt x="2317450" y="8185760"/>
                    <a:pt x="2393299" y="8145163"/>
                    <a:pt x="2413615" y="8076148"/>
                  </a:cubicBezTo>
                  <a:cubicBezTo>
                    <a:pt x="2433932" y="8007132"/>
                    <a:pt x="2394653" y="7931350"/>
                    <a:pt x="2324222" y="7911052"/>
                  </a:cubicBezTo>
                  <a:cubicBezTo>
                    <a:pt x="2256500" y="7890753"/>
                    <a:pt x="2191487" y="7927291"/>
                    <a:pt x="2163044" y="7988187"/>
                  </a:cubicBezTo>
                  <a:cubicBezTo>
                    <a:pt x="2163044" y="7988187"/>
                    <a:pt x="2163044" y="7988187"/>
                    <a:pt x="2163044" y="7988187"/>
                  </a:cubicBezTo>
                  <a:cubicBezTo>
                    <a:pt x="2122410" y="7976007"/>
                    <a:pt x="2081777" y="7963829"/>
                    <a:pt x="2041144" y="7951649"/>
                  </a:cubicBezTo>
                  <a:cubicBezTo>
                    <a:pt x="2054688" y="7932703"/>
                    <a:pt x="2083131" y="7915111"/>
                    <a:pt x="2099385" y="7901579"/>
                  </a:cubicBezTo>
                  <a:cubicBezTo>
                    <a:pt x="2119701" y="7883987"/>
                    <a:pt x="2141372" y="7866395"/>
                    <a:pt x="2161689" y="7848803"/>
                  </a:cubicBezTo>
                  <a:cubicBezTo>
                    <a:pt x="2168461" y="7843390"/>
                    <a:pt x="2167107" y="7836624"/>
                    <a:pt x="2161689" y="7832564"/>
                  </a:cubicBezTo>
                  <a:cubicBezTo>
                    <a:pt x="2158980" y="7827151"/>
                    <a:pt x="2152208" y="7824444"/>
                    <a:pt x="2145436" y="7829857"/>
                  </a:cubicBezTo>
                  <a:cubicBezTo>
                    <a:pt x="2141372" y="7832564"/>
                    <a:pt x="2137309" y="7836624"/>
                    <a:pt x="2131891" y="7839330"/>
                  </a:cubicBezTo>
                  <a:cubicBezTo>
                    <a:pt x="2087195" y="7873161"/>
                    <a:pt x="2043853" y="7905639"/>
                    <a:pt x="1999156" y="7939470"/>
                  </a:cubicBezTo>
                  <a:cubicBezTo>
                    <a:pt x="1961232" y="7928644"/>
                    <a:pt x="1923307" y="7916465"/>
                    <a:pt x="1884028" y="7904286"/>
                  </a:cubicBezTo>
                  <a:cubicBezTo>
                    <a:pt x="1896218" y="7885340"/>
                    <a:pt x="1923307" y="7867748"/>
                    <a:pt x="1939561" y="7852863"/>
                  </a:cubicBezTo>
                  <a:cubicBezTo>
                    <a:pt x="1958523" y="7835271"/>
                    <a:pt x="1978839" y="7817678"/>
                    <a:pt x="1997802" y="7800086"/>
                  </a:cubicBezTo>
                  <a:cubicBezTo>
                    <a:pt x="2003219" y="7794673"/>
                    <a:pt x="2003219" y="7787907"/>
                    <a:pt x="1999156" y="7783847"/>
                  </a:cubicBezTo>
                  <a:lnTo>
                    <a:pt x="1999156" y="7783847"/>
                  </a:lnTo>
                  <a:cubicBezTo>
                    <a:pt x="1999156" y="7783847"/>
                    <a:pt x="1999156" y="7783847"/>
                    <a:pt x="1997802" y="7782494"/>
                  </a:cubicBezTo>
                  <a:cubicBezTo>
                    <a:pt x="1995093" y="7777081"/>
                    <a:pt x="1988320" y="7775728"/>
                    <a:pt x="1982903" y="7779787"/>
                  </a:cubicBezTo>
                  <a:cubicBezTo>
                    <a:pt x="1934143" y="7816325"/>
                    <a:pt x="1885383" y="7852863"/>
                    <a:pt x="1836623" y="7889400"/>
                  </a:cubicBezTo>
                  <a:cubicBezTo>
                    <a:pt x="1798699" y="7878574"/>
                    <a:pt x="1760774" y="7866395"/>
                    <a:pt x="1722850" y="7855569"/>
                  </a:cubicBezTo>
                  <a:cubicBezTo>
                    <a:pt x="1730976" y="7831210"/>
                    <a:pt x="1747230" y="7810912"/>
                    <a:pt x="1770255" y="7793320"/>
                  </a:cubicBezTo>
                  <a:cubicBezTo>
                    <a:pt x="1814952" y="7758136"/>
                    <a:pt x="1865066" y="7716185"/>
                    <a:pt x="1870484" y="7655289"/>
                  </a:cubicBezTo>
                  <a:cubicBezTo>
                    <a:pt x="1905700" y="7655289"/>
                    <a:pt x="1942269" y="7655289"/>
                    <a:pt x="1977485" y="7655289"/>
                  </a:cubicBezTo>
                  <a:cubicBezTo>
                    <a:pt x="2012700" y="7702652"/>
                    <a:pt x="2046561" y="7751369"/>
                    <a:pt x="2081777" y="7798733"/>
                  </a:cubicBezTo>
                  <a:cubicBezTo>
                    <a:pt x="2085840" y="7805499"/>
                    <a:pt x="2093967" y="7805499"/>
                    <a:pt x="2099385" y="7801440"/>
                  </a:cubicBezTo>
                  <a:cubicBezTo>
                    <a:pt x="2100739" y="7801440"/>
                    <a:pt x="2100739" y="7800086"/>
                    <a:pt x="2102094" y="7800086"/>
                  </a:cubicBezTo>
                  <a:cubicBezTo>
                    <a:pt x="2106157" y="7796026"/>
                    <a:pt x="2107511" y="7790613"/>
                    <a:pt x="2103448" y="7785201"/>
                  </a:cubicBezTo>
                  <a:cubicBezTo>
                    <a:pt x="2083131" y="7752722"/>
                    <a:pt x="2033017" y="7697240"/>
                    <a:pt x="2023536" y="7653936"/>
                  </a:cubicBezTo>
                  <a:cubicBezTo>
                    <a:pt x="2064169" y="7653936"/>
                    <a:pt x="2104802" y="7653936"/>
                    <a:pt x="2146790" y="7653936"/>
                  </a:cubicBezTo>
                  <a:cubicBezTo>
                    <a:pt x="2182006" y="7701299"/>
                    <a:pt x="2215867" y="7750016"/>
                    <a:pt x="2251082" y="7797379"/>
                  </a:cubicBezTo>
                  <a:cubicBezTo>
                    <a:pt x="2255146" y="7804145"/>
                    <a:pt x="2263272" y="7804145"/>
                    <a:pt x="2268690" y="7801440"/>
                  </a:cubicBezTo>
                  <a:cubicBezTo>
                    <a:pt x="2274108" y="7798733"/>
                    <a:pt x="2276817" y="7791967"/>
                    <a:pt x="2272753" y="7785201"/>
                  </a:cubicBezTo>
                  <a:cubicBezTo>
                    <a:pt x="2252437" y="7751369"/>
                    <a:pt x="2205031" y="7697240"/>
                    <a:pt x="2195550" y="7653936"/>
                  </a:cubicBezTo>
                  <a:cubicBezTo>
                    <a:pt x="2236183" y="7653936"/>
                    <a:pt x="2275462" y="7653936"/>
                    <a:pt x="2316095" y="7653936"/>
                  </a:cubicBezTo>
                  <a:cubicBezTo>
                    <a:pt x="2351311" y="7701299"/>
                    <a:pt x="2385172" y="7750016"/>
                    <a:pt x="2420387" y="7797379"/>
                  </a:cubicBezTo>
                  <a:cubicBezTo>
                    <a:pt x="2424451" y="7804145"/>
                    <a:pt x="2432577" y="7804145"/>
                    <a:pt x="2439350" y="7800086"/>
                  </a:cubicBezTo>
                  <a:cubicBezTo>
                    <a:pt x="2444767" y="7797379"/>
                    <a:pt x="2447476" y="7790613"/>
                    <a:pt x="2443413" y="7783847"/>
                  </a:cubicBezTo>
                  <a:cubicBezTo>
                    <a:pt x="2437995" y="7774375"/>
                    <a:pt x="2429868" y="7764902"/>
                    <a:pt x="2420387" y="7752722"/>
                  </a:cubicBezTo>
                  <a:cubicBezTo>
                    <a:pt x="2409552" y="7737837"/>
                    <a:pt x="2398716" y="7722951"/>
                    <a:pt x="2387881" y="7708066"/>
                  </a:cubicBezTo>
                  <a:cubicBezTo>
                    <a:pt x="2387881" y="7708066"/>
                    <a:pt x="2386526" y="7706713"/>
                    <a:pt x="2386526" y="7706713"/>
                  </a:cubicBezTo>
                  <a:cubicBezTo>
                    <a:pt x="2374336" y="7689120"/>
                    <a:pt x="2364855" y="7670175"/>
                    <a:pt x="2360792" y="7653936"/>
                  </a:cubicBezTo>
                  <a:cubicBezTo>
                    <a:pt x="2402780" y="7653936"/>
                    <a:pt x="2446122" y="7653936"/>
                    <a:pt x="2488110" y="7653936"/>
                  </a:cubicBezTo>
                  <a:cubicBezTo>
                    <a:pt x="2497591" y="7722951"/>
                    <a:pt x="2553123" y="7777081"/>
                    <a:pt x="2626263" y="7773021"/>
                  </a:cubicBezTo>
                  <a:cubicBezTo>
                    <a:pt x="2696693" y="7770314"/>
                    <a:pt x="2752226" y="7710772"/>
                    <a:pt x="2752226" y="7640403"/>
                  </a:cubicBezTo>
                  <a:cubicBezTo>
                    <a:pt x="2752226" y="7570035"/>
                    <a:pt x="2695339" y="7511846"/>
                    <a:pt x="2626263" y="7507786"/>
                  </a:cubicBezTo>
                  <a:cubicBezTo>
                    <a:pt x="2553123" y="7503726"/>
                    <a:pt x="2497591" y="7557856"/>
                    <a:pt x="2488110" y="7626871"/>
                  </a:cubicBezTo>
                  <a:cubicBezTo>
                    <a:pt x="2446122" y="7626871"/>
                    <a:pt x="2402780" y="7626871"/>
                    <a:pt x="2360792" y="7626871"/>
                  </a:cubicBezTo>
                  <a:cubicBezTo>
                    <a:pt x="2364855" y="7610632"/>
                    <a:pt x="2374336" y="7593040"/>
                    <a:pt x="2386526" y="7574094"/>
                  </a:cubicBezTo>
                  <a:cubicBezTo>
                    <a:pt x="2386526" y="7574094"/>
                    <a:pt x="2387881" y="7572741"/>
                    <a:pt x="2387881" y="7572741"/>
                  </a:cubicBezTo>
                  <a:cubicBezTo>
                    <a:pt x="2398716" y="7557856"/>
                    <a:pt x="2409552" y="7542970"/>
                    <a:pt x="2420387" y="7528085"/>
                  </a:cubicBezTo>
                  <a:cubicBezTo>
                    <a:pt x="2429868" y="7515905"/>
                    <a:pt x="2437995" y="7505079"/>
                    <a:pt x="2443413" y="7496960"/>
                  </a:cubicBezTo>
                  <a:cubicBezTo>
                    <a:pt x="2448831" y="7490194"/>
                    <a:pt x="2444767" y="7483428"/>
                    <a:pt x="2439350" y="7480721"/>
                  </a:cubicBezTo>
                  <a:cubicBezTo>
                    <a:pt x="2433932" y="7476662"/>
                    <a:pt x="2425805" y="7476662"/>
                    <a:pt x="2420387" y="7483428"/>
                  </a:cubicBezTo>
                  <a:cubicBezTo>
                    <a:pt x="2385172" y="7530791"/>
                    <a:pt x="2349957" y="7579508"/>
                    <a:pt x="2316095" y="7626871"/>
                  </a:cubicBezTo>
                  <a:cubicBezTo>
                    <a:pt x="2275462" y="7626871"/>
                    <a:pt x="2236183" y="7626871"/>
                    <a:pt x="2195550" y="7626871"/>
                  </a:cubicBezTo>
                  <a:cubicBezTo>
                    <a:pt x="2205031" y="7584921"/>
                    <a:pt x="2252437" y="7529437"/>
                    <a:pt x="2272753" y="7495606"/>
                  </a:cubicBezTo>
                  <a:cubicBezTo>
                    <a:pt x="2278171" y="7488840"/>
                    <a:pt x="2274108" y="7482074"/>
                    <a:pt x="2268690" y="7479367"/>
                  </a:cubicBezTo>
                  <a:cubicBezTo>
                    <a:pt x="2263272" y="7475308"/>
                    <a:pt x="2255146" y="7475308"/>
                    <a:pt x="2251082" y="7483428"/>
                  </a:cubicBezTo>
                  <a:cubicBezTo>
                    <a:pt x="2215867" y="7530791"/>
                    <a:pt x="2180651" y="7579508"/>
                    <a:pt x="2146790" y="7626871"/>
                  </a:cubicBezTo>
                  <a:cubicBezTo>
                    <a:pt x="2106157" y="7626871"/>
                    <a:pt x="2065524" y="7626871"/>
                    <a:pt x="2023536" y="7626871"/>
                  </a:cubicBezTo>
                  <a:cubicBezTo>
                    <a:pt x="2033017" y="7584921"/>
                    <a:pt x="2083131" y="7529437"/>
                    <a:pt x="2103448" y="7495606"/>
                  </a:cubicBezTo>
                  <a:cubicBezTo>
                    <a:pt x="2107511" y="7490194"/>
                    <a:pt x="2106157" y="7484781"/>
                    <a:pt x="2102094" y="7480721"/>
                  </a:cubicBezTo>
                  <a:cubicBezTo>
                    <a:pt x="2100739" y="7480721"/>
                    <a:pt x="2100739" y="7479367"/>
                    <a:pt x="2099385" y="7479367"/>
                  </a:cubicBezTo>
                  <a:cubicBezTo>
                    <a:pt x="2093967" y="7475308"/>
                    <a:pt x="2085840" y="7475308"/>
                    <a:pt x="2081777" y="7482074"/>
                  </a:cubicBezTo>
                  <a:cubicBezTo>
                    <a:pt x="2046561" y="7529437"/>
                    <a:pt x="2011346" y="7578155"/>
                    <a:pt x="1977485" y="7625518"/>
                  </a:cubicBezTo>
                  <a:cubicBezTo>
                    <a:pt x="1942269" y="7625518"/>
                    <a:pt x="1905700" y="7625518"/>
                    <a:pt x="1870484" y="7625518"/>
                  </a:cubicBezTo>
                  <a:cubicBezTo>
                    <a:pt x="1865066" y="7564622"/>
                    <a:pt x="1814952" y="7524025"/>
                    <a:pt x="1770255" y="7487487"/>
                  </a:cubicBezTo>
                  <a:cubicBezTo>
                    <a:pt x="1747230" y="7469895"/>
                    <a:pt x="1730976" y="7449597"/>
                    <a:pt x="1722850" y="7425238"/>
                  </a:cubicBezTo>
                  <a:cubicBezTo>
                    <a:pt x="1760774" y="7414412"/>
                    <a:pt x="1798699" y="7402233"/>
                    <a:pt x="1836623" y="7391407"/>
                  </a:cubicBezTo>
                  <a:cubicBezTo>
                    <a:pt x="1885383" y="7427944"/>
                    <a:pt x="1934143" y="7464482"/>
                    <a:pt x="1982903" y="7501020"/>
                  </a:cubicBezTo>
                  <a:cubicBezTo>
                    <a:pt x="1988320" y="7505079"/>
                    <a:pt x="1995093" y="7503726"/>
                    <a:pt x="1997802" y="7498313"/>
                  </a:cubicBezTo>
                  <a:cubicBezTo>
                    <a:pt x="1997802" y="7498313"/>
                    <a:pt x="1997802" y="7498313"/>
                    <a:pt x="1999156" y="7496960"/>
                  </a:cubicBezTo>
                  <a:lnTo>
                    <a:pt x="1999156" y="7496960"/>
                  </a:lnTo>
                  <a:cubicBezTo>
                    <a:pt x="2003219" y="7492900"/>
                    <a:pt x="2004574" y="7486134"/>
                    <a:pt x="1997802" y="7480721"/>
                  </a:cubicBezTo>
                  <a:cubicBezTo>
                    <a:pt x="1978839" y="7463129"/>
                    <a:pt x="1958523" y="7445536"/>
                    <a:pt x="1939561" y="7427944"/>
                  </a:cubicBezTo>
                  <a:cubicBezTo>
                    <a:pt x="1924662" y="7414412"/>
                    <a:pt x="1897573" y="7395467"/>
                    <a:pt x="1884028" y="7376521"/>
                  </a:cubicBezTo>
                  <a:cubicBezTo>
                    <a:pt x="1921953" y="7364342"/>
                    <a:pt x="1959877" y="7353516"/>
                    <a:pt x="1999156" y="7341337"/>
                  </a:cubicBezTo>
                  <a:cubicBezTo>
                    <a:pt x="2043853" y="7375168"/>
                    <a:pt x="2087195" y="7407646"/>
                    <a:pt x="2131891" y="7441477"/>
                  </a:cubicBezTo>
                  <a:cubicBezTo>
                    <a:pt x="2135955" y="7444183"/>
                    <a:pt x="2140018" y="7448243"/>
                    <a:pt x="2145436" y="7450950"/>
                  </a:cubicBezTo>
                  <a:cubicBezTo>
                    <a:pt x="2152208" y="7456363"/>
                    <a:pt x="2157626" y="7453656"/>
                    <a:pt x="2161689" y="7448243"/>
                  </a:cubicBezTo>
                  <a:cubicBezTo>
                    <a:pt x="2165752" y="7444183"/>
                    <a:pt x="2168461" y="7436064"/>
                    <a:pt x="2161689" y="7432004"/>
                  </a:cubicBezTo>
                  <a:cubicBezTo>
                    <a:pt x="2141372" y="7414412"/>
                    <a:pt x="2119701" y="7396820"/>
                    <a:pt x="2099385" y="7379228"/>
                  </a:cubicBezTo>
                  <a:cubicBezTo>
                    <a:pt x="2083131" y="7365696"/>
                    <a:pt x="2054688" y="7348104"/>
                    <a:pt x="2041144" y="7329158"/>
                  </a:cubicBezTo>
                  <a:cubicBezTo>
                    <a:pt x="2081777" y="7316978"/>
                    <a:pt x="2122410" y="7304800"/>
                    <a:pt x="2163044" y="7292620"/>
                  </a:cubicBezTo>
                  <a:cubicBezTo>
                    <a:pt x="2163044" y="7292620"/>
                    <a:pt x="2163044" y="7292620"/>
                    <a:pt x="2163044" y="7292620"/>
                  </a:cubicBezTo>
                  <a:cubicBezTo>
                    <a:pt x="2191487" y="7353516"/>
                    <a:pt x="2256500" y="7390054"/>
                    <a:pt x="2324222" y="7369755"/>
                  </a:cubicBezTo>
                  <a:cubicBezTo>
                    <a:pt x="2393299" y="7349457"/>
                    <a:pt x="2433932" y="7273675"/>
                    <a:pt x="2413615" y="7204659"/>
                  </a:cubicBezTo>
                  <a:cubicBezTo>
                    <a:pt x="2391944" y="7135644"/>
                    <a:pt x="2317450" y="7095047"/>
                    <a:pt x="2248373" y="7116699"/>
                  </a:cubicBezTo>
                  <a:cubicBezTo>
                    <a:pt x="2180651" y="7136997"/>
                    <a:pt x="2146790" y="7203307"/>
                    <a:pt x="2157626" y="7269615"/>
                  </a:cubicBezTo>
                  <a:cubicBezTo>
                    <a:pt x="2116992" y="7281794"/>
                    <a:pt x="2076359" y="7293974"/>
                    <a:pt x="2035726" y="7306153"/>
                  </a:cubicBezTo>
                  <a:cubicBezTo>
                    <a:pt x="2037080" y="7285854"/>
                    <a:pt x="2047916" y="7262849"/>
                    <a:pt x="2051979" y="7245257"/>
                  </a:cubicBezTo>
                  <a:cubicBezTo>
                    <a:pt x="2060106" y="7215485"/>
                    <a:pt x="2068233" y="7187067"/>
                    <a:pt x="2076359" y="7157296"/>
                  </a:cubicBezTo>
                  <a:cubicBezTo>
                    <a:pt x="2079068" y="7149177"/>
                    <a:pt x="2073650" y="7143764"/>
                    <a:pt x="2068233" y="7142411"/>
                  </a:cubicBezTo>
                  <a:cubicBezTo>
                    <a:pt x="2061460" y="7141057"/>
                    <a:pt x="2054688" y="7142411"/>
                    <a:pt x="2051979" y="7150530"/>
                  </a:cubicBezTo>
                  <a:cubicBezTo>
                    <a:pt x="2033017" y="7206013"/>
                    <a:pt x="2012700" y="7262849"/>
                    <a:pt x="1993738" y="7318332"/>
                  </a:cubicBezTo>
                  <a:cubicBezTo>
                    <a:pt x="1955814" y="7330511"/>
                    <a:pt x="1916535" y="7341337"/>
                    <a:pt x="1878611" y="7353516"/>
                  </a:cubicBezTo>
                  <a:cubicBezTo>
                    <a:pt x="1878611" y="7334571"/>
                    <a:pt x="1888092" y="7311566"/>
                    <a:pt x="1892155" y="7293974"/>
                  </a:cubicBezTo>
                  <a:cubicBezTo>
                    <a:pt x="1898927" y="7265555"/>
                    <a:pt x="1905700" y="7235784"/>
                    <a:pt x="1913826" y="7207366"/>
                  </a:cubicBezTo>
                  <a:cubicBezTo>
                    <a:pt x="1916535" y="7199247"/>
                    <a:pt x="1911117" y="7193834"/>
                    <a:pt x="1905700" y="7192481"/>
                  </a:cubicBezTo>
                  <a:cubicBezTo>
                    <a:pt x="1898927" y="7189774"/>
                    <a:pt x="1892155" y="7192481"/>
                    <a:pt x="1889446" y="7200600"/>
                  </a:cubicBezTo>
                  <a:cubicBezTo>
                    <a:pt x="1870484" y="7256082"/>
                    <a:pt x="1850167" y="7312919"/>
                    <a:pt x="1831205" y="7368402"/>
                  </a:cubicBezTo>
                  <a:cubicBezTo>
                    <a:pt x="1793281" y="7379228"/>
                    <a:pt x="1756711" y="7391407"/>
                    <a:pt x="1718787" y="7402233"/>
                  </a:cubicBezTo>
                  <a:cubicBezTo>
                    <a:pt x="1717432" y="7390054"/>
                    <a:pt x="1718787" y="7375168"/>
                    <a:pt x="1722850" y="7360282"/>
                  </a:cubicBezTo>
                  <a:cubicBezTo>
                    <a:pt x="1729622" y="7334571"/>
                    <a:pt x="1763483" y="7303446"/>
                    <a:pt x="1774319" y="7279088"/>
                  </a:cubicBezTo>
                  <a:cubicBezTo>
                    <a:pt x="1786509" y="7253377"/>
                    <a:pt x="1793281" y="7227665"/>
                    <a:pt x="1790572" y="7199247"/>
                  </a:cubicBezTo>
                  <a:cubicBezTo>
                    <a:pt x="1786509" y="7150530"/>
                    <a:pt x="1764837" y="7115346"/>
                    <a:pt x="1733685" y="7089634"/>
                  </a:cubicBezTo>
                  <a:cubicBezTo>
                    <a:pt x="1771610" y="7089634"/>
                    <a:pt x="1809534" y="7084221"/>
                    <a:pt x="1837977" y="7057157"/>
                  </a:cubicBezTo>
                  <a:cubicBezTo>
                    <a:pt x="1866421" y="7028738"/>
                    <a:pt x="1870484" y="6989495"/>
                    <a:pt x="1862357" y="6951603"/>
                  </a:cubicBezTo>
                  <a:cubicBezTo>
                    <a:pt x="1854231" y="6912360"/>
                    <a:pt x="1831205" y="6882588"/>
                    <a:pt x="1790572" y="6871762"/>
                  </a:cubicBezTo>
                  <a:cubicBezTo>
                    <a:pt x="1762129" y="6864996"/>
                    <a:pt x="1733685" y="6870409"/>
                    <a:pt x="1706597" y="6879881"/>
                  </a:cubicBezTo>
                  <a:cubicBezTo>
                    <a:pt x="1725559" y="6850110"/>
                    <a:pt x="1736394" y="6816279"/>
                    <a:pt x="1733685" y="6774329"/>
                  </a:cubicBezTo>
                  <a:cubicBezTo>
                    <a:pt x="1730976" y="6744557"/>
                    <a:pt x="1717432" y="6721552"/>
                    <a:pt x="1699824" y="6699900"/>
                  </a:cubicBezTo>
                  <a:cubicBezTo>
                    <a:pt x="1772964" y="6672836"/>
                    <a:pt x="1850167" y="6657950"/>
                    <a:pt x="1926016" y="6655244"/>
                  </a:cubicBezTo>
                  <a:cubicBezTo>
                    <a:pt x="1928725" y="6655244"/>
                    <a:pt x="1931434" y="6655244"/>
                    <a:pt x="1934143" y="6655244"/>
                  </a:cubicBezTo>
                  <a:cubicBezTo>
                    <a:pt x="1936852" y="6655244"/>
                    <a:pt x="1940915" y="6655244"/>
                    <a:pt x="1943624" y="6655244"/>
                  </a:cubicBezTo>
                  <a:cubicBezTo>
                    <a:pt x="2089903" y="6656597"/>
                    <a:pt x="2226702" y="6708020"/>
                    <a:pt x="2344539" y="6795981"/>
                  </a:cubicBezTo>
                  <a:cubicBezTo>
                    <a:pt x="2431223" y="6864996"/>
                    <a:pt x="2498945" y="6952957"/>
                    <a:pt x="2559895" y="7051743"/>
                  </a:cubicBezTo>
                  <a:cubicBezTo>
                    <a:pt x="2642516" y="7184361"/>
                    <a:pt x="2715656" y="7319685"/>
                    <a:pt x="2829429" y="7429298"/>
                  </a:cubicBezTo>
                  <a:cubicBezTo>
                    <a:pt x="2924240" y="7519965"/>
                    <a:pt x="3036658" y="7588980"/>
                    <a:pt x="3158558" y="7639051"/>
                  </a:cubicBezTo>
                  <a:cubicBezTo>
                    <a:pt x="3036658" y="7690474"/>
                    <a:pt x="2924240" y="7759489"/>
                    <a:pt x="2829429" y="7851509"/>
                  </a:cubicBezTo>
                  <a:close/>
                  <a:moveTo>
                    <a:pt x="1527810" y="8271014"/>
                  </a:moveTo>
                  <a:cubicBezTo>
                    <a:pt x="1623976" y="8245303"/>
                    <a:pt x="1828496" y="8180347"/>
                    <a:pt x="1816306" y="8308905"/>
                  </a:cubicBezTo>
                  <a:cubicBezTo>
                    <a:pt x="1794635" y="8434756"/>
                    <a:pt x="1614495" y="8319731"/>
                    <a:pt x="1527810" y="8271014"/>
                  </a:cubicBezTo>
                  <a:close/>
                  <a:moveTo>
                    <a:pt x="2184714" y="7996306"/>
                  </a:moveTo>
                  <a:cubicBezTo>
                    <a:pt x="2234829" y="7890753"/>
                    <a:pt x="2405488" y="7946236"/>
                    <a:pt x="2370273" y="8065322"/>
                  </a:cubicBezTo>
                  <a:cubicBezTo>
                    <a:pt x="2336412" y="8176287"/>
                    <a:pt x="2183360" y="8139750"/>
                    <a:pt x="2176588" y="8040963"/>
                  </a:cubicBezTo>
                  <a:cubicBezTo>
                    <a:pt x="2176588" y="8038257"/>
                    <a:pt x="2176588" y="8035550"/>
                    <a:pt x="2176588" y="8031491"/>
                  </a:cubicBezTo>
                  <a:cubicBezTo>
                    <a:pt x="2176588" y="8030137"/>
                    <a:pt x="2176588" y="8027430"/>
                    <a:pt x="2176588" y="8026077"/>
                  </a:cubicBezTo>
                  <a:cubicBezTo>
                    <a:pt x="2176588" y="8019311"/>
                    <a:pt x="2177942" y="8013898"/>
                    <a:pt x="2179297" y="8007132"/>
                  </a:cubicBezTo>
                  <a:cubicBezTo>
                    <a:pt x="2182006" y="8003072"/>
                    <a:pt x="2183360" y="7999013"/>
                    <a:pt x="2184714" y="7996306"/>
                  </a:cubicBezTo>
                  <a:close/>
                  <a:moveTo>
                    <a:pt x="2509780" y="7641756"/>
                  </a:moveTo>
                  <a:cubicBezTo>
                    <a:pt x="2516553" y="7514552"/>
                    <a:pt x="2708884" y="7513198"/>
                    <a:pt x="2708884" y="7641756"/>
                  </a:cubicBezTo>
                  <a:cubicBezTo>
                    <a:pt x="2708884" y="7770314"/>
                    <a:pt x="2516553" y="7768961"/>
                    <a:pt x="2509780" y="7641756"/>
                  </a:cubicBezTo>
                  <a:close/>
                  <a:moveTo>
                    <a:pt x="2184714" y="7288561"/>
                  </a:moveTo>
                  <a:cubicBezTo>
                    <a:pt x="2183360" y="7284501"/>
                    <a:pt x="2182006" y="7281794"/>
                    <a:pt x="2180651" y="7277735"/>
                  </a:cubicBezTo>
                  <a:cubicBezTo>
                    <a:pt x="2179297" y="7270969"/>
                    <a:pt x="2177942" y="7265555"/>
                    <a:pt x="2177942" y="7258789"/>
                  </a:cubicBezTo>
                  <a:cubicBezTo>
                    <a:pt x="2177942" y="7256082"/>
                    <a:pt x="2177942" y="7254730"/>
                    <a:pt x="2177942" y="7253377"/>
                  </a:cubicBezTo>
                  <a:cubicBezTo>
                    <a:pt x="2177942" y="7250670"/>
                    <a:pt x="2177942" y="7247963"/>
                    <a:pt x="2177942" y="7243904"/>
                  </a:cubicBezTo>
                  <a:cubicBezTo>
                    <a:pt x="2184714" y="7145117"/>
                    <a:pt x="2337766" y="7107226"/>
                    <a:pt x="2371627" y="7219546"/>
                  </a:cubicBezTo>
                  <a:cubicBezTo>
                    <a:pt x="2406843" y="7338631"/>
                    <a:pt x="2234829" y="7392760"/>
                    <a:pt x="2184714" y="7288561"/>
                  </a:cubicBezTo>
                  <a:close/>
                  <a:moveTo>
                    <a:pt x="1527810" y="7013853"/>
                  </a:moveTo>
                  <a:cubicBezTo>
                    <a:pt x="1614495" y="6963783"/>
                    <a:pt x="1794635" y="6850110"/>
                    <a:pt x="1816306" y="6975962"/>
                  </a:cubicBezTo>
                  <a:cubicBezTo>
                    <a:pt x="1827142" y="7104520"/>
                    <a:pt x="1623976" y="7039564"/>
                    <a:pt x="1527810" y="7013853"/>
                  </a:cubicBezTo>
                  <a:close/>
                  <a:moveTo>
                    <a:pt x="2570730" y="6800040"/>
                  </a:moveTo>
                  <a:cubicBezTo>
                    <a:pt x="2681795" y="6924539"/>
                    <a:pt x="2753580" y="7076101"/>
                    <a:pt x="2848391" y="7211426"/>
                  </a:cubicBezTo>
                  <a:cubicBezTo>
                    <a:pt x="2935075" y="7335924"/>
                    <a:pt x="3040722" y="7438770"/>
                    <a:pt x="3165330" y="7524025"/>
                  </a:cubicBezTo>
                  <a:cubicBezTo>
                    <a:pt x="3151786" y="7542970"/>
                    <a:pt x="3138242" y="7560562"/>
                    <a:pt x="3123343" y="7579508"/>
                  </a:cubicBezTo>
                  <a:cubicBezTo>
                    <a:pt x="2986544" y="7511846"/>
                    <a:pt x="2867353" y="7415766"/>
                    <a:pt x="2772542" y="7292620"/>
                  </a:cubicBezTo>
                  <a:cubicBezTo>
                    <a:pt x="2664187" y="7151884"/>
                    <a:pt x="2592401" y="6984081"/>
                    <a:pt x="2469147" y="6855523"/>
                  </a:cubicBezTo>
                  <a:cubicBezTo>
                    <a:pt x="2340475" y="6720199"/>
                    <a:pt x="2163044" y="6645771"/>
                    <a:pt x="1982903" y="6636298"/>
                  </a:cubicBezTo>
                  <a:cubicBezTo>
                    <a:pt x="1980194" y="6636298"/>
                    <a:pt x="1978839" y="6636298"/>
                    <a:pt x="1976130" y="6636298"/>
                  </a:cubicBezTo>
                  <a:cubicBezTo>
                    <a:pt x="1962586" y="6636298"/>
                    <a:pt x="1949042" y="6634945"/>
                    <a:pt x="1935497" y="6634945"/>
                  </a:cubicBezTo>
                  <a:cubicBezTo>
                    <a:pt x="1927370" y="6634945"/>
                    <a:pt x="1920598" y="6634945"/>
                    <a:pt x="1912472" y="6636298"/>
                  </a:cubicBezTo>
                  <a:cubicBezTo>
                    <a:pt x="1835269" y="6639005"/>
                    <a:pt x="1756711" y="6655244"/>
                    <a:pt x="1682217" y="6685015"/>
                  </a:cubicBezTo>
                  <a:cubicBezTo>
                    <a:pt x="1660546" y="6663363"/>
                    <a:pt x="1637520" y="6641711"/>
                    <a:pt x="1621267" y="6617353"/>
                  </a:cubicBezTo>
                  <a:cubicBezTo>
                    <a:pt x="1946333" y="6486088"/>
                    <a:pt x="2329640" y="6528039"/>
                    <a:pt x="2570730" y="6800040"/>
                  </a:cubicBezTo>
                  <a:close/>
                  <a:moveTo>
                    <a:pt x="1609077" y="6594348"/>
                  </a:moveTo>
                  <a:cubicBezTo>
                    <a:pt x="1602305" y="6576755"/>
                    <a:pt x="1599596" y="6556457"/>
                    <a:pt x="1603659" y="6533452"/>
                  </a:cubicBezTo>
                  <a:cubicBezTo>
                    <a:pt x="1606368" y="6521272"/>
                    <a:pt x="1614495" y="6507740"/>
                    <a:pt x="1623976" y="6494208"/>
                  </a:cubicBezTo>
                  <a:cubicBezTo>
                    <a:pt x="1954459" y="6369710"/>
                    <a:pt x="2348602" y="6396774"/>
                    <a:pt x="2615427" y="6647124"/>
                  </a:cubicBezTo>
                  <a:cubicBezTo>
                    <a:pt x="2742745" y="6767563"/>
                    <a:pt x="2826720" y="6924539"/>
                    <a:pt x="2918822" y="7070689"/>
                  </a:cubicBezTo>
                  <a:cubicBezTo>
                    <a:pt x="3005506" y="7208719"/>
                    <a:pt x="3105735" y="7330511"/>
                    <a:pt x="3230344" y="7434711"/>
                  </a:cubicBezTo>
                  <a:cubicBezTo>
                    <a:pt x="3214090" y="7457716"/>
                    <a:pt x="3197837" y="7479367"/>
                    <a:pt x="3180229" y="7502373"/>
                  </a:cubicBezTo>
                  <a:cubicBezTo>
                    <a:pt x="3002797" y="7381935"/>
                    <a:pt x="2882252" y="7223605"/>
                    <a:pt x="2769833" y="7042270"/>
                  </a:cubicBezTo>
                  <a:cubicBezTo>
                    <a:pt x="2687212" y="6908300"/>
                    <a:pt x="2603237" y="6772975"/>
                    <a:pt x="2477274" y="6676895"/>
                  </a:cubicBezTo>
                  <a:cubicBezTo>
                    <a:pt x="2225348" y="6486088"/>
                    <a:pt x="1894864" y="6479322"/>
                    <a:pt x="1609077" y="6594348"/>
                  </a:cubicBezTo>
                  <a:close/>
                  <a:moveTo>
                    <a:pt x="3147723" y="7588980"/>
                  </a:moveTo>
                  <a:cubicBezTo>
                    <a:pt x="3204609" y="7515905"/>
                    <a:pt x="3258787" y="7441477"/>
                    <a:pt x="3312964" y="7365696"/>
                  </a:cubicBezTo>
                  <a:cubicBezTo>
                    <a:pt x="3334636" y="7385994"/>
                    <a:pt x="3357661" y="7406293"/>
                    <a:pt x="3382041" y="7425238"/>
                  </a:cubicBezTo>
                  <a:cubicBezTo>
                    <a:pt x="3333281" y="7492900"/>
                    <a:pt x="3284521" y="7559209"/>
                    <a:pt x="3233052" y="7625518"/>
                  </a:cubicBezTo>
                  <a:cubicBezTo>
                    <a:pt x="3204609" y="7614692"/>
                    <a:pt x="3176166" y="7602513"/>
                    <a:pt x="3147723" y="7588980"/>
                  </a:cubicBezTo>
                  <a:close/>
                  <a:moveTo>
                    <a:pt x="3585207" y="7417119"/>
                  </a:moveTo>
                  <a:cubicBezTo>
                    <a:pt x="3590625" y="7327805"/>
                    <a:pt x="3724715" y="7327805"/>
                    <a:pt x="3724715" y="7417119"/>
                  </a:cubicBezTo>
                  <a:cubicBezTo>
                    <a:pt x="3724715" y="7506432"/>
                    <a:pt x="3590625" y="7505079"/>
                    <a:pt x="3585207" y="7417119"/>
                  </a:cubicBezTo>
                  <a:close/>
                  <a:moveTo>
                    <a:pt x="3587916" y="7350809"/>
                  </a:moveTo>
                  <a:cubicBezTo>
                    <a:pt x="3586562" y="7346750"/>
                    <a:pt x="3585207" y="7342690"/>
                    <a:pt x="3582498" y="7338631"/>
                  </a:cubicBezTo>
                  <a:cubicBezTo>
                    <a:pt x="3587916" y="7339984"/>
                    <a:pt x="3593334" y="7339984"/>
                    <a:pt x="3598751" y="7341337"/>
                  </a:cubicBezTo>
                  <a:cubicBezTo>
                    <a:pt x="3594688" y="7344043"/>
                    <a:pt x="3591979" y="7348104"/>
                    <a:pt x="3587916" y="7350809"/>
                  </a:cubicBezTo>
                  <a:close/>
                  <a:moveTo>
                    <a:pt x="3566245" y="7368402"/>
                  </a:moveTo>
                  <a:cubicBezTo>
                    <a:pt x="3566245" y="7415766"/>
                    <a:pt x="3495814" y="7415766"/>
                    <a:pt x="3493105" y="7368402"/>
                  </a:cubicBezTo>
                  <a:cubicBezTo>
                    <a:pt x="3494460" y="7322392"/>
                    <a:pt x="3566245" y="7321039"/>
                    <a:pt x="3566245" y="7368402"/>
                  </a:cubicBezTo>
                  <a:close/>
                  <a:moveTo>
                    <a:pt x="3294002" y="7348104"/>
                  </a:moveTo>
                  <a:cubicBezTo>
                    <a:pt x="3294002" y="7349457"/>
                    <a:pt x="3294002" y="7349457"/>
                    <a:pt x="3294002" y="7348104"/>
                  </a:cubicBezTo>
                  <a:cubicBezTo>
                    <a:pt x="3277749" y="7371108"/>
                    <a:pt x="3261496" y="7392760"/>
                    <a:pt x="3245242" y="7414412"/>
                  </a:cubicBezTo>
                  <a:cubicBezTo>
                    <a:pt x="3092190" y="7285854"/>
                    <a:pt x="2983835" y="7127525"/>
                    <a:pt x="2878189" y="6958369"/>
                  </a:cubicBezTo>
                  <a:cubicBezTo>
                    <a:pt x="2790150" y="6816279"/>
                    <a:pt x="2698048" y="6672836"/>
                    <a:pt x="2562604" y="6571342"/>
                  </a:cubicBezTo>
                  <a:cubicBezTo>
                    <a:pt x="2301197" y="6375122"/>
                    <a:pt x="1957168" y="6356177"/>
                    <a:pt x="1655128" y="6457670"/>
                  </a:cubicBezTo>
                  <a:cubicBezTo>
                    <a:pt x="1668672" y="6441431"/>
                    <a:pt x="1680862" y="6426545"/>
                    <a:pt x="1686280" y="6410307"/>
                  </a:cubicBezTo>
                  <a:cubicBezTo>
                    <a:pt x="1691698" y="6395421"/>
                    <a:pt x="1694407" y="6381889"/>
                    <a:pt x="1695761" y="6367003"/>
                  </a:cubicBezTo>
                  <a:cubicBezTo>
                    <a:pt x="1820370" y="6319639"/>
                    <a:pt x="1944978" y="6297987"/>
                    <a:pt x="2068233" y="6300694"/>
                  </a:cubicBezTo>
                  <a:cubicBezTo>
                    <a:pt x="2160335" y="6303401"/>
                    <a:pt x="2251082" y="6318286"/>
                    <a:pt x="2340475" y="6346704"/>
                  </a:cubicBezTo>
                  <a:cubicBezTo>
                    <a:pt x="2581566" y="6423839"/>
                    <a:pt x="2754934" y="6588934"/>
                    <a:pt x="2890379" y="6795981"/>
                  </a:cubicBezTo>
                  <a:cubicBezTo>
                    <a:pt x="3010924" y="6978668"/>
                    <a:pt x="3112507" y="7172182"/>
                    <a:pt x="3269622" y="7329158"/>
                  </a:cubicBezTo>
                  <a:cubicBezTo>
                    <a:pt x="3279103" y="7334571"/>
                    <a:pt x="3287230" y="7341337"/>
                    <a:pt x="3294002" y="7348104"/>
                  </a:cubicBezTo>
                  <a:close/>
                  <a:moveTo>
                    <a:pt x="1938206" y="6254684"/>
                  </a:moveTo>
                  <a:cubicBezTo>
                    <a:pt x="1966649" y="6242505"/>
                    <a:pt x="1993738" y="6228972"/>
                    <a:pt x="2020827" y="6214087"/>
                  </a:cubicBezTo>
                  <a:cubicBezTo>
                    <a:pt x="2256500" y="6086882"/>
                    <a:pt x="2444767" y="5873070"/>
                    <a:pt x="2530097" y="5615954"/>
                  </a:cubicBezTo>
                  <a:cubicBezTo>
                    <a:pt x="2805049" y="5828413"/>
                    <a:pt x="2902569" y="6191081"/>
                    <a:pt x="2771188" y="6514506"/>
                  </a:cubicBezTo>
                  <a:cubicBezTo>
                    <a:pt x="2566667" y="6331818"/>
                    <a:pt x="2293070" y="6241152"/>
                    <a:pt x="2020827" y="6250624"/>
                  </a:cubicBezTo>
                  <a:cubicBezTo>
                    <a:pt x="1993738" y="6250624"/>
                    <a:pt x="1965295" y="6251977"/>
                    <a:pt x="1938206" y="6254684"/>
                  </a:cubicBezTo>
                  <a:close/>
                  <a:moveTo>
                    <a:pt x="2857872" y="5892015"/>
                  </a:moveTo>
                  <a:cubicBezTo>
                    <a:pt x="2947265" y="5858184"/>
                    <a:pt x="3096254" y="5821647"/>
                    <a:pt x="3142305" y="5925846"/>
                  </a:cubicBezTo>
                  <a:cubicBezTo>
                    <a:pt x="3159912" y="5967797"/>
                    <a:pt x="3147723" y="5990802"/>
                    <a:pt x="3116570" y="6021926"/>
                  </a:cubicBezTo>
                  <a:cubicBezTo>
                    <a:pt x="3098963" y="6040872"/>
                    <a:pt x="3075937" y="6057111"/>
                    <a:pt x="3054266" y="6069290"/>
                  </a:cubicBezTo>
                  <a:cubicBezTo>
                    <a:pt x="3012278" y="6092295"/>
                    <a:pt x="2963518" y="6103121"/>
                    <a:pt x="2916113" y="6109887"/>
                  </a:cubicBezTo>
                  <a:cubicBezTo>
                    <a:pt x="2913404" y="6067936"/>
                    <a:pt x="2906632" y="6024633"/>
                    <a:pt x="2893087" y="5981329"/>
                  </a:cubicBezTo>
                  <a:cubicBezTo>
                    <a:pt x="2883606" y="5948851"/>
                    <a:pt x="2871417" y="5919080"/>
                    <a:pt x="2857872" y="5892015"/>
                  </a:cubicBezTo>
                  <a:close/>
                  <a:moveTo>
                    <a:pt x="2893087" y="6643064"/>
                  </a:moveTo>
                  <a:cubicBezTo>
                    <a:pt x="2936430" y="6657950"/>
                    <a:pt x="2981126" y="6667423"/>
                    <a:pt x="3025823" y="6664716"/>
                  </a:cubicBezTo>
                  <a:cubicBezTo>
                    <a:pt x="3051557" y="6663363"/>
                    <a:pt x="3092190" y="6655244"/>
                    <a:pt x="3121988" y="6639005"/>
                  </a:cubicBezTo>
                  <a:cubicBezTo>
                    <a:pt x="3098963" y="6710726"/>
                    <a:pt x="3070519" y="6779742"/>
                    <a:pt x="3038013" y="6847404"/>
                  </a:cubicBezTo>
                  <a:cubicBezTo>
                    <a:pt x="2991962" y="6777035"/>
                    <a:pt x="2945911" y="6708020"/>
                    <a:pt x="2893087" y="6643064"/>
                  </a:cubicBezTo>
                  <a:close/>
                  <a:moveTo>
                    <a:pt x="2985190" y="6637651"/>
                  </a:moveTo>
                  <a:cubicBezTo>
                    <a:pt x="2941847" y="6633592"/>
                    <a:pt x="2899860" y="6620059"/>
                    <a:pt x="2859226" y="6602467"/>
                  </a:cubicBezTo>
                  <a:cubicBezTo>
                    <a:pt x="2848391" y="6590288"/>
                    <a:pt x="2837556" y="6578109"/>
                    <a:pt x="2826720" y="6565930"/>
                  </a:cubicBezTo>
                  <a:cubicBezTo>
                    <a:pt x="2824011" y="6563223"/>
                    <a:pt x="2822657" y="6561870"/>
                    <a:pt x="2819948" y="6559163"/>
                  </a:cubicBezTo>
                  <a:cubicBezTo>
                    <a:pt x="2841619" y="6500974"/>
                    <a:pt x="2863290" y="6442784"/>
                    <a:pt x="2880898" y="6384595"/>
                  </a:cubicBezTo>
                  <a:cubicBezTo>
                    <a:pt x="2884961" y="6385948"/>
                    <a:pt x="2889024" y="6385948"/>
                    <a:pt x="2894442" y="6387301"/>
                  </a:cubicBezTo>
                  <a:cubicBezTo>
                    <a:pt x="2989253" y="6414366"/>
                    <a:pt x="3113862" y="6468496"/>
                    <a:pt x="3124697" y="6572696"/>
                  </a:cubicBezTo>
                  <a:cubicBezTo>
                    <a:pt x="3128760" y="6613293"/>
                    <a:pt x="3101672" y="6622765"/>
                    <a:pt x="3065102" y="6632238"/>
                  </a:cubicBezTo>
                  <a:cubicBezTo>
                    <a:pt x="3038013" y="6639005"/>
                    <a:pt x="3010924" y="6640358"/>
                    <a:pt x="2985190" y="6637651"/>
                  </a:cubicBezTo>
                  <a:close/>
                  <a:moveTo>
                    <a:pt x="3089482" y="6463083"/>
                  </a:moveTo>
                  <a:cubicBezTo>
                    <a:pt x="3062393" y="6437372"/>
                    <a:pt x="3031240" y="6417073"/>
                    <a:pt x="2998734" y="6400834"/>
                  </a:cubicBezTo>
                  <a:cubicBezTo>
                    <a:pt x="3031240" y="6400834"/>
                    <a:pt x="3065102" y="6396774"/>
                    <a:pt x="3096254" y="6384595"/>
                  </a:cubicBezTo>
                  <a:cubicBezTo>
                    <a:pt x="3121988" y="6375122"/>
                    <a:pt x="3161267" y="6354824"/>
                    <a:pt x="3187001" y="6329112"/>
                  </a:cubicBezTo>
                  <a:cubicBezTo>
                    <a:pt x="3185647" y="6342645"/>
                    <a:pt x="3184292" y="6357530"/>
                    <a:pt x="3181584" y="6371063"/>
                  </a:cubicBezTo>
                  <a:cubicBezTo>
                    <a:pt x="3174811" y="6429252"/>
                    <a:pt x="3162622" y="6486088"/>
                    <a:pt x="3149077" y="6542924"/>
                  </a:cubicBezTo>
                  <a:cubicBezTo>
                    <a:pt x="3134178" y="6510447"/>
                    <a:pt x="3105735" y="6479322"/>
                    <a:pt x="3089482" y="6463083"/>
                  </a:cubicBezTo>
                  <a:close/>
                  <a:moveTo>
                    <a:pt x="3050203" y="6371063"/>
                  </a:moveTo>
                  <a:cubicBezTo>
                    <a:pt x="3000089" y="6380535"/>
                    <a:pt x="2949974" y="6373769"/>
                    <a:pt x="2901214" y="6364297"/>
                  </a:cubicBezTo>
                  <a:cubicBezTo>
                    <a:pt x="2895796" y="6362943"/>
                    <a:pt x="2891733" y="6361590"/>
                    <a:pt x="2887670" y="6360237"/>
                  </a:cubicBezTo>
                  <a:cubicBezTo>
                    <a:pt x="2906632" y="6287162"/>
                    <a:pt x="2918822" y="6212733"/>
                    <a:pt x="2917467" y="6136952"/>
                  </a:cubicBezTo>
                  <a:cubicBezTo>
                    <a:pt x="3008215" y="6138305"/>
                    <a:pt x="3138242" y="6157250"/>
                    <a:pt x="3174811" y="6251977"/>
                  </a:cubicBezTo>
                  <a:cubicBezTo>
                    <a:pt x="3200546" y="6320993"/>
                    <a:pt x="3103026" y="6361590"/>
                    <a:pt x="3050203" y="6371063"/>
                  </a:cubicBezTo>
                  <a:close/>
                  <a:moveTo>
                    <a:pt x="3116570" y="6158604"/>
                  </a:moveTo>
                  <a:cubicBezTo>
                    <a:pt x="3080000" y="6135598"/>
                    <a:pt x="3039367" y="6124773"/>
                    <a:pt x="2997379" y="6118006"/>
                  </a:cubicBezTo>
                  <a:cubicBezTo>
                    <a:pt x="3038013" y="6105827"/>
                    <a:pt x="3077292" y="6088235"/>
                    <a:pt x="3111153" y="6061170"/>
                  </a:cubicBezTo>
                  <a:cubicBezTo>
                    <a:pt x="3132824" y="6043578"/>
                    <a:pt x="3163976" y="6009747"/>
                    <a:pt x="3180229" y="5974563"/>
                  </a:cubicBezTo>
                  <a:cubicBezTo>
                    <a:pt x="3196483" y="6057111"/>
                    <a:pt x="3199191" y="6146425"/>
                    <a:pt x="3195128" y="6233032"/>
                  </a:cubicBezTo>
                  <a:cubicBezTo>
                    <a:pt x="3174811" y="6200554"/>
                    <a:pt x="3140950" y="6173489"/>
                    <a:pt x="3116570" y="6158604"/>
                  </a:cubicBezTo>
                  <a:close/>
                  <a:moveTo>
                    <a:pt x="3272331" y="6012454"/>
                  </a:moveTo>
                  <a:cubicBezTo>
                    <a:pt x="3272331" y="6012454"/>
                    <a:pt x="3272331" y="6012454"/>
                    <a:pt x="3272331" y="6012454"/>
                  </a:cubicBezTo>
                  <a:cubicBezTo>
                    <a:pt x="3264205" y="5970503"/>
                    <a:pt x="3256078" y="5928553"/>
                    <a:pt x="3243888" y="5886602"/>
                  </a:cubicBezTo>
                  <a:cubicBezTo>
                    <a:pt x="3235761" y="5856831"/>
                    <a:pt x="3224926" y="5827059"/>
                    <a:pt x="3214090" y="5797288"/>
                  </a:cubicBezTo>
                  <a:cubicBezTo>
                    <a:pt x="3214090" y="5797288"/>
                    <a:pt x="3215445" y="5797288"/>
                    <a:pt x="3215445" y="5797288"/>
                  </a:cubicBezTo>
                  <a:cubicBezTo>
                    <a:pt x="3369851" y="5705268"/>
                    <a:pt x="3525612" y="5613247"/>
                    <a:pt x="3693562" y="5550998"/>
                  </a:cubicBezTo>
                  <a:cubicBezTo>
                    <a:pt x="3852032" y="5491456"/>
                    <a:pt x="4126984" y="5410261"/>
                    <a:pt x="4229921" y="5601068"/>
                  </a:cubicBezTo>
                  <a:cubicBezTo>
                    <a:pt x="4355885" y="5836532"/>
                    <a:pt x="4005084" y="5951558"/>
                    <a:pt x="3839842" y="5982682"/>
                  </a:cubicBezTo>
                  <a:cubicBezTo>
                    <a:pt x="3652929" y="6016513"/>
                    <a:pt x="3461953" y="6015160"/>
                    <a:pt x="3272331" y="6012454"/>
                  </a:cubicBezTo>
                  <a:close/>
                  <a:moveTo>
                    <a:pt x="3149077" y="5867657"/>
                  </a:moveTo>
                  <a:cubicBezTo>
                    <a:pt x="3150431" y="5870363"/>
                    <a:pt x="3150431" y="5873070"/>
                    <a:pt x="3151786" y="5875776"/>
                  </a:cubicBezTo>
                  <a:cubicBezTo>
                    <a:pt x="3124697" y="5855478"/>
                    <a:pt x="3086773" y="5843299"/>
                    <a:pt x="3061038" y="5837885"/>
                  </a:cubicBezTo>
                  <a:cubicBezTo>
                    <a:pt x="3014987" y="5828413"/>
                    <a:pt x="2968936" y="5832472"/>
                    <a:pt x="2924240" y="5843299"/>
                  </a:cubicBezTo>
                  <a:cubicBezTo>
                    <a:pt x="2954037" y="5820293"/>
                    <a:pt x="2979772" y="5793228"/>
                    <a:pt x="2998734" y="5760751"/>
                  </a:cubicBezTo>
                  <a:cubicBezTo>
                    <a:pt x="3013633" y="5735039"/>
                    <a:pt x="3033950" y="5690382"/>
                    <a:pt x="3036658" y="5649785"/>
                  </a:cubicBezTo>
                  <a:cubicBezTo>
                    <a:pt x="3081355" y="5720153"/>
                    <a:pt x="3117925" y="5791875"/>
                    <a:pt x="3149077" y="5867657"/>
                  </a:cubicBezTo>
                  <a:close/>
                  <a:moveTo>
                    <a:pt x="2845682" y="5866303"/>
                  </a:moveTo>
                  <a:cubicBezTo>
                    <a:pt x="2809112" y="5799995"/>
                    <a:pt x="2761707" y="5741805"/>
                    <a:pt x="2707529" y="5689029"/>
                  </a:cubicBezTo>
                  <a:cubicBezTo>
                    <a:pt x="2710238" y="5684969"/>
                    <a:pt x="2714301" y="5682262"/>
                    <a:pt x="2717010" y="5678203"/>
                  </a:cubicBezTo>
                  <a:cubicBezTo>
                    <a:pt x="2745453" y="5652491"/>
                    <a:pt x="2773897" y="5629486"/>
                    <a:pt x="2807758" y="5611894"/>
                  </a:cubicBezTo>
                  <a:cubicBezTo>
                    <a:pt x="2863290" y="5583476"/>
                    <a:pt x="2991962" y="5552352"/>
                    <a:pt x="3009570" y="5637606"/>
                  </a:cubicBezTo>
                  <a:cubicBezTo>
                    <a:pt x="3028532" y="5737745"/>
                    <a:pt x="2921531" y="5820293"/>
                    <a:pt x="2845682" y="5866303"/>
                  </a:cubicBezTo>
                  <a:close/>
                  <a:moveTo>
                    <a:pt x="2815884" y="5411614"/>
                  </a:moveTo>
                  <a:cubicBezTo>
                    <a:pt x="2833492" y="5502281"/>
                    <a:pt x="2763061" y="5594302"/>
                    <a:pt x="2699402" y="5659258"/>
                  </a:cubicBezTo>
                  <a:cubicBezTo>
                    <a:pt x="2695339" y="5663317"/>
                    <a:pt x="2691276" y="5666024"/>
                    <a:pt x="2688567" y="5670083"/>
                  </a:cubicBezTo>
                  <a:cubicBezTo>
                    <a:pt x="2643870" y="5628133"/>
                    <a:pt x="2596465" y="5588889"/>
                    <a:pt x="2549059" y="5549645"/>
                  </a:cubicBezTo>
                  <a:cubicBezTo>
                    <a:pt x="2554477" y="5530700"/>
                    <a:pt x="2558540" y="5511754"/>
                    <a:pt x="2562604" y="5492809"/>
                  </a:cubicBezTo>
                  <a:cubicBezTo>
                    <a:pt x="2580212" y="5468450"/>
                    <a:pt x="2600528" y="5444092"/>
                    <a:pt x="2623554" y="5423794"/>
                  </a:cubicBezTo>
                  <a:cubicBezTo>
                    <a:pt x="2670959" y="5380490"/>
                    <a:pt x="2795568" y="5306061"/>
                    <a:pt x="2815884" y="5411614"/>
                  </a:cubicBezTo>
                  <a:close/>
                  <a:moveTo>
                    <a:pt x="2662832" y="5362898"/>
                  </a:moveTo>
                  <a:cubicBezTo>
                    <a:pt x="2627617" y="5383196"/>
                    <a:pt x="2597819" y="5410261"/>
                    <a:pt x="2572085" y="5440032"/>
                  </a:cubicBezTo>
                  <a:cubicBezTo>
                    <a:pt x="2585629" y="5357484"/>
                    <a:pt x="2591047" y="5274937"/>
                    <a:pt x="2595110" y="5192389"/>
                  </a:cubicBezTo>
                  <a:cubicBezTo>
                    <a:pt x="2657415" y="5234340"/>
                    <a:pt x="2715656" y="5280350"/>
                    <a:pt x="2771188" y="5330420"/>
                  </a:cubicBezTo>
                  <a:cubicBezTo>
                    <a:pt x="2731909" y="5330420"/>
                    <a:pt x="2688567" y="5349365"/>
                    <a:pt x="2662832" y="5362898"/>
                  </a:cubicBezTo>
                  <a:close/>
                  <a:moveTo>
                    <a:pt x="2161689" y="5683616"/>
                  </a:moveTo>
                  <a:cubicBezTo>
                    <a:pt x="2238892" y="5541525"/>
                    <a:pt x="2256500" y="5383196"/>
                    <a:pt x="2261918" y="5223514"/>
                  </a:cubicBezTo>
                  <a:cubicBezTo>
                    <a:pt x="2270044" y="4986696"/>
                    <a:pt x="2284943" y="4768824"/>
                    <a:pt x="2389235" y="4552306"/>
                  </a:cubicBezTo>
                  <a:cubicBezTo>
                    <a:pt x="2414970" y="4563132"/>
                    <a:pt x="2440704" y="4573957"/>
                    <a:pt x="2466438" y="4586137"/>
                  </a:cubicBezTo>
                  <a:cubicBezTo>
                    <a:pt x="2401425" y="4764765"/>
                    <a:pt x="2381108" y="4943393"/>
                    <a:pt x="2375691" y="5134200"/>
                  </a:cubicBezTo>
                  <a:cubicBezTo>
                    <a:pt x="2370273" y="5319594"/>
                    <a:pt x="2367564" y="5509048"/>
                    <a:pt x="2287652" y="5679556"/>
                  </a:cubicBezTo>
                  <a:cubicBezTo>
                    <a:pt x="2152208" y="5969150"/>
                    <a:pt x="1865066" y="6146425"/>
                    <a:pt x="1557608" y="6201908"/>
                  </a:cubicBezTo>
                  <a:cubicBezTo>
                    <a:pt x="1508848" y="6180256"/>
                    <a:pt x="1489886" y="6154544"/>
                    <a:pt x="1484468" y="6124773"/>
                  </a:cubicBezTo>
                  <a:cubicBezTo>
                    <a:pt x="1764837" y="6084175"/>
                    <a:pt x="2026245" y="5938025"/>
                    <a:pt x="2161689" y="5683616"/>
                  </a:cubicBezTo>
                  <a:close/>
                  <a:moveTo>
                    <a:pt x="376535" y="6189728"/>
                  </a:moveTo>
                  <a:cubicBezTo>
                    <a:pt x="365699" y="6164017"/>
                    <a:pt x="356218" y="6138305"/>
                    <a:pt x="345383" y="6113947"/>
                  </a:cubicBezTo>
                  <a:cubicBezTo>
                    <a:pt x="339965" y="6059817"/>
                    <a:pt x="369763" y="6008394"/>
                    <a:pt x="422586" y="5985389"/>
                  </a:cubicBezTo>
                  <a:cubicBezTo>
                    <a:pt x="493017" y="5955617"/>
                    <a:pt x="559384" y="5990802"/>
                    <a:pt x="590537" y="6054404"/>
                  </a:cubicBezTo>
                  <a:cubicBezTo>
                    <a:pt x="639296" y="6199201"/>
                    <a:pt x="457801" y="6289868"/>
                    <a:pt x="376535" y="6189728"/>
                  </a:cubicBezTo>
                  <a:close/>
                  <a:moveTo>
                    <a:pt x="582410" y="6901533"/>
                  </a:moveTo>
                  <a:cubicBezTo>
                    <a:pt x="579701" y="6886648"/>
                    <a:pt x="576992" y="6873115"/>
                    <a:pt x="574283" y="6858230"/>
                  </a:cubicBezTo>
                  <a:cubicBezTo>
                    <a:pt x="587828" y="6862289"/>
                    <a:pt x="606790" y="6866349"/>
                    <a:pt x="628461" y="6873115"/>
                  </a:cubicBezTo>
                  <a:cubicBezTo>
                    <a:pt x="675866" y="6885295"/>
                    <a:pt x="739525" y="6902887"/>
                    <a:pt x="804538" y="6913712"/>
                  </a:cubicBezTo>
                  <a:cubicBezTo>
                    <a:pt x="869552" y="6924539"/>
                    <a:pt x="935919" y="6925892"/>
                    <a:pt x="984679" y="6923185"/>
                  </a:cubicBezTo>
                  <a:cubicBezTo>
                    <a:pt x="996869" y="6923185"/>
                    <a:pt x="1007705" y="6921832"/>
                    <a:pt x="1018540" y="6920479"/>
                  </a:cubicBezTo>
                  <a:cubicBezTo>
                    <a:pt x="1028021" y="6919126"/>
                    <a:pt x="1037502" y="6917772"/>
                    <a:pt x="1044275" y="6917772"/>
                  </a:cubicBezTo>
                  <a:cubicBezTo>
                    <a:pt x="1055110" y="6916419"/>
                    <a:pt x="1061882" y="6915066"/>
                    <a:pt x="1064591" y="6915066"/>
                  </a:cubicBezTo>
                  <a:cubicBezTo>
                    <a:pt x="1061882" y="6915066"/>
                    <a:pt x="1053756" y="6916419"/>
                    <a:pt x="1042920" y="6916419"/>
                  </a:cubicBezTo>
                  <a:cubicBezTo>
                    <a:pt x="1036148" y="6916419"/>
                    <a:pt x="1026667" y="6917772"/>
                    <a:pt x="1017186" y="6919126"/>
                  </a:cubicBezTo>
                  <a:cubicBezTo>
                    <a:pt x="1007705" y="6919126"/>
                    <a:pt x="995515" y="6920479"/>
                    <a:pt x="983325" y="6920479"/>
                  </a:cubicBezTo>
                  <a:cubicBezTo>
                    <a:pt x="934565" y="6921832"/>
                    <a:pt x="868197" y="6917772"/>
                    <a:pt x="804538" y="6904240"/>
                  </a:cubicBezTo>
                  <a:cubicBezTo>
                    <a:pt x="740880" y="6890708"/>
                    <a:pt x="678575" y="6871762"/>
                    <a:pt x="631170" y="6856877"/>
                  </a:cubicBezTo>
                  <a:cubicBezTo>
                    <a:pt x="604081" y="6848757"/>
                    <a:pt x="582410" y="6841991"/>
                    <a:pt x="568866" y="6837931"/>
                  </a:cubicBezTo>
                  <a:cubicBezTo>
                    <a:pt x="564802" y="6821692"/>
                    <a:pt x="562093" y="6804100"/>
                    <a:pt x="558030" y="6786508"/>
                  </a:cubicBezTo>
                  <a:cubicBezTo>
                    <a:pt x="574283" y="6787861"/>
                    <a:pt x="597309" y="6789214"/>
                    <a:pt x="627107" y="6789214"/>
                  </a:cubicBezTo>
                  <a:cubicBezTo>
                    <a:pt x="682639" y="6791921"/>
                    <a:pt x="757133" y="6793274"/>
                    <a:pt x="831627" y="6790568"/>
                  </a:cubicBezTo>
                  <a:cubicBezTo>
                    <a:pt x="906122" y="6787861"/>
                    <a:pt x="979261" y="6781095"/>
                    <a:pt x="1034793" y="6772975"/>
                  </a:cubicBezTo>
                  <a:cubicBezTo>
                    <a:pt x="1061882" y="6768916"/>
                    <a:pt x="1084908" y="6764856"/>
                    <a:pt x="1101161" y="6762150"/>
                  </a:cubicBezTo>
                  <a:cubicBezTo>
                    <a:pt x="1117414" y="6759443"/>
                    <a:pt x="1125541" y="6758090"/>
                    <a:pt x="1125541" y="6758090"/>
                  </a:cubicBezTo>
                  <a:cubicBezTo>
                    <a:pt x="1125541" y="6758090"/>
                    <a:pt x="1116060" y="6759443"/>
                    <a:pt x="1101161" y="6762150"/>
                  </a:cubicBezTo>
                  <a:cubicBezTo>
                    <a:pt x="1084908" y="6764856"/>
                    <a:pt x="1061882" y="6767563"/>
                    <a:pt x="1034793" y="6770269"/>
                  </a:cubicBezTo>
                  <a:cubicBezTo>
                    <a:pt x="979261" y="6777035"/>
                    <a:pt x="906122" y="6781095"/>
                    <a:pt x="831627" y="6781095"/>
                  </a:cubicBezTo>
                  <a:cubicBezTo>
                    <a:pt x="758487" y="6781095"/>
                    <a:pt x="683993" y="6777035"/>
                    <a:pt x="628461" y="6772975"/>
                  </a:cubicBezTo>
                  <a:cubicBezTo>
                    <a:pt x="595954" y="6770269"/>
                    <a:pt x="570220" y="6768916"/>
                    <a:pt x="553967" y="6767563"/>
                  </a:cubicBezTo>
                  <a:cubicBezTo>
                    <a:pt x="549903" y="6749971"/>
                    <a:pt x="545840" y="6733731"/>
                    <a:pt x="541777" y="6716140"/>
                  </a:cubicBezTo>
                  <a:cubicBezTo>
                    <a:pt x="560739" y="6713433"/>
                    <a:pt x="589182" y="6710726"/>
                    <a:pt x="625752" y="6705313"/>
                  </a:cubicBezTo>
                  <a:cubicBezTo>
                    <a:pt x="688056" y="6697194"/>
                    <a:pt x="772032" y="6683661"/>
                    <a:pt x="854653" y="6668776"/>
                  </a:cubicBezTo>
                  <a:cubicBezTo>
                    <a:pt x="937274" y="6653890"/>
                    <a:pt x="1019895" y="6637651"/>
                    <a:pt x="1082199" y="6624119"/>
                  </a:cubicBezTo>
                  <a:cubicBezTo>
                    <a:pt x="1132313" y="6613293"/>
                    <a:pt x="1168883" y="6605174"/>
                    <a:pt x="1181073" y="6601114"/>
                  </a:cubicBezTo>
                  <a:cubicBezTo>
                    <a:pt x="1168883" y="6603820"/>
                    <a:pt x="1132313" y="6610586"/>
                    <a:pt x="1082199" y="6620059"/>
                  </a:cubicBezTo>
                  <a:cubicBezTo>
                    <a:pt x="1019895" y="6630885"/>
                    <a:pt x="937274" y="6645771"/>
                    <a:pt x="853298" y="6657950"/>
                  </a:cubicBezTo>
                  <a:cubicBezTo>
                    <a:pt x="770677" y="6670129"/>
                    <a:pt x="686702" y="6680955"/>
                    <a:pt x="624398" y="6687721"/>
                  </a:cubicBezTo>
                  <a:cubicBezTo>
                    <a:pt x="586473" y="6691781"/>
                    <a:pt x="556676" y="6694488"/>
                    <a:pt x="539068" y="6695841"/>
                  </a:cubicBezTo>
                  <a:cubicBezTo>
                    <a:pt x="535004" y="6678248"/>
                    <a:pt x="530941" y="6662010"/>
                    <a:pt x="525523" y="6644417"/>
                  </a:cubicBezTo>
                  <a:lnTo>
                    <a:pt x="1244732" y="6441431"/>
                  </a:lnTo>
                  <a:lnTo>
                    <a:pt x="1175655" y="6459024"/>
                  </a:lnTo>
                  <a:lnTo>
                    <a:pt x="1244732" y="6440078"/>
                  </a:lnTo>
                  <a:lnTo>
                    <a:pt x="521460" y="6624119"/>
                  </a:lnTo>
                  <a:cubicBezTo>
                    <a:pt x="517397" y="6606527"/>
                    <a:pt x="511979" y="6590288"/>
                    <a:pt x="507916" y="6574049"/>
                  </a:cubicBezTo>
                  <a:cubicBezTo>
                    <a:pt x="524169" y="6565930"/>
                    <a:pt x="551258" y="6553750"/>
                    <a:pt x="586473" y="6538865"/>
                  </a:cubicBezTo>
                  <a:cubicBezTo>
                    <a:pt x="644714" y="6513153"/>
                    <a:pt x="721917" y="6480675"/>
                    <a:pt x="800475" y="6449551"/>
                  </a:cubicBezTo>
                  <a:cubicBezTo>
                    <a:pt x="879033" y="6418426"/>
                    <a:pt x="957590" y="6388655"/>
                    <a:pt x="1017186" y="6368356"/>
                  </a:cubicBezTo>
                  <a:cubicBezTo>
                    <a:pt x="1072718" y="6348058"/>
                    <a:pt x="1111997" y="6335878"/>
                    <a:pt x="1116060" y="6334525"/>
                  </a:cubicBezTo>
                  <a:cubicBezTo>
                    <a:pt x="1111997" y="6335878"/>
                    <a:pt x="1072718" y="6348058"/>
                    <a:pt x="1015831" y="6365650"/>
                  </a:cubicBezTo>
                  <a:cubicBezTo>
                    <a:pt x="956236" y="6384595"/>
                    <a:pt x="876324" y="6411660"/>
                    <a:pt x="796412" y="6440078"/>
                  </a:cubicBezTo>
                  <a:cubicBezTo>
                    <a:pt x="716500" y="6468496"/>
                    <a:pt x="637942" y="6499621"/>
                    <a:pt x="579701" y="6522626"/>
                  </a:cubicBezTo>
                  <a:cubicBezTo>
                    <a:pt x="545840" y="6536158"/>
                    <a:pt x="520106" y="6546984"/>
                    <a:pt x="502498" y="6553750"/>
                  </a:cubicBezTo>
                  <a:cubicBezTo>
                    <a:pt x="497080" y="6536158"/>
                    <a:pt x="493017" y="6519919"/>
                    <a:pt x="487599" y="6502327"/>
                  </a:cubicBezTo>
                  <a:cubicBezTo>
                    <a:pt x="501143" y="6492855"/>
                    <a:pt x="521460" y="6477969"/>
                    <a:pt x="547194" y="6460376"/>
                  </a:cubicBezTo>
                  <a:cubicBezTo>
                    <a:pt x="593246" y="6429252"/>
                    <a:pt x="655550" y="6388655"/>
                    <a:pt x="719209" y="6352117"/>
                  </a:cubicBezTo>
                  <a:cubicBezTo>
                    <a:pt x="782867" y="6315580"/>
                    <a:pt x="849235" y="6283102"/>
                    <a:pt x="900704" y="6260097"/>
                  </a:cubicBezTo>
                  <a:cubicBezTo>
                    <a:pt x="926438" y="6249271"/>
                    <a:pt x="948109" y="6239798"/>
                    <a:pt x="963008" y="6234385"/>
                  </a:cubicBezTo>
                  <a:cubicBezTo>
                    <a:pt x="973844" y="6230325"/>
                    <a:pt x="981970" y="6227619"/>
                    <a:pt x="984679" y="6226266"/>
                  </a:cubicBezTo>
                  <a:cubicBezTo>
                    <a:pt x="981970" y="6227619"/>
                    <a:pt x="973844" y="6230325"/>
                    <a:pt x="963008" y="6234385"/>
                  </a:cubicBezTo>
                  <a:cubicBezTo>
                    <a:pt x="948109" y="6239798"/>
                    <a:pt x="926438" y="6247918"/>
                    <a:pt x="900704" y="6258744"/>
                  </a:cubicBezTo>
                  <a:cubicBezTo>
                    <a:pt x="849235" y="6279042"/>
                    <a:pt x="781513" y="6310167"/>
                    <a:pt x="716500" y="6343998"/>
                  </a:cubicBezTo>
                  <a:cubicBezTo>
                    <a:pt x="650132" y="6379182"/>
                    <a:pt x="587828" y="6417073"/>
                    <a:pt x="540422" y="6446844"/>
                  </a:cubicBezTo>
                  <a:cubicBezTo>
                    <a:pt x="517397" y="6461730"/>
                    <a:pt x="497080" y="6473909"/>
                    <a:pt x="483536" y="6483382"/>
                  </a:cubicBezTo>
                  <a:cubicBezTo>
                    <a:pt x="478118" y="6467143"/>
                    <a:pt x="472700" y="6449551"/>
                    <a:pt x="467282" y="6433312"/>
                  </a:cubicBezTo>
                  <a:cubicBezTo>
                    <a:pt x="476763" y="6422486"/>
                    <a:pt x="491662" y="6406247"/>
                    <a:pt x="510625" y="6387301"/>
                  </a:cubicBezTo>
                  <a:cubicBezTo>
                    <a:pt x="544486" y="6350764"/>
                    <a:pt x="587828" y="6303401"/>
                    <a:pt x="637942" y="6260097"/>
                  </a:cubicBezTo>
                  <a:cubicBezTo>
                    <a:pt x="686702" y="6216793"/>
                    <a:pt x="740880" y="6180256"/>
                    <a:pt x="784222" y="6157250"/>
                  </a:cubicBezTo>
                  <a:cubicBezTo>
                    <a:pt x="795057" y="6151838"/>
                    <a:pt x="804538" y="6146425"/>
                    <a:pt x="814019" y="6142365"/>
                  </a:cubicBezTo>
                  <a:cubicBezTo>
                    <a:pt x="823501" y="6138305"/>
                    <a:pt x="830273" y="6134246"/>
                    <a:pt x="837045" y="6131539"/>
                  </a:cubicBezTo>
                  <a:cubicBezTo>
                    <a:pt x="846526" y="6127479"/>
                    <a:pt x="853298" y="6123419"/>
                    <a:pt x="856007" y="6123419"/>
                  </a:cubicBezTo>
                  <a:cubicBezTo>
                    <a:pt x="853298" y="6124773"/>
                    <a:pt x="846526" y="6127479"/>
                    <a:pt x="837045" y="6131539"/>
                  </a:cubicBezTo>
                  <a:cubicBezTo>
                    <a:pt x="830273" y="6134246"/>
                    <a:pt x="822146" y="6136952"/>
                    <a:pt x="812665" y="6142365"/>
                  </a:cubicBezTo>
                  <a:cubicBezTo>
                    <a:pt x="803184" y="6146425"/>
                    <a:pt x="793703" y="6150484"/>
                    <a:pt x="782867" y="6157250"/>
                  </a:cubicBezTo>
                  <a:cubicBezTo>
                    <a:pt x="738171" y="6178902"/>
                    <a:pt x="681284" y="6212733"/>
                    <a:pt x="631170" y="6254684"/>
                  </a:cubicBezTo>
                  <a:cubicBezTo>
                    <a:pt x="579701" y="6296635"/>
                    <a:pt x="533650" y="6342645"/>
                    <a:pt x="498435" y="6377829"/>
                  </a:cubicBezTo>
                  <a:cubicBezTo>
                    <a:pt x="483536" y="6392714"/>
                    <a:pt x="471346" y="6404894"/>
                    <a:pt x="460510" y="6415720"/>
                  </a:cubicBezTo>
                  <a:cubicBezTo>
                    <a:pt x="456447" y="6402187"/>
                    <a:pt x="451029" y="6387301"/>
                    <a:pt x="446966" y="6373769"/>
                  </a:cubicBezTo>
                  <a:cubicBezTo>
                    <a:pt x="647423" y="6159957"/>
                    <a:pt x="862779" y="5938025"/>
                    <a:pt x="1155339" y="5860891"/>
                  </a:cubicBezTo>
                  <a:cubicBezTo>
                    <a:pt x="1247441" y="5839239"/>
                    <a:pt x="1362568" y="5825706"/>
                    <a:pt x="1434354" y="5901488"/>
                  </a:cubicBezTo>
                  <a:cubicBezTo>
                    <a:pt x="1508848" y="5979976"/>
                    <a:pt x="1441126" y="6046285"/>
                    <a:pt x="1439772" y="6131539"/>
                  </a:cubicBezTo>
                  <a:lnTo>
                    <a:pt x="1439772" y="6131539"/>
                  </a:lnTo>
                  <a:cubicBezTo>
                    <a:pt x="1439772" y="6131539"/>
                    <a:pt x="1439772" y="6132892"/>
                    <a:pt x="1439772" y="6132892"/>
                  </a:cubicBezTo>
                  <a:cubicBezTo>
                    <a:pt x="1439772" y="6134246"/>
                    <a:pt x="1439772" y="6134246"/>
                    <a:pt x="1439772" y="6134246"/>
                  </a:cubicBezTo>
                  <a:cubicBezTo>
                    <a:pt x="1439772" y="6134246"/>
                    <a:pt x="1439772" y="6135598"/>
                    <a:pt x="1439772" y="6135598"/>
                  </a:cubicBezTo>
                  <a:cubicBezTo>
                    <a:pt x="1439772" y="6135598"/>
                    <a:pt x="1439772" y="6136952"/>
                    <a:pt x="1439772" y="6136952"/>
                  </a:cubicBezTo>
                  <a:cubicBezTo>
                    <a:pt x="1439772" y="6136952"/>
                    <a:pt x="1439772" y="6136952"/>
                    <a:pt x="1439772" y="6138305"/>
                  </a:cubicBezTo>
                  <a:cubicBezTo>
                    <a:pt x="1466860" y="6231679"/>
                    <a:pt x="1572507" y="6234385"/>
                    <a:pt x="1625330" y="6306107"/>
                  </a:cubicBezTo>
                  <a:cubicBezTo>
                    <a:pt x="1703888" y="6410307"/>
                    <a:pt x="1544064" y="6499621"/>
                    <a:pt x="1567089" y="6614646"/>
                  </a:cubicBezTo>
                  <a:cubicBezTo>
                    <a:pt x="1567089" y="6614646"/>
                    <a:pt x="1567089" y="6615999"/>
                    <a:pt x="1567089" y="6615999"/>
                  </a:cubicBezTo>
                  <a:cubicBezTo>
                    <a:pt x="1567089" y="6615999"/>
                    <a:pt x="1567089" y="6617353"/>
                    <a:pt x="1567089" y="6617353"/>
                  </a:cubicBezTo>
                  <a:cubicBezTo>
                    <a:pt x="1567089" y="6618706"/>
                    <a:pt x="1567089" y="6618706"/>
                    <a:pt x="1568444" y="6620059"/>
                  </a:cubicBezTo>
                  <a:cubicBezTo>
                    <a:pt x="1568444" y="6620059"/>
                    <a:pt x="1568444" y="6620059"/>
                    <a:pt x="1568444" y="6621413"/>
                  </a:cubicBezTo>
                  <a:cubicBezTo>
                    <a:pt x="1568444" y="6621413"/>
                    <a:pt x="1568444" y="6621413"/>
                    <a:pt x="1568444" y="6621413"/>
                  </a:cubicBezTo>
                  <a:cubicBezTo>
                    <a:pt x="1568444" y="6621413"/>
                    <a:pt x="1569798" y="6622765"/>
                    <a:pt x="1569798" y="6622765"/>
                  </a:cubicBezTo>
                  <a:cubicBezTo>
                    <a:pt x="1613140" y="6691781"/>
                    <a:pt x="1703888" y="6716140"/>
                    <a:pt x="1680862" y="6817633"/>
                  </a:cubicBezTo>
                  <a:cubicBezTo>
                    <a:pt x="1657837" y="6921832"/>
                    <a:pt x="1549481" y="6969196"/>
                    <a:pt x="1457379" y="6997614"/>
                  </a:cubicBezTo>
                  <a:cubicBezTo>
                    <a:pt x="1162111" y="7073395"/>
                    <a:pt x="864134" y="6988141"/>
                    <a:pt x="582410" y="6901533"/>
                  </a:cubicBezTo>
                  <a:close/>
                  <a:moveTo>
                    <a:pt x="635233" y="7044977"/>
                  </a:moveTo>
                  <a:cubicBezTo>
                    <a:pt x="689411" y="6962430"/>
                    <a:pt x="845172" y="6973255"/>
                    <a:pt x="870906" y="7100460"/>
                  </a:cubicBezTo>
                  <a:cubicBezTo>
                    <a:pt x="873615" y="7135644"/>
                    <a:pt x="864134" y="7164062"/>
                    <a:pt x="847880" y="7187067"/>
                  </a:cubicBezTo>
                  <a:cubicBezTo>
                    <a:pt x="777450" y="7139704"/>
                    <a:pt x="707019" y="7092341"/>
                    <a:pt x="635233" y="7044977"/>
                  </a:cubicBezTo>
                  <a:close/>
                  <a:moveTo>
                    <a:pt x="958945" y="8023371"/>
                  </a:moveTo>
                  <a:cubicBezTo>
                    <a:pt x="983325" y="8030137"/>
                    <a:pt x="1006350" y="8036903"/>
                    <a:pt x="1028021" y="8040963"/>
                  </a:cubicBezTo>
                  <a:cubicBezTo>
                    <a:pt x="1040211" y="8043669"/>
                    <a:pt x="1051047" y="8045023"/>
                    <a:pt x="1060528" y="8046376"/>
                  </a:cubicBezTo>
                  <a:cubicBezTo>
                    <a:pt x="1070009" y="8047729"/>
                    <a:pt x="1079490" y="8049083"/>
                    <a:pt x="1086262" y="8050436"/>
                  </a:cubicBezTo>
                  <a:cubicBezTo>
                    <a:pt x="1099807" y="8051789"/>
                    <a:pt x="1107933" y="8053142"/>
                    <a:pt x="1107933" y="8053142"/>
                  </a:cubicBezTo>
                  <a:cubicBezTo>
                    <a:pt x="1107933" y="8053142"/>
                    <a:pt x="1099807" y="8051789"/>
                    <a:pt x="1086262" y="8049083"/>
                  </a:cubicBezTo>
                  <a:cubicBezTo>
                    <a:pt x="1079490" y="8047729"/>
                    <a:pt x="1070009" y="8046376"/>
                    <a:pt x="1060528" y="8045023"/>
                  </a:cubicBezTo>
                  <a:cubicBezTo>
                    <a:pt x="1051047" y="8042316"/>
                    <a:pt x="1040211" y="8040963"/>
                    <a:pt x="1028021" y="8038257"/>
                  </a:cubicBezTo>
                  <a:cubicBezTo>
                    <a:pt x="1009059" y="8034197"/>
                    <a:pt x="987388" y="8027430"/>
                    <a:pt x="964363" y="8020664"/>
                  </a:cubicBezTo>
                  <a:cubicBezTo>
                    <a:pt x="1019895" y="7984127"/>
                    <a:pt x="1075427" y="7947590"/>
                    <a:pt x="1130959" y="7911052"/>
                  </a:cubicBezTo>
                  <a:cubicBezTo>
                    <a:pt x="1151275" y="7913759"/>
                    <a:pt x="1167529" y="7915111"/>
                    <a:pt x="1181073" y="7916465"/>
                  </a:cubicBezTo>
                  <a:cubicBezTo>
                    <a:pt x="1193263" y="7917818"/>
                    <a:pt x="1201390" y="7917818"/>
                    <a:pt x="1205453" y="7917818"/>
                  </a:cubicBezTo>
                  <a:cubicBezTo>
                    <a:pt x="1202744" y="7917818"/>
                    <a:pt x="1194618" y="7916465"/>
                    <a:pt x="1182428" y="7915111"/>
                  </a:cubicBezTo>
                  <a:cubicBezTo>
                    <a:pt x="1170238" y="7913759"/>
                    <a:pt x="1155339" y="7912405"/>
                    <a:pt x="1136377" y="7909699"/>
                  </a:cubicBezTo>
                  <a:cubicBezTo>
                    <a:pt x="1266403" y="7824444"/>
                    <a:pt x="1399138" y="7741897"/>
                    <a:pt x="1533228" y="7666115"/>
                  </a:cubicBezTo>
                  <a:cubicBezTo>
                    <a:pt x="1541355" y="7662055"/>
                    <a:pt x="1545418" y="7652583"/>
                    <a:pt x="1545418" y="7644463"/>
                  </a:cubicBezTo>
                  <a:cubicBezTo>
                    <a:pt x="1545418" y="7636344"/>
                    <a:pt x="1541355" y="7626871"/>
                    <a:pt x="1533228" y="7622812"/>
                  </a:cubicBezTo>
                  <a:cubicBezTo>
                    <a:pt x="1397784" y="7547029"/>
                    <a:pt x="1266403" y="7464482"/>
                    <a:pt x="1136377" y="7379228"/>
                  </a:cubicBezTo>
                  <a:cubicBezTo>
                    <a:pt x="1155339" y="7376521"/>
                    <a:pt x="1170238" y="7375168"/>
                    <a:pt x="1182428" y="7373815"/>
                  </a:cubicBezTo>
                  <a:cubicBezTo>
                    <a:pt x="1194618" y="7372462"/>
                    <a:pt x="1202744" y="7371108"/>
                    <a:pt x="1205453" y="7371108"/>
                  </a:cubicBezTo>
                  <a:cubicBezTo>
                    <a:pt x="1202744" y="7371108"/>
                    <a:pt x="1194618" y="7372462"/>
                    <a:pt x="1181073" y="7372462"/>
                  </a:cubicBezTo>
                  <a:cubicBezTo>
                    <a:pt x="1168883" y="7373815"/>
                    <a:pt x="1151275" y="7375168"/>
                    <a:pt x="1130959" y="7377874"/>
                  </a:cubicBezTo>
                  <a:cubicBezTo>
                    <a:pt x="1075427" y="7341337"/>
                    <a:pt x="1019895" y="7304800"/>
                    <a:pt x="964363" y="7268262"/>
                  </a:cubicBezTo>
                  <a:cubicBezTo>
                    <a:pt x="987388" y="7260143"/>
                    <a:pt x="1007705" y="7254730"/>
                    <a:pt x="1028021" y="7250670"/>
                  </a:cubicBezTo>
                  <a:cubicBezTo>
                    <a:pt x="1040211" y="7247963"/>
                    <a:pt x="1051047" y="7245257"/>
                    <a:pt x="1060528" y="7243904"/>
                  </a:cubicBezTo>
                  <a:cubicBezTo>
                    <a:pt x="1070009" y="7241197"/>
                    <a:pt x="1079490" y="7239844"/>
                    <a:pt x="1086262" y="7239844"/>
                  </a:cubicBezTo>
                  <a:cubicBezTo>
                    <a:pt x="1099807" y="7237138"/>
                    <a:pt x="1107933" y="7235784"/>
                    <a:pt x="1107933" y="7235784"/>
                  </a:cubicBezTo>
                  <a:cubicBezTo>
                    <a:pt x="1107933" y="7235784"/>
                    <a:pt x="1099807" y="7237138"/>
                    <a:pt x="1086262" y="7238491"/>
                  </a:cubicBezTo>
                  <a:cubicBezTo>
                    <a:pt x="1079490" y="7239844"/>
                    <a:pt x="1070009" y="7239844"/>
                    <a:pt x="1060528" y="7242550"/>
                  </a:cubicBezTo>
                  <a:cubicBezTo>
                    <a:pt x="1051047" y="7243904"/>
                    <a:pt x="1038857" y="7245257"/>
                    <a:pt x="1028021" y="7247963"/>
                  </a:cubicBezTo>
                  <a:cubicBezTo>
                    <a:pt x="1007705" y="7252023"/>
                    <a:pt x="984679" y="7257436"/>
                    <a:pt x="958945" y="7265555"/>
                  </a:cubicBezTo>
                  <a:cubicBezTo>
                    <a:pt x="937274" y="7252023"/>
                    <a:pt x="916957" y="7237138"/>
                    <a:pt x="895286" y="7223605"/>
                  </a:cubicBezTo>
                  <a:cubicBezTo>
                    <a:pt x="1071363" y="7128878"/>
                    <a:pt x="1259631" y="7057157"/>
                    <a:pt x="1462797" y="7058510"/>
                  </a:cubicBezTo>
                  <a:cubicBezTo>
                    <a:pt x="1556254" y="7061216"/>
                    <a:pt x="1670027" y="7077455"/>
                    <a:pt x="1721495" y="7166769"/>
                  </a:cubicBezTo>
                  <a:cubicBezTo>
                    <a:pt x="1775673" y="7261496"/>
                    <a:pt x="1693052" y="7310212"/>
                    <a:pt x="1668672" y="7391407"/>
                  </a:cubicBezTo>
                  <a:cubicBezTo>
                    <a:pt x="1668672" y="7391407"/>
                    <a:pt x="1668672" y="7392760"/>
                    <a:pt x="1667318" y="7394113"/>
                  </a:cubicBezTo>
                  <a:cubicBezTo>
                    <a:pt x="1667318" y="7394113"/>
                    <a:pt x="1667318" y="7394113"/>
                    <a:pt x="1667318" y="7394113"/>
                  </a:cubicBezTo>
                  <a:cubicBezTo>
                    <a:pt x="1667318" y="7394113"/>
                    <a:pt x="1667318" y="7394113"/>
                    <a:pt x="1667318" y="7395467"/>
                  </a:cubicBezTo>
                  <a:cubicBezTo>
                    <a:pt x="1667318" y="7396820"/>
                    <a:pt x="1667318" y="7396820"/>
                    <a:pt x="1667318" y="7398173"/>
                  </a:cubicBezTo>
                  <a:cubicBezTo>
                    <a:pt x="1667318" y="7398173"/>
                    <a:pt x="1667318" y="7398173"/>
                    <a:pt x="1667318" y="7399527"/>
                  </a:cubicBezTo>
                  <a:cubicBezTo>
                    <a:pt x="1667318" y="7399527"/>
                    <a:pt x="1667318" y="7400880"/>
                    <a:pt x="1667318" y="7400880"/>
                  </a:cubicBezTo>
                  <a:cubicBezTo>
                    <a:pt x="1674090" y="7510493"/>
                    <a:pt x="1819015" y="7542970"/>
                    <a:pt x="1819015" y="7647170"/>
                  </a:cubicBezTo>
                  <a:cubicBezTo>
                    <a:pt x="1819015" y="7751369"/>
                    <a:pt x="1674090" y="7783847"/>
                    <a:pt x="1667318" y="7893460"/>
                  </a:cubicBezTo>
                  <a:cubicBezTo>
                    <a:pt x="1667318" y="7893460"/>
                    <a:pt x="1667318" y="7894813"/>
                    <a:pt x="1667318" y="7894813"/>
                  </a:cubicBezTo>
                  <a:cubicBezTo>
                    <a:pt x="1667318" y="7894813"/>
                    <a:pt x="1667318" y="7896167"/>
                    <a:pt x="1667318" y="7896167"/>
                  </a:cubicBezTo>
                  <a:cubicBezTo>
                    <a:pt x="1667318" y="7897519"/>
                    <a:pt x="1667318" y="7897519"/>
                    <a:pt x="1667318" y="7898872"/>
                  </a:cubicBezTo>
                  <a:cubicBezTo>
                    <a:pt x="1667318" y="7898872"/>
                    <a:pt x="1667318" y="7898872"/>
                    <a:pt x="1667318" y="7900226"/>
                  </a:cubicBezTo>
                  <a:cubicBezTo>
                    <a:pt x="1667318" y="7900226"/>
                    <a:pt x="1667318" y="7900226"/>
                    <a:pt x="1667318" y="7900226"/>
                  </a:cubicBezTo>
                  <a:cubicBezTo>
                    <a:pt x="1667318" y="7900226"/>
                    <a:pt x="1667318" y="7901579"/>
                    <a:pt x="1668672" y="7902933"/>
                  </a:cubicBezTo>
                  <a:cubicBezTo>
                    <a:pt x="1693052" y="7984127"/>
                    <a:pt x="1775673" y="8032844"/>
                    <a:pt x="1721495" y="8127571"/>
                  </a:cubicBezTo>
                  <a:cubicBezTo>
                    <a:pt x="1670027" y="8216884"/>
                    <a:pt x="1556254" y="8234477"/>
                    <a:pt x="1462797" y="8235830"/>
                  </a:cubicBezTo>
                  <a:cubicBezTo>
                    <a:pt x="1258276" y="8237183"/>
                    <a:pt x="1071363" y="8165461"/>
                    <a:pt x="895286" y="8070734"/>
                  </a:cubicBezTo>
                  <a:cubicBezTo>
                    <a:pt x="916957" y="8051789"/>
                    <a:pt x="937274" y="8038257"/>
                    <a:pt x="958945" y="8023371"/>
                  </a:cubicBezTo>
                  <a:close/>
                  <a:moveTo>
                    <a:pt x="635233" y="8238537"/>
                  </a:moveTo>
                  <a:cubicBezTo>
                    <a:pt x="707019" y="8191173"/>
                    <a:pt x="777450" y="8145163"/>
                    <a:pt x="847880" y="8097799"/>
                  </a:cubicBezTo>
                  <a:cubicBezTo>
                    <a:pt x="864134" y="8120804"/>
                    <a:pt x="872260" y="8149222"/>
                    <a:pt x="870906" y="8184407"/>
                  </a:cubicBezTo>
                  <a:cubicBezTo>
                    <a:pt x="845172" y="8310258"/>
                    <a:pt x="689411" y="8321084"/>
                    <a:pt x="635233" y="8238537"/>
                  </a:cubicBezTo>
                  <a:close/>
                  <a:moveTo>
                    <a:pt x="422586" y="9299477"/>
                  </a:moveTo>
                  <a:cubicBezTo>
                    <a:pt x="369763" y="9276473"/>
                    <a:pt x="339965" y="9225049"/>
                    <a:pt x="345383" y="9170919"/>
                  </a:cubicBezTo>
                  <a:cubicBezTo>
                    <a:pt x="356218" y="9145208"/>
                    <a:pt x="365699" y="9119496"/>
                    <a:pt x="376535" y="9095138"/>
                  </a:cubicBezTo>
                  <a:cubicBezTo>
                    <a:pt x="457801" y="8994998"/>
                    <a:pt x="640651" y="9085665"/>
                    <a:pt x="590537" y="9230462"/>
                  </a:cubicBezTo>
                  <a:cubicBezTo>
                    <a:pt x="558030" y="9292711"/>
                    <a:pt x="491662" y="9327896"/>
                    <a:pt x="422586" y="9299477"/>
                  </a:cubicBezTo>
                  <a:close/>
                  <a:moveTo>
                    <a:pt x="1428936" y="9387438"/>
                  </a:moveTo>
                  <a:cubicBezTo>
                    <a:pt x="1357151" y="9461866"/>
                    <a:pt x="1242023" y="9449688"/>
                    <a:pt x="1149921" y="9428035"/>
                  </a:cubicBezTo>
                  <a:cubicBezTo>
                    <a:pt x="857362" y="9350901"/>
                    <a:pt x="642005" y="9130322"/>
                    <a:pt x="441548" y="8915157"/>
                  </a:cubicBezTo>
                  <a:cubicBezTo>
                    <a:pt x="446966" y="8901625"/>
                    <a:pt x="451029" y="8886739"/>
                    <a:pt x="455092" y="8873206"/>
                  </a:cubicBezTo>
                  <a:cubicBezTo>
                    <a:pt x="464574" y="8882679"/>
                    <a:pt x="478118" y="8896211"/>
                    <a:pt x="493017" y="8911098"/>
                  </a:cubicBezTo>
                  <a:cubicBezTo>
                    <a:pt x="528232" y="8946282"/>
                    <a:pt x="574283" y="8992292"/>
                    <a:pt x="625752" y="9034242"/>
                  </a:cubicBezTo>
                  <a:cubicBezTo>
                    <a:pt x="677221" y="9076192"/>
                    <a:pt x="734107" y="9110024"/>
                    <a:pt x="777450" y="9131676"/>
                  </a:cubicBezTo>
                  <a:cubicBezTo>
                    <a:pt x="788285" y="9137088"/>
                    <a:pt x="799121" y="9141149"/>
                    <a:pt x="807247" y="9146561"/>
                  </a:cubicBezTo>
                  <a:cubicBezTo>
                    <a:pt x="816728" y="9150621"/>
                    <a:pt x="824855" y="9154681"/>
                    <a:pt x="831627" y="9157387"/>
                  </a:cubicBezTo>
                  <a:cubicBezTo>
                    <a:pt x="841108" y="9161447"/>
                    <a:pt x="847880" y="9164153"/>
                    <a:pt x="850589" y="9165507"/>
                  </a:cubicBezTo>
                  <a:cubicBezTo>
                    <a:pt x="847880" y="9164153"/>
                    <a:pt x="841108" y="9161447"/>
                    <a:pt x="831627" y="9157387"/>
                  </a:cubicBezTo>
                  <a:cubicBezTo>
                    <a:pt x="824855" y="9154681"/>
                    <a:pt x="816728" y="9150621"/>
                    <a:pt x="808602" y="9146561"/>
                  </a:cubicBezTo>
                  <a:cubicBezTo>
                    <a:pt x="800475" y="9141149"/>
                    <a:pt x="789640" y="9137088"/>
                    <a:pt x="778804" y="9131676"/>
                  </a:cubicBezTo>
                  <a:cubicBezTo>
                    <a:pt x="735462" y="9108671"/>
                    <a:pt x="681284" y="9072133"/>
                    <a:pt x="632524" y="9028829"/>
                  </a:cubicBezTo>
                  <a:cubicBezTo>
                    <a:pt x="583764" y="8985526"/>
                    <a:pt x="539068" y="8938162"/>
                    <a:pt x="505207" y="8901625"/>
                  </a:cubicBezTo>
                  <a:cubicBezTo>
                    <a:pt x="486245" y="8881326"/>
                    <a:pt x="471346" y="8865087"/>
                    <a:pt x="461865" y="8855614"/>
                  </a:cubicBezTo>
                  <a:cubicBezTo>
                    <a:pt x="467282" y="8839375"/>
                    <a:pt x="472700" y="8821783"/>
                    <a:pt x="478118" y="8805544"/>
                  </a:cubicBezTo>
                  <a:cubicBezTo>
                    <a:pt x="491662" y="8813664"/>
                    <a:pt x="510625" y="8827196"/>
                    <a:pt x="535004" y="8842082"/>
                  </a:cubicBezTo>
                  <a:cubicBezTo>
                    <a:pt x="582410" y="8871853"/>
                    <a:pt x="646069" y="8909744"/>
                    <a:pt x="711082" y="8944929"/>
                  </a:cubicBezTo>
                  <a:cubicBezTo>
                    <a:pt x="776095" y="8980113"/>
                    <a:pt x="843817" y="9009884"/>
                    <a:pt x="895286" y="9030183"/>
                  </a:cubicBezTo>
                  <a:cubicBezTo>
                    <a:pt x="921020" y="9041009"/>
                    <a:pt x="942691" y="9049128"/>
                    <a:pt x="957590" y="9054541"/>
                  </a:cubicBezTo>
                  <a:cubicBezTo>
                    <a:pt x="968426" y="9058600"/>
                    <a:pt x="976552" y="9061307"/>
                    <a:pt x="979261" y="9062660"/>
                  </a:cubicBezTo>
                  <a:cubicBezTo>
                    <a:pt x="976552" y="9061307"/>
                    <a:pt x="968426" y="9058600"/>
                    <a:pt x="957590" y="9054541"/>
                  </a:cubicBezTo>
                  <a:cubicBezTo>
                    <a:pt x="942691" y="9049128"/>
                    <a:pt x="921020" y="9039656"/>
                    <a:pt x="895286" y="9028829"/>
                  </a:cubicBezTo>
                  <a:cubicBezTo>
                    <a:pt x="845172" y="9007177"/>
                    <a:pt x="778804" y="8973346"/>
                    <a:pt x="713791" y="8936809"/>
                  </a:cubicBezTo>
                  <a:cubicBezTo>
                    <a:pt x="650132" y="8900271"/>
                    <a:pt x="587828" y="8859674"/>
                    <a:pt x="541777" y="8828549"/>
                  </a:cubicBezTo>
                  <a:cubicBezTo>
                    <a:pt x="516042" y="8810957"/>
                    <a:pt x="494371" y="8796072"/>
                    <a:pt x="482181" y="8786599"/>
                  </a:cubicBezTo>
                  <a:cubicBezTo>
                    <a:pt x="487599" y="8770360"/>
                    <a:pt x="491662" y="8752768"/>
                    <a:pt x="497080" y="8735176"/>
                  </a:cubicBezTo>
                  <a:cubicBezTo>
                    <a:pt x="513333" y="8741942"/>
                    <a:pt x="540422" y="8752768"/>
                    <a:pt x="574283" y="8766301"/>
                  </a:cubicBezTo>
                  <a:cubicBezTo>
                    <a:pt x="632524" y="8790659"/>
                    <a:pt x="711082" y="8820430"/>
                    <a:pt x="790994" y="8848848"/>
                  </a:cubicBezTo>
                  <a:cubicBezTo>
                    <a:pt x="869552" y="8877267"/>
                    <a:pt x="949464" y="8904331"/>
                    <a:pt x="1010413" y="8923276"/>
                  </a:cubicBezTo>
                  <a:cubicBezTo>
                    <a:pt x="1067300" y="8940868"/>
                    <a:pt x="1106579" y="8953048"/>
                    <a:pt x="1110642" y="8954401"/>
                  </a:cubicBezTo>
                  <a:cubicBezTo>
                    <a:pt x="1106579" y="8953048"/>
                    <a:pt x="1067300" y="8940868"/>
                    <a:pt x="1011768" y="8920570"/>
                  </a:cubicBezTo>
                  <a:cubicBezTo>
                    <a:pt x="952173" y="8900271"/>
                    <a:pt x="873615" y="8870500"/>
                    <a:pt x="795057" y="8839375"/>
                  </a:cubicBezTo>
                  <a:cubicBezTo>
                    <a:pt x="716500" y="8808251"/>
                    <a:pt x="639296" y="8775773"/>
                    <a:pt x="581056" y="8750062"/>
                  </a:cubicBezTo>
                  <a:cubicBezTo>
                    <a:pt x="547194" y="8735176"/>
                    <a:pt x="518751" y="8722997"/>
                    <a:pt x="502498" y="8714878"/>
                  </a:cubicBezTo>
                  <a:cubicBezTo>
                    <a:pt x="506561" y="8698639"/>
                    <a:pt x="511979" y="8681047"/>
                    <a:pt x="516042" y="8664807"/>
                  </a:cubicBezTo>
                  <a:lnTo>
                    <a:pt x="1239314" y="8848848"/>
                  </a:lnTo>
                  <a:lnTo>
                    <a:pt x="1170238" y="8829903"/>
                  </a:lnTo>
                  <a:lnTo>
                    <a:pt x="1239314" y="8847495"/>
                  </a:lnTo>
                  <a:lnTo>
                    <a:pt x="520106" y="8644509"/>
                  </a:lnTo>
                  <a:cubicBezTo>
                    <a:pt x="524169" y="8628270"/>
                    <a:pt x="528232" y="8610678"/>
                    <a:pt x="533650" y="8593086"/>
                  </a:cubicBezTo>
                  <a:cubicBezTo>
                    <a:pt x="551258" y="8594439"/>
                    <a:pt x="581056" y="8597145"/>
                    <a:pt x="618980" y="8601205"/>
                  </a:cubicBezTo>
                  <a:cubicBezTo>
                    <a:pt x="681284" y="8607971"/>
                    <a:pt x="765260" y="8618797"/>
                    <a:pt x="847880" y="8630976"/>
                  </a:cubicBezTo>
                  <a:cubicBezTo>
                    <a:pt x="930501" y="8643155"/>
                    <a:pt x="1014477" y="8656688"/>
                    <a:pt x="1076781" y="8668867"/>
                  </a:cubicBezTo>
                  <a:cubicBezTo>
                    <a:pt x="1126896" y="8678340"/>
                    <a:pt x="1163465" y="8686459"/>
                    <a:pt x="1175655" y="8687813"/>
                  </a:cubicBezTo>
                  <a:cubicBezTo>
                    <a:pt x="1163465" y="8685106"/>
                    <a:pt x="1126896" y="8675633"/>
                    <a:pt x="1076781" y="8664807"/>
                  </a:cubicBezTo>
                  <a:cubicBezTo>
                    <a:pt x="1014477" y="8651275"/>
                    <a:pt x="931856" y="8635036"/>
                    <a:pt x="849235" y="8620151"/>
                  </a:cubicBezTo>
                  <a:cubicBezTo>
                    <a:pt x="766614" y="8605264"/>
                    <a:pt x="682639" y="8593086"/>
                    <a:pt x="620334" y="8583613"/>
                  </a:cubicBezTo>
                  <a:cubicBezTo>
                    <a:pt x="583764" y="8578200"/>
                    <a:pt x="555321" y="8575493"/>
                    <a:pt x="536359" y="8572787"/>
                  </a:cubicBezTo>
                  <a:cubicBezTo>
                    <a:pt x="540422" y="8555194"/>
                    <a:pt x="544486" y="8538956"/>
                    <a:pt x="548549" y="8521363"/>
                  </a:cubicBezTo>
                  <a:cubicBezTo>
                    <a:pt x="564802" y="8520010"/>
                    <a:pt x="590537" y="8517304"/>
                    <a:pt x="623043" y="8515951"/>
                  </a:cubicBezTo>
                  <a:cubicBezTo>
                    <a:pt x="678575" y="8511891"/>
                    <a:pt x="751715" y="8507831"/>
                    <a:pt x="826209" y="8507831"/>
                  </a:cubicBezTo>
                  <a:cubicBezTo>
                    <a:pt x="900704" y="8507831"/>
                    <a:pt x="973844" y="8513244"/>
                    <a:pt x="1029376" y="8518658"/>
                  </a:cubicBezTo>
                  <a:cubicBezTo>
                    <a:pt x="1056465" y="8521363"/>
                    <a:pt x="1079490" y="8524070"/>
                    <a:pt x="1095743" y="8526777"/>
                  </a:cubicBezTo>
                  <a:cubicBezTo>
                    <a:pt x="1111997" y="8529483"/>
                    <a:pt x="1120123" y="8530836"/>
                    <a:pt x="1120123" y="8530836"/>
                  </a:cubicBezTo>
                  <a:cubicBezTo>
                    <a:pt x="1120123" y="8530836"/>
                    <a:pt x="1110642" y="8529483"/>
                    <a:pt x="1095743" y="8526777"/>
                  </a:cubicBezTo>
                  <a:cubicBezTo>
                    <a:pt x="1079490" y="8524070"/>
                    <a:pt x="1056465" y="8520010"/>
                    <a:pt x="1029376" y="8515951"/>
                  </a:cubicBezTo>
                  <a:cubicBezTo>
                    <a:pt x="973844" y="8507831"/>
                    <a:pt x="900704" y="8501065"/>
                    <a:pt x="826209" y="8498359"/>
                  </a:cubicBezTo>
                  <a:cubicBezTo>
                    <a:pt x="751715" y="8495652"/>
                    <a:pt x="677221" y="8497005"/>
                    <a:pt x="621689" y="8499712"/>
                  </a:cubicBezTo>
                  <a:cubicBezTo>
                    <a:pt x="593246" y="8501065"/>
                    <a:pt x="568866" y="8502418"/>
                    <a:pt x="552612" y="8502418"/>
                  </a:cubicBezTo>
                  <a:cubicBezTo>
                    <a:pt x="556676" y="8484826"/>
                    <a:pt x="560739" y="8468587"/>
                    <a:pt x="563448" y="8450995"/>
                  </a:cubicBezTo>
                  <a:cubicBezTo>
                    <a:pt x="576992" y="8446935"/>
                    <a:pt x="598663" y="8440169"/>
                    <a:pt x="625752" y="8432050"/>
                  </a:cubicBezTo>
                  <a:cubicBezTo>
                    <a:pt x="673158" y="8417164"/>
                    <a:pt x="735462" y="8398219"/>
                    <a:pt x="799121" y="8384686"/>
                  </a:cubicBezTo>
                  <a:cubicBezTo>
                    <a:pt x="862779" y="8371154"/>
                    <a:pt x="929147" y="8367095"/>
                    <a:pt x="977907" y="8368447"/>
                  </a:cubicBezTo>
                  <a:cubicBezTo>
                    <a:pt x="990097" y="8368447"/>
                    <a:pt x="1000932" y="8369801"/>
                    <a:pt x="1011768" y="8369801"/>
                  </a:cubicBezTo>
                  <a:cubicBezTo>
                    <a:pt x="1021249" y="8369801"/>
                    <a:pt x="1030730" y="8371154"/>
                    <a:pt x="1037502" y="8372507"/>
                  </a:cubicBezTo>
                  <a:cubicBezTo>
                    <a:pt x="1048338" y="8373861"/>
                    <a:pt x="1055110" y="8373861"/>
                    <a:pt x="1059173" y="8373861"/>
                  </a:cubicBezTo>
                  <a:cubicBezTo>
                    <a:pt x="1056465" y="8373861"/>
                    <a:pt x="1048338" y="8372507"/>
                    <a:pt x="1038857" y="8371154"/>
                  </a:cubicBezTo>
                  <a:cubicBezTo>
                    <a:pt x="1032085" y="8369801"/>
                    <a:pt x="1022603" y="8368447"/>
                    <a:pt x="1013122" y="8368447"/>
                  </a:cubicBezTo>
                  <a:cubicBezTo>
                    <a:pt x="1003641" y="8367095"/>
                    <a:pt x="991451" y="8365741"/>
                    <a:pt x="979261" y="8365741"/>
                  </a:cubicBezTo>
                  <a:cubicBezTo>
                    <a:pt x="930501" y="8363035"/>
                    <a:pt x="864134" y="8364388"/>
                    <a:pt x="799121" y="8375214"/>
                  </a:cubicBezTo>
                  <a:cubicBezTo>
                    <a:pt x="734107" y="8386039"/>
                    <a:pt x="670449" y="8403632"/>
                    <a:pt x="623043" y="8415811"/>
                  </a:cubicBezTo>
                  <a:cubicBezTo>
                    <a:pt x="601372" y="8421224"/>
                    <a:pt x="582410" y="8426636"/>
                    <a:pt x="568866" y="8430697"/>
                  </a:cubicBezTo>
                  <a:cubicBezTo>
                    <a:pt x="571574" y="8415811"/>
                    <a:pt x="574283" y="8402278"/>
                    <a:pt x="576992" y="8387393"/>
                  </a:cubicBezTo>
                  <a:cubicBezTo>
                    <a:pt x="858716" y="8300785"/>
                    <a:pt x="1156693" y="8216884"/>
                    <a:pt x="1449253" y="8296726"/>
                  </a:cubicBezTo>
                  <a:cubicBezTo>
                    <a:pt x="1541355" y="8323791"/>
                    <a:pt x="1649710" y="8372507"/>
                    <a:pt x="1672736" y="8476707"/>
                  </a:cubicBezTo>
                  <a:cubicBezTo>
                    <a:pt x="1695761" y="8579553"/>
                    <a:pt x="1603659" y="8602558"/>
                    <a:pt x="1561671" y="8671574"/>
                  </a:cubicBezTo>
                  <a:cubicBezTo>
                    <a:pt x="1561671" y="8671574"/>
                    <a:pt x="1560317" y="8672927"/>
                    <a:pt x="1560317" y="8672927"/>
                  </a:cubicBezTo>
                  <a:cubicBezTo>
                    <a:pt x="1560317" y="8672927"/>
                    <a:pt x="1560317" y="8672927"/>
                    <a:pt x="1560317" y="8672927"/>
                  </a:cubicBezTo>
                  <a:cubicBezTo>
                    <a:pt x="1560317" y="8672927"/>
                    <a:pt x="1560317" y="8672927"/>
                    <a:pt x="1560317" y="8674280"/>
                  </a:cubicBezTo>
                  <a:cubicBezTo>
                    <a:pt x="1560317" y="8675633"/>
                    <a:pt x="1558962" y="8675633"/>
                    <a:pt x="1558962" y="8676986"/>
                  </a:cubicBezTo>
                  <a:cubicBezTo>
                    <a:pt x="1558962" y="8676986"/>
                    <a:pt x="1558962" y="8678340"/>
                    <a:pt x="1558962" y="8678340"/>
                  </a:cubicBezTo>
                  <a:cubicBezTo>
                    <a:pt x="1558962" y="8678340"/>
                    <a:pt x="1558962" y="8679693"/>
                    <a:pt x="1558962" y="8679693"/>
                  </a:cubicBezTo>
                  <a:cubicBezTo>
                    <a:pt x="1535937" y="8796072"/>
                    <a:pt x="1695761" y="8885386"/>
                    <a:pt x="1617203" y="8988232"/>
                  </a:cubicBezTo>
                  <a:cubicBezTo>
                    <a:pt x="1564380" y="9058600"/>
                    <a:pt x="1458734" y="9062660"/>
                    <a:pt x="1431645" y="9156034"/>
                  </a:cubicBezTo>
                  <a:cubicBezTo>
                    <a:pt x="1431645" y="9156034"/>
                    <a:pt x="1431645" y="9156034"/>
                    <a:pt x="1431645" y="9157387"/>
                  </a:cubicBezTo>
                  <a:cubicBezTo>
                    <a:pt x="1431645" y="9157387"/>
                    <a:pt x="1431645" y="9158741"/>
                    <a:pt x="1431645" y="9158741"/>
                  </a:cubicBezTo>
                  <a:cubicBezTo>
                    <a:pt x="1431645" y="9158741"/>
                    <a:pt x="1431645" y="9160094"/>
                    <a:pt x="1431645" y="9160094"/>
                  </a:cubicBezTo>
                  <a:cubicBezTo>
                    <a:pt x="1431645" y="9160094"/>
                    <a:pt x="1431645" y="9161447"/>
                    <a:pt x="1431645" y="9161447"/>
                  </a:cubicBezTo>
                  <a:cubicBezTo>
                    <a:pt x="1431645" y="9161447"/>
                    <a:pt x="1431645" y="9162800"/>
                    <a:pt x="1431645" y="9162800"/>
                  </a:cubicBezTo>
                  <a:cubicBezTo>
                    <a:pt x="1431645" y="9162800"/>
                    <a:pt x="1431645" y="9162800"/>
                    <a:pt x="1431645" y="9162800"/>
                  </a:cubicBezTo>
                  <a:cubicBezTo>
                    <a:pt x="1437063" y="9242642"/>
                    <a:pt x="1504785" y="9310304"/>
                    <a:pt x="1428936" y="9387438"/>
                  </a:cubicBezTo>
                  <a:close/>
                  <a:moveTo>
                    <a:pt x="2389235" y="10731208"/>
                  </a:moveTo>
                  <a:cubicBezTo>
                    <a:pt x="2284943" y="10514689"/>
                    <a:pt x="2271399" y="10296817"/>
                    <a:pt x="2261918" y="10059999"/>
                  </a:cubicBezTo>
                  <a:cubicBezTo>
                    <a:pt x="2256500" y="9900317"/>
                    <a:pt x="2237538" y="9743341"/>
                    <a:pt x="2161689" y="9599897"/>
                  </a:cubicBezTo>
                  <a:cubicBezTo>
                    <a:pt x="2024890" y="9345488"/>
                    <a:pt x="1764837" y="9199338"/>
                    <a:pt x="1484468" y="9160094"/>
                  </a:cubicBezTo>
                  <a:cubicBezTo>
                    <a:pt x="1489886" y="9131676"/>
                    <a:pt x="1508848" y="9104611"/>
                    <a:pt x="1557608" y="9082959"/>
                  </a:cubicBezTo>
                  <a:cubicBezTo>
                    <a:pt x="1865066" y="9137088"/>
                    <a:pt x="2153562" y="9314364"/>
                    <a:pt x="2287652" y="9605311"/>
                  </a:cubicBezTo>
                  <a:cubicBezTo>
                    <a:pt x="2367564" y="9775819"/>
                    <a:pt x="2370273" y="9966626"/>
                    <a:pt x="2375691" y="10150667"/>
                  </a:cubicBezTo>
                  <a:cubicBezTo>
                    <a:pt x="2381108" y="10340121"/>
                    <a:pt x="2400071" y="10518749"/>
                    <a:pt x="2466438" y="10698730"/>
                  </a:cubicBezTo>
                  <a:cubicBezTo>
                    <a:pt x="2442058" y="10709555"/>
                    <a:pt x="2416324" y="10720381"/>
                    <a:pt x="2389235" y="10731208"/>
                  </a:cubicBezTo>
                  <a:close/>
                  <a:moveTo>
                    <a:pt x="2490818" y="10687904"/>
                  </a:moveTo>
                  <a:cubicBezTo>
                    <a:pt x="2409552" y="10463265"/>
                    <a:pt x="2409552" y="10238628"/>
                    <a:pt x="2397362" y="10001810"/>
                  </a:cubicBezTo>
                  <a:cubicBezTo>
                    <a:pt x="2389235" y="9842128"/>
                    <a:pt x="2364855" y="9686505"/>
                    <a:pt x="2287652" y="9544415"/>
                  </a:cubicBezTo>
                  <a:cubicBezTo>
                    <a:pt x="2145436" y="9285945"/>
                    <a:pt x="1882674" y="9122203"/>
                    <a:pt x="1599596" y="9064014"/>
                  </a:cubicBezTo>
                  <a:cubicBezTo>
                    <a:pt x="1629393" y="9049128"/>
                    <a:pt x="1656482" y="9030183"/>
                    <a:pt x="1675444" y="9004471"/>
                  </a:cubicBezTo>
                  <a:cubicBezTo>
                    <a:pt x="1791926" y="9023417"/>
                    <a:pt x="1900282" y="9061307"/>
                    <a:pt x="1997802" y="9114084"/>
                  </a:cubicBezTo>
                  <a:cubicBezTo>
                    <a:pt x="2282234" y="9273766"/>
                    <a:pt x="2465084" y="9576892"/>
                    <a:pt x="2492173" y="9919263"/>
                  </a:cubicBezTo>
                  <a:cubicBezTo>
                    <a:pt x="2511135" y="10161493"/>
                    <a:pt x="2494882" y="10403723"/>
                    <a:pt x="2561249" y="10639187"/>
                  </a:cubicBezTo>
                  <a:cubicBezTo>
                    <a:pt x="2562604" y="10644600"/>
                    <a:pt x="2563958" y="10648660"/>
                    <a:pt x="2565313" y="10654073"/>
                  </a:cubicBezTo>
                  <a:cubicBezTo>
                    <a:pt x="2565313" y="10654073"/>
                    <a:pt x="2565313" y="10654073"/>
                    <a:pt x="2563958" y="10654073"/>
                  </a:cubicBezTo>
                  <a:cubicBezTo>
                    <a:pt x="2539578" y="10666252"/>
                    <a:pt x="2515198" y="10677078"/>
                    <a:pt x="2490818" y="10687904"/>
                  </a:cubicBezTo>
                  <a:close/>
                  <a:moveTo>
                    <a:pt x="2726491" y="10771805"/>
                  </a:moveTo>
                  <a:cubicBezTo>
                    <a:pt x="2752226" y="10732561"/>
                    <a:pt x="2814530" y="10767745"/>
                    <a:pt x="2790150" y="10808342"/>
                  </a:cubicBezTo>
                  <a:cubicBezTo>
                    <a:pt x="2765770" y="10848939"/>
                    <a:pt x="2704820" y="10812402"/>
                    <a:pt x="2726491" y="10771805"/>
                  </a:cubicBezTo>
                  <a:close/>
                  <a:moveTo>
                    <a:pt x="2819948" y="10790750"/>
                  </a:moveTo>
                  <a:cubicBezTo>
                    <a:pt x="2824011" y="10793457"/>
                    <a:pt x="2828074" y="10797516"/>
                    <a:pt x="2832138" y="10800223"/>
                  </a:cubicBezTo>
                  <a:cubicBezTo>
                    <a:pt x="2828074" y="10800223"/>
                    <a:pt x="2824011" y="10801576"/>
                    <a:pt x="2818593" y="10802930"/>
                  </a:cubicBezTo>
                  <a:cubicBezTo>
                    <a:pt x="2819948" y="10798870"/>
                    <a:pt x="2819948" y="10794810"/>
                    <a:pt x="2819948" y="10790750"/>
                  </a:cubicBezTo>
                  <a:close/>
                  <a:moveTo>
                    <a:pt x="2809112" y="10954493"/>
                  </a:moveTo>
                  <a:cubicBezTo>
                    <a:pt x="2775251" y="10935547"/>
                    <a:pt x="2765770" y="10893597"/>
                    <a:pt x="2783378" y="10859766"/>
                  </a:cubicBezTo>
                  <a:cubicBezTo>
                    <a:pt x="2802340" y="10829994"/>
                    <a:pt x="2838910" y="10816462"/>
                    <a:pt x="2871417" y="10831347"/>
                  </a:cubicBezTo>
                  <a:cubicBezTo>
                    <a:pt x="2878189" y="10836761"/>
                    <a:pt x="2886315" y="10842173"/>
                    <a:pt x="2893087" y="10846233"/>
                  </a:cubicBezTo>
                  <a:cubicBezTo>
                    <a:pt x="2913404" y="10867885"/>
                    <a:pt x="2918822" y="10901716"/>
                    <a:pt x="2903923" y="10928781"/>
                  </a:cubicBezTo>
                  <a:cubicBezTo>
                    <a:pt x="2884961" y="10961259"/>
                    <a:pt x="2841619" y="10973438"/>
                    <a:pt x="2809112" y="10954493"/>
                  </a:cubicBezTo>
                  <a:close/>
                  <a:moveTo>
                    <a:pt x="2842973" y="11007269"/>
                  </a:moveTo>
                  <a:cubicBezTo>
                    <a:pt x="2842973" y="11007269"/>
                    <a:pt x="2842973" y="11005916"/>
                    <a:pt x="2841619" y="11005916"/>
                  </a:cubicBezTo>
                  <a:cubicBezTo>
                    <a:pt x="2841619" y="11005916"/>
                    <a:pt x="2842973" y="11005916"/>
                    <a:pt x="2842973" y="11005916"/>
                  </a:cubicBezTo>
                  <a:cubicBezTo>
                    <a:pt x="2842973" y="11005916"/>
                    <a:pt x="2842973" y="11007269"/>
                    <a:pt x="2842973" y="11007269"/>
                  </a:cubicBezTo>
                  <a:cubicBezTo>
                    <a:pt x="2842973" y="11007269"/>
                    <a:pt x="2842973" y="11007269"/>
                    <a:pt x="2842973" y="11007269"/>
                  </a:cubicBezTo>
                  <a:close/>
                  <a:moveTo>
                    <a:pt x="2890379" y="11099289"/>
                  </a:moveTo>
                  <a:cubicBezTo>
                    <a:pt x="2876834" y="11064105"/>
                    <a:pt x="2879543" y="11023508"/>
                    <a:pt x="2897151" y="10988324"/>
                  </a:cubicBezTo>
                  <a:cubicBezTo>
                    <a:pt x="2926949" y="10942313"/>
                    <a:pt x="2979772" y="10916601"/>
                    <a:pt x="3032595" y="10926074"/>
                  </a:cubicBezTo>
                  <a:cubicBezTo>
                    <a:pt x="3050203" y="10934194"/>
                    <a:pt x="3069165" y="10942313"/>
                    <a:pt x="3086773" y="10950432"/>
                  </a:cubicBezTo>
                  <a:cubicBezTo>
                    <a:pt x="3136887" y="10988324"/>
                    <a:pt x="3153140" y="11061398"/>
                    <a:pt x="3120634" y="11118235"/>
                  </a:cubicBezTo>
                  <a:cubicBezTo>
                    <a:pt x="3085418" y="11179131"/>
                    <a:pt x="3005506" y="11200782"/>
                    <a:pt x="2943202" y="11165598"/>
                  </a:cubicBezTo>
                  <a:cubicBezTo>
                    <a:pt x="2939139" y="11162892"/>
                    <a:pt x="2936430" y="11160185"/>
                    <a:pt x="2933721" y="11158832"/>
                  </a:cubicBezTo>
                  <a:cubicBezTo>
                    <a:pt x="2920176" y="11138533"/>
                    <a:pt x="2905278" y="11118235"/>
                    <a:pt x="2890379" y="11099289"/>
                  </a:cubicBezTo>
                  <a:close/>
                  <a:moveTo>
                    <a:pt x="396851" y="11217021"/>
                  </a:moveTo>
                  <a:cubicBezTo>
                    <a:pt x="410396" y="11185897"/>
                    <a:pt x="407687" y="11150713"/>
                    <a:pt x="404978" y="11115528"/>
                  </a:cubicBezTo>
                  <a:cubicBezTo>
                    <a:pt x="605435" y="11342872"/>
                    <a:pt x="892577" y="11493083"/>
                    <a:pt x="1200035" y="11475491"/>
                  </a:cubicBezTo>
                  <a:cubicBezTo>
                    <a:pt x="1369341" y="11464664"/>
                    <a:pt x="1522392" y="11395649"/>
                    <a:pt x="1671381" y="11317161"/>
                  </a:cubicBezTo>
                  <a:cubicBezTo>
                    <a:pt x="1863712" y="11215668"/>
                    <a:pt x="2046561" y="11119588"/>
                    <a:pt x="2261918" y="11081697"/>
                  </a:cubicBezTo>
                  <a:cubicBezTo>
                    <a:pt x="2264627" y="11108762"/>
                    <a:pt x="2267335" y="11134474"/>
                    <a:pt x="2270044" y="11161539"/>
                  </a:cubicBezTo>
                  <a:cubicBezTo>
                    <a:pt x="2270044" y="11161539"/>
                    <a:pt x="2270044" y="11161539"/>
                    <a:pt x="2270044" y="11162892"/>
                  </a:cubicBezTo>
                  <a:cubicBezTo>
                    <a:pt x="2247019" y="11168305"/>
                    <a:pt x="2225348" y="11173717"/>
                    <a:pt x="2202322" y="11180483"/>
                  </a:cubicBezTo>
                  <a:cubicBezTo>
                    <a:pt x="1984257" y="11244086"/>
                    <a:pt x="1797344" y="11372644"/>
                    <a:pt x="1592823" y="11467371"/>
                  </a:cubicBezTo>
                  <a:cubicBezTo>
                    <a:pt x="1290783" y="11609461"/>
                    <a:pt x="946755" y="11605402"/>
                    <a:pt x="669094" y="11449779"/>
                  </a:cubicBezTo>
                  <a:cubicBezTo>
                    <a:pt x="567511" y="11390236"/>
                    <a:pt x="475409" y="11311748"/>
                    <a:pt x="396851" y="11217021"/>
                  </a:cubicBezTo>
                  <a:close/>
                  <a:moveTo>
                    <a:pt x="2677731" y="11318514"/>
                  </a:moveTo>
                  <a:cubicBezTo>
                    <a:pt x="2661478" y="11345579"/>
                    <a:pt x="2628971" y="11357759"/>
                    <a:pt x="2600528" y="11350992"/>
                  </a:cubicBezTo>
                  <a:cubicBezTo>
                    <a:pt x="2593756" y="11346933"/>
                    <a:pt x="2585629" y="11344226"/>
                    <a:pt x="2578857" y="11340167"/>
                  </a:cubicBezTo>
                  <a:cubicBezTo>
                    <a:pt x="2549059" y="11319868"/>
                    <a:pt x="2542287" y="11280624"/>
                    <a:pt x="2558540" y="11249499"/>
                  </a:cubicBezTo>
                  <a:cubicBezTo>
                    <a:pt x="2578857" y="11217021"/>
                    <a:pt x="2619490" y="11204842"/>
                    <a:pt x="2653351" y="11223787"/>
                  </a:cubicBezTo>
                  <a:cubicBezTo>
                    <a:pt x="2685858" y="11242733"/>
                    <a:pt x="2696693" y="11286037"/>
                    <a:pt x="2677731" y="11318514"/>
                  </a:cubicBezTo>
                  <a:close/>
                  <a:moveTo>
                    <a:pt x="2714301" y="11226494"/>
                  </a:moveTo>
                  <a:cubicBezTo>
                    <a:pt x="2715656" y="11226494"/>
                    <a:pt x="2715656" y="11226494"/>
                    <a:pt x="2717010" y="11226494"/>
                  </a:cubicBezTo>
                  <a:cubicBezTo>
                    <a:pt x="2717010" y="11226494"/>
                    <a:pt x="2717010" y="11226494"/>
                    <a:pt x="2717010" y="11226494"/>
                  </a:cubicBezTo>
                  <a:cubicBezTo>
                    <a:pt x="2717010" y="11226494"/>
                    <a:pt x="2715656" y="11227847"/>
                    <a:pt x="2715656" y="11227847"/>
                  </a:cubicBezTo>
                  <a:cubicBezTo>
                    <a:pt x="2714301" y="11227847"/>
                    <a:pt x="2714301" y="11226494"/>
                    <a:pt x="2714301" y="11226494"/>
                  </a:cubicBezTo>
                  <a:close/>
                  <a:moveTo>
                    <a:pt x="2531452" y="11321221"/>
                  </a:moveTo>
                  <a:cubicBezTo>
                    <a:pt x="2526034" y="11319868"/>
                    <a:pt x="2521971" y="11317161"/>
                    <a:pt x="2516553" y="11315808"/>
                  </a:cubicBezTo>
                  <a:cubicBezTo>
                    <a:pt x="2520616" y="11313102"/>
                    <a:pt x="2523325" y="11311748"/>
                    <a:pt x="2527388" y="11307689"/>
                  </a:cubicBezTo>
                  <a:cubicBezTo>
                    <a:pt x="2527388" y="11311748"/>
                    <a:pt x="2530097" y="11315808"/>
                    <a:pt x="2531452" y="11321221"/>
                  </a:cubicBezTo>
                  <a:close/>
                  <a:moveTo>
                    <a:pt x="2452894" y="11244086"/>
                  </a:moveTo>
                  <a:cubicBezTo>
                    <a:pt x="2478628" y="11204842"/>
                    <a:pt x="2540933" y="11240026"/>
                    <a:pt x="2516553" y="11280624"/>
                  </a:cubicBezTo>
                  <a:cubicBezTo>
                    <a:pt x="2493527" y="11321221"/>
                    <a:pt x="2431223" y="11286037"/>
                    <a:pt x="2452894" y="11244086"/>
                  </a:cubicBezTo>
                  <a:close/>
                  <a:moveTo>
                    <a:pt x="811311" y="12618980"/>
                  </a:moveTo>
                  <a:cubicBezTo>
                    <a:pt x="801829" y="12610860"/>
                    <a:pt x="792348" y="12604094"/>
                    <a:pt x="784222" y="12595975"/>
                  </a:cubicBezTo>
                  <a:cubicBezTo>
                    <a:pt x="761196" y="12572970"/>
                    <a:pt x="744943" y="12543198"/>
                    <a:pt x="732753" y="12513427"/>
                  </a:cubicBezTo>
                  <a:cubicBezTo>
                    <a:pt x="719209" y="12478243"/>
                    <a:pt x="712436" y="12441705"/>
                    <a:pt x="708373" y="12403814"/>
                  </a:cubicBezTo>
                  <a:cubicBezTo>
                    <a:pt x="715145" y="12384869"/>
                    <a:pt x="720563" y="12367277"/>
                    <a:pt x="725981" y="12348332"/>
                  </a:cubicBezTo>
                  <a:cubicBezTo>
                    <a:pt x="786931" y="12338859"/>
                    <a:pt x="847880" y="12328033"/>
                    <a:pt x="907476" y="12313147"/>
                  </a:cubicBezTo>
                  <a:cubicBezTo>
                    <a:pt x="908830" y="12317207"/>
                    <a:pt x="910185" y="12321267"/>
                    <a:pt x="911539" y="12325327"/>
                  </a:cubicBezTo>
                  <a:cubicBezTo>
                    <a:pt x="933210" y="12415994"/>
                    <a:pt x="954881" y="12568910"/>
                    <a:pt x="865488" y="12617626"/>
                  </a:cubicBezTo>
                  <a:cubicBezTo>
                    <a:pt x="849235" y="12639279"/>
                    <a:pt x="831627" y="12639279"/>
                    <a:pt x="811311" y="12618980"/>
                  </a:cubicBezTo>
                  <a:close/>
                  <a:moveTo>
                    <a:pt x="809956" y="12650105"/>
                  </a:moveTo>
                  <a:cubicBezTo>
                    <a:pt x="734107" y="12666344"/>
                    <a:pt x="659613" y="12675816"/>
                    <a:pt x="586473" y="12681229"/>
                  </a:cubicBezTo>
                  <a:cubicBezTo>
                    <a:pt x="624398" y="12606801"/>
                    <a:pt x="660968" y="12532372"/>
                    <a:pt x="690765" y="12455237"/>
                  </a:cubicBezTo>
                  <a:cubicBezTo>
                    <a:pt x="698892" y="12499894"/>
                    <a:pt x="713791" y="12543198"/>
                    <a:pt x="739525" y="12581089"/>
                  </a:cubicBezTo>
                  <a:cubicBezTo>
                    <a:pt x="753070" y="12601387"/>
                    <a:pt x="780158" y="12632513"/>
                    <a:pt x="809956" y="12650105"/>
                  </a:cubicBezTo>
                  <a:close/>
                  <a:moveTo>
                    <a:pt x="944046" y="12532372"/>
                  </a:moveTo>
                  <a:cubicBezTo>
                    <a:pt x="953527" y="12495835"/>
                    <a:pt x="954881" y="12459297"/>
                    <a:pt x="952173" y="12422760"/>
                  </a:cubicBezTo>
                  <a:cubicBezTo>
                    <a:pt x="968426" y="12451178"/>
                    <a:pt x="988742" y="12478243"/>
                    <a:pt x="1014477" y="12499894"/>
                  </a:cubicBezTo>
                  <a:cubicBezTo>
                    <a:pt x="1037502" y="12518840"/>
                    <a:pt x="1079490" y="12545905"/>
                    <a:pt x="1117414" y="12551318"/>
                  </a:cubicBezTo>
                  <a:cubicBezTo>
                    <a:pt x="1048338" y="12581089"/>
                    <a:pt x="976552" y="12606801"/>
                    <a:pt x="903413" y="12625746"/>
                  </a:cubicBezTo>
                  <a:cubicBezTo>
                    <a:pt x="925084" y="12597328"/>
                    <a:pt x="938628" y="12556731"/>
                    <a:pt x="944046" y="12532372"/>
                  </a:cubicBezTo>
                  <a:close/>
                  <a:moveTo>
                    <a:pt x="1003641" y="12453885"/>
                  </a:moveTo>
                  <a:cubicBezTo>
                    <a:pt x="971135" y="12415994"/>
                    <a:pt x="950818" y="12368630"/>
                    <a:pt x="935919" y="12321267"/>
                  </a:cubicBezTo>
                  <a:cubicBezTo>
                    <a:pt x="934565" y="12315854"/>
                    <a:pt x="933210" y="12311794"/>
                    <a:pt x="931856" y="12307735"/>
                  </a:cubicBezTo>
                  <a:cubicBezTo>
                    <a:pt x="1004996" y="12288789"/>
                    <a:pt x="1075427" y="12261724"/>
                    <a:pt x="1140440" y="12222480"/>
                  </a:cubicBezTo>
                  <a:cubicBezTo>
                    <a:pt x="1163465" y="12263077"/>
                    <a:pt x="1185137" y="12307735"/>
                    <a:pt x="1193263" y="12353744"/>
                  </a:cubicBezTo>
                  <a:cubicBezTo>
                    <a:pt x="1201390" y="12402461"/>
                    <a:pt x="1200035" y="12486362"/>
                    <a:pt x="1151275" y="12513427"/>
                  </a:cubicBezTo>
                  <a:cubicBezTo>
                    <a:pt x="1102516" y="12541845"/>
                    <a:pt x="1037502" y="12491775"/>
                    <a:pt x="1003641" y="12453885"/>
                  </a:cubicBezTo>
                  <a:close/>
                  <a:moveTo>
                    <a:pt x="1399138" y="11624347"/>
                  </a:moveTo>
                  <a:cubicBezTo>
                    <a:pt x="1376113" y="11796209"/>
                    <a:pt x="1297555" y="11949125"/>
                    <a:pt x="1181073" y="12064151"/>
                  </a:cubicBezTo>
                  <a:cubicBezTo>
                    <a:pt x="1065946" y="12179177"/>
                    <a:pt x="912894" y="12257664"/>
                    <a:pt x="740880" y="12282023"/>
                  </a:cubicBezTo>
                  <a:cubicBezTo>
                    <a:pt x="796412" y="12016788"/>
                    <a:pt x="739525" y="11736666"/>
                    <a:pt x="600018" y="11509322"/>
                  </a:cubicBezTo>
                  <a:cubicBezTo>
                    <a:pt x="583764" y="11482257"/>
                    <a:pt x="567511" y="11456545"/>
                    <a:pt x="548549" y="11432187"/>
                  </a:cubicBezTo>
                  <a:cubicBezTo>
                    <a:pt x="572929" y="11449779"/>
                    <a:pt x="598663" y="11467371"/>
                    <a:pt x="625752" y="11483610"/>
                  </a:cubicBezTo>
                  <a:cubicBezTo>
                    <a:pt x="854653" y="11624347"/>
                    <a:pt x="1133668" y="11679830"/>
                    <a:pt x="1399138" y="11624347"/>
                  </a:cubicBezTo>
                  <a:close/>
                  <a:moveTo>
                    <a:pt x="1221706" y="12411934"/>
                  </a:moveTo>
                  <a:cubicBezTo>
                    <a:pt x="1224415" y="12367277"/>
                    <a:pt x="1213580" y="12323973"/>
                    <a:pt x="1197326" y="12282023"/>
                  </a:cubicBezTo>
                  <a:cubicBezTo>
                    <a:pt x="1225770" y="12309087"/>
                    <a:pt x="1256922" y="12332093"/>
                    <a:pt x="1294846" y="12348332"/>
                  </a:cubicBezTo>
                  <a:cubicBezTo>
                    <a:pt x="1324644" y="12360510"/>
                    <a:pt x="1374758" y="12374043"/>
                    <a:pt x="1416746" y="12368630"/>
                  </a:cubicBezTo>
                  <a:cubicBezTo>
                    <a:pt x="1350378" y="12426820"/>
                    <a:pt x="1273175" y="12476890"/>
                    <a:pt x="1191909" y="12518840"/>
                  </a:cubicBezTo>
                  <a:cubicBezTo>
                    <a:pt x="1212225" y="12486362"/>
                    <a:pt x="1220352" y="12440352"/>
                    <a:pt x="1221706" y="12411934"/>
                  </a:cubicBezTo>
                  <a:close/>
                  <a:moveTo>
                    <a:pt x="1426227" y="12466063"/>
                  </a:moveTo>
                  <a:cubicBezTo>
                    <a:pt x="1454670" y="12443059"/>
                    <a:pt x="1483114" y="12418700"/>
                    <a:pt x="1508848" y="12391635"/>
                  </a:cubicBezTo>
                  <a:cubicBezTo>
                    <a:pt x="1535937" y="12364570"/>
                    <a:pt x="1560317" y="12337505"/>
                    <a:pt x="1583342" y="12309087"/>
                  </a:cubicBezTo>
                  <a:cubicBezTo>
                    <a:pt x="1583342" y="12309087"/>
                    <a:pt x="1583342" y="12309087"/>
                    <a:pt x="1583342" y="12309087"/>
                  </a:cubicBezTo>
                  <a:cubicBezTo>
                    <a:pt x="1741812" y="12397048"/>
                    <a:pt x="1901636" y="12487716"/>
                    <a:pt x="2041144" y="12604094"/>
                  </a:cubicBezTo>
                  <a:cubicBezTo>
                    <a:pt x="2165752" y="12706941"/>
                    <a:pt x="2412261" y="12951877"/>
                    <a:pt x="2240247" y="13123739"/>
                  </a:cubicBezTo>
                  <a:cubicBezTo>
                    <a:pt x="2068233" y="13295601"/>
                    <a:pt x="1824433" y="13049311"/>
                    <a:pt x="1720141" y="12924812"/>
                  </a:cubicBezTo>
                  <a:cubicBezTo>
                    <a:pt x="1605013" y="12784075"/>
                    <a:pt x="1514266" y="12624393"/>
                    <a:pt x="1426227" y="12466063"/>
                  </a:cubicBezTo>
                  <a:cubicBezTo>
                    <a:pt x="1426227" y="12466063"/>
                    <a:pt x="1426227" y="12466063"/>
                    <a:pt x="1426227" y="12466063"/>
                  </a:cubicBezTo>
                  <a:close/>
                  <a:moveTo>
                    <a:pt x="1427582" y="12310440"/>
                  </a:moveTo>
                  <a:cubicBezTo>
                    <a:pt x="1391012" y="12345625"/>
                    <a:pt x="1380176" y="12346978"/>
                    <a:pt x="1330062" y="12333446"/>
                  </a:cubicBezTo>
                  <a:cubicBezTo>
                    <a:pt x="1304327" y="12326679"/>
                    <a:pt x="1281302" y="12314501"/>
                    <a:pt x="1259631" y="12299615"/>
                  </a:cubicBezTo>
                  <a:cubicBezTo>
                    <a:pt x="1221706" y="12273904"/>
                    <a:pt x="1191909" y="12241425"/>
                    <a:pt x="1163465" y="12206241"/>
                  </a:cubicBezTo>
                  <a:cubicBezTo>
                    <a:pt x="1194618" y="12185943"/>
                    <a:pt x="1223061" y="12161584"/>
                    <a:pt x="1251504" y="12134519"/>
                  </a:cubicBezTo>
                  <a:cubicBezTo>
                    <a:pt x="1278593" y="12107454"/>
                    <a:pt x="1302973" y="12077683"/>
                    <a:pt x="1323290" y="12046558"/>
                  </a:cubicBezTo>
                  <a:cubicBezTo>
                    <a:pt x="1358505" y="12074977"/>
                    <a:pt x="1391012" y="12104748"/>
                    <a:pt x="1416746" y="12142639"/>
                  </a:cubicBezTo>
                  <a:cubicBezTo>
                    <a:pt x="1431645" y="12164290"/>
                    <a:pt x="1443835" y="12188649"/>
                    <a:pt x="1450607" y="12213008"/>
                  </a:cubicBezTo>
                  <a:cubicBezTo>
                    <a:pt x="1464151" y="12263077"/>
                    <a:pt x="1464151" y="12275256"/>
                    <a:pt x="1427582" y="12310440"/>
                  </a:cubicBezTo>
                  <a:close/>
                  <a:moveTo>
                    <a:pt x="1465506" y="12177823"/>
                  </a:moveTo>
                  <a:cubicBezTo>
                    <a:pt x="1450607" y="12141285"/>
                    <a:pt x="1426227" y="12108808"/>
                    <a:pt x="1399138" y="12080389"/>
                  </a:cubicBezTo>
                  <a:cubicBezTo>
                    <a:pt x="1439772" y="12096628"/>
                    <a:pt x="1483114" y="12107454"/>
                    <a:pt x="1529165" y="12104748"/>
                  </a:cubicBezTo>
                  <a:cubicBezTo>
                    <a:pt x="1558962" y="12103395"/>
                    <a:pt x="1603659" y="12093922"/>
                    <a:pt x="1634811" y="12074977"/>
                  </a:cubicBezTo>
                  <a:cubicBezTo>
                    <a:pt x="1592823" y="12156171"/>
                    <a:pt x="1542709" y="12231953"/>
                    <a:pt x="1484468" y="12299615"/>
                  </a:cubicBezTo>
                  <a:cubicBezTo>
                    <a:pt x="1489886" y="12257664"/>
                    <a:pt x="1477696" y="12207594"/>
                    <a:pt x="1465506" y="12177823"/>
                  </a:cubicBezTo>
                  <a:close/>
                  <a:moveTo>
                    <a:pt x="1470924" y="12076330"/>
                  </a:moveTo>
                  <a:cubicBezTo>
                    <a:pt x="1423518" y="12068211"/>
                    <a:pt x="1380176" y="12047912"/>
                    <a:pt x="1339543" y="12023554"/>
                  </a:cubicBezTo>
                  <a:cubicBezTo>
                    <a:pt x="1378822" y="11958598"/>
                    <a:pt x="1404556" y="11888230"/>
                    <a:pt x="1424873" y="11815154"/>
                  </a:cubicBezTo>
                  <a:cubicBezTo>
                    <a:pt x="1430290" y="11816507"/>
                    <a:pt x="1434354" y="11817861"/>
                    <a:pt x="1438417" y="11819214"/>
                  </a:cubicBezTo>
                  <a:cubicBezTo>
                    <a:pt x="1485823" y="11834100"/>
                    <a:pt x="1533228" y="11854399"/>
                    <a:pt x="1571152" y="11886876"/>
                  </a:cubicBezTo>
                  <a:cubicBezTo>
                    <a:pt x="1609077" y="11920707"/>
                    <a:pt x="1660546" y="11984309"/>
                    <a:pt x="1632102" y="12034380"/>
                  </a:cubicBezTo>
                  <a:cubicBezTo>
                    <a:pt x="1603659" y="12083096"/>
                    <a:pt x="1519684" y="12084450"/>
                    <a:pt x="1470924" y="12076330"/>
                  </a:cubicBezTo>
                  <a:close/>
                  <a:moveTo>
                    <a:pt x="1617203" y="11899055"/>
                  </a:moveTo>
                  <a:cubicBezTo>
                    <a:pt x="1595532" y="11873343"/>
                    <a:pt x="1568444" y="11853045"/>
                    <a:pt x="1540000" y="11836806"/>
                  </a:cubicBezTo>
                  <a:cubicBezTo>
                    <a:pt x="1576570" y="11839512"/>
                    <a:pt x="1613140" y="11838159"/>
                    <a:pt x="1649710" y="11828687"/>
                  </a:cubicBezTo>
                  <a:cubicBezTo>
                    <a:pt x="1674090" y="11823273"/>
                    <a:pt x="1714723" y="11809741"/>
                    <a:pt x="1744521" y="11788089"/>
                  </a:cubicBezTo>
                  <a:cubicBezTo>
                    <a:pt x="1725559" y="11861165"/>
                    <a:pt x="1699824" y="11932886"/>
                    <a:pt x="1670027" y="12001901"/>
                  </a:cubicBezTo>
                  <a:cubicBezTo>
                    <a:pt x="1663254" y="11964011"/>
                    <a:pt x="1636166" y="11920707"/>
                    <a:pt x="1617203" y="11899055"/>
                  </a:cubicBezTo>
                  <a:close/>
                  <a:moveTo>
                    <a:pt x="1442480" y="11793503"/>
                  </a:moveTo>
                  <a:cubicBezTo>
                    <a:pt x="1438417" y="11792149"/>
                    <a:pt x="1434354" y="11790796"/>
                    <a:pt x="1430290" y="11789442"/>
                  </a:cubicBezTo>
                  <a:cubicBezTo>
                    <a:pt x="1445189" y="11729900"/>
                    <a:pt x="1456025" y="11669004"/>
                    <a:pt x="1465506" y="11608108"/>
                  </a:cubicBezTo>
                  <a:cubicBezTo>
                    <a:pt x="1484468" y="11602695"/>
                    <a:pt x="1503430" y="11597283"/>
                    <a:pt x="1521038" y="11590516"/>
                  </a:cubicBezTo>
                  <a:cubicBezTo>
                    <a:pt x="1558962" y="11594576"/>
                    <a:pt x="1595532" y="11601342"/>
                    <a:pt x="1630748" y="11614875"/>
                  </a:cubicBezTo>
                  <a:cubicBezTo>
                    <a:pt x="1660546" y="11627053"/>
                    <a:pt x="1690343" y="11643292"/>
                    <a:pt x="1713369" y="11666298"/>
                  </a:cubicBezTo>
                  <a:cubicBezTo>
                    <a:pt x="1721495" y="11675770"/>
                    <a:pt x="1728268" y="11685243"/>
                    <a:pt x="1736394" y="11693362"/>
                  </a:cubicBezTo>
                  <a:cubicBezTo>
                    <a:pt x="1756711" y="11713661"/>
                    <a:pt x="1756711" y="11731253"/>
                    <a:pt x="1735040" y="11746139"/>
                  </a:cubicBezTo>
                  <a:cubicBezTo>
                    <a:pt x="1686280" y="11836806"/>
                    <a:pt x="1533228" y="11815154"/>
                    <a:pt x="1442480" y="11793503"/>
                  </a:cubicBezTo>
                  <a:close/>
                  <a:moveTo>
                    <a:pt x="1697115" y="11621641"/>
                  </a:moveTo>
                  <a:cubicBezTo>
                    <a:pt x="1659191" y="11595929"/>
                    <a:pt x="1615849" y="11582396"/>
                    <a:pt x="1571152" y="11572924"/>
                  </a:cubicBezTo>
                  <a:cubicBezTo>
                    <a:pt x="1648356" y="11543153"/>
                    <a:pt x="1722850" y="11506615"/>
                    <a:pt x="1797344" y="11468725"/>
                  </a:cubicBezTo>
                  <a:cubicBezTo>
                    <a:pt x="1791926" y="11541799"/>
                    <a:pt x="1782445" y="11616228"/>
                    <a:pt x="1766192" y="11692010"/>
                  </a:cubicBezTo>
                  <a:cubicBezTo>
                    <a:pt x="1749939" y="11663591"/>
                    <a:pt x="1718787" y="11636526"/>
                    <a:pt x="1697115" y="11621641"/>
                  </a:cubicBezTo>
                  <a:close/>
                  <a:moveTo>
                    <a:pt x="277661" y="13153511"/>
                  </a:moveTo>
                  <a:cubicBezTo>
                    <a:pt x="250572" y="13150804"/>
                    <a:pt x="224837" y="13148097"/>
                    <a:pt x="197749" y="13145391"/>
                  </a:cubicBezTo>
                  <a:cubicBezTo>
                    <a:pt x="235673" y="12930226"/>
                    <a:pt x="331838" y="12747538"/>
                    <a:pt x="433421" y="12555378"/>
                  </a:cubicBezTo>
                  <a:cubicBezTo>
                    <a:pt x="511979" y="12407874"/>
                    <a:pt x="581056" y="12253605"/>
                    <a:pt x="591891" y="12084450"/>
                  </a:cubicBezTo>
                  <a:cubicBezTo>
                    <a:pt x="610853" y="11775910"/>
                    <a:pt x="459156" y="11489023"/>
                    <a:pt x="231610" y="11290097"/>
                  </a:cubicBezTo>
                  <a:cubicBezTo>
                    <a:pt x="266825" y="11292803"/>
                    <a:pt x="300686" y="11295509"/>
                    <a:pt x="333193" y="11281977"/>
                  </a:cubicBezTo>
                  <a:cubicBezTo>
                    <a:pt x="428004" y="11360465"/>
                    <a:pt x="506561" y="11452486"/>
                    <a:pt x="566157" y="11552625"/>
                  </a:cubicBezTo>
                  <a:cubicBezTo>
                    <a:pt x="721917" y="11830040"/>
                    <a:pt x="725981" y="12173763"/>
                    <a:pt x="583764" y="12478243"/>
                  </a:cubicBezTo>
                  <a:cubicBezTo>
                    <a:pt x="487599" y="12682582"/>
                    <a:pt x="360282" y="12869330"/>
                    <a:pt x="296623" y="13087202"/>
                  </a:cubicBezTo>
                  <a:cubicBezTo>
                    <a:pt x="289851" y="13108853"/>
                    <a:pt x="284433" y="13130505"/>
                    <a:pt x="277661" y="13153511"/>
                  </a:cubicBezTo>
                  <a:cubicBezTo>
                    <a:pt x="277661" y="13153511"/>
                    <a:pt x="277661" y="13153511"/>
                    <a:pt x="277661" y="13153511"/>
                  </a:cubicBezTo>
                  <a:close/>
                  <a:moveTo>
                    <a:pt x="360282" y="13334845"/>
                  </a:moveTo>
                  <a:cubicBezTo>
                    <a:pt x="402269" y="13313193"/>
                    <a:pt x="437485" y="13375442"/>
                    <a:pt x="396851" y="13398447"/>
                  </a:cubicBezTo>
                  <a:cubicBezTo>
                    <a:pt x="356218" y="13422805"/>
                    <a:pt x="321003" y="13360557"/>
                    <a:pt x="360282" y="13334845"/>
                  </a:cubicBezTo>
                  <a:close/>
                  <a:moveTo>
                    <a:pt x="423940" y="13409273"/>
                  </a:moveTo>
                  <a:cubicBezTo>
                    <a:pt x="426649" y="13406566"/>
                    <a:pt x="429358" y="13402507"/>
                    <a:pt x="432067" y="13398447"/>
                  </a:cubicBezTo>
                  <a:cubicBezTo>
                    <a:pt x="433421" y="13403860"/>
                    <a:pt x="436130" y="13407920"/>
                    <a:pt x="437485" y="13413332"/>
                  </a:cubicBezTo>
                  <a:cubicBezTo>
                    <a:pt x="433421" y="13411980"/>
                    <a:pt x="428004" y="13409273"/>
                    <a:pt x="423940" y="13409273"/>
                  </a:cubicBezTo>
                  <a:close/>
                  <a:moveTo>
                    <a:pt x="339965" y="13535124"/>
                  </a:moveTo>
                  <a:cubicBezTo>
                    <a:pt x="321003" y="13501293"/>
                    <a:pt x="333193" y="13460696"/>
                    <a:pt x="365699" y="13440397"/>
                  </a:cubicBezTo>
                  <a:cubicBezTo>
                    <a:pt x="396851" y="13424159"/>
                    <a:pt x="436130" y="13430925"/>
                    <a:pt x="456447" y="13460696"/>
                  </a:cubicBezTo>
                  <a:cubicBezTo>
                    <a:pt x="460510" y="13468816"/>
                    <a:pt x="463219" y="13475582"/>
                    <a:pt x="467282" y="13482348"/>
                  </a:cubicBezTo>
                  <a:cubicBezTo>
                    <a:pt x="475409" y="13512120"/>
                    <a:pt x="461865" y="13544597"/>
                    <a:pt x="434776" y="13559483"/>
                  </a:cubicBezTo>
                  <a:cubicBezTo>
                    <a:pt x="402269" y="13578428"/>
                    <a:pt x="358927" y="13567602"/>
                    <a:pt x="339965" y="13535124"/>
                  </a:cubicBezTo>
                  <a:close/>
                  <a:moveTo>
                    <a:pt x="342674" y="13597374"/>
                  </a:moveTo>
                  <a:cubicBezTo>
                    <a:pt x="342674" y="13597374"/>
                    <a:pt x="342674" y="13596020"/>
                    <a:pt x="342674" y="13594667"/>
                  </a:cubicBezTo>
                  <a:cubicBezTo>
                    <a:pt x="342674" y="13594667"/>
                    <a:pt x="344028" y="13594667"/>
                    <a:pt x="344028" y="13596020"/>
                  </a:cubicBezTo>
                  <a:cubicBezTo>
                    <a:pt x="344028" y="13597374"/>
                    <a:pt x="344028" y="13597374"/>
                    <a:pt x="342674" y="13597374"/>
                  </a:cubicBezTo>
                  <a:cubicBezTo>
                    <a:pt x="342674" y="13597374"/>
                    <a:pt x="342674" y="13597374"/>
                    <a:pt x="342674" y="13597374"/>
                  </a:cubicBezTo>
                  <a:close/>
                  <a:moveTo>
                    <a:pt x="121900" y="13723225"/>
                  </a:moveTo>
                  <a:cubicBezTo>
                    <a:pt x="121900" y="13723225"/>
                    <a:pt x="123254" y="13723225"/>
                    <a:pt x="123254" y="13724578"/>
                  </a:cubicBezTo>
                  <a:cubicBezTo>
                    <a:pt x="123254" y="13724578"/>
                    <a:pt x="123254" y="13724578"/>
                    <a:pt x="123254" y="13724578"/>
                  </a:cubicBezTo>
                  <a:cubicBezTo>
                    <a:pt x="123254" y="13724578"/>
                    <a:pt x="121900" y="13724578"/>
                    <a:pt x="121900" y="13724578"/>
                  </a:cubicBezTo>
                  <a:cubicBezTo>
                    <a:pt x="121900" y="13724578"/>
                    <a:pt x="121900" y="13723225"/>
                    <a:pt x="121900" y="13723225"/>
                  </a:cubicBezTo>
                  <a:close/>
                  <a:moveTo>
                    <a:pt x="338610" y="13698867"/>
                  </a:moveTo>
                  <a:cubicBezTo>
                    <a:pt x="345383" y="13662329"/>
                    <a:pt x="368408" y="13629851"/>
                    <a:pt x="400915" y="13608200"/>
                  </a:cubicBezTo>
                  <a:cubicBezTo>
                    <a:pt x="451029" y="13582488"/>
                    <a:pt x="510625" y="13587901"/>
                    <a:pt x="551258" y="13624439"/>
                  </a:cubicBezTo>
                  <a:cubicBezTo>
                    <a:pt x="562093" y="13639324"/>
                    <a:pt x="572929" y="13654210"/>
                    <a:pt x="583764" y="13667743"/>
                  </a:cubicBezTo>
                  <a:cubicBezTo>
                    <a:pt x="609499" y="13727285"/>
                    <a:pt x="586473" y="13799006"/>
                    <a:pt x="529587" y="13831485"/>
                  </a:cubicBezTo>
                  <a:cubicBezTo>
                    <a:pt x="468637" y="13866668"/>
                    <a:pt x="388725" y="13845017"/>
                    <a:pt x="353509" y="13784121"/>
                  </a:cubicBezTo>
                  <a:cubicBezTo>
                    <a:pt x="352155" y="13780061"/>
                    <a:pt x="349446" y="13776002"/>
                    <a:pt x="348092" y="13771942"/>
                  </a:cubicBezTo>
                  <a:cubicBezTo>
                    <a:pt x="344028" y="13747583"/>
                    <a:pt x="341319" y="13723225"/>
                    <a:pt x="338610" y="13698867"/>
                  </a:cubicBezTo>
                  <a:close/>
                  <a:moveTo>
                    <a:pt x="65013" y="13968162"/>
                  </a:moveTo>
                  <a:cubicBezTo>
                    <a:pt x="56887" y="13949216"/>
                    <a:pt x="50114" y="13931625"/>
                    <a:pt x="40633" y="13914032"/>
                  </a:cubicBezTo>
                  <a:cubicBezTo>
                    <a:pt x="31152" y="13861255"/>
                    <a:pt x="56887" y="13808479"/>
                    <a:pt x="102938" y="13778708"/>
                  </a:cubicBezTo>
                  <a:cubicBezTo>
                    <a:pt x="139507" y="13759763"/>
                    <a:pt x="180141" y="13758409"/>
                    <a:pt x="214002" y="13771942"/>
                  </a:cubicBezTo>
                  <a:cubicBezTo>
                    <a:pt x="232964" y="13786828"/>
                    <a:pt x="253281" y="13801713"/>
                    <a:pt x="272243" y="13816599"/>
                  </a:cubicBezTo>
                  <a:cubicBezTo>
                    <a:pt x="274952" y="13819305"/>
                    <a:pt x="277661" y="13822012"/>
                    <a:pt x="279015" y="13826071"/>
                  </a:cubicBezTo>
                  <a:cubicBezTo>
                    <a:pt x="314230" y="13886967"/>
                    <a:pt x="292559" y="13966809"/>
                    <a:pt x="231610" y="14003346"/>
                  </a:cubicBezTo>
                  <a:cubicBezTo>
                    <a:pt x="176077" y="14035824"/>
                    <a:pt x="102938" y="14019585"/>
                    <a:pt x="65013" y="13968162"/>
                  </a:cubicBezTo>
                  <a:close/>
                  <a:moveTo>
                    <a:pt x="585119" y="13827425"/>
                  </a:moveTo>
                  <a:cubicBezTo>
                    <a:pt x="654195" y="13792240"/>
                    <a:pt x="739525" y="13809833"/>
                    <a:pt x="780158" y="13880201"/>
                  </a:cubicBezTo>
                  <a:cubicBezTo>
                    <a:pt x="819437" y="13947863"/>
                    <a:pt x="795057" y="14035824"/>
                    <a:pt x="727335" y="14075068"/>
                  </a:cubicBezTo>
                  <a:cubicBezTo>
                    <a:pt x="659613" y="14114312"/>
                    <a:pt x="571574" y="14089953"/>
                    <a:pt x="532296" y="14022291"/>
                  </a:cubicBezTo>
                  <a:cubicBezTo>
                    <a:pt x="491662" y="13953276"/>
                    <a:pt x="518751" y="13869376"/>
                    <a:pt x="585119" y="13827425"/>
                  </a:cubicBezTo>
                  <a:close/>
                  <a:moveTo>
                    <a:pt x="766614" y="14077774"/>
                  </a:moveTo>
                  <a:cubicBezTo>
                    <a:pt x="766614" y="14077774"/>
                    <a:pt x="766614" y="14079128"/>
                    <a:pt x="766614" y="14079128"/>
                  </a:cubicBezTo>
                  <a:cubicBezTo>
                    <a:pt x="766614" y="14079128"/>
                    <a:pt x="765260" y="14079128"/>
                    <a:pt x="765260" y="14079128"/>
                  </a:cubicBezTo>
                  <a:cubicBezTo>
                    <a:pt x="766614" y="14077774"/>
                    <a:pt x="766614" y="14077774"/>
                    <a:pt x="766614" y="14077774"/>
                  </a:cubicBezTo>
                  <a:close/>
                  <a:moveTo>
                    <a:pt x="65013" y="15099471"/>
                  </a:moveTo>
                  <a:cubicBezTo>
                    <a:pt x="63659" y="15100826"/>
                    <a:pt x="63659" y="15102179"/>
                    <a:pt x="62304" y="15102179"/>
                  </a:cubicBezTo>
                  <a:cubicBezTo>
                    <a:pt x="63659" y="15100826"/>
                    <a:pt x="63659" y="15099471"/>
                    <a:pt x="65013" y="15099471"/>
                  </a:cubicBezTo>
                  <a:cubicBezTo>
                    <a:pt x="65013" y="15099471"/>
                    <a:pt x="65013" y="15099471"/>
                    <a:pt x="65013" y="15099471"/>
                  </a:cubicBezTo>
                  <a:close/>
                  <a:moveTo>
                    <a:pt x="115128" y="14920844"/>
                  </a:moveTo>
                  <a:cubicBezTo>
                    <a:pt x="115128" y="14920844"/>
                    <a:pt x="115128" y="14920844"/>
                    <a:pt x="115128" y="14920844"/>
                  </a:cubicBezTo>
                  <a:cubicBezTo>
                    <a:pt x="115128" y="14920844"/>
                    <a:pt x="115128" y="14920844"/>
                    <a:pt x="115128" y="14920844"/>
                  </a:cubicBezTo>
                  <a:lnTo>
                    <a:pt x="115128" y="14920844"/>
                  </a:lnTo>
                  <a:close/>
                  <a:moveTo>
                    <a:pt x="192331" y="14904606"/>
                  </a:moveTo>
                  <a:cubicBezTo>
                    <a:pt x="144925" y="14931671"/>
                    <a:pt x="102938" y="14885660"/>
                    <a:pt x="109710" y="14843710"/>
                  </a:cubicBezTo>
                  <a:cubicBezTo>
                    <a:pt x="109710" y="14842355"/>
                    <a:pt x="109710" y="14841003"/>
                    <a:pt x="111064" y="14839650"/>
                  </a:cubicBezTo>
                  <a:cubicBezTo>
                    <a:pt x="113773" y="14826117"/>
                    <a:pt x="121900" y="14815291"/>
                    <a:pt x="135444" y="14805819"/>
                  </a:cubicBezTo>
                  <a:cubicBezTo>
                    <a:pt x="200457" y="14773340"/>
                    <a:pt x="255989" y="14868067"/>
                    <a:pt x="192331" y="14904606"/>
                  </a:cubicBezTo>
                  <a:close/>
                  <a:moveTo>
                    <a:pt x="297977" y="14651549"/>
                  </a:moveTo>
                  <a:cubicBezTo>
                    <a:pt x="321003" y="14690793"/>
                    <a:pt x="306104" y="14742217"/>
                    <a:pt x="266825" y="14765221"/>
                  </a:cubicBezTo>
                  <a:cubicBezTo>
                    <a:pt x="227546" y="14788226"/>
                    <a:pt x="176077" y="14773340"/>
                    <a:pt x="153052" y="14734096"/>
                  </a:cubicBezTo>
                  <a:cubicBezTo>
                    <a:pt x="130026" y="14693499"/>
                    <a:pt x="144925" y="14644783"/>
                    <a:pt x="184204" y="14620425"/>
                  </a:cubicBezTo>
                  <a:cubicBezTo>
                    <a:pt x="224837" y="14600127"/>
                    <a:pt x="274952" y="14610951"/>
                    <a:pt x="297977" y="14651549"/>
                  </a:cubicBezTo>
                  <a:close/>
                  <a:moveTo>
                    <a:pt x="293914" y="14608246"/>
                  </a:moveTo>
                  <a:cubicBezTo>
                    <a:pt x="292559" y="14606893"/>
                    <a:pt x="291205" y="14605538"/>
                    <a:pt x="289851" y="14605538"/>
                  </a:cubicBezTo>
                  <a:cubicBezTo>
                    <a:pt x="291205" y="14605538"/>
                    <a:pt x="292559" y="14605538"/>
                    <a:pt x="292559" y="14605538"/>
                  </a:cubicBezTo>
                  <a:cubicBezTo>
                    <a:pt x="293914" y="14606893"/>
                    <a:pt x="293914" y="14608246"/>
                    <a:pt x="293914" y="14608246"/>
                  </a:cubicBezTo>
                  <a:close/>
                  <a:moveTo>
                    <a:pt x="379244" y="14405259"/>
                  </a:moveTo>
                  <a:cubicBezTo>
                    <a:pt x="410396" y="14460742"/>
                    <a:pt x="391434" y="14533817"/>
                    <a:pt x="335902" y="14564941"/>
                  </a:cubicBezTo>
                  <a:cubicBezTo>
                    <a:pt x="280369" y="14597419"/>
                    <a:pt x="207230" y="14577120"/>
                    <a:pt x="176077" y="14521638"/>
                  </a:cubicBezTo>
                  <a:cubicBezTo>
                    <a:pt x="143571" y="14464802"/>
                    <a:pt x="165242" y="14395786"/>
                    <a:pt x="219420" y="14361955"/>
                  </a:cubicBezTo>
                  <a:cubicBezTo>
                    <a:pt x="276306" y="14333537"/>
                    <a:pt x="346737" y="14348422"/>
                    <a:pt x="379244" y="14405259"/>
                  </a:cubicBezTo>
                  <a:close/>
                  <a:moveTo>
                    <a:pt x="329129" y="14332184"/>
                  </a:moveTo>
                  <a:cubicBezTo>
                    <a:pt x="329129" y="14332184"/>
                    <a:pt x="327775" y="14332184"/>
                    <a:pt x="327775" y="14332184"/>
                  </a:cubicBezTo>
                  <a:cubicBezTo>
                    <a:pt x="329129" y="14332184"/>
                    <a:pt x="329129" y="14332184"/>
                    <a:pt x="330484" y="14330831"/>
                  </a:cubicBezTo>
                  <a:cubicBezTo>
                    <a:pt x="329129" y="14330831"/>
                    <a:pt x="329129" y="14330831"/>
                    <a:pt x="329129" y="14332184"/>
                  </a:cubicBezTo>
                  <a:close/>
                  <a:moveTo>
                    <a:pt x="425295" y="14245576"/>
                  </a:moveTo>
                  <a:cubicBezTo>
                    <a:pt x="423940" y="14245576"/>
                    <a:pt x="423940" y="14245576"/>
                    <a:pt x="425295" y="14245576"/>
                  </a:cubicBezTo>
                  <a:cubicBezTo>
                    <a:pt x="423940" y="14245576"/>
                    <a:pt x="423940" y="14245576"/>
                    <a:pt x="425295" y="14245576"/>
                  </a:cubicBezTo>
                  <a:cubicBezTo>
                    <a:pt x="425295" y="14245576"/>
                    <a:pt x="425295" y="14245576"/>
                    <a:pt x="425295" y="14245576"/>
                  </a:cubicBezTo>
                  <a:close/>
                  <a:moveTo>
                    <a:pt x="345383" y="14295647"/>
                  </a:moveTo>
                  <a:cubicBezTo>
                    <a:pt x="277661" y="14334890"/>
                    <a:pt x="189622" y="14310532"/>
                    <a:pt x="150343" y="14242870"/>
                  </a:cubicBezTo>
                  <a:cubicBezTo>
                    <a:pt x="109710" y="14173855"/>
                    <a:pt x="138153" y="14089953"/>
                    <a:pt x="203166" y="14048003"/>
                  </a:cubicBezTo>
                  <a:cubicBezTo>
                    <a:pt x="272243" y="14012819"/>
                    <a:pt x="357573" y="14030410"/>
                    <a:pt x="398206" y="14100780"/>
                  </a:cubicBezTo>
                  <a:cubicBezTo>
                    <a:pt x="436130" y="14167089"/>
                    <a:pt x="413105" y="14256403"/>
                    <a:pt x="345383" y="14295647"/>
                  </a:cubicBezTo>
                  <a:close/>
                  <a:moveTo>
                    <a:pt x="643360" y="14118371"/>
                  </a:moveTo>
                  <a:cubicBezTo>
                    <a:pt x="644714" y="14118371"/>
                    <a:pt x="644714" y="14118371"/>
                    <a:pt x="646069" y="14118371"/>
                  </a:cubicBezTo>
                  <a:cubicBezTo>
                    <a:pt x="646069" y="14118371"/>
                    <a:pt x="646069" y="14118371"/>
                    <a:pt x="644714" y="14118371"/>
                  </a:cubicBezTo>
                  <a:cubicBezTo>
                    <a:pt x="643360" y="14118371"/>
                    <a:pt x="643360" y="14118371"/>
                    <a:pt x="643360" y="14118371"/>
                  </a:cubicBezTo>
                  <a:close/>
                  <a:moveTo>
                    <a:pt x="805893" y="14160323"/>
                  </a:moveTo>
                  <a:cubicBezTo>
                    <a:pt x="773386" y="14103486"/>
                    <a:pt x="795057" y="14034471"/>
                    <a:pt x="849235" y="14000640"/>
                  </a:cubicBezTo>
                  <a:cubicBezTo>
                    <a:pt x="906122" y="13970869"/>
                    <a:pt x="976552" y="13985754"/>
                    <a:pt x="1009059" y="14043943"/>
                  </a:cubicBezTo>
                  <a:cubicBezTo>
                    <a:pt x="1040211" y="14099427"/>
                    <a:pt x="1021249" y="14172501"/>
                    <a:pt x="965717" y="14203626"/>
                  </a:cubicBezTo>
                  <a:cubicBezTo>
                    <a:pt x="910185" y="14234751"/>
                    <a:pt x="837045" y="14214453"/>
                    <a:pt x="805893" y="14160323"/>
                  </a:cubicBezTo>
                  <a:close/>
                  <a:moveTo>
                    <a:pt x="1023958" y="14183327"/>
                  </a:moveTo>
                  <a:cubicBezTo>
                    <a:pt x="1023958" y="14184680"/>
                    <a:pt x="1023958" y="14186033"/>
                    <a:pt x="1023958" y="14187388"/>
                  </a:cubicBezTo>
                  <a:cubicBezTo>
                    <a:pt x="1023958" y="14187388"/>
                    <a:pt x="1022603" y="14186033"/>
                    <a:pt x="1021249" y="14186033"/>
                  </a:cubicBezTo>
                  <a:cubicBezTo>
                    <a:pt x="1022603" y="14184680"/>
                    <a:pt x="1022603" y="14183327"/>
                    <a:pt x="1023958" y="14183327"/>
                  </a:cubicBezTo>
                  <a:close/>
                  <a:moveTo>
                    <a:pt x="1124187" y="14253695"/>
                  </a:moveTo>
                  <a:cubicBezTo>
                    <a:pt x="1098452" y="14250989"/>
                    <a:pt x="1072718" y="14237457"/>
                    <a:pt x="1059173" y="14213098"/>
                  </a:cubicBezTo>
                  <a:cubicBezTo>
                    <a:pt x="1036148" y="14172501"/>
                    <a:pt x="1051047" y="14123784"/>
                    <a:pt x="1090326" y="14099427"/>
                  </a:cubicBezTo>
                  <a:cubicBezTo>
                    <a:pt x="1130959" y="14079128"/>
                    <a:pt x="1181073" y="14088600"/>
                    <a:pt x="1204099" y="14130551"/>
                  </a:cubicBezTo>
                  <a:cubicBezTo>
                    <a:pt x="1227124" y="14169795"/>
                    <a:pt x="1212225" y="14221219"/>
                    <a:pt x="1172947" y="14244223"/>
                  </a:cubicBezTo>
                  <a:cubicBezTo>
                    <a:pt x="1159402" y="14252342"/>
                    <a:pt x="1143149" y="14255050"/>
                    <a:pt x="1128250" y="14255050"/>
                  </a:cubicBezTo>
                  <a:cubicBezTo>
                    <a:pt x="1126896" y="14253695"/>
                    <a:pt x="1125541" y="14253695"/>
                    <a:pt x="1124187" y="14253695"/>
                  </a:cubicBezTo>
                  <a:close/>
                  <a:moveTo>
                    <a:pt x="1384239" y="14188741"/>
                  </a:moveTo>
                  <a:cubicBezTo>
                    <a:pt x="1384239" y="14188741"/>
                    <a:pt x="1384239" y="14188741"/>
                    <a:pt x="1384239" y="14188741"/>
                  </a:cubicBezTo>
                  <a:lnTo>
                    <a:pt x="1384239" y="14188741"/>
                  </a:lnTo>
                  <a:cubicBezTo>
                    <a:pt x="1384239" y="14188741"/>
                    <a:pt x="1384239" y="14188741"/>
                    <a:pt x="1384239" y="14188741"/>
                  </a:cubicBezTo>
                  <a:close/>
                  <a:moveTo>
                    <a:pt x="1331416" y="14246929"/>
                  </a:moveTo>
                  <a:cubicBezTo>
                    <a:pt x="1267757" y="14283468"/>
                    <a:pt x="1213580" y="14187388"/>
                    <a:pt x="1274530" y="14148143"/>
                  </a:cubicBezTo>
                  <a:cubicBezTo>
                    <a:pt x="1289429" y="14140024"/>
                    <a:pt x="1302973" y="14140024"/>
                    <a:pt x="1316517" y="14144083"/>
                  </a:cubicBezTo>
                  <a:cubicBezTo>
                    <a:pt x="1317872" y="14144083"/>
                    <a:pt x="1319226" y="14145436"/>
                    <a:pt x="1320581" y="14145436"/>
                  </a:cubicBezTo>
                  <a:cubicBezTo>
                    <a:pt x="1359859" y="14160323"/>
                    <a:pt x="1378822" y="14219864"/>
                    <a:pt x="1331416" y="14246929"/>
                  </a:cubicBezTo>
                  <a:close/>
                  <a:moveTo>
                    <a:pt x="3269622" y="12869330"/>
                  </a:moveTo>
                  <a:cubicBezTo>
                    <a:pt x="3172103" y="13298307"/>
                    <a:pt x="3075937" y="13773295"/>
                    <a:pt x="3291293" y="14172501"/>
                  </a:cubicBezTo>
                  <a:cubicBezTo>
                    <a:pt x="2891733" y="13957337"/>
                    <a:pt x="2416324" y="14053416"/>
                    <a:pt x="1986966" y="14150849"/>
                  </a:cubicBezTo>
                  <a:cubicBezTo>
                    <a:pt x="1609077" y="14188741"/>
                    <a:pt x="1213580" y="14112959"/>
                    <a:pt x="899349" y="13893733"/>
                  </a:cubicBezTo>
                  <a:cubicBezTo>
                    <a:pt x="597309" y="13682628"/>
                    <a:pt x="383307" y="13360557"/>
                    <a:pt x="437485" y="12984355"/>
                  </a:cubicBezTo>
                  <a:cubicBezTo>
                    <a:pt x="441548" y="12974883"/>
                    <a:pt x="444257" y="12966763"/>
                    <a:pt x="448320" y="12957291"/>
                  </a:cubicBezTo>
                  <a:cubicBezTo>
                    <a:pt x="480827" y="12881509"/>
                    <a:pt x="520106" y="12808434"/>
                    <a:pt x="558030" y="12734006"/>
                  </a:cubicBezTo>
                  <a:cubicBezTo>
                    <a:pt x="559384" y="12734006"/>
                    <a:pt x="559384" y="12734006"/>
                    <a:pt x="560739" y="12734006"/>
                  </a:cubicBezTo>
                  <a:cubicBezTo>
                    <a:pt x="616271" y="12736712"/>
                    <a:pt x="671803" y="12736712"/>
                    <a:pt x="725981" y="12732652"/>
                  </a:cubicBezTo>
                  <a:cubicBezTo>
                    <a:pt x="732753" y="12769190"/>
                    <a:pt x="739525" y="12805727"/>
                    <a:pt x="747652" y="12842265"/>
                  </a:cubicBezTo>
                  <a:cubicBezTo>
                    <a:pt x="707019" y="12886922"/>
                    <a:pt x="665031" y="12930226"/>
                    <a:pt x="624398" y="12974883"/>
                  </a:cubicBezTo>
                  <a:cubicBezTo>
                    <a:pt x="617625" y="12980295"/>
                    <a:pt x="620334" y="12988415"/>
                    <a:pt x="624398" y="12992475"/>
                  </a:cubicBezTo>
                  <a:cubicBezTo>
                    <a:pt x="628461" y="12997888"/>
                    <a:pt x="636588" y="12999241"/>
                    <a:pt x="642005" y="12992475"/>
                  </a:cubicBezTo>
                  <a:cubicBezTo>
                    <a:pt x="669094" y="12966763"/>
                    <a:pt x="717854" y="12905867"/>
                    <a:pt x="755779" y="12888275"/>
                  </a:cubicBezTo>
                  <a:cubicBezTo>
                    <a:pt x="763905" y="12928872"/>
                    <a:pt x="772032" y="12968116"/>
                    <a:pt x="778804" y="13008714"/>
                  </a:cubicBezTo>
                  <a:cubicBezTo>
                    <a:pt x="738171" y="13053370"/>
                    <a:pt x="696183" y="13096674"/>
                    <a:pt x="655550" y="13139978"/>
                  </a:cubicBezTo>
                  <a:cubicBezTo>
                    <a:pt x="648778" y="13145391"/>
                    <a:pt x="651486" y="13153511"/>
                    <a:pt x="655550" y="13157570"/>
                  </a:cubicBezTo>
                  <a:cubicBezTo>
                    <a:pt x="659613" y="13162983"/>
                    <a:pt x="667740" y="13164336"/>
                    <a:pt x="673158" y="13157570"/>
                  </a:cubicBezTo>
                  <a:cubicBezTo>
                    <a:pt x="701601" y="13131858"/>
                    <a:pt x="747652" y="13073669"/>
                    <a:pt x="786931" y="13057430"/>
                  </a:cubicBezTo>
                  <a:cubicBezTo>
                    <a:pt x="795057" y="13096674"/>
                    <a:pt x="801829" y="13135918"/>
                    <a:pt x="809956" y="13173809"/>
                  </a:cubicBezTo>
                  <a:cubicBezTo>
                    <a:pt x="769323" y="13217112"/>
                    <a:pt x="727335" y="13261770"/>
                    <a:pt x="686702" y="13306427"/>
                  </a:cubicBezTo>
                  <a:cubicBezTo>
                    <a:pt x="681284" y="13311839"/>
                    <a:pt x="682639" y="13319959"/>
                    <a:pt x="686702" y="13324019"/>
                  </a:cubicBezTo>
                  <a:cubicBezTo>
                    <a:pt x="690765" y="13329432"/>
                    <a:pt x="698892" y="13330785"/>
                    <a:pt x="704310" y="13324019"/>
                  </a:cubicBezTo>
                  <a:cubicBezTo>
                    <a:pt x="723272" y="13305073"/>
                    <a:pt x="743589" y="13286128"/>
                    <a:pt x="762551" y="13267183"/>
                  </a:cubicBezTo>
                  <a:cubicBezTo>
                    <a:pt x="777450" y="13253650"/>
                    <a:pt x="797766" y="13226585"/>
                    <a:pt x="816728" y="13215759"/>
                  </a:cubicBezTo>
                  <a:cubicBezTo>
                    <a:pt x="824855" y="13257710"/>
                    <a:pt x="832982" y="13299661"/>
                    <a:pt x="841108" y="13341611"/>
                  </a:cubicBezTo>
                  <a:cubicBezTo>
                    <a:pt x="777450" y="13363263"/>
                    <a:pt x="734107" y="13425512"/>
                    <a:pt x="747652" y="13494527"/>
                  </a:cubicBezTo>
                  <a:cubicBezTo>
                    <a:pt x="761196" y="13564896"/>
                    <a:pt x="832982" y="13613613"/>
                    <a:pt x="904767" y="13598727"/>
                  </a:cubicBezTo>
                  <a:cubicBezTo>
                    <a:pt x="973844" y="13585194"/>
                    <a:pt x="1019895" y="13517532"/>
                    <a:pt x="1009059" y="13448517"/>
                  </a:cubicBezTo>
                  <a:cubicBezTo>
                    <a:pt x="998224" y="13376796"/>
                    <a:pt x="934565" y="13333492"/>
                    <a:pt x="865488" y="13336198"/>
                  </a:cubicBezTo>
                  <a:cubicBezTo>
                    <a:pt x="857362" y="13294247"/>
                    <a:pt x="849235" y="13252297"/>
                    <a:pt x="841108" y="13210346"/>
                  </a:cubicBezTo>
                  <a:cubicBezTo>
                    <a:pt x="861425" y="13213053"/>
                    <a:pt x="884450" y="13226585"/>
                    <a:pt x="902058" y="13234705"/>
                  </a:cubicBezTo>
                  <a:cubicBezTo>
                    <a:pt x="930501" y="13245531"/>
                    <a:pt x="957590" y="13257710"/>
                    <a:pt x="986034" y="13268536"/>
                  </a:cubicBezTo>
                  <a:cubicBezTo>
                    <a:pt x="992806" y="13271242"/>
                    <a:pt x="998224" y="13267183"/>
                    <a:pt x="1000932" y="13261770"/>
                  </a:cubicBezTo>
                  <a:cubicBezTo>
                    <a:pt x="1003641" y="13256357"/>
                    <a:pt x="1003641" y="13248238"/>
                    <a:pt x="996869" y="13245531"/>
                  </a:cubicBezTo>
                  <a:cubicBezTo>
                    <a:pt x="942691" y="13219819"/>
                    <a:pt x="888514" y="13194108"/>
                    <a:pt x="834336" y="13168396"/>
                  </a:cubicBezTo>
                  <a:cubicBezTo>
                    <a:pt x="826209" y="13129152"/>
                    <a:pt x="819437" y="13089908"/>
                    <a:pt x="811311" y="13050664"/>
                  </a:cubicBezTo>
                  <a:cubicBezTo>
                    <a:pt x="854653" y="13052018"/>
                    <a:pt x="918312" y="13088554"/>
                    <a:pt x="954881" y="13102087"/>
                  </a:cubicBezTo>
                  <a:cubicBezTo>
                    <a:pt x="961654" y="13104793"/>
                    <a:pt x="967071" y="13100734"/>
                    <a:pt x="969780" y="13095321"/>
                  </a:cubicBezTo>
                  <a:cubicBezTo>
                    <a:pt x="969780" y="13095321"/>
                    <a:pt x="969780" y="13095321"/>
                    <a:pt x="969780" y="13095321"/>
                  </a:cubicBezTo>
                  <a:cubicBezTo>
                    <a:pt x="969780" y="13095321"/>
                    <a:pt x="969780" y="13095321"/>
                    <a:pt x="969780" y="13095321"/>
                  </a:cubicBezTo>
                  <a:cubicBezTo>
                    <a:pt x="972489" y="13089908"/>
                    <a:pt x="971135" y="13083142"/>
                    <a:pt x="964363" y="13080435"/>
                  </a:cubicBezTo>
                  <a:cubicBezTo>
                    <a:pt x="910185" y="13054723"/>
                    <a:pt x="856007" y="13029012"/>
                    <a:pt x="801829" y="13003300"/>
                  </a:cubicBezTo>
                  <a:cubicBezTo>
                    <a:pt x="793703" y="12962703"/>
                    <a:pt x="785576" y="12922106"/>
                    <a:pt x="778804" y="12882862"/>
                  </a:cubicBezTo>
                  <a:cubicBezTo>
                    <a:pt x="799121" y="12885568"/>
                    <a:pt x="822146" y="12899101"/>
                    <a:pt x="839754" y="12904514"/>
                  </a:cubicBezTo>
                  <a:cubicBezTo>
                    <a:pt x="868197" y="12915340"/>
                    <a:pt x="895286" y="12926165"/>
                    <a:pt x="923729" y="12936992"/>
                  </a:cubicBezTo>
                  <a:cubicBezTo>
                    <a:pt x="930501" y="12939698"/>
                    <a:pt x="935919" y="12935638"/>
                    <a:pt x="938628" y="12930226"/>
                  </a:cubicBezTo>
                  <a:cubicBezTo>
                    <a:pt x="938628" y="12930226"/>
                    <a:pt x="938628" y="12930226"/>
                    <a:pt x="938628" y="12928872"/>
                  </a:cubicBezTo>
                  <a:cubicBezTo>
                    <a:pt x="938628" y="12928872"/>
                    <a:pt x="938628" y="12928872"/>
                    <a:pt x="938628" y="12928872"/>
                  </a:cubicBezTo>
                  <a:cubicBezTo>
                    <a:pt x="941337" y="12923460"/>
                    <a:pt x="941337" y="12916693"/>
                    <a:pt x="933210" y="12913987"/>
                  </a:cubicBezTo>
                  <a:cubicBezTo>
                    <a:pt x="879033" y="12888275"/>
                    <a:pt x="824855" y="12862564"/>
                    <a:pt x="770677" y="12836852"/>
                  </a:cubicBezTo>
                  <a:cubicBezTo>
                    <a:pt x="763905" y="12801668"/>
                    <a:pt x="757133" y="12765130"/>
                    <a:pt x="750361" y="12729945"/>
                  </a:cubicBezTo>
                  <a:cubicBezTo>
                    <a:pt x="862779" y="12720473"/>
                    <a:pt x="973844" y="12696114"/>
                    <a:pt x="1079490" y="12658224"/>
                  </a:cubicBezTo>
                  <a:cubicBezTo>
                    <a:pt x="1094389" y="12690702"/>
                    <a:pt x="1107933" y="12721826"/>
                    <a:pt x="1122832" y="12754304"/>
                  </a:cubicBezTo>
                  <a:cubicBezTo>
                    <a:pt x="1093035" y="12807080"/>
                    <a:pt x="1061882" y="12858503"/>
                    <a:pt x="1032085" y="12911280"/>
                  </a:cubicBezTo>
                  <a:cubicBezTo>
                    <a:pt x="1028021" y="12918046"/>
                    <a:pt x="1030730" y="12924812"/>
                    <a:pt x="1036148" y="12927519"/>
                  </a:cubicBezTo>
                  <a:cubicBezTo>
                    <a:pt x="1041566" y="12931579"/>
                    <a:pt x="1049692" y="12931579"/>
                    <a:pt x="1053756" y="12923460"/>
                  </a:cubicBezTo>
                  <a:cubicBezTo>
                    <a:pt x="1068655" y="12901807"/>
                    <a:pt x="1083553" y="12878802"/>
                    <a:pt x="1098452" y="12857150"/>
                  </a:cubicBezTo>
                  <a:cubicBezTo>
                    <a:pt x="1109288" y="12840911"/>
                    <a:pt x="1124187" y="12811140"/>
                    <a:pt x="1140440" y="12796255"/>
                  </a:cubicBezTo>
                  <a:cubicBezTo>
                    <a:pt x="1156693" y="12834145"/>
                    <a:pt x="1174301" y="12870683"/>
                    <a:pt x="1190554" y="12908573"/>
                  </a:cubicBezTo>
                  <a:cubicBezTo>
                    <a:pt x="1160757" y="12961350"/>
                    <a:pt x="1129604" y="13012773"/>
                    <a:pt x="1099807" y="13065550"/>
                  </a:cubicBezTo>
                  <a:cubicBezTo>
                    <a:pt x="1094389" y="13072316"/>
                    <a:pt x="1098452" y="13079082"/>
                    <a:pt x="1103870" y="13081788"/>
                  </a:cubicBezTo>
                  <a:cubicBezTo>
                    <a:pt x="1109288" y="13085849"/>
                    <a:pt x="1117414" y="13085849"/>
                    <a:pt x="1121478" y="13077729"/>
                  </a:cubicBezTo>
                  <a:cubicBezTo>
                    <a:pt x="1136377" y="13056077"/>
                    <a:pt x="1151275" y="13034425"/>
                    <a:pt x="1167529" y="13012773"/>
                  </a:cubicBezTo>
                  <a:cubicBezTo>
                    <a:pt x="1179719" y="12996534"/>
                    <a:pt x="1193263" y="12968116"/>
                    <a:pt x="1210871" y="12954584"/>
                  </a:cubicBezTo>
                  <a:cubicBezTo>
                    <a:pt x="1227124" y="12991122"/>
                    <a:pt x="1243378" y="13027659"/>
                    <a:pt x="1259631" y="13064196"/>
                  </a:cubicBezTo>
                  <a:cubicBezTo>
                    <a:pt x="1229833" y="13116973"/>
                    <a:pt x="1200035" y="13168396"/>
                    <a:pt x="1170238" y="13221173"/>
                  </a:cubicBezTo>
                  <a:cubicBezTo>
                    <a:pt x="1166174" y="13227939"/>
                    <a:pt x="1168883" y="13234705"/>
                    <a:pt x="1174301" y="13237411"/>
                  </a:cubicBezTo>
                  <a:cubicBezTo>
                    <a:pt x="1179719" y="13241471"/>
                    <a:pt x="1187845" y="13240118"/>
                    <a:pt x="1191909" y="13233351"/>
                  </a:cubicBezTo>
                  <a:cubicBezTo>
                    <a:pt x="1206808" y="13210346"/>
                    <a:pt x="1221706" y="13188695"/>
                    <a:pt x="1236605" y="13165689"/>
                  </a:cubicBezTo>
                  <a:cubicBezTo>
                    <a:pt x="1247441" y="13149450"/>
                    <a:pt x="1260985" y="13118326"/>
                    <a:pt x="1278593" y="13103441"/>
                  </a:cubicBezTo>
                  <a:cubicBezTo>
                    <a:pt x="1296201" y="13142684"/>
                    <a:pt x="1313808" y="13181928"/>
                    <a:pt x="1331416" y="13221173"/>
                  </a:cubicBezTo>
                  <a:cubicBezTo>
                    <a:pt x="1273175" y="13256357"/>
                    <a:pt x="1246086" y="13328078"/>
                    <a:pt x="1275884" y="13391681"/>
                  </a:cubicBezTo>
                  <a:cubicBezTo>
                    <a:pt x="1305682" y="13456636"/>
                    <a:pt x="1385594" y="13486408"/>
                    <a:pt x="1450607" y="13457990"/>
                  </a:cubicBezTo>
                  <a:cubicBezTo>
                    <a:pt x="1515620" y="13428219"/>
                    <a:pt x="1546772" y="13349731"/>
                    <a:pt x="1518329" y="13284774"/>
                  </a:cubicBezTo>
                  <a:cubicBezTo>
                    <a:pt x="1491240" y="13219819"/>
                    <a:pt x="1419455" y="13192754"/>
                    <a:pt x="1354442" y="13211700"/>
                  </a:cubicBezTo>
                  <a:cubicBezTo>
                    <a:pt x="1336834" y="13172456"/>
                    <a:pt x="1319226" y="13133212"/>
                    <a:pt x="1301618" y="13095321"/>
                  </a:cubicBezTo>
                  <a:cubicBezTo>
                    <a:pt x="1320581" y="13093968"/>
                    <a:pt x="1346315" y="13102087"/>
                    <a:pt x="1363923" y="13104793"/>
                  </a:cubicBezTo>
                  <a:cubicBezTo>
                    <a:pt x="1393721" y="13110207"/>
                    <a:pt x="1423518" y="13114266"/>
                    <a:pt x="1453316" y="13118326"/>
                  </a:cubicBezTo>
                  <a:cubicBezTo>
                    <a:pt x="1462797" y="13119680"/>
                    <a:pt x="1468215" y="13112913"/>
                    <a:pt x="1469569" y="13106147"/>
                  </a:cubicBezTo>
                  <a:cubicBezTo>
                    <a:pt x="1470924" y="13100734"/>
                    <a:pt x="1468215" y="13095321"/>
                    <a:pt x="1460088" y="13093968"/>
                  </a:cubicBezTo>
                  <a:cubicBezTo>
                    <a:pt x="1401847" y="13081788"/>
                    <a:pt x="1342252" y="13068256"/>
                    <a:pt x="1284011" y="13056077"/>
                  </a:cubicBezTo>
                  <a:cubicBezTo>
                    <a:pt x="1267757" y="13019539"/>
                    <a:pt x="1251504" y="12983002"/>
                    <a:pt x="1235251" y="12946464"/>
                  </a:cubicBezTo>
                  <a:cubicBezTo>
                    <a:pt x="1255568" y="12943758"/>
                    <a:pt x="1281302" y="12951877"/>
                    <a:pt x="1298910" y="12953230"/>
                  </a:cubicBezTo>
                  <a:cubicBezTo>
                    <a:pt x="1328707" y="12955937"/>
                    <a:pt x="1357151" y="12959996"/>
                    <a:pt x="1386948" y="12964057"/>
                  </a:cubicBezTo>
                  <a:cubicBezTo>
                    <a:pt x="1395075" y="12965410"/>
                    <a:pt x="1397784" y="12959996"/>
                    <a:pt x="1399138" y="12954584"/>
                  </a:cubicBezTo>
                  <a:cubicBezTo>
                    <a:pt x="1400493" y="12947818"/>
                    <a:pt x="1399138" y="12941052"/>
                    <a:pt x="1391012" y="12939698"/>
                  </a:cubicBezTo>
                  <a:cubicBezTo>
                    <a:pt x="1332771" y="12927519"/>
                    <a:pt x="1273175" y="12913987"/>
                    <a:pt x="1214934" y="12901807"/>
                  </a:cubicBezTo>
                  <a:cubicBezTo>
                    <a:pt x="1198681" y="12863917"/>
                    <a:pt x="1181073" y="12826026"/>
                    <a:pt x="1164820" y="12788135"/>
                  </a:cubicBezTo>
                  <a:cubicBezTo>
                    <a:pt x="1179719" y="12788135"/>
                    <a:pt x="1197326" y="12792195"/>
                    <a:pt x="1210871" y="12793548"/>
                  </a:cubicBezTo>
                  <a:cubicBezTo>
                    <a:pt x="1246086" y="12797607"/>
                    <a:pt x="1279947" y="12803021"/>
                    <a:pt x="1315163" y="12807080"/>
                  </a:cubicBezTo>
                  <a:cubicBezTo>
                    <a:pt x="1324644" y="12809787"/>
                    <a:pt x="1331416" y="12800314"/>
                    <a:pt x="1331416" y="12792195"/>
                  </a:cubicBezTo>
                  <a:cubicBezTo>
                    <a:pt x="1331416" y="12786782"/>
                    <a:pt x="1328707" y="12782722"/>
                    <a:pt x="1321935" y="12781369"/>
                  </a:cubicBezTo>
                  <a:cubicBezTo>
                    <a:pt x="1263694" y="12769190"/>
                    <a:pt x="1204099" y="12755657"/>
                    <a:pt x="1145858" y="12743478"/>
                  </a:cubicBezTo>
                  <a:cubicBezTo>
                    <a:pt x="1132313" y="12711000"/>
                    <a:pt x="1117414" y="12679876"/>
                    <a:pt x="1103870" y="12647398"/>
                  </a:cubicBezTo>
                  <a:cubicBezTo>
                    <a:pt x="1204099" y="12609507"/>
                    <a:pt x="1298910" y="12558084"/>
                    <a:pt x="1384239" y="12493128"/>
                  </a:cubicBezTo>
                  <a:cubicBezTo>
                    <a:pt x="1500721" y="12701528"/>
                    <a:pt x="1622621" y="12915340"/>
                    <a:pt x="1800053" y="13079082"/>
                  </a:cubicBezTo>
                  <a:cubicBezTo>
                    <a:pt x="1919244" y="13190048"/>
                    <a:pt x="2135955" y="13296954"/>
                    <a:pt x="2276817" y="13154864"/>
                  </a:cubicBezTo>
                  <a:cubicBezTo>
                    <a:pt x="2417679" y="13014126"/>
                    <a:pt x="2310678" y="12797607"/>
                    <a:pt x="2200968" y="12678522"/>
                  </a:cubicBezTo>
                  <a:cubicBezTo>
                    <a:pt x="2037080" y="12501248"/>
                    <a:pt x="1823079" y="12379456"/>
                    <a:pt x="1614495" y="12263077"/>
                  </a:cubicBezTo>
                  <a:cubicBezTo>
                    <a:pt x="1679508" y="12176470"/>
                    <a:pt x="1730976" y="12081743"/>
                    <a:pt x="1768901" y="11982957"/>
                  </a:cubicBezTo>
                  <a:cubicBezTo>
                    <a:pt x="1801408" y="11996489"/>
                    <a:pt x="1832560" y="12011374"/>
                    <a:pt x="1865066" y="12024907"/>
                  </a:cubicBezTo>
                  <a:cubicBezTo>
                    <a:pt x="1877256" y="12083096"/>
                    <a:pt x="1889446" y="12142639"/>
                    <a:pt x="1902991" y="12200828"/>
                  </a:cubicBezTo>
                  <a:cubicBezTo>
                    <a:pt x="1904345" y="12207594"/>
                    <a:pt x="1908408" y="12210301"/>
                    <a:pt x="1913826" y="12210301"/>
                  </a:cubicBezTo>
                  <a:cubicBezTo>
                    <a:pt x="1921953" y="12210301"/>
                    <a:pt x="1930080" y="12204888"/>
                    <a:pt x="1928725" y="12194062"/>
                  </a:cubicBezTo>
                  <a:cubicBezTo>
                    <a:pt x="1923307" y="12158878"/>
                    <a:pt x="1919244" y="12125047"/>
                    <a:pt x="1915181" y="12089862"/>
                  </a:cubicBezTo>
                  <a:cubicBezTo>
                    <a:pt x="1913826" y="12076330"/>
                    <a:pt x="1908408" y="12058738"/>
                    <a:pt x="1909763" y="12043852"/>
                  </a:cubicBezTo>
                  <a:cubicBezTo>
                    <a:pt x="1947687" y="12060091"/>
                    <a:pt x="1985612" y="12077683"/>
                    <a:pt x="2023536" y="12093922"/>
                  </a:cubicBezTo>
                  <a:cubicBezTo>
                    <a:pt x="2035726" y="12152112"/>
                    <a:pt x="2047916" y="12211654"/>
                    <a:pt x="2061460" y="12269843"/>
                  </a:cubicBezTo>
                  <a:cubicBezTo>
                    <a:pt x="2062815" y="12277963"/>
                    <a:pt x="2070941" y="12280670"/>
                    <a:pt x="2076359" y="12277963"/>
                  </a:cubicBezTo>
                  <a:cubicBezTo>
                    <a:pt x="2081777" y="12277963"/>
                    <a:pt x="2087195" y="12273904"/>
                    <a:pt x="2085840" y="12265784"/>
                  </a:cubicBezTo>
                  <a:cubicBezTo>
                    <a:pt x="2081777" y="12236012"/>
                    <a:pt x="2079068" y="12207594"/>
                    <a:pt x="2075005" y="12177823"/>
                  </a:cubicBezTo>
                  <a:cubicBezTo>
                    <a:pt x="2072296" y="12158878"/>
                    <a:pt x="2065524" y="12133166"/>
                    <a:pt x="2068233" y="12114220"/>
                  </a:cubicBezTo>
                  <a:cubicBezTo>
                    <a:pt x="2104802" y="12130459"/>
                    <a:pt x="2141372" y="12146698"/>
                    <a:pt x="2177942" y="12162938"/>
                  </a:cubicBezTo>
                  <a:cubicBezTo>
                    <a:pt x="2190132" y="12221127"/>
                    <a:pt x="2202322" y="12280670"/>
                    <a:pt x="2215867" y="12338859"/>
                  </a:cubicBezTo>
                  <a:cubicBezTo>
                    <a:pt x="2217221" y="12345625"/>
                    <a:pt x="2222639" y="12348332"/>
                    <a:pt x="2228057" y="12348332"/>
                  </a:cubicBezTo>
                  <a:cubicBezTo>
                    <a:pt x="2234829" y="12346978"/>
                    <a:pt x="2241601" y="12341566"/>
                    <a:pt x="2240247" y="12332093"/>
                  </a:cubicBezTo>
                  <a:cubicBezTo>
                    <a:pt x="2234829" y="12302321"/>
                    <a:pt x="2230766" y="12272550"/>
                    <a:pt x="2226702" y="12242778"/>
                  </a:cubicBezTo>
                  <a:cubicBezTo>
                    <a:pt x="2223993" y="12225186"/>
                    <a:pt x="2215867" y="12200828"/>
                    <a:pt x="2217221" y="12180530"/>
                  </a:cubicBezTo>
                  <a:cubicBezTo>
                    <a:pt x="2256500" y="12198121"/>
                    <a:pt x="2295779" y="12215713"/>
                    <a:pt x="2333703" y="12233306"/>
                  </a:cubicBezTo>
                  <a:cubicBezTo>
                    <a:pt x="2314741" y="12298262"/>
                    <a:pt x="2341830" y="12368630"/>
                    <a:pt x="2406843" y="12397048"/>
                  </a:cubicBezTo>
                  <a:cubicBezTo>
                    <a:pt x="2473211" y="12425466"/>
                    <a:pt x="2551768" y="12394342"/>
                    <a:pt x="2580212" y="12329386"/>
                  </a:cubicBezTo>
                  <a:cubicBezTo>
                    <a:pt x="2610009" y="12264431"/>
                    <a:pt x="2578857" y="12184589"/>
                    <a:pt x="2513844" y="12154818"/>
                  </a:cubicBezTo>
                  <a:cubicBezTo>
                    <a:pt x="2448831" y="12125047"/>
                    <a:pt x="2378400" y="12153465"/>
                    <a:pt x="2343184" y="12210301"/>
                  </a:cubicBezTo>
                  <a:cubicBezTo>
                    <a:pt x="2303905" y="12192709"/>
                    <a:pt x="2264627" y="12175116"/>
                    <a:pt x="2225348" y="12157524"/>
                  </a:cubicBezTo>
                  <a:cubicBezTo>
                    <a:pt x="2240247" y="12141285"/>
                    <a:pt x="2271399" y="12127753"/>
                    <a:pt x="2287652" y="12116927"/>
                  </a:cubicBezTo>
                  <a:cubicBezTo>
                    <a:pt x="2310678" y="12102042"/>
                    <a:pt x="2332349" y="12087155"/>
                    <a:pt x="2355374" y="12072270"/>
                  </a:cubicBezTo>
                  <a:cubicBezTo>
                    <a:pt x="2362146" y="12068211"/>
                    <a:pt x="2363501" y="12060091"/>
                    <a:pt x="2359438" y="12054678"/>
                  </a:cubicBezTo>
                  <a:cubicBezTo>
                    <a:pt x="2356729" y="12049265"/>
                    <a:pt x="2349957" y="12045205"/>
                    <a:pt x="2343184" y="12050619"/>
                  </a:cubicBezTo>
                  <a:cubicBezTo>
                    <a:pt x="2290361" y="12080389"/>
                    <a:pt x="2238892" y="12110161"/>
                    <a:pt x="2186069" y="12139932"/>
                  </a:cubicBezTo>
                  <a:cubicBezTo>
                    <a:pt x="2149499" y="12123693"/>
                    <a:pt x="2112929" y="12107454"/>
                    <a:pt x="2076359" y="12091216"/>
                  </a:cubicBezTo>
                  <a:cubicBezTo>
                    <a:pt x="2091258" y="12073623"/>
                    <a:pt x="2118347" y="12060091"/>
                    <a:pt x="2134600" y="12047912"/>
                  </a:cubicBezTo>
                  <a:cubicBezTo>
                    <a:pt x="2156271" y="12033026"/>
                    <a:pt x="2177942" y="12016788"/>
                    <a:pt x="2199613" y="12001901"/>
                  </a:cubicBezTo>
                  <a:cubicBezTo>
                    <a:pt x="2207740" y="11997842"/>
                    <a:pt x="2207740" y="11989723"/>
                    <a:pt x="2203677" y="11984309"/>
                  </a:cubicBezTo>
                  <a:cubicBezTo>
                    <a:pt x="2200968" y="11978896"/>
                    <a:pt x="2194196" y="11974837"/>
                    <a:pt x="2187424" y="11980250"/>
                  </a:cubicBezTo>
                  <a:cubicBezTo>
                    <a:pt x="2134600" y="12010021"/>
                    <a:pt x="2083131" y="12039792"/>
                    <a:pt x="2030308" y="12070917"/>
                  </a:cubicBezTo>
                  <a:cubicBezTo>
                    <a:pt x="1992384" y="12054678"/>
                    <a:pt x="1955814" y="12037086"/>
                    <a:pt x="1917889" y="12020847"/>
                  </a:cubicBezTo>
                  <a:cubicBezTo>
                    <a:pt x="1932788" y="12004608"/>
                    <a:pt x="1962586" y="11989723"/>
                    <a:pt x="1978839" y="11978896"/>
                  </a:cubicBezTo>
                  <a:cubicBezTo>
                    <a:pt x="2000510" y="11964011"/>
                    <a:pt x="2023536" y="11949125"/>
                    <a:pt x="2045207" y="11934239"/>
                  </a:cubicBezTo>
                  <a:cubicBezTo>
                    <a:pt x="2051979" y="11930180"/>
                    <a:pt x="2051979" y="11922061"/>
                    <a:pt x="2049270" y="11916647"/>
                  </a:cubicBezTo>
                  <a:cubicBezTo>
                    <a:pt x="2046561" y="11911234"/>
                    <a:pt x="2039789" y="11907174"/>
                    <a:pt x="2033017" y="11912588"/>
                  </a:cubicBezTo>
                  <a:cubicBezTo>
                    <a:pt x="1980194" y="11942359"/>
                    <a:pt x="1928725" y="11972130"/>
                    <a:pt x="1875902" y="12003255"/>
                  </a:cubicBezTo>
                  <a:cubicBezTo>
                    <a:pt x="1843395" y="11988369"/>
                    <a:pt x="1812243" y="11974837"/>
                    <a:pt x="1779736" y="11959951"/>
                  </a:cubicBezTo>
                  <a:cubicBezTo>
                    <a:pt x="1817661" y="11854399"/>
                    <a:pt x="1842041" y="11743433"/>
                    <a:pt x="1851522" y="11631114"/>
                  </a:cubicBezTo>
                  <a:cubicBezTo>
                    <a:pt x="1886737" y="11637880"/>
                    <a:pt x="1923307" y="11644646"/>
                    <a:pt x="1958523" y="11651412"/>
                  </a:cubicBezTo>
                  <a:cubicBezTo>
                    <a:pt x="1984257" y="11705542"/>
                    <a:pt x="2009991" y="11759672"/>
                    <a:pt x="2035726" y="11813801"/>
                  </a:cubicBezTo>
                  <a:cubicBezTo>
                    <a:pt x="2038435" y="11820568"/>
                    <a:pt x="2045207" y="11821920"/>
                    <a:pt x="2050625" y="11819214"/>
                  </a:cubicBezTo>
                  <a:cubicBezTo>
                    <a:pt x="2050625" y="11819214"/>
                    <a:pt x="2050625" y="11819214"/>
                    <a:pt x="2050625" y="11819214"/>
                  </a:cubicBezTo>
                  <a:cubicBezTo>
                    <a:pt x="2050625" y="11819214"/>
                    <a:pt x="2050625" y="11819214"/>
                    <a:pt x="2051979" y="11819214"/>
                  </a:cubicBezTo>
                  <a:cubicBezTo>
                    <a:pt x="2057397" y="11817861"/>
                    <a:pt x="2061460" y="11812448"/>
                    <a:pt x="2058751" y="11804328"/>
                  </a:cubicBezTo>
                  <a:cubicBezTo>
                    <a:pt x="2047916" y="11775910"/>
                    <a:pt x="2037080" y="11748845"/>
                    <a:pt x="2026245" y="11720427"/>
                  </a:cubicBezTo>
                  <a:cubicBezTo>
                    <a:pt x="2019473" y="11702835"/>
                    <a:pt x="2005928" y="11679830"/>
                    <a:pt x="2004574" y="11659531"/>
                  </a:cubicBezTo>
                  <a:cubicBezTo>
                    <a:pt x="2045207" y="11667651"/>
                    <a:pt x="2085840" y="11675770"/>
                    <a:pt x="2125119" y="11682537"/>
                  </a:cubicBezTo>
                  <a:cubicBezTo>
                    <a:pt x="2150853" y="11736666"/>
                    <a:pt x="2176588" y="11790796"/>
                    <a:pt x="2202322" y="11844926"/>
                  </a:cubicBezTo>
                  <a:cubicBezTo>
                    <a:pt x="2205031" y="11851692"/>
                    <a:pt x="2211803" y="11853045"/>
                    <a:pt x="2217221" y="11850338"/>
                  </a:cubicBezTo>
                  <a:cubicBezTo>
                    <a:pt x="2217221" y="11850338"/>
                    <a:pt x="2217221" y="11850338"/>
                    <a:pt x="2217221" y="11850338"/>
                  </a:cubicBezTo>
                  <a:cubicBezTo>
                    <a:pt x="2217221" y="11850338"/>
                    <a:pt x="2217221" y="11850338"/>
                    <a:pt x="2217221" y="11850338"/>
                  </a:cubicBezTo>
                  <a:cubicBezTo>
                    <a:pt x="2222639" y="11847632"/>
                    <a:pt x="2226702" y="11843572"/>
                    <a:pt x="2223993" y="11835453"/>
                  </a:cubicBezTo>
                  <a:cubicBezTo>
                    <a:pt x="2210449" y="11798915"/>
                    <a:pt x="2173879" y="11735313"/>
                    <a:pt x="2172525" y="11692010"/>
                  </a:cubicBezTo>
                  <a:cubicBezTo>
                    <a:pt x="2211803" y="11700129"/>
                    <a:pt x="2251082" y="11706895"/>
                    <a:pt x="2290361" y="11715014"/>
                  </a:cubicBezTo>
                  <a:cubicBezTo>
                    <a:pt x="2316095" y="11769144"/>
                    <a:pt x="2341830" y="11823273"/>
                    <a:pt x="2367564" y="11877403"/>
                  </a:cubicBezTo>
                  <a:cubicBezTo>
                    <a:pt x="2371627" y="11885523"/>
                    <a:pt x="2378400" y="11885523"/>
                    <a:pt x="2383818" y="11881463"/>
                  </a:cubicBezTo>
                  <a:cubicBezTo>
                    <a:pt x="2389235" y="11880110"/>
                    <a:pt x="2393299" y="11874697"/>
                    <a:pt x="2390590" y="11866577"/>
                  </a:cubicBezTo>
                  <a:cubicBezTo>
                    <a:pt x="2379754" y="11838159"/>
                    <a:pt x="2367564" y="11811095"/>
                    <a:pt x="2356729" y="11782676"/>
                  </a:cubicBezTo>
                  <a:cubicBezTo>
                    <a:pt x="2349957" y="11765084"/>
                    <a:pt x="2336412" y="11742079"/>
                    <a:pt x="2332349" y="11721780"/>
                  </a:cubicBezTo>
                  <a:cubicBezTo>
                    <a:pt x="2374336" y="11729900"/>
                    <a:pt x="2416324" y="11738019"/>
                    <a:pt x="2458312" y="11746139"/>
                  </a:cubicBezTo>
                  <a:cubicBezTo>
                    <a:pt x="2455603" y="11815154"/>
                    <a:pt x="2497591" y="11878757"/>
                    <a:pt x="2570730" y="11889583"/>
                  </a:cubicBezTo>
                  <a:cubicBezTo>
                    <a:pt x="2639807" y="11900408"/>
                    <a:pt x="2706174" y="11853045"/>
                    <a:pt x="2721073" y="11784030"/>
                  </a:cubicBezTo>
                  <a:cubicBezTo>
                    <a:pt x="2735972" y="11713661"/>
                    <a:pt x="2687212" y="11641939"/>
                    <a:pt x="2616781" y="11627053"/>
                  </a:cubicBezTo>
                  <a:cubicBezTo>
                    <a:pt x="2547705" y="11613521"/>
                    <a:pt x="2484046" y="11655472"/>
                    <a:pt x="2463730" y="11720427"/>
                  </a:cubicBezTo>
                  <a:cubicBezTo>
                    <a:pt x="2421742" y="11712308"/>
                    <a:pt x="2379754" y="11704188"/>
                    <a:pt x="2337766" y="11696069"/>
                  </a:cubicBezTo>
                  <a:cubicBezTo>
                    <a:pt x="2348602" y="11675770"/>
                    <a:pt x="2374336" y="11656825"/>
                    <a:pt x="2389235" y="11641939"/>
                  </a:cubicBezTo>
                  <a:cubicBezTo>
                    <a:pt x="2408197" y="11622994"/>
                    <a:pt x="2427160" y="11602695"/>
                    <a:pt x="2446122" y="11583750"/>
                  </a:cubicBezTo>
                  <a:cubicBezTo>
                    <a:pt x="2451540" y="11578337"/>
                    <a:pt x="2450185" y="11570218"/>
                    <a:pt x="2446122" y="11566157"/>
                  </a:cubicBezTo>
                  <a:cubicBezTo>
                    <a:pt x="2442058" y="11560745"/>
                    <a:pt x="2433932" y="11559391"/>
                    <a:pt x="2428514" y="11566157"/>
                  </a:cubicBezTo>
                  <a:cubicBezTo>
                    <a:pt x="2383818" y="11606755"/>
                    <a:pt x="2340475" y="11647352"/>
                    <a:pt x="2295779" y="11689303"/>
                  </a:cubicBezTo>
                  <a:cubicBezTo>
                    <a:pt x="2256500" y="11681183"/>
                    <a:pt x="2218575" y="11674417"/>
                    <a:pt x="2179297" y="11666298"/>
                  </a:cubicBezTo>
                  <a:cubicBezTo>
                    <a:pt x="2195550" y="11627053"/>
                    <a:pt x="2253791" y="11581044"/>
                    <a:pt x="2279525" y="11552625"/>
                  </a:cubicBezTo>
                  <a:cubicBezTo>
                    <a:pt x="2286298" y="11547213"/>
                    <a:pt x="2283589" y="11539093"/>
                    <a:pt x="2279525" y="11535033"/>
                  </a:cubicBezTo>
                  <a:cubicBezTo>
                    <a:pt x="2275462" y="11529621"/>
                    <a:pt x="2267335" y="11528267"/>
                    <a:pt x="2261918" y="11535033"/>
                  </a:cubicBezTo>
                  <a:cubicBezTo>
                    <a:pt x="2217221" y="11575630"/>
                    <a:pt x="2173879" y="11616228"/>
                    <a:pt x="2130537" y="11658178"/>
                  </a:cubicBezTo>
                  <a:cubicBezTo>
                    <a:pt x="2089903" y="11650059"/>
                    <a:pt x="2050625" y="11641939"/>
                    <a:pt x="2009991" y="11635173"/>
                  </a:cubicBezTo>
                  <a:cubicBezTo>
                    <a:pt x="2027599" y="11597283"/>
                    <a:pt x="2088549" y="11548565"/>
                    <a:pt x="2114284" y="11521501"/>
                  </a:cubicBezTo>
                  <a:cubicBezTo>
                    <a:pt x="2119701" y="11516088"/>
                    <a:pt x="2118347" y="11507968"/>
                    <a:pt x="2114284" y="11503909"/>
                  </a:cubicBezTo>
                  <a:cubicBezTo>
                    <a:pt x="2110220" y="11498495"/>
                    <a:pt x="2102094" y="11497142"/>
                    <a:pt x="2096676" y="11503909"/>
                  </a:cubicBezTo>
                  <a:cubicBezTo>
                    <a:pt x="2051979" y="11544506"/>
                    <a:pt x="2008637" y="11585103"/>
                    <a:pt x="1963941" y="11627053"/>
                  </a:cubicBezTo>
                  <a:cubicBezTo>
                    <a:pt x="1927370" y="11620287"/>
                    <a:pt x="1890801" y="11613521"/>
                    <a:pt x="1854231" y="11605402"/>
                  </a:cubicBezTo>
                  <a:cubicBezTo>
                    <a:pt x="1858294" y="11549919"/>
                    <a:pt x="1858294" y="11494436"/>
                    <a:pt x="1855585" y="11440306"/>
                  </a:cubicBezTo>
                  <a:cubicBezTo>
                    <a:pt x="1855585" y="11438953"/>
                    <a:pt x="1855585" y="11438953"/>
                    <a:pt x="1855585" y="11437599"/>
                  </a:cubicBezTo>
                  <a:cubicBezTo>
                    <a:pt x="1928725" y="11399709"/>
                    <a:pt x="2003219" y="11360465"/>
                    <a:pt x="2079068" y="11327987"/>
                  </a:cubicBezTo>
                  <a:cubicBezTo>
                    <a:pt x="2087195" y="11323928"/>
                    <a:pt x="2096676" y="11319868"/>
                    <a:pt x="2106157" y="11317161"/>
                  </a:cubicBezTo>
                  <a:cubicBezTo>
                    <a:pt x="2482692" y="11261678"/>
                    <a:pt x="2805049" y="11475491"/>
                    <a:pt x="3016342" y="11778617"/>
                  </a:cubicBezTo>
                  <a:cubicBezTo>
                    <a:pt x="3231698" y="12096628"/>
                    <a:pt x="3308901" y="12490422"/>
                    <a:pt x="3269622" y="12869330"/>
                  </a:cubicBezTo>
                  <a:close/>
                  <a:moveTo>
                    <a:pt x="897995" y="13562189"/>
                  </a:moveTo>
                  <a:cubicBezTo>
                    <a:pt x="847880" y="13571662"/>
                    <a:pt x="796412" y="13537831"/>
                    <a:pt x="784222" y="13487761"/>
                  </a:cubicBezTo>
                  <a:cubicBezTo>
                    <a:pt x="770677" y="13433631"/>
                    <a:pt x="803184" y="13386268"/>
                    <a:pt x="853298" y="13368676"/>
                  </a:cubicBezTo>
                  <a:cubicBezTo>
                    <a:pt x="856007" y="13367323"/>
                    <a:pt x="860070" y="13365969"/>
                    <a:pt x="862779" y="13365969"/>
                  </a:cubicBezTo>
                  <a:cubicBezTo>
                    <a:pt x="988742" y="13348377"/>
                    <a:pt x="1023958" y="13536478"/>
                    <a:pt x="897995" y="13562189"/>
                  </a:cubicBezTo>
                  <a:close/>
                  <a:moveTo>
                    <a:pt x="1479050" y="13282069"/>
                  </a:moveTo>
                  <a:cubicBezTo>
                    <a:pt x="1507494" y="13332138"/>
                    <a:pt x="1485823" y="13398447"/>
                    <a:pt x="1432999" y="13421452"/>
                  </a:cubicBezTo>
                  <a:cubicBezTo>
                    <a:pt x="1382885" y="13444458"/>
                    <a:pt x="1324644" y="13421452"/>
                    <a:pt x="1301618" y="13371382"/>
                  </a:cubicBezTo>
                  <a:cubicBezTo>
                    <a:pt x="1278593" y="13319959"/>
                    <a:pt x="1302973" y="13265830"/>
                    <a:pt x="1351733" y="13240118"/>
                  </a:cubicBezTo>
                  <a:cubicBezTo>
                    <a:pt x="1357151" y="13238765"/>
                    <a:pt x="1362568" y="13236058"/>
                    <a:pt x="1367986" y="13234705"/>
                  </a:cubicBezTo>
                  <a:cubicBezTo>
                    <a:pt x="1411328" y="13226585"/>
                    <a:pt x="1456025" y="13241471"/>
                    <a:pt x="1479050" y="13282069"/>
                  </a:cubicBezTo>
                  <a:close/>
                  <a:moveTo>
                    <a:pt x="2358083" y="12234659"/>
                  </a:moveTo>
                  <a:cubicBezTo>
                    <a:pt x="2383818" y="12185943"/>
                    <a:pt x="2437995" y="12161584"/>
                    <a:pt x="2489464" y="12184589"/>
                  </a:cubicBezTo>
                  <a:cubicBezTo>
                    <a:pt x="2539578" y="12207594"/>
                    <a:pt x="2561249" y="12265784"/>
                    <a:pt x="2539578" y="12315854"/>
                  </a:cubicBezTo>
                  <a:cubicBezTo>
                    <a:pt x="2515198" y="12368630"/>
                    <a:pt x="2450185" y="12390282"/>
                    <a:pt x="2400071" y="12361864"/>
                  </a:cubicBezTo>
                  <a:cubicBezTo>
                    <a:pt x="2359438" y="12338859"/>
                    <a:pt x="2344539" y="12294202"/>
                    <a:pt x="2354020" y="12250898"/>
                  </a:cubicBezTo>
                  <a:cubicBezTo>
                    <a:pt x="2355374" y="12245485"/>
                    <a:pt x="2356729" y="12240072"/>
                    <a:pt x="2358083" y="12234659"/>
                  </a:cubicBezTo>
                  <a:close/>
                  <a:moveTo>
                    <a:pt x="2605946" y="11666298"/>
                  </a:moveTo>
                  <a:cubicBezTo>
                    <a:pt x="2656060" y="11678477"/>
                    <a:pt x="2689921" y="11729900"/>
                    <a:pt x="2680440" y="11779970"/>
                  </a:cubicBezTo>
                  <a:cubicBezTo>
                    <a:pt x="2656060" y="11905822"/>
                    <a:pt x="2467793" y="11870637"/>
                    <a:pt x="2485401" y="11743433"/>
                  </a:cubicBezTo>
                  <a:cubicBezTo>
                    <a:pt x="2486755" y="11739373"/>
                    <a:pt x="2486755" y="11736666"/>
                    <a:pt x="2488110" y="11733960"/>
                  </a:cubicBezTo>
                  <a:cubicBezTo>
                    <a:pt x="2504363" y="11686596"/>
                    <a:pt x="2553123" y="11654118"/>
                    <a:pt x="2605946" y="11666298"/>
                  </a:cubicBezTo>
                  <a:close/>
                  <a:moveTo>
                    <a:pt x="3307547" y="12267137"/>
                  </a:moveTo>
                  <a:cubicBezTo>
                    <a:pt x="3307547" y="12267137"/>
                    <a:pt x="3307547" y="12267137"/>
                    <a:pt x="3307547" y="12267137"/>
                  </a:cubicBezTo>
                  <a:cubicBezTo>
                    <a:pt x="3307547" y="12267137"/>
                    <a:pt x="3307547" y="12267137"/>
                    <a:pt x="3307547" y="12267137"/>
                  </a:cubicBezTo>
                  <a:lnTo>
                    <a:pt x="3307547" y="12267137"/>
                  </a:lnTo>
                  <a:close/>
                  <a:moveTo>
                    <a:pt x="3365788" y="12214361"/>
                  </a:moveTo>
                  <a:cubicBezTo>
                    <a:pt x="3338699" y="12261724"/>
                    <a:pt x="3279103" y="12242778"/>
                    <a:pt x="3264205" y="12203535"/>
                  </a:cubicBezTo>
                  <a:cubicBezTo>
                    <a:pt x="3264205" y="12202181"/>
                    <a:pt x="3262850" y="12200828"/>
                    <a:pt x="3262850" y="12199475"/>
                  </a:cubicBezTo>
                  <a:cubicBezTo>
                    <a:pt x="3258787" y="12187296"/>
                    <a:pt x="3260141" y="12172410"/>
                    <a:pt x="3266913" y="12157524"/>
                  </a:cubicBezTo>
                  <a:cubicBezTo>
                    <a:pt x="3307547" y="12096628"/>
                    <a:pt x="3402358" y="12150758"/>
                    <a:pt x="3365788" y="12214361"/>
                  </a:cubicBezTo>
                  <a:close/>
                  <a:moveTo>
                    <a:pt x="3331927" y="11942359"/>
                  </a:moveTo>
                  <a:cubicBezTo>
                    <a:pt x="3356306" y="11955892"/>
                    <a:pt x="3369851" y="11981603"/>
                    <a:pt x="3372560" y="12007315"/>
                  </a:cubicBezTo>
                  <a:cubicBezTo>
                    <a:pt x="3372560" y="12008668"/>
                    <a:pt x="3372560" y="12010021"/>
                    <a:pt x="3372560" y="12011374"/>
                  </a:cubicBezTo>
                  <a:cubicBezTo>
                    <a:pt x="3373914" y="12026260"/>
                    <a:pt x="3369851" y="12042499"/>
                    <a:pt x="3361724" y="12056031"/>
                  </a:cubicBezTo>
                  <a:cubicBezTo>
                    <a:pt x="3338699" y="12095275"/>
                    <a:pt x="3287230" y="12108808"/>
                    <a:pt x="3247951" y="12087155"/>
                  </a:cubicBezTo>
                  <a:cubicBezTo>
                    <a:pt x="3207318" y="12064151"/>
                    <a:pt x="3196483" y="12014081"/>
                    <a:pt x="3216799" y="11973484"/>
                  </a:cubicBezTo>
                  <a:cubicBezTo>
                    <a:pt x="3242533" y="11934239"/>
                    <a:pt x="3291293" y="11919354"/>
                    <a:pt x="3331927" y="11942359"/>
                  </a:cubicBezTo>
                  <a:close/>
                  <a:moveTo>
                    <a:pt x="3306192" y="11907174"/>
                  </a:moveTo>
                  <a:cubicBezTo>
                    <a:pt x="3304838" y="11907174"/>
                    <a:pt x="3303483" y="11907174"/>
                    <a:pt x="3302129" y="11907174"/>
                  </a:cubicBezTo>
                  <a:cubicBezTo>
                    <a:pt x="3303483" y="11907174"/>
                    <a:pt x="3303483" y="11905822"/>
                    <a:pt x="3304838" y="11905822"/>
                  </a:cubicBezTo>
                  <a:cubicBezTo>
                    <a:pt x="3304838" y="11905822"/>
                    <a:pt x="3306192" y="11907174"/>
                    <a:pt x="3306192" y="11907174"/>
                  </a:cubicBezTo>
                  <a:close/>
                  <a:moveTo>
                    <a:pt x="3279103" y="11689303"/>
                  </a:moveTo>
                  <a:cubicBezTo>
                    <a:pt x="3334636" y="11721780"/>
                    <a:pt x="3353598" y="11794856"/>
                    <a:pt x="3322445" y="11848985"/>
                  </a:cubicBezTo>
                  <a:cubicBezTo>
                    <a:pt x="3289939" y="11904468"/>
                    <a:pt x="3218153" y="11923414"/>
                    <a:pt x="3162622" y="11892289"/>
                  </a:cubicBezTo>
                  <a:cubicBezTo>
                    <a:pt x="3105735" y="11859811"/>
                    <a:pt x="3090836" y="11789442"/>
                    <a:pt x="3119279" y="11732607"/>
                  </a:cubicBezTo>
                  <a:cubicBezTo>
                    <a:pt x="3153140" y="11678477"/>
                    <a:pt x="3222217" y="11655472"/>
                    <a:pt x="3279103" y="11689303"/>
                  </a:cubicBezTo>
                  <a:close/>
                  <a:moveTo>
                    <a:pt x="3197837" y="11650059"/>
                  </a:moveTo>
                  <a:cubicBezTo>
                    <a:pt x="3197837" y="11650059"/>
                    <a:pt x="3196483" y="11650059"/>
                    <a:pt x="3196483" y="11650059"/>
                  </a:cubicBezTo>
                  <a:cubicBezTo>
                    <a:pt x="3196483" y="11650059"/>
                    <a:pt x="3197837" y="11648706"/>
                    <a:pt x="3197837" y="11648706"/>
                  </a:cubicBezTo>
                  <a:cubicBezTo>
                    <a:pt x="3197837" y="11648706"/>
                    <a:pt x="3197837" y="11650059"/>
                    <a:pt x="3197837" y="11650059"/>
                  </a:cubicBezTo>
                  <a:close/>
                  <a:moveTo>
                    <a:pt x="3238470" y="11528267"/>
                  </a:moveTo>
                  <a:cubicBezTo>
                    <a:pt x="3238470" y="11528267"/>
                    <a:pt x="3237116" y="11528267"/>
                    <a:pt x="3238470" y="11528267"/>
                  </a:cubicBezTo>
                  <a:cubicBezTo>
                    <a:pt x="3237116" y="11528267"/>
                    <a:pt x="3237116" y="11528267"/>
                    <a:pt x="3237116" y="11526914"/>
                  </a:cubicBezTo>
                  <a:cubicBezTo>
                    <a:pt x="3237116" y="11526914"/>
                    <a:pt x="3238470" y="11526914"/>
                    <a:pt x="3238470" y="11528267"/>
                  </a:cubicBezTo>
                  <a:close/>
                  <a:moveTo>
                    <a:pt x="3140950" y="11415948"/>
                  </a:moveTo>
                  <a:cubicBezTo>
                    <a:pt x="3208672" y="11455192"/>
                    <a:pt x="3231698" y="11543153"/>
                    <a:pt x="3193773" y="11610815"/>
                  </a:cubicBezTo>
                  <a:cubicBezTo>
                    <a:pt x="3154495" y="11678477"/>
                    <a:pt x="3066456" y="11701482"/>
                    <a:pt x="2998734" y="11663591"/>
                  </a:cubicBezTo>
                  <a:cubicBezTo>
                    <a:pt x="2929657" y="11622994"/>
                    <a:pt x="2910695" y="11537740"/>
                    <a:pt x="2945911" y="11468725"/>
                  </a:cubicBezTo>
                  <a:cubicBezTo>
                    <a:pt x="2987898" y="11402415"/>
                    <a:pt x="3071874" y="11375351"/>
                    <a:pt x="3140950" y="11415948"/>
                  </a:cubicBezTo>
                  <a:close/>
                  <a:moveTo>
                    <a:pt x="2949974" y="11413241"/>
                  </a:moveTo>
                  <a:cubicBezTo>
                    <a:pt x="2917467" y="11470078"/>
                    <a:pt x="2845682" y="11493083"/>
                    <a:pt x="2786087" y="11467371"/>
                  </a:cubicBezTo>
                  <a:cubicBezTo>
                    <a:pt x="2771188" y="11456545"/>
                    <a:pt x="2756289" y="11445719"/>
                    <a:pt x="2741390" y="11434894"/>
                  </a:cubicBezTo>
                  <a:cubicBezTo>
                    <a:pt x="2704820" y="11394296"/>
                    <a:pt x="2699402" y="11334753"/>
                    <a:pt x="2725137" y="11284683"/>
                  </a:cubicBezTo>
                  <a:cubicBezTo>
                    <a:pt x="2746808" y="11252206"/>
                    <a:pt x="2779314" y="11229201"/>
                    <a:pt x="2815884" y="11222434"/>
                  </a:cubicBezTo>
                  <a:cubicBezTo>
                    <a:pt x="2840264" y="11225141"/>
                    <a:pt x="2865999" y="11227847"/>
                    <a:pt x="2890379" y="11231907"/>
                  </a:cubicBezTo>
                  <a:cubicBezTo>
                    <a:pt x="2894442" y="11233260"/>
                    <a:pt x="2898505" y="11235967"/>
                    <a:pt x="2902569" y="11237320"/>
                  </a:cubicBezTo>
                  <a:cubicBezTo>
                    <a:pt x="2963518" y="11272505"/>
                    <a:pt x="2985190" y="11352345"/>
                    <a:pt x="2949974" y="11413241"/>
                  </a:cubicBezTo>
                  <a:close/>
                  <a:moveTo>
                    <a:pt x="3364433" y="11307689"/>
                  </a:moveTo>
                  <a:cubicBezTo>
                    <a:pt x="3364433" y="11307689"/>
                    <a:pt x="3364433" y="11307689"/>
                    <a:pt x="3364433" y="11307689"/>
                  </a:cubicBezTo>
                  <a:cubicBezTo>
                    <a:pt x="3364433" y="11307689"/>
                    <a:pt x="3364433" y="11307689"/>
                    <a:pt x="3364433" y="11307689"/>
                  </a:cubicBezTo>
                  <a:cubicBezTo>
                    <a:pt x="3364433" y="11307689"/>
                    <a:pt x="3364433" y="11307689"/>
                    <a:pt x="3364433" y="11307689"/>
                  </a:cubicBezTo>
                  <a:close/>
                  <a:moveTo>
                    <a:pt x="3219508" y="11280624"/>
                  </a:moveTo>
                  <a:cubicBezTo>
                    <a:pt x="3150431" y="11240026"/>
                    <a:pt x="3131469" y="11154772"/>
                    <a:pt x="3166685" y="11085757"/>
                  </a:cubicBezTo>
                  <a:cubicBezTo>
                    <a:pt x="3208672" y="11020801"/>
                    <a:pt x="3292648" y="10993736"/>
                    <a:pt x="3361724" y="11032981"/>
                  </a:cubicBezTo>
                  <a:cubicBezTo>
                    <a:pt x="3429446" y="11072224"/>
                    <a:pt x="3452472" y="11160185"/>
                    <a:pt x="3414548" y="11227847"/>
                  </a:cubicBezTo>
                  <a:cubicBezTo>
                    <a:pt x="3375269" y="11295509"/>
                    <a:pt x="3287230" y="11319868"/>
                    <a:pt x="3219508" y="11280624"/>
                  </a:cubicBezTo>
                  <a:close/>
                  <a:moveTo>
                    <a:pt x="3449763" y="11210255"/>
                  </a:moveTo>
                  <a:cubicBezTo>
                    <a:pt x="3449763" y="11210255"/>
                    <a:pt x="3449763" y="11211609"/>
                    <a:pt x="3449763" y="11211609"/>
                  </a:cubicBezTo>
                  <a:cubicBezTo>
                    <a:pt x="3449763" y="11211609"/>
                    <a:pt x="3448409" y="11211609"/>
                    <a:pt x="3448409" y="11211609"/>
                  </a:cubicBezTo>
                  <a:cubicBezTo>
                    <a:pt x="3449763" y="11211609"/>
                    <a:pt x="3449763" y="11211609"/>
                    <a:pt x="3449763" y="11210255"/>
                  </a:cubicBezTo>
                  <a:close/>
                  <a:moveTo>
                    <a:pt x="3525612" y="11263032"/>
                  </a:moveTo>
                  <a:cubicBezTo>
                    <a:pt x="3468725" y="11230554"/>
                    <a:pt x="3453826" y="11160185"/>
                    <a:pt x="3482270" y="11103349"/>
                  </a:cubicBezTo>
                  <a:cubicBezTo>
                    <a:pt x="3516131" y="11049220"/>
                    <a:pt x="3585207" y="11027567"/>
                    <a:pt x="3642094" y="11060045"/>
                  </a:cubicBezTo>
                  <a:cubicBezTo>
                    <a:pt x="3697626" y="11092523"/>
                    <a:pt x="3716588" y="11165598"/>
                    <a:pt x="3685436" y="11219728"/>
                  </a:cubicBezTo>
                  <a:cubicBezTo>
                    <a:pt x="3652929" y="11275210"/>
                    <a:pt x="3579789" y="11295509"/>
                    <a:pt x="3525612" y="11263032"/>
                  </a:cubicBezTo>
                  <a:close/>
                  <a:moveTo>
                    <a:pt x="3724715" y="11173717"/>
                  </a:moveTo>
                  <a:cubicBezTo>
                    <a:pt x="3726069" y="11175071"/>
                    <a:pt x="3726069" y="11176424"/>
                    <a:pt x="3727423" y="11177778"/>
                  </a:cubicBezTo>
                  <a:cubicBezTo>
                    <a:pt x="3726069" y="11177778"/>
                    <a:pt x="3724715" y="11177778"/>
                    <a:pt x="3724715" y="11177778"/>
                  </a:cubicBezTo>
                  <a:cubicBezTo>
                    <a:pt x="3724715" y="11176424"/>
                    <a:pt x="3724715" y="11175071"/>
                    <a:pt x="3724715" y="11173717"/>
                  </a:cubicBezTo>
                  <a:close/>
                  <a:moveTo>
                    <a:pt x="3884539" y="11152066"/>
                  </a:moveTo>
                  <a:cubicBezTo>
                    <a:pt x="3861513" y="11191310"/>
                    <a:pt x="3810044" y="11204842"/>
                    <a:pt x="3770766" y="11183190"/>
                  </a:cubicBezTo>
                  <a:cubicBezTo>
                    <a:pt x="3730132" y="11160185"/>
                    <a:pt x="3719297" y="11110116"/>
                    <a:pt x="3739614" y="11069518"/>
                  </a:cubicBezTo>
                  <a:cubicBezTo>
                    <a:pt x="3763994" y="11031627"/>
                    <a:pt x="3812754" y="11015389"/>
                    <a:pt x="3853387" y="11038393"/>
                  </a:cubicBezTo>
                  <a:cubicBezTo>
                    <a:pt x="3894020" y="11060045"/>
                    <a:pt x="3907564" y="11112821"/>
                    <a:pt x="3884539" y="11152066"/>
                  </a:cubicBezTo>
                  <a:close/>
                  <a:moveTo>
                    <a:pt x="4040300" y="10999150"/>
                  </a:moveTo>
                  <a:cubicBezTo>
                    <a:pt x="4040300" y="10999150"/>
                    <a:pt x="4040300" y="10999150"/>
                    <a:pt x="4040300" y="10999150"/>
                  </a:cubicBezTo>
                  <a:lnTo>
                    <a:pt x="4040300" y="10999150"/>
                  </a:lnTo>
                  <a:cubicBezTo>
                    <a:pt x="4040300" y="10999150"/>
                    <a:pt x="4040300" y="10999150"/>
                    <a:pt x="4040300" y="10999150"/>
                  </a:cubicBezTo>
                  <a:close/>
                  <a:moveTo>
                    <a:pt x="4024046" y="11076285"/>
                  </a:moveTo>
                  <a:cubicBezTo>
                    <a:pt x="3987476" y="11139886"/>
                    <a:pt x="3892665" y="11084404"/>
                    <a:pt x="3925172" y="11019448"/>
                  </a:cubicBezTo>
                  <a:cubicBezTo>
                    <a:pt x="3934653" y="11005916"/>
                    <a:pt x="3946843" y="10997796"/>
                    <a:pt x="3959033" y="10995090"/>
                  </a:cubicBezTo>
                  <a:cubicBezTo>
                    <a:pt x="3960388" y="10995090"/>
                    <a:pt x="3961742" y="10995090"/>
                    <a:pt x="3963097" y="10993736"/>
                  </a:cubicBezTo>
                  <a:cubicBezTo>
                    <a:pt x="4005084" y="10986970"/>
                    <a:pt x="4051135" y="11028921"/>
                    <a:pt x="4024046" y="11076285"/>
                  </a:cubicBezTo>
                  <a:close/>
                  <a:moveTo>
                    <a:pt x="4219086" y="10949079"/>
                  </a:moveTo>
                  <a:cubicBezTo>
                    <a:pt x="4219086" y="10949079"/>
                    <a:pt x="4219086" y="10949079"/>
                    <a:pt x="4219086" y="10949079"/>
                  </a:cubicBezTo>
                  <a:cubicBezTo>
                    <a:pt x="4220441" y="10947727"/>
                    <a:pt x="4220441" y="10947727"/>
                    <a:pt x="4221795" y="10946373"/>
                  </a:cubicBezTo>
                  <a:cubicBezTo>
                    <a:pt x="4221795" y="10946373"/>
                    <a:pt x="4220441" y="10947727"/>
                    <a:pt x="4219086" y="10949079"/>
                  </a:cubicBezTo>
                  <a:close/>
                  <a:moveTo>
                    <a:pt x="5012789" y="8913803"/>
                  </a:moveTo>
                  <a:cubicBezTo>
                    <a:pt x="5142815" y="9333308"/>
                    <a:pt x="5298576" y="9793411"/>
                    <a:pt x="5684592" y="10032935"/>
                  </a:cubicBezTo>
                  <a:cubicBezTo>
                    <a:pt x="5230854" y="10046467"/>
                    <a:pt x="4870573" y="10364479"/>
                    <a:pt x="4545507" y="10664899"/>
                  </a:cubicBezTo>
                  <a:cubicBezTo>
                    <a:pt x="4224504" y="10896303"/>
                    <a:pt x="3826298" y="11028921"/>
                    <a:pt x="3428092" y="10982911"/>
                  </a:cubicBezTo>
                  <a:cubicBezTo>
                    <a:pt x="3075937" y="10942313"/>
                    <a:pt x="2750871" y="10767745"/>
                    <a:pt x="2616781" y="10429434"/>
                  </a:cubicBezTo>
                  <a:cubicBezTo>
                    <a:pt x="2604591" y="10338768"/>
                    <a:pt x="2600528" y="10245394"/>
                    <a:pt x="2596465" y="10153373"/>
                  </a:cubicBezTo>
                  <a:cubicBezTo>
                    <a:pt x="2597819" y="10153373"/>
                    <a:pt x="2597819" y="10153373"/>
                    <a:pt x="2599174" y="10152020"/>
                  </a:cubicBezTo>
                  <a:cubicBezTo>
                    <a:pt x="2649288" y="10127662"/>
                    <a:pt x="2696693" y="10099244"/>
                    <a:pt x="2742745" y="10068119"/>
                  </a:cubicBezTo>
                  <a:cubicBezTo>
                    <a:pt x="2767124" y="10096537"/>
                    <a:pt x="2791504" y="10124955"/>
                    <a:pt x="2815884" y="10152020"/>
                  </a:cubicBezTo>
                  <a:cubicBezTo>
                    <a:pt x="2802340" y="10210210"/>
                    <a:pt x="2788796" y="10268399"/>
                    <a:pt x="2775251" y="10327941"/>
                  </a:cubicBezTo>
                  <a:cubicBezTo>
                    <a:pt x="2772542" y="10336061"/>
                    <a:pt x="2777960" y="10341474"/>
                    <a:pt x="2784732" y="10342827"/>
                  </a:cubicBezTo>
                  <a:cubicBezTo>
                    <a:pt x="2791504" y="10344180"/>
                    <a:pt x="2798277" y="10342827"/>
                    <a:pt x="2799631" y="10334707"/>
                  </a:cubicBezTo>
                  <a:cubicBezTo>
                    <a:pt x="2809112" y="10306290"/>
                    <a:pt x="2817239" y="10277872"/>
                    <a:pt x="2826720" y="10249453"/>
                  </a:cubicBezTo>
                  <a:cubicBezTo>
                    <a:pt x="2832138" y="10233214"/>
                    <a:pt x="2836201" y="10204796"/>
                    <a:pt x="2845682" y="10187204"/>
                  </a:cubicBezTo>
                  <a:cubicBezTo>
                    <a:pt x="2872771" y="10218329"/>
                    <a:pt x="2899860" y="10249453"/>
                    <a:pt x="2926949" y="10280578"/>
                  </a:cubicBezTo>
                  <a:cubicBezTo>
                    <a:pt x="2913404" y="10338768"/>
                    <a:pt x="2899860" y="10396957"/>
                    <a:pt x="2886315" y="10456499"/>
                  </a:cubicBezTo>
                  <a:cubicBezTo>
                    <a:pt x="2883606" y="10464619"/>
                    <a:pt x="2889024" y="10470032"/>
                    <a:pt x="2895796" y="10471385"/>
                  </a:cubicBezTo>
                  <a:cubicBezTo>
                    <a:pt x="2902569" y="10472738"/>
                    <a:pt x="2909341" y="10471385"/>
                    <a:pt x="2912050" y="10463265"/>
                  </a:cubicBezTo>
                  <a:cubicBezTo>
                    <a:pt x="2921531" y="10434848"/>
                    <a:pt x="2931012" y="10406430"/>
                    <a:pt x="2939139" y="10379365"/>
                  </a:cubicBezTo>
                  <a:cubicBezTo>
                    <a:pt x="2944556" y="10363126"/>
                    <a:pt x="2948620" y="10336061"/>
                    <a:pt x="2959455" y="10318469"/>
                  </a:cubicBezTo>
                  <a:cubicBezTo>
                    <a:pt x="2986544" y="10349594"/>
                    <a:pt x="3012278" y="10379365"/>
                    <a:pt x="3039367" y="10409136"/>
                  </a:cubicBezTo>
                  <a:cubicBezTo>
                    <a:pt x="3025823" y="10467326"/>
                    <a:pt x="3012278" y="10525515"/>
                    <a:pt x="2998734" y="10585057"/>
                  </a:cubicBezTo>
                  <a:cubicBezTo>
                    <a:pt x="2996025" y="10593177"/>
                    <a:pt x="3001443" y="10598590"/>
                    <a:pt x="3008215" y="10599943"/>
                  </a:cubicBezTo>
                  <a:cubicBezTo>
                    <a:pt x="3014987" y="10601296"/>
                    <a:pt x="3021759" y="10599943"/>
                    <a:pt x="3023114" y="10591823"/>
                  </a:cubicBezTo>
                  <a:cubicBezTo>
                    <a:pt x="3031240" y="10563406"/>
                    <a:pt x="3039367" y="10533634"/>
                    <a:pt x="3048848" y="10505216"/>
                  </a:cubicBezTo>
                  <a:cubicBezTo>
                    <a:pt x="3054266" y="10488977"/>
                    <a:pt x="3056975" y="10459206"/>
                    <a:pt x="3066456" y="10441614"/>
                  </a:cubicBezTo>
                  <a:cubicBezTo>
                    <a:pt x="3094899" y="10474092"/>
                    <a:pt x="3123343" y="10506569"/>
                    <a:pt x="3151786" y="10539047"/>
                  </a:cubicBezTo>
                  <a:cubicBezTo>
                    <a:pt x="3105735" y="10589117"/>
                    <a:pt x="3101672" y="10666252"/>
                    <a:pt x="3147723" y="10719028"/>
                  </a:cubicBezTo>
                  <a:cubicBezTo>
                    <a:pt x="3195128" y="10773158"/>
                    <a:pt x="3280458" y="10778571"/>
                    <a:pt x="3335990" y="10731208"/>
                  </a:cubicBezTo>
                  <a:cubicBezTo>
                    <a:pt x="3390168" y="10683844"/>
                    <a:pt x="3395585" y="10598590"/>
                    <a:pt x="3348180" y="10543107"/>
                  </a:cubicBezTo>
                  <a:cubicBezTo>
                    <a:pt x="3302129" y="10490330"/>
                    <a:pt x="3227635" y="10486271"/>
                    <a:pt x="3172103" y="10522808"/>
                  </a:cubicBezTo>
                  <a:cubicBezTo>
                    <a:pt x="3143659" y="10490330"/>
                    <a:pt x="3115216" y="10457853"/>
                    <a:pt x="3086773" y="10425375"/>
                  </a:cubicBezTo>
                  <a:cubicBezTo>
                    <a:pt x="3108444" y="10417256"/>
                    <a:pt x="3142305" y="10418609"/>
                    <a:pt x="3159912" y="10415902"/>
                  </a:cubicBezTo>
                  <a:cubicBezTo>
                    <a:pt x="3187001" y="10411842"/>
                    <a:pt x="3214090" y="10407783"/>
                    <a:pt x="3242533" y="10403723"/>
                  </a:cubicBezTo>
                  <a:cubicBezTo>
                    <a:pt x="3250660" y="10402369"/>
                    <a:pt x="3252015" y="10396957"/>
                    <a:pt x="3250660" y="10390191"/>
                  </a:cubicBezTo>
                  <a:cubicBezTo>
                    <a:pt x="3250660" y="10383425"/>
                    <a:pt x="3246597" y="10378011"/>
                    <a:pt x="3238470" y="10378011"/>
                  </a:cubicBezTo>
                  <a:cubicBezTo>
                    <a:pt x="3178875" y="10383425"/>
                    <a:pt x="3119279" y="10388837"/>
                    <a:pt x="3058329" y="10392897"/>
                  </a:cubicBezTo>
                  <a:cubicBezTo>
                    <a:pt x="3031240" y="10361772"/>
                    <a:pt x="3005506" y="10332002"/>
                    <a:pt x="2978417" y="10300876"/>
                  </a:cubicBezTo>
                  <a:cubicBezTo>
                    <a:pt x="2998734" y="10292757"/>
                    <a:pt x="3031240" y="10291404"/>
                    <a:pt x="3050203" y="10288698"/>
                  </a:cubicBezTo>
                  <a:cubicBezTo>
                    <a:pt x="3077292" y="10283284"/>
                    <a:pt x="3103026" y="10279225"/>
                    <a:pt x="3130115" y="10273811"/>
                  </a:cubicBezTo>
                  <a:cubicBezTo>
                    <a:pt x="3138242" y="10272459"/>
                    <a:pt x="3139596" y="10267045"/>
                    <a:pt x="3138242" y="10260279"/>
                  </a:cubicBezTo>
                  <a:cubicBezTo>
                    <a:pt x="3138242" y="10260279"/>
                    <a:pt x="3138242" y="10260279"/>
                    <a:pt x="3138242" y="10260279"/>
                  </a:cubicBezTo>
                  <a:cubicBezTo>
                    <a:pt x="3138242" y="10260279"/>
                    <a:pt x="3138242" y="10260279"/>
                    <a:pt x="3138242" y="10260279"/>
                  </a:cubicBezTo>
                  <a:cubicBezTo>
                    <a:pt x="3138242" y="10254867"/>
                    <a:pt x="3134178" y="10249453"/>
                    <a:pt x="3126051" y="10249453"/>
                  </a:cubicBezTo>
                  <a:cubicBezTo>
                    <a:pt x="3066456" y="10254867"/>
                    <a:pt x="3006861" y="10260279"/>
                    <a:pt x="2945911" y="10264339"/>
                  </a:cubicBezTo>
                  <a:cubicBezTo>
                    <a:pt x="2918822" y="10233214"/>
                    <a:pt x="2891733" y="10202090"/>
                    <a:pt x="2864644" y="10169613"/>
                  </a:cubicBezTo>
                  <a:cubicBezTo>
                    <a:pt x="2884961" y="10161493"/>
                    <a:pt x="2918822" y="10161493"/>
                    <a:pt x="2937784" y="10158786"/>
                  </a:cubicBezTo>
                  <a:cubicBezTo>
                    <a:pt x="2964873" y="10154726"/>
                    <a:pt x="2991962" y="10150667"/>
                    <a:pt x="3019051" y="10145253"/>
                  </a:cubicBezTo>
                  <a:cubicBezTo>
                    <a:pt x="3027177" y="10143901"/>
                    <a:pt x="3028532" y="10138487"/>
                    <a:pt x="3027177" y="10131721"/>
                  </a:cubicBezTo>
                  <a:cubicBezTo>
                    <a:pt x="3027177" y="10131721"/>
                    <a:pt x="3027177" y="10131721"/>
                    <a:pt x="3027177" y="10130368"/>
                  </a:cubicBezTo>
                  <a:cubicBezTo>
                    <a:pt x="3027177" y="10130368"/>
                    <a:pt x="3027177" y="10130368"/>
                    <a:pt x="3027177" y="10130368"/>
                  </a:cubicBezTo>
                  <a:cubicBezTo>
                    <a:pt x="3027177" y="10124955"/>
                    <a:pt x="3023114" y="10119542"/>
                    <a:pt x="3014987" y="10119542"/>
                  </a:cubicBezTo>
                  <a:cubicBezTo>
                    <a:pt x="2955392" y="10124955"/>
                    <a:pt x="2895796" y="10130368"/>
                    <a:pt x="2834846" y="10134428"/>
                  </a:cubicBezTo>
                  <a:cubicBezTo>
                    <a:pt x="2810467" y="10107363"/>
                    <a:pt x="2787441" y="10078945"/>
                    <a:pt x="2763061" y="10051880"/>
                  </a:cubicBezTo>
                  <a:cubicBezTo>
                    <a:pt x="2856518" y="9986925"/>
                    <a:pt x="2939139" y="9911143"/>
                    <a:pt x="3012278" y="9825889"/>
                  </a:cubicBezTo>
                  <a:cubicBezTo>
                    <a:pt x="3040722" y="9846187"/>
                    <a:pt x="3069165" y="9867839"/>
                    <a:pt x="3097608" y="9888138"/>
                  </a:cubicBezTo>
                  <a:cubicBezTo>
                    <a:pt x="3097608" y="9947681"/>
                    <a:pt x="3097608" y="10008576"/>
                    <a:pt x="3097608" y="10068119"/>
                  </a:cubicBezTo>
                  <a:cubicBezTo>
                    <a:pt x="3097608" y="10076238"/>
                    <a:pt x="3103026" y="10080298"/>
                    <a:pt x="3109798" y="10080298"/>
                  </a:cubicBezTo>
                  <a:cubicBezTo>
                    <a:pt x="3116570" y="10080298"/>
                    <a:pt x="3123343" y="10076238"/>
                    <a:pt x="3123343" y="10068119"/>
                  </a:cubicBezTo>
                  <a:cubicBezTo>
                    <a:pt x="3126051" y="10038348"/>
                    <a:pt x="3127406" y="10008576"/>
                    <a:pt x="3130115" y="9978805"/>
                  </a:cubicBezTo>
                  <a:cubicBezTo>
                    <a:pt x="3131469" y="9962566"/>
                    <a:pt x="3128760" y="9934148"/>
                    <a:pt x="3134178" y="9915202"/>
                  </a:cubicBezTo>
                  <a:cubicBezTo>
                    <a:pt x="3168039" y="9939561"/>
                    <a:pt x="3200546" y="9963920"/>
                    <a:pt x="3234407" y="9988278"/>
                  </a:cubicBezTo>
                  <a:cubicBezTo>
                    <a:pt x="3234407" y="10049174"/>
                    <a:pt x="3234407" y="10108717"/>
                    <a:pt x="3234407" y="10169613"/>
                  </a:cubicBezTo>
                  <a:cubicBezTo>
                    <a:pt x="3234407" y="10177732"/>
                    <a:pt x="3239825" y="10181791"/>
                    <a:pt x="3246597" y="10181791"/>
                  </a:cubicBezTo>
                  <a:cubicBezTo>
                    <a:pt x="3253369" y="10181791"/>
                    <a:pt x="3260141" y="10177732"/>
                    <a:pt x="3260141" y="10169613"/>
                  </a:cubicBezTo>
                  <a:cubicBezTo>
                    <a:pt x="3262850" y="10139841"/>
                    <a:pt x="3265559" y="10110070"/>
                    <a:pt x="3268268" y="10081652"/>
                  </a:cubicBezTo>
                  <a:cubicBezTo>
                    <a:pt x="3269622" y="10064059"/>
                    <a:pt x="3268268" y="10036994"/>
                    <a:pt x="3275040" y="10018049"/>
                  </a:cubicBezTo>
                  <a:cubicBezTo>
                    <a:pt x="3307547" y="10041055"/>
                    <a:pt x="3340053" y="10065413"/>
                    <a:pt x="3372560" y="10088418"/>
                  </a:cubicBezTo>
                  <a:cubicBezTo>
                    <a:pt x="3372560" y="10149314"/>
                    <a:pt x="3372560" y="10208856"/>
                    <a:pt x="3372560" y="10269752"/>
                  </a:cubicBezTo>
                  <a:cubicBezTo>
                    <a:pt x="3372560" y="10277872"/>
                    <a:pt x="3377978" y="10281931"/>
                    <a:pt x="3384750" y="10281931"/>
                  </a:cubicBezTo>
                  <a:cubicBezTo>
                    <a:pt x="3391522" y="10281931"/>
                    <a:pt x="3398294" y="10277872"/>
                    <a:pt x="3398294" y="10269752"/>
                  </a:cubicBezTo>
                  <a:cubicBezTo>
                    <a:pt x="3399649" y="10239980"/>
                    <a:pt x="3401003" y="10208856"/>
                    <a:pt x="3403712" y="10179085"/>
                  </a:cubicBezTo>
                  <a:cubicBezTo>
                    <a:pt x="3405066" y="10162846"/>
                    <a:pt x="3401003" y="10133075"/>
                    <a:pt x="3406421" y="10114129"/>
                  </a:cubicBezTo>
                  <a:cubicBezTo>
                    <a:pt x="3441637" y="10139841"/>
                    <a:pt x="3475498" y="10164199"/>
                    <a:pt x="3510713" y="10189911"/>
                  </a:cubicBezTo>
                  <a:cubicBezTo>
                    <a:pt x="3478206" y="10249453"/>
                    <a:pt x="3490396" y="10325235"/>
                    <a:pt x="3547283" y="10365833"/>
                  </a:cubicBezTo>
                  <a:cubicBezTo>
                    <a:pt x="3605524" y="10407783"/>
                    <a:pt x="3689499" y="10394250"/>
                    <a:pt x="3731487" y="10336061"/>
                  </a:cubicBezTo>
                  <a:cubicBezTo>
                    <a:pt x="3773475" y="10277872"/>
                    <a:pt x="3761284" y="10193971"/>
                    <a:pt x="3704398" y="10152020"/>
                  </a:cubicBezTo>
                  <a:cubicBezTo>
                    <a:pt x="3648866" y="10110070"/>
                    <a:pt x="3571663" y="10120895"/>
                    <a:pt x="3525612" y="10169613"/>
                  </a:cubicBezTo>
                  <a:cubicBezTo>
                    <a:pt x="3490396" y="10143901"/>
                    <a:pt x="3456535" y="10119542"/>
                    <a:pt x="3421320" y="10093830"/>
                  </a:cubicBezTo>
                  <a:cubicBezTo>
                    <a:pt x="3440282" y="10081652"/>
                    <a:pt x="3472789" y="10074886"/>
                    <a:pt x="3489042" y="10068119"/>
                  </a:cubicBezTo>
                  <a:cubicBezTo>
                    <a:pt x="3514776" y="10058647"/>
                    <a:pt x="3540511" y="10047821"/>
                    <a:pt x="3566245" y="10038348"/>
                  </a:cubicBezTo>
                  <a:cubicBezTo>
                    <a:pt x="3574372" y="10035641"/>
                    <a:pt x="3575726" y="10027522"/>
                    <a:pt x="3574372" y="10022109"/>
                  </a:cubicBezTo>
                  <a:cubicBezTo>
                    <a:pt x="3573017" y="10016696"/>
                    <a:pt x="3567599" y="10011283"/>
                    <a:pt x="3559473" y="10013990"/>
                  </a:cubicBezTo>
                  <a:cubicBezTo>
                    <a:pt x="3502586" y="10031582"/>
                    <a:pt x="3445700" y="10050527"/>
                    <a:pt x="3388813" y="10069472"/>
                  </a:cubicBezTo>
                  <a:cubicBezTo>
                    <a:pt x="3356306" y="10045114"/>
                    <a:pt x="3323800" y="10022109"/>
                    <a:pt x="3291293" y="9997751"/>
                  </a:cubicBezTo>
                  <a:cubicBezTo>
                    <a:pt x="3308901" y="9984218"/>
                    <a:pt x="3341408" y="9976098"/>
                    <a:pt x="3359016" y="9969332"/>
                  </a:cubicBezTo>
                  <a:cubicBezTo>
                    <a:pt x="3383395" y="9958506"/>
                    <a:pt x="3407775" y="9947681"/>
                    <a:pt x="3433510" y="9938208"/>
                  </a:cubicBezTo>
                  <a:cubicBezTo>
                    <a:pt x="3440282" y="9935501"/>
                    <a:pt x="3441637" y="9928735"/>
                    <a:pt x="3438928" y="9923322"/>
                  </a:cubicBezTo>
                  <a:cubicBezTo>
                    <a:pt x="3438928" y="9923322"/>
                    <a:pt x="3438928" y="9921969"/>
                    <a:pt x="3438928" y="9921969"/>
                  </a:cubicBezTo>
                  <a:cubicBezTo>
                    <a:pt x="3437573" y="9916556"/>
                    <a:pt x="3432155" y="9912497"/>
                    <a:pt x="3424029" y="9913849"/>
                  </a:cubicBezTo>
                  <a:cubicBezTo>
                    <a:pt x="3367142" y="9931441"/>
                    <a:pt x="3310256" y="9950387"/>
                    <a:pt x="3253369" y="9969332"/>
                  </a:cubicBezTo>
                  <a:cubicBezTo>
                    <a:pt x="3219508" y="9944974"/>
                    <a:pt x="3187001" y="9920616"/>
                    <a:pt x="3153140" y="9896257"/>
                  </a:cubicBezTo>
                  <a:cubicBezTo>
                    <a:pt x="3170748" y="9884078"/>
                    <a:pt x="3203255" y="9875959"/>
                    <a:pt x="3219508" y="9869193"/>
                  </a:cubicBezTo>
                  <a:cubicBezTo>
                    <a:pt x="3243888" y="9858367"/>
                    <a:pt x="3269622" y="9848894"/>
                    <a:pt x="3294002" y="9838068"/>
                  </a:cubicBezTo>
                  <a:cubicBezTo>
                    <a:pt x="3302129" y="9835362"/>
                    <a:pt x="3304838" y="9827242"/>
                    <a:pt x="3302129" y="9821829"/>
                  </a:cubicBezTo>
                  <a:cubicBezTo>
                    <a:pt x="3300775" y="9815063"/>
                    <a:pt x="3295357" y="9811003"/>
                    <a:pt x="3287230" y="9813709"/>
                  </a:cubicBezTo>
                  <a:cubicBezTo>
                    <a:pt x="3230344" y="9831302"/>
                    <a:pt x="3173457" y="9850247"/>
                    <a:pt x="3116570" y="9869193"/>
                  </a:cubicBezTo>
                  <a:cubicBezTo>
                    <a:pt x="3088127" y="9848894"/>
                    <a:pt x="3059684" y="9828595"/>
                    <a:pt x="3031240" y="9808297"/>
                  </a:cubicBezTo>
                  <a:cubicBezTo>
                    <a:pt x="3098963" y="9725749"/>
                    <a:pt x="3154495" y="9633728"/>
                    <a:pt x="3197837" y="9534942"/>
                  </a:cubicBezTo>
                  <a:cubicBezTo>
                    <a:pt x="3403712" y="9658086"/>
                    <a:pt x="3617714" y="9783939"/>
                    <a:pt x="3854741" y="9835362"/>
                  </a:cubicBezTo>
                  <a:cubicBezTo>
                    <a:pt x="4010502" y="9869193"/>
                    <a:pt x="4231276" y="9855660"/>
                    <a:pt x="4294935" y="9678385"/>
                  </a:cubicBezTo>
                  <a:cubicBezTo>
                    <a:pt x="4359948" y="9498404"/>
                    <a:pt x="4183870" y="9353607"/>
                    <a:pt x="4034882" y="9300831"/>
                  </a:cubicBezTo>
                  <a:cubicBezTo>
                    <a:pt x="3796500" y="9215577"/>
                    <a:pt x="3532384" y="9218283"/>
                    <a:pt x="3281812" y="9222343"/>
                  </a:cubicBezTo>
                  <a:cubicBezTo>
                    <a:pt x="3294002" y="9115437"/>
                    <a:pt x="3291293" y="9007177"/>
                    <a:pt x="3275040" y="8901625"/>
                  </a:cubicBezTo>
                  <a:cubicBezTo>
                    <a:pt x="3310256" y="8897565"/>
                    <a:pt x="3344117" y="8894859"/>
                    <a:pt x="3379332" y="8890799"/>
                  </a:cubicBezTo>
                  <a:cubicBezTo>
                    <a:pt x="3419965" y="8935456"/>
                    <a:pt x="3459244" y="8980113"/>
                    <a:pt x="3499877" y="9024769"/>
                  </a:cubicBezTo>
                  <a:cubicBezTo>
                    <a:pt x="3503941" y="9030183"/>
                    <a:pt x="3509359" y="9030183"/>
                    <a:pt x="3513422" y="9027476"/>
                  </a:cubicBezTo>
                  <a:cubicBezTo>
                    <a:pt x="3520194" y="9023417"/>
                    <a:pt x="3524257" y="9013944"/>
                    <a:pt x="3517485" y="9007177"/>
                  </a:cubicBezTo>
                  <a:cubicBezTo>
                    <a:pt x="3495814" y="8978760"/>
                    <a:pt x="3472789" y="8950341"/>
                    <a:pt x="3451117" y="8921923"/>
                  </a:cubicBezTo>
                  <a:cubicBezTo>
                    <a:pt x="3441637" y="8909744"/>
                    <a:pt x="3430801" y="8900271"/>
                    <a:pt x="3425383" y="8886739"/>
                  </a:cubicBezTo>
                  <a:cubicBezTo>
                    <a:pt x="3466016" y="8882679"/>
                    <a:pt x="3506650" y="8878619"/>
                    <a:pt x="3548637" y="8874560"/>
                  </a:cubicBezTo>
                  <a:cubicBezTo>
                    <a:pt x="3589271" y="8919217"/>
                    <a:pt x="3628549" y="8963874"/>
                    <a:pt x="3669183" y="9008530"/>
                  </a:cubicBezTo>
                  <a:cubicBezTo>
                    <a:pt x="3674600" y="9013944"/>
                    <a:pt x="3681372" y="9012591"/>
                    <a:pt x="3685436" y="9008530"/>
                  </a:cubicBezTo>
                  <a:cubicBezTo>
                    <a:pt x="3685436" y="9008530"/>
                    <a:pt x="3685436" y="9008530"/>
                    <a:pt x="3685436" y="9008530"/>
                  </a:cubicBezTo>
                  <a:cubicBezTo>
                    <a:pt x="3685436" y="9008530"/>
                    <a:pt x="3685436" y="9008530"/>
                    <a:pt x="3686790" y="9007177"/>
                  </a:cubicBezTo>
                  <a:cubicBezTo>
                    <a:pt x="3690854" y="9004471"/>
                    <a:pt x="3693562" y="8997705"/>
                    <a:pt x="3689499" y="8992292"/>
                  </a:cubicBezTo>
                  <a:cubicBezTo>
                    <a:pt x="3689499" y="8990938"/>
                    <a:pt x="3688145" y="8990938"/>
                    <a:pt x="3688145" y="8989585"/>
                  </a:cubicBezTo>
                  <a:cubicBezTo>
                    <a:pt x="3688145" y="8989585"/>
                    <a:pt x="3688145" y="8989585"/>
                    <a:pt x="3688145" y="8989585"/>
                  </a:cubicBezTo>
                  <a:cubicBezTo>
                    <a:pt x="3688145" y="8989585"/>
                    <a:pt x="3688145" y="8989585"/>
                    <a:pt x="3688145" y="8989585"/>
                  </a:cubicBezTo>
                  <a:cubicBezTo>
                    <a:pt x="3663765" y="8958461"/>
                    <a:pt x="3612296" y="8909744"/>
                    <a:pt x="3600106" y="8869147"/>
                  </a:cubicBezTo>
                  <a:cubicBezTo>
                    <a:pt x="3639385" y="8865087"/>
                    <a:pt x="3680018" y="8861028"/>
                    <a:pt x="3719297" y="8856968"/>
                  </a:cubicBezTo>
                  <a:cubicBezTo>
                    <a:pt x="3759930" y="8901625"/>
                    <a:pt x="3799209" y="8946282"/>
                    <a:pt x="3839842" y="8989585"/>
                  </a:cubicBezTo>
                  <a:cubicBezTo>
                    <a:pt x="3845260" y="8996352"/>
                    <a:pt x="3852032" y="8994998"/>
                    <a:pt x="3856095" y="8989585"/>
                  </a:cubicBezTo>
                  <a:cubicBezTo>
                    <a:pt x="3861513" y="8985526"/>
                    <a:pt x="3862868" y="8977406"/>
                    <a:pt x="3857450" y="8970640"/>
                  </a:cubicBezTo>
                  <a:cubicBezTo>
                    <a:pt x="3838488" y="8947634"/>
                    <a:pt x="3819526" y="8923276"/>
                    <a:pt x="3800564" y="8900271"/>
                  </a:cubicBezTo>
                  <a:cubicBezTo>
                    <a:pt x="3789728" y="8886739"/>
                    <a:pt x="3769411" y="8869147"/>
                    <a:pt x="3761284" y="8851555"/>
                  </a:cubicBezTo>
                  <a:cubicBezTo>
                    <a:pt x="3803272" y="8847495"/>
                    <a:pt x="3846615" y="8842082"/>
                    <a:pt x="3888602" y="8838022"/>
                  </a:cubicBezTo>
                  <a:cubicBezTo>
                    <a:pt x="3904855" y="8904331"/>
                    <a:pt x="3964451" y="8951695"/>
                    <a:pt x="4033527" y="8942222"/>
                  </a:cubicBezTo>
                  <a:cubicBezTo>
                    <a:pt x="4105313" y="8934102"/>
                    <a:pt x="4158136" y="8867794"/>
                    <a:pt x="4150009" y="8796072"/>
                  </a:cubicBezTo>
                  <a:cubicBezTo>
                    <a:pt x="4141883" y="8724350"/>
                    <a:pt x="4076870" y="8671574"/>
                    <a:pt x="4005084" y="8678340"/>
                  </a:cubicBezTo>
                  <a:cubicBezTo>
                    <a:pt x="3934653" y="8685106"/>
                    <a:pt x="3887248" y="8744648"/>
                    <a:pt x="3885893" y="8812310"/>
                  </a:cubicBezTo>
                  <a:cubicBezTo>
                    <a:pt x="3843905" y="8816371"/>
                    <a:pt x="3800564" y="8821783"/>
                    <a:pt x="3758576" y="8825843"/>
                  </a:cubicBezTo>
                  <a:cubicBezTo>
                    <a:pt x="3763994" y="8804191"/>
                    <a:pt x="3782956" y="8777126"/>
                    <a:pt x="3792437" y="8759534"/>
                  </a:cubicBezTo>
                  <a:cubicBezTo>
                    <a:pt x="3804627" y="8735176"/>
                    <a:pt x="3816817" y="8710817"/>
                    <a:pt x="3829007" y="8687813"/>
                  </a:cubicBezTo>
                  <a:cubicBezTo>
                    <a:pt x="3833070" y="8681047"/>
                    <a:pt x="3829007" y="8674280"/>
                    <a:pt x="3823589" y="8670220"/>
                  </a:cubicBezTo>
                  <a:cubicBezTo>
                    <a:pt x="3818171" y="8667514"/>
                    <a:pt x="3810044" y="8667514"/>
                    <a:pt x="3807336" y="8674280"/>
                  </a:cubicBezTo>
                  <a:cubicBezTo>
                    <a:pt x="3777538" y="8727056"/>
                    <a:pt x="3746386" y="8778479"/>
                    <a:pt x="3716588" y="8831256"/>
                  </a:cubicBezTo>
                  <a:cubicBezTo>
                    <a:pt x="3677309" y="8835316"/>
                    <a:pt x="3638031" y="8839375"/>
                    <a:pt x="3597397" y="8843436"/>
                  </a:cubicBezTo>
                  <a:cubicBezTo>
                    <a:pt x="3601461" y="8801485"/>
                    <a:pt x="3643448" y="8740589"/>
                    <a:pt x="3659701" y="8705405"/>
                  </a:cubicBezTo>
                  <a:cubicBezTo>
                    <a:pt x="3663765" y="8698639"/>
                    <a:pt x="3659701" y="8690519"/>
                    <a:pt x="3654284" y="8687813"/>
                  </a:cubicBezTo>
                  <a:cubicBezTo>
                    <a:pt x="3648866" y="8685106"/>
                    <a:pt x="3642094" y="8685106"/>
                    <a:pt x="3638031" y="8691872"/>
                  </a:cubicBezTo>
                  <a:cubicBezTo>
                    <a:pt x="3608233" y="8743295"/>
                    <a:pt x="3577081" y="8796072"/>
                    <a:pt x="3547283" y="8847495"/>
                  </a:cubicBezTo>
                  <a:cubicBezTo>
                    <a:pt x="3506650" y="8851555"/>
                    <a:pt x="3466016" y="8855614"/>
                    <a:pt x="3425383" y="8861028"/>
                  </a:cubicBezTo>
                  <a:cubicBezTo>
                    <a:pt x="3430801" y="8819077"/>
                    <a:pt x="3474143" y="8756828"/>
                    <a:pt x="3491751" y="8722997"/>
                  </a:cubicBezTo>
                  <a:cubicBezTo>
                    <a:pt x="3495814" y="8716230"/>
                    <a:pt x="3491751" y="8709464"/>
                    <a:pt x="3486333" y="8705405"/>
                  </a:cubicBezTo>
                  <a:cubicBezTo>
                    <a:pt x="3480915" y="8702698"/>
                    <a:pt x="3472789" y="8702698"/>
                    <a:pt x="3470080" y="8709464"/>
                  </a:cubicBezTo>
                  <a:cubicBezTo>
                    <a:pt x="3440282" y="8760887"/>
                    <a:pt x="3409130" y="8813664"/>
                    <a:pt x="3379332" y="8866440"/>
                  </a:cubicBezTo>
                  <a:cubicBezTo>
                    <a:pt x="3344117" y="8870500"/>
                    <a:pt x="3310256" y="8873206"/>
                    <a:pt x="3275040" y="8877267"/>
                  </a:cubicBezTo>
                  <a:cubicBezTo>
                    <a:pt x="3254723" y="8766301"/>
                    <a:pt x="3220862" y="8659394"/>
                    <a:pt x="3172103" y="8556548"/>
                  </a:cubicBezTo>
                  <a:cubicBezTo>
                    <a:pt x="3207318" y="8544369"/>
                    <a:pt x="3241179" y="8532190"/>
                    <a:pt x="3276395" y="8521363"/>
                  </a:cubicBezTo>
                  <a:cubicBezTo>
                    <a:pt x="3325155" y="8555194"/>
                    <a:pt x="3375269" y="8590379"/>
                    <a:pt x="3424029" y="8624210"/>
                  </a:cubicBezTo>
                  <a:cubicBezTo>
                    <a:pt x="3430801" y="8628270"/>
                    <a:pt x="3436219" y="8625563"/>
                    <a:pt x="3440282" y="8621504"/>
                  </a:cubicBezTo>
                  <a:cubicBezTo>
                    <a:pt x="3440282" y="8621504"/>
                    <a:pt x="3440282" y="8621504"/>
                    <a:pt x="3440282" y="8621504"/>
                  </a:cubicBezTo>
                  <a:cubicBezTo>
                    <a:pt x="3440282" y="8621504"/>
                    <a:pt x="3440282" y="8621504"/>
                    <a:pt x="3440282" y="8620151"/>
                  </a:cubicBezTo>
                  <a:cubicBezTo>
                    <a:pt x="3444345" y="8616090"/>
                    <a:pt x="3445700" y="8609324"/>
                    <a:pt x="3438928" y="8603912"/>
                  </a:cubicBezTo>
                  <a:cubicBezTo>
                    <a:pt x="3415902" y="8584966"/>
                    <a:pt x="3392877" y="8566021"/>
                    <a:pt x="3369851" y="8547075"/>
                  </a:cubicBezTo>
                  <a:cubicBezTo>
                    <a:pt x="3354952" y="8534896"/>
                    <a:pt x="3331927" y="8521363"/>
                    <a:pt x="3319737" y="8506478"/>
                  </a:cubicBezTo>
                  <a:cubicBezTo>
                    <a:pt x="3359016" y="8492946"/>
                    <a:pt x="3396940" y="8479413"/>
                    <a:pt x="3436219" y="8465881"/>
                  </a:cubicBezTo>
                  <a:cubicBezTo>
                    <a:pt x="3484978" y="8499712"/>
                    <a:pt x="3535093" y="8534896"/>
                    <a:pt x="3583853" y="8568727"/>
                  </a:cubicBezTo>
                  <a:cubicBezTo>
                    <a:pt x="3590625" y="8572787"/>
                    <a:pt x="3596043" y="8570081"/>
                    <a:pt x="3600106" y="8566021"/>
                  </a:cubicBezTo>
                  <a:cubicBezTo>
                    <a:pt x="3600106" y="8566021"/>
                    <a:pt x="3600106" y="8566021"/>
                    <a:pt x="3600106" y="8566021"/>
                  </a:cubicBezTo>
                  <a:cubicBezTo>
                    <a:pt x="3600106" y="8566021"/>
                    <a:pt x="3600106" y="8566021"/>
                    <a:pt x="3600106" y="8566021"/>
                  </a:cubicBezTo>
                  <a:cubicBezTo>
                    <a:pt x="3604170" y="8561961"/>
                    <a:pt x="3604170" y="8555194"/>
                    <a:pt x="3598751" y="8549782"/>
                  </a:cubicBezTo>
                  <a:cubicBezTo>
                    <a:pt x="3575726" y="8530836"/>
                    <a:pt x="3552701" y="8511891"/>
                    <a:pt x="3531029" y="8492946"/>
                  </a:cubicBezTo>
                  <a:cubicBezTo>
                    <a:pt x="3517485" y="8480766"/>
                    <a:pt x="3494460" y="8467234"/>
                    <a:pt x="3482270" y="8450995"/>
                  </a:cubicBezTo>
                  <a:cubicBezTo>
                    <a:pt x="3520194" y="8437463"/>
                    <a:pt x="3558118" y="8425283"/>
                    <a:pt x="3596043" y="8411751"/>
                  </a:cubicBezTo>
                  <a:cubicBezTo>
                    <a:pt x="3644803" y="8445582"/>
                    <a:pt x="3694917" y="8480766"/>
                    <a:pt x="3743677" y="8514597"/>
                  </a:cubicBezTo>
                  <a:cubicBezTo>
                    <a:pt x="3750449" y="8518658"/>
                    <a:pt x="3757221" y="8515951"/>
                    <a:pt x="3759930" y="8510538"/>
                  </a:cubicBezTo>
                  <a:cubicBezTo>
                    <a:pt x="3763994" y="8506478"/>
                    <a:pt x="3765348" y="8499712"/>
                    <a:pt x="3758576" y="8494298"/>
                  </a:cubicBezTo>
                  <a:cubicBezTo>
                    <a:pt x="3734196" y="8475354"/>
                    <a:pt x="3711170" y="8456408"/>
                    <a:pt x="3686790" y="8438816"/>
                  </a:cubicBezTo>
                  <a:cubicBezTo>
                    <a:pt x="3671892" y="8427990"/>
                    <a:pt x="3648866" y="8414458"/>
                    <a:pt x="3635322" y="8398219"/>
                  </a:cubicBezTo>
                  <a:cubicBezTo>
                    <a:pt x="3675955" y="8384686"/>
                    <a:pt x="3715234" y="8371154"/>
                    <a:pt x="3755867" y="8356269"/>
                  </a:cubicBezTo>
                  <a:cubicBezTo>
                    <a:pt x="3785665" y="8415811"/>
                    <a:pt x="3852032" y="8449642"/>
                    <a:pt x="3918400" y="8426636"/>
                  </a:cubicBezTo>
                  <a:cubicBezTo>
                    <a:pt x="3987476" y="8403632"/>
                    <a:pt x="4025401" y="8326497"/>
                    <a:pt x="4002375" y="8258835"/>
                  </a:cubicBezTo>
                  <a:cubicBezTo>
                    <a:pt x="3979350" y="8189819"/>
                    <a:pt x="3902147" y="8153282"/>
                    <a:pt x="3834425" y="8176287"/>
                  </a:cubicBezTo>
                  <a:cubicBezTo>
                    <a:pt x="3768057" y="8197939"/>
                    <a:pt x="3734196" y="8266954"/>
                    <a:pt x="3749095" y="8333263"/>
                  </a:cubicBezTo>
                  <a:cubicBezTo>
                    <a:pt x="3708461" y="8346796"/>
                    <a:pt x="3669183" y="8360328"/>
                    <a:pt x="3628549" y="8375214"/>
                  </a:cubicBezTo>
                  <a:cubicBezTo>
                    <a:pt x="3628549" y="8352208"/>
                    <a:pt x="3640739" y="8322438"/>
                    <a:pt x="3644803" y="8302139"/>
                  </a:cubicBezTo>
                  <a:cubicBezTo>
                    <a:pt x="3651575" y="8276427"/>
                    <a:pt x="3658347" y="8249362"/>
                    <a:pt x="3663765" y="8223650"/>
                  </a:cubicBezTo>
                  <a:cubicBezTo>
                    <a:pt x="3666474" y="8215531"/>
                    <a:pt x="3661056" y="8210118"/>
                    <a:pt x="3654284" y="8208765"/>
                  </a:cubicBezTo>
                  <a:cubicBezTo>
                    <a:pt x="3647511" y="8207412"/>
                    <a:pt x="3640739" y="8208765"/>
                    <a:pt x="3638031" y="8216884"/>
                  </a:cubicBezTo>
                  <a:cubicBezTo>
                    <a:pt x="3620423" y="8273720"/>
                    <a:pt x="3602815" y="8331910"/>
                    <a:pt x="3585207" y="8388746"/>
                  </a:cubicBezTo>
                  <a:cubicBezTo>
                    <a:pt x="3547283" y="8402278"/>
                    <a:pt x="3509359" y="8414458"/>
                    <a:pt x="3471434" y="8427990"/>
                  </a:cubicBezTo>
                  <a:cubicBezTo>
                    <a:pt x="3470080" y="8406338"/>
                    <a:pt x="3480915" y="8376567"/>
                    <a:pt x="3484978" y="8356269"/>
                  </a:cubicBezTo>
                  <a:cubicBezTo>
                    <a:pt x="3490396" y="8330557"/>
                    <a:pt x="3495814" y="8304845"/>
                    <a:pt x="3501232" y="8279134"/>
                  </a:cubicBezTo>
                  <a:cubicBezTo>
                    <a:pt x="3503941" y="8271014"/>
                    <a:pt x="3498523" y="8265601"/>
                    <a:pt x="3491751" y="8264248"/>
                  </a:cubicBezTo>
                  <a:cubicBezTo>
                    <a:pt x="3484978" y="8262895"/>
                    <a:pt x="3478206" y="8264248"/>
                    <a:pt x="3476852" y="8272368"/>
                  </a:cubicBezTo>
                  <a:cubicBezTo>
                    <a:pt x="3459244" y="8329204"/>
                    <a:pt x="3441637" y="8387393"/>
                    <a:pt x="3424029" y="8444229"/>
                  </a:cubicBezTo>
                  <a:cubicBezTo>
                    <a:pt x="3384750" y="8457762"/>
                    <a:pt x="3346825" y="8471294"/>
                    <a:pt x="3307547" y="8483473"/>
                  </a:cubicBezTo>
                  <a:cubicBezTo>
                    <a:pt x="3306192" y="8461821"/>
                    <a:pt x="3318382" y="8432050"/>
                    <a:pt x="3322445" y="8411751"/>
                  </a:cubicBezTo>
                  <a:cubicBezTo>
                    <a:pt x="3327863" y="8386039"/>
                    <a:pt x="3334636" y="8358975"/>
                    <a:pt x="3340053" y="8333263"/>
                  </a:cubicBezTo>
                  <a:cubicBezTo>
                    <a:pt x="3342762" y="8325144"/>
                    <a:pt x="3337344" y="8319731"/>
                    <a:pt x="3330572" y="8318377"/>
                  </a:cubicBezTo>
                  <a:cubicBezTo>
                    <a:pt x="3323800" y="8317024"/>
                    <a:pt x="3317028" y="8318377"/>
                    <a:pt x="3315673" y="8326497"/>
                  </a:cubicBezTo>
                  <a:cubicBezTo>
                    <a:pt x="3298066" y="8383334"/>
                    <a:pt x="3280458" y="8441523"/>
                    <a:pt x="3262850" y="8498359"/>
                  </a:cubicBezTo>
                  <a:cubicBezTo>
                    <a:pt x="3227635" y="8510538"/>
                    <a:pt x="3192419" y="8522717"/>
                    <a:pt x="3157204" y="8534896"/>
                  </a:cubicBezTo>
                  <a:cubicBezTo>
                    <a:pt x="3132824" y="8484826"/>
                    <a:pt x="3105735" y="8437463"/>
                    <a:pt x="3074583" y="8391452"/>
                  </a:cubicBezTo>
                  <a:cubicBezTo>
                    <a:pt x="3074583" y="8390100"/>
                    <a:pt x="3073228" y="8390100"/>
                    <a:pt x="3073228" y="8390100"/>
                  </a:cubicBezTo>
                  <a:cubicBezTo>
                    <a:pt x="3123343" y="8312965"/>
                    <a:pt x="3172103" y="8234477"/>
                    <a:pt x="3227635" y="8161402"/>
                  </a:cubicBezTo>
                  <a:cubicBezTo>
                    <a:pt x="3537802" y="7915111"/>
                    <a:pt x="3942780" y="7951649"/>
                    <a:pt x="4284099" y="8122157"/>
                  </a:cubicBezTo>
                  <a:cubicBezTo>
                    <a:pt x="4611874" y="8283193"/>
                    <a:pt x="4862446" y="8579553"/>
                    <a:pt x="5012789" y="8913803"/>
                  </a:cubicBezTo>
                  <a:close/>
                  <a:moveTo>
                    <a:pt x="3317028" y="10559346"/>
                  </a:moveTo>
                  <a:cubicBezTo>
                    <a:pt x="3352243" y="10601296"/>
                    <a:pt x="3346825" y="10663546"/>
                    <a:pt x="3306192" y="10700083"/>
                  </a:cubicBezTo>
                  <a:cubicBezTo>
                    <a:pt x="3265559" y="10735267"/>
                    <a:pt x="3200546" y="10729854"/>
                    <a:pt x="3165330" y="10689257"/>
                  </a:cubicBezTo>
                  <a:cubicBezTo>
                    <a:pt x="3132824" y="10651366"/>
                    <a:pt x="3135533" y="10601296"/>
                    <a:pt x="3162622" y="10564758"/>
                  </a:cubicBezTo>
                  <a:cubicBezTo>
                    <a:pt x="3166685" y="10559346"/>
                    <a:pt x="3170748" y="10553933"/>
                    <a:pt x="3176166" y="10549873"/>
                  </a:cubicBezTo>
                  <a:cubicBezTo>
                    <a:pt x="3218153" y="10514689"/>
                    <a:pt x="3280458" y="10516042"/>
                    <a:pt x="3317028" y="10559346"/>
                  </a:cubicBezTo>
                  <a:close/>
                  <a:moveTo>
                    <a:pt x="3675955" y="10172318"/>
                  </a:moveTo>
                  <a:cubicBezTo>
                    <a:pt x="3720651" y="10204796"/>
                    <a:pt x="3730132" y="10265692"/>
                    <a:pt x="3698980" y="10310349"/>
                  </a:cubicBezTo>
                  <a:cubicBezTo>
                    <a:pt x="3665119" y="10356360"/>
                    <a:pt x="3597397" y="10365833"/>
                    <a:pt x="3554055" y="10327941"/>
                  </a:cubicBezTo>
                  <a:cubicBezTo>
                    <a:pt x="3518839" y="10296817"/>
                    <a:pt x="3512067" y="10249453"/>
                    <a:pt x="3529675" y="10210210"/>
                  </a:cubicBezTo>
                  <a:cubicBezTo>
                    <a:pt x="3532384" y="10204796"/>
                    <a:pt x="3535093" y="10199383"/>
                    <a:pt x="3537802" y="10195324"/>
                  </a:cubicBezTo>
                  <a:cubicBezTo>
                    <a:pt x="3573017" y="10152020"/>
                    <a:pt x="3631258" y="10138487"/>
                    <a:pt x="3675955" y="10172318"/>
                  </a:cubicBezTo>
                  <a:close/>
                  <a:moveTo>
                    <a:pt x="3906210" y="8820430"/>
                  </a:moveTo>
                  <a:cubicBezTo>
                    <a:pt x="3900792" y="8693225"/>
                    <a:pt x="4090414" y="8671574"/>
                    <a:pt x="4102604" y="8800132"/>
                  </a:cubicBezTo>
                  <a:cubicBezTo>
                    <a:pt x="4108022" y="8858321"/>
                    <a:pt x="4061971" y="8909744"/>
                    <a:pt x="4003730" y="8909744"/>
                  </a:cubicBezTo>
                  <a:cubicBezTo>
                    <a:pt x="3957679" y="8909744"/>
                    <a:pt x="3922463" y="8878619"/>
                    <a:pt x="3908919" y="8836669"/>
                  </a:cubicBezTo>
                  <a:cubicBezTo>
                    <a:pt x="3908919" y="8831256"/>
                    <a:pt x="3907564" y="8825843"/>
                    <a:pt x="3906210" y="8820430"/>
                  </a:cubicBezTo>
                  <a:close/>
                  <a:moveTo>
                    <a:pt x="3770766" y="8333263"/>
                  </a:moveTo>
                  <a:cubicBezTo>
                    <a:pt x="3769411" y="8326497"/>
                    <a:pt x="3768057" y="8319731"/>
                    <a:pt x="3766703" y="8312965"/>
                  </a:cubicBezTo>
                  <a:cubicBezTo>
                    <a:pt x="3761284" y="8265601"/>
                    <a:pt x="3787019" y="8219591"/>
                    <a:pt x="3837133" y="8204705"/>
                  </a:cubicBezTo>
                  <a:cubicBezTo>
                    <a:pt x="3885893" y="8189819"/>
                    <a:pt x="3941425" y="8218238"/>
                    <a:pt x="3959033" y="8266954"/>
                  </a:cubicBezTo>
                  <a:cubicBezTo>
                    <a:pt x="3999666" y="8388746"/>
                    <a:pt x="3818171" y="8450995"/>
                    <a:pt x="3770766" y="8333263"/>
                  </a:cubicBezTo>
                  <a:close/>
                  <a:moveTo>
                    <a:pt x="4744609" y="8373861"/>
                  </a:moveTo>
                  <a:cubicBezTo>
                    <a:pt x="4744609" y="8373861"/>
                    <a:pt x="4744609" y="8373861"/>
                    <a:pt x="4744609" y="8373861"/>
                  </a:cubicBezTo>
                  <a:cubicBezTo>
                    <a:pt x="4744609" y="8373861"/>
                    <a:pt x="4744609" y="8373861"/>
                    <a:pt x="4744609" y="8373861"/>
                  </a:cubicBezTo>
                  <a:cubicBezTo>
                    <a:pt x="4744609" y="8373861"/>
                    <a:pt x="4744609" y="8373861"/>
                    <a:pt x="4744609" y="8373861"/>
                  </a:cubicBezTo>
                  <a:close/>
                  <a:moveTo>
                    <a:pt x="4768990" y="8299432"/>
                  </a:moveTo>
                  <a:cubicBezTo>
                    <a:pt x="4768990" y="8352208"/>
                    <a:pt x="4710748" y="8367095"/>
                    <a:pt x="4678242" y="8342736"/>
                  </a:cubicBezTo>
                  <a:cubicBezTo>
                    <a:pt x="4674179" y="8338676"/>
                    <a:pt x="4670115" y="8334616"/>
                    <a:pt x="4667406" y="8331910"/>
                  </a:cubicBezTo>
                  <a:cubicBezTo>
                    <a:pt x="4660634" y="8323791"/>
                    <a:pt x="4656571" y="8312965"/>
                    <a:pt x="4656571" y="8300785"/>
                  </a:cubicBezTo>
                  <a:cubicBezTo>
                    <a:pt x="4659280" y="8226357"/>
                    <a:pt x="4768990" y="8226357"/>
                    <a:pt x="4768990" y="8299432"/>
                  </a:cubicBezTo>
                  <a:close/>
                  <a:moveTo>
                    <a:pt x="4667406" y="8111331"/>
                  </a:moveTo>
                  <a:cubicBezTo>
                    <a:pt x="4670115" y="8116745"/>
                    <a:pt x="4674179" y="8120804"/>
                    <a:pt x="4676887" y="8126218"/>
                  </a:cubicBezTo>
                  <a:cubicBezTo>
                    <a:pt x="4682305" y="8137043"/>
                    <a:pt x="4685014" y="8149222"/>
                    <a:pt x="4685014" y="8164108"/>
                  </a:cubicBezTo>
                  <a:cubicBezTo>
                    <a:pt x="4685014" y="8272368"/>
                    <a:pt x="4523836" y="8271014"/>
                    <a:pt x="4518418" y="8164108"/>
                  </a:cubicBezTo>
                  <a:cubicBezTo>
                    <a:pt x="4523836" y="8080207"/>
                    <a:pt x="4625419" y="8062615"/>
                    <a:pt x="4667406" y="8111331"/>
                  </a:cubicBezTo>
                  <a:close/>
                  <a:moveTo>
                    <a:pt x="4563114" y="8062615"/>
                  </a:moveTo>
                  <a:cubicBezTo>
                    <a:pt x="4561760" y="8062615"/>
                    <a:pt x="4560405" y="8063968"/>
                    <a:pt x="4559051" y="8063968"/>
                  </a:cubicBezTo>
                  <a:cubicBezTo>
                    <a:pt x="4559051" y="8062615"/>
                    <a:pt x="4560405" y="8062615"/>
                    <a:pt x="4560405" y="8061261"/>
                  </a:cubicBezTo>
                  <a:cubicBezTo>
                    <a:pt x="4561760" y="8062615"/>
                    <a:pt x="4561760" y="8062615"/>
                    <a:pt x="4563114" y="8062615"/>
                  </a:cubicBezTo>
                  <a:close/>
                  <a:moveTo>
                    <a:pt x="4546861" y="8004426"/>
                  </a:moveTo>
                  <a:cubicBezTo>
                    <a:pt x="4546861" y="8155988"/>
                    <a:pt x="4320669" y="8154635"/>
                    <a:pt x="4312543" y="8004426"/>
                  </a:cubicBezTo>
                  <a:cubicBezTo>
                    <a:pt x="4320669" y="7854216"/>
                    <a:pt x="4546861" y="7852863"/>
                    <a:pt x="4546861" y="8004426"/>
                  </a:cubicBezTo>
                  <a:close/>
                  <a:moveTo>
                    <a:pt x="4338277" y="7896167"/>
                  </a:moveTo>
                  <a:cubicBezTo>
                    <a:pt x="4338277" y="7894813"/>
                    <a:pt x="4338277" y="7894813"/>
                    <a:pt x="4338277" y="7893460"/>
                  </a:cubicBezTo>
                  <a:cubicBezTo>
                    <a:pt x="4338277" y="7893460"/>
                    <a:pt x="4338277" y="7894813"/>
                    <a:pt x="4339631" y="7894813"/>
                  </a:cubicBezTo>
                  <a:cubicBezTo>
                    <a:pt x="4339631" y="7894813"/>
                    <a:pt x="4339631" y="7896167"/>
                    <a:pt x="4338277" y="7896167"/>
                  </a:cubicBezTo>
                  <a:close/>
                  <a:moveTo>
                    <a:pt x="4313897" y="7767609"/>
                  </a:moveTo>
                  <a:cubicBezTo>
                    <a:pt x="4313897" y="7767609"/>
                    <a:pt x="4313897" y="7768961"/>
                    <a:pt x="4313897" y="7770314"/>
                  </a:cubicBezTo>
                  <a:cubicBezTo>
                    <a:pt x="4312543" y="7768961"/>
                    <a:pt x="4312543" y="7767609"/>
                    <a:pt x="4311188" y="7766255"/>
                  </a:cubicBezTo>
                  <a:cubicBezTo>
                    <a:pt x="4312543" y="7766255"/>
                    <a:pt x="4313897" y="7767609"/>
                    <a:pt x="4313897" y="7767609"/>
                  </a:cubicBezTo>
                  <a:close/>
                  <a:moveTo>
                    <a:pt x="4316606" y="7862335"/>
                  </a:moveTo>
                  <a:cubicBezTo>
                    <a:pt x="4316606" y="8046376"/>
                    <a:pt x="4040300" y="8045023"/>
                    <a:pt x="4030819" y="7862335"/>
                  </a:cubicBezTo>
                  <a:cubicBezTo>
                    <a:pt x="4041654" y="7679648"/>
                    <a:pt x="4316606" y="7678294"/>
                    <a:pt x="4316606" y="7862335"/>
                  </a:cubicBezTo>
                  <a:close/>
                  <a:moveTo>
                    <a:pt x="4007793" y="7813618"/>
                  </a:moveTo>
                  <a:cubicBezTo>
                    <a:pt x="4007793" y="7980067"/>
                    <a:pt x="3758576" y="7978714"/>
                    <a:pt x="3749095" y="7813618"/>
                  </a:cubicBezTo>
                  <a:cubicBezTo>
                    <a:pt x="3751804" y="7763548"/>
                    <a:pt x="3777538" y="7728364"/>
                    <a:pt x="3811399" y="7708066"/>
                  </a:cubicBezTo>
                  <a:cubicBezTo>
                    <a:pt x="3823589" y="7702652"/>
                    <a:pt x="3835779" y="7698593"/>
                    <a:pt x="3847969" y="7693180"/>
                  </a:cubicBezTo>
                  <a:cubicBezTo>
                    <a:pt x="3919754" y="7674235"/>
                    <a:pt x="4007793" y="7714832"/>
                    <a:pt x="4007793" y="7813618"/>
                  </a:cubicBezTo>
                  <a:close/>
                  <a:moveTo>
                    <a:pt x="3711170" y="7770314"/>
                  </a:moveTo>
                  <a:cubicBezTo>
                    <a:pt x="3711170" y="7770314"/>
                    <a:pt x="3709816" y="7768961"/>
                    <a:pt x="3709816" y="7768961"/>
                  </a:cubicBezTo>
                  <a:cubicBezTo>
                    <a:pt x="3709816" y="7768961"/>
                    <a:pt x="3711170" y="7768961"/>
                    <a:pt x="3711170" y="7767609"/>
                  </a:cubicBezTo>
                  <a:cubicBezTo>
                    <a:pt x="3711170" y="7767609"/>
                    <a:pt x="3711170" y="7767609"/>
                    <a:pt x="3711170" y="7767609"/>
                  </a:cubicBezTo>
                  <a:cubicBezTo>
                    <a:pt x="3711170" y="7768961"/>
                    <a:pt x="3711170" y="7770314"/>
                    <a:pt x="3711170" y="7770314"/>
                  </a:cubicBezTo>
                  <a:close/>
                  <a:moveTo>
                    <a:pt x="3402358" y="7842037"/>
                  </a:moveTo>
                  <a:cubicBezTo>
                    <a:pt x="3353598" y="7774375"/>
                    <a:pt x="3304838" y="7708066"/>
                    <a:pt x="3253369" y="7641756"/>
                  </a:cubicBezTo>
                  <a:cubicBezTo>
                    <a:pt x="3253369" y="7641756"/>
                    <a:pt x="3253369" y="7641756"/>
                    <a:pt x="3253369" y="7641756"/>
                  </a:cubicBezTo>
                  <a:cubicBezTo>
                    <a:pt x="3253369" y="7641756"/>
                    <a:pt x="3253369" y="7641756"/>
                    <a:pt x="3253369" y="7641756"/>
                  </a:cubicBezTo>
                  <a:cubicBezTo>
                    <a:pt x="3304838" y="7575448"/>
                    <a:pt x="3353598" y="7509139"/>
                    <a:pt x="3402358" y="7441477"/>
                  </a:cubicBezTo>
                  <a:cubicBezTo>
                    <a:pt x="3509359" y="7524025"/>
                    <a:pt x="3628549" y="7591687"/>
                    <a:pt x="3754512" y="7641756"/>
                  </a:cubicBezTo>
                  <a:cubicBezTo>
                    <a:pt x="3627195" y="7693180"/>
                    <a:pt x="3509359" y="7759489"/>
                    <a:pt x="3402358" y="7842037"/>
                  </a:cubicBezTo>
                  <a:close/>
                  <a:moveTo>
                    <a:pt x="3711170" y="7513198"/>
                  </a:moveTo>
                  <a:cubicBezTo>
                    <a:pt x="3711170" y="7513198"/>
                    <a:pt x="3711170" y="7514552"/>
                    <a:pt x="3711170" y="7514552"/>
                  </a:cubicBezTo>
                  <a:cubicBezTo>
                    <a:pt x="3711170" y="7514552"/>
                    <a:pt x="3711170" y="7514552"/>
                    <a:pt x="3711170" y="7514552"/>
                  </a:cubicBezTo>
                  <a:cubicBezTo>
                    <a:pt x="3711170" y="7514552"/>
                    <a:pt x="3709816" y="7514552"/>
                    <a:pt x="3709816" y="7513198"/>
                  </a:cubicBezTo>
                  <a:cubicBezTo>
                    <a:pt x="3709816" y="7514552"/>
                    <a:pt x="3709816" y="7513198"/>
                    <a:pt x="3711170" y="7513198"/>
                  </a:cubicBezTo>
                  <a:close/>
                  <a:moveTo>
                    <a:pt x="3846615" y="7591687"/>
                  </a:moveTo>
                  <a:cubicBezTo>
                    <a:pt x="3834425" y="7586274"/>
                    <a:pt x="3822234" y="7582214"/>
                    <a:pt x="3810044" y="7576801"/>
                  </a:cubicBezTo>
                  <a:cubicBezTo>
                    <a:pt x="3776183" y="7556502"/>
                    <a:pt x="3751804" y="7521318"/>
                    <a:pt x="3747740" y="7471248"/>
                  </a:cubicBezTo>
                  <a:cubicBezTo>
                    <a:pt x="3757221" y="7306153"/>
                    <a:pt x="4006438" y="7304800"/>
                    <a:pt x="4006438" y="7471248"/>
                  </a:cubicBezTo>
                  <a:cubicBezTo>
                    <a:pt x="4007793" y="7570035"/>
                    <a:pt x="3919754" y="7609279"/>
                    <a:pt x="3846615" y="7591687"/>
                  </a:cubicBezTo>
                  <a:close/>
                  <a:moveTo>
                    <a:pt x="4313897" y="7517259"/>
                  </a:moveTo>
                  <a:cubicBezTo>
                    <a:pt x="4312543" y="7517259"/>
                    <a:pt x="4311188" y="7518612"/>
                    <a:pt x="4311188" y="7518612"/>
                  </a:cubicBezTo>
                  <a:cubicBezTo>
                    <a:pt x="4312543" y="7517259"/>
                    <a:pt x="4312543" y="7515905"/>
                    <a:pt x="4313897" y="7514552"/>
                  </a:cubicBezTo>
                  <a:cubicBezTo>
                    <a:pt x="4313897" y="7515905"/>
                    <a:pt x="4313897" y="7515905"/>
                    <a:pt x="4313897" y="7517259"/>
                  </a:cubicBezTo>
                  <a:close/>
                  <a:moveTo>
                    <a:pt x="4032173" y="7421178"/>
                  </a:moveTo>
                  <a:cubicBezTo>
                    <a:pt x="4041654" y="7238491"/>
                    <a:pt x="4317960" y="7237138"/>
                    <a:pt x="4317960" y="7421178"/>
                  </a:cubicBezTo>
                  <a:cubicBezTo>
                    <a:pt x="4317960" y="7605220"/>
                    <a:pt x="4041654" y="7603866"/>
                    <a:pt x="4032173" y="7421178"/>
                  </a:cubicBezTo>
                  <a:close/>
                  <a:moveTo>
                    <a:pt x="4338277" y="7387347"/>
                  </a:moveTo>
                  <a:cubicBezTo>
                    <a:pt x="4338277" y="7387347"/>
                    <a:pt x="4339631" y="7388701"/>
                    <a:pt x="4339631" y="7388701"/>
                  </a:cubicBezTo>
                  <a:cubicBezTo>
                    <a:pt x="4339631" y="7388701"/>
                    <a:pt x="4338277" y="7390054"/>
                    <a:pt x="4338277" y="7390054"/>
                  </a:cubicBezTo>
                  <a:cubicBezTo>
                    <a:pt x="4339631" y="7390054"/>
                    <a:pt x="4339631" y="7388701"/>
                    <a:pt x="4338277" y="7387347"/>
                  </a:cubicBezTo>
                  <a:close/>
                  <a:moveTo>
                    <a:pt x="4312543" y="7279088"/>
                  </a:moveTo>
                  <a:cubicBezTo>
                    <a:pt x="4320669" y="7128878"/>
                    <a:pt x="4546861" y="7127525"/>
                    <a:pt x="4546861" y="7279088"/>
                  </a:cubicBezTo>
                  <a:cubicBezTo>
                    <a:pt x="4546861" y="7430651"/>
                    <a:pt x="4320669" y="7429298"/>
                    <a:pt x="4312543" y="7279088"/>
                  </a:cubicBezTo>
                  <a:close/>
                  <a:moveTo>
                    <a:pt x="4563114" y="7220899"/>
                  </a:moveTo>
                  <a:cubicBezTo>
                    <a:pt x="4561760" y="7220899"/>
                    <a:pt x="4561760" y="7222251"/>
                    <a:pt x="4560405" y="7222251"/>
                  </a:cubicBezTo>
                  <a:cubicBezTo>
                    <a:pt x="4560405" y="7220899"/>
                    <a:pt x="4559051" y="7219546"/>
                    <a:pt x="4559051" y="7219546"/>
                  </a:cubicBezTo>
                  <a:cubicBezTo>
                    <a:pt x="4560405" y="7219546"/>
                    <a:pt x="4561760" y="7220899"/>
                    <a:pt x="4563114" y="7220899"/>
                  </a:cubicBezTo>
                  <a:close/>
                  <a:moveTo>
                    <a:pt x="4686369" y="7119405"/>
                  </a:moveTo>
                  <a:cubicBezTo>
                    <a:pt x="4686369" y="7134291"/>
                    <a:pt x="4683659" y="7146470"/>
                    <a:pt x="4678242" y="7157296"/>
                  </a:cubicBezTo>
                  <a:cubicBezTo>
                    <a:pt x="4675533" y="7162709"/>
                    <a:pt x="4671470" y="7166769"/>
                    <a:pt x="4668761" y="7172182"/>
                  </a:cubicBezTo>
                  <a:cubicBezTo>
                    <a:pt x="4626773" y="7222251"/>
                    <a:pt x="4525190" y="7203307"/>
                    <a:pt x="4519772" y="7119405"/>
                  </a:cubicBezTo>
                  <a:cubicBezTo>
                    <a:pt x="4525190" y="7012499"/>
                    <a:pt x="4686369" y="7011146"/>
                    <a:pt x="4686369" y="7119405"/>
                  </a:cubicBezTo>
                  <a:close/>
                  <a:moveTo>
                    <a:pt x="4768990" y="6985434"/>
                  </a:moveTo>
                  <a:cubicBezTo>
                    <a:pt x="4768990" y="7058510"/>
                    <a:pt x="4659280" y="7058510"/>
                    <a:pt x="4655216" y="6985434"/>
                  </a:cubicBezTo>
                  <a:cubicBezTo>
                    <a:pt x="4655216" y="6971902"/>
                    <a:pt x="4660634" y="6962430"/>
                    <a:pt x="4666052" y="6954310"/>
                  </a:cubicBezTo>
                  <a:cubicBezTo>
                    <a:pt x="4670115" y="6950250"/>
                    <a:pt x="4674179" y="6946191"/>
                    <a:pt x="4676887" y="6943484"/>
                  </a:cubicBezTo>
                  <a:cubicBezTo>
                    <a:pt x="4710748" y="6917772"/>
                    <a:pt x="4768990" y="6931304"/>
                    <a:pt x="4768990" y="6985434"/>
                  </a:cubicBezTo>
                  <a:close/>
                  <a:moveTo>
                    <a:pt x="4744609" y="6909653"/>
                  </a:moveTo>
                  <a:cubicBezTo>
                    <a:pt x="4744609" y="6909653"/>
                    <a:pt x="4744609" y="6909653"/>
                    <a:pt x="4744609" y="6909653"/>
                  </a:cubicBezTo>
                  <a:cubicBezTo>
                    <a:pt x="4744609" y="6909653"/>
                    <a:pt x="4744609" y="6909653"/>
                    <a:pt x="4744609" y="6909653"/>
                  </a:cubicBezTo>
                  <a:cubicBezTo>
                    <a:pt x="4744609" y="6909653"/>
                    <a:pt x="4744609" y="6909653"/>
                    <a:pt x="4744609" y="6909653"/>
                  </a:cubicBezTo>
                  <a:close/>
                  <a:moveTo>
                    <a:pt x="4221795" y="4337140"/>
                  </a:moveTo>
                  <a:cubicBezTo>
                    <a:pt x="4220441" y="4335787"/>
                    <a:pt x="4219086" y="4335787"/>
                    <a:pt x="4217732" y="4334434"/>
                  </a:cubicBezTo>
                  <a:cubicBezTo>
                    <a:pt x="4217732" y="4334434"/>
                    <a:pt x="4217732" y="4334434"/>
                    <a:pt x="4217732" y="4334434"/>
                  </a:cubicBezTo>
                  <a:cubicBezTo>
                    <a:pt x="4220441" y="4335787"/>
                    <a:pt x="4221795" y="4337140"/>
                    <a:pt x="4221795" y="4337140"/>
                  </a:cubicBezTo>
                  <a:close/>
                  <a:moveTo>
                    <a:pt x="4544152" y="4619968"/>
                  </a:moveTo>
                  <a:cubicBezTo>
                    <a:pt x="4869218" y="4920387"/>
                    <a:pt x="5229500" y="5238399"/>
                    <a:pt x="5683238" y="5251932"/>
                  </a:cubicBezTo>
                  <a:cubicBezTo>
                    <a:pt x="5297222" y="5490102"/>
                    <a:pt x="5141461" y="5951558"/>
                    <a:pt x="5011435" y="6371063"/>
                  </a:cubicBezTo>
                  <a:cubicBezTo>
                    <a:pt x="4861091" y="6703960"/>
                    <a:pt x="4610520" y="7001673"/>
                    <a:pt x="4281391" y="7165416"/>
                  </a:cubicBezTo>
                  <a:cubicBezTo>
                    <a:pt x="3938716" y="7335924"/>
                    <a:pt x="3535093" y="7372462"/>
                    <a:pt x="3224926" y="7126172"/>
                  </a:cubicBezTo>
                  <a:cubicBezTo>
                    <a:pt x="3169394" y="7053096"/>
                    <a:pt x="3119279" y="6975962"/>
                    <a:pt x="3070519" y="6897474"/>
                  </a:cubicBezTo>
                  <a:cubicBezTo>
                    <a:pt x="3070519" y="6897474"/>
                    <a:pt x="3071874" y="6896120"/>
                    <a:pt x="3071874" y="6896120"/>
                  </a:cubicBezTo>
                  <a:cubicBezTo>
                    <a:pt x="3101672" y="6850110"/>
                    <a:pt x="3130115" y="6801394"/>
                    <a:pt x="3154495" y="6752677"/>
                  </a:cubicBezTo>
                  <a:cubicBezTo>
                    <a:pt x="3189710" y="6764856"/>
                    <a:pt x="3224926" y="6777035"/>
                    <a:pt x="3260141" y="6789214"/>
                  </a:cubicBezTo>
                  <a:cubicBezTo>
                    <a:pt x="3277749" y="6846050"/>
                    <a:pt x="3295357" y="6904240"/>
                    <a:pt x="3312964" y="6961076"/>
                  </a:cubicBezTo>
                  <a:cubicBezTo>
                    <a:pt x="3314319" y="6969196"/>
                    <a:pt x="3322445" y="6971902"/>
                    <a:pt x="3327863" y="6969196"/>
                  </a:cubicBezTo>
                  <a:cubicBezTo>
                    <a:pt x="3334636" y="6967842"/>
                    <a:pt x="3340053" y="6962430"/>
                    <a:pt x="3337344" y="6954310"/>
                  </a:cubicBezTo>
                  <a:cubicBezTo>
                    <a:pt x="3331927" y="6928598"/>
                    <a:pt x="3325155" y="6902887"/>
                    <a:pt x="3319737" y="6875822"/>
                  </a:cubicBezTo>
                  <a:cubicBezTo>
                    <a:pt x="3315673" y="6855523"/>
                    <a:pt x="3303483" y="6825752"/>
                    <a:pt x="3304838" y="6804100"/>
                  </a:cubicBezTo>
                  <a:cubicBezTo>
                    <a:pt x="3342762" y="6817633"/>
                    <a:pt x="3382041" y="6831165"/>
                    <a:pt x="3421320" y="6843344"/>
                  </a:cubicBezTo>
                  <a:cubicBezTo>
                    <a:pt x="3438928" y="6901533"/>
                    <a:pt x="3456535" y="6958369"/>
                    <a:pt x="3474143" y="7015206"/>
                  </a:cubicBezTo>
                  <a:cubicBezTo>
                    <a:pt x="3475498" y="7023326"/>
                    <a:pt x="3483624" y="7026031"/>
                    <a:pt x="3489042" y="7023326"/>
                  </a:cubicBezTo>
                  <a:cubicBezTo>
                    <a:pt x="3495814" y="7021972"/>
                    <a:pt x="3501232" y="7016559"/>
                    <a:pt x="3498523" y="7008439"/>
                  </a:cubicBezTo>
                  <a:cubicBezTo>
                    <a:pt x="3493105" y="6982728"/>
                    <a:pt x="3487688" y="6957016"/>
                    <a:pt x="3482270" y="6931304"/>
                  </a:cubicBezTo>
                  <a:cubicBezTo>
                    <a:pt x="3478206" y="6911006"/>
                    <a:pt x="3467371" y="6882588"/>
                    <a:pt x="3468725" y="6859583"/>
                  </a:cubicBezTo>
                  <a:cubicBezTo>
                    <a:pt x="3506650" y="6873115"/>
                    <a:pt x="3544574" y="6885295"/>
                    <a:pt x="3582498" y="6898827"/>
                  </a:cubicBezTo>
                  <a:cubicBezTo>
                    <a:pt x="3600106" y="6955663"/>
                    <a:pt x="3617714" y="7013853"/>
                    <a:pt x="3635322" y="7070689"/>
                  </a:cubicBezTo>
                  <a:cubicBezTo>
                    <a:pt x="3636676" y="7078808"/>
                    <a:pt x="3644803" y="7081515"/>
                    <a:pt x="3651575" y="7078808"/>
                  </a:cubicBezTo>
                  <a:cubicBezTo>
                    <a:pt x="3658347" y="7077455"/>
                    <a:pt x="3662410" y="7072042"/>
                    <a:pt x="3661056" y="7063923"/>
                  </a:cubicBezTo>
                  <a:cubicBezTo>
                    <a:pt x="3654284" y="7038211"/>
                    <a:pt x="3647511" y="7011146"/>
                    <a:pt x="3642094" y="6985434"/>
                  </a:cubicBezTo>
                  <a:cubicBezTo>
                    <a:pt x="3636676" y="6965135"/>
                    <a:pt x="3624486" y="6935365"/>
                    <a:pt x="3625840" y="6912360"/>
                  </a:cubicBezTo>
                  <a:cubicBezTo>
                    <a:pt x="3666474" y="6925892"/>
                    <a:pt x="3705753" y="6939424"/>
                    <a:pt x="3746386" y="6954310"/>
                  </a:cubicBezTo>
                  <a:cubicBezTo>
                    <a:pt x="3732842" y="7020619"/>
                    <a:pt x="3765348" y="7089634"/>
                    <a:pt x="3831716" y="7111286"/>
                  </a:cubicBezTo>
                  <a:cubicBezTo>
                    <a:pt x="3900792" y="7134291"/>
                    <a:pt x="3976641" y="7096400"/>
                    <a:pt x="3999666" y="7028738"/>
                  </a:cubicBezTo>
                  <a:cubicBezTo>
                    <a:pt x="4022692" y="6959723"/>
                    <a:pt x="3984767" y="6883941"/>
                    <a:pt x="3915691" y="6860936"/>
                  </a:cubicBezTo>
                  <a:cubicBezTo>
                    <a:pt x="3849323" y="6837931"/>
                    <a:pt x="3782956" y="6871762"/>
                    <a:pt x="3753158" y="6931304"/>
                  </a:cubicBezTo>
                  <a:cubicBezTo>
                    <a:pt x="3712525" y="6917772"/>
                    <a:pt x="3673246" y="6904240"/>
                    <a:pt x="3632613" y="6889354"/>
                  </a:cubicBezTo>
                  <a:cubicBezTo>
                    <a:pt x="3644803" y="6873115"/>
                    <a:pt x="3669183" y="6859583"/>
                    <a:pt x="3684082" y="6848757"/>
                  </a:cubicBezTo>
                  <a:cubicBezTo>
                    <a:pt x="3708461" y="6829812"/>
                    <a:pt x="3731487" y="6810866"/>
                    <a:pt x="3755867" y="6793274"/>
                  </a:cubicBezTo>
                  <a:cubicBezTo>
                    <a:pt x="3762639" y="6787861"/>
                    <a:pt x="3761284" y="6782448"/>
                    <a:pt x="3757221" y="6777035"/>
                  </a:cubicBezTo>
                  <a:cubicBezTo>
                    <a:pt x="3754512" y="6771622"/>
                    <a:pt x="3747740" y="6767563"/>
                    <a:pt x="3740968" y="6772975"/>
                  </a:cubicBezTo>
                  <a:cubicBezTo>
                    <a:pt x="3692208" y="6806806"/>
                    <a:pt x="3642094" y="6841991"/>
                    <a:pt x="3593334" y="6875822"/>
                  </a:cubicBezTo>
                  <a:cubicBezTo>
                    <a:pt x="3555410" y="6862289"/>
                    <a:pt x="3517485" y="6850110"/>
                    <a:pt x="3479561" y="6836578"/>
                  </a:cubicBezTo>
                  <a:cubicBezTo>
                    <a:pt x="3491751" y="6820339"/>
                    <a:pt x="3513422" y="6806806"/>
                    <a:pt x="3528321" y="6794627"/>
                  </a:cubicBezTo>
                  <a:cubicBezTo>
                    <a:pt x="3551346" y="6775682"/>
                    <a:pt x="3573017" y="6756737"/>
                    <a:pt x="3596043" y="6737791"/>
                  </a:cubicBezTo>
                  <a:cubicBezTo>
                    <a:pt x="3601461" y="6732378"/>
                    <a:pt x="3601461" y="6726965"/>
                    <a:pt x="3597397" y="6721552"/>
                  </a:cubicBezTo>
                  <a:cubicBezTo>
                    <a:pt x="3597397" y="6721552"/>
                    <a:pt x="3597397" y="6721552"/>
                    <a:pt x="3597397" y="6721552"/>
                  </a:cubicBezTo>
                  <a:cubicBezTo>
                    <a:pt x="3597397" y="6721552"/>
                    <a:pt x="3597397" y="6721552"/>
                    <a:pt x="3597397" y="6721552"/>
                  </a:cubicBezTo>
                  <a:cubicBezTo>
                    <a:pt x="3594688" y="6716140"/>
                    <a:pt x="3587916" y="6714786"/>
                    <a:pt x="3581144" y="6718846"/>
                  </a:cubicBezTo>
                  <a:cubicBezTo>
                    <a:pt x="3531029" y="6752677"/>
                    <a:pt x="3482270" y="6787861"/>
                    <a:pt x="3433510" y="6821692"/>
                  </a:cubicBezTo>
                  <a:cubicBezTo>
                    <a:pt x="3394231" y="6808160"/>
                    <a:pt x="3356306" y="6794627"/>
                    <a:pt x="3317028" y="6781095"/>
                  </a:cubicBezTo>
                  <a:cubicBezTo>
                    <a:pt x="3329218" y="6764856"/>
                    <a:pt x="3352243" y="6751323"/>
                    <a:pt x="3367142" y="6740498"/>
                  </a:cubicBezTo>
                  <a:cubicBezTo>
                    <a:pt x="3390168" y="6721552"/>
                    <a:pt x="3413193" y="6702607"/>
                    <a:pt x="3436219" y="6683661"/>
                  </a:cubicBezTo>
                  <a:cubicBezTo>
                    <a:pt x="3441637" y="6678248"/>
                    <a:pt x="3441637" y="6672836"/>
                    <a:pt x="3437573" y="6667423"/>
                  </a:cubicBezTo>
                  <a:cubicBezTo>
                    <a:pt x="3437573" y="6667423"/>
                    <a:pt x="3437573" y="6667423"/>
                    <a:pt x="3437573" y="6666069"/>
                  </a:cubicBezTo>
                  <a:cubicBezTo>
                    <a:pt x="3437573" y="6666069"/>
                    <a:pt x="3437573" y="6666069"/>
                    <a:pt x="3437573" y="6666069"/>
                  </a:cubicBezTo>
                  <a:cubicBezTo>
                    <a:pt x="3433510" y="6660657"/>
                    <a:pt x="3428092" y="6657950"/>
                    <a:pt x="3421320" y="6663363"/>
                  </a:cubicBezTo>
                  <a:cubicBezTo>
                    <a:pt x="3371205" y="6697194"/>
                    <a:pt x="3322445" y="6732378"/>
                    <a:pt x="3273686" y="6766209"/>
                  </a:cubicBezTo>
                  <a:cubicBezTo>
                    <a:pt x="3239825" y="6754030"/>
                    <a:pt x="3204609" y="6741851"/>
                    <a:pt x="3169394" y="6731025"/>
                  </a:cubicBezTo>
                  <a:cubicBezTo>
                    <a:pt x="3218153" y="6628179"/>
                    <a:pt x="3252015" y="6521272"/>
                    <a:pt x="3272331" y="6410307"/>
                  </a:cubicBezTo>
                  <a:cubicBezTo>
                    <a:pt x="3307547" y="6414366"/>
                    <a:pt x="3341408" y="6417073"/>
                    <a:pt x="3376623" y="6421133"/>
                  </a:cubicBezTo>
                  <a:cubicBezTo>
                    <a:pt x="3406421" y="6473909"/>
                    <a:pt x="3437573" y="6525332"/>
                    <a:pt x="3467371" y="6578109"/>
                  </a:cubicBezTo>
                  <a:cubicBezTo>
                    <a:pt x="3471434" y="6586228"/>
                    <a:pt x="3478206" y="6586228"/>
                    <a:pt x="3483624" y="6582168"/>
                  </a:cubicBezTo>
                  <a:cubicBezTo>
                    <a:pt x="3489042" y="6579462"/>
                    <a:pt x="3493105" y="6572696"/>
                    <a:pt x="3489042" y="6564576"/>
                  </a:cubicBezTo>
                  <a:cubicBezTo>
                    <a:pt x="3471434" y="6529392"/>
                    <a:pt x="3428092" y="6468496"/>
                    <a:pt x="3422674" y="6426545"/>
                  </a:cubicBezTo>
                  <a:cubicBezTo>
                    <a:pt x="3463307" y="6430605"/>
                    <a:pt x="3503941" y="6434665"/>
                    <a:pt x="3544574" y="6440078"/>
                  </a:cubicBezTo>
                  <a:cubicBezTo>
                    <a:pt x="3574372" y="6492855"/>
                    <a:pt x="3605524" y="6544278"/>
                    <a:pt x="3635322" y="6595701"/>
                  </a:cubicBezTo>
                  <a:cubicBezTo>
                    <a:pt x="3639385" y="6603820"/>
                    <a:pt x="3646157" y="6603820"/>
                    <a:pt x="3651575" y="6599761"/>
                  </a:cubicBezTo>
                  <a:cubicBezTo>
                    <a:pt x="3656993" y="6597054"/>
                    <a:pt x="3661056" y="6590288"/>
                    <a:pt x="3656993" y="6582168"/>
                  </a:cubicBezTo>
                  <a:cubicBezTo>
                    <a:pt x="3640739" y="6546984"/>
                    <a:pt x="3598751" y="6486088"/>
                    <a:pt x="3594688" y="6444138"/>
                  </a:cubicBezTo>
                  <a:cubicBezTo>
                    <a:pt x="3633967" y="6448197"/>
                    <a:pt x="3673246" y="6452257"/>
                    <a:pt x="3713879" y="6456317"/>
                  </a:cubicBezTo>
                  <a:cubicBezTo>
                    <a:pt x="3743677" y="6509093"/>
                    <a:pt x="3774829" y="6560517"/>
                    <a:pt x="3804627" y="6613293"/>
                  </a:cubicBezTo>
                  <a:cubicBezTo>
                    <a:pt x="3808690" y="6620059"/>
                    <a:pt x="3815462" y="6621413"/>
                    <a:pt x="3820880" y="6617353"/>
                  </a:cubicBezTo>
                  <a:cubicBezTo>
                    <a:pt x="3826298" y="6614646"/>
                    <a:pt x="3830361" y="6607880"/>
                    <a:pt x="3826298" y="6599761"/>
                  </a:cubicBezTo>
                  <a:cubicBezTo>
                    <a:pt x="3814108" y="6575402"/>
                    <a:pt x="3801918" y="6551044"/>
                    <a:pt x="3789728" y="6528039"/>
                  </a:cubicBezTo>
                  <a:cubicBezTo>
                    <a:pt x="3780247" y="6510447"/>
                    <a:pt x="3761284" y="6483382"/>
                    <a:pt x="3755867" y="6461730"/>
                  </a:cubicBezTo>
                  <a:cubicBezTo>
                    <a:pt x="3797855" y="6465790"/>
                    <a:pt x="3841197" y="6471203"/>
                    <a:pt x="3883184" y="6475262"/>
                  </a:cubicBezTo>
                  <a:cubicBezTo>
                    <a:pt x="3884539" y="6542924"/>
                    <a:pt x="3931944" y="6602467"/>
                    <a:pt x="4002375" y="6609233"/>
                  </a:cubicBezTo>
                  <a:cubicBezTo>
                    <a:pt x="4074161" y="6615999"/>
                    <a:pt x="4139174" y="6563223"/>
                    <a:pt x="4147300" y="6491501"/>
                  </a:cubicBezTo>
                  <a:cubicBezTo>
                    <a:pt x="4155427" y="6419779"/>
                    <a:pt x="4102604" y="6354824"/>
                    <a:pt x="4030819" y="6345351"/>
                  </a:cubicBezTo>
                  <a:cubicBezTo>
                    <a:pt x="3960388" y="6337232"/>
                    <a:pt x="3900792" y="6384595"/>
                    <a:pt x="3885893" y="6449551"/>
                  </a:cubicBezTo>
                  <a:cubicBezTo>
                    <a:pt x="3843905" y="6445491"/>
                    <a:pt x="3800564" y="6440078"/>
                    <a:pt x="3758576" y="6436018"/>
                  </a:cubicBezTo>
                  <a:cubicBezTo>
                    <a:pt x="3766703" y="6418426"/>
                    <a:pt x="3787019" y="6400834"/>
                    <a:pt x="3797855" y="6387301"/>
                  </a:cubicBezTo>
                  <a:cubicBezTo>
                    <a:pt x="3816817" y="6364297"/>
                    <a:pt x="3835779" y="6339938"/>
                    <a:pt x="3854741" y="6316933"/>
                  </a:cubicBezTo>
                  <a:cubicBezTo>
                    <a:pt x="3860159" y="6310167"/>
                    <a:pt x="3858804" y="6303401"/>
                    <a:pt x="3853387" y="6297987"/>
                  </a:cubicBezTo>
                  <a:cubicBezTo>
                    <a:pt x="3849323" y="6293928"/>
                    <a:pt x="3841197" y="6292575"/>
                    <a:pt x="3837133" y="6297987"/>
                  </a:cubicBezTo>
                  <a:cubicBezTo>
                    <a:pt x="3796500" y="6342645"/>
                    <a:pt x="3757221" y="6387301"/>
                    <a:pt x="3716588" y="6430605"/>
                  </a:cubicBezTo>
                  <a:cubicBezTo>
                    <a:pt x="3677309" y="6426545"/>
                    <a:pt x="3636676" y="6422486"/>
                    <a:pt x="3597397" y="6418426"/>
                  </a:cubicBezTo>
                  <a:cubicBezTo>
                    <a:pt x="3610942" y="6377829"/>
                    <a:pt x="3661056" y="6330466"/>
                    <a:pt x="3685436" y="6297987"/>
                  </a:cubicBezTo>
                  <a:cubicBezTo>
                    <a:pt x="3685436" y="6297987"/>
                    <a:pt x="3685436" y="6297987"/>
                    <a:pt x="3685436" y="6297987"/>
                  </a:cubicBezTo>
                  <a:cubicBezTo>
                    <a:pt x="3685436" y="6297987"/>
                    <a:pt x="3685436" y="6297987"/>
                    <a:pt x="3685436" y="6297987"/>
                  </a:cubicBezTo>
                  <a:cubicBezTo>
                    <a:pt x="3685436" y="6296635"/>
                    <a:pt x="3686790" y="6296635"/>
                    <a:pt x="3686790" y="6295281"/>
                  </a:cubicBezTo>
                  <a:cubicBezTo>
                    <a:pt x="3690854" y="6289868"/>
                    <a:pt x="3689499" y="6283102"/>
                    <a:pt x="3684082" y="6280395"/>
                  </a:cubicBezTo>
                  <a:cubicBezTo>
                    <a:pt x="3684082" y="6280395"/>
                    <a:pt x="3684082" y="6280395"/>
                    <a:pt x="3682727" y="6279042"/>
                  </a:cubicBezTo>
                  <a:cubicBezTo>
                    <a:pt x="3682727" y="6279042"/>
                    <a:pt x="3682727" y="6279042"/>
                    <a:pt x="3682727" y="6279042"/>
                  </a:cubicBezTo>
                  <a:cubicBezTo>
                    <a:pt x="3678664" y="6274983"/>
                    <a:pt x="3671892" y="6273629"/>
                    <a:pt x="3666474" y="6279042"/>
                  </a:cubicBezTo>
                  <a:cubicBezTo>
                    <a:pt x="3625840" y="6323699"/>
                    <a:pt x="3586562" y="6368356"/>
                    <a:pt x="3545928" y="6413013"/>
                  </a:cubicBezTo>
                  <a:cubicBezTo>
                    <a:pt x="3505295" y="6408953"/>
                    <a:pt x="3464662" y="6404894"/>
                    <a:pt x="3422674" y="6400834"/>
                  </a:cubicBezTo>
                  <a:cubicBezTo>
                    <a:pt x="3428092" y="6387301"/>
                    <a:pt x="3440282" y="6377829"/>
                    <a:pt x="3448409" y="6365650"/>
                  </a:cubicBezTo>
                  <a:cubicBezTo>
                    <a:pt x="3470080" y="6337232"/>
                    <a:pt x="3493105" y="6308814"/>
                    <a:pt x="3514776" y="6280395"/>
                  </a:cubicBezTo>
                  <a:cubicBezTo>
                    <a:pt x="3521549" y="6272276"/>
                    <a:pt x="3517485" y="6262803"/>
                    <a:pt x="3510713" y="6260097"/>
                  </a:cubicBezTo>
                  <a:cubicBezTo>
                    <a:pt x="3506650" y="6257390"/>
                    <a:pt x="3501232" y="6257390"/>
                    <a:pt x="3497168" y="6262803"/>
                  </a:cubicBezTo>
                  <a:cubicBezTo>
                    <a:pt x="3456535" y="6307460"/>
                    <a:pt x="3417256" y="6352117"/>
                    <a:pt x="3376623" y="6396774"/>
                  </a:cubicBezTo>
                  <a:cubicBezTo>
                    <a:pt x="3341408" y="6392714"/>
                    <a:pt x="3307547" y="6390008"/>
                    <a:pt x="3272331" y="6385948"/>
                  </a:cubicBezTo>
                  <a:cubicBezTo>
                    <a:pt x="3288584" y="6280395"/>
                    <a:pt x="3291293" y="6172136"/>
                    <a:pt x="3279103" y="6065230"/>
                  </a:cubicBezTo>
                  <a:cubicBezTo>
                    <a:pt x="3529675" y="6069290"/>
                    <a:pt x="3793791" y="6071996"/>
                    <a:pt x="4032173" y="5986742"/>
                  </a:cubicBezTo>
                  <a:cubicBezTo>
                    <a:pt x="4181161" y="5932612"/>
                    <a:pt x="4357239" y="5787816"/>
                    <a:pt x="4292226" y="5609187"/>
                  </a:cubicBezTo>
                  <a:cubicBezTo>
                    <a:pt x="4228567" y="5431913"/>
                    <a:pt x="4007793" y="5418380"/>
                    <a:pt x="3852032" y="5452211"/>
                  </a:cubicBezTo>
                  <a:cubicBezTo>
                    <a:pt x="3615005" y="5503635"/>
                    <a:pt x="3401003" y="5630839"/>
                    <a:pt x="3195128" y="5752631"/>
                  </a:cubicBezTo>
                  <a:cubicBezTo>
                    <a:pt x="3151786" y="5653845"/>
                    <a:pt x="3096254" y="5561824"/>
                    <a:pt x="3028532" y="5479276"/>
                  </a:cubicBezTo>
                  <a:cubicBezTo>
                    <a:pt x="3056975" y="5458978"/>
                    <a:pt x="3085418" y="5438679"/>
                    <a:pt x="3113862" y="5418380"/>
                  </a:cubicBezTo>
                  <a:cubicBezTo>
                    <a:pt x="3170748" y="5437326"/>
                    <a:pt x="3227635" y="5454918"/>
                    <a:pt x="3284521" y="5473863"/>
                  </a:cubicBezTo>
                  <a:cubicBezTo>
                    <a:pt x="3292648" y="5476570"/>
                    <a:pt x="3298066" y="5472510"/>
                    <a:pt x="3299420" y="5465744"/>
                  </a:cubicBezTo>
                  <a:cubicBezTo>
                    <a:pt x="3302129" y="5458978"/>
                    <a:pt x="3299420" y="5452211"/>
                    <a:pt x="3291293" y="5449505"/>
                  </a:cubicBezTo>
                  <a:cubicBezTo>
                    <a:pt x="3266913" y="5438679"/>
                    <a:pt x="3241179" y="5429206"/>
                    <a:pt x="3216799" y="5418380"/>
                  </a:cubicBezTo>
                  <a:cubicBezTo>
                    <a:pt x="3200546" y="5411614"/>
                    <a:pt x="3169394" y="5403495"/>
                    <a:pt x="3150431" y="5391315"/>
                  </a:cubicBezTo>
                  <a:cubicBezTo>
                    <a:pt x="3184292" y="5366957"/>
                    <a:pt x="3218153" y="5342599"/>
                    <a:pt x="3250660" y="5318240"/>
                  </a:cubicBezTo>
                  <a:cubicBezTo>
                    <a:pt x="3307547" y="5337186"/>
                    <a:pt x="3364433" y="5354778"/>
                    <a:pt x="3421320" y="5373723"/>
                  </a:cubicBezTo>
                  <a:cubicBezTo>
                    <a:pt x="3428092" y="5376430"/>
                    <a:pt x="3433510" y="5372370"/>
                    <a:pt x="3436219" y="5365604"/>
                  </a:cubicBezTo>
                  <a:cubicBezTo>
                    <a:pt x="3436219" y="5365604"/>
                    <a:pt x="3436219" y="5364251"/>
                    <a:pt x="3436219" y="5364251"/>
                  </a:cubicBezTo>
                  <a:cubicBezTo>
                    <a:pt x="3438928" y="5358838"/>
                    <a:pt x="3437573" y="5353425"/>
                    <a:pt x="3430801" y="5349365"/>
                  </a:cubicBezTo>
                  <a:cubicBezTo>
                    <a:pt x="3406421" y="5338539"/>
                    <a:pt x="3382041" y="5327713"/>
                    <a:pt x="3356306" y="5318240"/>
                  </a:cubicBezTo>
                  <a:cubicBezTo>
                    <a:pt x="3338699" y="5311474"/>
                    <a:pt x="3307547" y="5302002"/>
                    <a:pt x="3288584" y="5289822"/>
                  </a:cubicBezTo>
                  <a:cubicBezTo>
                    <a:pt x="3321091" y="5265464"/>
                    <a:pt x="3353598" y="5242459"/>
                    <a:pt x="3386104" y="5218101"/>
                  </a:cubicBezTo>
                  <a:cubicBezTo>
                    <a:pt x="3442991" y="5237046"/>
                    <a:pt x="3499877" y="5254638"/>
                    <a:pt x="3556764" y="5273584"/>
                  </a:cubicBezTo>
                  <a:cubicBezTo>
                    <a:pt x="3564890" y="5276290"/>
                    <a:pt x="3570309" y="5272230"/>
                    <a:pt x="3571663" y="5265464"/>
                  </a:cubicBezTo>
                  <a:cubicBezTo>
                    <a:pt x="3574372" y="5258698"/>
                    <a:pt x="3571663" y="5251932"/>
                    <a:pt x="3563536" y="5249225"/>
                  </a:cubicBezTo>
                  <a:cubicBezTo>
                    <a:pt x="3537802" y="5239753"/>
                    <a:pt x="3512067" y="5230280"/>
                    <a:pt x="3486333" y="5219454"/>
                  </a:cubicBezTo>
                  <a:cubicBezTo>
                    <a:pt x="3470080" y="5214041"/>
                    <a:pt x="3437573" y="5205922"/>
                    <a:pt x="3418611" y="5193742"/>
                  </a:cubicBezTo>
                  <a:cubicBezTo>
                    <a:pt x="3453826" y="5168031"/>
                    <a:pt x="3487688" y="5143672"/>
                    <a:pt x="3522903" y="5117961"/>
                  </a:cubicBezTo>
                  <a:cubicBezTo>
                    <a:pt x="3568954" y="5168031"/>
                    <a:pt x="3644803" y="5177503"/>
                    <a:pt x="3701689" y="5135553"/>
                  </a:cubicBezTo>
                  <a:cubicBezTo>
                    <a:pt x="3759930" y="5092249"/>
                    <a:pt x="3772120" y="5008348"/>
                    <a:pt x="3728778" y="4951512"/>
                  </a:cubicBezTo>
                  <a:cubicBezTo>
                    <a:pt x="3686790" y="4893323"/>
                    <a:pt x="3602815" y="4879790"/>
                    <a:pt x="3544574" y="4921741"/>
                  </a:cubicBezTo>
                  <a:cubicBezTo>
                    <a:pt x="3486333" y="4962338"/>
                    <a:pt x="3475498" y="5038120"/>
                    <a:pt x="3508004" y="5097662"/>
                  </a:cubicBezTo>
                  <a:cubicBezTo>
                    <a:pt x="3472789" y="5123374"/>
                    <a:pt x="3438928" y="5147732"/>
                    <a:pt x="3403712" y="5173444"/>
                  </a:cubicBezTo>
                  <a:cubicBezTo>
                    <a:pt x="3398294" y="5154498"/>
                    <a:pt x="3401003" y="5124727"/>
                    <a:pt x="3401003" y="5108488"/>
                  </a:cubicBezTo>
                  <a:cubicBezTo>
                    <a:pt x="3399649" y="5078717"/>
                    <a:pt x="3398294" y="5047592"/>
                    <a:pt x="3395585" y="5017821"/>
                  </a:cubicBezTo>
                  <a:cubicBezTo>
                    <a:pt x="3395585" y="5009702"/>
                    <a:pt x="3388813" y="5005642"/>
                    <a:pt x="3382041" y="5005642"/>
                  </a:cubicBezTo>
                  <a:cubicBezTo>
                    <a:pt x="3375269" y="5005642"/>
                    <a:pt x="3369851" y="5009702"/>
                    <a:pt x="3369851" y="5017821"/>
                  </a:cubicBezTo>
                  <a:cubicBezTo>
                    <a:pt x="3369851" y="5078717"/>
                    <a:pt x="3369851" y="5138259"/>
                    <a:pt x="3369851" y="5199155"/>
                  </a:cubicBezTo>
                  <a:cubicBezTo>
                    <a:pt x="3337344" y="5222160"/>
                    <a:pt x="3304838" y="5246519"/>
                    <a:pt x="3272331" y="5269524"/>
                  </a:cubicBezTo>
                  <a:cubicBezTo>
                    <a:pt x="3265559" y="5250578"/>
                    <a:pt x="3268268" y="5223514"/>
                    <a:pt x="3265559" y="5205922"/>
                  </a:cubicBezTo>
                  <a:cubicBezTo>
                    <a:pt x="3262850" y="5176150"/>
                    <a:pt x="3260141" y="5146379"/>
                    <a:pt x="3257432" y="5117961"/>
                  </a:cubicBezTo>
                  <a:cubicBezTo>
                    <a:pt x="3257432" y="5109841"/>
                    <a:pt x="3250660" y="5105782"/>
                    <a:pt x="3243888" y="5105782"/>
                  </a:cubicBezTo>
                  <a:cubicBezTo>
                    <a:pt x="3237116" y="5105782"/>
                    <a:pt x="3231698" y="5109841"/>
                    <a:pt x="3231698" y="5117961"/>
                  </a:cubicBezTo>
                  <a:cubicBezTo>
                    <a:pt x="3231698" y="5178857"/>
                    <a:pt x="3231698" y="5238399"/>
                    <a:pt x="3231698" y="5299295"/>
                  </a:cubicBezTo>
                  <a:cubicBezTo>
                    <a:pt x="3197837" y="5323653"/>
                    <a:pt x="3165330" y="5348012"/>
                    <a:pt x="3131469" y="5372370"/>
                  </a:cubicBezTo>
                  <a:cubicBezTo>
                    <a:pt x="3126051" y="5353425"/>
                    <a:pt x="3128760" y="5325007"/>
                    <a:pt x="3127406" y="5308768"/>
                  </a:cubicBezTo>
                  <a:cubicBezTo>
                    <a:pt x="3124697" y="5278997"/>
                    <a:pt x="3123343" y="5249225"/>
                    <a:pt x="3120634" y="5219454"/>
                  </a:cubicBezTo>
                  <a:cubicBezTo>
                    <a:pt x="3120634" y="5211334"/>
                    <a:pt x="3113862" y="5207275"/>
                    <a:pt x="3107089" y="5207275"/>
                  </a:cubicBezTo>
                  <a:cubicBezTo>
                    <a:pt x="3100317" y="5207275"/>
                    <a:pt x="3094899" y="5211334"/>
                    <a:pt x="3094899" y="5219454"/>
                  </a:cubicBezTo>
                  <a:cubicBezTo>
                    <a:pt x="3094899" y="5280350"/>
                    <a:pt x="3094899" y="5339892"/>
                    <a:pt x="3094899" y="5399435"/>
                  </a:cubicBezTo>
                  <a:cubicBezTo>
                    <a:pt x="3066456" y="5419734"/>
                    <a:pt x="3038013" y="5441386"/>
                    <a:pt x="3009570" y="5461684"/>
                  </a:cubicBezTo>
                  <a:cubicBezTo>
                    <a:pt x="2937784" y="5376430"/>
                    <a:pt x="2853809" y="5299295"/>
                    <a:pt x="2760352" y="5235693"/>
                  </a:cubicBezTo>
                  <a:cubicBezTo>
                    <a:pt x="2784732" y="5208628"/>
                    <a:pt x="2807758" y="5180210"/>
                    <a:pt x="2832138" y="5153145"/>
                  </a:cubicBezTo>
                  <a:cubicBezTo>
                    <a:pt x="2891733" y="5158558"/>
                    <a:pt x="2951329" y="5163971"/>
                    <a:pt x="3012278" y="5168031"/>
                  </a:cubicBezTo>
                  <a:cubicBezTo>
                    <a:pt x="3020405" y="5168031"/>
                    <a:pt x="3024468" y="5162618"/>
                    <a:pt x="3024468" y="5157205"/>
                  </a:cubicBezTo>
                  <a:cubicBezTo>
                    <a:pt x="3024468" y="5157205"/>
                    <a:pt x="3024468" y="5157205"/>
                    <a:pt x="3024468" y="5157205"/>
                  </a:cubicBezTo>
                  <a:cubicBezTo>
                    <a:pt x="3024468" y="5157205"/>
                    <a:pt x="3024468" y="5157205"/>
                    <a:pt x="3024468" y="5155851"/>
                  </a:cubicBezTo>
                  <a:cubicBezTo>
                    <a:pt x="3025823" y="5150439"/>
                    <a:pt x="3023114" y="5143672"/>
                    <a:pt x="3016342" y="5142319"/>
                  </a:cubicBezTo>
                  <a:cubicBezTo>
                    <a:pt x="2989253" y="5138259"/>
                    <a:pt x="2962164" y="5134200"/>
                    <a:pt x="2935075" y="5128787"/>
                  </a:cubicBezTo>
                  <a:cubicBezTo>
                    <a:pt x="2916113" y="5126080"/>
                    <a:pt x="2883606" y="5126080"/>
                    <a:pt x="2861935" y="5117961"/>
                  </a:cubicBezTo>
                  <a:cubicBezTo>
                    <a:pt x="2889024" y="5086836"/>
                    <a:pt x="2916113" y="5055712"/>
                    <a:pt x="2943202" y="5023234"/>
                  </a:cubicBezTo>
                  <a:cubicBezTo>
                    <a:pt x="3002797" y="5028647"/>
                    <a:pt x="3062393" y="5034060"/>
                    <a:pt x="3123343" y="5038120"/>
                  </a:cubicBezTo>
                  <a:cubicBezTo>
                    <a:pt x="3131469" y="5038120"/>
                    <a:pt x="3134178" y="5034060"/>
                    <a:pt x="3135533" y="5027293"/>
                  </a:cubicBezTo>
                  <a:cubicBezTo>
                    <a:pt x="3135533" y="5027293"/>
                    <a:pt x="3135533" y="5027293"/>
                    <a:pt x="3135533" y="5027293"/>
                  </a:cubicBezTo>
                  <a:cubicBezTo>
                    <a:pt x="3135533" y="5027293"/>
                    <a:pt x="3135533" y="5027293"/>
                    <a:pt x="3135533" y="5027293"/>
                  </a:cubicBezTo>
                  <a:cubicBezTo>
                    <a:pt x="3136887" y="5021881"/>
                    <a:pt x="3134178" y="5015114"/>
                    <a:pt x="3127406" y="5013761"/>
                  </a:cubicBezTo>
                  <a:cubicBezTo>
                    <a:pt x="3100317" y="5008348"/>
                    <a:pt x="3074583" y="5004289"/>
                    <a:pt x="3047494" y="4998875"/>
                  </a:cubicBezTo>
                  <a:cubicBezTo>
                    <a:pt x="3028532" y="4996169"/>
                    <a:pt x="2996025" y="4994816"/>
                    <a:pt x="2975709" y="4986696"/>
                  </a:cubicBezTo>
                  <a:cubicBezTo>
                    <a:pt x="3002797" y="4955572"/>
                    <a:pt x="3028532" y="4925800"/>
                    <a:pt x="3055620" y="4894676"/>
                  </a:cubicBezTo>
                  <a:cubicBezTo>
                    <a:pt x="3115216" y="4900089"/>
                    <a:pt x="3174811" y="4905502"/>
                    <a:pt x="3235761" y="4909562"/>
                  </a:cubicBezTo>
                  <a:cubicBezTo>
                    <a:pt x="3243888" y="4909562"/>
                    <a:pt x="3247951" y="4904148"/>
                    <a:pt x="3247951" y="4897382"/>
                  </a:cubicBezTo>
                  <a:cubicBezTo>
                    <a:pt x="3249306" y="4891969"/>
                    <a:pt x="3246597" y="4885203"/>
                    <a:pt x="3239825" y="4883850"/>
                  </a:cubicBezTo>
                  <a:cubicBezTo>
                    <a:pt x="3212736" y="4879790"/>
                    <a:pt x="3185647" y="4875731"/>
                    <a:pt x="3157204" y="4871671"/>
                  </a:cubicBezTo>
                  <a:cubicBezTo>
                    <a:pt x="3138242" y="4868964"/>
                    <a:pt x="3104380" y="4868964"/>
                    <a:pt x="3084064" y="4862198"/>
                  </a:cubicBezTo>
                  <a:cubicBezTo>
                    <a:pt x="3112507" y="4829720"/>
                    <a:pt x="3140950" y="4797242"/>
                    <a:pt x="3169394" y="4764765"/>
                  </a:cubicBezTo>
                  <a:cubicBezTo>
                    <a:pt x="3224926" y="4801302"/>
                    <a:pt x="3299420" y="4797242"/>
                    <a:pt x="3345471" y="4744466"/>
                  </a:cubicBezTo>
                  <a:cubicBezTo>
                    <a:pt x="3392877" y="4690336"/>
                    <a:pt x="3387459" y="4605082"/>
                    <a:pt x="3333281" y="4556365"/>
                  </a:cubicBezTo>
                  <a:cubicBezTo>
                    <a:pt x="3279103" y="4509002"/>
                    <a:pt x="3193773" y="4514415"/>
                    <a:pt x="3145014" y="4568545"/>
                  </a:cubicBezTo>
                  <a:cubicBezTo>
                    <a:pt x="3098963" y="4621321"/>
                    <a:pt x="3104380" y="4698456"/>
                    <a:pt x="3149077" y="4748526"/>
                  </a:cubicBezTo>
                  <a:cubicBezTo>
                    <a:pt x="3120634" y="4781004"/>
                    <a:pt x="3092190" y="4813481"/>
                    <a:pt x="3063747" y="4845959"/>
                  </a:cubicBezTo>
                  <a:cubicBezTo>
                    <a:pt x="3054266" y="4828367"/>
                    <a:pt x="3050203" y="4799949"/>
                    <a:pt x="3046139" y="4782357"/>
                  </a:cubicBezTo>
                  <a:cubicBezTo>
                    <a:pt x="3038013" y="4753939"/>
                    <a:pt x="3029886" y="4724167"/>
                    <a:pt x="3020405" y="4695749"/>
                  </a:cubicBezTo>
                  <a:cubicBezTo>
                    <a:pt x="3019051" y="4687630"/>
                    <a:pt x="3010924" y="4684923"/>
                    <a:pt x="3005506" y="4687630"/>
                  </a:cubicBezTo>
                  <a:cubicBezTo>
                    <a:pt x="2998734" y="4688983"/>
                    <a:pt x="2993316" y="4694396"/>
                    <a:pt x="2996025" y="4702515"/>
                  </a:cubicBezTo>
                  <a:cubicBezTo>
                    <a:pt x="3009570" y="4760705"/>
                    <a:pt x="3023114" y="4818894"/>
                    <a:pt x="3036658" y="4878437"/>
                  </a:cubicBezTo>
                  <a:cubicBezTo>
                    <a:pt x="3009570" y="4908208"/>
                    <a:pt x="2983835" y="4939333"/>
                    <a:pt x="2956746" y="4969104"/>
                  </a:cubicBezTo>
                  <a:cubicBezTo>
                    <a:pt x="2947265" y="4951512"/>
                    <a:pt x="2941847" y="4924447"/>
                    <a:pt x="2936430" y="4908208"/>
                  </a:cubicBezTo>
                  <a:cubicBezTo>
                    <a:pt x="2926949" y="4879790"/>
                    <a:pt x="2917467" y="4851372"/>
                    <a:pt x="2909341" y="4824307"/>
                  </a:cubicBezTo>
                  <a:cubicBezTo>
                    <a:pt x="2907986" y="4816188"/>
                    <a:pt x="2899860" y="4813481"/>
                    <a:pt x="2893087" y="4816188"/>
                  </a:cubicBezTo>
                  <a:cubicBezTo>
                    <a:pt x="2886315" y="4817541"/>
                    <a:pt x="2880898" y="4822954"/>
                    <a:pt x="2883606" y="4831073"/>
                  </a:cubicBezTo>
                  <a:cubicBezTo>
                    <a:pt x="2897151" y="4889263"/>
                    <a:pt x="2910695" y="4947452"/>
                    <a:pt x="2924240" y="5006995"/>
                  </a:cubicBezTo>
                  <a:cubicBezTo>
                    <a:pt x="2897151" y="5038120"/>
                    <a:pt x="2870062" y="5069244"/>
                    <a:pt x="2842973" y="5100368"/>
                  </a:cubicBezTo>
                  <a:cubicBezTo>
                    <a:pt x="2833492" y="5082776"/>
                    <a:pt x="2829429" y="5054358"/>
                    <a:pt x="2824011" y="5038120"/>
                  </a:cubicBezTo>
                  <a:cubicBezTo>
                    <a:pt x="2814530" y="5009702"/>
                    <a:pt x="2806403" y="4981283"/>
                    <a:pt x="2796922" y="4952865"/>
                  </a:cubicBezTo>
                  <a:cubicBezTo>
                    <a:pt x="2795568" y="4944746"/>
                    <a:pt x="2787441" y="4942039"/>
                    <a:pt x="2782023" y="4944746"/>
                  </a:cubicBezTo>
                  <a:cubicBezTo>
                    <a:pt x="2775251" y="4946099"/>
                    <a:pt x="2769833" y="4951512"/>
                    <a:pt x="2772542" y="4959631"/>
                  </a:cubicBezTo>
                  <a:cubicBezTo>
                    <a:pt x="2786087" y="5017821"/>
                    <a:pt x="2799631" y="5076010"/>
                    <a:pt x="2813176" y="5135553"/>
                  </a:cubicBezTo>
                  <a:cubicBezTo>
                    <a:pt x="2788796" y="5163971"/>
                    <a:pt x="2764416" y="5192389"/>
                    <a:pt x="2740036" y="5219454"/>
                  </a:cubicBezTo>
                  <a:cubicBezTo>
                    <a:pt x="2693985" y="5188329"/>
                    <a:pt x="2646579" y="5161264"/>
                    <a:pt x="2596465" y="5135553"/>
                  </a:cubicBezTo>
                  <a:cubicBezTo>
                    <a:pt x="2595110" y="5135553"/>
                    <a:pt x="2595110" y="5135553"/>
                    <a:pt x="2593756" y="5134200"/>
                  </a:cubicBezTo>
                  <a:cubicBezTo>
                    <a:pt x="2597819" y="5042179"/>
                    <a:pt x="2601883" y="4950159"/>
                    <a:pt x="2614073" y="4858138"/>
                  </a:cubicBezTo>
                  <a:cubicBezTo>
                    <a:pt x="2748162" y="4519828"/>
                    <a:pt x="3071874" y="4345260"/>
                    <a:pt x="3425383" y="4304662"/>
                  </a:cubicBezTo>
                  <a:cubicBezTo>
                    <a:pt x="3824943" y="4255946"/>
                    <a:pt x="4223149" y="4387210"/>
                    <a:pt x="4544152" y="4619968"/>
                  </a:cubicBezTo>
                  <a:close/>
                  <a:moveTo>
                    <a:pt x="3770766" y="6950250"/>
                  </a:moveTo>
                  <a:cubicBezTo>
                    <a:pt x="3818171" y="6832518"/>
                    <a:pt x="3999666" y="6894767"/>
                    <a:pt x="3957679" y="7016559"/>
                  </a:cubicBezTo>
                  <a:cubicBezTo>
                    <a:pt x="3941425" y="7065276"/>
                    <a:pt x="3885893" y="7092341"/>
                    <a:pt x="3835779" y="7078808"/>
                  </a:cubicBezTo>
                  <a:cubicBezTo>
                    <a:pt x="3785665" y="7063923"/>
                    <a:pt x="3761284" y="7017912"/>
                    <a:pt x="3765348" y="6970549"/>
                  </a:cubicBezTo>
                  <a:cubicBezTo>
                    <a:pt x="3766703" y="6965135"/>
                    <a:pt x="3768057" y="6957016"/>
                    <a:pt x="3770766" y="6950250"/>
                  </a:cubicBezTo>
                  <a:close/>
                  <a:moveTo>
                    <a:pt x="3910273" y="6446844"/>
                  </a:moveTo>
                  <a:cubicBezTo>
                    <a:pt x="3923817" y="6404894"/>
                    <a:pt x="3957679" y="6373769"/>
                    <a:pt x="4005084" y="6373769"/>
                  </a:cubicBezTo>
                  <a:cubicBezTo>
                    <a:pt x="4063325" y="6373769"/>
                    <a:pt x="4109376" y="6425193"/>
                    <a:pt x="4103958" y="6483382"/>
                  </a:cubicBezTo>
                  <a:cubicBezTo>
                    <a:pt x="4091769" y="6611940"/>
                    <a:pt x="3902147" y="6590288"/>
                    <a:pt x="3907564" y="6463083"/>
                  </a:cubicBezTo>
                  <a:cubicBezTo>
                    <a:pt x="3907564" y="6457670"/>
                    <a:pt x="3908919" y="6452257"/>
                    <a:pt x="3910273" y="6446844"/>
                  </a:cubicBezTo>
                  <a:close/>
                  <a:moveTo>
                    <a:pt x="3537802" y="5089543"/>
                  </a:moveTo>
                  <a:cubicBezTo>
                    <a:pt x="3535093" y="5084130"/>
                    <a:pt x="3531029" y="5078717"/>
                    <a:pt x="3529675" y="5074657"/>
                  </a:cubicBezTo>
                  <a:cubicBezTo>
                    <a:pt x="3512067" y="5034060"/>
                    <a:pt x="3517485" y="4986696"/>
                    <a:pt x="3554055" y="4956925"/>
                  </a:cubicBezTo>
                  <a:cubicBezTo>
                    <a:pt x="3597397" y="4919034"/>
                    <a:pt x="3665119" y="4928507"/>
                    <a:pt x="3698980" y="4974517"/>
                  </a:cubicBezTo>
                  <a:cubicBezTo>
                    <a:pt x="3731487" y="5019174"/>
                    <a:pt x="3720651" y="5080070"/>
                    <a:pt x="3675955" y="5112548"/>
                  </a:cubicBezTo>
                  <a:cubicBezTo>
                    <a:pt x="3631258" y="5145026"/>
                    <a:pt x="3573017" y="5131493"/>
                    <a:pt x="3537802" y="5089543"/>
                  </a:cubicBezTo>
                  <a:close/>
                  <a:moveTo>
                    <a:pt x="3176166" y="4736346"/>
                  </a:moveTo>
                  <a:cubicBezTo>
                    <a:pt x="3170748" y="4732287"/>
                    <a:pt x="3166685" y="4726874"/>
                    <a:pt x="3162622" y="4721461"/>
                  </a:cubicBezTo>
                  <a:cubicBezTo>
                    <a:pt x="3135533" y="4684923"/>
                    <a:pt x="3132824" y="4633500"/>
                    <a:pt x="3165330" y="4596963"/>
                  </a:cubicBezTo>
                  <a:cubicBezTo>
                    <a:pt x="3200546" y="4556365"/>
                    <a:pt x="3264205" y="4550953"/>
                    <a:pt x="3306192" y="4586137"/>
                  </a:cubicBezTo>
                  <a:cubicBezTo>
                    <a:pt x="3346825" y="4621321"/>
                    <a:pt x="3352243" y="4684923"/>
                    <a:pt x="3317028" y="4726874"/>
                  </a:cubicBezTo>
                  <a:cubicBezTo>
                    <a:pt x="3280458" y="4767471"/>
                    <a:pt x="3218153" y="4770178"/>
                    <a:pt x="3176166" y="4736346"/>
                  </a:cubicBezTo>
                  <a:close/>
                  <a:moveTo>
                    <a:pt x="4040300" y="4285717"/>
                  </a:moveTo>
                  <a:cubicBezTo>
                    <a:pt x="4040300" y="4285717"/>
                    <a:pt x="4040300" y="4285717"/>
                    <a:pt x="4040300" y="4285717"/>
                  </a:cubicBezTo>
                  <a:lnTo>
                    <a:pt x="4040300" y="4285717"/>
                  </a:lnTo>
                  <a:cubicBezTo>
                    <a:pt x="4040300" y="4284364"/>
                    <a:pt x="4040300" y="4285717"/>
                    <a:pt x="4040300" y="4285717"/>
                  </a:cubicBezTo>
                  <a:close/>
                  <a:moveTo>
                    <a:pt x="4024046" y="4208582"/>
                  </a:moveTo>
                  <a:cubicBezTo>
                    <a:pt x="4051135" y="4255946"/>
                    <a:pt x="4005084" y="4297896"/>
                    <a:pt x="3963097" y="4291130"/>
                  </a:cubicBezTo>
                  <a:cubicBezTo>
                    <a:pt x="3961742" y="4291130"/>
                    <a:pt x="3960388" y="4291130"/>
                    <a:pt x="3959033" y="4289777"/>
                  </a:cubicBezTo>
                  <a:cubicBezTo>
                    <a:pt x="3945489" y="4287070"/>
                    <a:pt x="3934653" y="4278951"/>
                    <a:pt x="3925172" y="4265419"/>
                  </a:cubicBezTo>
                  <a:cubicBezTo>
                    <a:pt x="3892665" y="4200463"/>
                    <a:pt x="3987476" y="4144980"/>
                    <a:pt x="4024046" y="4208582"/>
                  </a:cubicBezTo>
                  <a:close/>
                  <a:moveTo>
                    <a:pt x="3884539" y="4132800"/>
                  </a:moveTo>
                  <a:cubicBezTo>
                    <a:pt x="3907564" y="4172045"/>
                    <a:pt x="3892665" y="4223468"/>
                    <a:pt x="3853387" y="4246473"/>
                  </a:cubicBezTo>
                  <a:cubicBezTo>
                    <a:pt x="3812754" y="4269478"/>
                    <a:pt x="3763994" y="4254592"/>
                    <a:pt x="3739614" y="4215348"/>
                  </a:cubicBezTo>
                  <a:cubicBezTo>
                    <a:pt x="3719297" y="4174751"/>
                    <a:pt x="3730132" y="4124681"/>
                    <a:pt x="3770766" y="4101676"/>
                  </a:cubicBezTo>
                  <a:cubicBezTo>
                    <a:pt x="3810044" y="4078671"/>
                    <a:pt x="3862868" y="4093557"/>
                    <a:pt x="3884539" y="4132800"/>
                  </a:cubicBezTo>
                  <a:close/>
                  <a:moveTo>
                    <a:pt x="3724715" y="4109796"/>
                  </a:moveTo>
                  <a:cubicBezTo>
                    <a:pt x="3724715" y="4108442"/>
                    <a:pt x="3724715" y="4107089"/>
                    <a:pt x="3724715" y="4107089"/>
                  </a:cubicBezTo>
                  <a:cubicBezTo>
                    <a:pt x="3726069" y="4107089"/>
                    <a:pt x="3727423" y="4107089"/>
                    <a:pt x="3727423" y="4107089"/>
                  </a:cubicBezTo>
                  <a:cubicBezTo>
                    <a:pt x="3727423" y="4107089"/>
                    <a:pt x="3726069" y="4108442"/>
                    <a:pt x="3724715" y="4109796"/>
                  </a:cubicBezTo>
                  <a:close/>
                  <a:moveTo>
                    <a:pt x="3685436" y="4063785"/>
                  </a:moveTo>
                  <a:cubicBezTo>
                    <a:pt x="3717943" y="4119268"/>
                    <a:pt x="3697626" y="4192343"/>
                    <a:pt x="3642094" y="4223468"/>
                  </a:cubicBezTo>
                  <a:cubicBezTo>
                    <a:pt x="3585207" y="4255946"/>
                    <a:pt x="3516131" y="4234294"/>
                    <a:pt x="3482270" y="4180164"/>
                  </a:cubicBezTo>
                  <a:cubicBezTo>
                    <a:pt x="3452472" y="4123328"/>
                    <a:pt x="3468725" y="4052959"/>
                    <a:pt x="3525612" y="4020482"/>
                  </a:cubicBezTo>
                  <a:cubicBezTo>
                    <a:pt x="3579789" y="3989357"/>
                    <a:pt x="3652929" y="4008302"/>
                    <a:pt x="3685436" y="4063785"/>
                  </a:cubicBezTo>
                  <a:close/>
                  <a:moveTo>
                    <a:pt x="3449763" y="4073258"/>
                  </a:moveTo>
                  <a:cubicBezTo>
                    <a:pt x="3449763" y="4071905"/>
                    <a:pt x="3449763" y="4071905"/>
                    <a:pt x="3448409" y="4070552"/>
                  </a:cubicBezTo>
                  <a:cubicBezTo>
                    <a:pt x="3448409" y="4070552"/>
                    <a:pt x="3449763" y="4070552"/>
                    <a:pt x="3449763" y="4070552"/>
                  </a:cubicBezTo>
                  <a:cubicBezTo>
                    <a:pt x="3451117" y="4071905"/>
                    <a:pt x="3449763" y="4073258"/>
                    <a:pt x="3449763" y="4073258"/>
                  </a:cubicBezTo>
                  <a:close/>
                  <a:moveTo>
                    <a:pt x="3414548" y="4055666"/>
                  </a:moveTo>
                  <a:cubicBezTo>
                    <a:pt x="3453826" y="4123328"/>
                    <a:pt x="3429446" y="4211289"/>
                    <a:pt x="3361724" y="4250533"/>
                  </a:cubicBezTo>
                  <a:cubicBezTo>
                    <a:pt x="3292648" y="4291130"/>
                    <a:pt x="3208672" y="4262712"/>
                    <a:pt x="3166685" y="4197756"/>
                  </a:cubicBezTo>
                  <a:cubicBezTo>
                    <a:pt x="3131469" y="4128741"/>
                    <a:pt x="3149077" y="4043487"/>
                    <a:pt x="3219508" y="4002890"/>
                  </a:cubicBezTo>
                  <a:cubicBezTo>
                    <a:pt x="3287230" y="3963645"/>
                    <a:pt x="3375269" y="3988004"/>
                    <a:pt x="3414548" y="4055666"/>
                  </a:cubicBezTo>
                  <a:close/>
                  <a:moveTo>
                    <a:pt x="3364433" y="3975825"/>
                  </a:moveTo>
                  <a:cubicBezTo>
                    <a:pt x="3364433" y="3975825"/>
                    <a:pt x="3364433" y="3975825"/>
                    <a:pt x="3364433" y="3975825"/>
                  </a:cubicBezTo>
                  <a:cubicBezTo>
                    <a:pt x="3364433" y="3975825"/>
                    <a:pt x="3364433" y="3975825"/>
                    <a:pt x="3364433" y="3975825"/>
                  </a:cubicBezTo>
                  <a:cubicBezTo>
                    <a:pt x="3364433" y="3975825"/>
                    <a:pt x="3364433" y="3975825"/>
                    <a:pt x="3364433" y="3975825"/>
                  </a:cubicBezTo>
                  <a:close/>
                  <a:moveTo>
                    <a:pt x="2903923" y="4047546"/>
                  </a:moveTo>
                  <a:cubicBezTo>
                    <a:pt x="2899860" y="4048900"/>
                    <a:pt x="2895796" y="4051606"/>
                    <a:pt x="2891733" y="4052959"/>
                  </a:cubicBezTo>
                  <a:cubicBezTo>
                    <a:pt x="2867353" y="4057019"/>
                    <a:pt x="2841619" y="4059725"/>
                    <a:pt x="2817239" y="4062432"/>
                  </a:cubicBezTo>
                  <a:cubicBezTo>
                    <a:pt x="2780669" y="4055666"/>
                    <a:pt x="2748162" y="4032661"/>
                    <a:pt x="2726491" y="4000183"/>
                  </a:cubicBezTo>
                  <a:cubicBezTo>
                    <a:pt x="2700757" y="3950113"/>
                    <a:pt x="2706174" y="3890570"/>
                    <a:pt x="2742745" y="3849973"/>
                  </a:cubicBezTo>
                  <a:cubicBezTo>
                    <a:pt x="2757643" y="3839147"/>
                    <a:pt x="2772542" y="3828321"/>
                    <a:pt x="2787441" y="3817495"/>
                  </a:cubicBezTo>
                  <a:cubicBezTo>
                    <a:pt x="2847037" y="3791784"/>
                    <a:pt x="2918822" y="3814789"/>
                    <a:pt x="2951329" y="3871625"/>
                  </a:cubicBezTo>
                  <a:cubicBezTo>
                    <a:pt x="2985190" y="3931167"/>
                    <a:pt x="2963518" y="4012362"/>
                    <a:pt x="2903923" y="4047546"/>
                  </a:cubicBezTo>
                  <a:close/>
                  <a:moveTo>
                    <a:pt x="3238470" y="3756599"/>
                  </a:moveTo>
                  <a:cubicBezTo>
                    <a:pt x="3238470" y="3756599"/>
                    <a:pt x="3238470" y="3757953"/>
                    <a:pt x="3237116" y="3757953"/>
                  </a:cubicBezTo>
                  <a:cubicBezTo>
                    <a:pt x="3237116" y="3756599"/>
                    <a:pt x="3237116" y="3756599"/>
                    <a:pt x="3238470" y="3756599"/>
                  </a:cubicBezTo>
                  <a:cubicBezTo>
                    <a:pt x="3237116" y="3755246"/>
                    <a:pt x="3238470" y="3756599"/>
                    <a:pt x="3238470" y="3756599"/>
                  </a:cubicBezTo>
                  <a:close/>
                  <a:moveTo>
                    <a:pt x="3193773" y="3674052"/>
                  </a:moveTo>
                  <a:cubicBezTo>
                    <a:pt x="3233052" y="3741714"/>
                    <a:pt x="3208672" y="3829674"/>
                    <a:pt x="3140950" y="3868918"/>
                  </a:cubicBezTo>
                  <a:cubicBezTo>
                    <a:pt x="3071874" y="3909516"/>
                    <a:pt x="2987898" y="3882451"/>
                    <a:pt x="2945911" y="3816142"/>
                  </a:cubicBezTo>
                  <a:cubicBezTo>
                    <a:pt x="2910695" y="3747127"/>
                    <a:pt x="2928303" y="3661872"/>
                    <a:pt x="2998734" y="3621275"/>
                  </a:cubicBezTo>
                  <a:cubicBezTo>
                    <a:pt x="3066456" y="3582031"/>
                    <a:pt x="3154495" y="3606389"/>
                    <a:pt x="3193773" y="3674052"/>
                  </a:cubicBezTo>
                  <a:close/>
                  <a:moveTo>
                    <a:pt x="3197837" y="3633454"/>
                  </a:moveTo>
                  <a:cubicBezTo>
                    <a:pt x="3197837" y="3633454"/>
                    <a:pt x="3197837" y="3634808"/>
                    <a:pt x="3197837" y="3634808"/>
                  </a:cubicBezTo>
                  <a:cubicBezTo>
                    <a:pt x="3197837" y="3634808"/>
                    <a:pt x="3196483" y="3633454"/>
                    <a:pt x="3196483" y="3633454"/>
                  </a:cubicBezTo>
                  <a:cubicBezTo>
                    <a:pt x="3196483" y="3633454"/>
                    <a:pt x="3197837" y="3633454"/>
                    <a:pt x="3197837" y="3633454"/>
                  </a:cubicBezTo>
                  <a:close/>
                  <a:moveTo>
                    <a:pt x="3322445" y="3435881"/>
                  </a:moveTo>
                  <a:cubicBezTo>
                    <a:pt x="3353598" y="3491364"/>
                    <a:pt x="3334636" y="3564439"/>
                    <a:pt x="3279103" y="3595564"/>
                  </a:cubicBezTo>
                  <a:cubicBezTo>
                    <a:pt x="3222217" y="3628041"/>
                    <a:pt x="3153140" y="3606389"/>
                    <a:pt x="3119279" y="3552260"/>
                  </a:cubicBezTo>
                  <a:cubicBezTo>
                    <a:pt x="3089482" y="3495424"/>
                    <a:pt x="3104380" y="3425055"/>
                    <a:pt x="3162622" y="3392577"/>
                  </a:cubicBezTo>
                  <a:cubicBezTo>
                    <a:pt x="3216799" y="3360099"/>
                    <a:pt x="3289939" y="3380398"/>
                    <a:pt x="3322445" y="3435881"/>
                  </a:cubicBezTo>
                  <a:close/>
                  <a:moveTo>
                    <a:pt x="3304838" y="3379045"/>
                  </a:moveTo>
                  <a:cubicBezTo>
                    <a:pt x="3303483" y="3379045"/>
                    <a:pt x="3303483" y="3377692"/>
                    <a:pt x="3302129" y="3377692"/>
                  </a:cubicBezTo>
                  <a:cubicBezTo>
                    <a:pt x="3303483" y="3377692"/>
                    <a:pt x="3304838" y="3377692"/>
                    <a:pt x="3306192" y="3377692"/>
                  </a:cubicBezTo>
                  <a:cubicBezTo>
                    <a:pt x="3306192" y="3377692"/>
                    <a:pt x="3304838" y="3377692"/>
                    <a:pt x="3304838" y="3379045"/>
                  </a:cubicBezTo>
                  <a:close/>
                  <a:moveTo>
                    <a:pt x="3361724" y="3227482"/>
                  </a:moveTo>
                  <a:cubicBezTo>
                    <a:pt x="3369851" y="3241014"/>
                    <a:pt x="3372560" y="3257253"/>
                    <a:pt x="3372560" y="3272139"/>
                  </a:cubicBezTo>
                  <a:cubicBezTo>
                    <a:pt x="3372560" y="3273492"/>
                    <a:pt x="3372560" y="3274845"/>
                    <a:pt x="3372560" y="3276199"/>
                  </a:cubicBezTo>
                  <a:cubicBezTo>
                    <a:pt x="3369851" y="3301910"/>
                    <a:pt x="3356306" y="3327622"/>
                    <a:pt x="3331927" y="3341154"/>
                  </a:cubicBezTo>
                  <a:cubicBezTo>
                    <a:pt x="3291293" y="3364159"/>
                    <a:pt x="3242533" y="3349274"/>
                    <a:pt x="3218153" y="3310030"/>
                  </a:cubicBezTo>
                  <a:cubicBezTo>
                    <a:pt x="3197837" y="3269432"/>
                    <a:pt x="3207318" y="3219362"/>
                    <a:pt x="3249306" y="3196357"/>
                  </a:cubicBezTo>
                  <a:cubicBezTo>
                    <a:pt x="3287230" y="3174705"/>
                    <a:pt x="3340053" y="3188238"/>
                    <a:pt x="3361724" y="3227482"/>
                  </a:cubicBezTo>
                  <a:close/>
                  <a:moveTo>
                    <a:pt x="3365788" y="3070506"/>
                  </a:moveTo>
                  <a:cubicBezTo>
                    <a:pt x="3402358" y="3134108"/>
                    <a:pt x="3306192" y="3188238"/>
                    <a:pt x="3266913" y="3127342"/>
                  </a:cubicBezTo>
                  <a:cubicBezTo>
                    <a:pt x="3258787" y="3112456"/>
                    <a:pt x="3258787" y="3098924"/>
                    <a:pt x="3262850" y="3085391"/>
                  </a:cubicBezTo>
                  <a:cubicBezTo>
                    <a:pt x="3262850" y="3084038"/>
                    <a:pt x="3264205" y="3082685"/>
                    <a:pt x="3264205" y="3081332"/>
                  </a:cubicBezTo>
                  <a:cubicBezTo>
                    <a:pt x="3279103" y="3042088"/>
                    <a:pt x="3338699" y="3023142"/>
                    <a:pt x="3365788" y="3070506"/>
                  </a:cubicBezTo>
                  <a:close/>
                  <a:moveTo>
                    <a:pt x="3307547" y="3016376"/>
                  </a:moveTo>
                  <a:lnTo>
                    <a:pt x="3307547" y="3016376"/>
                  </a:lnTo>
                  <a:cubicBezTo>
                    <a:pt x="3307547" y="3016376"/>
                    <a:pt x="3307547" y="3016376"/>
                    <a:pt x="3307547" y="3016376"/>
                  </a:cubicBezTo>
                  <a:cubicBezTo>
                    <a:pt x="3307547" y="3016376"/>
                    <a:pt x="3307547" y="3016376"/>
                    <a:pt x="3307547" y="3016376"/>
                  </a:cubicBezTo>
                  <a:close/>
                  <a:moveTo>
                    <a:pt x="1986966" y="1132663"/>
                  </a:moveTo>
                  <a:cubicBezTo>
                    <a:pt x="2416324" y="1230097"/>
                    <a:pt x="2891733" y="1326177"/>
                    <a:pt x="3291293" y="1111012"/>
                  </a:cubicBezTo>
                  <a:cubicBezTo>
                    <a:pt x="3075937" y="1510218"/>
                    <a:pt x="3172103" y="1985206"/>
                    <a:pt x="3269622" y="2414184"/>
                  </a:cubicBezTo>
                  <a:cubicBezTo>
                    <a:pt x="3307547" y="2791738"/>
                    <a:pt x="3231698" y="3186884"/>
                    <a:pt x="3012278" y="3500837"/>
                  </a:cubicBezTo>
                  <a:cubicBezTo>
                    <a:pt x="2800985" y="3802610"/>
                    <a:pt x="2478628" y="4016422"/>
                    <a:pt x="2102094" y="3962292"/>
                  </a:cubicBezTo>
                  <a:cubicBezTo>
                    <a:pt x="2092613" y="3958232"/>
                    <a:pt x="2084486" y="3955526"/>
                    <a:pt x="2075005" y="3951466"/>
                  </a:cubicBezTo>
                  <a:cubicBezTo>
                    <a:pt x="1999156" y="3918988"/>
                    <a:pt x="1926016" y="3879744"/>
                    <a:pt x="1851522" y="3841853"/>
                  </a:cubicBezTo>
                  <a:cubicBezTo>
                    <a:pt x="1851522" y="3840501"/>
                    <a:pt x="1851522" y="3840501"/>
                    <a:pt x="1851522" y="3839147"/>
                  </a:cubicBezTo>
                  <a:cubicBezTo>
                    <a:pt x="1854231" y="3783664"/>
                    <a:pt x="1854231" y="3728181"/>
                    <a:pt x="1850167" y="3674052"/>
                  </a:cubicBezTo>
                  <a:cubicBezTo>
                    <a:pt x="1886737" y="3667285"/>
                    <a:pt x="1923307" y="3660519"/>
                    <a:pt x="1959877" y="3652400"/>
                  </a:cubicBezTo>
                  <a:cubicBezTo>
                    <a:pt x="2004574" y="3692997"/>
                    <a:pt x="2047916" y="3734947"/>
                    <a:pt x="2092613" y="3775545"/>
                  </a:cubicBezTo>
                  <a:cubicBezTo>
                    <a:pt x="2098030" y="3782311"/>
                    <a:pt x="2106157" y="3779605"/>
                    <a:pt x="2110220" y="3775545"/>
                  </a:cubicBezTo>
                  <a:cubicBezTo>
                    <a:pt x="2115638" y="3771485"/>
                    <a:pt x="2116992" y="3763366"/>
                    <a:pt x="2110220" y="3757953"/>
                  </a:cubicBezTo>
                  <a:cubicBezTo>
                    <a:pt x="2084486" y="3730888"/>
                    <a:pt x="2023536" y="3682171"/>
                    <a:pt x="2005928" y="3644280"/>
                  </a:cubicBezTo>
                  <a:cubicBezTo>
                    <a:pt x="2046561" y="3636161"/>
                    <a:pt x="2085840" y="3628041"/>
                    <a:pt x="2126474" y="3621275"/>
                  </a:cubicBezTo>
                  <a:cubicBezTo>
                    <a:pt x="2171170" y="3661872"/>
                    <a:pt x="2214512" y="3703823"/>
                    <a:pt x="2257854" y="3744420"/>
                  </a:cubicBezTo>
                  <a:cubicBezTo>
                    <a:pt x="2263272" y="3751186"/>
                    <a:pt x="2271399" y="3748480"/>
                    <a:pt x="2275462" y="3744420"/>
                  </a:cubicBezTo>
                  <a:cubicBezTo>
                    <a:pt x="2280880" y="3740360"/>
                    <a:pt x="2282234" y="3732241"/>
                    <a:pt x="2275462" y="3726828"/>
                  </a:cubicBezTo>
                  <a:cubicBezTo>
                    <a:pt x="2249728" y="3698410"/>
                    <a:pt x="2191487" y="3652400"/>
                    <a:pt x="2175233" y="3613156"/>
                  </a:cubicBezTo>
                  <a:cubicBezTo>
                    <a:pt x="2214512" y="3605036"/>
                    <a:pt x="2253791" y="3598270"/>
                    <a:pt x="2291715" y="3590151"/>
                  </a:cubicBezTo>
                  <a:cubicBezTo>
                    <a:pt x="2336412" y="3630748"/>
                    <a:pt x="2379754" y="3672698"/>
                    <a:pt x="2424451" y="3713295"/>
                  </a:cubicBezTo>
                  <a:cubicBezTo>
                    <a:pt x="2429868" y="3718709"/>
                    <a:pt x="2437995" y="3717355"/>
                    <a:pt x="2442058" y="3713295"/>
                  </a:cubicBezTo>
                  <a:cubicBezTo>
                    <a:pt x="2447476" y="3709236"/>
                    <a:pt x="2448831" y="3701116"/>
                    <a:pt x="2442058" y="3695703"/>
                  </a:cubicBezTo>
                  <a:cubicBezTo>
                    <a:pt x="2423096" y="3676758"/>
                    <a:pt x="2404134" y="3656460"/>
                    <a:pt x="2385172" y="3637514"/>
                  </a:cubicBezTo>
                  <a:cubicBezTo>
                    <a:pt x="2371627" y="3622629"/>
                    <a:pt x="2344539" y="3602330"/>
                    <a:pt x="2333703" y="3583385"/>
                  </a:cubicBezTo>
                  <a:cubicBezTo>
                    <a:pt x="2375691" y="3575265"/>
                    <a:pt x="2417679" y="3567146"/>
                    <a:pt x="2459666" y="3559026"/>
                  </a:cubicBezTo>
                  <a:cubicBezTo>
                    <a:pt x="2481337" y="3622629"/>
                    <a:pt x="2543641" y="3665932"/>
                    <a:pt x="2612718" y="3652400"/>
                  </a:cubicBezTo>
                  <a:cubicBezTo>
                    <a:pt x="2683149" y="3638867"/>
                    <a:pt x="2731909" y="3567146"/>
                    <a:pt x="2717010" y="3495424"/>
                  </a:cubicBezTo>
                  <a:cubicBezTo>
                    <a:pt x="2703466" y="3426408"/>
                    <a:pt x="2635744" y="3380398"/>
                    <a:pt x="2566667" y="3389871"/>
                  </a:cubicBezTo>
                  <a:cubicBezTo>
                    <a:pt x="2494882" y="3400697"/>
                    <a:pt x="2451540" y="3464299"/>
                    <a:pt x="2454248" y="3533314"/>
                  </a:cubicBezTo>
                  <a:cubicBezTo>
                    <a:pt x="2412261" y="3541434"/>
                    <a:pt x="2370273" y="3549554"/>
                    <a:pt x="2328285" y="3557673"/>
                  </a:cubicBezTo>
                  <a:cubicBezTo>
                    <a:pt x="2330994" y="3537374"/>
                    <a:pt x="2344539" y="3514369"/>
                    <a:pt x="2352665" y="3496777"/>
                  </a:cubicBezTo>
                  <a:cubicBezTo>
                    <a:pt x="2363501" y="3468359"/>
                    <a:pt x="2375691" y="3441294"/>
                    <a:pt x="2386526" y="3412876"/>
                  </a:cubicBezTo>
                  <a:cubicBezTo>
                    <a:pt x="2389235" y="3406110"/>
                    <a:pt x="2385172" y="3400697"/>
                    <a:pt x="2379754" y="3397990"/>
                  </a:cubicBezTo>
                  <a:cubicBezTo>
                    <a:pt x="2374336" y="3395284"/>
                    <a:pt x="2366210" y="3395284"/>
                    <a:pt x="2363501" y="3402050"/>
                  </a:cubicBezTo>
                  <a:cubicBezTo>
                    <a:pt x="2337766" y="3456180"/>
                    <a:pt x="2312032" y="3510309"/>
                    <a:pt x="2286298" y="3564439"/>
                  </a:cubicBezTo>
                  <a:cubicBezTo>
                    <a:pt x="2247019" y="3572558"/>
                    <a:pt x="2207740" y="3579325"/>
                    <a:pt x="2168461" y="3587444"/>
                  </a:cubicBezTo>
                  <a:cubicBezTo>
                    <a:pt x="2169816" y="3544140"/>
                    <a:pt x="2206386" y="3480538"/>
                    <a:pt x="2219930" y="3444000"/>
                  </a:cubicBezTo>
                  <a:cubicBezTo>
                    <a:pt x="2222639" y="3437234"/>
                    <a:pt x="2218575" y="3431821"/>
                    <a:pt x="2213158" y="3429115"/>
                  </a:cubicBezTo>
                  <a:cubicBezTo>
                    <a:pt x="2213158" y="3429115"/>
                    <a:pt x="2213158" y="3429115"/>
                    <a:pt x="2213158" y="3429115"/>
                  </a:cubicBezTo>
                  <a:cubicBezTo>
                    <a:pt x="2213158" y="3429115"/>
                    <a:pt x="2213158" y="3429115"/>
                    <a:pt x="2213158" y="3429115"/>
                  </a:cubicBezTo>
                  <a:cubicBezTo>
                    <a:pt x="2207740" y="3426408"/>
                    <a:pt x="2200968" y="3427762"/>
                    <a:pt x="2198259" y="3434528"/>
                  </a:cubicBezTo>
                  <a:cubicBezTo>
                    <a:pt x="2172525" y="3488658"/>
                    <a:pt x="2146790" y="3542787"/>
                    <a:pt x="2121056" y="3596917"/>
                  </a:cubicBezTo>
                  <a:cubicBezTo>
                    <a:pt x="2080422" y="3605036"/>
                    <a:pt x="2039789" y="3613156"/>
                    <a:pt x="2000510" y="3619922"/>
                  </a:cubicBezTo>
                  <a:cubicBezTo>
                    <a:pt x="2003219" y="3599623"/>
                    <a:pt x="2016764" y="3576618"/>
                    <a:pt x="2022181" y="3559026"/>
                  </a:cubicBezTo>
                  <a:cubicBezTo>
                    <a:pt x="2033017" y="3530608"/>
                    <a:pt x="2043853" y="3503543"/>
                    <a:pt x="2054688" y="3475125"/>
                  </a:cubicBezTo>
                  <a:cubicBezTo>
                    <a:pt x="2057397" y="3468359"/>
                    <a:pt x="2053334" y="3462946"/>
                    <a:pt x="2047916" y="3460240"/>
                  </a:cubicBezTo>
                  <a:cubicBezTo>
                    <a:pt x="2047916" y="3460240"/>
                    <a:pt x="2047916" y="3460240"/>
                    <a:pt x="2046561" y="3460240"/>
                  </a:cubicBezTo>
                  <a:cubicBezTo>
                    <a:pt x="2046561" y="3460240"/>
                    <a:pt x="2046561" y="3460240"/>
                    <a:pt x="2046561" y="3460240"/>
                  </a:cubicBezTo>
                  <a:cubicBezTo>
                    <a:pt x="2041144" y="3457533"/>
                    <a:pt x="2034371" y="3457533"/>
                    <a:pt x="2031663" y="3465652"/>
                  </a:cubicBezTo>
                  <a:cubicBezTo>
                    <a:pt x="2005928" y="3519782"/>
                    <a:pt x="1980194" y="3573912"/>
                    <a:pt x="1954459" y="3628041"/>
                  </a:cubicBezTo>
                  <a:cubicBezTo>
                    <a:pt x="1919244" y="3634808"/>
                    <a:pt x="1882674" y="3641574"/>
                    <a:pt x="1847458" y="3648340"/>
                  </a:cubicBezTo>
                  <a:cubicBezTo>
                    <a:pt x="1837977" y="3536021"/>
                    <a:pt x="1813597" y="3425055"/>
                    <a:pt x="1775673" y="3319502"/>
                  </a:cubicBezTo>
                  <a:cubicBezTo>
                    <a:pt x="1808180" y="3304617"/>
                    <a:pt x="1839332" y="3291084"/>
                    <a:pt x="1871838" y="3276199"/>
                  </a:cubicBezTo>
                  <a:cubicBezTo>
                    <a:pt x="1924662" y="3305970"/>
                    <a:pt x="1976130" y="3337094"/>
                    <a:pt x="2028954" y="3366866"/>
                  </a:cubicBezTo>
                  <a:cubicBezTo>
                    <a:pt x="2035726" y="3370925"/>
                    <a:pt x="2042498" y="3368219"/>
                    <a:pt x="2045207" y="3362806"/>
                  </a:cubicBezTo>
                  <a:cubicBezTo>
                    <a:pt x="2049270" y="3357393"/>
                    <a:pt x="2049270" y="3349274"/>
                    <a:pt x="2041144" y="3345214"/>
                  </a:cubicBezTo>
                  <a:cubicBezTo>
                    <a:pt x="2019473" y="3330328"/>
                    <a:pt x="1996447" y="3315442"/>
                    <a:pt x="1974776" y="3300557"/>
                  </a:cubicBezTo>
                  <a:cubicBezTo>
                    <a:pt x="1958523" y="3289731"/>
                    <a:pt x="1928725" y="3274845"/>
                    <a:pt x="1913826" y="3258606"/>
                  </a:cubicBezTo>
                  <a:cubicBezTo>
                    <a:pt x="1951750" y="3242367"/>
                    <a:pt x="1988320" y="3224775"/>
                    <a:pt x="2026245" y="3208536"/>
                  </a:cubicBezTo>
                  <a:cubicBezTo>
                    <a:pt x="2079068" y="3238308"/>
                    <a:pt x="2130537" y="3269432"/>
                    <a:pt x="2183360" y="3299204"/>
                  </a:cubicBezTo>
                  <a:cubicBezTo>
                    <a:pt x="2190132" y="3304617"/>
                    <a:pt x="2196905" y="3300557"/>
                    <a:pt x="2199613" y="3295144"/>
                  </a:cubicBezTo>
                  <a:cubicBezTo>
                    <a:pt x="2203677" y="3289731"/>
                    <a:pt x="2203677" y="3281611"/>
                    <a:pt x="2195550" y="3277552"/>
                  </a:cubicBezTo>
                  <a:cubicBezTo>
                    <a:pt x="2173879" y="3262666"/>
                    <a:pt x="2152208" y="3247780"/>
                    <a:pt x="2130537" y="3231542"/>
                  </a:cubicBezTo>
                  <a:cubicBezTo>
                    <a:pt x="2114284" y="3219362"/>
                    <a:pt x="2085840" y="3205830"/>
                    <a:pt x="2072296" y="3188238"/>
                  </a:cubicBezTo>
                  <a:cubicBezTo>
                    <a:pt x="2108866" y="3171999"/>
                    <a:pt x="2145436" y="3155760"/>
                    <a:pt x="2182006" y="3139521"/>
                  </a:cubicBezTo>
                  <a:cubicBezTo>
                    <a:pt x="2234829" y="3169293"/>
                    <a:pt x="2286298" y="3199064"/>
                    <a:pt x="2339121" y="3228835"/>
                  </a:cubicBezTo>
                  <a:cubicBezTo>
                    <a:pt x="2345893" y="3232895"/>
                    <a:pt x="2352665" y="3230188"/>
                    <a:pt x="2355374" y="3224775"/>
                  </a:cubicBezTo>
                  <a:cubicBezTo>
                    <a:pt x="2359438" y="3219362"/>
                    <a:pt x="2358083" y="3211243"/>
                    <a:pt x="2351311" y="3207183"/>
                  </a:cubicBezTo>
                  <a:cubicBezTo>
                    <a:pt x="2328285" y="3192298"/>
                    <a:pt x="2306614" y="3177412"/>
                    <a:pt x="2283589" y="3162526"/>
                  </a:cubicBezTo>
                  <a:cubicBezTo>
                    <a:pt x="2267335" y="3151700"/>
                    <a:pt x="2236183" y="3138168"/>
                    <a:pt x="2221285" y="3121929"/>
                  </a:cubicBezTo>
                  <a:cubicBezTo>
                    <a:pt x="2260563" y="3104337"/>
                    <a:pt x="2299842" y="3086745"/>
                    <a:pt x="2339121" y="3069153"/>
                  </a:cubicBezTo>
                  <a:cubicBezTo>
                    <a:pt x="2374336" y="3127342"/>
                    <a:pt x="2446122" y="3154407"/>
                    <a:pt x="2509780" y="3124635"/>
                  </a:cubicBezTo>
                  <a:cubicBezTo>
                    <a:pt x="2574794" y="3094864"/>
                    <a:pt x="2604591" y="3015023"/>
                    <a:pt x="2576148" y="2950067"/>
                  </a:cubicBezTo>
                  <a:cubicBezTo>
                    <a:pt x="2546351" y="2885112"/>
                    <a:pt x="2469147" y="2853987"/>
                    <a:pt x="2402780" y="2882405"/>
                  </a:cubicBezTo>
                  <a:cubicBezTo>
                    <a:pt x="2337766" y="2909470"/>
                    <a:pt x="2310678" y="2981192"/>
                    <a:pt x="2329640" y="3046147"/>
                  </a:cubicBezTo>
                  <a:cubicBezTo>
                    <a:pt x="2290361" y="3063740"/>
                    <a:pt x="2251082" y="3081332"/>
                    <a:pt x="2213158" y="3098924"/>
                  </a:cubicBezTo>
                  <a:cubicBezTo>
                    <a:pt x="2211803" y="3079978"/>
                    <a:pt x="2219930" y="3054267"/>
                    <a:pt x="2222639" y="3036675"/>
                  </a:cubicBezTo>
                  <a:cubicBezTo>
                    <a:pt x="2228057" y="3006904"/>
                    <a:pt x="2232120" y="2977132"/>
                    <a:pt x="2236183" y="2947361"/>
                  </a:cubicBezTo>
                  <a:cubicBezTo>
                    <a:pt x="2237538" y="2937888"/>
                    <a:pt x="2230766" y="2932475"/>
                    <a:pt x="2223993" y="2931122"/>
                  </a:cubicBezTo>
                  <a:cubicBezTo>
                    <a:pt x="2218575" y="2929769"/>
                    <a:pt x="2213158" y="2932475"/>
                    <a:pt x="2211803" y="2940595"/>
                  </a:cubicBezTo>
                  <a:cubicBezTo>
                    <a:pt x="2199613" y="2998784"/>
                    <a:pt x="2186069" y="3058327"/>
                    <a:pt x="2173879" y="3116516"/>
                  </a:cubicBezTo>
                  <a:cubicBezTo>
                    <a:pt x="2137309" y="3132755"/>
                    <a:pt x="2100739" y="3148994"/>
                    <a:pt x="2064169" y="3165233"/>
                  </a:cubicBezTo>
                  <a:cubicBezTo>
                    <a:pt x="2061460" y="3144934"/>
                    <a:pt x="2069587" y="3119222"/>
                    <a:pt x="2070941" y="3101630"/>
                  </a:cubicBezTo>
                  <a:cubicBezTo>
                    <a:pt x="2073650" y="3071859"/>
                    <a:pt x="2077714" y="3043441"/>
                    <a:pt x="2081777" y="3013670"/>
                  </a:cubicBezTo>
                  <a:cubicBezTo>
                    <a:pt x="2083131" y="3005550"/>
                    <a:pt x="2077714" y="3002844"/>
                    <a:pt x="2072296" y="3001490"/>
                  </a:cubicBezTo>
                  <a:cubicBezTo>
                    <a:pt x="2065524" y="3000137"/>
                    <a:pt x="2058751" y="3001490"/>
                    <a:pt x="2057397" y="3009610"/>
                  </a:cubicBezTo>
                  <a:cubicBezTo>
                    <a:pt x="2045207" y="3067799"/>
                    <a:pt x="2031663" y="3127342"/>
                    <a:pt x="2019473" y="3185531"/>
                  </a:cubicBezTo>
                  <a:cubicBezTo>
                    <a:pt x="1981548" y="3201770"/>
                    <a:pt x="1943624" y="3219362"/>
                    <a:pt x="1905700" y="3235601"/>
                  </a:cubicBezTo>
                  <a:cubicBezTo>
                    <a:pt x="1905700" y="3220716"/>
                    <a:pt x="1909763" y="3203124"/>
                    <a:pt x="1911117" y="3189591"/>
                  </a:cubicBezTo>
                  <a:cubicBezTo>
                    <a:pt x="1915181" y="3154407"/>
                    <a:pt x="1920598" y="3120576"/>
                    <a:pt x="1924662" y="3085391"/>
                  </a:cubicBezTo>
                  <a:cubicBezTo>
                    <a:pt x="1927370" y="3075919"/>
                    <a:pt x="1917889" y="3069153"/>
                    <a:pt x="1909763" y="3069153"/>
                  </a:cubicBezTo>
                  <a:cubicBezTo>
                    <a:pt x="1904345" y="3069153"/>
                    <a:pt x="1900282" y="3071859"/>
                    <a:pt x="1898927" y="3078625"/>
                  </a:cubicBezTo>
                  <a:cubicBezTo>
                    <a:pt x="1886737" y="3136815"/>
                    <a:pt x="1873193" y="3196357"/>
                    <a:pt x="1861003" y="3254547"/>
                  </a:cubicBezTo>
                  <a:cubicBezTo>
                    <a:pt x="1828496" y="3268079"/>
                    <a:pt x="1797344" y="3282965"/>
                    <a:pt x="1764837" y="3296497"/>
                  </a:cubicBezTo>
                  <a:cubicBezTo>
                    <a:pt x="1726913" y="3196357"/>
                    <a:pt x="1675444" y="3101630"/>
                    <a:pt x="1610431" y="3016376"/>
                  </a:cubicBezTo>
                  <a:cubicBezTo>
                    <a:pt x="1819015" y="2899997"/>
                    <a:pt x="2033017" y="2778206"/>
                    <a:pt x="2196905" y="2600931"/>
                  </a:cubicBezTo>
                  <a:cubicBezTo>
                    <a:pt x="2307969" y="2481846"/>
                    <a:pt x="2414970" y="2265327"/>
                    <a:pt x="2272753" y="2124590"/>
                  </a:cubicBezTo>
                  <a:cubicBezTo>
                    <a:pt x="2131891" y="1983853"/>
                    <a:pt x="1915181" y="2090759"/>
                    <a:pt x="1795990" y="2200371"/>
                  </a:cubicBezTo>
                  <a:cubicBezTo>
                    <a:pt x="1618558" y="2364114"/>
                    <a:pt x="1496658" y="2577926"/>
                    <a:pt x="1380176" y="2786325"/>
                  </a:cubicBezTo>
                  <a:cubicBezTo>
                    <a:pt x="1293492" y="2721369"/>
                    <a:pt x="1198681" y="2669946"/>
                    <a:pt x="1099807" y="2632055"/>
                  </a:cubicBezTo>
                  <a:cubicBezTo>
                    <a:pt x="1113351" y="2599578"/>
                    <a:pt x="1128250" y="2568453"/>
                    <a:pt x="1141794" y="2535975"/>
                  </a:cubicBezTo>
                  <a:cubicBezTo>
                    <a:pt x="1200035" y="2523796"/>
                    <a:pt x="1259631" y="2511617"/>
                    <a:pt x="1317872" y="2498085"/>
                  </a:cubicBezTo>
                  <a:cubicBezTo>
                    <a:pt x="1324644" y="2496731"/>
                    <a:pt x="1327353" y="2492672"/>
                    <a:pt x="1327353" y="2487259"/>
                  </a:cubicBezTo>
                  <a:cubicBezTo>
                    <a:pt x="1327353" y="2479139"/>
                    <a:pt x="1321935" y="2471020"/>
                    <a:pt x="1311100" y="2472373"/>
                  </a:cubicBezTo>
                  <a:cubicBezTo>
                    <a:pt x="1275884" y="2477786"/>
                    <a:pt x="1242023" y="2481846"/>
                    <a:pt x="1206808" y="2485905"/>
                  </a:cubicBezTo>
                  <a:cubicBezTo>
                    <a:pt x="1193263" y="2487259"/>
                    <a:pt x="1175655" y="2492672"/>
                    <a:pt x="1160757" y="2491318"/>
                  </a:cubicBezTo>
                  <a:cubicBezTo>
                    <a:pt x="1177010" y="2453427"/>
                    <a:pt x="1194618" y="2415537"/>
                    <a:pt x="1210871" y="2377646"/>
                  </a:cubicBezTo>
                  <a:cubicBezTo>
                    <a:pt x="1269112" y="2365467"/>
                    <a:pt x="1328707" y="2353288"/>
                    <a:pt x="1386948" y="2339755"/>
                  </a:cubicBezTo>
                  <a:cubicBezTo>
                    <a:pt x="1395075" y="2338402"/>
                    <a:pt x="1397784" y="2330283"/>
                    <a:pt x="1395075" y="2324870"/>
                  </a:cubicBezTo>
                  <a:cubicBezTo>
                    <a:pt x="1395075" y="2319457"/>
                    <a:pt x="1391012" y="2314044"/>
                    <a:pt x="1382885" y="2315397"/>
                  </a:cubicBezTo>
                  <a:cubicBezTo>
                    <a:pt x="1353087" y="2319457"/>
                    <a:pt x="1324644" y="2322163"/>
                    <a:pt x="1294846" y="2326223"/>
                  </a:cubicBezTo>
                  <a:cubicBezTo>
                    <a:pt x="1275884" y="2328929"/>
                    <a:pt x="1250150" y="2335695"/>
                    <a:pt x="1231188" y="2332989"/>
                  </a:cubicBezTo>
                  <a:cubicBezTo>
                    <a:pt x="1247441" y="2296452"/>
                    <a:pt x="1263694" y="2259914"/>
                    <a:pt x="1279947" y="2223376"/>
                  </a:cubicBezTo>
                  <a:cubicBezTo>
                    <a:pt x="1338188" y="2211197"/>
                    <a:pt x="1397784" y="2199018"/>
                    <a:pt x="1456025" y="2185486"/>
                  </a:cubicBezTo>
                  <a:cubicBezTo>
                    <a:pt x="1462797" y="2184132"/>
                    <a:pt x="1465506" y="2178719"/>
                    <a:pt x="1465506" y="2173306"/>
                  </a:cubicBezTo>
                  <a:cubicBezTo>
                    <a:pt x="1464151" y="2166540"/>
                    <a:pt x="1458734" y="2159774"/>
                    <a:pt x="1449253" y="2161127"/>
                  </a:cubicBezTo>
                  <a:cubicBezTo>
                    <a:pt x="1419455" y="2166540"/>
                    <a:pt x="1389657" y="2170600"/>
                    <a:pt x="1359859" y="2174660"/>
                  </a:cubicBezTo>
                  <a:cubicBezTo>
                    <a:pt x="1342252" y="2177366"/>
                    <a:pt x="1317872" y="2185486"/>
                    <a:pt x="1297555" y="2184132"/>
                  </a:cubicBezTo>
                  <a:cubicBezTo>
                    <a:pt x="1315163" y="2144888"/>
                    <a:pt x="1332771" y="2105644"/>
                    <a:pt x="1350378" y="2067754"/>
                  </a:cubicBezTo>
                  <a:cubicBezTo>
                    <a:pt x="1415392" y="2086699"/>
                    <a:pt x="1485823" y="2059634"/>
                    <a:pt x="1514266" y="1994679"/>
                  </a:cubicBezTo>
                  <a:cubicBezTo>
                    <a:pt x="1542709" y="1928370"/>
                    <a:pt x="1511557" y="1849882"/>
                    <a:pt x="1446544" y="1821464"/>
                  </a:cubicBezTo>
                  <a:cubicBezTo>
                    <a:pt x="1381531" y="1791692"/>
                    <a:pt x="1301618" y="1822817"/>
                    <a:pt x="1271821" y="1887772"/>
                  </a:cubicBezTo>
                  <a:cubicBezTo>
                    <a:pt x="1242023" y="1952728"/>
                    <a:pt x="1270466" y="2023096"/>
                    <a:pt x="1327353" y="2058281"/>
                  </a:cubicBezTo>
                  <a:cubicBezTo>
                    <a:pt x="1309745" y="2097525"/>
                    <a:pt x="1292137" y="2136769"/>
                    <a:pt x="1274530" y="2176013"/>
                  </a:cubicBezTo>
                  <a:cubicBezTo>
                    <a:pt x="1258276" y="2161127"/>
                    <a:pt x="1244732" y="2130003"/>
                    <a:pt x="1232542" y="2113764"/>
                  </a:cubicBezTo>
                  <a:cubicBezTo>
                    <a:pt x="1217643" y="2090759"/>
                    <a:pt x="1202744" y="2069107"/>
                    <a:pt x="1187845" y="2046102"/>
                  </a:cubicBezTo>
                  <a:cubicBezTo>
                    <a:pt x="1183782" y="2039336"/>
                    <a:pt x="1175655" y="2037982"/>
                    <a:pt x="1170238" y="2042042"/>
                  </a:cubicBezTo>
                  <a:cubicBezTo>
                    <a:pt x="1164820" y="2044748"/>
                    <a:pt x="1160757" y="2051515"/>
                    <a:pt x="1166174" y="2058281"/>
                  </a:cubicBezTo>
                  <a:cubicBezTo>
                    <a:pt x="1195972" y="2111057"/>
                    <a:pt x="1225770" y="2162480"/>
                    <a:pt x="1255568" y="2215257"/>
                  </a:cubicBezTo>
                  <a:cubicBezTo>
                    <a:pt x="1239314" y="2251795"/>
                    <a:pt x="1223061" y="2288332"/>
                    <a:pt x="1206808" y="2324870"/>
                  </a:cubicBezTo>
                  <a:cubicBezTo>
                    <a:pt x="1189200" y="2309984"/>
                    <a:pt x="1175655" y="2282919"/>
                    <a:pt x="1163465" y="2266680"/>
                  </a:cubicBezTo>
                  <a:cubicBezTo>
                    <a:pt x="1148567" y="2245028"/>
                    <a:pt x="1132313" y="2223376"/>
                    <a:pt x="1117414" y="2201725"/>
                  </a:cubicBezTo>
                  <a:cubicBezTo>
                    <a:pt x="1113351" y="2193605"/>
                    <a:pt x="1105224" y="2193605"/>
                    <a:pt x="1099807" y="2197665"/>
                  </a:cubicBezTo>
                  <a:cubicBezTo>
                    <a:pt x="1094389" y="2200371"/>
                    <a:pt x="1090326" y="2207138"/>
                    <a:pt x="1095743" y="2213904"/>
                  </a:cubicBezTo>
                  <a:cubicBezTo>
                    <a:pt x="1125541" y="2266680"/>
                    <a:pt x="1155339" y="2318103"/>
                    <a:pt x="1186491" y="2370880"/>
                  </a:cubicBezTo>
                  <a:cubicBezTo>
                    <a:pt x="1170238" y="2408770"/>
                    <a:pt x="1152630" y="2445308"/>
                    <a:pt x="1136377" y="2483199"/>
                  </a:cubicBezTo>
                  <a:cubicBezTo>
                    <a:pt x="1120123" y="2468313"/>
                    <a:pt x="1105224" y="2438542"/>
                    <a:pt x="1094389" y="2422303"/>
                  </a:cubicBezTo>
                  <a:cubicBezTo>
                    <a:pt x="1079490" y="2400651"/>
                    <a:pt x="1064591" y="2377646"/>
                    <a:pt x="1049692" y="2355994"/>
                  </a:cubicBezTo>
                  <a:cubicBezTo>
                    <a:pt x="1045629" y="2349228"/>
                    <a:pt x="1037502" y="2349228"/>
                    <a:pt x="1032085" y="2351934"/>
                  </a:cubicBezTo>
                  <a:cubicBezTo>
                    <a:pt x="1026667" y="2354641"/>
                    <a:pt x="1022603" y="2361407"/>
                    <a:pt x="1028021" y="2368173"/>
                  </a:cubicBezTo>
                  <a:cubicBezTo>
                    <a:pt x="1057819" y="2420950"/>
                    <a:pt x="1087617" y="2472373"/>
                    <a:pt x="1118769" y="2525149"/>
                  </a:cubicBezTo>
                  <a:cubicBezTo>
                    <a:pt x="1103870" y="2557627"/>
                    <a:pt x="1090326" y="2588752"/>
                    <a:pt x="1075427" y="2621230"/>
                  </a:cubicBezTo>
                  <a:cubicBezTo>
                    <a:pt x="969780" y="2583339"/>
                    <a:pt x="858716" y="2558980"/>
                    <a:pt x="746297" y="2549508"/>
                  </a:cubicBezTo>
                  <a:cubicBezTo>
                    <a:pt x="753070" y="2514323"/>
                    <a:pt x="759842" y="2477786"/>
                    <a:pt x="766614" y="2442602"/>
                  </a:cubicBezTo>
                  <a:cubicBezTo>
                    <a:pt x="820792" y="2416890"/>
                    <a:pt x="874969" y="2391178"/>
                    <a:pt x="929147" y="2365467"/>
                  </a:cubicBezTo>
                  <a:cubicBezTo>
                    <a:pt x="935919" y="2362760"/>
                    <a:pt x="937274" y="2355994"/>
                    <a:pt x="934565" y="2350581"/>
                  </a:cubicBezTo>
                  <a:cubicBezTo>
                    <a:pt x="934565" y="2350581"/>
                    <a:pt x="934565" y="2350581"/>
                    <a:pt x="934565" y="2350581"/>
                  </a:cubicBezTo>
                  <a:cubicBezTo>
                    <a:pt x="934565" y="2350581"/>
                    <a:pt x="934565" y="2350581"/>
                    <a:pt x="934565" y="2349228"/>
                  </a:cubicBezTo>
                  <a:cubicBezTo>
                    <a:pt x="933210" y="2343815"/>
                    <a:pt x="927793" y="2339755"/>
                    <a:pt x="919666" y="2342462"/>
                  </a:cubicBezTo>
                  <a:cubicBezTo>
                    <a:pt x="891223" y="2353288"/>
                    <a:pt x="864134" y="2364114"/>
                    <a:pt x="835691" y="2374939"/>
                  </a:cubicBezTo>
                  <a:cubicBezTo>
                    <a:pt x="818083" y="2381706"/>
                    <a:pt x="795057" y="2395238"/>
                    <a:pt x="774741" y="2396591"/>
                  </a:cubicBezTo>
                  <a:cubicBezTo>
                    <a:pt x="782867" y="2355994"/>
                    <a:pt x="790994" y="2315397"/>
                    <a:pt x="797766" y="2276153"/>
                  </a:cubicBezTo>
                  <a:cubicBezTo>
                    <a:pt x="851944" y="2250441"/>
                    <a:pt x="906122" y="2224730"/>
                    <a:pt x="960299" y="2199018"/>
                  </a:cubicBezTo>
                  <a:cubicBezTo>
                    <a:pt x="967071" y="2196312"/>
                    <a:pt x="968426" y="2189545"/>
                    <a:pt x="965717" y="2184132"/>
                  </a:cubicBezTo>
                  <a:cubicBezTo>
                    <a:pt x="965717" y="2184132"/>
                    <a:pt x="965717" y="2184132"/>
                    <a:pt x="965717" y="2184132"/>
                  </a:cubicBezTo>
                  <a:cubicBezTo>
                    <a:pt x="965717" y="2184132"/>
                    <a:pt x="965717" y="2184132"/>
                    <a:pt x="965717" y="2184132"/>
                  </a:cubicBezTo>
                  <a:cubicBezTo>
                    <a:pt x="963008" y="2178719"/>
                    <a:pt x="958945" y="2174660"/>
                    <a:pt x="950818" y="2177366"/>
                  </a:cubicBezTo>
                  <a:cubicBezTo>
                    <a:pt x="914248" y="2190899"/>
                    <a:pt x="850589" y="2227436"/>
                    <a:pt x="807247" y="2228789"/>
                  </a:cubicBezTo>
                  <a:cubicBezTo>
                    <a:pt x="815374" y="2189545"/>
                    <a:pt x="822146" y="2150301"/>
                    <a:pt x="830273" y="2111057"/>
                  </a:cubicBezTo>
                  <a:cubicBezTo>
                    <a:pt x="884450" y="2085346"/>
                    <a:pt x="938628" y="2059634"/>
                    <a:pt x="992806" y="2033922"/>
                  </a:cubicBezTo>
                  <a:cubicBezTo>
                    <a:pt x="1000932" y="2029863"/>
                    <a:pt x="1000932" y="2023096"/>
                    <a:pt x="996869" y="2017684"/>
                  </a:cubicBezTo>
                  <a:cubicBezTo>
                    <a:pt x="995515" y="2012271"/>
                    <a:pt x="990097" y="2008211"/>
                    <a:pt x="981970" y="2010917"/>
                  </a:cubicBezTo>
                  <a:cubicBezTo>
                    <a:pt x="953527" y="2021743"/>
                    <a:pt x="926438" y="2033922"/>
                    <a:pt x="897995" y="2044748"/>
                  </a:cubicBezTo>
                  <a:cubicBezTo>
                    <a:pt x="880387" y="2051515"/>
                    <a:pt x="857362" y="2065047"/>
                    <a:pt x="837045" y="2069107"/>
                  </a:cubicBezTo>
                  <a:cubicBezTo>
                    <a:pt x="845172" y="2027156"/>
                    <a:pt x="853298" y="1985206"/>
                    <a:pt x="861425" y="1943255"/>
                  </a:cubicBezTo>
                  <a:cubicBezTo>
                    <a:pt x="930501" y="1945962"/>
                    <a:pt x="994160" y="1904011"/>
                    <a:pt x="1004996" y="1830936"/>
                  </a:cubicBezTo>
                  <a:cubicBezTo>
                    <a:pt x="1015831" y="1761921"/>
                    <a:pt x="968426" y="1695612"/>
                    <a:pt x="900704" y="1680726"/>
                  </a:cubicBezTo>
                  <a:cubicBezTo>
                    <a:pt x="830273" y="1665841"/>
                    <a:pt x="758487" y="1714557"/>
                    <a:pt x="743589" y="1784926"/>
                  </a:cubicBezTo>
                  <a:cubicBezTo>
                    <a:pt x="730044" y="1853941"/>
                    <a:pt x="772032" y="1917544"/>
                    <a:pt x="837045" y="1937842"/>
                  </a:cubicBezTo>
                  <a:cubicBezTo>
                    <a:pt x="828918" y="1979793"/>
                    <a:pt x="820792" y="2021743"/>
                    <a:pt x="812665" y="2063694"/>
                  </a:cubicBezTo>
                  <a:cubicBezTo>
                    <a:pt x="792348" y="2052868"/>
                    <a:pt x="773386" y="2027156"/>
                    <a:pt x="758487" y="2012271"/>
                  </a:cubicBezTo>
                  <a:cubicBezTo>
                    <a:pt x="739525" y="1993325"/>
                    <a:pt x="719209" y="1974380"/>
                    <a:pt x="700246" y="1955434"/>
                  </a:cubicBezTo>
                  <a:cubicBezTo>
                    <a:pt x="694829" y="1950022"/>
                    <a:pt x="686702" y="1951375"/>
                    <a:pt x="682639" y="1955434"/>
                  </a:cubicBezTo>
                  <a:cubicBezTo>
                    <a:pt x="677221" y="1959494"/>
                    <a:pt x="675866" y="1967614"/>
                    <a:pt x="682639" y="1973027"/>
                  </a:cubicBezTo>
                  <a:cubicBezTo>
                    <a:pt x="723272" y="2017684"/>
                    <a:pt x="763905" y="2060987"/>
                    <a:pt x="805893" y="2105644"/>
                  </a:cubicBezTo>
                  <a:cubicBezTo>
                    <a:pt x="797766" y="2144888"/>
                    <a:pt x="790994" y="2182779"/>
                    <a:pt x="782867" y="2222023"/>
                  </a:cubicBezTo>
                  <a:cubicBezTo>
                    <a:pt x="743589" y="2205784"/>
                    <a:pt x="697537" y="2147595"/>
                    <a:pt x="669094" y="2121883"/>
                  </a:cubicBezTo>
                  <a:cubicBezTo>
                    <a:pt x="663676" y="2115117"/>
                    <a:pt x="655550" y="2117823"/>
                    <a:pt x="651486" y="2121883"/>
                  </a:cubicBezTo>
                  <a:cubicBezTo>
                    <a:pt x="646069" y="2125943"/>
                    <a:pt x="644714" y="2134063"/>
                    <a:pt x="651486" y="2139475"/>
                  </a:cubicBezTo>
                  <a:cubicBezTo>
                    <a:pt x="692120" y="2182779"/>
                    <a:pt x="732753" y="2227436"/>
                    <a:pt x="774741" y="2270740"/>
                  </a:cubicBezTo>
                  <a:cubicBezTo>
                    <a:pt x="766614" y="2311337"/>
                    <a:pt x="758487" y="2350581"/>
                    <a:pt x="751715" y="2391178"/>
                  </a:cubicBezTo>
                  <a:cubicBezTo>
                    <a:pt x="713791" y="2373586"/>
                    <a:pt x="665031" y="2312690"/>
                    <a:pt x="637942" y="2286979"/>
                  </a:cubicBezTo>
                  <a:cubicBezTo>
                    <a:pt x="632524" y="2281566"/>
                    <a:pt x="624398" y="2282919"/>
                    <a:pt x="620334" y="2286979"/>
                  </a:cubicBezTo>
                  <a:cubicBezTo>
                    <a:pt x="614917" y="2291038"/>
                    <a:pt x="613562" y="2299158"/>
                    <a:pt x="620334" y="2304571"/>
                  </a:cubicBezTo>
                  <a:cubicBezTo>
                    <a:pt x="660968" y="2349228"/>
                    <a:pt x="701601" y="2392532"/>
                    <a:pt x="743589" y="2437189"/>
                  </a:cubicBezTo>
                  <a:cubicBezTo>
                    <a:pt x="736816" y="2473726"/>
                    <a:pt x="730044" y="2510264"/>
                    <a:pt x="721917" y="2546801"/>
                  </a:cubicBezTo>
                  <a:cubicBezTo>
                    <a:pt x="666385" y="2542742"/>
                    <a:pt x="610853" y="2542742"/>
                    <a:pt x="556676" y="2545448"/>
                  </a:cubicBezTo>
                  <a:cubicBezTo>
                    <a:pt x="555321" y="2545448"/>
                    <a:pt x="555321" y="2545448"/>
                    <a:pt x="553967" y="2545448"/>
                  </a:cubicBezTo>
                  <a:cubicBezTo>
                    <a:pt x="516042" y="2472373"/>
                    <a:pt x="476763" y="2397945"/>
                    <a:pt x="444257" y="2322163"/>
                  </a:cubicBezTo>
                  <a:cubicBezTo>
                    <a:pt x="440194" y="2314044"/>
                    <a:pt x="436130" y="2304571"/>
                    <a:pt x="433421" y="2295098"/>
                  </a:cubicBezTo>
                  <a:cubicBezTo>
                    <a:pt x="377889" y="1918897"/>
                    <a:pt x="591891" y="1596825"/>
                    <a:pt x="895286" y="1385720"/>
                  </a:cubicBezTo>
                  <a:cubicBezTo>
                    <a:pt x="1213580" y="1170554"/>
                    <a:pt x="1607722" y="1094773"/>
                    <a:pt x="1986966" y="1132663"/>
                  </a:cubicBezTo>
                  <a:close/>
                  <a:moveTo>
                    <a:pt x="2488110" y="3548200"/>
                  </a:moveTo>
                  <a:cubicBezTo>
                    <a:pt x="2486755" y="3545494"/>
                    <a:pt x="2485401" y="3541434"/>
                    <a:pt x="2485401" y="3538727"/>
                  </a:cubicBezTo>
                  <a:cubicBezTo>
                    <a:pt x="2467793" y="3412876"/>
                    <a:pt x="2656060" y="3377692"/>
                    <a:pt x="2680440" y="3502190"/>
                  </a:cubicBezTo>
                  <a:cubicBezTo>
                    <a:pt x="2689921" y="3552260"/>
                    <a:pt x="2656060" y="3603683"/>
                    <a:pt x="2605946" y="3615862"/>
                  </a:cubicBezTo>
                  <a:cubicBezTo>
                    <a:pt x="2553123" y="3630748"/>
                    <a:pt x="2504363" y="3598270"/>
                    <a:pt x="2488110" y="3548200"/>
                  </a:cubicBezTo>
                  <a:close/>
                  <a:moveTo>
                    <a:pt x="2358083" y="3048854"/>
                  </a:moveTo>
                  <a:cubicBezTo>
                    <a:pt x="2356729" y="3043441"/>
                    <a:pt x="2354020" y="3038028"/>
                    <a:pt x="2352665" y="3032615"/>
                  </a:cubicBezTo>
                  <a:cubicBezTo>
                    <a:pt x="2343184" y="2990664"/>
                    <a:pt x="2358083" y="2946008"/>
                    <a:pt x="2398716" y="2921649"/>
                  </a:cubicBezTo>
                  <a:cubicBezTo>
                    <a:pt x="2448831" y="2893231"/>
                    <a:pt x="2515198" y="2914883"/>
                    <a:pt x="2538224" y="2967659"/>
                  </a:cubicBezTo>
                  <a:cubicBezTo>
                    <a:pt x="2561249" y="3017729"/>
                    <a:pt x="2538224" y="3075919"/>
                    <a:pt x="2488110" y="3098924"/>
                  </a:cubicBezTo>
                  <a:cubicBezTo>
                    <a:pt x="2437995" y="3121929"/>
                    <a:pt x="2383818" y="3097571"/>
                    <a:pt x="2358083" y="3048854"/>
                  </a:cubicBezTo>
                  <a:close/>
                  <a:moveTo>
                    <a:pt x="1369341" y="2048808"/>
                  </a:moveTo>
                  <a:cubicBezTo>
                    <a:pt x="1363923" y="2047455"/>
                    <a:pt x="1358505" y="2046102"/>
                    <a:pt x="1353087" y="2043395"/>
                  </a:cubicBezTo>
                  <a:cubicBezTo>
                    <a:pt x="1304327" y="2017684"/>
                    <a:pt x="1279947" y="1963554"/>
                    <a:pt x="1302973" y="1912131"/>
                  </a:cubicBezTo>
                  <a:cubicBezTo>
                    <a:pt x="1325998" y="1862061"/>
                    <a:pt x="1384239" y="1840409"/>
                    <a:pt x="1434354" y="1862061"/>
                  </a:cubicBezTo>
                  <a:cubicBezTo>
                    <a:pt x="1487177" y="1886419"/>
                    <a:pt x="1508848" y="1951375"/>
                    <a:pt x="1480405" y="2001445"/>
                  </a:cubicBezTo>
                  <a:cubicBezTo>
                    <a:pt x="1456025" y="2042042"/>
                    <a:pt x="1411328" y="2058281"/>
                    <a:pt x="1369341" y="2048808"/>
                  </a:cubicBezTo>
                  <a:close/>
                  <a:moveTo>
                    <a:pt x="861425" y="1917544"/>
                  </a:moveTo>
                  <a:cubicBezTo>
                    <a:pt x="857362" y="1916190"/>
                    <a:pt x="854653" y="1916190"/>
                    <a:pt x="851944" y="1914837"/>
                  </a:cubicBezTo>
                  <a:cubicBezTo>
                    <a:pt x="803184" y="1897245"/>
                    <a:pt x="770677" y="1849882"/>
                    <a:pt x="782867" y="1795752"/>
                  </a:cubicBezTo>
                  <a:cubicBezTo>
                    <a:pt x="795057" y="1745682"/>
                    <a:pt x="846526" y="1711851"/>
                    <a:pt x="896640" y="1721324"/>
                  </a:cubicBezTo>
                  <a:cubicBezTo>
                    <a:pt x="1023958" y="1747035"/>
                    <a:pt x="988742" y="1935136"/>
                    <a:pt x="861425" y="1917544"/>
                  </a:cubicBezTo>
                  <a:close/>
                  <a:moveTo>
                    <a:pt x="1384239" y="1094773"/>
                  </a:moveTo>
                  <a:cubicBezTo>
                    <a:pt x="1384239" y="1096126"/>
                    <a:pt x="1384239" y="1096126"/>
                    <a:pt x="1384239" y="1094773"/>
                  </a:cubicBezTo>
                  <a:lnTo>
                    <a:pt x="1384239" y="1094773"/>
                  </a:lnTo>
                  <a:cubicBezTo>
                    <a:pt x="1384239" y="1094773"/>
                    <a:pt x="1384239" y="1094773"/>
                    <a:pt x="1384239" y="1094773"/>
                  </a:cubicBezTo>
                  <a:close/>
                  <a:moveTo>
                    <a:pt x="1331416" y="1036583"/>
                  </a:moveTo>
                  <a:cubicBezTo>
                    <a:pt x="1378822" y="1063648"/>
                    <a:pt x="1359859" y="1123191"/>
                    <a:pt x="1320581" y="1138076"/>
                  </a:cubicBezTo>
                  <a:cubicBezTo>
                    <a:pt x="1319226" y="1138076"/>
                    <a:pt x="1317872" y="1139430"/>
                    <a:pt x="1316517" y="1139430"/>
                  </a:cubicBezTo>
                  <a:cubicBezTo>
                    <a:pt x="1304327" y="1143489"/>
                    <a:pt x="1289429" y="1142136"/>
                    <a:pt x="1274530" y="1135370"/>
                  </a:cubicBezTo>
                  <a:cubicBezTo>
                    <a:pt x="1213580" y="1096126"/>
                    <a:pt x="1267757" y="1000046"/>
                    <a:pt x="1331416" y="1036583"/>
                  </a:cubicBezTo>
                  <a:close/>
                  <a:moveTo>
                    <a:pt x="1124187" y="1031170"/>
                  </a:moveTo>
                  <a:cubicBezTo>
                    <a:pt x="1125541" y="1031170"/>
                    <a:pt x="1126896" y="1031170"/>
                    <a:pt x="1128250" y="1031170"/>
                  </a:cubicBezTo>
                  <a:cubicBezTo>
                    <a:pt x="1143149" y="1029817"/>
                    <a:pt x="1159402" y="1033877"/>
                    <a:pt x="1172947" y="1041996"/>
                  </a:cubicBezTo>
                  <a:cubicBezTo>
                    <a:pt x="1212225" y="1065001"/>
                    <a:pt x="1225770" y="1116425"/>
                    <a:pt x="1204099" y="1155669"/>
                  </a:cubicBezTo>
                  <a:cubicBezTo>
                    <a:pt x="1181073" y="1196266"/>
                    <a:pt x="1130959" y="1207092"/>
                    <a:pt x="1090326" y="1186793"/>
                  </a:cubicBezTo>
                  <a:cubicBezTo>
                    <a:pt x="1052401" y="1162435"/>
                    <a:pt x="1036148" y="1113718"/>
                    <a:pt x="1059173" y="1073121"/>
                  </a:cubicBezTo>
                  <a:cubicBezTo>
                    <a:pt x="1072718" y="1047409"/>
                    <a:pt x="1098452" y="1032523"/>
                    <a:pt x="1124187" y="1031170"/>
                  </a:cubicBezTo>
                  <a:close/>
                  <a:moveTo>
                    <a:pt x="1023958" y="1101539"/>
                  </a:moveTo>
                  <a:cubicBezTo>
                    <a:pt x="1023958" y="1100186"/>
                    <a:pt x="1022603" y="1100186"/>
                    <a:pt x="1022603" y="1098832"/>
                  </a:cubicBezTo>
                  <a:cubicBezTo>
                    <a:pt x="1023958" y="1098832"/>
                    <a:pt x="1023958" y="1097479"/>
                    <a:pt x="1025312" y="1097479"/>
                  </a:cubicBezTo>
                  <a:cubicBezTo>
                    <a:pt x="1023958" y="1098832"/>
                    <a:pt x="1023958" y="1100186"/>
                    <a:pt x="1023958" y="1101539"/>
                  </a:cubicBezTo>
                  <a:close/>
                  <a:moveTo>
                    <a:pt x="644714" y="1165141"/>
                  </a:moveTo>
                  <a:cubicBezTo>
                    <a:pt x="644714" y="1165141"/>
                    <a:pt x="644714" y="1165141"/>
                    <a:pt x="644714" y="1165141"/>
                  </a:cubicBezTo>
                  <a:cubicBezTo>
                    <a:pt x="644714" y="1166494"/>
                    <a:pt x="644714" y="1166494"/>
                    <a:pt x="643360" y="1166494"/>
                  </a:cubicBezTo>
                  <a:cubicBezTo>
                    <a:pt x="643360" y="1165141"/>
                    <a:pt x="643360" y="1165141"/>
                    <a:pt x="644714" y="1165141"/>
                  </a:cubicBezTo>
                  <a:close/>
                  <a:moveTo>
                    <a:pt x="805893" y="1124544"/>
                  </a:moveTo>
                  <a:cubicBezTo>
                    <a:pt x="838399" y="1069061"/>
                    <a:pt x="910185" y="1050116"/>
                    <a:pt x="965717" y="1081240"/>
                  </a:cubicBezTo>
                  <a:cubicBezTo>
                    <a:pt x="1021249" y="1113718"/>
                    <a:pt x="1040211" y="1185440"/>
                    <a:pt x="1009059" y="1240923"/>
                  </a:cubicBezTo>
                  <a:cubicBezTo>
                    <a:pt x="976552" y="1297759"/>
                    <a:pt x="906122" y="1312645"/>
                    <a:pt x="849235" y="1284227"/>
                  </a:cubicBezTo>
                  <a:cubicBezTo>
                    <a:pt x="795057" y="1249042"/>
                    <a:pt x="772032" y="1181380"/>
                    <a:pt x="805893" y="1124544"/>
                  </a:cubicBezTo>
                  <a:close/>
                  <a:moveTo>
                    <a:pt x="425295" y="1037936"/>
                  </a:moveTo>
                  <a:cubicBezTo>
                    <a:pt x="425295" y="1037936"/>
                    <a:pt x="425295" y="1039290"/>
                    <a:pt x="425295" y="1037936"/>
                  </a:cubicBezTo>
                  <a:cubicBezTo>
                    <a:pt x="423940" y="1039290"/>
                    <a:pt x="423940" y="1037936"/>
                    <a:pt x="425295" y="1037936"/>
                  </a:cubicBezTo>
                  <a:cubicBezTo>
                    <a:pt x="423940" y="1037936"/>
                    <a:pt x="423940" y="1037936"/>
                    <a:pt x="425295" y="1037936"/>
                  </a:cubicBezTo>
                  <a:close/>
                  <a:moveTo>
                    <a:pt x="345383" y="989220"/>
                  </a:moveTo>
                  <a:cubicBezTo>
                    <a:pt x="413105" y="1028464"/>
                    <a:pt x="436130" y="1116425"/>
                    <a:pt x="398206" y="1184087"/>
                  </a:cubicBezTo>
                  <a:cubicBezTo>
                    <a:pt x="357573" y="1253102"/>
                    <a:pt x="272243" y="1272047"/>
                    <a:pt x="203166" y="1236863"/>
                  </a:cubicBezTo>
                  <a:cubicBezTo>
                    <a:pt x="138153" y="1194913"/>
                    <a:pt x="111064" y="1111012"/>
                    <a:pt x="150343" y="1041996"/>
                  </a:cubicBezTo>
                  <a:cubicBezTo>
                    <a:pt x="189622" y="974334"/>
                    <a:pt x="277661" y="949976"/>
                    <a:pt x="345383" y="989220"/>
                  </a:cubicBezTo>
                  <a:close/>
                  <a:moveTo>
                    <a:pt x="329129" y="954036"/>
                  </a:moveTo>
                  <a:cubicBezTo>
                    <a:pt x="327775" y="954036"/>
                    <a:pt x="327775" y="954036"/>
                    <a:pt x="326420" y="952682"/>
                  </a:cubicBezTo>
                  <a:cubicBezTo>
                    <a:pt x="326420" y="952682"/>
                    <a:pt x="327775" y="952682"/>
                    <a:pt x="327775" y="952682"/>
                  </a:cubicBezTo>
                  <a:cubicBezTo>
                    <a:pt x="329129" y="952682"/>
                    <a:pt x="329129" y="952682"/>
                    <a:pt x="329129" y="954036"/>
                  </a:cubicBezTo>
                  <a:close/>
                  <a:moveTo>
                    <a:pt x="337256" y="718571"/>
                  </a:moveTo>
                  <a:cubicBezTo>
                    <a:pt x="392788" y="749696"/>
                    <a:pt x="411750" y="822771"/>
                    <a:pt x="380598" y="878254"/>
                  </a:cubicBezTo>
                  <a:cubicBezTo>
                    <a:pt x="348092" y="935090"/>
                    <a:pt x="277661" y="949976"/>
                    <a:pt x="220774" y="921558"/>
                  </a:cubicBezTo>
                  <a:cubicBezTo>
                    <a:pt x="166596" y="887727"/>
                    <a:pt x="144925" y="818711"/>
                    <a:pt x="177432" y="761875"/>
                  </a:cubicBezTo>
                  <a:cubicBezTo>
                    <a:pt x="208584" y="706392"/>
                    <a:pt x="281724" y="686094"/>
                    <a:pt x="337256" y="718571"/>
                  </a:cubicBezTo>
                  <a:close/>
                  <a:moveTo>
                    <a:pt x="293914" y="677974"/>
                  </a:moveTo>
                  <a:cubicBezTo>
                    <a:pt x="292559" y="677974"/>
                    <a:pt x="291205" y="677974"/>
                    <a:pt x="291205" y="677974"/>
                  </a:cubicBezTo>
                  <a:cubicBezTo>
                    <a:pt x="292559" y="676621"/>
                    <a:pt x="293914" y="676621"/>
                    <a:pt x="295268" y="675268"/>
                  </a:cubicBezTo>
                  <a:cubicBezTo>
                    <a:pt x="293914" y="676621"/>
                    <a:pt x="293914" y="677974"/>
                    <a:pt x="293914" y="677974"/>
                  </a:cubicBezTo>
                  <a:close/>
                  <a:moveTo>
                    <a:pt x="268179" y="518292"/>
                  </a:moveTo>
                  <a:cubicBezTo>
                    <a:pt x="307458" y="541297"/>
                    <a:pt x="321003" y="592720"/>
                    <a:pt x="299332" y="631964"/>
                  </a:cubicBezTo>
                  <a:cubicBezTo>
                    <a:pt x="276306" y="672561"/>
                    <a:pt x="226192" y="683387"/>
                    <a:pt x="185559" y="663089"/>
                  </a:cubicBezTo>
                  <a:cubicBezTo>
                    <a:pt x="147634" y="638730"/>
                    <a:pt x="131381" y="590013"/>
                    <a:pt x="154406" y="549416"/>
                  </a:cubicBezTo>
                  <a:cubicBezTo>
                    <a:pt x="176077" y="510172"/>
                    <a:pt x="228901" y="495287"/>
                    <a:pt x="268179" y="518292"/>
                  </a:cubicBezTo>
                  <a:close/>
                  <a:moveTo>
                    <a:pt x="192331" y="380261"/>
                  </a:moveTo>
                  <a:cubicBezTo>
                    <a:pt x="255989" y="416799"/>
                    <a:pt x="200457" y="511525"/>
                    <a:pt x="135444" y="479048"/>
                  </a:cubicBezTo>
                  <a:cubicBezTo>
                    <a:pt x="121900" y="469575"/>
                    <a:pt x="113773" y="457396"/>
                    <a:pt x="111064" y="445217"/>
                  </a:cubicBezTo>
                  <a:cubicBezTo>
                    <a:pt x="111064" y="443863"/>
                    <a:pt x="111064" y="442510"/>
                    <a:pt x="109710" y="441157"/>
                  </a:cubicBezTo>
                  <a:cubicBezTo>
                    <a:pt x="102938" y="399206"/>
                    <a:pt x="144925" y="353196"/>
                    <a:pt x="192331" y="380261"/>
                  </a:cubicBezTo>
                  <a:close/>
                  <a:moveTo>
                    <a:pt x="115128" y="364022"/>
                  </a:moveTo>
                  <a:lnTo>
                    <a:pt x="115128" y="364022"/>
                  </a:lnTo>
                  <a:cubicBezTo>
                    <a:pt x="115128" y="362669"/>
                    <a:pt x="115128" y="362669"/>
                    <a:pt x="115128" y="364022"/>
                  </a:cubicBezTo>
                  <a:cubicBezTo>
                    <a:pt x="115128" y="362669"/>
                    <a:pt x="115128" y="362669"/>
                    <a:pt x="115128" y="364022"/>
                  </a:cubicBezTo>
                  <a:close/>
                  <a:moveTo>
                    <a:pt x="65013" y="185394"/>
                  </a:moveTo>
                  <a:cubicBezTo>
                    <a:pt x="65013" y="185394"/>
                    <a:pt x="65013" y="185394"/>
                    <a:pt x="65013" y="185394"/>
                  </a:cubicBezTo>
                  <a:cubicBezTo>
                    <a:pt x="63659" y="184041"/>
                    <a:pt x="63659" y="184041"/>
                    <a:pt x="62304" y="182688"/>
                  </a:cubicBezTo>
                  <a:cubicBezTo>
                    <a:pt x="63659" y="182688"/>
                    <a:pt x="63659" y="184041"/>
                    <a:pt x="65013" y="18539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60FBE0B-C0B0-3B4E-8E4C-C8F24203BAAA}"/>
                </a:ext>
              </a:extLst>
            </p:cNvPr>
            <p:cNvSpPr/>
            <p:nvPr/>
          </p:nvSpPr>
          <p:spPr>
            <a:xfrm>
              <a:off x="10639164" y="13140307"/>
              <a:ext cx="120545" cy="82547"/>
            </a:xfrm>
            <a:custGeom>
              <a:avLst/>
              <a:gdLst>
                <a:gd name="connsiteX0" fmla="*/ 81267 w 120545"/>
                <a:gd name="connsiteY0" fmla="*/ 55483 h 82547"/>
                <a:gd name="connsiteX1" fmla="*/ 102938 w 120545"/>
                <a:gd name="connsiteY1" fmla="*/ 70369 h 82547"/>
                <a:gd name="connsiteX2" fmla="*/ 120545 w 120545"/>
                <a:gd name="connsiteY2" fmla="*/ 82547 h 82547"/>
                <a:gd name="connsiteX3" fmla="*/ 104292 w 120545"/>
                <a:gd name="connsiteY3" fmla="*/ 69015 h 82547"/>
                <a:gd name="connsiteX4" fmla="*/ 83975 w 120545"/>
                <a:gd name="connsiteY4" fmla="*/ 54130 h 82547"/>
                <a:gd name="connsiteX5" fmla="*/ 56887 w 120545"/>
                <a:gd name="connsiteY5" fmla="*/ 35184 h 82547"/>
                <a:gd name="connsiteX6" fmla="*/ 0 w 120545"/>
                <a:gd name="connsiteY6" fmla="*/ 0 h 82547"/>
                <a:gd name="connsiteX7" fmla="*/ 0 w 120545"/>
                <a:gd name="connsiteY7" fmla="*/ 6766 h 82547"/>
                <a:gd name="connsiteX8" fmla="*/ 55532 w 120545"/>
                <a:gd name="connsiteY8" fmla="*/ 37891 h 82547"/>
                <a:gd name="connsiteX9" fmla="*/ 81267 w 120545"/>
                <a:gd name="connsiteY9" fmla="*/ 55483 h 8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545" h="82547">
                  <a:moveTo>
                    <a:pt x="81267" y="55483"/>
                  </a:moveTo>
                  <a:cubicBezTo>
                    <a:pt x="89393" y="60896"/>
                    <a:pt x="96165" y="66308"/>
                    <a:pt x="102938" y="70369"/>
                  </a:cubicBezTo>
                  <a:cubicBezTo>
                    <a:pt x="111064" y="77135"/>
                    <a:pt x="117836" y="81195"/>
                    <a:pt x="120545" y="82547"/>
                  </a:cubicBezTo>
                  <a:cubicBezTo>
                    <a:pt x="117836" y="81195"/>
                    <a:pt x="112419" y="75781"/>
                    <a:pt x="104292" y="69015"/>
                  </a:cubicBezTo>
                  <a:cubicBezTo>
                    <a:pt x="98874" y="64955"/>
                    <a:pt x="92102" y="59542"/>
                    <a:pt x="83975" y="54130"/>
                  </a:cubicBezTo>
                  <a:cubicBezTo>
                    <a:pt x="75849" y="48716"/>
                    <a:pt x="66368" y="41950"/>
                    <a:pt x="56887" y="35184"/>
                  </a:cubicBezTo>
                  <a:cubicBezTo>
                    <a:pt x="40633" y="24358"/>
                    <a:pt x="20317" y="12179"/>
                    <a:pt x="0" y="0"/>
                  </a:cubicBezTo>
                  <a:lnTo>
                    <a:pt x="0" y="6766"/>
                  </a:lnTo>
                  <a:cubicBezTo>
                    <a:pt x="20317" y="17592"/>
                    <a:pt x="39279" y="27065"/>
                    <a:pt x="55532" y="37891"/>
                  </a:cubicBezTo>
                  <a:cubicBezTo>
                    <a:pt x="63659" y="44657"/>
                    <a:pt x="73140" y="50070"/>
                    <a:pt x="81267" y="5548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315BC53-674D-5B49-B556-F7B785EF5628}"/>
                </a:ext>
              </a:extLst>
            </p:cNvPr>
            <p:cNvSpPr/>
            <p:nvPr/>
          </p:nvSpPr>
          <p:spPr>
            <a:xfrm>
              <a:off x="10637809" y="12647726"/>
              <a:ext cx="81266" cy="165095"/>
            </a:xfrm>
            <a:custGeom>
              <a:avLst/>
              <a:gdLst>
                <a:gd name="connsiteX0" fmla="*/ 52823 w 81266"/>
                <a:gd name="connsiteY0" fmla="*/ 165096 h 165095"/>
                <a:gd name="connsiteX1" fmla="*/ 81267 w 81266"/>
                <a:gd name="connsiteY1" fmla="*/ 148857 h 165095"/>
                <a:gd name="connsiteX2" fmla="*/ 0 w 81266"/>
                <a:gd name="connsiteY2" fmla="*/ 0 h 165095"/>
                <a:gd name="connsiteX3" fmla="*/ 0 w 81266"/>
                <a:gd name="connsiteY3" fmla="*/ 120439 h 165095"/>
                <a:gd name="connsiteX4" fmla="*/ 9481 w 81266"/>
                <a:gd name="connsiteY4" fmla="*/ 124498 h 165095"/>
                <a:gd name="connsiteX5" fmla="*/ 52823 w 81266"/>
                <a:gd name="connsiteY5" fmla="*/ 165096 h 1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266" h="165095">
                  <a:moveTo>
                    <a:pt x="52823" y="165096"/>
                  </a:moveTo>
                  <a:lnTo>
                    <a:pt x="81267" y="148857"/>
                  </a:lnTo>
                  <a:cubicBezTo>
                    <a:pt x="52823" y="100140"/>
                    <a:pt x="25734" y="50070"/>
                    <a:pt x="0" y="0"/>
                  </a:cubicBezTo>
                  <a:lnTo>
                    <a:pt x="0" y="120439"/>
                  </a:lnTo>
                  <a:cubicBezTo>
                    <a:pt x="2709" y="121792"/>
                    <a:pt x="6772" y="123146"/>
                    <a:pt x="9481" y="124498"/>
                  </a:cubicBezTo>
                  <a:cubicBezTo>
                    <a:pt x="27089" y="135324"/>
                    <a:pt x="41988" y="148857"/>
                    <a:pt x="52823" y="16509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0C51D13-5F93-974F-8559-B6EC477C98C1}"/>
                </a:ext>
              </a:extLst>
            </p:cNvPr>
            <p:cNvSpPr/>
            <p:nvPr/>
          </p:nvSpPr>
          <p:spPr>
            <a:xfrm>
              <a:off x="10636455" y="7048328"/>
              <a:ext cx="148672" cy="674951"/>
            </a:xfrm>
            <a:custGeom>
              <a:avLst/>
              <a:gdLst>
                <a:gd name="connsiteX0" fmla="*/ 77203 w 148672"/>
                <a:gd name="connsiteY0" fmla="*/ 457079 h 674951"/>
                <a:gd name="connsiteX1" fmla="*/ 93456 w 148672"/>
                <a:gd name="connsiteY1" fmla="*/ 443547 h 674951"/>
                <a:gd name="connsiteX2" fmla="*/ 77203 w 148672"/>
                <a:gd name="connsiteY2" fmla="*/ 457079 h 674951"/>
                <a:gd name="connsiteX3" fmla="*/ 39279 w 148672"/>
                <a:gd name="connsiteY3" fmla="*/ 484144 h 674951"/>
                <a:gd name="connsiteX4" fmla="*/ 147634 w 148672"/>
                <a:gd name="connsiteY4" fmla="*/ 32162 h 674951"/>
                <a:gd name="connsiteX5" fmla="*/ 140862 w 148672"/>
                <a:gd name="connsiteY5" fmla="*/ 7803 h 674951"/>
                <a:gd name="connsiteX6" fmla="*/ 116482 w 148672"/>
                <a:gd name="connsiteY6" fmla="*/ 1037 h 674951"/>
                <a:gd name="connsiteX7" fmla="*/ 0 w 148672"/>
                <a:gd name="connsiteY7" fmla="*/ 30808 h 674951"/>
                <a:gd name="connsiteX8" fmla="*/ 0 w 148672"/>
                <a:gd name="connsiteY8" fmla="*/ 362353 h 674951"/>
                <a:gd name="connsiteX9" fmla="*/ 2709 w 148672"/>
                <a:gd name="connsiteY9" fmla="*/ 355586 h 674951"/>
                <a:gd name="connsiteX10" fmla="*/ 0 w 148672"/>
                <a:gd name="connsiteY10" fmla="*/ 363706 h 674951"/>
                <a:gd name="connsiteX11" fmla="*/ 0 w 148672"/>
                <a:gd name="connsiteY11" fmla="*/ 674951 h 674951"/>
                <a:gd name="connsiteX12" fmla="*/ 37924 w 148672"/>
                <a:gd name="connsiteY12" fmla="*/ 486851 h 674951"/>
                <a:gd name="connsiteX13" fmla="*/ 77203 w 148672"/>
                <a:gd name="connsiteY13" fmla="*/ 457079 h 67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672" h="674951">
                  <a:moveTo>
                    <a:pt x="77203" y="457079"/>
                  </a:moveTo>
                  <a:cubicBezTo>
                    <a:pt x="85330" y="450313"/>
                    <a:pt x="90748" y="446254"/>
                    <a:pt x="93456" y="443547"/>
                  </a:cubicBezTo>
                  <a:cubicBezTo>
                    <a:pt x="90748" y="446254"/>
                    <a:pt x="83975" y="450313"/>
                    <a:pt x="77203" y="457079"/>
                  </a:cubicBezTo>
                  <a:cubicBezTo>
                    <a:pt x="67722" y="463846"/>
                    <a:pt x="54178" y="473319"/>
                    <a:pt x="39279" y="484144"/>
                  </a:cubicBezTo>
                  <a:cubicBezTo>
                    <a:pt x="71785" y="332581"/>
                    <a:pt x="105646" y="181018"/>
                    <a:pt x="147634" y="32162"/>
                  </a:cubicBezTo>
                  <a:cubicBezTo>
                    <a:pt x="150343" y="22689"/>
                    <a:pt x="147634" y="13216"/>
                    <a:pt x="140862" y="7803"/>
                  </a:cubicBezTo>
                  <a:cubicBezTo>
                    <a:pt x="134090" y="1037"/>
                    <a:pt x="125963" y="-1669"/>
                    <a:pt x="116482" y="1037"/>
                  </a:cubicBezTo>
                  <a:cubicBezTo>
                    <a:pt x="78558" y="11863"/>
                    <a:pt x="39279" y="21336"/>
                    <a:pt x="0" y="30808"/>
                  </a:cubicBezTo>
                  <a:lnTo>
                    <a:pt x="0" y="362353"/>
                  </a:lnTo>
                  <a:cubicBezTo>
                    <a:pt x="1354" y="359646"/>
                    <a:pt x="1354" y="358293"/>
                    <a:pt x="2709" y="355586"/>
                  </a:cubicBezTo>
                  <a:cubicBezTo>
                    <a:pt x="1354" y="358293"/>
                    <a:pt x="1354" y="361000"/>
                    <a:pt x="0" y="363706"/>
                  </a:cubicBezTo>
                  <a:lnTo>
                    <a:pt x="0" y="674951"/>
                  </a:lnTo>
                  <a:cubicBezTo>
                    <a:pt x="12190" y="612702"/>
                    <a:pt x="25734" y="549100"/>
                    <a:pt x="37924" y="486851"/>
                  </a:cubicBezTo>
                  <a:cubicBezTo>
                    <a:pt x="54178" y="476025"/>
                    <a:pt x="67722" y="465199"/>
                    <a:pt x="77203" y="45707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57E8762-2707-F143-8B32-5B01E1C133CF}"/>
                </a:ext>
              </a:extLst>
            </p:cNvPr>
            <p:cNvSpPr/>
            <p:nvPr/>
          </p:nvSpPr>
          <p:spPr>
            <a:xfrm>
              <a:off x="10636455" y="8065650"/>
              <a:ext cx="81266" cy="165095"/>
            </a:xfrm>
            <a:custGeom>
              <a:avLst/>
              <a:gdLst>
                <a:gd name="connsiteX0" fmla="*/ 54178 w 81266"/>
                <a:gd name="connsiteY0" fmla="*/ 0 h 165095"/>
                <a:gd name="connsiteX1" fmla="*/ 9481 w 81266"/>
                <a:gd name="connsiteY1" fmla="*/ 40597 h 165095"/>
                <a:gd name="connsiteX2" fmla="*/ 0 w 81266"/>
                <a:gd name="connsiteY2" fmla="*/ 44657 h 165095"/>
                <a:gd name="connsiteX3" fmla="*/ 0 w 81266"/>
                <a:gd name="connsiteY3" fmla="*/ 165095 h 165095"/>
                <a:gd name="connsiteX4" fmla="*/ 81267 w 81266"/>
                <a:gd name="connsiteY4" fmla="*/ 16239 h 165095"/>
                <a:gd name="connsiteX5" fmla="*/ 54178 w 81266"/>
                <a:gd name="connsiteY5" fmla="*/ 0 h 1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266" h="165095">
                  <a:moveTo>
                    <a:pt x="54178" y="0"/>
                  </a:moveTo>
                  <a:cubicBezTo>
                    <a:pt x="43342" y="16239"/>
                    <a:pt x="28443" y="29771"/>
                    <a:pt x="9481" y="40597"/>
                  </a:cubicBezTo>
                  <a:cubicBezTo>
                    <a:pt x="6772" y="41950"/>
                    <a:pt x="2709" y="43303"/>
                    <a:pt x="0" y="44657"/>
                  </a:cubicBezTo>
                  <a:lnTo>
                    <a:pt x="0" y="165095"/>
                  </a:lnTo>
                  <a:cubicBezTo>
                    <a:pt x="27089" y="115026"/>
                    <a:pt x="52823" y="66309"/>
                    <a:pt x="81267" y="16239"/>
                  </a:cubicBezTo>
                  <a:lnTo>
                    <a:pt x="54178" y="0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91AAA35-C9DF-ED47-9BDE-36C483D2B9C7}"/>
                </a:ext>
              </a:extLst>
            </p:cNvPr>
            <p:cNvSpPr/>
            <p:nvPr/>
          </p:nvSpPr>
          <p:spPr>
            <a:xfrm>
              <a:off x="10635100" y="7655617"/>
              <a:ext cx="123254" cy="82547"/>
            </a:xfrm>
            <a:custGeom>
              <a:avLst/>
              <a:gdLst>
                <a:gd name="connsiteX0" fmla="*/ 86684 w 123254"/>
                <a:gd name="connsiteY0" fmla="*/ 28418 h 82547"/>
                <a:gd name="connsiteX1" fmla="*/ 107001 w 123254"/>
                <a:gd name="connsiteY1" fmla="*/ 13532 h 82547"/>
                <a:gd name="connsiteX2" fmla="*/ 123254 w 123254"/>
                <a:gd name="connsiteY2" fmla="*/ 0 h 82547"/>
                <a:gd name="connsiteX3" fmla="*/ 105646 w 123254"/>
                <a:gd name="connsiteY3" fmla="*/ 12179 h 82547"/>
                <a:gd name="connsiteX4" fmla="*/ 83975 w 123254"/>
                <a:gd name="connsiteY4" fmla="*/ 27065 h 82547"/>
                <a:gd name="connsiteX5" fmla="*/ 55532 w 123254"/>
                <a:gd name="connsiteY5" fmla="*/ 44657 h 82547"/>
                <a:gd name="connsiteX6" fmla="*/ 0 w 123254"/>
                <a:gd name="connsiteY6" fmla="*/ 75782 h 82547"/>
                <a:gd name="connsiteX7" fmla="*/ 0 w 123254"/>
                <a:gd name="connsiteY7" fmla="*/ 82548 h 82547"/>
                <a:gd name="connsiteX8" fmla="*/ 56887 w 123254"/>
                <a:gd name="connsiteY8" fmla="*/ 47363 h 82547"/>
                <a:gd name="connsiteX9" fmla="*/ 86684 w 123254"/>
                <a:gd name="connsiteY9" fmla="*/ 28418 h 82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254" h="82547">
                  <a:moveTo>
                    <a:pt x="86684" y="28418"/>
                  </a:moveTo>
                  <a:cubicBezTo>
                    <a:pt x="94811" y="23005"/>
                    <a:pt x="101583" y="17592"/>
                    <a:pt x="107001" y="13532"/>
                  </a:cubicBezTo>
                  <a:cubicBezTo>
                    <a:pt x="115128" y="6766"/>
                    <a:pt x="120545" y="2707"/>
                    <a:pt x="123254" y="0"/>
                  </a:cubicBezTo>
                  <a:cubicBezTo>
                    <a:pt x="120545" y="1353"/>
                    <a:pt x="115128" y="5413"/>
                    <a:pt x="105646" y="12179"/>
                  </a:cubicBezTo>
                  <a:cubicBezTo>
                    <a:pt x="100229" y="16239"/>
                    <a:pt x="93456" y="21652"/>
                    <a:pt x="83975" y="27065"/>
                  </a:cubicBezTo>
                  <a:cubicBezTo>
                    <a:pt x="75849" y="32478"/>
                    <a:pt x="66368" y="39244"/>
                    <a:pt x="55532" y="44657"/>
                  </a:cubicBezTo>
                  <a:cubicBezTo>
                    <a:pt x="39279" y="54130"/>
                    <a:pt x="20317" y="64956"/>
                    <a:pt x="0" y="75782"/>
                  </a:cubicBezTo>
                  <a:lnTo>
                    <a:pt x="0" y="82548"/>
                  </a:lnTo>
                  <a:cubicBezTo>
                    <a:pt x="21671" y="70369"/>
                    <a:pt x="40633" y="59543"/>
                    <a:pt x="56887" y="47363"/>
                  </a:cubicBezTo>
                  <a:cubicBezTo>
                    <a:pt x="69077" y="41951"/>
                    <a:pt x="78558" y="33831"/>
                    <a:pt x="86684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FA759AE-5EA6-2943-8C41-CFC26FADA4F0}"/>
                </a:ext>
              </a:extLst>
            </p:cNvPr>
            <p:cNvSpPr/>
            <p:nvPr/>
          </p:nvSpPr>
          <p:spPr>
            <a:xfrm>
              <a:off x="12200835" y="10359258"/>
              <a:ext cx="161178" cy="159955"/>
            </a:xfrm>
            <a:custGeom>
              <a:avLst/>
              <a:gdLst>
                <a:gd name="connsiteX0" fmla="*/ 161179 w 161178"/>
                <a:gd name="connsiteY0" fmla="*/ 79977 h 159955"/>
                <a:gd name="connsiteX1" fmla="*/ 83975 w 161178"/>
                <a:gd name="connsiteY1" fmla="*/ 137 h 159955"/>
                <a:gd name="connsiteX2" fmla="*/ 0 w 161178"/>
                <a:gd name="connsiteY2" fmla="*/ 79977 h 159955"/>
                <a:gd name="connsiteX3" fmla="*/ 83975 w 161178"/>
                <a:gd name="connsiteY3" fmla="*/ 159819 h 159955"/>
                <a:gd name="connsiteX4" fmla="*/ 161179 w 161178"/>
                <a:gd name="connsiteY4" fmla="*/ 79977 h 159955"/>
                <a:gd name="connsiteX5" fmla="*/ 25734 w 161178"/>
                <a:gd name="connsiteY5" fmla="*/ 79977 h 159955"/>
                <a:gd name="connsiteX6" fmla="*/ 136799 w 161178"/>
                <a:gd name="connsiteY6" fmla="*/ 79977 h 159955"/>
                <a:gd name="connsiteX7" fmla="*/ 25734 w 161178"/>
                <a:gd name="connsiteY7" fmla="*/ 79977 h 159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78" h="159955">
                  <a:moveTo>
                    <a:pt x="161179" y="79977"/>
                  </a:moveTo>
                  <a:cubicBezTo>
                    <a:pt x="161179" y="38027"/>
                    <a:pt x="127318" y="1490"/>
                    <a:pt x="83975" y="137"/>
                  </a:cubicBezTo>
                  <a:cubicBezTo>
                    <a:pt x="36570" y="-2570"/>
                    <a:pt x="1354" y="35321"/>
                    <a:pt x="0" y="79977"/>
                  </a:cubicBezTo>
                  <a:cubicBezTo>
                    <a:pt x="2709" y="124635"/>
                    <a:pt x="36570" y="162526"/>
                    <a:pt x="83975" y="159819"/>
                  </a:cubicBezTo>
                  <a:cubicBezTo>
                    <a:pt x="127318" y="158466"/>
                    <a:pt x="161179" y="123281"/>
                    <a:pt x="161179" y="79977"/>
                  </a:cubicBezTo>
                  <a:close/>
                  <a:moveTo>
                    <a:pt x="25734" y="79977"/>
                  </a:moveTo>
                  <a:cubicBezTo>
                    <a:pt x="29798" y="9609"/>
                    <a:pt x="136799" y="8256"/>
                    <a:pt x="136799" y="79977"/>
                  </a:cubicBezTo>
                  <a:cubicBezTo>
                    <a:pt x="135444" y="151700"/>
                    <a:pt x="28443" y="150346"/>
                    <a:pt x="25734" y="7997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6A25079-2476-184A-89CE-004C711306F6}"/>
                </a:ext>
              </a:extLst>
            </p:cNvPr>
            <p:cNvSpPr/>
            <p:nvPr/>
          </p:nvSpPr>
          <p:spPr>
            <a:xfrm>
              <a:off x="14947643" y="10312031"/>
              <a:ext cx="2709" cy="4059"/>
            </a:xfrm>
            <a:custGeom>
              <a:avLst/>
              <a:gdLst>
                <a:gd name="connsiteX0" fmla="*/ 2709 w 2709"/>
                <a:gd name="connsiteY0" fmla="*/ 2707 h 4059"/>
                <a:gd name="connsiteX1" fmla="*/ 2709 w 2709"/>
                <a:gd name="connsiteY1" fmla="*/ 0 h 4059"/>
                <a:gd name="connsiteX2" fmla="*/ 0 w 2709"/>
                <a:gd name="connsiteY2" fmla="*/ 4060 h 4059"/>
                <a:gd name="connsiteX3" fmla="*/ 2709 w 2709"/>
                <a:gd name="connsiteY3" fmla="*/ 2707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9" h="4059">
                  <a:moveTo>
                    <a:pt x="2709" y="2707"/>
                  </a:moveTo>
                  <a:cubicBezTo>
                    <a:pt x="2709" y="2707"/>
                    <a:pt x="2709" y="1353"/>
                    <a:pt x="2709" y="0"/>
                  </a:cubicBezTo>
                  <a:cubicBezTo>
                    <a:pt x="1355" y="1353"/>
                    <a:pt x="1355" y="2707"/>
                    <a:pt x="0" y="4060"/>
                  </a:cubicBezTo>
                  <a:cubicBezTo>
                    <a:pt x="1355" y="2707"/>
                    <a:pt x="2709" y="2707"/>
                    <a:pt x="2709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B5A023-F348-F34D-B799-5CA19E1B0ADE}"/>
                </a:ext>
              </a:extLst>
            </p:cNvPr>
            <p:cNvSpPr/>
            <p:nvPr/>
          </p:nvSpPr>
          <p:spPr>
            <a:xfrm>
              <a:off x="14947643" y="10563734"/>
              <a:ext cx="2709" cy="4059"/>
            </a:xfrm>
            <a:custGeom>
              <a:avLst/>
              <a:gdLst>
                <a:gd name="connsiteX0" fmla="*/ 2709 w 2709"/>
                <a:gd name="connsiteY0" fmla="*/ 1354 h 4059"/>
                <a:gd name="connsiteX1" fmla="*/ 0 w 2709"/>
                <a:gd name="connsiteY1" fmla="*/ 0 h 4059"/>
                <a:gd name="connsiteX2" fmla="*/ 2709 w 2709"/>
                <a:gd name="connsiteY2" fmla="*/ 4060 h 4059"/>
                <a:gd name="connsiteX3" fmla="*/ 2709 w 2709"/>
                <a:gd name="connsiteY3" fmla="*/ 1354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9" h="4059">
                  <a:moveTo>
                    <a:pt x="2709" y="1354"/>
                  </a:moveTo>
                  <a:cubicBezTo>
                    <a:pt x="1355" y="1354"/>
                    <a:pt x="0" y="0"/>
                    <a:pt x="0" y="0"/>
                  </a:cubicBezTo>
                  <a:cubicBezTo>
                    <a:pt x="1355" y="1354"/>
                    <a:pt x="1355" y="2707"/>
                    <a:pt x="2709" y="4060"/>
                  </a:cubicBezTo>
                  <a:cubicBezTo>
                    <a:pt x="2709" y="2707"/>
                    <a:pt x="2709" y="1354"/>
                    <a:pt x="2709" y="13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C348CF3-3246-2644-86CF-4455ABF6EBE1}"/>
                </a:ext>
              </a:extLst>
            </p:cNvPr>
            <p:cNvSpPr/>
            <p:nvPr/>
          </p:nvSpPr>
          <p:spPr>
            <a:xfrm>
              <a:off x="14346271" y="10310677"/>
              <a:ext cx="1354" cy="2368"/>
            </a:xfrm>
            <a:custGeom>
              <a:avLst/>
              <a:gdLst>
                <a:gd name="connsiteX0" fmla="*/ 1355 w 1354"/>
                <a:gd name="connsiteY0" fmla="*/ 1354 h 2368"/>
                <a:gd name="connsiteX1" fmla="*/ 1355 w 1354"/>
                <a:gd name="connsiteY1" fmla="*/ 0 h 2368"/>
                <a:gd name="connsiteX2" fmla="*/ 0 w 1354"/>
                <a:gd name="connsiteY2" fmla="*/ 1354 h 2368"/>
                <a:gd name="connsiteX3" fmla="*/ 1355 w 1354"/>
                <a:gd name="connsiteY3" fmla="*/ 1354 h 2368"/>
                <a:gd name="connsiteX4" fmla="*/ 1355 w 1354"/>
                <a:gd name="connsiteY4" fmla="*/ 1354 h 2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368">
                  <a:moveTo>
                    <a:pt x="1355" y="1354"/>
                  </a:moveTo>
                  <a:cubicBezTo>
                    <a:pt x="1355" y="1354"/>
                    <a:pt x="1355" y="0"/>
                    <a:pt x="1355" y="0"/>
                  </a:cubicBezTo>
                  <a:cubicBezTo>
                    <a:pt x="1355" y="0"/>
                    <a:pt x="0" y="1354"/>
                    <a:pt x="0" y="1354"/>
                  </a:cubicBezTo>
                  <a:cubicBezTo>
                    <a:pt x="0" y="1354"/>
                    <a:pt x="1355" y="2707"/>
                    <a:pt x="1355" y="1354"/>
                  </a:cubicBezTo>
                  <a:cubicBezTo>
                    <a:pt x="1355" y="2707"/>
                    <a:pt x="1355" y="2707"/>
                    <a:pt x="1355" y="13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E5FB4C5A-16F8-D24A-99B7-7C3E4F2EDAB8}"/>
                </a:ext>
              </a:extLst>
            </p:cNvPr>
            <p:cNvSpPr/>
            <p:nvPr/>
          </p:nvSpPr>
          <p:spPr>
            <a:xfrm>
              <a:off x="14346271" y="10566440"/>
              <a:ext cx="1354" cy="1352"/>
            </a:xfrm>
            <a:custGeom>
              <a:avLst/>
              <a:gdLst>
                <a:gd name="connsiteX0" fmla="*/ 0 w 1354"/>
                <a:gd name="connsiteY0" fmla="*/ 0 h 1352"/>
                <a:gd name="connsiteX1" fmla="*/ 1355 w 1354"/>
                <a:gd name="connsiteY1" fmla="*/ 1353 h 1352"/>
                <a:gd name="connsiteX2" fmla="*/ 1355 w 1354"/>
                <a:gd name="connsiteY2" fmla="*/ 0 h 1352"/>
                <a:gd name="connsiteX3" fmla="*/ 1355 w 1354"/>
                <a:gd name="connsiteY3" fmla="*/ 0 h 1352"/>
                <a:gd name="connsiteX4" fmla="*/ 0 w 1354"/>
                <a:gd name="connsiteY4" fmla="*/ 0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2">
                  <a:moveTo>
                    <a:pt x="0" y="0"/>
                  </a:moveTo>
                  <a:cubicBezTo>
                    <a:pt x="0" y="0"/>
                    <a:pt x="1355" y="1353"/>
                    <a:pt x="1355" y="1353"/>
                  </a:cubicBezTo>
                  <a:cubicBezTo>
                    <a:pt x="1355" y="1353"/>
                    <a:pt x="1355" y="0"/>
                    <a:pt x="1355" y="0"/>
                  </a:cubicBezTo>
                  <a:cubicBezTo>
                    <a:pt x="1355" y="0"/>
                    <a:pt x="1355" y="0"/>
                    <a:pt x="1355" y="0"/>
                  </a:cubicBezTo>
                  <a:cubicBezTo>
                    <a:pt x="1355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06E30A2-15E5-FE4A-80C6-16ACDDE23C25}"/>
                </a:ext>
              </a:extLst>
            </p:cNvPr>
            <p:cNvSpPr/>
            <p:nvPr/>
          </p:nvSpPr>
          <p:spPr>
            <a:xfrm>
              <a:off x="14974731" y="10184826"/>
              <a:ext cx="1354" cy="2706"/>
            </a:xfrm>
            <a:custGeom>
              <a:avLst/>
              <a:gdLst>
                <a:gd name="connsiteX0" fmla="*/ 0 w 1354"/>
                <a:gd name="connsiteY0" fmla="*/ 0 h 2706"/>
                <a:gd name="connsiteX1" fmla="*/ 0 w 1354"/>
                <a:gd name="connsiteY1" fmla="*/ 2707 h 2706"/>
                <a:gd name="connsiteX2" fmla="*/ 1355 w 1354"/>
                <a:gd name="connsiteY2" fmla="*/ 1354 h 2706"/>
                <a:gd name="connsiteX3" fmla="*/ 0 w 1354"/>
                <a:gd name="connsiteY3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2706">
                  <a:moveTo>
                    <a:pt x="0" y="0"/>
                  </a:moveTo>
                  <a:cubicBezTo>
                    <a:pt x="0" y="1354"/>
                    <a:pt x="0" y="1354"/>
                    <a:pt x="0" y="2707"/>
                  </a:cubicBezTo>
                  <a:cubicBezTo>
                    <a:pt x="0" y="2707"/>
                    <a:pt x="0" y="1354"/>
                    <a:pt x="1355" y="1354"/>
                  </a:cubicBezTo>
                  <a:cubicBezTo>
                    <a:pt x="1355" y="1354"/>
                    <a:pt x="1355" y="1354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267F744-4E97-0C40-A3EB-2781BB57140A}"/>
                </a:ext>
              </a:extLst>
            </p:cNvPr>
            <p:cNvSpPr/>
            <p:nvPr/>
          </p:nvSpPr>
          <p:spPr>
            <a:xfrm>
              <a:off x="14974731" y="10690939"/>
              <a:ext cx="1354" cy="2706"/>
            </a:xfrm>
            <a:custGeom>
              <a:avLst/>
              <a:gdLst>
                <a:gd name="connsiteX0" fmla="*/ 0 w 1354"/>
                <a:gd name="connsiteY0" fmla="*/ 2707 h 2706"/>
                <a:gd name="connsiteX1" fmla="*/ 1355 w 1354"/>
                <a:gd name="connsiteY1" fmla="*/ 1353 h 2706"/>
                <a:gd name="connsiteX2" fmla="*/ 0 w 1354"/>
                <a:gd name="connsiteY2" fmla="*/ 0 h 2706"/>
                <a:gd name="connsiteX3" fmla="*/ 0 w 1354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2706">
                  <a:moveTo>
                    <a:pt x="0" y="2707"/>
                  </a:moveTo>
                  <a:cubicBezTo>
                    <a:pt x="0" y="2707"/>
                    <a:pt x="1355" y="1353"/>
                    <a:pt x="1355" y="1353"/>
                  </a:cubicBezTo>
                  <a:cubicBezTo>
                    <a:pt x="1355" y="1353"/>
                    <a:pt x="0" y="0"/>
                    <a:pt x="0" y="0"/>
                  </a:cubicBezTo>
                  <a:cubicBezTo>
                    <a:pt x="1355" y="1353"/>
                    <a:pt x="1355" y="1353"/>
                    <a:pt x="0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2DF2534-BF0A-174B-9888-29348029310C}"/>
                </a:ext>
              </a:extLst>
            </p:cNvPr>
            <p:cNvSpPr/>
            <p:nvPr/>
          </p:nvSpPr>
          <p:spPr>
            <a:xfrm>
              <a:off x="14218953" y="10136110"/>
              <a:ext cx="16253" cy="12178"/>
            </a:xfrm>
            <a:custGeom>
              <a:avLst/>
              <a:gdLst>
                <a:gd name="connsiteX0" fmla="*/ 0 w 16253"/>
                <a:gd name="connsiteY0" fmla="*/ 0 h 12178"/>
                <a:gd name="connsiteX1" fmla="*/ 5418 w 16253"/>
                <a:gd name="connsiteY1" fmla="*/ 12179 h 12178"/>
                <a:gd name="connsiteX2" fmla="*/ 16253 w 16253"/>
                <a:gd name="connsiteY2" fmla="*/ 2707 h 12178"/>
                <a:gd name="connsiteX3" fmla="*/ 0 w 16253"/>
                <a:gd name="connsiteY3" fmla="*/ 0 h 1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3" h="12178">
                  <a:moveTo>
                    <a:pt x="0" y="0"/>
                  </a:moveTo>
                  <a:cubicBezTo>
                    <a:pt x="2709" y="4060"/>
                    <a:pt x="4063" y="8119"/>
                    <a:pt x="5418" y="12179"/>
                  </a:cubicBezTo>
                  <a:cubicBezTo>
                    <a:pt x="8127" y="8119"/>
                    <a:pt x="12190" y="5412"/>
                    <a:pt x="16253" y="2707"/>
                  </a:cubicBezTo>
                  <a:cubicBezTo>
                    <a:pt x="10835" y="1353"/>
                    <a:pt x="5418" y="1353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B59AC90-8340-AD4F-9C44-0B3A11C1188D}"/>
                </a:ext>
              </a:extLst>
            </p:cNvPr>
            <p:cNvSpPr/>
            <p:nvPr/>
          </p:nvSpPr>
          <p:spPr>
            <a:xfrm>
              <a:off x="14218953" y="10730182"/>
              <a:ext cx="16253" cy="12179"/>
            </a:xfrm>
            <a:custGeom>
              <a:avLst/>
              <a:gdLst>
                <a:gd name="connsiteX0" fmla="*/ 5418 w 16253"/>
                <a:gd name="connsiteY0" fmla="*/ 0 h 12179"/>
                <a:gd name="connsiteX1" fmla="*/ 0 w 16253"/>
                <a:gd name="connsiteY1" fmla="*/ 12180 h 12179"/>
                <a:gd name="connsiteX2" fmla="*/ 16253 w 16253"/>
                <a:gd name="connsiteY2" fmla="*/ 9473 h 12179"/>
                <a:gd name="connsiteX3" fmla="*/ 5418 w 16253"/>
                <a:gd name="connsiteY3" fmla="*/ 0 h 1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53" h="12179">
                  <a:moveTo>
                    <a:pt x="5418" y="0"/>
                  </a:moveTo>
                  <a:cubicBezTo>
                    <a:pt x="4063" y="4060"/>
                    <a:pt x="2709" y="8120"/>
                    <a:pt x="0" y="12180"/>
                  </a:cubicBezTo>
                  <a:cubicBezTo>
                    <a:pt x="5418" y="10827"/>
                    <a:pt x="10835" y="10827"/>
                    <a:pt x="16253" y="9473"/>
                  </a:cubicBezTo>
                  <a:cubicBezTo>
                    <a:pt x="12190" y="6766"/>
                    <a:pt x="9481" y="4060"/>
                    <a:pt x="5418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8C7E94C-6BE0-D244-856C-0E023BADDFBF}"/>
                </a:ext>
              </a:extLst>
            </p:cNvPr>
            <p:cNvSpPr/>
            <p:nvPr/>
          </p:nvSpPr>
          <p:spPr>
            <a:xfrm>
              <a:off x="12135822" y="9939753"/>
              <a:ext cx="161213" cy="161171"/>
            </a:xfrm>
            <a:custGeom>
              <a:avLst/>
              <a:gdLst>
                <a:gd name="connsiteX0" fmla="*/ 161178 w 161213"/>
                <a:gd name="connsiteY0" fmla="*/ 79977 h 161171"/>
                <a:gd name="connsiteX1" fmla="*/ 83975 w 161213"/>
                <a:gd name="connsiteY1" fmla="*/ 137 h 161171"/>
                <a:gd name="connsiteX2" fmla="*/ 0 w 161213"/>
                <a:gd name="connsiteY2" fmla="*/ 79977 h 161171"/>
                <a:gd name="connsiteX3" fmla="*/ 81267 w 161213"/>
                <a:gd name="connsiteY3" fmla="*/ 161172 h 161171"/>
                <a:gd name="connsiteX4" fmla="*/ 161178 w 161213"/>
                <a:gd name="connsiteY4" fmla="*/ 79977 h 161171"/>
                <a:gd name="connsiteX5" fmla="*/ 25734 w 161213"/>
                <a:gd name="connsiteY5" fmla="*/ 79977 h 161171"/>
                <a:gd name="connsiteX6" fmla="*/ 135444 w 161213"/>
                <a:gd name="connsiteY6" fmla="*/ 79977 h 161171"/>
                <a:gd name="connsiteX7" fmla="*/ 25734 w 161213"/>
                <a:gd name="connsiteY7" fmla="*/ 79977 h 16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213" h="161171">
                  <a:moveTo>
                    <a:pt x="161178" y="79977"/>
                  </a:moveTo>
                  <a:cubicBezTo>
                    <a:pt x="161178" y="38027"/>
                    <a:pt x="127317" y="1490"/>
                    <a:pt x="83975" y="137"/>
                  </a:cubicBezTo>
                  <a:cubicBezTo>
                    <a:pt x="36570" y="-2570"/>
                    <a:pt x="1354" y="35321"/>
                    <a:pt x="0" y="79977"/>
                  </a:cubicBezTo>
                  <a:cubicBezTo>
                    <a:pt x="2709" y="123281"/>
                    <a:pt x="35215" y="161172"/>
                    <a:pt x="81267" y="161172"/>
                  </a:cubicBezTo>
                  <a:cubicBezTo>
                    <a:pt x="124609" y="161172"/>
                    <a:pt x="162533" y="124635"/>
                    <a:pt x="161178" y="79977"/>
                  </a:cubicBezTo>
                  <a:close/>
                  <a:moveTo>
                    <a:pt x="25734" y="79977"/>
                  </a:moveTo>
                  <a:cubicBezTo>
                    <a:pt x="29798" y="9609"/>
                    <a:pt x="135444" y="8256"/>
                    <a:pt x="135444" y="79977"/>
                  </a:cubicBezTo>
                  <a:cubicBezTo>
                    <a:pt x="136799" y="151700"/>
                    <a:pt x="29798" y="151700"/>
                    <a:pt x="25734" y="7997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72447F0-4BEB-0744-A860-7B8BFC042E20}"/>
                </a:ext>
              </a:extLst>
            </p:cNvPr>
            <p:cNvSpPr/>
            <p:nvPr/>
          </p:nvSpPr>
          <p:spPr>
            <a:xfrm>
              <a:off x="12134467" y="10777546"/>
              <a:ext cx="162533" cy="161172"/>
            </a:xfrm>
            <a:custGeom>
              <a:avLst/>
              <a:gdLst>
                <a:gd name="connsiteX0" fmla="*/ 162533 w 162533"/>
                <a:gd name="connsiteY0" fmla="*/ 81195 h 161172"/>
                <a:gd name="connsiteX1" fmla="*/ 81267 w 162533"/>
                <a:gd name="connsiteY1" fmla="*/ 0 h 161172"/>
                <a:gd name="connsiteX2" fmla="*/ 0 w 162533"/>
                <a:gd name="connsiteY2" fmla="*/ 81195 h 161172"/>
                <a:gd name="connsiteX3" fmla="*/ 83975 w 162533"/>
                <a:gd name="connsiteY3" fmla="*/ 161036 h 161172"/>
                <a:gd name="connsiteX4" fmla="*/ 162533 w 162533"/>
                <a:gd name="connsiteY4" fmla="*/ 81195 h 161172"/>
                <a:gd name="connsiteX5" fmla="*/ 27089 w 162533"/>
                <a:gd name="connsiteY5" fmla="*/ 81195 h 161172"/>
                <a:gd name="connsiteX6" fmla="*/ 136799 w 162533"/>
                <a:gd name="connsiteY6" fmla="*/ 81195 h 161172"/>
                <a:gd name="connsiteX7" fmla="*/ 27089 w 162533"/>
                <a:gd name="connsiteY7" fmla="*/ 81195 h 16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533" h="161172">
                  <a:moveTo>
                    <a:pt x="162533" y="81195"/>
                  </a:moveTo>
                  <a:cubicBezTo>
                    <a:pt x="162533" y="37891"/>
                    <a:pt x="125963" y="0"/>
                    <a:pt x="81267" y="0"/>
                  </a:cubicBezTo>
                  <a:cubicBezTo>
                    <a:pt x="35216" y="0"/>
                    <a:pt x="2709" y="36538"/>
                    <a:pt x="0" y="81195"/>
                  </a:cubicBezTo>
                  <a:cubicBezTo>
                    <a:pt x="2709" y="125852"/>
                    <a:pt x="37924" y="163743"/>
                    <a:pt x="83975" y="161036"/>
                  </a:cubicBezTo>
                  <a:cubicBezTo>
                    <a:pt x="128672" y="159683"/>
                    <a:pt x="162533" y="123146"/>
                    <a:pt x="162533" y="81195"/>
                  </a:cubicBezTo>
                  <a:close/>
                  <a:moveTo>
                    <a:pt x="27089" y="81195"/>
                  </a:moveTo>
                  <a:cubicBezTo>
                    <a:pt x="31152" y="10827"/>
                    <a:pt x="136799" y="9473"/>
                    <a:pt x="136799" y="81195"/>
                  </a:cubicBezTo>
                  <a:cubicBezTo>
                    <a:pt x="138153" y="152917"/>
                    <a:pt x="31152" y="151563"/>
                    <a:pt x="27089" y="8119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B8AB8BA-E844-7549-A714-EEDEAE453798}"/>
                </a:ext>
              </a:extLst>
            </p:cNvPr>
            <p:cNvSpPr/>
            <p:nvPr/>
          </p:nvSpPr>
          <p:spPr>
            <a:xfrm>
              <a:off x="15195506" y="10017025"/>
              <a:ext cx="4063" cy="2705"/>
            </a:xfrm>
            <a:custGeom>
              <a:avLst/>
              <a:gdLst>
                <a:gd name="connsiteX0" fmla="*/ 4063 w 4063"/>
                <a:gd name="connsiteY0" fmla="*/ 1353 h 2705"/>
                <a:gd name="connsiteX1" fmla="*/ 0 w 4063"/>
                <a:gd name="connsiteY1" fmla="*/ 0 h 2705"/>
                <a:gd name="connsiteX2" fmla="*/ 1354 w 4063"/>
                <a:gd name="connsiteY2" fmla="*/ 2706 h 2705"/>
                <a:gd name="connsiteX3" fmla="*/ 4063 w 4063"/>
                <a:gd name="connsiteY3" fmla="*/ 1353 h 2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5">
                  <a:moveTo>
                    <a:pt x="4063" y="1353"/>
                  </a:moveTo>
                  <a:cubicBezTo>
                    <a:pt x="2709" y="1353"/>
                    <a:pt x="1354" y="0"/>
                    <a:pt x="0" y="0"/>
                  </a:cubicBezTo>
                  <a:cubicBezTo>
                    <a:pt x="0" y="1353"/>
                    <a:pt x="1354" y="1353"/>
                    <a:pt x="1354" y="2706"/>
                  </a:cubicBezTo>
                  <a:cubicBezTo>
                    <a:pt x="2709" y="2706"/>
                    <a:pt x="2709" y="1353"/>
                    <a:pt x="4063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0BB29A1-525F-B842-90D9-3A99D008501E}"/>
                </a:ext>
              </a:extLst>
            </p:cNvPr>
            <p:cNvSpPr/>
            <p:nvPr/>
          </p:nvSpPr>
          <p:spPr>
            <a:xfrm>
              <a:off x="15195506" y="10858740"/>
              <a:ext cx="4063" cy="2706"/>
            </a:xfrm>
            <a:custGeom>
              <a:avLst/>
              <a:gdLst>
                <a:gd name="connsiteX0" fmla="*/ 4063 w 4063"/>
                <a:gd name="connsiteY0" fmla="*/ 1354 h 2706"/>
                <a:gd name="connsiteX1" fmla="*/ 1354 w 4063"/>
                <a:gd name="connsiteY1" fmla="*/ 0 h 2706"/>
                <a:gd name="connsiteX2" fmla="*/ 0 w 4063"/>
                <a:gd name="connsiteY2" fmla="*/ 2707 h 2706"/>
                <a:gd name="connsiteX3" fmla="*/ 4063 w 4063"/>
                <a:gd name="connsiteY3" fmla="*/ 1354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4063" y="1354"/>
                  </a:moveTo>
                  <a:cubicBezTo>
                    <a:pt x="2709" y="1354"/>
                    <a:pt x="2709" y="0"/>
                    <a:pt x="1354" y="0"/>
                  </a:cubicBezTo>
                  <a:cubicBezTo>
                    <a:pt x="1354" y="1354"/>
                    <a:pt x="0" y="2707"/>
                    <a:pt x="0" y="2707"/>
                  </a:cubicBezTo>
                  <a:cubicBezTo>
                    <a:pt x="1354" y="2707"/>
                    <a:pt x="2709" y="2707"/>
                    <a:pt x="4063" y="13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490A51B-F08C-F948-BD0A-23C85DA20EF4}"/>
                </a:ext>
              </a:extLst>
            </p:cNvPr>
            <p:cNvSpPr/>
            <p:nvPr/>
          </p:nvSpPr>
          <p:spPr>
            <a:xfrm>
              <a:off x="12464951" y="9901999"/>
              <a:ext cx="56886" cy="56835"/>
            </a:xfrm>
            <a:custGeom>
              <a:avLst/>
              <a:gdLst>
                <a:gd name="connsiteX0" fmla="*/ 28443 w 56886"/>
                <a:gd name="connsiteY0" fmla="*/ 0 h 56835"/>
                <a:gd name="connsiteX1" fmla="*/ 1354 w 56886"/>
                <a:gd name="connsiteY1" fmla="*/ 23004 h 56835"/>
                <a:gd name="connsiteX2" fmla="*/ 0 w 56886"/>
                <a:gd name="connsiteY2" fmla="*/ 28418 h 56835"/>
                <a:gd name="connsiteX3" fmla="*/ 1354 w 56886"/>
                <a:gd name="connsiteY3" fmla="*/ 33831 h 56835"/>
                <a:gd name="connsiteX4" fmla="*/ 28443 w 56886"/>
                <a:gd name="connsiteY4" fmla="*/ 56835 h 56835"/>
                <a:gd name="connsiteX5" fmla="*/ 56887 w 56886"/>
                <a:gd name="connsiteY5" fmla="*/ 28418 h 56835"/>
                <a:gd name="connsiteX6" fmla="*/ 28443 w 56886"/>
                <a:gd name="connsiteY6" fmla="*/ 0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28443" y="0"/>
                  </a:moveTo>
                  <a:cubicBezTo>
                    <a:pt x="14899" y="0"/>
                    <a:pt x="4063" y="9472"/>
                    <a:pt x="1354" y="23004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2179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1553DD6-8ACE-F545-A0D2-752B322047D1}"/>
                </a:ext>
              </a:extLst>
            </p:cNvPr>
            <p:cNvSpPr/>
            <p:nvPr/>
          </p:nvSpPr>
          <p:spPr>
            <a:xfrm>
              <a:off x="12464951" y="10920990"/>
              <a:ext cx="56886" cy="56836"/>
            </a:xfrm>
            <a:custGeom>
              <a:avLst/>
              <a:gdLst>
                <a:gd name="connsiteX0" fmla="*/ 28443 w 56886"/>
                <a:gd name="connsiteY0" fmla="*/ 0 h 56836"/>
                <a:gd name="connsiteX1" fmla="*/ 1354 w 56886"/>
                <a:gd name="connsiteY1" fmla="*/ 23005 h 56836"/>
                <a:gd name="connsiteX2" fmla="*/ 0 w 56886"/>
                <a:gd name="connsiteY2" fmla="*/ 28418 h 56836"/>
                <a:gd name="connsiteX3" fmla="*/ 1354 w 56886"/>
                <a:gd name="connsiteY3" fmla="*/ 33831 h 56836"/>
                <a:gd name="connsiteX4" fmla="*/ 28443 w 56886"/>
                <a:gd name="connsiteY4" fmla="*/ 56836 h 56836"/>
                <a:gd name="connsiteX5" fmla="*/ 56887 w 56886"/>
                <a:gd name="connsiteY5" fmla="*/ 28418 h 56836"/>
                <a:gd name="connsiteX6" fmla="*/ 28443 w 56886"/>
                <a:gd name="connsiteY6" fmla="*/ 0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28443" y="0"/>
                  </a:moveTo>
                  <a:cubicBezTo>
                    <a:pt x="14899" y="0"/>
                    <a:pt x="4063" y="9473"/>
                    <a:pt x="1354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2179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DE7BC99-A3B1-2142-AC47-749BC6722352}"/>
                </a:ext>
              </a:extLst>
            </p:cNvPr>
            <p:cNvSpPr/>
            <p:nvPr/>
          </p:nvSpPr>
          <p:spPr>
            <a:xfrm>
              <a:off x="12543509" y="9824864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5 w 56886"/>
                <a:gd name="connsiteY2" fmla="*/ 23005 h 56836"/>
                <a:gd name="connsiteX3" fmla="*/ 0 w 56886"/>
                <a:gd name="connsiteY3" fmla="*/ 28418 h 56836"/>
                <a:gd name="connsiteX4" fmla="*/ 1355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5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7" y="55483"/>
                    <a:pt x="56887" y="43304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DC7E06AE-94D7-8943-82AA-E533B524C64B}"/>
                </a:ext>
              </a:extLst>
            </p:cNvPr>
            <p:cNvSpPr/>
            <p:nvPr/>
          </p:nvSpPr>
          <p:spPr>
            <a:xfrm>
              <a:off x="12543509" y="10998125"/>
              <a:ext cx="56886" cy="56835"/>
            </a:xfrm>
            <a:custGeom>
              <a:avLst/>
              <a:gdLst>
                <a:gd name="connsiteX0" fmla="*/ 1355 w 56886"/>
                <a:gd name="connsiteY0" fmla="*/ 23004 h 56835"/>
                <a:gd name="connsiteX1" fmla="*/ 0 w 56886"/>
                <a:gd name="connsiteY1" fmla="*/ 28418 h 56835"/>
                <a:gd name="connsiteX2" fmla="*/ 1355 w 56886"/>
                <a:gd name="connsiteY2" fmla="*/ 33831 h 56835"/>
                <a:gd name="connsiteX3" fmla="*/ 28443 w 56886"/>
                <a:gd name="connsiteY3" fmla="*/ 56835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5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5" y="23004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5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2"/>
                    <a:pt x="1355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DB0B761-09ED-2347-BE38-66266C2A144B}"/>
                </a:ext>
              </a:extLst>
            </p:cNvPr>
            <p:cNvSpPr/>
            <p:nvPr/>
          </p:nvSpPr>
          <p:spPr>
            <a:xfrm>
              <a:off x="12566534" y="9722018"/>
              <a:ext cx="56886" cy="56835"/>
            </a:xfrm>
            <a:custGeom>
              <a:avLst/>
              <a:gdLst>
                <a:gd name="connsiteX0" fmla="*/ 56887 w 56886"/>
                <a:gd name="connsiteY0" fmla="*/ 28418 h 56835"/>
                <a:gd name="connsiteX1" fmla="*/ 28443 w 56886"/>
                <a:gd name="connsiteY1" fmla="*/ 0 h 56835"/>
                <a:gd name="connsiteX2" fmla="*/ 1354 w 56886"/>
                <a:gd name="connsiteY2" fmla="*/ 23005 h 56835"/>
                <a:gd name="connsiteX3" fmla="*/ 0 w 56886"/>
                <a:gd name="connsiteY3" fmla="*/ 28418 h 56835"/>
                <a:gd name="connsiteX4" fmla="*/ 1354 w 56886"/>
                <a:gd name="connsiteY4" fmla="*/ 33831 h 56835"/>
                <a:gd name="connsiteX5" fmla="*/ 28443 w 56886"/>
                <a:gd name="connsiteY5" fmla="*/ 56836 h 56835"/>
                <a:gd name="connsiteX6" fmla="*/ 56887 w 56886"/>
                <a:gd name="connsiteY6" fmla="*/ 28418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2"/>
                    <a:pt x="1354" y="23005"/>
                  </a:cubicBezTo>
                  <a:cubicBezTo>
                    <a:pt x="0" y="24359"/>
                    <a:pt x="0" y="27064"/>
                    <a:pt x="0" y="28418"/>
                  </a:cubicBezTo>
                  <a:cubicBezTo>
                    <a:pt x="0" y="31125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6" y="56836"/>
                    <a:pt x="56887" y="44657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3DB0EB5-5A37-2841-8A95-5CBE8E45A7EC}"/>
                </a:ext>
              </a:extLst>
            </p:cNvPr>
            <p:cNvSpPr/>
            <p:nvPr/>
          </p:nvSpPr>
          <p:spPr>
            <a:xfrm>
              <a:off x="12566534" y="11099618"/>
              <a:ext cx="56886" cy="56835"/>
            </a:xfrm>
            <a:custGeom>
              <a:avLst/>
              <a:gdLst>
                <a:gd name="connsiteX0" fmla="*/ 1354 w 56886"/>
                <a:gd name="connsiteY0" fmla="*/ 23004 h 56835"/>
                <a:gd name="connsiteX1" fmla="*/ 0 w 56886"/>
                <a:gd name="connsiteY1" fmla="*/ 28418 h 56835"/>
                <a:gd name="connsiteX2" fmla="*/ 1354 w 56886"/>
                <a:gd name="connsiteY2" fmla="*/ 33831 h 56835"/>
                <a:gd name="connsiteX3" fmla="*/ 28443 w 56886"/>
                <a:gd name="connsiteY3" fmla="*/ 56835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4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4" y="23004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2"/>
                    <a:pt x="1354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822F56F-60AC-824A-83A7-BBA4FF39C920}"/>
                </a:ext>
              </a:extLst>
            </p:cNvPr>
            <p:cNvSpPr/>
            <p:nvPr/>
          </p:nvSpPr>
          <p:spPr>
            <a:xfrm>
              <a:off x="15381064" y="9707132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E122019A-31F4-2C41-8B0A-5D564FA651D1}"/>
                </a:ext>
              </a:extLst>
            </p:cNvPr>
            <p:cNvSpPr/>
            <p:nvPr/>
          </p:nvSpPr>
          <p:spPr>
            <a:xfrm>
              <a:off x="15381064" y="11171340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D521F277-BD1A-6742-B223-669F1F8E1D36}"/>
                </a:ext>
              </a:extLst>
            </p:cNvPr>
            <p:cNvSpPr/>
            <p:nvPr/>
          </p:nvSpPr>
          <p:spPr>
            <a:xfrm>
              <a:off x="12080973" y="9516182"/>
              <a:ext cx="160722" cy="161405"/>
            </a:xfrm>
            <a:custGeom>
              <a:avLst/>
              <a:gdLst>
                <a:gd name="connsiteX0" fmla="*/ 157787 w 160722"/>
                <a:gd name="connsiteY0" fmla="*/ 59685 h 161405"/>
                <a:gd name="connsiteX1" fmla="*/ 62976 w 160722"/>
                <a:gd name="connsiteY1" fmla="*/ 1496 h 161405"/>
                <a:gd name="connsiteX2" fmla="*/ 2026 w 160722"/>
                <a:gd name="connsiteY2" fmla="*/ 101636 h 161405"/>
                <a:gd name="connsiteX3" fmla="*/ 100900 w 160722"/>
                <a:gd name="connsiteY3" fmla="*/ 158472 h 161405"/>
                <a:gd name="connsiteX4" fmla="*/ 157787 w 160722"/>
                <a:gd name="connsiteY4" fmla="*/ 59685 h 161405"/>
                <a:gd name="connsiteX5" fmla="*/ 26406 w 160722"/>
                <a:gd name="connsiteY5" fmla="*/ 94870 h 161405"/>
                <a:gd name="connsiteX6" fmla="*/ 133407 w 160722"/>
                <a:gd name="connsiteY6" fmla="*/ 66451 h 161405"/>
                <a:gd name="connsiteX7" fmla="*/ 26406 w 160722"/>
                <a:gd name="connsiteY7" fmla="*/ 94870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722" h="161405">
                  <a:moveTo>
                    <a:pt x="157787" y="59685"/>
                  </a:moveTo>
                  <a:cubicBezTo>
                    <a:pt x="146951" y="19088"/>
                    <a:pt x="103609" y="-6623"/>
                    <a:pt x="62976" y="1496"/>
                  </a:cubicBezTo>
                  <a:cubicBezTo>
                    <a:pt x="16925" y="12322"/>
                    <a:pt x="-7455" y="56979"/>
                    <a:pt x="2026" y="101636"/>
                  </a:cubicBezTo>
                  <a:cubicBezTo>
                    <a:pt x="15570" y="143586"/>
                    <a:pt x="57558" y="170651"/>
                    <a:pt x="100900" y="158472"/>
                  </a:cubicBezTo>
                  <a:cubicBezTo>
                    <a:pt x="142888" y="147646"/>
                    <a:pt x="169977" y="101636"/>
                    <a:pt x="157787" y="59685"/>
                  </a:cubicBezTo>
                  <a:close/>
                  <a:moveTo>
                    <a:pt x="26406" y="94870"/>
                  </a:moveTo>
                  <a:cubicBezTo>
                    <a:pt x="11507" y="25854"/>
                    <a:pt x="114444" y="-2564"/>
                    <a:pt x="133407" y="66451"/>
                  </a:cubicBezTo>
                  <a:cubicBezTo>
                    <a:pt x="152369" y="135467"/>
                    <a:pt x="48077" y="162532"/>
                    <a:pt x="26406" y="9487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A26A7E9-F2E1-CB41-BDBB-0E66295EED9D}"/>
                </a:ext>
              </a:extLst>
            </p:cNvPr>
            <p:cNvSpPr/>
            <p:nvPr/>
          </p:nvSpPr>
          <p:spPr>
            <a:xfrm>
              <a:off x="12080973" y="11200884"/>
              <a:ext cx="160265" cy="161871"/>
            </a:xfrm>
            <a:custGeom>
              <a:avLst/>
              <a:gdLst>
                <a:gd name="connsiteX0" fmla="*/ 157787 w 160265"/>
                <a:gd name="connsiteY0" fmla="*/ 101720 h 161871"/>
                <a:gd name="connsiteX1" fmla="*/ 100900 w 160265"/>
                <a:gd name="connsiteY1" fmla="*/ 2933 h 161871"/>
                <a:gd name="connsiteX2" fmla="*/ 2026 w 160265"/>
                <a:gd name="connsiteY2" fmla="*/ 59769 h 161871"/>
                <a:gd name="connsiteX3" fmla="*/ 62976 w 160265"/>
                <a:gd name="connsiteY3" fmla="*/ 159909 h 161871"/>
                <a:gd name="connsiteX4" fmla="*/ 157787 w 160265"/>
                <a:gd name="connsiteY4" fmla="*/ 101720 h 161871"/>
                <a:gd name="connsiteX5" fmla="*/ 26406 w 160265"/>
                <a:gd name="connsiteY5" fmla="*/ 66535 h 161871"/>
                <a:gd name="connsiteX6" fmla="*/ 133407 w 160265"/>
                <a:gd name="connsiteY6" fmla="*/ 94954 h 161871"/>
                <a:gd name="connsiteX7" fmla="*/ 26406 w 160265"/>
                <a:gd name="connsiteY7" fmla="*/ 66535 h 16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871">
                  <a:moveTo>
                    <a:pt x="157787" y="101720"/>
                  </a:moveTo>
                  <a:cubicBezTo>
                    <a:pt x="168622" y="59769"/>
                    <a:pt x="142888" y="13759"/>
                    <a:pt x="100900" y="2933"/>
                  </a:cubicBezTo>
                  <a:cubicBezTo>
                    <a:pt x="56203" y="-9246"/>
                    <a:pt x="15570" y="17819"/>
                    <a:pt x="2026" y="59769"/>
                  </a:cubicBezTo>
                  <a:cubicBezTo>
                    <a:pt x="-7455" y="104426"/>
                    <a:pt x="16925" y="149084"/>
                    <a:pt x="62976" y="159909"/>
                  </a:cubicBezTo>
                  <a:cubicBezTo>
                    <a:pt x="103609" y="169382"/>
                    <a:pt x="146951" y="143670"/>
                    <a:pt x="157787" y="101720"/>
                  </a:cubicBezTo>
                  <a:close/>
                  <a:moveTo>
                    <a:pt x="26406" y="66535"/>
                  </a:moveTo>
                  <a:cubicBezTo>
                    <a:pt x="48077" y="-1127"/>
                    <a:pt x="151014" y="25938"/>
                    <a:pt x="133407" y="94954"/>
                  </a:cubicBezTo>
                  <a:cubicBezTo>
                    <a:pt x="114444" y="163969"/>
                    <a:pt x="11507" y="136904"/>
                    <a:pt x="26406" y="6653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DD08EF89-2FD4-6B40-B8C0-FF01A1514532}"/>
                </a:ext>
              </a:extLst>
            </p:cNvPr>
            <p:cNvSpPr/>
            <p:nvPr/>
          </p:nvSpPr>
          <p:spPr>
            <a:xfrm>
              <a:off x="12513711" y="9620525"/>
              <a:ext cx="56886" cy="56835"/>
            </a:xfrm>
            <a:custGeom>
              <a:avLst/>
              <a:gdLst>
                <a:gd name="connsiteX0" fmla="*/ 56887 w 56886"/>
                <a:gd name="connsiteY0" fmla="*/ 28418 h 56835"/>
                <a:gd name="connsiteX1" fmla="*/ 28443 w 56886"/>
                <a:gd name="connsiteY1" fmla="*/ 0 h 56835"/>
                <a:gd name="connsiteX2" fmla="*/ 1355 w 56886"/>
                <a:gd name="connsiteY2" fmla="*/ 23005 h 56835"/>
                <a:gd name="connsiteX3" fmla="*/ 0 w 56886"/>
                <a:gd name="connsiteY3" fmla="*/ 28418 h 56835"/>
                <a:gd name="connsiteX4" fmla="*/ 1355 w 56886"/>
                <a:gd name="connsiteY4" fmla="*/ 33831 h 56835"/>
                <a:gd name="connsiteX5" fmla="*/ 28443 w 56886"/>
                <a:gd name="connsiteY5" fmla="*/ 56836 h 56835"/>
                <a:gd name="connsiteX6" fmla="*/ 56887 w 56886"/>
                <a:gd name="connsiteY6" fmla="*/ 28418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3544" y="0"/>
                    <a:pt x="4063" y="9472"/>
                    <a:pt x="1355" y="23005"/>
                  </a:cubicBez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3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0480F6F8-DB63-8443-8A30-803AC2D0BCBB}"/>
                </a:ext>
              </a:extLst>
            </p:cNvPr>
            <p:cNvSpPr/>
            <p:nvPr/>
          </p:nvSpPr>
          <p:spPr>
            <a:xfrm>
              <a:off x="12512357" y="11201111"/>
              <a:ext cx="56886" cy="56835"/>
            </a:xfrm>
            <a:custGeom>
              <a:avLst/>
              <a:gdLst>
                <a:gd name="connsiteX0" fmla="*/ 1354 w 56886"/>
                <a:gd name="connsiteY0" fmla="*/ 23004 h 56835"/>
                <a:gd name="connsiteX1" fmla="*/ 0 w 56886"/>
                <a:gd name="connsiteY1" fmla="*/ 28418 h 56835"/>
                <a:gd name="connsiteX2" fmla="*/ 1354 w 56886"/>
                <a:gd name="connsiteY2" fmla="*/ 33831 h 56835"/>
                <a:gd name="connsiteX3" fmla="*/ 28443 w 56886"/>
                <a:gd name="connsiteY3" fmla="*/ 56835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4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4" y="23004"/>
                  </a:moveTo>
                  <a:cubicBezTo>
                    <a:pt x="1354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10826"/>
                    <a:pt x="1354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B2E35EBF-FDB3-D14B-8F2F-DD5BAB87E52D}"/>
                </a:ext>
              </a:extLst>
            </p:cNvPr>
            <p:cNvSpPr/>
            <p:nvPr/>
          </p:nvSpPr>
          <p:spPr>
            <a:xfrm>
              <a:off x="12413482" y="9578574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4 w 56886"/>
                <a:gd name="connsiteY2" fmla="*/ 23005 h 56836"/>
                <a:gd name="connsiteX3" fmla="*/ 0 w 56886"/>
                <a:gd name="connsiteY3" fmla="*/ 28418 h 56836"/>
                <a:gd name="connsiteX4" fmla="*/ 1354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4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873C358B-8D09-5A4C-B4AD-7E8399C3DB32}"/>
                </a:ext>
              </a:extLst>
            </p:cNvPr>
            <p:cNvSpPr/>
            <p:nvPr/>
          </p:nvSpPr>
          <p:spPr>
            <a:xfrm>
              <a:off x="12413482" y="11244414"/>
              <a:ext cx="56886" cy="56836"/>
            </a:xfrm>
            <a:custGeom>
              <a:avLst/>
              <a:gdLst>
                <a:gd name="connsiteX0" fmla="*/ 28443 w 56886"/>
                <a:gd name="connsiteY0" fmla="*/ 0 h 56836"/>
                <a:gd name="connsiteX1" fmla="*/ 1354 w 56886"/>
                <a:gd name="connsiteY1" fmla="*/ 23005 h 56836"/>
                <a:gd name="connsiteX2" fmla="*/ 0 w 56886"/>
                <a:gd name="connsiteY2" fmla="*/ 28419 h 56836"/>
                <a:gd name="connsiteX3" fmla="*/ 1354 w 56886"/>
                <a:gd name="connsiteY3" fmla="*/ 33831 h 56836"/>
                <a:gd name="connsiteX4" fmla="*/ 28443 w 56886"/>
                <a:gd name="connsiteY4" fmla="*/ 56836 h 56836"/>
                <a:gd name="connsiteX5" fmla="*/ 56887 w 56886"/>
                <a:gd name="connsiteY5" fmla="*/ 28419 h 56836"/>
                <a:gd name="connsiteX6" fmla="*/ 28443 w 56886"/>
                <a:gd name="connsiteY6" fmla="*/ 0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28443" y="0"/>
                  </a:moveTo>
                  <a:cubicBezTo>
                    <a:pt x="14899" y="0"/>
                    <a:pt x="4063" y="9473"/>
                    <a:pt x="1354" y="23005"/>
                  </a:cubicBezTo>
                  <a:cubicBezTo>
                    <a:pt x="0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4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2180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EA39A801-F0B8-1B49-924A-130D115CDD20}"/>
                </a:ext>
              </a:extLst>
            </p:cNvPr>
            <p:cNvSpPr/>
            <p:nvPr/>
          </p:nvSpPr>
          <p:spPr>
            <a:xfrm>
              <a:off x="12034922" y="9093971"/>
              <a:ext cx="160265" cy="161405"/>
            </a:xfrm>
            <a:custGeom>
              <a:avLst/>
              <a:gdLst>
                <a:gd name="connsiteX0" fmla="*/ 157787 w 160265"/>
                <a:gd name="connsiteY0" fmla="*/ 59686 h 161405"/>
                <a:gd name="connsiteX1" fmla="*/ 62976 w 160265"/>
                <a:gd name="connsiteY1" fmla="*/ 1496 h 161405"/>
                <a:gd name="connsiteX2" fmla="*/ 2026 w 160265"/>
                <a:gd name="connsiteY2" fmla="*/ 101636 h 161405"/>
                <a:gd name="connsiteX3" fmla="*/ 100900 w 160265"/>
                <a:gd name="connsiteY3" fmla="*/ 158472 h 161405"/>
                <a:gd name="connsiteX4" fmla="*/ 157787 w 160265"/>
                <a:gd name="connsiteY4" fmla="*/ 59686 h 161405"/>
                <a:gd name="connsiteX5" fmla="*/ 26406 w 160265"/>
                <a:gd name="connsiteY5" fmla="*/ 94870 h 161405"/>
                <a:gd name="connsiteX6" fmla="*/ 133407 w 160265"/>
                <a:gd name="connsiteY6" fmla="*/ 66452 h 161405"/>
                <a:gd name="connsiteX7" fmla="*/ 26406 w 160265"/>
                <a:gd name="connsiteY7" fmla="*/ 94870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405">
                  <a:moveTo>
                    <a:pt x="157787" y="59686"/>
                  </a:moveTo>
                  <a:cubicBezTo>
                    <a:pt x="146951" y="19088"/>
                    <a:pt x="103609" y="-6623"/>
                    <a:pt x="62976" y="1496"/>
                  </a:cubicBezTo>
                  <a:cubicBezTo>
                    <a:pt x="16925" y="10969"/>
                    <a:pt x="-7455" y="56979"/>
                    <a:pt x="2026" y="101636"/>
                  </a:cubicBezTo>
                  <a:cubicBezTo>
                    <a:pt x="15570" y="143586"/>
                    <a:pt x="56203" y="170651"/>
                    <a:pt x="100900" y="158472"/>
                  </a:cubicBezTo>
                  <a:cubicBezTo>
                    <a:pt x="142888" y="147646"/>
                    <a:pt x="168622" y="102989"/>
                    <a:pt x="157787" y="59686"/>
                  </a:cubicBezTo>
                  <a:close/>
                  <a:moveTo>
                    <a:pt x="26406" y="94870"/>
                  </a:moveTo>
                  <a:cubicBezTo>
                    <a:pt x="11507" y="25855"/>
                    <a:pt x="114445" y="-2564"/>
                    <a:pt x="133407" y="66452"/>
                  </a:cubicBezTo>
                  <a:cubicBezTo>
                    <a:pt x="151014" y="135467"/>
                    <a:pt x="48077" y="162532"/>
                    <a:pt x="26406" y="9487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BDBE2A20-4848-A742-AFC2-46DE6B772A86}"/>
                </a:ext>
              </a:extLst>
            </p:cNvPr>
            <p:cNvSpPr/>
            <p:nvPr/>
          </p:nvSpPr>
          <p:spPr>
            <a:xfrm>
              <a:off x="12034922" y="11623096"/>
              <a:ext cx="160265" cy="161405"/>
            </a:xfrm>
            <a:custGeom>
              <a:avLst/>
              <a:gdLst>
                <a:gd name="connsiteX0" fmla="*/ 157787 w 160265"/>
                <a:gd name="connsiteY0" fmla="*/ 101719 h 161405"/>
                <a:gd name="connsiteX1" fmla="*/ 100900 w 160265"/>
                <a:gd name="connsiteY1" fmla="*/ 2933 h 161405"/>
                <a:gd name="connsiteX2" fmla="*/ 2026 w 160265"/>
                <a:gd name="connsiteY2" fmla="*/ 59769 h 161405"/>
                <a:gd name="connsiteX3" fmla="*/ 62976 w 160265"/>
                <a:gd name="connsiteY3" fmla="*/ 159909 h 161405"/>
                <a:gd name="connsiteX4" fmla="*/ 157787 w 160265"/>
                <a:gd name="connsiteY4" fmla="*/ 101719 h 161405"/>
                <a:gd name="connsiteX5" fmla="*/ 26406 w 160265"/>
                <a:gd name="connsiteY5" fmla="*/ 66535 h 161405"/>
                <a:gd name="connsiteX6" fmla="*/ 133407 w 160265"/>
                <a:gd name="connsiteY6" fmla="*/ 94953 h 161405"/>
                <a:gd name="connsiteX7" fmla="*/ 26406 w 160265"/>
                <a:gd name="connsiteY7" fmla="*/ 66535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405">
                  <a:moveTo>
                    <a:pt x="157787" y="101719"/>
                  </a:moveTo>
                  <a:cubicBezTo>
                    <a:pt x="168622" y="59769"/>
                    <a:pt x="142888" y="13759"/>
                    <a:pt x="100900" y="2933"/>
                  </a:cubicBezTo>
                  <a:cubicBezTo>
                    <a:pt x="56203" y="-9246"/>
                    <a:pt x="15570" y="17819"/>
                    <a:pt x="2026" y="59769"/>
                  </a:cubicBezTo>
                  <a:cubicBezTo>
                    <a:pt x="-7455" y="104426"/>
                    <a:pt x="16925" y="149083"/>
                    <a:pt x="62976" y="159909"/>
                  </a:cubicBezTo>
                  <a:cubicBezTo>
                    <a:pt x="103609" y="168029"/>
                    <a:pt x="146951" y="142317"/>
                    <a:pt x="157787" y="101719"/>
                  </a:cubicBezTo>
                  <a:close/>
                  <a:moveTo>
                    <a:pt x="26406" y="66535"/>
                  </a:moveTo>
                  <a:cubicBezTo>
                    <a:pt x="48077" y="-1127"/>
                    <a:pt x="151014" y="25938"/>
                    <a:pt x="133407" y="94953"/>
                  </a:cubicBezTo>
                  <a:cubicBezTo>
                    <a:pt x="114445" y="163969"/>
                    <a:pt x="11507" y="135550"/>
                    <a:pt x="26406" y="6653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66FB73A-BFBF-BF47-BBC9-C5979F5CD619}"/>
                </a:ext>
              </a:extLst>
            </p:cNvPr>
            <p:cNvSpPr/>
            <p:nvPr/>
          </p:nvSpPr>
          <p:spPr>
            <a:xfrm>
              <a:off x="14116015" y="8900600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5 w 56886"/>
                <a:gd name="connsiteY2" fmla="*/ 23005 h 56836"/>
                <a:gd name="connsiteX3" fmla="*/ 0 w 56886"/>
                <a:gd name="connsiteY3" fmla="*/ 28418 h 56836"/>
                <a:gd name="connsiteX4" fmla="*/ 1355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3544" y="0"/>
                    <a:pt x="4063" y="9473"/>
                    <a:pt x="1355" y="23005"/>
                  </a:cubicBezTo>
                  <a:cubicBezTo>
                    <a:pt x="1355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6" y="56836"/>
                    <a:pt x="56887" y="44657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B84FCE0-9FA4-9A40-9F2A-7F78FDD84613}"/>
                </a:ext>
              </a:extLst>
            </p:cNvPr>
            <p:cNvSpPr/>
            <p:nvPr/>
          </p:nvSpPr>
          <p:spPr>
            <a:xfrm>
              <a:off x="14116015" y="11921035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1BA85481-4C43-2E43-9CDC-0B661BC75958}"/>
                </a:ext>
              </a:extLst>
            </p:cNvPr>
            <p:cNvSpPr/>
            <p:nvPr/>
          </p:nvSpPr>
          <p:spPr>
            <a:xfrm>
              <a:off x="13950774" y="8895187"/>
              <a:ext cx="56886" cy="56836"/>
            </a:xfrm>
            <a:custGeom>
              <a:avLst/>
              <a:gdLst>
                <a:gd name="connsiteX0" fmla="*/ 56887 w 56886"/>
                <a:gd name="connsiteY0" fmla="*/ 28418 h 56836"/>
                <a:gd name="connsiteX1" fmla="*/ 28443 w 56886"/>
                <a:gd name="connsiteY1" fmla="*/ 0 h 56836"/>
                <a:gd name="connsiteX2" fmla="*/ 1354 w 56886"/>
                <a:gd name="connsiteY2" fmla="*/ 23005 h 56836"/>
                <a:gd name="connsiteX3" fmla="*/ 0 w 56886"/>
                <a:gd name="connsiteY3" fmla="*/ 28418 h 56836"/>
                <a:gd name="connsiteX4" fmla="*/ 1354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8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8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4" y="23005"/>
                  </a:cubicBezTo>
                  <a:cubicBezTo>
                    <a:pt x="1354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4697" y="56836"/>
                    <a:pt x="56887" y="43304"/>
                    <a:pt x="56887" y="2841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4D386B64-A720-8B42-A0CE-DE5D51678E20}"/>
                </a:ext>
              </a:extLst>
            </p:cNvPr>
            <p:cNvSpPr/>
            <p:nvPr/>
          </p:nvSpPr>
          <p:spPr>
            <a:xfrm>
              <a:off x="13950774" y="11927801"/>
              <a:ext cx="56886" cy="56836"/>
            </a:xfrm>
            <a:custGeom>
              <a:avLst/>
              <a:gdLst>
                <a:gd name="connsiteX0" fmla="*/ 56887 w 56886"/>
                <a:gd name="connsiteY0" fmla="*/ 28419 h 56836"/>
                <a:gd name="connsiteX1" fmla="*/ 28443 w 56886"/>
                <a:gd name="connsiteY1" fmla="*/ 0 h 56836"/>
                <a:gd name="connsiteX2" fmla="*/ 1354 w 56886"/>
                <a:gd name="connsiteY2" fmla="*/ 23005 h 56836"/>
                <a:gd name="connsiteX3" fmla="*/ 0 w 56886"/>
                <a:gd name="connsiteY3" fmla="*/ 28419 h 56836"/>
                <a:gd name="connsiteX4" fmla="*/ 1354 w 56886"/>
                <a:gd name="connsiteY4" fmla="*/ 33831 h 56836"/>
                <a:gd name="connsiteX5" fmla="*/ 28443 w 56886"/>
                <a:gd name="connsiteY5" fmla="*/ 56836 h 56836"/>
                <a:gd name="connsiteX6" fmla="*/ 56887 w 56886"/>
                <a:gd name="connsiteY6" fmla="*/ 28419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56887" y="28419"/>
                  </a:move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4" y="23005"/>
                  </a:cubicBezTo>
                  <a:cubicBezTo>
                    <a:pt x="1354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4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4697" y="56836"/>
                    <a:pt x="56887" y="43304"/>
                    <a:pt x="56887" y="2841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60FDAF2-4AB7-DA4F-A45C-8B7F7EB4C911}"/>
                </a:ext>
              </a:extLst>
            </p:cNvPr>
            <p:cNvSpPr/>
            <p:nvPr/>
          </p:nvSpPr>
          <p:spPr>
            <a:xfrm>
              <a:off x="14286675" y="8893834"/>
              <a:ext cx="56886" cy="56836"/>
            </a:xfrm>
            <a:custGeom>
              <a:avLst/>
              <a:gdLst>
                <a:gd name="connsiteX0" fmla="*/ 28443 w 56886"/>
                <a:gd name="connsiteY0" fmla="*/ 0 h 56836"/>
                <a:gd name="connsiteX1" fmla="*/ 1355 w 56886"/>
                <a:gd name="connsiteY1" fmla="*/ 23005 h 56836"/>
                <a:gd name="connsiteX2" fmla="*/ 0 w 56886"/>
                <a:gd name="connsiteY2" fmla="*/ 28418 h 56836"/>
                <a:gd name="connsiteX3" fmla="*/ 1355 w 56886"/>
                <a:gd name="connsiteY3" fmla="*/ 33831 h 56836"/>
                <a:gd name="connsiteX4" fmla="*/ 28443 w 56886"/>
                <a:gd name="connsiteY4" fmla="*/ 56836 h 56836"/>
                <a:gd name="connsiteX5" fmla="*/ 56886 w 56886"/>
                <a:gd name="connsiteY5" fmla="*/ 28418 h 56836"/>
                <a:gd name="connsiteX6" fmla="*/ 28443 w 56886"/>
                <a:gd name="connsiteY6" fmla="*/ 0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28443" y="0"/>
                  </a:moveTo>
                  <a:cubicBezTo>
                    <a:pt x="14899" y="0"/>
                    <a:pt x="4063" y="9473"/>
                    <a:pt x="1355" y="23005"/>
                  </a:cubicBezTo>
                  <a:cubicBezTo>
                    <a:pt x="0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6" y="43304"/>
                    <a:pt x="56886" y="28418"/>
                  </a:cubicBezTo>
                  <a:cubicBezTo>
                    <a:pt x="56886" y="12179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5AA85B1-C6CD-6746-B5EC-7E921976B011}"/>
                </a:ext>
              </a:extLst>
            </p:cNvPr>
            <p:cNvSpPr/>
            <p:nvPr/>
          </p:nvSpPr>
          <p:spPr>
            <a:xfrm>
              <a:off x="14285321" y="11927801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4"/>
                    <a:pt x="5418" y="10827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61B003A2-0D78-B448-B84F-25F1514A7512}"/>
                </a:ext>
              </a:extLst>
            </p:cNvPr>
            <p:cNvSpPr/>
            <p:nvPr/>
          </p:nvSpPr>
          <p:spPr>
            <a:xfrm>
              <a:off x="14443790" y="8876242"/>
              <a:ext cx="56886" cy="56835"/>
            </a:xfrm>
            <a:custGeom>
              <a:avLst/>
              <a:gdLst>
                <a:gd name="connsiteX0" fmla="*/ 28443 w 56886"/>
                <a:gd name="connsiteY0" fmla="*/ 0 h 56835"/>
                <a:gd name="connsiteX1" fmla="*/ 1354 w 56886"/>
                <a:gd name="connsiteY1" fmla="*/ 23005 h 56835"/>
                <a:gd name="connsiteX2" fmla="*/ 0 w 56886"/>
                <a:gd name="connsiteY2" fmla="*/ 28418 h 56835"/>
                <a:gd name="connsiteX3" fmla="*/ 1354 w 56886"/>
                <a:gd name="connsiteY3" fmla="*/ 33831 h 56835"/>
                <a:gd name="connsiteX4" fmla="*/ 28443 w 56886"/>
                <a:gd name="connsiteY4" fmla="*/ 56836 h 56835"/>
                <a:gd name="connsiteX5" fmla="*/ 56886 w 56886"/>
                <a:gd name="connsiteY5" fmla="*/ 28418 h 56835"/>
                <a:gd name="connsiteX6" fmla="*/ 28443 w 56886"/>
                <a:gd name="connsiteY6" fmla="*/ 0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28443" y="0"/>
                  </a:moveTo>
                  <a:cubicBezTo>
                    <a:pt x="14899" y="0"/>
                    <a:pt x="4063" y="9472"/>
                    <a:pt x="1354" y="23005"/>
                  </a:cubicBez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4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6" y="43303"/>
                    <a:pt x="56886" y="28418"/>
                  </a:cubicBezTo>
                  <a:cubicBezTo>
                    <a:pt x="56886" y="13532"/>
                    <a:pt x="43342" y="0"/>
                    <a:pt x="28443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2A708964-512D-1F49-81CB-F786445A1792}"/>
                </a:ext>
              </a:extLst>
            </p:cNvPr>
            <p:cNvSpPr/>
            <p:nvPr/>
          </p:nvSpPr>
          <p:spPr>
            <a:xfrm>
              <a:off x="14443790" y="11945394"/>
              <a:ext cx="56886" cy="56835"/>
            </a:xfrm>
            <a:custGeom>
              <a:avLst/>
              <a:gdLst>
                <a:gd name="connsiteX0" fmla="*/ 1354 w 56886"/>
                <a:gd name="connsiteY0" fmla="*/ 23004 h 56835"/>
                <a:gd name="connsiteX1" fmla="*/ 0 w 56886"/>
                <a:gd name="connsiteY1" fmla="*/ 28418 h 56835"/>
                <a:gd name="connsiteX2" fmla="*/ 1354 w 56886"/>
                <a:gd name="connsiteY2" fmla="*/ 33831 h 56835"/>
                <a:gd name="connsiteX3" fmla="*/ 28443 w 56886"/>
                <a:gd name="connsiteY3" fmla="*/ 56835 h 56835"/>
                <a:gd name="connsiteX4" fmla="*/ 56886 w 56886"/>
                <a:gd name="connsiteY4" fmla="*/ 28418 h 56835"/>
                <a:gd name="connsiteX5" fmla="*/ 28443 w 56886"/>
                <a:gd name="connsiteY5" fmla="*/ 0 h 56835"/>
                <a:gd name="connsiteX6" fmla="*/ 1354 w 56886"/>
                <a:gd name="connsiteY6" fmla="*/ 23004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4" y="23004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7"/>
                    <a:pt x="1354" y="33831"/>
                  </a:cubicBezTo>
                  <a:cubicBezTo>
                    <a:pt x="4063" y="46010"/>
                    <a:pt x="14899" y="56835"/>
                    <a:pt x="28443" y="56835"/>
                  </a:cubicBezTo>
                  <a:cubicBezTo>
                    <a:pt x="43342" y="56835"/>
                    <a:pt x="56886" y="43303"/>
                    <a:pt x="56886" y="28418"/>
                  </a:cubicBezTo>
                  <a:cubicBezTo>
                    <a:pt x="56886" y="13532"/>
                    <a:pt x="43342" y="0"/>
                    <a:pt x="28443" y="0"/>
                  </a:cubicBezTo>
                  <a:cubicBezTo>
                    <a:pt x="13544" y="0"/>
                    <a:pt x="4063" y="9472"/>
                    <a:pt x="1354" y="2300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C47C172A-F75C-1644-9706-86FF529AE921}"/>
                </a:ext>
              </a:extLst>
            </p:cNvPr>
            <p:cNvSpPr/>
            <p:nvPr/>
          </p:nvSpPr>
          <p:spPr>
            <a:xfrm>
              <a:off x="14610387" y="8853236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85BEE4B2-4B1A-AC47-91AA-BD2A3C48C7C2}"/>
                </a:ext>
              </a:extLst>
            </p:cNvPr>
            <p:cNvSpPr/>
            <p:nvPr/>
          </p:nvSpPr>
          <p:spPr>
            <a:xfrm>
              <a:off x="14610387" y="11968399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4063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B83A274-8385-6D4C-918F-DB9903A70C0F}"/>
                </a:ext>
              </a:extLst>
            </p:cNvPr>
            <p:cNvSpPr/>
            <p:nvPr/>
          </p:nvSpPr>
          <p:spPr>
            <a:xfrm>
              <a:off x="11864262" y="8705590"/>
              <a:ext cx="160265" cy="161405"/>
            </a:xfrm>
            <a:custGeom>
              <a:avLst/>
              <a:gdLst>
                <a:gd name="connsiteX0" fmla="*/ 157787 w 160265"/>
                <a:gd name="connsiteY0" fmla="*/ 59685 h 161405"/>
                <a:gd name="connsiteX1" fmla="*/ 62976 w 160265"/>
                <a:gd name="connsiteY1" fmla="*/ 1496 h 161405"/>
                <a:gd name="connsiteX2" fmla="*/ 2026 w 160265"/>
                <a:gd name="connsiteY2" fmla="*/ 101636 h 161405"/>
                <a:gd name="connsiteX3" fmla="*/ 100900 w 160265"/>
                <a:gd name="connsiteY3" fmla="*/ 158472 h 161405"/>
                <a:gd name="connsiteX4" fmla="*/ 157787 w 160265"/>
                <a:gd name="connsiteY4" fmla="*/ 59685 h 161405"/>
                <a:gd name="connsiteX5" fmla="*/ 26406 w 160265"/>
                <a:gd name="connsiteY5" fmla="*/ 94870 h 161405"/>
                <a:gd name="connsiteX6" fmla="*/ 133407 w 160265"/>
                <a:gd name="connsiteY6" fmla="*/ 66451 h 161405"/>
                <a:gd name="connsiteX7" fmla="*/ 26406 w 160265"/>
                <a:gd name="connsiteY7" fmla="*/ 94870 h 16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405">
                  <a:moveTo>
                    <a:pt x="157787" y="59685"/>
                  </a:moveTo>
                  <a:cubicBezTo>
                    <a:pt x="146951" y="19088"/>
                    <a:pt x="103609" y="-6623"/>
                    <a:pt x="62976" y="1496"/>
                  </a:cubicBezTo>
                  <a:cubicBezTo>
                    <a:pt x="16925" y="12322"/>
                    <a:pt x="-7455" y="56979"/>
                    <a:pt x="2026" y="101636"/>
                  </a:cubicBezTo>
                  <a:cubicBezTo>
                    <a:pt x="15570" y="143586"/>
                    <a:pt x="57558" y="170651"/>
                    <a:pt x="100900" y="158472"/>
                  </a:cubicBezTo>
                  <a:cubicBezTo>
                    <a:pt x="142888" y="147646"/>
                    <a:pt x="168622" y="102989"/>
                    <a:pt x="157787" y="59685"/>
                  </a:cubicBezTo>
                  <a:close/>
                  <a:moveTo>
                    <a:pt x="26406" y="94870"/>
                  </a:moveTo>
                  <a:cubicBezTo>
                    <a:pt x="11507" y="25854"/>
                    <a:pt x="114444" y="-2564"/>
                    <a:pt x="133407" y="66451"/>
                  </a:cubicBezTo>
                  <a:cubicBezTo>
                    <a:pt x="151014" y="135467"/>
                    <a:pt x="48077" y="162532"/>
                    <a:pt x="26406" y="9487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7C5C500-D4DB-484B-95A9-76896280CCA3}"/>
                </a:ext>
              </a:extLst>
            </p:cNvPr>
            <p:cNvSpPr/>
            <p:nvPr/>
          </p:nvSpPr>
          <p:spPr>
            <a:xfrm>
              <a:off x="11864262" y="12011476"/>
              <a:ext cx="160265" cy="161870"/>
            </a:xfrm>
            <a:custGeom>
              <a:avLst/>
              <a:gdLst>
                <a:gd name="connsiteX0" fmla="*/ 2026 w 160265"/>
                <a:gd name="connsiteY0" fmla="*/ 59770 h 161870"/>
                <a:gd name="connsiteX1" fmla="*/ 62976 w 160265"/>
                <a:gd name="connsiteY1" fmla="*/ 159909 h 161870"/>
                <a:gd name="connsiteX2" fmla="*/ 157787 w 160265"/>
                <a:gd name="connsiteY2" fmla="*/ 101720 h 161870"/>
                <a:gd name="connsiteX3" fmla="*/ 100900 w 160265"/>
                <a:gd name="connsiteY3" fmla="*/ 2933 h 161870"/>
                <a:gd name="connsiteX4" fmla="*/ 2026 w 160265"/>
                <a:gd name="connsiteY4" fmla="*/ 59770 h 161870"/>
                <a:gd name="connsiteX5" fmla="*/ 133407 w 160265"/>
                <a:gd name="connsiteY5" fmla="*/ 94954 h 161870"/>
                <a:gd name="connsiteX6" fmla="*/ 26406 w 160265"/>
                <a:gd name="connsiteY6" fmla="*/ 66536 h 161870"/>
                <a:gd name="connsiteX7" fmla="*/ 133407 w 160265"/>
                <a:gd name="connsiteY7" fmla="*/ 94954 h 161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0265" h="161870">
                  <a:moveTo>
                    <a:pt x="2026" y="59770"/>
                  </a:moveTo>
                  <a:cubicBezTo>
                    <a:pt x="-7455" y="104426"/>
                    <a:pt x="16925" y="149083"/>
                    <a:pt x="62976" y="159909"/>
                  </a:cubicBezTo>
                  <a:cubicBezTo>
                    <a:pt x="104963" y="169382"/>
                    <a:pt x="146951" y="143671"/>
                    <a:pt x="157787" y="101720"/>
                  </a:cubicBezTo>
                  <a:cubicBezTo>
                    <a:pt x="168622" y="59770"/>
                    <a:pt x="142888" y="13759"/>
                    <a:pt x="100900" y="2933"/>
                  </a:cubicBezTo>
                  <a:cubicBezTo>
                    <a:pt x="56203" y="-9246"/>
                    <a:pt x="15570" y="17819"/>
                    <a:pt x="2026" y="59770"/>
                  </a:cubicBezTo>
                  <a:close/>
                  <a:moveTo>
                    <a:pt x="133407" y="94954"/>
                  </a:moveTo>
                  <a:cubicBezTo>
                    <a:pt x="114444" y="163969"/>
                    <a:pt x="11507" y="135551"/>
                    <a:pt x="26406" y="66536"/>
                  </a:cubicBezTo>
                  <a:cubicBezTo>
                    <a:pt x="48077" y="-1126"/>
                    <a:pt x="151014" y="25939"/>
                    <a:pt x="133407" y="949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693E752-5EC7-5D40-B44F-903FDE56F196}"/>
                </a:ext>
              </a:extLst>
            </p:cNvPr>
            <p:cNvSpPr/>
            <p:nvPr/>
          </p:nvSpPr>
          <p:spPr>
            <a:xfrm>
              <a:off x="14759375" y="8800460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3"/>
                    <a:pt x="5418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E270BE98-5594-F248-B3B2-CF5C174E1CBB}"/>
                </a:ext>
              </a:extLst>
            </p:cNvPr>
            <p:cNvSpPr/>
            <p:nvPr/>
          </p:nvSpPr>
          <p:spPr>
            <a:xfrm>
              <a:off x="14759375" y="12021175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4FB911DF-0D88-1B4F-B95B-9B1E7BC803D5}"/>
                </a:ext>
              </a:extLst>
            </p:cNvPr>
            <p:cNvSpPr/>
            <p:nvPr/>
          </p:nvSpPr>
          <p:spPr>
            <a:xfrm>
              <a:off x="14888047" y="8720619"/>
              <a:ext cx="56886" cy="56835"/>
            </a:xfrm>
            <a:custGeom>
              <a:avLst/>
              <a:gdLst>
                <a:gd name="connsiteX0" fmla="*/ 1355 w 56886"/>
                <a:gd name="connsiteY0" fmla="*/ 23005 h 56835"/>
                <a:gd name="connsiteX1" fmla="*/ 0 w 56886"/>
                <a:gd name="connsiteY1" fmla="*/ 28418 h 56835"/>
                <a:gd name="connsiteX2" fmla="*/ 1355 w 56886"/>
                <a:gd name="connsiteY2" fmla="*/ 33831 h 56835"/>
                <a:gd name="connsiteX3" fmla="*/ 28443 w 56886"/>
                <a:gd name="connsiteY3" fmla="*/ 56836 h 56835"/>
                <a:gd name="connsiteX4" fmla="*/ 56887 w 56886"/>
                <a:gd name="connsiteY4" fmla="*/ 28418 h 56835"/>
                <a:gd name="connsiteX5" fmla="*/ 28443 w 56886"/>
                <a:gd name="connsiteY5" fmla="*/ 0 h 56835"/>
                <a:gd name="connsiteX6" fmla="*/ 1355 w 56886"/>
                <a:gd name="connsiteY6" fmla="*/ 23005 h 5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5">
                  <a:moveTo>
                    <a:pt x="1355" y="23005"/>
                  </a:moveTo>
                  <a:cubicBezTo>
                    <a:pt x="1355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7" y="43303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3"/>
                    <a:pt x="4063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423F404D-A19C-2F4B-A3F0-E9BE6747051C}"/>
                </a:ext>
              </a:extLst>
            </p:cNvPr>
            <p:cNvSpPr/>
            <p:nvPr/>
          </p:nvSpPr>
          <p:spPr>
            <a:xfrm>
              <a:off x="14888047" y="12099663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8"/>
                    <a:pt x="0" y="27065"/>
                    <a:pt x="0" y="28419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9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4"/>
                    <a:pt x="4063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F8EE277-4E12-CA4E-9C6F-5DD7C504C78C}"/>
                </a:ext>
              </a:extLst>
            </p:cNvPr>
            <p:cNvSpPr/>
            <p:nvPr/>
          </p:nvSpPr>
          <p:spPr>
            <a:xfrm>
              <a:off x="11362436" y="6873896"/>
              <a:ext cx="1772964" cy="1862961"/>
            </a:xfrm>
            <a:custGeom>
              <a:avLst/>
              <a:gdLst>
                <a:gd name="connsiteX0" fmla="*/ 1003641 w 1772964"/>
                <a:gd name="connsiteY0" fmla="*/ 228246 h 1862961"/>
                <a:gd name="connsiteX1" fmla="*/ 540422 w 1772964"/>
                <a:gd name="connsiteY1" fmla="*/ 17140 h 1862961"/>
                <a:gd name="connsiteX2" fmla="*/ 0 w 1772964"/>
                <a:gd name="connsiteY2" fmla="*/ 110514 h 1862961"/>
                <a:gd name="connsiteX3" fmla="*/ 13544 w 1772964"/>
                <a:gd name="connsiteY3" fmla="*/ 132165 h 1862961"/>
                <a:gd name="connsiteX4" fmla="*/ 24380 w 1772964"/>
                <a:gd name="connsiteY4" fmla="*/ 125399 h 1862961"/>
                <a:gd name="connsiteX5" fmla="*/ 73140 w 1772964"/>
                <a:gd name="connsiteY5" fmla="*/ 99688 h 1862961"/>
                <a:gd name="connsiteX6" fmla="*/ 81267 w 1772964"/>
                <a:gd name="connsiteY6" fmla="*/ 95628 h 1862961"/>
                <a:gd name="connsiteX7" fmla="*/ 83975 w 1772964"/>
                <a:gd name="connsiteY7" fmla="*/ 94275 h 1862961"/>
                <a:gd name="connsiteX8" fmla="*/ 746297 w 1772964"/>
                <a:gd name="connsiteY8" fmla="*/ 147051 h 1862961"/>
                <a:gd name="connsiteX9" fmla="*/ 1170238 w 1772964"/>
                <a:gd name="connsiteY9" fmla="*/ 344625 h 1862961"/>
                <a:gd name="connsiteX10" fmla="*/ 1575216 w 1772964"/>
                <a:gd name="connsiteY10" fmla="*/ 366277 h 1862961"/>
                <a:gd name="connsiteX11" fmla="*/ 1395075 w 1772964"/>
                <a:gd name="connsiteY11" fmla="*/ 711353 h 1862961"/>
                <a:gd name="connsiteX12" fmla="*/ 1350378 w 1772964"/>
                <a:gd name="connsiteY12" fmla="*/ 1178222 h 1862961"/>
                <a:gd name="connsiteX13" fmla="*/ 1286720 w 1772964"/>
                <a:gd name="connsiteY13" fmla="*/ 1513826 h 1862961"/>
                <a:gd name="connsiteX14" fmla="*/ 1023958 w 1772964"/>
                <a:gd name="connsiteY14" fmla="*/ 1818305 h 1862961"/>
                <a:gd name="connsiteX15" fmla="*/ 983325 w 1772964"/>
                <a:gd name="connsiteY15" fmla="*/ 1841310 h 1862961"/>
                <a:gd name="connsiteX16" fmla="*/ 994160 w 1772964"/>
                <a:gd name="connsiteY16" fmla="*/ 1862962 h 1862961"/>
                <a:gd name="connsiteX17" fmla="*/ 999578 w 1772964"/>
                <a:gd name="connsiteY17" fmla="*/ 1860256 h 1862961"/>
                <a:gd name="connsiteX18" fmla="*/ 1357151 w 1772964"/>
                <a:gd name="connsiteY18" fmla="*/ 1446163 h 1862961"/>
                <a:gd name="connsiteX19" fmla="*/ 1412683 w 1772964"/>
                <a:gd name="connsiteY19" fmla="*/ 895394 h 1862961"/>
                <a:gd name="connsiteX20" fmla="*/ 1577925 w 1772964"/>
                <a:gd name="connsiteY20" fmla="*/ 436645 h 1862961"/>
                <a:gd name="connsiteX21" fmla="*/ 1581988 w 1772964"/>
                <a:gd name="connsiteY21" fmla="*/ 437998 h 1862961"/>
                <a:gd name="connsiteX22" fmla="*/ 1591469 w 1772964"/>
                <a:gd name="connsiteY22" fmla="*/ 414993 h 1862961"/>
                <a:gd name="connsiteX23" fmla="*/ 1648355 w 1772964"/>
                <a:gd name="connsiteY23" fmla="*/ 340565 h 1862961"/>
                <a:gd name="connsiteX24" fmla="*/ 1763483 w 1772964"/>
                <a:gd name="connsiteY24" fmla="*/ 389281 h 1862961"/>
                <a:gd name="connsiteX25" fmla="*/ 1772964 w 1772964"/>
                <a:gd name="connsiteY25" fmla="*/ 366277 h 1862961"/>
                <a:gd name="connsiteX26" fmla="*/ 1657837 w 1772964"/>
                <a:gd name="connsiteY26" fmla="*/ 317560 h 1862961"/>
                <a:gd name="connsiteX27" fmla="*/ 1656482 w 1772964"/>
                <a:gd name="connsiteY27" fmla="*/ 316206 h 1862961"/>
                <a:gd name="connsiteX28" fmla="*/ 1671381 w 1772964"/>
                <a:gd name="connsiteY28" fmla="*/ 193061 h 1862961"/>
                <a:gd name="connsiteX29" fmla="*/ 1647001 w 1772964"/>
                <a:gd name="connsiteY29" fmla="*/ 190355 h 1862961"/>
                <a:gd name="connsiteX30" fmla="*/ 1630748 w 1772964"/>
                <a:gd name="connsiteY30" fmla="*/ 313500 h 1862961"/>
                <a:gd name="connsiteX31" fmla="*/ 1538646 w 1772964"/>
                <a:gd name="connsiteY31" fmla="*/ 325679 h 1862961"/>
                <a:gd name="connsiteX32" fmla="*/ 1542709 w 1772964"/>
                <a:gd name="connsiteY32" fmla="*/ 295908 h 1862961"/>
                <a:gd name="connsiteX33" fmla="*/ 1518329 w 1772964"/>
                <a:gd name="connsiteY33" fmla="*/ 293201 h 1862961"/>
                <a:gd name="connsiteX34" fmla="*/ 1514266 w 1772964"/>
                <a:gd name="connsiteY34" fmla="*/ 327032 h 1862961"/>
                <a:gd name="connsiteX35" fmla="*/ 1003641 w 1772964"/>
                <a:gd name="connsiteY35" fmla="*/ 228246 h 186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72964" h="1862961">
                  <a:moveTo>
                    <a:pt x="1003641" y="228246"/>
                  </a:moveTo>
                  <a:cubicBezTo>
                    <a:pt x="850589" y="156524"/>
                    <a:pt x="708373" y="55031"/>
                    <a:pt x="540422" y="17140"/>
                  </a:cubicBezTo>
                  <a:cubicBezTo>
                    <a:pt x="353509" y="-24811"/>
                    <a:pt x="159824" y="11727"/>
                    <a:pt x="0" y="110514"/>
                  </a:cubicBezTo>
                  <a:lnTo>
                    <a:pt x="13544" y="132165"/>
                  </a:lnTo>
                  <a:cubicBezTo>
                    <a:pt x="17608" y="129459"/>
                    <a:pt x="20317" y="128106"/>
                    <a:pt x="24380" y="125399"/>
                  </a:cubicBezTo>
                  <a:cubicBezTo>
                    <a:pt x="40633" y="115927"/>
                    <a:pt x="56887" y="107807"/>
                    <a:pt x="73140" y="99688"/>
                  </a:cubicBezTo>
                  <a:cubicBezTo>
                    <a:pt x="75849" y="98334"/>
                    <a:pt x="78558" y="96981"/>
                    <a:pt x="81267" y="95628"/>
                  </a:cubicBezTo>
                  <a:cubicBezTo>
                    <a:pt x="81267" y="95628"/>
                    <a:pt x="82621" y="95628"/>
                    <a:pt x="83975" y="94275"/>
                  </a:cubicBezTo>
                  <a:cubicBezTo>
                    <a:pt x="288496" y="4961"/>
                    <a:pt x="532296" y="33379"/>
                    <a:pt x="746297" y="147051"/>
                  </a:cubicBezTo>
                  <a:cubicBezTo>
                    <a:pt x="884450" y="220126"/>
                    <a:pt x="1017186" y="304027"/>
                    <a:pt x="1170238" y="344625"/>
                  </a:cubicBezTo>
                  <a:cubicBezTo>
                    <a:pt x="1302973" y="379809"/>
                    <a:pt x="1439772" y="385222"/>
                    <a:pt x="1575216" y="366277"/>
                  </a:cubicBezTo>
                  <a:cubicBezTo>
                    <a:pt x="1493949" y="469123"/>
                    <a:pt x="1431645" y="585502"/>
                    <a:pt x="1395075" y="711353"/>
                  </a:cubicBezTo>
                  <a:cubicBezTo>
                    <a:pt x="1350378" y="864269"/>
                    <a:pt x="1354442" y="1019892"/>
                    <a:pt x="1350378" y="1178222"/>
                  </a:cubicBezTo>
                  <a:cubicBezTo>
                    <a:pt x="1346315" y="1295954"/>
                    <a:pt x="1330062" y="1409626"/>
                    <a:pt x="1286720" y="1513826"/>
                  </a:cubicBezTo>
                  <a:cubicBezTo>
                    <a:pt x="1229833" y="1639677"/>
                    <a:pt x="1140440" y="1746583"/>
                    <a:pt x="1023958" y="1818305"/>
                  </a:cubicBezTo>
                  <a:cubicBezTo>
                    <a:pt x="1010414" y="1826424"/>
                    <a:pt x="996869" y="1834544"/>
                    <a:pt x="983325" y="1841310"/>
                  </a:cubicBezTo>
                  <a:lnTo>
                    <a:pt x="994160" y="1862962"/>
                  </a:lnTo>
                  <a:cubicBezTo>
                    <a:pt x="995515" y="1861609"/>
                    <a:pt x="996869" y="1861609"/>
                    <a:pt x="999578" y="1860256"/>
                  </a:cubicBezTo>
                  <a:cubicBezTo>
                    <a:pt x="1164820" y="1775001"/>
                    <a:pt x="1297555" y="1627498"/>
                    <a:pt x="1357151" y="1446163"/>
                  </a:cubicBezTo>
                  <a:cubicBezTo>
                    <a:pt x="1416746" y="1268889"/>
                    <a:pt x="1393721" y="1079435"/>
                    <a:pt x="1412683" y="895394"/>
                  </a:cubicBezTo>
                  <a:cubicBezTo>
                    <a:pt x="1430290" y="728945"/>
                    <a:pt x="1487177" y="573322"/>
                    <a:pt x="1577925" y="436645"/>
                  </a:cubicBezTo>
                  <a:cubicBezTo>
                    <a:pt x="1579279" y="436645"/>
                    <a:pt x="1580633" y="437998"/>
                    <a:pt x="1581988" y="437998"/>
                  </a:cubicBezTo>
                  <a:lnTo>
                    <a:pt x="1591469" y="414993"/>
                  </a:lnTo>
                  <a:cubicBezTo>
                    <a:pt x="1609077" y="389281"/>
                    <a:pt x="1628039" y="364923"/>
                    <a:pt x="1648355" y="340565"/>
                  </a:cubicBezTo>
                  <a:cubicBezTo>
                    <a:pt x="1687634" y="356804"/>
                    <a:pt x="1725559" y="373043"/>
                    <a:pt x="1763483" y="389281"/>
                  </a:cubicBezTo>
                  <a:lnTo>
                    <a:pt x="1772964" y="366277"/>
                  </a:lnTo>
                  <a:cubicBezTo>
                    <a:pt x="1735040" y="350038"/>
                    <a:pt x="1695761" y="333798"/>
                    <a:pt x="1657837" y="317560"/>
                  </a:cubicBezTo>
                  <a:cubicBezTo>
                    <a:pt x="1657837" y="317560"/>
                    <a:pt x="1657837" y="316206"/>
                    <a:pt x="1656482" y="316206"/>
                  </a:cubicBezTo>
                  <a:cubicBezTo>
                    <a:pt x="1661900" y="275609"/>
                    <a:pt x="1667318" y="233659"/>
                    <a:pt x="1671381" y="193061"/>
                  </a:cubicBezTo>
                  <a:lnTo>
                    <a:pt x="1647001" y="190355"/>
                  </a:lnTo>
                  <a:cubicBezTo>
                    <a:pt x="1641583" y="230952"/>
                    <a:pt x="1637520" y="272903"/>
                    <a:pt x="1630748" y="313500"/>
                  </a:cubicBezTo>
                  <a:cubicBezTo>
                    <a:pt x="1599596" y="318913"/>
                    <a:pt x="1569798" y="322973"/>
                    <a:pt x="1538646" y="325679"/>
                  </a:cubicBezTo>
                  <a:cubicBezTo>
                    <a:pt x="1540000" y="316206"/>
                    <a:pt x="1541355" y="306734"/>
                    <a:pt x="1542709" y="295908"/>
                  </a:cubicBezTo>
                  <a:lnTo>
                    <a:pt x="1518329" y="293201"/>
                  </a:lnTo>
                  <a:cubicBezTo>
                    <a:pt x="1516975" y="304027"/>
                    <a:pt x="1515620" y="316206"/>
                    <a:pt x="1514266" y="327032"/>
                  </a:cubicBezTo>
                  <a:cubicBezTo>
                    <a:pt x="1338188" y="339212"/>
                    <a:pt x="1164820" y="305381"/>
                    <a:pt x="1003641" y="22824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83A0051-2999-0C41-B708-ABD07E8782E6}"/>
                </a:ext>
              </a:extLst>
            </p:cNvPr>
            <p:cNvSpPr/>
            <p:nvPr/>
          </p:nvSpPr>
          <p:spPr>
            <a:xfrm>
              <a:off x="10636455" y="15972641"/>
              <a:ext cx="130026" cy="104199"/>
            </a:xfrm>
            <a:custGeom>
              <a:avLst/>
              <a:gdLst>
                <a:gd name="connsiteX0" fmla="*/ 0 w 130026"/>
                <a:gd name="connsiteY0" fmla="*/ 0 h 104199"/>
                <a:gd name="connsiteX1" fmla="*/ 0 w 130026"/>
                <a:gd name="connsiteY1" fmla="*/ 97434 h 104199"/>
                <a:gd name="connsiteX2" fmla="*/ 2709 w 130026"/>
                <a:gd name="connsiteY2" fmla="*/ 90667 h 104199"/>
                <a:gd name="connsiteX3" fmla="*/ 4063 w 130026"/>
                <a:gd name="connsiteY3" fmla="*/ 89314 h 104199"/>
                <a:gd name="connsiteX4" fmla="*/ 127318 w 130026"/>
                <a:gd name="connsiteY4" fmla="*/ 104200 h 104199"/>
                <a:gd name="connsiteX5" fmla="*/ 130026 w 130026"/>
                <a:gd name="connsiteY5" fmla="*/ 79842 h 104199"/>
                <a:gd name="connsiteX6" fmla="*/ 6772 w 130026"/>
                <a:gd name="connsiteY6" fmla="*/ 63603 h 104199"/>
                <a:gd name="connsiteX7" fmla="*/ 0 w 130026"/>
                <a:gd name="connsiteY7" fmla="*/ 0 h 10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026" h="104199">
                  <a:moveTo>
                    <a:pt x="0" y="0"/>
                  </a:moveTo>
                  <a:lnTo>
                    <a:pt x="0" y="97434"/>
                  </a:lnTo>
                  <a:cubicBezTo>
                    <a:pt x="1354" y="94727"/>
                    <a:pt x="2709" y="92020"/>
                    <a:pt x="2709" y="90667"/>
                  </a:cubicBezTo>
                  <a:cubicBezTo>
                    <a:pt x="2709" y="90667"/>
                    <a:pt x="4063" y="90667"/>
                    <a:pt x="4063" y="89314"/>
                  </a:cubicBezTo>
                  <a:cubicBezTo>
                    <a:pt x="44697" y="94727"/>
                    <a:pt x="86684" y="100140"/>
                    <a:pt x="127318" y="104200"/>
                  </a:cubicBezTo>
                  <a:lnTo>
                    <a:pt x="130026" y="79842"/>
                  </a:lnTo>
                  <a:cubicBezTo>
                    <a:pt x="89393" y="74428"/>
                    <a:pt x="47405" y="70369"/>
                    <a:pt x="6772" y="63603"/>
                  </a:cubicBezTo>
                  <a:cubicBezTo>
                    <a:pt x="5418" y="41950"/>
                    <a:pt x="2709" y="21652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357B18CF-98B4-024D-93F4-491342BD4FF0}"/>
                </a:ext>
              </a:extLst>
            </p:cNvPr>
            <p:cNvSpPr/>
            <p:nvPr/>
          </p:nvSpPr>
          <p:spPr>
            <a:xfrm>
              <a:off x="10637809" y="14408294"/>
              <a:ext cx="323258" cy="1331589"/>
            </a:xfrm>
            <a:custGeom>
              <a:avLst/>
              <a:gdLst>
                <a:gd name="connsiteX0" fmla="*/ 222128 w 323258"/>
                <a:gd name="connsiteY0" fmla="*/ 71722 h 1331589"/>
                <a:gd name="connsiteX1" fmla="*/ 226192 w 323258"/>
                <a:gd name="connsiteY1" fmla="*/ 79841 h 1331589"/>
                <a:gd name="connsiteX2" fmla="*/ 227546 w 323258"/>
                <a:gd name="connsiteY2" fmla="*/ 82547 h 1331589"/>
                <a:gd name="connsiteX3" fmla="*/ 174723 w 323258"/>
                <a:gd name="connsiteY3" fmla="*/ 744283 h 1331589"/>
                <a:gd name="connsiteX4" fmla="*/ 0 w 323258"/>
                <a:gd name="connsiteY4" fmla="*/ 1097479 h 1331589"/>
                <a:gd name="connsiteX5" fmla="*/ 0 w 323258"/>
                <a:gd name="connsiteY5" fmla="*/ 1331590 h 1331589"/>
                <a:gd name="connsiteX6" fmla="*/ 94811 w 323258"/>
                <a:gd name="connsiteY6" fmla="*/ 1002752 h 1331589"/>
                <a:gd name="connsiteX7" fmla="*/ 306104 w 323258"/>
                <a:gd name="connsiteY7" fmla="*/ 539943 h 1331589"/>
                <a:gd name="connsiteX8" fmla="*/ 212647 w 323258"/>
                <a:gd name="connsiteY8" fmla="*/ 0 h 1331589"/>
                <a:gd name="connsiteX9" fmla="*/ 190976 w 323258"/>
                <a:gd name="connsiteY9" fmla="*/ 13532 h 1331589"/>
                <a:gd name="connsiteX10" fmla="*/ 197748 w 323258"/>
                <a:gd name="connsiteY10" fmla="*/ 24358 h 1331589"/>
                <a:gd name="connsiteX11" fmla="*/ 222128 w 323258"/>
                <a:gd name="connsiteY11" fmla="*/ 71722 h 13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258" h="1331589">
                  <a:moveTo>
                    <a:pt x="222128" y="71722"/>
                  </a:moveTo>
                  <a:cubicBezTo>
                    <a:pt x="223483" y="74428"/>
                    <a:pt x="224837" y="77134"/>
                    <a:pt x="226192" y="79841"/>
                  </a:cubicBezTo>
                  <a:cubicBezTo>
                    <a:pt x="226192" y="79841"/>
                    <a:pt x="226192" y="81195"/>
                    <a:pt x="227546" y="82547"/>
                  </a:cubicBezTo>
                  <a:cubicBezTo>
                    <a:pt x="316939" y="286887"/>
                    <a:pt x="288496" y="530470"/>
                    <a:pt x="174723" y="744283"/>
                  </a:cubicBezTo>
                  <a:cubicBezTo>
                    <a:pt x="112419" y="860661"/>
                    <a:pt x="43342" y="972980"/>
                    <a:pt x="0" y="1097479"/>
                  </a:cubicBezTo>
                  <a:lnTo>
                    <a:pt x="0" y="1331590"/>
                  </a:lnTo>
                  <a:cubicBezTo>
                    <a:pt x="13544" y="1219271"/>
                    <a:pt x="44697" y="1108305"/>
                    <a:pt x="94811" y="1002752"/>
                  </a:cubicBezTo>
                  <a:cubicBezTo>
                    <a:pt x="166596" y="849836"/>
                    <a:pt x="268179" y="707745"/>
                    <a:pt x="306104" y="539943"/>
                  </a:cubicBezTo>
                  <a:cubicBezTo>
                    <a:pt x="348092" y="353196"/>
                    <a:pt x="311522" y="158329"/>
                    <a:pt x="212647" y="0"/>
                  </a:cubicBezTo>
                  <a:lnTo>
                    <a:pt x="190976" y="13532"/>
                  </a:lnTo>
                  <a:cubicBezTo>
                    <a:pt x="193685" y="17592"/>
                    <a:pt x="195040" y="20299"/>
                    <a:pt x="197748" y="24358"/>
                  </a:cubicBezTo>
                  <a:cubicBezTo>
                    <a:pt x="205875" y="39244"/>
                    <a:pt x="214002" y="55483"/>
                    <a:pt x="222128" y="7172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61B96966-E1AD-124C-B322-C8C1BC3304A2}"/>
                </a:ext>
              </a:extLst>
            </p:cNvPr>
            <p:cNvSpPr/>
            <p:nvPr/>
          </p:nvSpPr>
          <p:spPr>
            <a:xfrm>
              <a:off x="10636455" y="15918512"/>
              <a:ext cx="28443" cy="28417"/>
            </a:xfrm>
            <a:custGeom>
              <a:avLst/>
              <a:gdLst>
                <a:gd name="connsiteX0" fmla="*/ 0 w 28443"/>
                <a:gd name="connsiteY0" fmla="*/ 25712 h 28417"/>
                <a:gd name="connsiteX1" fmla="*/ 25734 w 28443"/>
                <a:gd name="connsiteY1" fmla="*/ 28418 h 28417"/>
                <a:gd name="connsiteX2" fmla="*/ 28443 w 28443"/>
                <a:gd name="connsiteY2" fmla="*/ 4060 h 28417"/>
                <a:gd name="connsiteX3" fmla="*/ 0 w 28443"/>
                <a:gd name="connsiteY3" fmla="*/ 0 h 28417"/>
                <a:gd name="connsiteX4" fmla="*/ 0 w 28443"/>
                <a:gd name="connsiteY4" fmla="*/ 25712 h 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3" h="28417">
                  <a:moveTo>
                    <a:pt x="0" y="25712"/>
                  </a:moveTo>
                  <a:cubicBezTo>
                    <a:pt x="8127" y="27065"/>
                    <a:pt x="17608" y="28418"/>
                    <a:pt x="25734" y="28418"/>
                  </a:cubicBezTo>
                  <a:lnTo>
                    <a:pt x="28443" y="4060"/>
                  </a:lnTo>
                  <a:cubicBezTo>
                    <a:pt x="18962" y="2707"/>
                    <a:pt x="9481" y="1353"/>
                    <a:pt x="0" y="0"/>
                  </a:cubicBezTo>
                  <a:lnTo>
                    <a:pt x="0" y="25712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55D4ED98-E8C0-E94C-A0EA-67460ED1BEC9}"/>
                </a:ext>
              </a:extLst>
            </p:cNvPr>
            <p:cNvSpPr/>
            <p:nvPr/>
          </p:nvSpPr>
          <p:spPr>
            <a:xfrm>
              <a:off x="11362436" y="12140261"/>
              <a:ext cx="1771609" cy="1864315"/>
            </a:xfrm>
            <a:custGeom>
              <a:avLst/>
              <a:gdLst>
                <a:gd name="connsiteX0" fmla="*/ 1286720 w 1771609"/>
                <a:gd name="connsiteY0" fmla="*/ 350490 h 1864315"/>
                <a:gd name="connsiteX1" fmla="*/ 1350378 w 1771609"/>
                <a:gd name="connsiteY1" fmla="*/ 686094 h 1864315"/>
                <a:gd name="connsiteX2" fmla="*/ 1395075 w 1771609"/>
                <a:gd name="connsiteY2" fmla="*/ 1152962 h 1864315"/>
                <a:gd name="connsiteX3" fmla="*/ 1575216 w 1771609"/>
                <a:gd name="connsiteY3" fmla="*/ 1498039 h 1864315"/>
                <a:gd name="connsiteX4" fmla="*/ 1170238 w 1771609"/>
                <a:gd name="connsiteY4" fmla="*/ 1519690 h 1864315"/>
                <a:gd name="connsiteX5" fmla="*/ 746297 w 1771609"/>
                <a:gd name="connsiteY5" fmla="*/ 1717264 h 1864315"/>
                <a:gd name="connsiteX6" fmla="*/ 83975 w 1771609"/>
                <a:gd name="connsiteY6" fmla="*/ 1770040 h 1864315"/>
                <a:gd name="connsiteX7" fmla="*/ 81267 w 1771609"/>
                <a:gd name="connsiteY7" fmla="*/ 1768687 h 1864315"/>
                <a:gd name="connsiteX8" fmla="*/ 73140 w 1771609"/>
                <a:gd name="connsiteY8" fmla="*/ 1764628 h 1864315"/>
                <a:gd name="connsiteX9" fmla="*/ 24380 w 1771609"/>
                <a:gd name="connsiteY9" fmla="*/ 1738916 h 1864315"/>
                <a:gd name="connsiteX10" fmla="*/ 13544 w 1771609"/>
                <a:gd name="connsiteY10" fmla="*/ 1732150 h 1864315"/>
                <a:gd name="connsiteX11" fmla="*/ 0 w 1771609"/>
                <a:gd name="connsiteY11" fmla="*/ 1753802 h 1864315"/>
                <a:gd name="connsiteX12" fmla="*/ 540422 w 1771609"/>
                <a:gd name="connsiteY12" fmla="*/ 1847175 h 1864315"/>
                <a:gd name="connsiteX13" fmla="*/ 1003641 w 1771609"/>
                <a:gd name="connsiteY13" fmla="*/ 1636070 h 1864315"/>
                <a:gd name="connsiteX14" fmla="*/ 1512911 w 1771609"/>
                <a:gd name="connsiteY14" fmla="*/ 1535930 h 1864315"/>
                <a:gd name="connsiteX15" fmla="*/ 1516975 w 1771609"/>
                <a:gd name="connsiteY15" fmla="*/ 1569761 h 1864315"/>
                <a:gd name="connsiteX16" fmla="*/ 1541355 w 1771609"/>
                <a:gd name="connsiteY16" fmla="*/ 1567054 h 1864315"/>
                <a:gd name="connsiteX17" fmla="*/ 1537291 w 1771609"/>
                <a:gd name="connsiteY17" fmla="*/ 1537283 h 1864315"/>
                <a:gd name="connsiteX18" fmla="*/ 1629393 w 1771609"/>
                <a:gd name="connsiteY18" fmla="*/ 1549462 h 1864315"/>
                <a:gd name="connsiteX19" fmla="*/ 1645647 w 1771609"/>
                <a:gd name="connsiteY19" fmla="*/ 1672607 h 1864315"/>
                <a:gd name="connsiteX20" fmla="*/ 1670027 w 1771609"/>
                <a:gd name="connsiteY20" fmla="*/ 1669901 h 1864315"/>
                <a:gd name="connsiteX21" fmla="*/ 1655128 w 1771609"/>
                <a:gd name="connsiteY21" fmla="*/ 1546755 h 1864315"/>
                <a:gd name="connsiteX22" fmla="*/ 1656482 w 1771609"/>
                <a:gd name="connsiteY22" fmla="*/ 1545402 h 1864315"/>
                <a:gd name="connsiteX23" fmla="*/ 1771610 w 1771609"/>
                <a:gd name="connsiteY23" fmla="*/ 1496686 h 1864315"/>
                <a:gd name="connsiteX24" fmla="*/ 1762129 w 1771609"/>
                <a:gd name="connsiteY24" fmla="*/ 1473681 h 1864315"/>
                <a:gd name="connsiteX25" fmla="*/ 1647001 w 1771609"/>
                <a:gd name="connsiteY25" fmla="*/ 1522397 h 1864315"/>
                <a:gd name="connsiteX26" fmla="*/ 1590115 w 1771609"/>
                <a:gd name="connsiteY26" fmla="*/ 1447969 h 1864315"/>
                <a:gd name="connsiteX27" fmla="*/ 1580633 w 1771609"/>
                <a:gd name="connsiteY27" fmla="*/ 1424964 h 1864315"/>
                <a:gd name="connsiteX28" fmla="*/ 1576570 w 1771609"/>
                <a:gd name="connsiteY28" fmla="*/ 1426317 h 1864315"/>
                <a:gd name="connsiteX29" fmla="*/ 1411328 w 1771609"/>
                <a:gd name="connsiteY29" fmla="*/ 967568 h 1864315"/>
                <a:gd name="connsiteX30" fmla="*/ 1355796 w 1771609"/>
                <a:gd name="connsiteY30" fmla="*/ 416798 h 1864315"/>
                <a:gd name="connsiteX31" fmla="*/ 998223 w 1771609"/>
                <a:gd name="connsiteY31" fmla="*/ 2707 h 1864315"/>
                <a:gd name="connsiteX32" fmla="*/ 992806 w 1771609"/>
                <a:gd name="connsiteY32" fmla="*/ 0 h 1864315"/>
                <a:gd name="connsiteX33" fmla="*/ 981970 w 1771609"/>
                <a:gd name="connsiteY33" fmla="*/ 21652 h 1864315"/>
                <a:gd name="connsiteX34" fmla="*/ 1022603 w 1771609"/>
                <a:gd name="connsiteY34" fmla="*/ 44657 h 1864315"/>
                <a:gd name="connsiteX35" fmla="*/ 1286720 w 1771609"/>
                <a:gd name="connsiteY35" fmla="*/ 350490 h 1864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71609" h="1864315">
                  <a:moveTo>
                    <a:pt x="1286720" y="350490"/>
                  </a:moveTo>
                  <a:cubicBezTo>
                    <a:pt x="1330062" y="454690"/>
                    <a:pt x="1346315" y="568362"/>
                    <a:pt x="1350378" y="686094"/>
                  </a:cubicBezTo>
                  <a:cubicBezTo>
                    <a:pt x="1355796" y="843070"/>
                    <a:pt x="1351733" y="998692"/>
                    <a:pt x="1395075" y="1152962"/>
                  </a:cubicBezTo>
                  <a:cubicBezTo>
                    <a:pt x="1431645" y="1280167"/>
                    <a:pt x="1493949" y="1395193"/>
                    <a:pt x="1575216" y="1498039"/>
                  </a:cubicBezTo>
                  <a:cubicBezTo>
                    <a:pt x="1439772" y="1479093"/>
                    <a:pt x="1302973" y="1484506"/>
                    <a:pt x="1170238" y="1519690"/>
                  </a:cubicBezTo>
                  <a:cubicBezTo>
                    <a:pt x="1017186" y="1560288"/>
                    <a:pt x="884450" y="1644189"/>
                    <a:pt x="746297" y="1717264"/>
                  </a:cubicBezTo>
                  <a:cubicBezTo>
                    <a:pt x="532296" y="1830936"/>
                    <a:pt x="289851" y="1858001"/>
                    <a:pt x="83975" y="1770040"/>
                  </a:cubicBezTo>
                  <a:cubicBezTo>
                    <a:pt x="82621" y="1770040"/>
                    <a:pt x="82621" y="1770040"/>
                    <a:pt x="81267" y="1768687"/>
                  </a:cubicBezTo>
                  <a:cubicBezTo>
                    <a:pt x="78558" y="1767334"/>
                    <a:pt x="75849" y="1765981"/>
                    <a:pt x="73140" y="1764628"/>
                  </a:cubicBezTo>
                  <a:cubicBezTo>
                    <a:pt x="56887" y="1756508"/>
                    <a:pt x="40633" y="1748389"/>
                    <a:pt x="24380" y="1738916"/>
                  </a:cubicBezTo>
                  <a:cubicBezTo>
                    <a:pt x="20317" y="1736209"/>
                    <a:pt x="17608" y="1734856"/>
                    <a:pt x="13544" y="1732150"/>
                  </a:cubicBezTo>
                  <a:lnTo>
                    <a:pt x="0" y="1753802"/>
                  </a:lnTo>
                  <a:cubicBezTo>
                    <a:pt x="158470" y="1852588"/>
                    <a:pt x="353509" y="1889126"/>
                    <a:pt x="540422" y="1847175"/>
                  </a:cubicBezTo>
                  <a:cubicBezTo>
                    <a:pt x="708373" y="1809285"/>
                    <a:pt x="849235" y="1709144"/>
                    <a:pt x="1003641" y="1636070"/>
                  </a:cubicBezTo>
                  <a:cubicBezTo>
                    <a:pt x="1166174" y="1558935"/>
                    <a:pt x="1338188" y="1525104"/>
                    <a:pt x="1512911" y="1535930"/>
                  </a:cubicBezTo>
                  <a:cubicBezTo>
                    <a:pt x="1514266" y="1546755"/>
                    <a:pt x="1515620" y="1558935"/>
                    <a:pt x="1516975" y="1569761"/>
                  </a:cubicBezTo>
                  <a:lnTo>
                    <a:pt x="1541355" y="1567054"/>
                  </a:lnTo>
                  <a:cubicBezTo>
                    <a:pt x="1540000" y="1557582"/>
                    <a:pt x="1538646" y="1548109"/>
                    <a:pt x="1537291" y="1537283"/>
                  </a:cubicBezTo>
                  <a:cubicBezTo>
                    <a:pt x="1568444" y="1539989"/>
                    <a:pt x="1598241" y="1544049"/>
                    <a:pt x="1629393" y="1549462"/>
                  </a:cubicBezTo>
                  <a:cubicBezTo>
                    <a:pt x="1634811" y="1590059"/>
                    <a:pt x="1640229" y="1632010"/>
                    <a:pt x="1645647" y="1672607"/>
                  </a:cubicBezTo>
                  <a:lnTo>
                    <a:pt x="1670027" y="1669901"/>
                  </a:lnTo>
                  <a:cubicBezTo>
                    <a:pt x="1664609" y="1627950"/>
                    <a:pt x="1660546" y="1587353"/>
                    <a:pt x="1655128" y="1546755"/>
                  </a:cubicBezTo>
                  <a:cubicBezTo>
                    <a:pt x="1655128" y="1546755"/>
                    <a:pt x="1655128" y="1545402"/>
                    <a:pt x="1656482" y="1545402"/>
                  </a:cubicBezTo>
                  <a:cubicBezTo>
                    <a:pt x="1695761" y="1529163"/>
                    <a:pt x="1733685" y="1512924"/>
                    <a:pt x="1771610" y="1496686"/>
                  </a:cubicBezTo>
                  <a:lnTo>
                    <a:pt x="1762129" y="1473681"/>
                  </a:lnTo>
                  <a:cubicBezTo>
                    <a:pt x="1724204" y="1489920"/>
                    <a:pt x="1686280" y="1506158"/>
                    <a:pt x="1647001" y="1522397"/>
                  </a:cubicBezTo>
                  <a:cubicBezTo>
                    <a:pt x="1626685" y="1498039"/>
                    <a:pt x="1607722" y="1473681"/>
                    <a:pt x="1590115" y="1447969"/>
                  </a:cubicBezTo>
                  <a:lnTo>
                    <a:pt x="1580633" y="1424964"/>
                  </a:lnTo>
                  <a:cubicBezTo>
                    <a:pt x="1579279" y="1424964"/>
                    <a:pt x="1577925" y="1426317"/>
                    <a:pt x="1576570" y="1426317"/>
                  </a:cubicBezTo>
                  <a:cubicBezTo>
                    <a:pt x="1485822" y="1289639"/>
                    <a:pt x="1428936" y="1134017"/>
                    <a:pt x="1411328" y="967568"/>
                  </a:cubicBezTo>
                  <a:cubicBezTo>
                    <a:pt x="1392366" y="783527"/>
                    <a:pt x="1415392" y="594074"/>
                    <a:pt x="1355796" y="416798"/>
                  </a:cubicBezTo>
                  <a:cubicBezTo>
                    <a:pt x="1294846" y="235464"/>
                    <a:pt x="1163466" y="87961"/>
                    <a:pt x="998223" y="2707"/>
                  </a:cubicBezTo>
                  <a:cubicBezTo>
                    <a:pt x="996869" y="1354"/>
                    <a:pt x="994160" y="1354"/>
                    <a:pt x="992806" y="0"/>
                  </a:cubicBezTo>
                  <a:lnTo>
                    <a:pt x="981970" y="21652"/>
                  </a:lnTo>
                  <a:cubicBezTo>
                    <a:pt x="995515" y="28419"/>
                    <a:pt x="1009059" y="36538"/>
                    <a:pt x="1022603" y="44657"/>
                  </a:cubicBezTo>
                  <a:cubicBezTo>
                    <a:pt x="1140440" y="117732"/>
                    <a:pt x="1229833" y="223285"/>
                    <a:pt x="1286720" y="35049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1B1F28C-88FD-E447-9E6D-186540C685ED}"/>
                </a:ext>
              </a:extLst>
            </p:cNvPr>
            <p:cNvSpPr/>
            <p:nvPr/>
          </p:nvSpPr>
          <p:spPr>
            <a:xfrm>
              <a:off x="10637809" y="4802984"/>
              <a:ext cx="131380" cy="104199"/>
            </a:xfrm>
            <a:custGeom>
              <a:avLst/>
              <a:gdLst>
                <a:gd name="connsiteX0" fmla="*/ 2709 w 131380"/>
                <a:gd name="connsiteY0" fmla="*/ 13532 h 104199"/>
                <a:gd name="connsiteX1" fmla="*/ 0 w 131380"/>
                <a:gd name="connsiteY1" fmla="*/ 6766 h 104199"/>
                <a:gd name="connsiteX2" fmla="*/ 0 w 131380"/>
                <a:gd name="connsiteY2" fmla="*/ 104200 h 104199"/>
                <a:gd name="connsiteX3" fmla="*/ 8127 w 131380"/>
                <a:gd name="connsiteY3" fmla="*/ 40597 h 104199"/>
                <a:gd name="connsiteX4" fmla="*/ 131381 w 131380"/>
                <a:gd name="connsiteY4" fmla="*/ 24358 h 104199"/>
                <a:gd name="connsiteX5" fmla="*/ 128672 w 131380"/>
                <a:gd name="connsiteY5" fmla="*/ 0 h 104199"/>
                <a:gd name="connsiteX6" fmla="*/ 2709 w 131380"/>
                <a:gd name="connsiteY6" fmla="*/ 13532 h 104199"/>
                <a:gd name="connsiteX7" fmla="*/ 2709 w 131380"/>
                <a:gd name="connsiteY7" fmla="*/ 13532 h 10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380" h="104199">
                  <a:moveTo>
                    <a:pt x="2709" y="13532"/>
                  </a:moveTo>
                  <a:cubicBezTo>
                    <a:pt x="1354" y="10826"/>
                    <a:pt x="0" y="8119"/>
                    <a:pt x="0" y="6766"/>
                  </a:cubicBezTo>
                  <a:lnTo>
                    <a:pt x="0" y="104200"/>
                  </a:lnTo>
                  <a:cubicBezTo>
                    <a:pt x="2709" y="82548"/>
                    <a:pt x="4063" y="62249"/>
                    <a:pt x="8127" y="40597"/>
                  </a:cubicBezTo>
                  <a:cubicBezTo>
                    <a:pt x="48760" y="35184"/>
                    <a:pt x="90748" y="29771"/>
                    <a:pt x="131381" y="24358"/>
                  </a:cubicBezTo>
                  <a:lnTo>
                    <a:pt x="128672" y="0"/>
                  </a:lnTo>
                  <a:cubicBezTo>
                    <a:pt x="85330" y="4060"/>
                    <a:pt x="44697" y="9473"/>
                    <a:pt x="2709" y="13532"/>
                  </a:cubicBezTo>
                  <a:cubicBezTo>
                    <a:pt x="2709" y="14886"/>
                    <a:pt x="2709" y="14886"/>
                    <a:pt x="2709" y="1353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DA1CE0D-A45A-BA4F-88B8-55DA8C33B528}"/>
                </a:ext>
              </a:extLst>
            </p:cNvPr>
            <p:cNvSpPr/>
            <p:nvPr/>
          </p:nvSpPr>
          <p:spPr>
            <a:xfrm>
              <a:off x="10636455" y="4931542"/>
              <a:ext cx="28443" cy="28417"/>
            </a:xfrm>
            <a:custGeom>
              <a:avLst/>
              <a:gdLst>
                <a:gd name="connsiteX0" fmla="*/ 0 w 28443"/>
                <a:gd name="connsiteY0" fmla="*/ 28418 h 28417"/>
                <a:gd name="connsiteX1" fmla="*/ 28443 w 28443"/>
                <a:gd name="connsiteY1" fmla="*/ 24358 h 28417"/>
                <a:gd name="connsiteX2" fmla="*/ 25734 w 28443"/>
                <a:gd name="connsiteY2" fmla="*/ 0 h 28417"/>
                <a:gd name="connsiteX3" fmla="*/ 0 w 28443"/>
                <a:gd name="connsiteY3" fmla="*/ 2706 h 28417"/>
                <a:gd name="connsiteX4" fmla="*/ 0 w 28443"/>
                <a:gd name="connsiteY4" fmla="*/ 28418 h 28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43" h="28417">
                  <a:moveTo>
                    <a:pt x="0" y="28418"/>
                  </a:moveTo>
                  <a:cubicBezTo>
                    <a:pt x="9481" y="27065"/>
                    <a:pt x="18962" y="25712"/>
                    <a:pt x="28443" y="24358"/>
                  </a:cubicBezTo>
                  <a:lnTo>
                    <a:pt x="25734" y="0"/>
                  </a:lnTo>
                  <a:cubicBezTo>
                    <a:pt x="17608" y="1353"/>
                    <a:pt x="8127" y="2706"/>
                    <a:pt x="0" y="2706"/>
                  </a:cubicBezTo>
                  <a:lnTo>
                    <a:pt x="0" y="28418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3F40CACD-F580-5F4D-A4B3-0DCC3619342D}"/>
                </a:ext>
              </a:extLst>
            </p:cNvPr>
            <p:cNvSpPr/>
            <p:nvPr/>
          </p:nvSpPr>
          <p:spPr>
            <a:xfrm>
              <a:off x="10636455" y="5141294"/>
              <a:ext cx="323258" cy="1331589"/>
            </a:xfrm>
            <a:custGeom>
              <a:avLst/>
              <a:gdLst>
                <a:gd name="connsiteX0" fmla="*/ 176077 w 323258"/>
                <a:gd name="connsiteY0" fmla="*/ 585954 h 1331589"/>
                <a:gd name="connsiteX1" fmla="*/ 228901 w 323258"/>
                <a:gd name="connsiteY1" fmla="*/ 1247689 h 1331589"/>
                <a:gd name="connsiteX2" fmla="*/ 227546 w 323258"/>
                <a:gd name="connsiteY2" fmla="*/ 1250395 h 1331589"/>
                <a:gd name="connsiteX3" fmla="*/ 223483 w 323258"/>
                <a:gd name="connsiteY3" fmla="*/ 1258515 h 1331589"/>
                <a:gd name="connsiteX4" fmla="*/ 197749 w 323258"/>
                <a:gd name="connsiteY4" fmla="*/ 1307232 h 1331589"/>
                <a:gd name="connsiteX5" fmla="*/ 190976 w 323258"/>
                <a:gd name="connsiteY5" fmla="*/ 1318057 h 1331589"/>
                <a:gd name="connsiteX6" fmla="*/ 212647 w 323258"/>
                <a:gd name="connsiteY6" fmla="*/ 1331590 h 1331589"/>
                <a:gd name="connsiteX7" fmla="*/ 306104 w 323258"/>
                <a:gd name="connsiteY7" fmla="*/ 791646 h 1331589"/>
                <a:gd name="connsiteX8" fmla="*/ 94811 w 323258"/>
                <a:gd name="connsiteY8" fmla="*/ 328838 h 1331589"/>
                <a:gd name="connsiteX9" fmla="*/ 0 w 323258"/>
                <a:gd name="connsiteY9" fmla="*/ 0 h 1331589"/>
                <a:gd name="connsiteX10" fmla="*/ 0 w 323258"/>
                <a:gd name="connsiteY10" fmla="*/ 234111 h 1331589"/>
                <a:gd name="connsiteX11" fmla="*/ 176077 w 323258"/>
                <a:gd name="connsiteY11" fmla="*/ 585954 h 13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3258" h="1331589">
                  <a:moveTo>
                    <a:pt x="176077" y="585954"/>
                  </a:moveTo>
                  <a:cubicBezTo>
                    <a:pt x="289851" y="799766"/>
                    <a:pt x="316939" y="1041996"/>
                    <a:pt x="228901" y="1247689"/>
                  </a:cubicBezTo>
                  <a:cubicBezTo>
                    <a:pt x="228901" y="1249042"/>
                    <a:pt x="228901" y="1249042"/>
                    <a:pt x="227546" y="1250395"/>
                  </a:cubicBezTo>
                  <a:cubicBezTo>
                    <a:pt x="226192" y="1253102"/>
                    <a:pt x="224837" y="1255808"/>
                    <a:pt x="223483" y="1258515"/>
                  </a:cubicBezTo>
                  <a:cubicBezTo>
                    <a:pt x="215356" y="1274754"/>
                    <a:pt x="207230" y="1290993"/>
                    <a:pt x="197749" y="1307232"/>
                  </a:cubicBezTo>
                  <a:cubicBezTo>
                    <a:pt x="195040" y="1311291"/>
                    <a:pt x="193685" y="1313998"/>
                    <a:pt x="190976" y="1318057"/>
                  </a:cubicBezTo>
                  <a:lnTo>
                    <a:pt x="212647" y="1331590"/>
                  </a:lnTo>
                  <a:cubicBezTo>
                    <a:pt x="311522" y="1173260"/>
                    <a:pt x="348092" y="978394"/>
                    <a:pt x="306104" y="791646"/>
                  </a:cubicBezTo>
                  <a:cubicBezTo>
                    <a:pt x="268179" y="623844"/>
                    <a:pt x="167951" y="483107"/>
                    <a:pt x="94811" y="328838"/>
                  </a:cubicBezTo>
                  <a:cubicBezTo>
                    <a:pt x="44697" y="223285"/>
                    <a:pt x="13544" y="112319"/>
                    <a:pt x="0" y="0"/>
                  </a:cubicBezTo>
                  <a:lnTo>
                    <a:pt x="0" y="234111"/>
                  </a:lnTo>
                  <a:cubicBezTo>
                    <a:pt x="44697" y="357256"/>
                    <a:pt x="113773" y="469575"/>
                    <a:pt x="176077" y="58595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14BDB0E-1F5C-A744-9C0D-E947D666389C}"/>
                </a:ext>
              </a:extLst>
            </p:cNvPr>
            <p:cNvSpPr/>
            <p:nvPr/>
          </p:nvSpPr>
          <p:spPr>
            <a:xfrm>
              <a:off x="12153824" y="8609145"/>
              <a:ext cx="56292" cy="57042"/>
            </a:xfrm>
            <a:custGeom>
              <a:avLst/>
              <a:gdLst>
                <a:gd name="connsiteX0" fmla="*/ 52429 w 56292"/>
                <a:gd name="connsiteY0" fmla="*/ 14040 h 57042"/>
                <a:gd name="connsiteX1" fmla="*/ 13150 w 56292"/>
                <a:gd name="connsiteY1" fmla="*/ 3214 h 57042"/>
                <a:gd name="connsiteX2" fmla="*/ 960 w 56292"/>
                <a:gd name="connsiteY2" fmla="*/ 35692 h 57042"/>
                <a:gd name="connsiteX3" fmla="*/ 3669 w 56292"/>
                <a:gd name="connsiteY3" fmla="*/ 42458 h 57042"/>
                <a:gd name="connsiteX4" fmla="*/ 7732 w 56292"/>
                <a:gd name="connsiteY4" fmla="*/ 47871 h 57042"/>
                <a:gd name="connsiteX5" fmla="*/ 42948 w 56292"/>
                <a:gd name="connsiteY5" fmla="*/ 53284 h 57042"/>
                <a:gd name="connsiteX6" fmla="*/ 52429 w 56292"/>
                <a:gd name="connsiteY6" fmla="*/ 14040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92" h="57042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7871"/>
                  </a:cubicBezTo>
                  <a:cubicBezTo>
                    <a:pt x="17213" y="57344"/>
                    <a:pt x="30758" y="60050"/>
                    <a:pt x="42948" y="53284"/>
                  </a:cubicBezTo>
                  <a:cubicBezTo>
                    <a:pt x="55138" y="45165"/>
                    <a:pt x="60555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40522E91-55AC-7748-A8E7-F9DFFB6A4148}"/>
                </a:ext>
              </a:extLst>
            </p:cNvPr>
            <p:cNvSpPr/>
            <p:nvPr/>
          </p:nvSpPr>
          <p:spPr>
            <a:xfrm>
              <a:off x="12152470" y="12212284"/>
              <a:ext cx="57601" cy="57042"/>
            </a:xfrm>
            <a:custGeom>
              <a:avLst/>
              <a:gdLst>
                <a:gd name="connsiteX0" fmla="*/ 53783 w 57601"/>
                <a:gd name="connsiteY0" fmla="*/ 43002 h 57042"/>
                <a:gd name="connsiteX1" fmla="*/ 42948 w 57601"/>
                <a:gd name="connsiteY1" fmla="*/ 3759 h 57042"/>
                <a:gd name="connsiteX2" fmla="*/ 7732 w 57601"/>
                <a:gd name="connsiteY2" fmla="*/ 9171 h 57042"/>
                <a:gd name="connsiteX3" fmla="*/ 3669 w 57601"/>
                <a:gd name="connsiteY3" fmla="*/ 14585 h 57042"/>
                <a:gd name="connsiteX4" fmla="*/ 960 w 57601"/>
                <a:gd name="connsiteY4" fmla="*/ 21351 h 57042"/>
                <a:gd name="connsiteX5" fmla="*/ 13150 w 57601"/>
                <a:gd name="connsiteY5" fmla="*/ 53828 h 57042"/>
                <a:gd name="connsiteX6" fmla="*/ 53783 w 57601"/>
                <a:gd name="connsiteY6" fmla="*/ 4300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7042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7"/>
                    <a:pt x="17213" y="-302"/>
                    <a:pt x="7732" y="9171"/>
                  </a:cubicBezTo>
                  <a:cubicBezTo>
                    <a:pt x="6378" y="10525"/>
                    <a:pt x="5023" y="11878"/>
                    <a:pt x="3669" y="14585"/>
                  </a:cubicBezTo>
                  <a:cubicBezTo>
                    <a:pt x="2314" y="17291"/>
                    <a:pt x="960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8049" y="60594"/>
                    <a:pt x="45656" y="56535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72C20B2E-8B3E-224F-93B3-4B8000F61887}"/>
                </a:ext>
              </a:extLst>
            </p:cNvPr>
            <p:cNvSpPr/>
            <p:nvPr/>
          </p:nvSpPr>
          <p:spPr>
            <a:xfrm>
              <a:off x="14966605" y="8590707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4" y="46010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239D557A-DB77-0F46-B0AD-11327B5B16DF}"/>
                </a:ext>
              </a:extLst>
            </p:cNvPr>
            <p:cNvSpPr/>
            <p:nvPr/>
          </p:nvSpPr>
          <p:spPr>
            <a:xfrm>
              <a:off x="14966605" y="12230928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7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0" y="24358"/>
                    <a:pt x="0" y="27065"/>
                    <a:pt x="0" y="28418"/>
                  </a:cubicBezTo>
                  <a:cubicBezTo>
                    <a:pt x="0" y="31124"/>
                    <a:pt x="0" y="32478"/>
                    <a:pt x="1355" y="33831"/>
                  </a:cubicBezTo>
                  <a:cubicBezTo>
                    <a:pt x="4064" y="46011"/>
                    <a:pt x="14899" y="56836"/>
                    <a:pt x="28443" y="56836"/>
                  </a:cubicBezTo>
                  <a:cubicBezTo>
                    <a:pt x="43342" y="56836"/>
                    <a:pt x="56887" y="43304"/>
                    <a:pt x="56887" y="28418"/>
                  </a:cubicBezTo>
                  <a:cubicBezTo>
                    <a:pt x="56887" y="13532"/>
                    <a:pt x="43342" y="0"/>
                    <a:pt x="28443" y="0"/>
                  </a:cubicBezTo>
                  <a:cubicBezTo>
                    <a:pt x="14899" y="1353"/>
                    <a:pt x="5418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C4D123EC-5AE5-5C44-853E-733A926F4DE7}"/>
                </a:ext>
              </a:extLst>
            </p:cNvPr>
            <p:cNvSpPr/>
            <p:nvPr/>
          </p:nvSpPr>
          <p:spPr>
            <a:xfrm>
              <a:off x="12220192" y="8522538"/>
              <a:ext cx="55645" cy="54336"/>
            </a:xfrm>
            <a:custGeom>
              <a:avLst/>
              <a:gdLst>
                <a:gd name="connsiteX0" fmla="*/ 52429 w 55645"/>
                <a:gd name="connsiteY0" fmla="*/ 14040 h 54336"/>
                <a:gd name="connsiteX1" fmla="*/ 13150 w 55645"/>
                <a:gd name="connsiteY1" fmla="*/ 3214 h 54336"/>
                <a:gd name="connsiteX2" fmla="*/ 960 w 55645"/>
                <a:gd name="connsiteY2" fmla="*/ 34339 h 54336"/>
                <a:gd name="connsiteX3" fmla="*/ 2314 w 55645"/>
                <a:gd name="connsiteY3" fmla="*/ 41105 h 54336"/>
                <a:gd name="connsiteX4" fmla="*/ 6378 w 55645"/>
                <a:gd name="connsiteY4" fmla="*/ 45164 h 54336"/>
                <a:gd name="connsiteX5" fmla="*/ 41593 w 55645"/>
                <a:gd name="connsiteY5" fmla="*/ 50578 h 54336"/>
                <a:gd name="connsiteX6" fmla="*/ 52429 w 55645"/>
                <a:gd name="connsiteY6" fmla="*/ 14040 h 5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4336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4339"/>
                  </a:cubicBezTo>
                  <a:cubicBezTo>
                    <a:pt x="960" y="37045"/>
                    <a:pt x="960" y="38398"/>
                    <a:pt x="2314" y="41105"/>
                  </a:cubicBezTo>
                  <a:cubicBezTo>
                    <a:pt x="3669" y="43812"/>
                    <a:pt x="5023" y="45164"/>
                    <a:pt x="6378" y="45164"/>
                  </a:cubicBezTo>
                  <a:cubicBezTo>
                    <a:pt x="15859" y="54637"/>
                    <a:pt x="29403" y="57344"/>
                    <a:pt x="41593" y="50578"/>
                  </a:cubicBezTo>
                  <a:cubicBezTo>
                    <a:pt x="55138" y="45164"/>
                    <a:pt x="59201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5B3458C7-2156-B144-BE61-859A1E472F90}"/>
                </a:ext>
              </a:extLst>
            </p:cNvPr>
            <p:cNvSpPr/>
            <p:nvPr/>
          </p:nvSpPr>
          <p:spPr>
            <a:xfrm>
              <a:off x="12220192" y="12298891"/>
              <a:ext cx="56246" cy="56284"/>
            </a:xfrm>
            <a:custGeom>
              <a:avLst/>
              <a:gdLst>
                <a:gd name="connsiteX0" fmla="*/ 52429 w 56246"/>
                <a:gd name="connsiteY0" fmla="*/ 43003 h 56284"/>
                <a:gd name="connsiteX1" fmla="*/ 41593 w 56246"/>
                <a:gd name="connsiteY1" fmla="*/ 3759 h 56284"/>
                <a:gd name="connsiteX2" fmla="*/ 6378 w 56246"/>
                <a:gd name="connsiteY2" fmla="*/ 9172 h 56284"/>
                <a:gd name="connsiteX3" fmla="*/ 2314 w 56246"/>
                <a:gd name="connsiteY3" fmla="*/ 13231 h 56284"/>
                <a:gd name="connsiteX4" fmla="*/ 960 w 56246"/>
                <a:gd name="connsiteY4" fmla="*/ 19998 h 56284"/>
                <a:gd name="connsiteX5" fmla="*/ 13150 w 56246"/>
                <a:gd name="connsiteY5" fmla="*/ 51122 h 56284"/>
                <a:gd name="connsiteX6" fmla="*/ 52429 w 56246"/>
                <a:gd name="connsiteY6" fmla="*/ 43003 h 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284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8"/>
                    <a:pt x="-395" y="18645"/>
                    <a:pt x="960" y="19998"/>
                  </a:cubicBezTo>
                  <a:cubicBezTo>
                    <a:pt x="-1749" y="32177"/>
                    <a:pt x="960" y="44356"/>
                    <a:pt x="13150" y="51122"/>
                  </a:cubicBezTo>
                  <a:cubicBezTo>
                    <a:pt x="26694" y="60595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85F6FC03-FC3A-F149-BEA5-CAD4D2418D2A}"/>
                </a:ext>
              </a:extLst>
            </p:cNvPr>
            <p:cNvSpPr/>
            <p:nvPr/>
          </p:nvSpPr>
          <p:spPr>
            <a:xfrm>
              <a:off x="13827930" y="8433224"/>
              <a:ext cx="56984" cy="57042"/>
            </a:xfrm>
            <a:custGeom>
              <a:avLst/>
              <a:gdLst>
                <a:gd name="connsiteX0" fmla="*/ 944 w 56984"/>
                <a:gd name="connsiteY0" fmla="*/ 35692 h 57042"/>
                <a:gd name="connsiteX1" fmla="*/ 3653 w 56984"/>
                <a:gd name="connsiteY1" fmla="*/ 42458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5692"/>
                  </a:moveTo>
                  <a:cubicBezTo>
                    <a:pt x="944" y="38399"/>
                    <a:pt x="944" y="39752"/>
                    <a:pt x="3653" y="42458"/>
                  </a:cubicBezTo>
                  <a:cubicBezTo>
                    <a:pt x="5007" y="45165"/>
                    <a:pt x="6362" y="46518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2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1334"/>
                    <a:pt x="-1765" y="23513"/>
                    <a:pt x="944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0B8B3517-2198-6F41-953E-FABE81057B3C}"/>
                </a:ext>
              </a:extLst>
            </p:cNvPr>
            <p:cNvSpPr/>
            <p:nvPr/>
          </p:nvSpPr>
          <p:spPr>
            <a:xfrm>
              <a:off x="13826559" y="12388205"/>
              <a:ext cx="57601" cy="57643"/>
            </a:xfrm>
            <a:custGeom>
              <a:avLst/>
              <a:gdLst>
                <a:gd name="connsiteX0" fmla="*/ 53783 w 57601"/>
                <a:gd name="connsiteY0" fmla="*/ 43002 h 57643"/>
                <a:gd name="connsiteX1" fmla="*/ 42948 w 57601"/>
                <a:gd name="connsiteY1" fmla="*/ 3759 h 57643"/>
                <a:gd name="connsiteX2" fmla="*/ 7732 w 57601"/>
                <a:gd name="connsiteY2" fmla="*/ 9171 h 57643"/>
                <a:gd name="connsiteX3" fmla="*/ 3669 w 57601"/>
                <a:gd name="connsiteY3" fmla="*/ 14585 h 57643"/>
                <a:gd name="connsiteX4" fmla="*/ 960 w 57601"/>
                <a:gd name="connsiteY4" fmla="*/ 21351 h 57643"/>
                <a:gd name="connsiteX5" fmla="*/ 13150 w 57601"/>
                <a:gd name="connsiteY5" fmla="*/ 53828 h 57643"/>
                <a:gd name="connsiteX6" fmla="*/ 53783 w 57601"/>
                <a:gd name="connsiteY6" fmla="*/ 43002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7643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7"/>
                    <a:pt x="17213" y="-302"/>
                    <a:pt x="7732" y="9171"/>
                  </a:cubicBezTo>
                  <a:cubicBezTo>
                    <a:pt x="6378" y="10525"/>
                    <a:pt x="5023" y="11878"/>
                    <a:pt x="3669" y="14585"/>
                  </a:cubicBezTo>
                  <a:cubicBezTo>
                    <a:pt x="2314" y="17291"/>
                    <a:pt x="960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8049" y="61948"/>
                    <a:pt x="45656" y="56535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43BF32D9-B109-F840-BB4B-0B1017DEF3AC}"/>
                </a:ext>
              </a:extLst>
            </p:cNvPr>
            <p:cNvSpPr/>
            <p:nvPr/>
          </p:nvSpPr>
          <p:spPr>
            <a:xfrm>
              <a:off x="14990985" y="8447264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8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6 w 56886"/>
                <a:gd name="connsiteY4" fmla="*/ 28418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9"/>
                    <a:pt x="0" y="27065"/>
                    <a:pt x="0" y="28418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0"/>
                    <a:pt x="14899" y="56836"/>
                    <a:pt x="28443" y="56836"/>
                  </a:cubicBezTo>
                  <a:cubicBezTo>
                    <a:pt x="43342" y="56836"/>
                    <a:pt x="56886" y="43304"/>
                    <a:pt x="56886" y="28418"/>
                  </a:cubicBezTo>
                  <a:cubicBezTo>
                    <a:pt x="56886" y="13532"/>
                    <a:pt x="43342" y="0"/>
                    <a:pt x="28443" y="0"/>
                  </a:cubicBezTo>
                  <a:cubicBezTo>
                    <a:pt x="14899" y="1353"/>
                    <a:pt x="5418" y="10826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9B3B56D9-B0FE-024C-8C7C-BDD50111A9EE}"/>
                </a:ext>
              </a:extLst>
            </p:cNvPr>
            <p:cNvSpPr/>
            <p:nvPr/>
          </p:nvSpPr>
          <p:spPr>
            <a:xfrm>
              <a:off x="14990985" y="12374371"/>
              <a:ext cx="56886" cy="56836"/>
            </a:xfrm>
            <a:custGeom>
              <a:avLst/>
              <a:gdLst>
                <a:gd name="connsiteX0" fmla="*/ 1355 w 56886"/>
                <a:gd name="connsiteY0" fmla="*/ 23005 h 56836"/>
                <a:gd name="connsiteX1" fmla="*/ 0 w 56886"/>
                <a:gd name="connsiteY1" fmla="*/ 28419 h 56836"/>
                <a:gd name="connsiteX2" fmla="*/ 1355 w 56886"/>
                <a:gd name="connsiteY2" fmla="*/ 33831 h 56836"/>
                <a:gd name="connsiteX3" fmla="*/ 28443 w 56886"/>
                <a:gd name="connsiteY3" fmla="*/ 56836 h 56836"/>
                <a:gd name="connsiteX4" fmla="*/ 56886 w 56886"/>
                <a:gd name="connsiteY4" fmla="*/ 28419 h 56836"/>
                <a:gd name="connsiteX5" fmla="*/ 28443 w 56886"/>
                <a:gd name="connsiteY5" fmla="*/ 0 h 56836"/>
                <a:gd name="connsiteX6" fmla="*/ 1355 w 56886"/>
                <a:gd name="connsiteY6" fmla="*/ 23005 h 56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86" h="56836">
                  <a:moveTo>
                    <a:pt x="1355" y="23005"/>
                  </a:moveTo>
                  <a:cubicBezTo>
                    <a:pt x="1355" y="24359"/>
                    <a:pt x="0" y="27065"/>
                    <a:pt x="0" y="28419"/>
                  </a:cubicBezTo>
                  <a:cubicBezTo>
                    <a:pt x="0" y="31125"/>
                    <a:pt x="0" y="32478"/>
                    <a:pt x="1355" y="33831"/>
                  </a:cubicBezTo>
                  <a:cubicBezTo>
                    <a:pt x="4063" y="46011"/>
                    <a:pt x="14899" y="56836"/>
                    <a:pt x="28443" y="56836"/>
                  </a:cubicBezTo>
                  <a:cubicBezTo>
                    <a:pt x="43342" y="56836"/>
                    <a:pt x="56886" y="43304"/>
                    <a:pt x="56886" y="28419"/>
                  </a:cubicBezTo>
                  <a:cubicBezTo>
                    <a:pt x="56886" y="13532"/>
                    <a:pt x="43342" y="0"/>
                    <a:pt x="28443" y="0"/>
                  </a:cubicBezTo>
                  <a:cubicBezTo>
                    <a:pt x="14899" y="0"/>
                    <a:pt x="5418" y="9473"/>
                    <a:pt x="1355" y="2300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4E76863A-2D51-B547-9AB6-5D35BE975DC3}"/>
                </a:ext>
              </a:extLst>
            </p:cNvPr>
            <p:cNvSpPr/>
            <p:nvPr/>
          </p:nvSpPr>
          <p:spPr>
            <a:xfrm>
              <a:off x="11700444" y="8312432"/>
              <a:ext cx="159933" cy="160367"/>
            </a:xfrm>
            <a:custGeom>
              <a:avLst/>
              <a:gdLst>
                <a:gd name="connsiteX0" fmla="*/ 10083 w 159933"/>
                <a:gd name="connsiteY0" fmla="*/ 119946 h 160367"/>
                <a:gd name="connsiteX1" fmla="*/ 119793 w 159933"/>
                <a:gd name="connsiteY1" fmla="*/ 149717 h 160367"/>
                <a:gd name="connsiteX2" fmla="*/ 149591 w 159933"/>
                <a:gd name="connsiteY2" fmla="*/ 40104 h 160367"/>
                <a:gd name="connsiteX3" fmla="*/ 38526 w 159933"/>
                <a:gd name="connsiteY3" fmla="*/ 10333 h 160367"/>
                <a:gd name="connsiteX4" fmla="*/ 10083 w 159933"/>
                <a:gd name="connsiteY4" fmla="*/ 119946 h 160367"/>
                <a:gd name="connsiteX5" fmla="*/ 127919 w 159933"/>
                <a:gd name="connsiteY5" fmla="*/ 52284 h 160367"/>
                <a:gd name="connsiteX6" fmla="*/ 31754 w 159933"/>
                <a:gd name="connsiteY6" fmla="*/ 107767 h 160367"/>
                <a:gd name="connsiteX7" fmla="*/ 127919 w 159933"/>
                <a:gd name="connsiteY7" fmla="*/ 52284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933" h="160367">
                  <a:moveTo>
                    <a:pt x="10083" y="119946"/>
                  </a:moveTo>
                  <a:cubicBezTo>
                    <a:pt x="33109" y="156483"/>
                    <a:pt x="80514" y="172722"/>
                    <a:pt x="119793" y="149717"/>
                  </a:cubicBezTo>
                  <a:cubicBezTo>
                    <a:pt x="157717" y="128065"/>
                    <a:pt x="171262" y="77995"/>
                    <a:pt x="149591" y="40104"/>
                  </a:cubicBezTo>
                  <a:cubicBezTo>
                    <a:pt x="127919" y="2214"/>
                    <a:pt x="77805" y="-11319"/>
                    <a:pt x="38526" y="10333"/>
                  </a:cubicBezTo>
                  <a:cubicBezTo>
                    <a:pt x="602" y="33338"/>
                    <a:pt x="-10234" y="80702"/>
                    <a:pt x="10083" y="119946"/>
                  </a:cubicBezTo>
                  <a:close/>
                  <a:moveTo>
                    <a:pt x="127919" y="52284"/>
                  </a:moveTo>
                  <a:cubicBezTo>
                    <a:pt x="163135" y="114533"/>
                    <a:pt x="71033" y="167309"/>
                    <a:pt x="31754" y="107767"/>
                  </a:cubicBezTo>
                  <a:cubicBezTo>
                    <a:pt x="-752" y="44164"/>
                    <a:pt x="92704" y="-9965"/>
                    <a:pt x="127919" y="522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E689AF2-8EBD-2F4B-AD21-597B75C61616}"/>
                </a:ext>
              </a:extLst>
            </p:cNvPr>
            <p:cNvSpPr/>
            <p:nvPr/>
          </p:nvSpPr>
          <p:spPr>
            <a:xfrm>
              <a:off x="11700494" y="12407024"/>
              <a:ext cx="159883" cy="160368"/>
            </a:xfrm>
            <a:custGeom>
              <a:avLst/>
              <a:gdLst>
                <a:gd name="connsiteX0" fmla="*/ 149541 w 159883"/>
                <a:gd name="connsiteY0" fmla="*/ 120264 h 160368"/>
                <a:gd name="connsiteX1" fmla="*/ 119743 w 159883"/>
                <a:gd name="connsiteY1" fmla="*/ 10651 h 160368"/>
                <a:gd name="connsiteX2" fmla="*/ 10033 w 159883"/>
                <a:gd name="connsiteY2" fmla="*/ 40422 h 160368"/>
                <a:gd name="connsiteX3" fmla="*/ 39831 w 159883"/>
                <a:gd name="connsiteY3" fmla="*/ 150034 h 160368"/>
                <a:gd name="connsiteX4" fmla="*/ 149541 w 159883"/>
                <a:gd name="connsiteY4" fmla="*/ 120264 h 160368"/>
                <a:gd name="connsiteX5" fmla="*/ 31705 w 159883"/>
                <a:gd name="connsiteY5" fmla="*/ 52602 h 160368"/>
                <a:gd name="connsiteX6" fmla="*/ 127870 w 159883"/>
                <a:gd name="connsiteY6" fmla="*/ 108084 h 160368"/>
                <a:gd name="connsiteX7" fmla="*/ 31705 w 159883"/>
                <a:gd name="connsiteY7" fmla="*/ 52602 h 16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8">
                  <a:moveTo>
                    <a:pt x="149541" y="120264"/>
                  </a:moveTo>
                  <a:cubicBezTo>
                    <a:pt x="171212" y="82372"/>
                    <a:pt x="157668" y="32303"/>
                    <a:pt x="119743" y="10651"/>
                  </a:cubicBezTo>
                  <a:cubicBezTo>
                    <a:pt x="80464" y="-12355"/>
                    <a:pt x="33059" y="3884"/>
                    <a:pt x="10033" y="40422"/>
                  </a:cubicBezTo>
                  <a:cubicBezTo>
                    <a:pt x="-10283" y="79667"/>
                    <a:pt x="552" y="128383"/>
                    <a:pt x="39831" y="150034"/>
                  </a:cubicBezTo>
                  <a:cubicBezTo>
                    <a:pt x="77756" y="171687"/>
                    <a:pt x="127870" y="158154"/>
                    <a:pt x="149541" y="120264"/>
                  </a:cubicBezTo>
                  <a:close/>
                  <a:moveTo>
                    <a:pt x="31705" y="52602"/>
                  </a:moveTo>
                  <a:cubicBezTo>
                    <a:pt x="69629" y="-6941"/>
                    <a:pt x="163085" y="45835"/>
                    <a:pt x="127870" y="108084"/>
                  </a:cubicBezTo>
                  <a:cubicBezTo>
                    <a:pt x="92654" y="168980"/>
                    <a:pt x="-802" y="114850"/>
                    <a:pt x="31705" y="526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21C61D12-4D04-C34F-A4BB-C742EE0CE69D}"/>
                </a:ext>
              </a:extLst>
            </p:cNvPr>
            <p:cNvSpPr/>
            <p:nvPr/>
          </p:nvSpPr>
          <p:spPr>
            <a:xfrm>
              <a:off x="12214774" y="8407512"/>
              <a:ext cx="56246" cy="55689"/>
            </a:xfrm>
            <a:custGeom>
              <a:avLst/>
              <a:gdLst>
                <a:gd name="connsiteX0" fmla="*/ 52429 w 56246"/>
                <a:gd name="connsiteY0" fmla="*/ 14040 h 55689"/>
                <a:gd name="connsiteX1" fmla="*/ 13150 w 56246"/>
                <a:gd name="connsiteY1" fmla="*/ 3214 h 55689"/>
                <a:gd name="connsiteX2" fmla="*/ 960 w 56246"/>
                <a:gd name="connsiteY2" fmla="*/ 34339 h 55689"/>
                <a:gd name="connsiteX3" fmla="*/ 2314 w 56246"/>
                <a:gd name="connsiteY3" fmla="*/ 41105 h 55689"/>
                <a:gd name="connsiteX4" fmla="*/ 6378 w 56246"/>
                <a:gd name="connsiteY4" fmla="*/ 46518 h 55689"/>
                <a:gd name="connsiteX5" fmla="*/ 41593 w 56246"/>
                <a:gd name="connsiteY5" fmla="*/ 51931 h 55689"/>
                <a:gd name="connsiteX6" fmla="*/ 52429 w 56246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4339"/>
                  </a:cubicBezTo>
                  <a:cubicBezTo>
                    <a:pt x="960" y="37045"/>
                    <a:pt x="960" y="38398"/>
                    <a:pt x="2314" y="41105"/>
                  </a:cubicBezTo>
                  <a:cubicBezTo>
                    <a:pt x="3669" y="43812"/>
                    <a:pt x="5023" y="45164"/>
                    <a:pt x="6378" y="46518"/>
                  </a:cubicBezTo>
                  <a:cubicBezTo>
                    <a:pt x="15859" y="55991"/>
                    <a:pt x="29403" y="58697"/>
                    <a:pt x="41593" y="51931"/>
                  </a:cubicBezTo>
                  <a:cubicBezTo>
                    <a:pt x="55138" y="46518"/>
                    <a:pt x="60555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597AEA7C-EA3E-9342-A3D9-808D63BF6AD7}"/>
                </a:ext>
              </a:extLst>
            </p:cNvPr>
            <p:cNvSpPr/>
            <p:nvPr/>
          </p:nvSpPr>
          <p:spPr>
            <a:xfrm>
              <a:off x="12214774" y="12413917"/>
              <a:ext cx="56246" cy="56641"/>
            </a:xfrm>
            <a:custGeom>
              <a:avLst/>
              <a:gdLst>
                <a:gd name="connsiteX0" fmla="*/ 52429 w 56246"/>
                <a:gd name="connsiteY0" fmla="*/ 43003 h 56641"/>
                <a:gd name="connsiteX1" fmla="*/ 41593 w 56246"/>
                <a:gd name="connsiteY1" fmla="*/ 3759 h 56641"/>
                <a:gd name="connsiteX2" fmla="*/ 6378 w 56246"/>
                <a:gd name="connsiteY2" fmla="*/ 9172 h 56641"/>
                <a:gd name="connsiteX3" fmla="*/ 2314 w 56246"/>
                <a:gd name="connsiteY3" fmla="*/ 14584 h 56641"/>
                <a:gd name="connsiteX4" fmla="*/ 960 w 56246"/>
                <a:gd name="connsiteY4" fmla="*/ 21350 h 56641"/>
                <a:gd name="connsiteX5" fmla="*/ 13150 w 56246"/>
                <a:gd name="connsiteY5" fmla="*/ 52476 h 56641"/>
                <a:gd name="connsiteX6" fmla="*/ 52429 w 56246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641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4584"/>
                  </a:cubicBezTo>
                  <a:cubicBezTo>
                    <a:pt x="960" y="17291"/>
                    <a:pt x="-395" y="19998"/>
                    <a:pt x="960" y="21350"/>
                  </a:cubicBezTo>
                  <a:cubicBezTo>
                    <a:pt x="-1749" y="33530"/>
                    <a:pt x="960" y="45710"/>
                    <a:pt x="13150" y="52476"/>
                  </a:cubicBezTo>
                  <a:cubicBezTo>
                    <a:pt x="26694" y="60595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7C514D35-DEED-794F-BF8B-F7198ECFBA02}"/>
                </a:ext>
              </a:extLst>
            </p:cNvPr>
            <p:cNvSpPr/>
            <p:nvPr/>
          </p:nvSpPr>
          <p:spPr>
            <a:xfrm>
              <a:off x="13968776" y="8345263"/>
              <a:ext cx="55645" cy="57042"/>
            </a:xfrm>
            <a:custGeom>
              <a:avLst/>
              <a:gdLst>
                <a:gd name="connsiteX0" fmla="*/ 960 w 55645"/>
                <a:gd name="connsiteY0" fmla="*/ 35692 h 57042"/>
                <a:gd name="connsiteX1" fmla="*/ 2314 w 55645"/>
                <a:gd name="connsiteY1" fmla="*/ 42458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5692"/>
                  </a:moveTo>
                  <a:cubicBezTo>
                    <a:pt x="960" y="38399"/>
                    <a:pt x="960" y="39752"/>
                    <a:pt x="2314" y="42458"/>
                  </a:cubicBezTo>
                  <a:cubicBezTo>
                    <a:pt x="3669" y="45165"/>
                    <a:pt x="5023" y="46518"/>
                    <a:pt x="6378" y="47871"/>
                  </a:cubicBezTo>
                  <a:cubicBezTo>
                    <a:pt x="15859" y="57344"/>
                    <a:pt x="29403" y="60050"/>
                    <a:pt x="41593" y="53284"/>
                  </a:cubicBezTo>
                  <a:cubicBezTo>
                    <a:pt x="55138" y="45165"/>
                    <a:pt x="59201" y="27572"/>
                    <a:pt x="52429" y="14040"/>
                  </a:cubicBez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3513"/>
                    <a:pt x="960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A654D92B-E22C-7041-ABC5-CBBA17272B84}"/>
                </a:ext>
              </a:extLst>
            </p:cNvPr>
            <p:cNvSpPr/>
            <p:nvPr/>
          </p:nvSpPr>
          <p:spPr>
            <a:xfrm>
              <a:off x="13968776" y="12477519"/>
              <a:ext cx="56247" cy="56335"/>
            </a:xfrm>
            <a:custGeom>
              <a:avLst/>
              <a:gdLst>
                <a:gd name="connsiteX0" fmla="*/ 52429 w 56247"/>
                <a:gd name="connsiteY0" fmla="*/ 43003 h 56335"/>
                <a:gd name="connsiteX1" fmla="*/ 41593 w 56247"/>
                <a:gd name="connsiteY1" fmla="*/ 3759 h 56335"/>
                <a:gd name="connsiteX2" fmla="*/ 6378 w 56247"/>
                <a:gd name="connsiteY2" fmla="*/ 9172 h 56335"/>
                <a:gd name="connsiteX3" fmla="*/ 2314 w 56247"/>
                <a:gd name="connsiteY3" fmla="*/ 14584 h 56335"/>
                <a:gd name="connsiteX4" fmla="*/ 960 w 56247"/>
                <a:gd name="connsiteY4" fmla="*/ 21350 h 56335"/>
                <a:gd name="connsiteX5" fmla="*/ 13150 w 56247"/>
                <a:gd name="connsiteY5" fmla="*/ 52475 h 56335"/>
                <a:gd name="connsiteX6" fmla="*/ 52429 w 56247"/>
                <a:gd name="connsiteY6" fmla="*/ 43003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7" h="56335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4584"/>
                  </a:cubicBezTo>
                  <a:cubicBezTo>
                    <a:pt x="960" y="17291"/>
                    <a:pt x="-394" y="19998"/>
                    <a:pt x="960" y="21350"/>
                  </a:cubicBezTo>
                  <a:cubicBezTo>
                    <a:pt x="-1749" y="33530"/>
                    <a:pt x="960" y="45709"/>
                    <a:pt x="13150" y="52475"/>
                  </a:cubicBezTo>
                  <a:cubicBezTo>
                    <a:pt x="26694" y="60595"/>
                    <a:pt x="44302" y="55182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7503DF-490D-534F-9DAD-BE3A01D71C30}"/>
                </a:ext>
              </a:extLst>
            </p:cNvPr>
            <p:cNvSpPr/>
            <p:nvPr/>
          </p:nvSpPr>
          <p:spPr>
            <a:xfrm>
              <a:off x="12144343" y="8331731"/>
              <a:ext cx="56246" cy="55689"/>
            </a:xfrm>
            <a:custGeom>
              <a:avLst/>
              <a:gdLst>
                <a:gd name="connsiteX0" fmla="*/ 52429 w 56246"/>
                <a:gd name="connsiteY0" fmla="*/ 14040 h 55689"/>
                <a:gd name="connsiteX1" fmla="*/ 13150 w 56246"/>
                <a:gd name="connsiteY1" fmla="*/ 3214 h 55689"/>
                <a:gd name="connsiteX2" fmla="*/ 960 w 56246"/>
                <a:gd name="connsiteY2" fmla="*/ 35692 h 55689"/>
                <a:gd name="connsiteX3" fmla="*/ 2314 w 56246"/>
                <a:gd name="connsiteY3" fmla="*/ 42458 h 55689"/>
                <a:gd name="connsiteX4" fmla="*/ 6378 w 56246"/>
                <a:gd name="connsiteY4" fmla="*/ 46518 h 55689"/>
                <a:gd name="connsiteX5" fmla="*/ 41593 w 56246"/>
                <a:gd name="connsiteY5" fmla="*/ 51931 h 55689"/>
                <a:gd name="connsiteX6" fmla="*/ 52429 w 56246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2314" y="42458"/>
                  </a:cubicBezTo>
                  <a:cubicBezTo>
                    <a:pt x="3669" y="45165"/>
                    <a:pt x="5023" y="46518"/>
                    <a:pt x="6378" y="46518"/>
                  </a:cubicBezTo>
                  <a:cubicBezTo>
                    <a:pt x="15859" y="55991"/>
                    <a:pt x="29403" y="58697"/>
                    <a:pt x="41593" y="51931"/>
                  </a:cubicBezTo>
                  <a:cubicBezTo>
                    <a:pt x="55138" y="45165"/>
                    <a:pt x="60555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E29811EC-0F71-C74C-B959-6AF41AFCA84F}"/>
                </a:ext>
              </a:extLst>
            </p:cNvPr>
            <p:cNvSpPr/>
            <p:nvPr/>
          </p:nvSpPr>
          <p:spPr>
            <a:xfrm>
              <a:off x="12144343" y="12489698"/>
              <a:ext cx="56246" cy="57643"/>
            </a:xfrm>
            <a:custGeom>
              <a:avLst/>
              <a:gdLst>
                <a:gd name="connsiteX0" fmla="*/ 13150 w 56246"/>
                <a:gd name="connsiteY0" fmla="*/ 53828 h 57643"/>
                <a:gd name="connsiteX1" fmla="*/ 52429 w 56246"/>
                <a:gd name="connsiteY1" fmla="*/ 43002 h 57643"/>
                <a:gd name="connsiteX2" fmla="*/ 41593 w 56246"/>
                <a:gd name="connsiteY2" fmla="*/ 3759 h 57643"/>
                <a:gd name="connsiteX3" fmla="*/ 6378 w 56246"/>
                <a:gd name="connsiteY3" fmla="*/ 9171 h 57643"/>
                <a:gd name="connsiteX4" fmla="*/ 2314 w 56246"/>
                <a:gd name="connsiteY4" fmla="*/ 13231 h 57643"/>
                <a:gd name="connsiteX5" fmla="*/ 960 w 56246"/>
                <a:gd name="connsiteY5" fmla="*/ 19997 h 57643"/>
                <a:gd name="connsiteX6" fmla="*/ 13150 w 56246"/>
                <a:gd name="connsiteY6" fmla="*/ 53828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13150" y="53828"/>
                  </a:move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7"/>
                    <a:pt x="-395" y="18644"/>
                    <a:pt x="960" y="19997"/>
                  </a:cubicBezTo>
                  <a:cubicBezTo>
                    <a:pt x="-1749" y="34883"/>
                    <a:pt x="960" y="47062"/>
                    <a:pt x="13150" y="5382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A4F5E340-DF7E-6341-B05A-58E5117ABF90}"/>
                </a:ext>
              </a:extLst>
            </p:cNvPr>
            <p:cNvSpPr/>
            <p:nvPr/>
          </p:nvSpPr>
          <p:spPr>
            <a:xfrm>
              <a:off x="12037342" y="8303312"/>
              <a:ext cx="55691" cy="54336"/>
            </a:xfrm>
            <a:custGeom>
              <a:avLst/>
              <a:gdLst>
                <a:gd name="connsiteX0" fmla="*/ 52429 w 55691"/>
                <a:gd name="connsiteY0" fmla="*/ 14040 h 54336"/>
                <a:gd name="connsiteX1" fmla="*/ 13150 w 55691"/>
                <a:gd name="connsiteY1" fmla="*/ 3214 h 54336"/>
                <a:gd name="connsiteX2" fmla="*/ 960 w 55691"/>
                <a:gd name="connsiteY2" fmla="*/ 34339 h 54336"/>
                <a:gd name="connsiteX3" fmla="*/ 3669 w 55691"/>
                <a:gd name="connsiteY3" fmla="*/ 41105 h 54336"/>
                <a:gd name="connsiteX4" fmla="*/ 7732 w 55691"/>
                <a:gd name="connsiteY4" fmla="*/ 45165 h 54336"/>
                <a:gd name="connsiteX5" fmla="*/ 42948 w 55691"/>
                <a:gd name="connsiteY5" fmla="*/ 50578 h 54336"/>
                <a:gd name="connsiteX6" fmla="*/ 52429 w 55691"/>
                <a:gd name="connsiteY6" fmla="*/ 14040 h 5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91" h="54336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4339"/>
                  </a:cubicBezTo>
                  <a:cubicBezTo>
                    <a:pt x="960" y="37045"/>
                    <a:pt x="960" y="38399"/>
                    <a:pt x="3669" y="41105"/>
                  </a:cubicBezTo>
                  <a:cubicBezTo>
                    <a:pt x="5023" y="43812"/>
                    <a:pt x="6378" y="45165"/>
                    <a:pt x="7732" y="45165"/>
                  </a:cubicBezTo>
                  <a:cubicBezTo>
                    <a:pt x="17213" y="54637"/>
                    <a:pt x="30758" y="57344"/>
                    <a:pt x="42948" y="50578"/>
                  </a:cubicBezTo>
                  <a:cubicBezTo>
                    <a:pt x="55138" y="45165"/>
                    <a:pt x="59201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F122384-037B-EA49-A4C3-6A94728D7697}"/>
                </a:ext>
              </a:extLst>
            </p:cNvPr>
            <p:cNvSpPr/>
            <p:nvPr/>
          </p:nvSpPr>
          <p:spPr>
            <a:xfrm>
              <a:off x="12035988" y="12518116"/>
              <a:ext cx="57601" cy="56881"/>
            </a:xfrm>
            <a:custGeom>
              <a:avLst/>
              <a:gdLst>
                <a:gd name="connsiteX0" fmla="*/ 53783 w 57601"/>
                <a:gd name="connsiteY0" fmla="*/ 43003 h 56881"/>
                <a:gd name="connsiteX1" fmla="*/ 42948 w 57601"/>
                <a:gd name="connsiteY1" fmla="*/ 3759 h 56881"/>
                <a:gd name="connsiteX2" fmla="*/ 7732 w 57601"/>
                <a:gd name="connsiteY2" fmla="*/ 9172 h 56881"/>
                <a:gd name="connsiteX3" fmla="*/ 3669 w 57601"/>
                <a:gd name="connsiteY3" fmla="*/ 13231 h 56881"/>
                <a:gd name="connsiteX4" fmla="*/ 960 w 57601"/>
                <a:gd name="connsiteY4" fmla="*/ 19998 h 56881"/>
                <a:gd name="connsiteX5" fmla="*/ 13150 w 57601"/>
                <a:gd name="connsiteY5" fmla="*/ 51122 h 56881"/>
                <a:gd name="connsiteX6" fmla="*/ 53783 w 57601"/>
                <a:gd name="connsiteY6" fmla="*/ 43003 h 5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881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1122"/>
                  </a:cubicBezTo>
                  <a:cubicBezTo>
                    <a:pt x="28049" y="61948"/>
                    <a:pt x="45656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12BB306E-1B13-834A-8770-717A17C289D4}"/>
                </a:ext>
              </a:extLst>
            </p:cNvPr>
            <p:cNvSpPr/>
            <p:nvPr/>
          </p:nvSpPr>
          <p:spPr>
            <a:xfrm>
              <a:off x="14952891" y="8299253"/>
              <a:ext cx="56209" cy="57042"/>
            </a:xfrm>
            <a:custGeom>
              <a:avLst/>
              <a:gdLst>
                <a:gd name="connsiteX0" fmla="*/ 1524 w 56209"/>
                <a:gd name="connsiteY0" fmla="*/ 37045 h 57042"/>
                <a:gd name="connsiteX1" fmla="*/ 2878 w 56209"/>
                <a:gd name="connsiteY1" fmla="*/ 43812 h 57042"/>
                <a:gd name="connsiteX2" fmla="*/ 6941 w 56209"/>
                <a:gd name="connsiteY2" fmla="*/ 47871 h 57042"/>
                <a:gd name="connsiteX3" fmla="*/ 42157 w 56209"/>
                <a:gd name="connsiteY3" fmla="*/ 53284 h 57042"/>
                <a:gd name="connsiteX4" fmla="*/ 52993 w 56209"/>
                <a:gd name="connsiteY4" fmla="*/ 14040 h 57042"/>
                <a:gd name="connsiteX5" fmla="*/ 13714 w 56209"/>
                <a:gd name="connsiteY5" fmla="*/ 3214 h 57042"/>
                <a:gd name="connsiteX6" fmla="*/ 1524 w 56209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09" h="57042">
                  <a:moveTo>
                    <a:pt x="1524" y="37045"/>
                  </a:moveTo>
                  <a:cubicBezTo>
                    <a:pt x="1524" y="39752"/>
                    <a:pt x="1524" y="41105"/>
                    <a:pt x="2878" y="43812"/>
                  </a:cubicBezTo>
                  <a:cubicBezTo>
                    <a:pt x="4233" y="46518"/>
                    <a:pt x="5587" y="47871"/>
                    <a:pt x="6941" y="47871"/>
                  </a:cubicBezTo>
                  <a:cubicBezTo>
                    <a:pt x="16423" y="57344"/>
                    <a:pt x="29967" y="60050"/>
                    <a:pt x="42157" y="53284"/>
                  </a:cubicBezTo>
                  <a:cubicBezTo>
                    <a:pt x="55701" y="45164"/>
                    <a:pt x="59765" y="27572"/>
                    <a:pt x="52993" y="14040"/>
                  </a:cubicBezTo>
                  <a:cubicBezTo>
                    <a:pt x="44866" y="508"/>
                    <a:pt x="27258" y="-3552"/>
                    <a:pt x="13714" y="3214"/>
                  </a:cubicBezTo>
                  <a:cubicBezTo>
                    <a:pt x="1524" y="11333"/>
                    <a:pt x="-2539" y="24866"/>
                    <a:pt x="152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25047458-9909-2045-928E-5D2148ED9BEA}"/>
                </a:ext>
              </a:extLst>
            </p:cNvPr>
            <p:cNvSpPr/>
            <p:nvPr/>
          </p:nvSpPr>
          <p:spPr>
            <a:xfrm>
              <a:off x="14953455" y="12519469"/>
              <a:ext cx="56246" cy="57643"/>
            </a:xfrm>
            <a:custGeom>
              <a:avLst/>
              <a:gdLst>
                <a:gd name="connsiteX0" fmla="*/ 2314 w 56246"/>
                <a:gd name="connsiteY0" fmla="*/ 15938 h 57643"/>
                <a:gd name="connsiteX1" fmla="*/ 960 w 56246"/>
                <a:gd name="connsiteY1" fmla="*/ 22704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7 w 56246"/>
                <a:gd name="connsiteY5" fmla="*/ 9172 h 57643"/>
                <a:gd name="connsiteX6" fmla="*/ 2314 w 56246"/>
                <a:gd name="connsiteY6" fmla="*/ 15938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5938"/>
                  </a:moveTo>
                  <a:cubicBezTo>
                    <a:pt x="960" y="18645"/>
                    <a:pt x="-395" y="21351"/>
                    <a:pt x="960" y="22704"/>
                  </a:cubicBezTo>
                  <a:cubicBezTo>
                    <a:pt x="-1749" y="34884"/>
                    <a:pt x="960" y="47062"/>
                    <a:pt x="13150" y="53829"/>
                  </a:cubicBezTo>
                  <a:cubicBezTo>
                    <a:pt x="26694" y="61949"/>
                    <a:pt x="44302" y="56535"/>
                    <a:pt x="52429" y="43003"/>
                  </a:cubicBezTo>
                  <a:cubicBezTo>
                    <a:pt x="60555" y="29470"/>
                    <a:pt x="55137" y="11878"/>
                    <a:pt x="41593" y="3759"/>
                  </a:cubicBezTo>
                  <a:cubicBezTo>
                    <a:pt x="29403" y="-3008"/>
                    <a:pt x="15859" y="-301"/>
                    <a:pt x="6377" y="9172"/>
                  </a:cubicBezTo>
                  <a:cubicBezTo>
                    <a:pt x="5023" y="13231"/>
                    <a:pt x="3669" y="14585"/>
                    <a:pt x="2314" y="159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4C0F087-8247-EF42-9E55-B8E058D1AB10}"/>
                </a:ext>
              </a:extLst>
            </p:cNvPr>
            <p:cNvSpPr/>
            <p:nvPr/>
          </p:nvSpPr>
          <p:spPr>
            <a:xfrm>
              <a:off x="14119119" y="8265422"/>
              <a:ext cx="55645" cy="57042"/>
            </a:xfrm>
            <a:custGeom>
              <a:avLst/>
              <a:gdLst>
                <a:gd name="connsiteX0" fmla="*/ 960 w 55645"/>
                <a:gd name="connsiteY0" fmla="*/ 37045 h 57042"/>
                <a:gd name="connsiteX1" fmla="*/ 2314 w 55645"/>
                <a:gd name="connsiteY1" fmla="*/ 43812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7045"/>
                  </a:moveTo>
                  <a:cubicBezTo>
                    <a:pt x="960" y="39752"/>
                    <a:pt x="960" y="41105"/>
                    <a:pt x="2314" y="43812"/>
                  </a:cubicBezTo>
                  <a:cubicBezTo>
                    <a:pt x="3669" y="46518"/>
                    <a:pt x="5023" y="47871"/>
                    <a:pt x="6378" y="47871"/>
                  </a:cubicBezTo>
                  <a:cubicBezTo>
                    <a:pt x="15859" y="57344"/>
                    <a:pt x="29403" y="60050"/>
                    <a:pt x="41593" y="53284"/>
                  </a:cubicBezTo>
                  <a:cubicBezTo>
                    <a:pt x="55137" y="45164"/>
                    <a:pt x="59201" y="27572"/>
                    <a:pt x="52429" y="14040"/>
                  </a:cubicBezTo>
                  <a:cubicBezTo>
                    <a:pt x="44302" y="508"/>
                    <a:pt x="26695" y="-3552"/>
                    <a:pt x="13150" y="3214"/>
                  </a:cubicBezTo>
                  <a:cubicBezTo>
                    <a:pt x="960" y="12687"/>
                    <a:pt x="-1749" y="24866"/>
                    <a:pt x="960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BD5AF5E-44C7-B44A-9C9B-A19841F12E44}"/>
                </a:ext>
              </a:extLst>
            </p:cNvPr>
            <p:cNvSpPr/>
            <p:nvPr/>
          </p:nvSpPr>
          <p:spPr>
            <a:xfrm>
              <a:off x="14119119" y="12554654"/>
              <a:ext cx="56247" cy="57241"/>
            </a:xfrm>
            <a:custGeom>
              <a:avLst/>
              <a:gdLst>
                <a:gd name="connsiteX0" fmla="*/ 52429 w 56247"/>
                <a:gd name="connsiteY0" fmla="*/ 43002 h 57241"/>
                <a:gd name="connsiteX1" fmla="*/ 41593 w 56247"/>
                <a:gd name="connsiteY1" fmla="*/ 3759 h 57241"/>
                <a:gd name="connsiteX2" fmla="*/ 6378 w 56247"/>
                <a:gd name="connsiteY2" fmla="*/ 9171 h 57241"/>
                <a:gd name="connsiteX3" fmla="*/ 2314 w 56247"/>
                <a:gd name="connsiteY3" fmla="*/ 13231 h 57241"/>
                <a:gd name="connsiteX4" fmla="*/ 960 w 56247"/>
                <a:gd name="connsiteY4" fmla="*/ 19998 h 57241"/>
                <a:gd name="connsiteX5" fmla="*/ 13150 w 56247"/>
                <a:gd name="connsiteY5" fmla="*/ 52475 h 57241"/>
                <a:gd name="connsiteX6" fmla="*/ 52429 w 56247"/>
                <a:gd name="connsiteY6" fmla="*/ 43002 h 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7" h="57241">
                  <a:moveTo>
                    <a:pt x="52429" y="43002"/>
                  </a:moveTo>
                  <a:cubicBezTo>
                    <a:pt x="60556" y="29470"/>
                    <a:pt x="55137" y="11878"/>
                    <a:pt x="41593" y="3759"/>
                  </a:cubicBezTo>
                  <a:cubicBezTo>
                    <a:pt x="29403" y="-3008"/>
                    <a:pt x="15859" y="-301"/>
                    <a:pt x="6378" y="9171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7"/>
                    <a:pt x="-394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6695" y="61948"/>
                    <a:pt x="44302" y="56534"/>
                    <a:pt x="52429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3E28C1D4-9312-1E46-A241-1910BBB65D5E}"/>
                </a:ext>
              </a:extLst>
            </p:cNvPr>
            <p:cNvSpPr/>
            <p:nvPr/>
          </p:nvSpPr>
          <p:spPr>
            <a:xfrm>
              <a:off x="14264044" y="8203173"/>
              <a:ext cx="55645" cy="55689"/>
            </a:xfrm>
            <a:custGeom>
              <a:avLst/>
              <a:gdLst>
                <a:gd name="connsiteX0" fmla="*/ 52429 w 55645"/>
                <a:gd name="connsiteY0" fmla="*/ 14040 h 55689"/>
                <a:gd name="connsiteX1" fmla="*/ 13150 w 55645"/>
                <a:gd name="connsiteY1" fmla="*/ 3214 h 55689"/>
                <a:gd name="connsiteX2" fmla="*/ 960 w 55645"/>
                <a:gd name="connsiteY2" fmla="*/ 35692 h 55689"/>
                <a:gd name="connsiteX3" fmla="*/ 2314 w 55645"/>
                <a:gd name="connsiteY3" fmla="*/ 42458 h 55689"/>
                <a:gd name="connsiteX4" fmla="*/ 6378 w 55645"/>
                <a:gd name="connsiteY4" fmla="*/ 46518 h 55689"/>
                <a:gd name="connsiteX5" fmla="*/ 41593 w 55645"/>
                <a:gd name="connsiteY5" fmla="*/ 51931 h 55689"/>
                <a:gd name="connsiteX6" fmla="*/ 52429 w 55645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2314" y="42458"/>
                  </a:cubicBezTo>
                  <a:cubicBezTo>
                    <a:pt x="3669" y="45165"/>
                    <a:pt x="5023" y="46518"/>
                    <a:pt x="6378" y="46518"/>
                  </a:cubicBezTo>
                  <a:cubicBezTo>
                    <a:pt x="15859" y="55991"/>
                    <a:pt x="29403" y="58697"/>
                    <a:pt x="41593" y="51931"/>
                  </a:cubicBezTo>
                  <a:cubicBezTo>
                    <a:pt x="55138" y="45165"/>
                    <a:pt x="59201" y="27572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71F6AB1B-2F6D-1943-B9CE-230DA34C259C}"/>
                </a:ext>
              </a:extLst>
            </p:cNvPr>
            <p:cNvSpPr/>
            <p:nvPr/>
          </p:nvSpPr>
          <p:spPr>
            <a:xfrm>
              <a:off x="14264044" y="12619610"/>
              <a:ext cx="56246" cy="56641"/>
            </a:xfrm>
            <a:custGeom>
              <a:avLst/>
              <a:gdLst>
                <a:gd name="connsiteX0" fmla="*/ 52429 w 56246"/>
                <a:gd name="connsiteY0" fmla="*/ 43003 h 56641"/>
                <a:gd name="connsiteX1" fmla="*/ 41593 w 56246"/>
                <a:gd name="connsiteY1" fmla="*/ 3759 h 56641"/>
                <a:gd name="connsiteX2" fmla="*/ 6378 w 56246"/>
                <a:gd name="connsiteY2" fmla="*/ 9172 h 56641"/>
                <a:gd name="connsiteX3" fmla="*/ 2314 w 56246"/>
                <a:gd name="connsiteY3" fmla="*/ 13231 h 56641"/>
                <a:gd name="connsiteX4" fmla="*/ 960 w 56246"/>
                <a:gd name="connsiteY4" fmla="*/ 19998 h 56641"/>
                <a:gd name="connsiteX5" fmla="*/ 13150 w 56246"/>
                <a:gd name="connsiteY5" fmla="*/ 52475 h 56641"/>
                <a:gd name="connsiteX6" fmla="*/ 52429 w 56246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641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8"/>
                    <a:pt x="-395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6694" y="60595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64D90667-9003-E342-A953-6661B39EFDE5}"/>
                </a:ext>
              </a:extLst>
            </p:cNvPr>
            <p:cNvSpPr/>
            <p:nvPr/>
          </p:nvSpPr>
          <p:spPr>
            <a:xfrm>
              <a:off x="14860156" y="8188287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2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2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6" y="57344"/>
                    <a:pt x="30600" y="60051"/>
                    <a:pt x="42790" y="53284"/>
                  </a:cubicBezTo>
                  <a:cubicBezTo>
                    <a:pt x="56334" y="45165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1334"/>
                    <a:pt x="-1907" y="23513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FF395C37-9442-7746-87F8-037275ECA09C}"/>
                </a:ext>
              </a:extLst>
            </p:cNvPr>
            <p:cNvSpPr/>
            <p:nvPr/>
          </p:nvSpPr>
          <p:spPr>
            <a:xfrm>
              <a:off x="14859998" y="12633142"/>
              <a:ext cx="56246" cy="57643"/>
            </a:xfrm>
            <a:custGeom>
              <a:avLst/>
              <a:gdLst>
                <a:gd name="connsiteX0" fmla="*/ 3669 w 56246"/>
                <a:gd name="connsiteY0" fmla="*/ 14584 h 57643"/>
                <a:gd name="connsiteX1" fmla="*/ 960 w 56246"/>
                <a:gd name="connsiteY1" fmla="*/ 21350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8 w 56246"/>
                <a:gd name="connsiteY5" fmla="*/ 9172 h 57643"/>
                <a:gd name="connsiteX6" fmla="*/ 3669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4"/>
                  </a:moveTo>
                  <a:cubicBezTo>
                    <a:pt x="2314" y="17291"/>
                    <a:pt x="960" y="19998"/>
                    <a:pt x="960" y="21350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6378" y="10525"/>
                    <a:pt x="5023" y="11878"/>
                    <a:pt x="3669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C59ACFD-85DA-0A4D-BE02-6EF3C43C7593}"/>
                </a:ext>
              </a:extLst>
            </p:cNvPr>
            <p:cNvSpPr/>
            <p:nvPr/>
          </p:nvSpPr>
          <p:spPr>
            <a:xfrm>
              <a:off x="14419805" y="8139570"/>
              <a:ext cx="56292" cy="57042"/>
            </a:xfrm>
            <a:custGeom>
              <a:avLst/>
              <a:gdLst>
                <a:gd name="connsiteX0" fmla="*/ 52429 w 56292"/>
                <a:gd name="connsiteY0" fmla="*/ 14040 h 57042"/>
                <a:gd name="connsiteX1" fmla="*/ 13150 w 56292"/>
                <a:gd name="connsiteY1" fmla="*/ 3214 h 57042"/>
                <a:gd name="connsiteX2" fmla="*/ 960 w 56292"/>
                <a:gd name="connsiteY2" fmla="*/ 35692 h 57042"/>
                <a:gd name="connsiteX3" fmla="*/ 3669 w 56292"/>
                <a:gd name="connsiteY3" fmla="*/ 42458 h 57042"/>
                <a:gd name="connsiteX4" fmla="*/ 7732 w 56292"/>
                <a:gd name="connsiteY4" fmla="*/ 47871 h 57042"/>
                <a:gd name="connsiteX5" fmla="*/ 42948 w 56292"/>
                <a:gd name="connsiteY5" fmla="*/ 53284 h 57042"/>
                <a:gd name="connsiteX6" fmla="*/ 52429 w 56292"/>
                <a:gd name="connsiteY6" fmla="*/ 14040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92" h="57042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3513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7871"/>
                  </a:cubicBezTo>
                  <a:cubicBezTo>
                    <a:pt x="17213" y="57344"/>
                    <a:pt x="30758" y="60050"/>
                    <a:pt x="42948" y="53284"/>
                  </a:cubicBezTo>
                  <a:cubicBezTo>
                    <a:pt x="55138" y="45165"/>
                    <a:pt x="60555" y="27573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7CCB0C4-2BA7-5C4F-956B-FC223112D344}"/>
                </a:ext>
              </a:extLst>
            </p:cNvPr>
            <p:cNvSpPr/>
            <p:nvPr/>
          </p:nvSpPr>
          <p:spPr>
            <a:xfrm>
              <a:off x="14419805" y="12683212"/>
              <a:ext cx="56246" cy="57643"/>
            </a:xfrm>
            <a:custGeom>
              <a:avLst/>
              <a:gdLst>
                <a:gd name="connsiteX0" fmla="*/ 7732 w 56246"/>
                <a:gd name="connsiteY0" fmla="*/ 9171 h 57643"/>
                <a:gd name="connsiteX1" fmla="*/ 3669 w 56246"/>
                <a:gd name="connsiteY1" fmla="*/ 14584 h 57643"/>
                <a:gd name="connsiteX2" fmla="*/ 960 w 56246"/>
                <a:gd name="connsiteY2" fmla="*/ 21351 h 57643"/>
                <a:gd name="connsiteX3" fmla="*/ 13150 w 56246"/>
                <a:gd name="connsiteY3" fmla="*/ 53829 h 57643"/>
                <a:gd name="connsiteX4" fmla="*/ 52429 w 56246"/>
                <a:gd name="connsiteY4" fmla="*/ 43002 h 57643"/>
                <a:gd name="connsiteX5" fmla="*/ 41593 w 56246"/>
                <a:gd name="connsiteY5" fmla="*/ 3759 h 57643"/>
                <a:gd name="connsiteX6" fmla="*/ 7732 w 56246"/>
                <a:gd name="connsiteY6" fmla="*/ 9171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7732" y="9171"/>
                  </a:moveTo>
                  <a:cubicBezTo>
                    <a:pt x="6378" y="10525"/>
                    <a:pt x="5023" y="11878"/>
                    <a:pt x="3669" y="14584"/>
                  </a:cubicBezTo>
                  <a:cubicBezTo>
                    <a:pt x="2314" y="17291"/>
                    <a:pt x="960" y="19998"/>
                    <a:pt x="960" y="21351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4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7732" y="917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87F4FD11-E0A8-E542-A48A-BBF3597F20A6}"/>
                </a:ext>
              </a:extLst>
            </p:cNvPr>
            <p:cNvSpPr/>
            <p:nvPr/>
          </p:nvSpPr>
          <p:spPr>
            <a:xfrm>
              <a:off x="14726699" y="8113859"/>
              <a:ext cx="56209" cy="57042"/>
            </a:xfrm>
            <a:custGeom>
              <a:avLst/>
              <a:gdLst>
                <a:gd name="connsiteX0" fmla="*/ 1524 w 56209"/>
                <a:gd name="connsiteY0" fmla="*/ 37045 h 57042"/>
                <a:gd name="connsiteX1" fmla="*/ 2878 w 56209"/>
                <a:gd name="connsiteY1" fmla="*/ 43812 h 57042"/>
                <a:gd name="connsiteX2" fmla="*/ 6942 w 56209"/>
                <a:gd name="connsiteY2" fmla="*/ 47871 h 57042"/>
                <a:gd name="connsiteX3" fmla="*/ 42157 w 56209"/>
                <a:gd name="connsiteY3" fmla="*/ 53284 h 57042"/>
                <a:gd name="connsiteX4" fmla="*/ 52992 w 56209"/>
                <a:gd name="connsiteY4" fmla="*/ 14040 h 57042"/>
                <a:gd name="connsiteX5" fmla="*/ 13714 w 56209"/>
                <a:gd name="connsiteY5" fmla="*/ 3214 h 57042"/>
                <a:gd name="connsiteX6" fmla="*/ 1524 w 56209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09" h="57042">
                  <a:moveTo>
                    <a:pt x="1524" y="37045"/>
                  </a:moveTo>
                  <a:cubicBezTo>
                    <a:pt x="1524" y="39752"/>
                    <a:pt x="1524" y="41105"/>
                    <a:pt x="2878" y="43812"/>
                  </a:cubicBezTo>
                  <a:cubicBezTo>
                    <a:pt x="4232" y="46518"/>
                    <a:pt x="5587" y="47871"/>
                    <a:pt x="6942" y="47871"/>
                  </a:cubicBezTo>
                  <a:cubicBezTo>
                    <a:pt x="16422" y="57344"/>
                    <a:pt x="29967" y="60051"/>
                    <a:pt x="42157" y="53284"/>
                  </a:cubicBezTo>
                  <a:cubicBezTo>
                    <a:pt x="55702" y="45165"/>
                    <a:pt x="59765" y="27572"/>
                    <a:pt x="52992" y="14040"/>
                  </a:cubicBezTo>
                  <a:cubicBezTo>
                    <a:pt x="44866" y="508"/>
                    <a:pt x="27258" y="-3552"/>
                    <a:pt x="13714" y="3214"/>
                  </a:cubicBezTo>
                  <a:cubicBezTo>
                    <a:pt x="1524" y="11334"/>
                    <a:pt x="-2540" y="24866"/>
                    <a:pt x="152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9A45B6A3-30B3-6C40-A327-45BDB901921C}"/>
                </a:ext>
              </a:extLst>
            </p:cNvPr>
            <p:cNvSpPr/>
            <p:nvPr/>
          </p:nvSpPr>
          <p:spPr>
            <a:xfrm>
              <a:off x="14727263" y="12706217"/>
              <a:ext cx="56246" cy="57643"/>
            </a:xfrm>
            <a:custGeom>
              <a:avLst/>
              <a:gdLst>
                <a:gd name="connsiteX0" fmla="*/ 2314 w 56246"/>
                <a:gd name="connsiteY0" fmla="*/ 14585 h 57643"/>
                <a:gd name="connsiteX1" fmla="*/ 960 w 56246"/>
                <a:gd name="connsiteY1" fmla="*/ 21351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2314 w 56246"/>
                <a:gd name="connsiteY6" fmla="*/ 14585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4585"/>
                  </a:moveTo>
                  <a:cubicBezTo>
                    <a:pt x="960" y="17291"/>
                    <a:pt x="-395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8" y="-302"/>
                    <a:pt x="6378" y="9171"/>
                  </a:cubicBezTo>
                  <a:cubicBezTo>
                    <a:pt x="5023" y="11878"/>
                    <a:pt x="3669" y="13231"/>
                    <a:pt x="2314" y="1458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A06D0C45-107C-F84B-947F-711087E2E733}"/>
                </a:ext>
              </a:extLst>
            </p:cNvPr>
            <p:cNvSpPr/>
            <p:nvPr/>
          </p:nvSpPr>
          <p:spPr>
            <a:xfrm>
              <a:off x="14575566" y="8108446"/>
              <a:ext cx="55645" cy="57042"/>
            </a:xfrm>
            <a:custGeom>
              <a:avLst/>
              <a:gdLst>
                <a:gd name="connsiteX0" fmla="*/ 960 w 55645"/>
                <a:gd name="connsiteY0" fmla="*/ 37045 h 57042"/>
                <a:gd name="connsiteX1" fmla="*/ 2314 w 55645"/>
                <a:gd name="connsiteY1" fmla="*/ 43812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7045"/>
                  </a:moveTo>
                  <a:cubicBezTo>
                    <a:pt x="960" y="39752"/>
                    <a:pt x="960" y="41105"/>
                    <a:pt x="2314" y="43812"/>
                  </a:cubicBezTo>
                  <a:cubicBezTo>
                    <a:pt x="3669" y="46518"/>
                    <a:pt x="5023" y="47871"/>
                    <a:pt x="6378" y="47871"/>
                  </a:cubicBezTo>
                  <a:cubicBezTo>
                    <a:pt x="15859" y="57344"/>
                    <a:pt x="29403" y="60050"/>
                    <a:pt x="41593" y="53284"/>
                  </a:cubicBezTo>
                  <a:cubicBezTo>
                    <a:pt x="55138" y="45165"/>
                    <a:pt x="59201" y="27572"/>
                    <a:pt x="52429" y="14040"/>
                  </a:cubicBez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12687"/>
                    <a:pt x="-1749" y="24866"/>
                    <a:pt x="960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13F2FFAB-87CF-5F4D-A462-912D58804F79}"/>
                </a:ext>
              </a:extLst>
            </p:cNvPr>
            <p:cNvSpPr/>
            <p:nvPr/>
          </p:nvSpPr>
          <p:spPr>
            <a:xfrm>
              <a:off x="14575566" y="12711630"/>
              <a:ext cx="56246" cy="56881"/>
            </a:xfrm>
            <a:custGeom>
              <a:avLst/>
              <a:gdLst>
                <a:gd name="connsiteX0" fmla="*/ 52429 w 56246"/>
                <a:gd name="connsiteY0" fmla="*/ 43003 h 56881"/>
                <a:gd name="connsiteX1" fmla="*/ 41593 w 56246"/>
                <a:gd name="connsiteY1" fmla="*/ 3759 h 56881"/>
                <a:gd name="connsiteX2" fmla="*/ 6378 w 56246"/>
                <a:gd name="connsiteY2" fmla="*/ 9172 h 56881"/>
                <a:gd name="connsiteX3" fmla="*/ 2314 w 56246"/>
                <a:gd name="connsiteY3" fmla="*/ 13231 h 56881"/>
                <a:gd name="connsiteX4" fmla="*/ 960 w 56246"/>
                <a:gd name="connsiteY4" fmla="*/ 19998 h 56881"/>
                <a:gd name="connsiteX5" fmla="*/ 13150 w 56246"/>
                <a:gd name="connsiteY5" fmla="*/ 51122 h 56881"/>
                <a:gd name="connsiteX6" fmla="*/ 52429 w 56246"/>
                <a:gd name="connsiteY6" fmla="*/ 43003 h 56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881">
                  <a:moveTo>
                    <a:pt x="52429" y="43003"/>
                  </a:move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3231"/>
                  </a:cubicBezTo>
                  <a:cubicBezTo>
                    <a:pt x="960" y="15938"/>
                    <a:pt x="-395" y="18645"/>
                    <a:pt x="960" y="19998"/>
                  </a:cubicBezTo>
                  <a:cubicBezTo>
                    <a:pt x="-1749" y="32177"/>
                    <a:pt x="960" y="44356"/>
                    <a:pt x="13150" y="51122"/>
                  </a:cubicBezTo>
                  <a:cubicBezTo>
                    <a:pt x="26694" y="61948"/>
                    <a:pt x="44302" y="56535"/>
                    <a:pt x="52429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114A1DA-3913-3640-B5D8-D0A2BFA851E0}"/>
                </a:ext>
              </a:extLst>
            </p:cNvPr>
            <p:cNvSpPr/>
            <p:nvPr/>
          </p:nvSpPr>
          <p:spPr>
            <a:xfrm>
              <a:off x="10637809" y="6743522"/>
              <a:ext cx="1478433" cy="1338366"/>
            </a:xfrm>
            <a:custGeom>
              <a:avLst/>
              <a:gdLst>
                <a:gd name="connsiteX0" fmla="*/ 400915 w 1478433"/>
                <a:gd name="connsiteY0" fmla="*/ 400571 h 1338366"/>
                <a:gd name="connsiteX1" fmla="*/ 400915 w 1478433"/>
                <a:gd name="connsiteY1" fmla="*/ 400571 h 1338366"/>
                <a:gd name="connsiteX2" fmla="*/ 402269 w 1478433"/>
                <a:gd name="connsiteY2" fmla="*/ 401924 h 1338366"/>
                <a:gd name="connsiteX3" fmla="*/ 403624 w 1478433"/>
                <a:gd name="connsiteY3" fmla="*/ 401924 h 1338366"/>
                <a:gd name="connsiteX4" fmla="*/ 404978 w 1478433"/>
                <a:gd name="connsiteY4" fmla="*/ 403277 h 1338366"/>
                <a:gd name="connsiteX5" fmla="*/ 602727 w 1478433"/>
                <a:gd name="connsiteY5" fmla="*/ 518302 h 1338366"/>
                <a:gd name="connsiteX6" fmla="*/ 499789 w 1478433"/>
                <a:gd name="connsiteY6" fmla="*/ 784891 h 1338366"/>
                <a:gd name="connsiteX7" fmla="*/ 0 w 1478433"/>
                <a:gd name="connsiteY7" fmla="*/ 1063659 h 1338366"/>
                <a:gd name="connsiteX8" fmla="*/ 0 w 1478433"/>
                <a:gd name="connsiteY8" fmla="*/ 1134027 h 1338366"/>
                <a:gd name="connsiteX9" fmla="*/ 48760 w 1478433"/>
                <a:gd name="connsiteY9" fmla="*/ 1170565 h 1338366"/>
                <a:gd name="connsiteX10" fmla="*/ 54178 w 1478433"/>
                <a:gd name="connsiteY10" fmla="*/ 1322128 h 1338366"/>
                <a:gd name="connsiteX11" fmla="*/ 82621 w 1478433"/>
                <a:gd name="connsiteY11" fmla="*/ 1338367 h 1338366"/>
                <a:gd name="connsiteX12" fmla="*/ 539068 w 1478433"/>
                <a:gd name="connsiteY12" fmla="*/ 833608 h 1338366"/>
                <a:gd name="connsiteX13" fmla="*/ 816728 w 1478433"/>
                <a:gd name="connsiteY13" fmla="*/ 798424 h 1338366"/>
                <a:gd name="connsiteX14" fmla="*/ 883096 w 1478433"/>
                <a:gd name="connsiteY14" fmla="*/ 1020355 h 1338366"/>
                <a:gd name="connsiteX15" fmla="*/ 883096 w 1478433"/>
                <a:gd name="connsiteY15" fmla="*/ 1021708 h 1338366"/>
                <a:gd name="connsiteX16" fmla="*/ 883096 w 1478433"/>
                <a:gd name="connsiteY16" fmla="*/ 1023062 h 1338366"/>
                <a:gd name="connsiteX17" fmla="*/ 884450 w 1478433"/>
                <a:gd name="connsiteY17" fmla="*/ 1025768 h 1338366"/>
                <a:gd name="connsiteX18" fmla="*/ 884450 w 1478433"/>
                <a:gd name="connsiteY18" fmla="*/ 1027121 h 1338366"/>
                <a:gd name="connsiteX19" fmla="*/ 884450 w 1478433"/>
                <a:gd name="connsiteY19" fmla="*/ 1027121 h 1338366"/>
                <a:gd name="connsiteX20" fmla="*/ 885805 w 1478433"/>
                <a:gd name="connsiteY20" fmla="*/ 1029828 h 1338366"/>
                <a:gd name="connsiteX21" fmla="*/ 983325 w 1478433"/>
                <a:gd name="connsiteY21" fmla="*/ 1093430 h 1338366"/>
                <a:gd name="connsiteX22" fmla="*/ 983325 w 1478433"/>
                <a:gd name="connsiteY22" fmla="*/ 1056893 h 1338366"/>
                <a:gd name="connsiteX23" fmla="*/ 952173 w 1478433"/>
                <a:gd name="connsiteY23" fmla="*/ 1029828 h 1338366"/>
                <a:gd name="connsiteX24" fmla="*/ 1030730 w 1478433"/>
                <a:gd name="connsiteY24" fmla="*/ 945927 h 1338366"/>
                <a:gd name="connsiteX25" fmla="*/ 1212225 w 1478433"/>
                <a:gd name="connsiteY25" fmla="*/ 967579 h 1338366"/>
                <a:gd name="connsiteX26" fmla="*/ 1224415 w 1478433"/>
                <a:gd name="connsiteY26" fmla="*/ 958106 h 1338366"/>
                <a:gd name="connsiteX27" fmla="*/ 1216289 w 1478433"/>
                <a:gd name="connsiteY27" fmla="*/ 943221 h 1338366"/>
                <a:gd name="connsiteX28" fmla="*/ 1136377 w 1478433"/>
                <a:gd name="connsiteY28" fmla="*/ 925628 h 1338366"/>
                <a:gd name="connsiteX29" fmla="*/ 1064591 w 1478433"/>
                <a:gd name="connsiteY29" fmla="*/ 910742 h 1338366"/>
                <a:gd name="connsiteX30" fmla="*/ 1147212 w 1478433"/>
                <a:gd name="connsiteY30" fmla="*/ 822782 h 1338366"/>
                <a:gd name="connsiteX31" fmla="*/ 1312454 w 1478433"/>
                <a:gd name="connsiteY31" fmla="*/ 843080 h 1338366"/>
                <a:gd name="connsiteX32" fmla="*/ 1328707 w 1478433"/>
                <a:gd name="connsiteY32" fmla="*/ 845787 h 1338366"/>
                <a:gd name="connsiteX33" fmla="*/ 1340897 w 1478433"/>
                <a:gd name="connsiteY33" fmla="*/ 834961 h 1338366"/>
                <a:gd name="connsiteX34" fmla="*/ 1332771 w 1478433"/>
                <a:gd name="connsiteY34" fmla="*/ 820075 h 1338366"/>
                <a:gd name="connsiteX35" fmla="*/ 1251504 w 1478433"/>
                <a:gd name="connsiteY35" fmla="*/ 805190 h 1338366"/>
                <a:gd name="connsiteX36" fmla="*/ 1177010 w 1478433"/>
                <a:gd name="connsiteY36" fmla="*/ 791657 h 1338366"/>
                <a:gd name="connsiteX37" fmla="*/ 1265049 w 1478433"/>
                <a:gd name="connsiteY37" fmla="*/ 696930 h 1338366"/>
                <a:gd name="connsiteX38" fmla="*/ 1265049 w 1478433"/>
                <a:gd name="connsiteY38" fmla="*/ 696930 h 1338366"/>
                <a:gd name="connsiteX39" fmla="*/ 1442480 w 1478433"/>
                <a:gd name="connsiteY39" fmla="*/ 683398 h 1338366"/>
                <a:gd name="connsiteX40" fmla="*/ 1437063 w 1478433"/>
                <a:gd name="connsiteY40" fmla="*/ 495297 h 1338366"/>
                <a:gd name="connsiteX41" fmla="*/ 1248795 w 1478433"/>
                <a:gd name="connsiteY41" fmla="*/ 500710 h 1338366"/>
                <a:gd name="connsiteX42" fmla="*/ 1246086 w 1478433"/>
                <a:gd name="connsiteY42" fmla="*/ 679338 h 1338366"/>
                <a:gd name="connsiteX43" fmla="*/ 1158048 w 1478433"/>
                <a:gd name="connsiteY43" fmla="*/ 772712 h 1338366"/>
                <a:gd name="connsiteX44" fmla="*/ 1143149 w 1478433"/>
                <a:gd name="connsiteY44" fmla="*/ 710463 h 1338366"/>
                <a:gd name="connsiteX45" fmla="*/ 1121478 w 1478433"/>
                <a:gd name="connsiteY45" fmla="*/ 622502 h 1338366"/>
                <a:gd name="connsiteX46" fmla="*/ 1106579 w 1478433"/>
                <a:gd name="connsiteY46" fmla="*/ 614383 h 1338366"/>
                <a:gd name="connsiteX47" fmla="*/ 1097098 w 1478433"/>
                <a:gd name="connsiteY47" fmla="*/ 629268 h 1338366"/>
                <a:gd name="connsiteX48" fmla="*/ 1130959 w 1478433"/>
                <a:gd name="connsiteY48" fmla="*/ 803836 h 1338366"/>
                <a:gd name="connsiteX49" fmla="*/ 1048338 w 1478433"/>
                <a:gd name="connsiteY49" fmla="*/ 891797 h 1338366"/>
                <a:gd name="connsiteX50" fmla="*/ 1032085 w 1478433"/>
                <a:gd name="connsiteY50" fmla="*/ 830901 h 1338366"/>
                <a:gd name="connsiteX51" fmla="*/ 1007705 w 1478433"/>
                <a:gd name="connsiteY51" fmla="*/ 745647 h 1338366"/>
                <a:gd name="connsiteX52" fmla="*/ 992806 w 1478433"/>
                <a:gd name="connsiteY52" fmla="*/ 737528 h 1338366"/>
                <a:gd name="connsiteX53" fmla="*/ 983325 w 1478433"/>
                <a:gd name="connsiteY53" fmla="*/ 752413 h 1338366"/>
                <a:gd name="connsiteX54" fmla="*/ 1017186 w 1478433"/>
                <a:gd name="connsiteY54" fmla="*/ 926982 h 1338366"/>
                <a:gd name="connsiteX55" fmla="*/ 941337 w 1478433"/>
                <a:gd name="connsiteY55" fmla="*/ 1006823 h 1338366"/>
                <a:gd name="connsiteX56" fmla="*/ 923729 w 1478433"/>
                <a:gd name="connsiteY56" fmla="*/ 909390 h 1338366"/>
                <a:gd name="connsiteX57" fmla="*/ 906121 w 1478433"/>
                <a:gd name="connsiteY57" fmla="*/ 811956 h 1338366"/>
                <a:gd name="connsiteX58" fmla="*/ 795057 w 1478433"/>
                <a:gd name="connsiteY58" fmla="*/ 733468 h 1338366"/>
                <a:gd name="connsiteX59" fmla="*/ 866843 w 1478433"/>
                <a:gd name="connsiteY59" fmla="*/ 660393 h 1338366"/>
                <a:gd name="connsiteX60" fmla="*/ 835691 w 1478433"/>
                <a:gd name="connsiteY60" fmla="*/ 549427 h 1338366"/>
                <a:gd name="connsiteX61" fmla="*/ 667740 w 1478433"/>
                <a:gd name="connsiteY61" fmla="*/ 569726 h 1338366"/>
                <a:gd name="connsiteX62" fmla="*/ 629815 w 1478433"/>
                <a:gd name="connsiteY62" fmla="*/ 451994 h 1338366"/>
                <a:gd name="connsiteX63" fmla="*/ 572929 w 1478433"/>
                <a:gd name="connsiteY63" fmla="*/ 414103 h 1338366"/>
                <a:gd name="connsiteX64" fmla="*/ 743588 w 1478433"/>
                <a:gd name="connsiteY64" fmla="*/ 265246 h 1338366"/>
                <a:gd name="connsiteX65" fmla="*/ 730044 w 1478433"/>
                <a:gd name="connsiteY65" fmla="*/ 243594 h 1338366"/>
                <a:gd name="connsiteX66" fmla="*/ 719209 w 1478433"/>
                <a:gd name="connsiteY66" fmla="*/ 250361 h 1338366"/>
                <a:gd name="connsiteX67" fmla="*/ 717854 w 1478433"/>
                <a:gd name="connsiteY67" fmla="*/ 251714 h 1338366"/>
                <a:gd name="connsiteX68" fmla="*/ 679930 w 1478433"/>
                <a:gd name="connsiteY68" fmla="*/ 277425 h 1338366"/>
                <a:gd name="connsiteX69" fmla="*/ 667740 w 1478433"/>
                <a:gd name="connsiteY69" fmla="*/ 286898 h 1338366"/>
                <a:gd name="connsiteX70" fmla="*/ 643360 w 1478433"/>
                <a:gd name="connsiteY70" fmla="*/ 307197 h 1338366"/>
                <a:gd name="connsiteX71" fmla="*/ 624398 w 1478433"/>
                <a:gd name="connsiteY71" fmla="*/ 323436 h 1338366"/>
                <a:gd name="connsiteX72" fmla="*/ 606790 w 1478433"/>
                <a:gd name="connsiteY72" fmla="*/ 339675 h 1338366"/>
                <a:gd name="connsiteX73" fmla="*/ 586473 w 1478433"/>
                <a:gd name="connsiteY73" fmla="*/ 361327 h 1338366"/>
                <a:gd name="connsiteX74" fmla="*/ 572929 w 1478433"/>
                <a:gd name="connsiteY74" fmla="*/ 376212 h 1338366"/>
                <a:gd name="connsiteX75" fmla="*/ 552612 w 1478433"/>
                <a:gd name="connsiteY75" fmla="*/ 400571 h 1338366"/>
                <a:gd name="connsiteX76" fmla="*/ 547194 w 1478433"/>
                <a:gd name="connsiteY76" fmla="*/ 407337 h 1338366"/>
                <a:gd name="connsiteX77" fmla="*/ 461865 w 1478433"/>
                <a:gd name="connsiteY77" fmla="*/ 378919 h 1338366"/>
                <a:gd name="connsiteX78" fmla="*/ 1305682 w 1478433"/>
                <a:gd name="connsiteY78" fmla="*/ 44668 h 1338366"/>
                <a:gd name="connsiteX79" fmla="*/ 1450607 w 1478433"/>
                <a:gd name="connsiteY79" fmla="*/ 93384 h 1338366"/>
                <a:gd name="connsiteX80" fmla="*/ 1460088 w 1478433"/>
                <a:gd name="connsiteY80" fmla="*/ 71732 h 1338366"/>
                <a:gd name="connsiteX81" fmla="*/ 1181073 w 1478433"/>
                <a:gd name="connsiteY81" fmla="*/ 1364 h 1338366"/>
                <a:gd name="connsiteX82" fmla="*/ 440194 w 1478433"/>
                <a:gd name="connsiteY82" fmla="*/ 365386 h 1338366"/>
                <a:gd name="connsiteX83" fmla="*/ 406333 w 1478433"/>
                <a:gd name="connsiteY83" fmla="*/ 292311 h 1338366"/>
                <a:gd name="connsiteX84" fmla="*/ 406333 w 1478433"/>
                <a:gd name="connsiteY84" fmla="*/ 269306 h 1338366"/>
                <a:gd name="connsiteX85" fmla="*/ 371117 w 1478433"/>
                <a:gd name="connsiteY85" fmla="*/ 267953 h 1338366"/>
                <a:gd name="connsiteX86" fmla="*/ 400915 w 1478433"/>
                <a:gd name="connsiteY86" fmla="*/ 400571 h 1338366"/>
                <a:gd name="connsiteX87" fmla="*/ 1270466 w 1478433"/>
                <a:gd name="connsiteY87" fmla="*/ 669866 h 1338366"/>
                <a:gd name="connsiteX88" fmla="*/ 1258276 w 1478433"/>
                <a:gd name="connsiteY88" fmla="*/ 654980 h 1338366"/>
                <a:gd name="connsiteX89" fmla="*/ 1265049 w 1478433"/>
                <a:gd name="connsiteY89" fmla="*/ 530482 h 1338366"/>
                <a:gd name="connsiteX90" fmla="*/ 1405911 w 1478433"/>
                <a:gd name="connsiteY90" fmla="*/ 525069 h 1338366"/>
                <a:gd name="connsiteX91" fmla="*/ 1411328 w 1478433"/>
                <a:gd name="connsiteY91" fmla="*/ 665806 h 1338366"/>
                <a:gd name="connsiteX92" fmla="*/ 1270466 w 1478433"/>
                <a:gd name="connsiteY92" fmla="*/ 669866 h 1338366"/>
                <a:gd name="connsiteX93" fmla="*/ 803184 w 1478433"/>
                <a:gd name="connsiteY93" fmla="*/ 590024 h 1338366"/>
                <a:gd name="connsiteX94" fmla="*/ 572929 w 1478433"/>
                <a:gd name="connsiteY94" fmla="*/ 767299 h 1338366"/>
                <a:gd name="connsiteX95" fmla="*/ 803184 w 1478433"/>
                <a:gd name="connsiteY95" fmla="*/ 590024 h 1338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78433" h="1338366">
                  <a:moveTo>
                    <a:pt x="400915" y="400571"/>
                  </a:moveTo>
                  <a:cubicBezTo>
                    <a:pt x="400915" y="400571"/>
                    <a:pt x="402269" y="400571"/>
                    <a:pt x="400915" y="400571"/>
                  </a:cubicBezTo>
                  <a:cubicBezTo>
                    <a:pt x="402269" y="401924"/>
                    <a:pt x="402269" y="401924"/>
                    <a:pt x="402269" y="401924"/>
                  </a:cubicBezTo>
                  <a:cubicBezTo>
                    <a:pt x="402269" y="401924"/>
                    <a:pt x="403624" y="401924"/>
                    <a:pt x="403624" y="401924"/>
                  </a:cubicBezTo>
                  <a:cubicBezTo>
                    <a:pt x="403624" y="401924"/>
                    <a:pt x="404978" y="403277"/>
                    <a:pt x="404978" y="403277"/>
                  </a:cubicBezTo>
                  <a:cubicBezTo>
                    <a:pt x="478118" y="443874"/>
                    <a:pt x="568866" y="416809"/>
                    <a:pt x="602727" y="518302"/>
                  </a:cubicBezTo>
                  <a:cubicBezTo>
                    <a:pt x="635233" y="619795"/>
                    <a:pt x="564802" y="715876"/>
                    <a:pt x="499789" y="784891"/>
                  </a:cubicBezTo>
                  <a:cubicBezTo>
                    <a:pt x="360281" y="925628"/>
                    <a:pt x="184204" y="1005469"/>
                    <a:pt x="0" y="1063659"/>
                  </a:cubicBezTo>
                  <a:lnTo>
                    <a:pt x="0" y="1134027"/>
                  </a:lnTo>
                  <a:cubicBezTo>
                    <a:pt x="17608" y="1142147"/>
                    <a:pt x="33861" y="1152973"/>
                    <a:pt x="48760" y="1170565"/>
                  </a:cubicBezTo>
                  <a:cubicBezTo>
                    <a:pt x="79912" y="1217929"/>
                    <a:pt x="83975" y="1277471"/>
                    <a:pt x="54178" y="1322128"/>
                  </a:cubicBezTo>
                  <a:lnTo>
                    <a:pt x="82621" y="1338367"/>
                  </a:lnTo>
                  <a:cubicBezTo>
                    <a:pt x="197748" y="1139441"/>
                    <a:pt x="334547" y="949987"/>
                    <a:pt x="539068" y="833608"/>
                  </a:cubicBezTo>
                  <a:cubicBezTo>
                    <a:pt x="620334" y="788951"/>
                    <a:pt x="728690" y="747001"/>
                    <a:pt x="816728" y="798424"/>
                  </a:cubicBezTo>
                  <a:cubicBezTo>
                    <a:pt x="910185" y="852553"/>
                    <a:pt x="865488" y="936454"/>
                    <a:pt x="883096" y="1020355"/>
                  </a:cubicBezTo>
                  <a:cubicBezTo>
                    <a:pt x="883096" y="1020355"/>
                    <a:pt x="883096" y="1020355"/>
                    <a:pt x="883096" y="1021708"/>
                  </a:cubicBezTo>
                  <a:cubicBezTo>
                    <a:pt x="883096" y="1021708"/>
                    <a:pt x="883096" y="1023062"/>
                    <a:pt x="883096" y="1023062"/>
                  </a:cubicBezTo>
                  <a:cubicBezTo>
                    <a:pt x="883096" y="1024415"/>
                    <a:pt x="883096" y="1024415"/>
                    <a:pt x="884450" y="1025768"/>
                  </a:cubicBezTo>
                  <a:cubicBezTo>
                    <a:pt x="884450" y="1025768"/>
                    <a:pt x="884450" y="1025768"/>
                    <a:pt x="884450" y="1027121"/>
                  </a:cubicBezTo>
                  <a:cubicBezTo>
                    <a:pt x="884450" y="1027121"/>
                    <a:pt x="884450" y="1027121"/>
                    <a:pt x="884450" y="1027121"/>
                  </a:cubicBezTo>
                  <a:cubicBezTo>
                    <a:pt x="884450" y="1028475"/>
                    <a:pt x="885805" y="1028475"/>
                    <a:pt x="885805" y="1029828"/>
                  </a:cubicBezTo>
                  <a:cubicBezTo>
                    <a:pt x="910185" y="1069072"/>
                    <a:pt x="945400" y="1082604"/>
                    <a:pt x="983325" y="1093430"/>
                  </a:cubicBezTo>
                  <a:lnTo>
                    <a:pt x="983325" y="1056893"/>
                  </a:lnTo>
                  <a:cubicBezTo>
                    <a:pt x="971135" y="1054186"/>
                    <a:pt x="964363" y="1047420"/>
                    <a:pt x="952173" y="1029828"/>
                  </a:cubicBezTo>
                  <a:cubicBezTo>
                    <a:pt x="977907" y="1001410"/>
                    <a:pt x="1004996" y="974345"/>
                    <a:pt x="1030730" y="945927"/>
                  </a:cubicBezTo>
                  <a:cubicBezTo>
                    <a:pt x="1091680" y="952693"/>
                    <a:pt x="1152630" y="960813"/>
                    <a:pt x="1212225" y="967579"/>
                  </a:cubicBezTo>
                  <a:cubicBezTo>
                    <a:pt x="1220352" y="968932"/>
                    <a:pt x="1223061" y="963519"/>
                    <a:pt x="1224415" y="958106"/>
                  </a:cubicBezTo>
                  <a:cubicBezTo>
                    <a:pt x="1225770" y="952693"/>
                    <a:pt x="1224415" y="944573"/>
                    <a:pt x="1216289" y="943221"/>
                  </a:cubicBezTo>
                  <a:cubicBezTo>
                    <a:pt x="1189200" y="937807"/>
                    <a:pt x="1163465" y="932394"/>
                    <a:pt x="1136377" y="925628"/>
                  </a:cubicBezTo>
                  <a:cubicBezTo>
                    <a:pt x="1117414" y="921569"/>
                    <a:pt x="1083553" y="920215"/>
                    <a:pt x="1064591" y="910742"/>
                  </a:cubicBezTo>
                  <a:cubicBezTo>
                    <a:pt x="1091680" y="880971"/>
                    <a:pt x="1120123" y="851200"/>
                    <a:pt x="1147212" y="822782"/>
                  </a:cubicBezTo>
                  <a:cubicBezTo>
                    <a:pt x="1202744" y="829548"/>
                    <a:pt x="1256922" y="836314"/>
                    <a:pt x="1312454" y="843080"/>
                  </a:cubicBezTo>
                  <a:cubicBezTo>
                    <a:pt x="1317872" y="844434"/>
                    <a:pt x="1323290" y="844434"/>
                    <a:pt x="1328707" y="845787"/>
                  </a:cubicBezTo>
                  <a:cubicBezTo>
                    <a:pt x="1336834" y="847140"/>
                    <a:pt x="1340897" y="841727"/>
                    <a:pt x="1340897" y="834961"/>
                  </a:cubicBezTo>
                  <a:cubicBezTo>
                    <a:pt x="1342252" y="829548"/>
                    <a:pt x="1340897" y="821429"/>
                    <a:pt x="1332771" y="820075"/>
                  </a:cubicBezTo>
                  <a:cubicBezTo>
                    <a:pt x="1305682" y="814663"/>
                    <a:pt x="1278593" y="810603"/>
                    <a:pt x="1251504" y="805190"/>
                  </a:cubicBezTo>
                  <a:cubicBezTo>
                    <a:pt x="1232542" y="802483"/>
                    <a:pt x="1197326" y="801130"/>
                    <a:pt x="1177010" y="791657"/>
                  </a:cubicBezTo>
                  <a:cubicBezTo>
                    <a:pt x="1206808" y="760533"/>
                    <a:pt x="1236605" y="728055"/>
                    <a:pt x="1265049" y="696930"/>
                  </a:cubicBezTo>
                  <a:lnTo>
                    <a:pt x="1265049" y="696930"/>
                  </a:lnTo>
                  <a:cubicBezTo>
                    <a:pt x="1319226" y="736174"/>
                    <a:pt x="1395075" y="734821"/>
                    <a:pt x="1442480" y="683398"/>
                  </a:cubicBezTo>
                  <a:cubicBezTo>
                    <a:pt x="1492595" y="630622"/>
                    <a:pt x="1489886" y="545367"/>
                    <a:pt x="1437063" y="495297"/>
                  </a:cubicBezTo>
                  <a:cubicBezTo>
                    <a:pt x="1384239" y="445227"/>
                    <a:pt x="1298910" y="447934"/>
                    <a:pt x="1248795" y="500710"/>
                  </a:cubicBezTo>
                  <a:cubicBezTo>
                    <a:pt x="1201390" y="552133"/>
                    <a:pt x="1204099" y="627915"/>
                    <a:pt x="1246086" y="679338"/>
                  </a:cubicBezTo>
                  <a:cubicBezTo>
                    <a:pt x="1216289" y="710463"/>
                    <a:pt x="1187845" y="741587"/>
                    <a:pt x="1158048" y="772712"/>
                  </a:cubicBezTo>
                  <a:cubicBezTo>
                    <a:pt x="1149921" y="755120"/>
                    <a:pt x="1147212" y="726702"/>
                    <a:pt x="1143149" y="710463"/>
                  </a:cubicBezTo>
                  <a:cubicBezTo>
                    <a:pt x="1135022" y="680691"/>
                    <a:pt x="1128250" y="652274"/>
                    <a:pt x="1121478" y="622502"/>
                  </a:cubicBezTo>
                  <a:cubicBezTo>
                    <a:pt x="1120123" y="614383"/>
                    <a:pt x="1113351" y="611676"/>
                    <a:pt x="1106579" y="614383"/>
                  </a:cubicBezTo>
                  <a:cubicBezTo>
                    <a:pt x="1099807" y="615736"/>
                    <a:pt x="1094389" y="621149"/>
                    <a:pt x="1097098" y="629268"/>
                  </a:cubicBezTo>
                  <a:cubicBezTo>
                    <a:pt x="1107933" y="687458"/>
                    <a:pt x="1120123" y="745647"/>
                    <a:pt x="1130959" y="803836"/>
                  </a:cubicBezTo>
                  <a:cubicBezTo>
                    <a:pt x="1103870" y="833608"/>
                    <a:pt x="1075427" y="863379"/>
                    <a:pt x="1048338" y="891797"/>
                  </a:cubicBezTo>
                  <a:cubicBezTo>
                    <a:pt x="1040211" y="874205"/>
                    <a:pt x="1036148" y="847140"/>
                    <a:pt x="1032085" y="830901"/>
                  </a:cubicBezTo>
                  <a:cubicBezTo>
                    <a:pt x="1023958" y="802483"/>
                    <a:pt x="1015831" y="774065"/>
                    <a:pt x="1007705" y="745647"/>
                  </a:cubicBezTo>
                  <a:cubicBezTo>
                    <a:pt x="1006350" y="737528"/>
                    <a:pt x="999578" y="734821"/>
                    <a:pt x="992806" y="737528"/>
                  </a:cubicBezTo>
                  <a:cubicBezTo>
                    <a:pt x="986034" y="738881"/>
                    <a:pt x="980616" y="744294"/>
                    <a:pt x="983325" y="752413"/>
                  </a:cubicBezTo>
                  <a:cubicBezTo>
                    <a:pt x="994160" y="810603"/>
                    <a:pt x="1004996" y="868792"/>
                    <a:pt x="1017186" y="926982"/>
                  </a:cubicBezTo>
                  <a:cubicBezTo>
                    <a:pt x="991451" y="954046"/>
                    <a:pt x="967071" y="979758"/>
                    <a:pt x="941337" y="1006823"/>
                  </a:cubicBezTo>
                  <a:cubicBezTo>
                    <a:pt x="916957" y="967579"/>
                    <a:pt x="923729" y="955400"/>
                    <a:pt x="923729" y="909390"/>
                  </a:cubicBezTo>
                  <a:cubicBezTo>
                    <a:pt x="923729" y="875558"/>
                    <a:pt x="923729" y="841727"/>
                    <a:pt x="906121" y="811956"/>
                  </a:cubicBezTo>
                  <a:cubicBezTo>
                    <a:pt x="879033" y="763239"/>
                    <a:pt x="839754" y="740234"/>
                    <a:pt x="795057" y="733468"/>
                  </a:cubicBezTo>
                  <a:cubicBezTo>
                    <a:pt x="826209" y="715876"/>
                    <a:pt x="853298" y="694224"/>
                    <a:pt x="866843" y="660393"/>
                  </a:cubicBezTo>
                  <a:cubicBezTo>
                    <a:pt x="881742" y="619795"/>
                    <a:pt x="864134" y="580552"/>
                    <a:pt x="835691" y="549427"/>
                  </a:cubicBezTo>
                  <a:cubicBezTo>
                    <a:pt x="776095" y="485825"/>
                    <a:pt x="713791" y="518302"/>
                    <a:pt x="667740" y="569726"/>
                  </a:cubicBezTo>
                  <a:cubicBezTo>
                    <a:pt x="671803" y="529128"/>
                    <a:pt x="660968" y="488531"/>
                    <a:pt x="629815" y="451994"/>
                  </a:cubicBezTo>
                  <a:cubicBezTo>
                    <a:pt x="614917" y="433048"/>
                    <a:pt x="594600" y="422222"/>
                    <a:pt x="572929" y="414103"/>
                  </a:cubicBezTo>
                  <a:cubicBezTo>
                    <a:pt x="624398" y="353207"/>
                    <a:pt x="681284" y="303137"/>
                    <a:pt x="743588" y="265246"/>
                  </a:cubicBezTo>
                  <a:lnTo>
                    <a:pt x="730044" y="243594"/>
                  </a:lnTo>
                  <a:cubicBezTo>
                    <a:pt x="725981" y="246301"/>
                    <a:pt x="723272" y="247654"/>
                    <a:pt x="719209" y="250361"/>
                  </a:cubicBezTo>
                  <a:cubicBezTo>
                    <a:pt x="719209" y="250361"/>
                    <a:pt x="717854" y="250361"/>
                    <a:pt x="717854" y="251714"/>
                  </a:cubicBezTo>
                  <a:cubicBezTo>
                    <a:pt x="705664" y="259833"/>
                    <a:pt x="692120" y="267953"/>
                    <a:pt x="679930" y="277425"/>
                  </a:cubicBezTo>
                  <a:cubicBezTo>
                    <a:pt x="675866" y="280132"/>
                    <a:pt x="671803" y="284192"/>
                    <a:pt x="667740" y="286898"/>
                  </a:cubicBezTo>
                  <a:cubicBezTo>
                    <a:pt x="659613" y="293664"/>
                    <a:pt x="651486" y="300431"/>
                    <a:pt x="643360" y="307197"/>
                  </a:cubicBezTo>
                  <a:cubicBezTo>
                    <a:pt x="636588" y="312610"/>
                    <a:pt x="631170" y="318023"/>
                    <a:pt x="624398" y="323436"/>
                  </a:cubicBezTo>
                  <a:cubicBezTo>
                    <a:pt x="618980" y="328848"/>
                    <a:pt x="612208" y="334262"/>
                    <a:pt x="606790" y="339675"/>
                  </a:cubicBezTo>
                  <a:cubicBezTo>
                    <a:pt x="600018" y="346441"/>
                    <a:pt x="593245" y="353207"/>
                    <a:pt x="586473" y="361327"/>
                  </a:cubicBezTo>
                  <a:cubicBezTo>
                    <a:pt x="582410" y="366739"/>
                    <a:pt x="576992" y="370799"/>
                    <a:pt x="572929" y="376212"/>
                  </a:cubicBezTo>
                  <a:cubicBezTo>
                    <a:pt x="566157" y="384331"/>
                    <a:pt x="559384" y="392451"/>
                    <a:pt x="552612" y="400571"/>
                  </a:cubicBezTo>
                  <a:cubicBezTo>
                    <a:pt x="551258" y="403277"/>
                    <a:pt x="548549" y="404630"/>
                    <a:pt x="547194" y="407337"/>
                  </a:cubicBezTo>
                  <a:cubicBezTo>
                    <a:pt x="517397" y="397864"/>
                    <a:pt x="486245" y="391098"/>
                    <a:pt x="461865" y="378919"/>
                  </a:cubicBezTo>
                  <a:cubicBezTo>
                    <a:pt x="660968" y="124509"/>
                    <a:pt x="980616" y="-32467"/>
                    <a:pt x="1305682" y="44668"/>
                  </a:cubicBezTo>
                  <a:cubicBezTo>
                    <a:pt x="1355796" y="56847"/>
                    <a:pt x="1404556" y="73086"/>
                    <a:pt x="1450607" y="93384"/>
                  </a:cubicBezTo>
                  <a:lnTo>
                    <a:pt x="1460088" y="71732"/>
                  </a:lnTo>
                  <a:cubicBezTo>
                    <a:pt x="1372049" y="33842"/>
                    <a:pt x="1279947" y="6777"/>
                    <a:pt x="1181073" y="1364"/>
                  </a:cubicBezTo>
                  <a:cubicBezTo>
                    <a:pt x="885805" y="-16228"/>
                    <a:pt x="618980" y="138042"/>
                    <a:pt x="440194" y="365386"/>
                  </a:cubicBezTo>
                  <a:cubicBezTo>
                    <a:pt x="421231" y="350500"/>
                    <a:pt x="409041" y="327496"/>
                    <a:pt x="406333" y="292311"/>
                  </a:cubicBezTo>
                  <a:cubicBezTo>
                    <a:pt x="406333" y="284192"/>
                    <a:pt x="406333" y="276072"/>
                    <a:pt x="406333" y="269306"/>
                  </a:cubicBezTo>
                  <a:lnTo>
                    <a:pt x="371117" y="267953"/>
                  </a:lnTo>
                  <a:cubicBezTo>
                    <a:pt x="364345" y="312610"/>
                    <a:pt x="362990" y="361327"/>
                    <a:pt x="400915" y="400571"/>
                  </a:cubicBezTo>
                  <a:close/>
                  <a:moveTo>
                    <a:pt x="1270466" y="669866"/>
                  </a:moveTo>
                  <a:cubicBezTo>
                    <a:pt x="1265049" y="664453"/>
                    <a:pt x="1260985" y="660393"/>
                    <a:pt x="1258276" y="654980"/>
                  </a:cubicBezTo>
                  <a:cubicBezTo>
                    <a:pt x="1232542" y="617089"/>
                    <a:pt x="1232542" y="565666"/>
                    <a:pt x="1265049" y="530482"/>
                  </a:cubicBezTo>
                  <a:cubicBezTo>
                    <a:pt x="1301619" y="491237"/>
                    <a:pt x="1365277" y="488531"/>
                    <a:pt x="1405911" y="525069"/>
                  </a:cubicBezTo>
                  <a:cubicBezTo>
                    <a:pt x="1445189" y="561606"/>
                    <a:pt x="1447898" y="626562"/>
                    <a:pt x="1411328" y="665806"/>
                  </a:cubicBezTo>
                  <a:cubicBezTo>
                    <a:pt x="1372049" y="705050"/>
                    <a:pt x="1311100" y="705050"/>
                    <a:pt x="1270466" y="669866"/>
                  </a:cubicBezTo>
                  <a:close/>
                  <a:moveTo>
                    <a:pt x="803184" y="590024"/>
                  </a:moveTo>
                  <a:cubicBezTo>
                    <a:pt x="880387" y="694224"/>
                    <a:pt x="669094" y="741587"/>
                    <a:pt x="572929" y="767299"/>
                  </a:cubicBezTo>
                  <a:cubicBezTo>
                    <a:pt x="621689" y="682045"/>
                    <a:pt x="721917" y="489885"/>
                    <a:pt x="803184" y="59002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4390E780-9727-4643-8A50-1609D3B4E318}"/>
                </a:ext>
              </a:extLst>
            </p:cNvPr>
            <p:cNvSpPr/>
            <p:nvPr/>
          </p:nvSpPr>
          <p:spPr>
            <a:xfrm>
              <a:off x="10637809" y="14047929"/>
              <a:ext cx="456457" cy="1089761"/>
            </a:xfrm>
            <a:custGeom>
              <a:avLst/>
              <a:gdLst>
                <a:gd name="connsiteX0" fmla="*/ 52823 w 456457"/>
                <a:gd name="connsiteY0" fmla="*/ 35587 h 1089761"/>
                <a:gd name="connsiteX1" fmla="*/ 52823 w 456457"/>
                <a:gd name="connsiteY1" fmla="*/ 35587 h 1089761"/>
                <a:gd name="connsiteX2" fmla="*/ 50114 w 456457"/>
                <a:gd name="connsiteY2" fmla="*/ 36940 h 1089761"/>
                <a:gd name="connsiteX3" fmla="*/ 50114 w 456457"/>
                <a:gd name="connsiteY3" fmla="*/ 38293 h 1089761"/>
                <a:gd name="connsiteX4" fmla="*/ 48760 w 456457"/>
                <a:gd name="connsiteY4" fmla="*/ 39646 h 1089761"/>
                <a:gd name="connsiteX5" fmla="*/ 0 w 456457"/>
                <a:gd name="connsiteY5" fmla="*/ 187149 h 1089761"/>
                <a:gd name="connsiteX6" fmla="*/ 0 w 456457"/>
                <a:gd name="connsiteY6" fmla="*/ 260225 h 1089761"/>
                <a:gd name="connsiteX7" fmla="*/ 2709 w 456457"/>
                <a:gd name="connsiteY7" fmla="*/ 258872 h 1089761"/>
                <a:gd name="connsiteX8" fmla="*/ 41988 w 456457"/>
                <a:gd name="connsiteY8" fmla="*/ 202035 h 1089761"/>
                <a:gd name="connsiteX9" fmla="*/ 190976 w 456457"/>
                <a:gd name="connsiteY9" fmla="*/ 373897 h 1089761"/>
                <a:gd name="connsiteX10" fmla="*/ 212647 w 456457"/>
                <a:gd name="connsiteY10" fmla="*/ 360365 h 1089761"/>
                <a:gd name="connsiteX11" fmla="*/ 205875 w 456457"/>
                <a:gd name="connsiteY11" fmla="*/ 349538 h 1089761"/>
                <a:gd name="connsiteX12" fmla="*/ 204521 w 456457"/>
                <a:gd name="connsiteY12" fmla="*/ 348185 h 1089761"/>
                <a:gd name="connsiteX13" fmla="*/ 178786 w 456457"/>
                <a:gd name="connsiteY13" fmla="*/ 310295 h 1089761"/>
                <a:gd name="connsiteX14" fmla="*/ 169305 w 456457"/>
                <a:gd name="connsiteY14" fmla="*/ 298115 h 1089761"/>
                <a:gd name="connsiteX15" fmla="*/ 148989 w 456457"/>
                <a:gd name="connsiteY15" fmla="*/ 273757 h 1089761"/>
                <a:gd name="connsiteX16" fmla="*/ 132735 w 456457"/>
                <a:gd name="connsiteY16" fmla="*/ 254811 h 1089761"/>
                <a:gd name="connsiteX17" fmla="*/ 116482 w 456457"/>
                <a:gd name="connsiteY17" fmla="*/ 237219 h 1089761"/>
                <a:gd name="connsiteX18" fmla="*/ 94811 w 456457"/>
                <a:gd name="connsiteY18" fmla="*/ 216921 h 1089761"/>
                <a:gd name="connsiteX19" fmla="*/ 79912 w 456457"/>
                <a:gd name="connsiteY19" fmla="*/ 203388 h 1089761"/>
                <a:gd name="connsiteX20" fmla="*/ 55532 w 456457"/>
                <a:gd name="connsiteY20" fmla="*/ 183090 h 1089761"/>
                <a:gd name="connsiteX21" fmla="*/ 48760 w 456457"/>
                <a:gd name="connsiteY21" fmla="*/ 177677 h 1089761"/>
                <a:gd name="connsiteX22" fmla="*/ 77203 w 456457"/>
                <a:gd name="connsiteY22" fmla="*/ 92422 h 1089761"/>
                <a:gd name="connsiteX23" fmla="*/ 411750 w 456457"/>
                <a:gd name="connsiteY23" fmla="*/ 935493 h 1089761"/>
                <a:gd name="connsiteX24" fmla="*/ 362990 w 456457"/>
                <a:gd name="connsiteY24" fmla="*/ 1080289 h 1089761"/>
                <a:gd name="connsiteX25" fmla="*/ 384661 w 456457"/>
                <a:gd name="connsiteY25" fmla="*/ 1089762 h 1089761"/>
                <a:gd name="connsiteX26" fmla="*/ 455092 w 456457"/>
                <a:gd name="connsiteY26" fmla="*/ 810994 h 1089761"/>
                <a:gd name="connsiteX27" fmla="*/ 90748 w 456457"/>
                <a:gd name="connsiteY27" fmla="*/ 70771 h 1089761"/>
                <a:gd name="connsiteX28" fmla="*/ 163887 w 456457"/>
                <a:gd name="connsiteY28" fmla="*/ 36940 h 1089761"/>
                <a:gd name="connsiteX29" fmla="*/ 186913 w 456457"/>
                <a:gd name="connsiteY29" fmla="*/ 36940 h 1089761"/>
                <a:gd name="connsiteX30" fmla="*/ 188267 w 456457"/>
                <a:gd name="connsiteY30" fmla="*/ 1756 h 1089761"/>
                <a:gd name="connsiteX31" fmla="*/ 52823 w 456457"/>
                <a:gd name="connsiteY31" fmla="*/ 35587 h 108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56457" h="1089761">
                  <a:moveTo>
                    <a:pt x="52823" y="35587"/>
                  </a:moveTo>
                  <a:cubicBezTo>
                    <a:pt x="51469" y="35587"/>
                    <a:pt x="51469" y="36940"/>
                    <a:pt x="52823" y="35587"/>
                  </a:cubicBezTo>
                  <a:cubicBezTo>
                    <a:pt x="51469" y="36940"/>
                    <a:pt x="50114" y="36940"/>
                    <a:pt x="50114" y="36940"/>
                  </a:cubicBezTo>
                  <a:cubicBezTo>
                    <a:pt x="50114" y="36940"/>
                    <a:pt x="50114" y="38293"/>
                    <a:pt x="50114" y="38293"/>
                  </a:cubicBezTo>
                  <a:cubicBezTo>
                    <a:pt x="50114" y="38293"/>
                    <a:pt x="48760" y="39646"/>
                    <a:pt x="48760" y="39646"/>
                  </a:cubicBezTo>
                  <a:cubicBezTo>
                    <a:pt x="21671" y="88363"/>
                    <a:pt x="24380" y="145199"/>
                    <a:pt x="0" y="187149"/>
                  </a:cubicBezTo>
                  <a:lnTo>
                    <a:pt x="0" y="260225"/>
                  </a:lnTo>
                  <a:cubicBezTo>
                    <a:pt x="1354" y="260225"/>
                    <a:pt x="1354" y="258872"/>
                    <a:pt x="2709" y="258872"/>
                  </a:cubicBezTo>
                  <a:cubicBezTo>
                    <a:pt x="21671" y="243986"/>
                    <a:pt x="32507" y="223687"/>
                    <a:pt x="41988" y="202035"/>
                  </a:cubicBezTo>
                  <a:cubicBezTo>
                    <a:pt x="102938" y="253458"/>
                    <a:pt x="153052" y="310295"/>
                    <a:pt x="190976" y="373897"/>
                  </a:cubicBezTo>
                  <a:lnTo>
                    <a:pt x="212647" y="360365"/>
                  </a:lnTo>
                  <a:cubicBezTo>
                    <a:pt x="209938" y="356304"/>
                    <a:pt x="208584" y="353599"/>
                    <a:pt x="205875" y="349538"/>
                  </a:cubicBezTo>
                  <a:cubicBezTo>
                    <a:pt x="205875" y="349538"/>
                    <a:pt x="205875" y="348185"/>
                    <a:pt x="204521" y="348185"/>
                  </a:cubicBezTo>
                  <a:cubicBezTo>
                    <a:pt x="196394" y="336006"/>
                    <a:pt x="188267" y="322473"/>
                    <a:pt x="178786" y="310295"/>
                  </a:cubicBezTo>
                  <a:cubicBezTo>
                    <a:pt x="176077" y="306235"/>
                    <a:pt x="172014" y="302175"/>
                    <a:pt x="169305" y="298115"/>
                  </a:cubicBezTo>
                  <a:cubicBezTo>
                    <a:pt x="162533" y="289996"/>
                    <a:pt x="155761" y="281876"/>
                    <a:pt x="148989" y="273757"/>
                  </a:cubicBezTo>
                  <a:cubicBezTo>
                    <a:pt x="143571" y="266991"/>
                    <a:pt x="138153" y="261578"/>
                    <a:pt x="132735" y="254811"/>
                  </a:cubicBezTo>
                  <a:cubicBezTo>
                    <a:pt x="127318" y="249399"/>
                    <a:pt x="121900" y="242633"/>
                    <a:pt x="116482" y="237219"/>
                  </a:cubicBezTo>
                  <a:cubicBezTo>
                    <a:pt x="109710" y="230453"/>
                    <a:pt x="102938" y="223687"/>
                    <a:pt x="94811" y="216921"/>
                  </a:cubicBezTo>
                  <a:cubicBezTo>
                    <a:pt x="89393" y="212861"/>
                    <a:pt x="85330" y="207448"/>
                    <a:pt x="79912" y="203388"/>
                  </a:cubicBezTo>
                  <a:cubicBezTo>
                    <a:pt x="71785" y="196622"/>
                    <a:pt x="63659" y="189856"/>
                    <a:pt x="55532" y="183090"/>
                  </a:cubicBezTo>
                  <a:cubicBezTo>
                    <a:pt x="52823" y="181737"/>
                    <a:pt x="51469" y="179030"/>
                    <a:pt x="48760" y="177677"/>
                  </a:cubicBezTo>
                  <a:cubicBezTo>
                    <a:pt x="58241" y="147906"/>
                    <a:pt x="65013" y="116781"/>
                    <a:pt x="77203" y="92422"/>
                  </a:cubicBezTo>
                  <a:cubicBezTo>
                    <a:pt x="331838" y="291349"/>
                    <a:pt x="488953" y="610715"/>
                    <a:pt x="411750" y="935493"/>
                  </a:cubicBezTo>
                  <a:cubicBezTo>
                    <a:pt x="399560" y="985562"/>
                    <a:pt x="383307" y="1034279"/>
                    <a:pt x="362990" y="1080289"/>
                  </a:cubicBezTo>
                  <a:lnTo>
                    <a:pt x="384661" y="1089762"/>
                  </a:lnTo>
                  <a:cubicBezTo>
                    <a:pt x="422586" y="1001801"/>
                    <a:pt x="449675" y="909781"/>
                    <a:pt x="455092" y="810994"/>
                  </a:cubicBezTo>
                  <a:cubicBezTo>
                    <a:pt x="472700" y="515988"/>
                    <a:pt x="318294" y="249399"/>
                    <a:pt x="90748" y="70771"/>
                  </a:cubicBezTo>
                  <a:cubicBezTo>
                    <a:pt x="105646" y="51825"/>
                    <a:pt x="128672" y="39646"/>
                    <a:pt x="163887" y="36940"/>
                  </a:cubicBezTo>
                  <a:cubicBezTo>
                    <a:pt x="172014" y="36940"/>
                    <a:pt x="180141" y="36940"/>
                    <a:pt x="186913" y="36940"/>
                  </a:cubicBezTo>
                  <a:lnTo>
                    <a:pt x="188267" y="1756"/>
                  </a:lnTo>
                  <a:cubicBezTo>
                    <a:pt x="140862" y="-2305"/>
                    <a:pt x="90748" y="-2305"/>
                    <a:pt x="52823" y="3558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B91A5995-8AC3-7840-8753-42C479446999}"/>
                </a:ext>
              </a:extLst>
            </p:cNvPr>
            <p:cNvSpPr/>
            <p:nvPr/>
          </p:nvSpPr>
          <p:spPr>
            <a:xfrm>
              <a:off x="10636455" y="12797937"/>
              <a:ext cx="1471661" cy="1343779"/>
            </a:xfrm>
            <a:custGeom>
              <a:avLst/>
              <a:gdLst>
                <a:gd name="connsiteX0" fmla="*/ 885805 w 1471661"/>
                <a:gd name="connsiteY0" fmla="*/ 308539 h 1343779"/>
                <a:gd name="connsiteX1" fmla="*/ 884450 w 1471661"/>
                <a:gd name="connsiteY1" fmla="*/ 311246 h 1343779"/>
                <a:gd name="connsiteX2" fmla="*/ 884450 w 1471661"/>
                <a:gd name="connsiteY2" fmla="*/ 311246 h 1343779"/>
                <a:gd name="connsiteX3" fmla="*/ 884450 w 1471661"/>
                <a:gd name="connsiteY3" fmla="*/ 312599 h 1343779"/>
                <a:gd name="connsiteX4" fmla="*/ 883096 w 1471661"/>
                <a:gd name="connsiteY4" fmla="*/ 315305 h 1343779"/>
                <a:gd name="connsiteX5" fmla="*/ 883096 w 1471661"/>
                <a:gd name="connsiteY5" fmla="*/ 316658 h 1343779"/>
                <a:gd name="connsiteX6" fmla="*/ 883096 w 1471661"/>
                <a:gd name="connsiteY6" fmla="*/ 318012 h 1343779"/>
                <a:gd name="connsiteX7" fmla="*/ 816728 w 1471661"/>
                <a:gd name="connsiteY7" fmla="*/ 539943 h 1343779"/>
                <a:gd name="connsiteX8" fmla="*/ 539068 w 1471661"/>
                <a:gd name="connsiteY8" fmla="*/ 504759 h 1343779"/>
                <a:gd name="connsiteX9" fmla="*/ 82621 w 1471661"/>
                <a:gd name="connsiteY9" fmla="*/ 0 h 1343779"/>
                <a:gd name="connsiteX10" fmla="*/ 54178 w 1471661"/>
                <a:gd name="connsiteY10" fmla="*/ 14885 h 1343779"/>
                <a:gd name="connsiteX11" fmla="*/ 48760 w 1471661"/>
                <a:gd name="connsiteY11" fmla="*/ 166449 h 1343779"/>
                <a:gd name="connsiteX12" fmla="*/ 0 w 1471661"/>
                <a:gd name="connsiteY12" fmla="*/ 202986 h 1343779"/>
                <a:gd name="connsiteX13" fmla="*/ 0 w 1471661"/>
                <a:gd name="connsiteY13" fmla="*/ 273354 h 1343779"/>
                <a:gd name="connsiteX14" fmla="*/ 499789 w 1471661"/>
                <a:gd name="connsiteY14" fmla="*/ 552123 h 1343779"/>
                <a:gd name="connsiteX15" fmla="*/ 602727 w 1471661"/>
                <a:gd name="connsiteY15" fmla="*/ 818711 h 1343779"/>
                <a:gd name="connsiteX16" fmla="*/ 404978 w 1471661"/>
                <a:gd name="connsiteY16" fmla="*/ 933737 h 1343779"/>
                <a:gd name="connsiteX17" fmla="*/ 403624 w 1471661"/>
                <a:gd name="connsiteY17" fmla="*/ 935090 h 1343779"/>
                <a:gd name="connsiteX18" fmla="*/ 402269 w 1471661"/>
                <a:gd name="connsiteY18" fmla="*/ 935090 h 1343779"/>
                <a:gd name="connsiteX19" fmla="*/ 400915 w 1471661"/>
                <a:gd name="connsiteY19" fmla="*/ 936443 h 1343779"/>
                <a:gd name="connsiteX20" fmla="*/ 399560 w 1471661"/>
                <a:gd name="connsiteY20" fmla="*/ 937796 h 1343779"/>
                <a:gd name="connsiteX21" fmla="*/ 364345 w 1471661"/>
                <a:gd name="connsiteY21" fmla="*/ 1075827 h 1343779"/>
                <a:gd name="connsiteX22" fmla="*/ 399560 w 1471661"/>
                <a:gd name="connsiteY22" fmla="*/ 1074474 h 1343779"/>
                <a:gd name="connsiteX23" fmla="*/ 399560 w 1471661"/>
                <a:gd name="connsiteY23" fmla="*/ 1051468 h 1343779"/>
                <a:gd name="connsiteX24" fmla="*/ 433421 w 1471661"/>
                <a:gd name="connsiteY24" fmla="*/ 978394 h 1343779"/>
                <a:gd name="connsiteX25" fmla="*/ 1174301 w 1471661"/>
                <a:gd name="connsiteY25" fmla="*/ 1342415 h 1343779"/>
                <a:gd name="connsiteX26" fmla="*/ 1453316 w 1471661"/>
                <a:gd name="connsiteY26" fmla="*/ 1272047 h 1343779"/>
                <a:gd name="connsiteX27" fmla="*/ 1443835 w 1471661"/>
                <a:gd name="connsiteY27" fmla="*/ 1250395 h 1343779"/>
                <a:gd name="connsiteX28" fmla="*/ 1298910 w 1471661"/>
                <a:gd name="connsiteY28" fmla="*/ 1299112 h 1343779"/>
                <a:gd name="connsiteX29" fmla="*/ 455092 w 1471661"/>
                <a:gd name="connsiteY29" fmla="*/ 964861 h 1343779"/>
                <a:gd name="connsiteX30" fmla="*/ 540422 w 1471661"/>
                <a:gd name="connsiteY30" fmla="*/ 936443 h 1343779"/>
                <a:gd name="connsiteX31" fmla="*/ 545840 w 1471661"/>
                <a:gd name="connsiteY31" fmla="*/ 943209 h 1343779"/>
                <a:gd name="connsiteX32" fmla="*/ 566157 w 1471661"/>
                <a:gd name="connsiteY32" fmla="*/ 967568 h 1343779"/>
                <a:gd name="connsiteX33" fmla="*/ 579701 w 1471661"/>
                <a:gd name="connsiteY33" fmla="*/ 982453 h 1343779"/>
                <a:gd name="connsiteX34" fmla="*/ 600018 w 1471661"/>
                <a:gd name="connsiteY34" fmla="*/ 1004105 h 1343779"/>
                <a:gd name="connsiteX35" fmla="*/ 617625 w 1471661"/>
                <a:gd name="connsiteY35" fmla="*/ 1020344 h 1343779"/>
                <a:gd name="connsiteX36" fmla="*/ 636588 w 1471661"/>
                <a:gd name="connsiteY36" fmla="*/ 1036583 h 1343779"/>
                <a:gd name="connsiteX37" fmla="*/ 660968 w 1471661"/>
                <a:gd name="connsiteY37" fmla="*/ 1056882 h 1343779"/>
                <a:gd name="connsiteX38" fmla="*/ 673158 w 1471661"/>
                <a:gd name="connsiteY38" fmla="*/ 1066354 h 1343779"/>
                <a:gd name="connsiteX39" fmla="*/ 711082 w 1471661"/>
                <a:gd name="connsiteY39" fmla="*/ 1092066 h 1343779"/>
                <a:gd name="connsiteX40" fmla="*/ 712436 w 1471661"/>
                <a:gd name="connsiteY40" fmla="*/ 1093419 h 1343779"/>
                <a:gd name="connsiteX41" fmla="*/ 723272 w 1471661"/>
                <a:gd name="connsiteY41" fmla="*/ 1100185 h 1343779"/>
                <a:gd name="connsiteX42" fmla="*/ 736816 w 1471661"/>
                <a:gd name="connsiteY42" fmla="*/ 1078533 h 1343779"/>
                <a:gd name="connsiteX43" fmla="*/ 566157 w 1471661"/>
                <a:gd name="connsiteY43" fmla="*/ 929676 h 1343779"/>
                <a:gd name="connsiteX44" fmla="*/ 623043 w 1471661"/>
                <a:gd name="connsiteY44" fmla="*/ 891786 h 1343779"/>
                <a:gd name="connsiteX45" fmla="*/ 660968 w 1471661"/>
                <a:gd name="connsiteY45" fmla="*/ 774054 h 1343779"/>
                <a:gd name="connsiteX46" fmla="*/ 828918 w 1471661"/>
                <a:gd name="connsiteY46" fmla="*/ 794352 h 1343779"/>
                <a:gd name="connsiteX47" fmla="*/ 860070 w 1471661"/>
                <a:gd name="connsiteY47" fmla="*/ 683387 h 1343779"/>
                <a:gd name="connsiteX48" fmla="*/ 788285 w 1471661"/>
                <a:gd name="connsiteY48" fmla="*/ 610312 h 1343779"/>
                <a:gd name="connsiteX49" fmla="*/ 899349 w 1471661"/>
                <a:gd name="connsiteY49" fmla="*/ 531824 h 1343779"/>
                <a:gd name="connsiteX50" fmla="*/ 916957 w 1471661"/>
                <a:gd name="connsiteY50" fmla="*/ 434390 h 1343779"/>
                <a:gd name="connsiteX51" fmla="*/ 934565 w 1471661"/>
                <a:gd name="connsiteY51" fmla="*/ 336957 h 1343779"/>
                <a:gd name="connsiteX52" fmla="*/ 1010413 w 1471661"/>
                <a:gd name="connsiteY52" fmla="*/ 416798 h 1343779"/>
                <a:gd name="connsiteX53" fmla="*/ 976552 w 1471661"/>
                <a:gd name="connsiteY53" fmla="*/ 591366 h 1343779"/>
                <a:gd name="connsiteX54" fmla="*/ 986034 w 1471661"/>
                <a:gd name="connsiteY54" fmla="*/ 606252 h 1343779"/>
                <a:gd name="connsiteX55" fmla="*/ 1000932 w 1471661"/>
                <a:gd name="connsiteY55" fmla="*/ 598132 h 1343779"/>
                <a:gd name="connsiteX56" fmla="*/ 1025312 w 1471661"/>
                <a:gd name="connsiteY56" fmla="*/ 512878 h 1343779"/>
                <a:gd name="connsiteX57" fmla="*/ 1041566 w 1471661"/>
                <a:gd name="connsiteY57" fmla="*/ 451982 h 1343779"/>
                <a:gd name="connsiteX58" fmla="*/ 1124187 w 1471661"/>
                <a:gd name="connsiteY58" fmla="*/ 539943 h 1343779"/>
                <a:gd name="connsiteX59" fmla="*/ 1090326 w 1471661"/>
                <a:gd name="connsiteY59" fmla="*/ 714512 h 1343779"/>
                <a:gd name="connsiteX60" fmla="*/ 1099807 w 1471661"/>
                <a:gd name="connsiteY60" fmla="*/ 729397 h 1343779"/>
                <a:gd name="connsiteX61" fmla="*/ 1114706 w 1471661"/>
                <a:gd name="connsiteY61" fmla="*/ 721278 h 1343779"/>
                <a:gd name="connsiteX62" fmla="*/ 1136377 w 1471661"/>
                <a:gd name="connsiteY62" fmla="*/ 633317 h 1343779"/>
                <a:gd name="connsiteX63" fmla="*/ 1151275 w 1471661"/>
                <a:gd name="connsiteY63" fmla="*/ 571067 h 1343779"/>
                <a:gd name="connsiteX64" fmla="*/ 1239314 w 1471661"/>
                <a:gd name="connsiteY64" fmla="*/ 664441 h 1343779"/>
                <a:gd name="connsiteX65" fmla="*/ 1242023 w 1471661"/>
                <a:gd name="connsiteY65" fmla="*/ 843070 h 1343779"/>
                <a:gd name="connsiteX66" fmla="*/ 1430290 w 1471661"/>
                <a:gd name="connsiteY66" fmla="*/ 848482 h 1343779"/>
                <a:gd name="connsiteX67" fmla="*/ 1435708 w 1471661"/>
                <a:gd name="connsiteY67" fmla="*/ 660382 h 1343779"/>
                <a:gd name="connsiteX68" fmla="*/ 1258276 w 1471661"/>
                <a:gd name="connsiteY68" fmla="*/ 646849 h 1343779"/>
                <a:gd name="connsiteX69" fmla="*/ 1258276 w 1471661"/>
                <a:gd name="connsiteY69" fmla="*/ 646849 h 1343779"/>
                <a:gd name="connsiteX70" fmla="*/ 1170238 w 1471661"/>
                <a:gd name="connsiteY70" fmla="*/ 552123 h 1343779"/>
                <a:gd name="connsiteX71" fmla="*/ 1244732 w 1471661"/>
                <a:gd name="connsiteY71" fmla="*/ 538590 h 1343779"/>
                <a:gd name="connsiteX72" fmla="*/ 1325998 w 1471661"/>
                <a:gd name="connsiteY72" fmla="*/ 523704 h 1343779"/>
                <a:gd name="connsiteX73" fmla="*/ 1334125 w 1471661"/>
                <a:gd name="connsiteY73" fmla="*/ 508819 h 1343779"/>
                <a:gd name="connsiteX74" fmla="*/ 1321935 w 1471661"/>
                <a:gd name="connsiteY74" fmla="*/ 497993 h 1343779"/>
                <a:gd name="connsiteX75" fmla="*/ 1305682 w 1471661"/>
                <a:gd name="connsiteY75" fmla="*/ 500699 h 1343779"/>
                <a:gd name="connsiteX76" fmla="*/ 1140440 w 1471661"/>
                <a:gd name="connsiteY76" fmla="*/ 520998 h 1343779"/>
                <a:gd name="connsiteX77" fmla="*/ 1057819 w 1471661"/>
                <a:gd name="connsiteY77" fmla="*/ 433037 h 1343779"/>
                <a:gd name="connsiteX78" fmla="*/ 1129604 w 1471661"/>
                <a:gd name="connsiteY78" fmla="*/ 418151 h 1343779"/>
                <a:gd name="connsiteX79" fmla="*/ 1209516 w 1471661"/>
                <a:gd name="connsiteY79" fmla="*/ 400559 h 1343779"/>
                <a:gd name="connsiteX80" fmla="*/ 1217643 w 1471661"/>
                <a:gd name="connsiteY80" fmla="*/ 385674 h 1343779"/>
                <a:gd name="connsiteX81" fmla="*/ 1205453 w 1471661"/>
                <a:gd name="connsiteY81" fmla="*/ 376201 h 1343779"/>
                <a:gd name="connsiteX82" fmla="*/ 1023958 w 1471661"/>
                <a:gd name="connsiteY82" fmla="*/ 397853 h 1343779"/>
                <a:gd name="connsiteX83" fmla="*/ 945400 w 1471661"/>
                <a:gd name="connsiteY83" fmla="*/ 313951 h 1343779"/>
                <a:gd name="connsiteX84" fmla="*/ 976552 w 1471661"/>
                <a:gd name="connsiteY84" fmla="*/ 286887 h 1343779"/>
                <a:gd name="connsiteX85" fmla="*/ 976552 w 1471661"/>
                <a:gd name="connsiteY85" fmla="*/ 250350 h 1343779"/>
                <a:gd name="connsiteX86" fmla="*/ 885805 w 1471661"/>
                <a:gd name="connsiteY86" fmla="*/ 308539 h 1343779"/>
                <a:gd name="connsiteX87" fmla="*/ 804538 w 1471661"/>
                <a:gd name="connsiteY87" fmla="*/ 746989 h 1343779"/>
                <a:gd name="connsiteX88" fmla="*/ 574283 w 1471661"/>
                <a:gd name="connsiteY88" fmla="*/ 569715 h 1343779"/>
                <a:gd name="connsiteX89" fmla="*/ 804538 w 1471661"/>
                <a:gd name="connsiteY89" fmla="*/ 746989 h 1343779"/>
                <a:gd name="connsiteX90" fmla="*/ 1411328 w 1471661"/>
                <a:gd name="connsiteY90" fmla="*/ 672561 h 1343779"/>
                <a:gd name="connsiteX91" fmla="*/ 1405911 w 1471661"/>
                <a:gd name="connsiteY91" fmla="*/ 813298 h 1343779"/>
                <a:gd name="connsiteX92" fmla="*/ 1265049 w 1471661"/>
                <a:gd name="connsiteY92" fmla="*/ 807885 h 1343779"/>
                <a:gd name="connsiteX93" fmla="*/ 1258276 w 1471661"/>
                <a:gd name="connsiteY93" fmla="*/ 683387 h 1343779"/>
                <a:gd name="connsiteX94" fmla="*/ 1270466 w 1471661"/>
                <a:gd name="connsiteY94" fmla="*/ 668501 h 1343779"/>
                <a:gd name="connsiteX95" fmla="*/ 1411328 w 1471661"/>
                <a:gd name="connsiteY95" fmla="*/ 672561 h 134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1471661" h="1343779">
                  <a:moveTo>
                    <a:pt x="885805" y="308539"/>
                  </a:moveTo>
                  <a:cubicBezTo>
                    <a:pt x="885805" y="308539"/>
                    <a:pt x="884450" y="309892"/>
                    <a:pt x="884450" y="311246"/>
                  </a:cubicBezTo>
                  <a:cubicBezTo>
                    <a:pt x="884450" y="311246"/>
                    <a:pt x="884450" y="311246"/>
                    <a:pt x="884450" y="311246"/>
                  </a:cubicBezTo>
                  <a:cubicBezTo>
                    <a:pt x="884450" y="311246"/>
                    <a:pt x="884450" y="311246"/>
                    <a:pt x="884450" y="312599"/>
                  </a:cubicBezTo>
                  <a:cubicBezTo>
                    <a:pt x="884450" y="312599"/>
                    <a:pt x="884450" y="313951"/>
                    <a:pt x="883096" y="315305"/>
                  </a:cubicBezTo>
                  <a:cubicBezTo>
                    <a:pt x="883096" y="315305"/>
                    <a:pt x="883096" y="316658"/>
                    <a:pt x="883096" y="316658"/>
                  </a:cubicBezTo>
                  <a:cubicBezTo>
                    <a:pt x="883096" y="316658"/>
                    <a:pt x="883096" y="316658"/>
                    <a:pt x="883096" y="318012"/>
                  </a:cubicBezTo>
                  <a:cubicBezTo>
                    <a:pt x="865488" y="401912"/>
                    <a:pt x="910185" y="485813"/>
                    <a:pt x="816728" y="539943"/>
                  </a:cubicBezTo>
                  <a:cubicBezTo>
                    <a:pt x="728690" y="591366"/>
                    <a:pt x="620334" y="549416"/>
                    <a:pt x="539068" y="504759"/>
                  </a:cubicBezTo>
                  <a:cubicBezTo>
                    <a:pt x="335902" y="388380"/>
                    <a:pt x="199103" y="200280"/>
                    <a:pt x="82621" y="0"/>
                  </a:cubicBezTo>
                  <a:lnTo>
                    <a:pt x="54178" y="14885"/>
                  </a:lnTo>
                  <a:cubicBezTo>
                    <a:pt x="83975" y="59542"/>
                    <a:pt x="79912" y="119085"/>
                    <a:pt x="48760" y="166449"/>
                  </a:cubicBezTo>
                  <a:cubicBezTo>
                    <a:pt x="33861" y="182688"/>
                    <a:pt x="17608" y="194866"/>
                    <a:pt x="0" y="202986"/>
                  </a:cubicBezTo>
                  <a:lnTo>
                    <a:pt x="0" y="273354"/>
                  </a:lnTo>
                  <a:cubicBezTo>
                    <a:pt x="185559" y="331544"/>
                    <a:pt x="361636" y="411385"/>
                    <a:pt x="499789" y="552123"/>
                  </a:cubicBezTo>
                  <a:cubicBezTo>
                    <a:pt x="564802" y="621138"/>
                    <a:pt x="636588" y="718571"/>
                    <a:pt x="602727" y="818711"/>
                  </a:cubicBezTo>
                  <a:cubicBezTo>
                    <a:pt x="570220" y="920204"/>
                    <a:pt x="478118" y="893140"/>
                    <a:pt x="404978" y="933737"/>
                  </a:cubicBezTo>
                  <a:cubicBezTo>
                    <a:pt x="404978" y="933737"/>
                    <a:pt x="403624" y="935090"/>
                    <a:pt x="403624" y="935090"/>
                  </a:cubicBezTo>
                  <a:cubicBezTo>
                    <a:pt x="403624" y="935090"/>
                    <a:pt x="402269" y="935090"/>
                    <a:pt x="402269" y="935090"/>
                  </a:cubicBezTo>
                  <a:cubicBezTo>
                    <a:pt x="402269" y="935090"/>
                    <a:pt x="402269" y="935090"/>
                    <a:pt x="400915" y="936443"/>
                  </a:cubicBezTo>
                  <a:cubicBezTo>
                    <a:pt x="400915" y="936443"/>
                    <a:pt x="400915" y="936443"/>
                    <a:pt x="399560" y="937796"/>
                  </a:cubicBezTo>
                  <a:cubicBezTo>
                    <a:pt x="361636" y="975687"/>
                    <a:pt x="361636" y="1025757"/>
                    <a:pt x="364345" y="1075827"/>
                  </a:cubicBezTo>
                  <a:lnTo>
                    <a:pt x="399560" y="1074474"/>
                  </a:lnTo>
                  <a:cubicBezTo>
                    <a:pt x="399560" y="1066354"/>
                    <a:pt x="399560" y="1058234"/>
                    <a:pt x="399560" y="1051468"/>
                  </a:cubicBezTo>
                  <a:cubicBezTo>
                    <a:pt x="400915" y="1014931"/>
                    <a:pt x="414459" y="993279"/>
                    <a:pt x="433421" y="978394"/>
                  </a:cubicBezTo>
                  <a:cubicBezTo>
                    <a:pt x="612208" y="1205738"/>
                    <a:pt x="877678" y="1360008"/>
                    <a:pt x="1174301" y="1342415"/>
                  </a:cubicBezTo>
                  <a:cubicBezTo>
                    <a:pt x="1273175" y="1337003"/>
                    <a:pt x="1365277" y="1309938"/>
                    <a:pt x="1453316" y="1272047"/>
                  </a:cubicBezTo>
                  <a:lnTo>
                    <a:pt x="1443835" y="1250395"/>
                  </a:lnTo>
                  <a:cubicBezTo>
                    <a:pt x="1396429" y="1270694"/>
                    <a:pt x="1349024" y="1286933"/>
                    <a:pt x="1298910" y="1299112"/>
                  </a:cubicBezTo>
                  <a:cubicBezTo>
                    <a:pt x="973844" y="1376246"/>
                    <a:pt x="654195" y="1219271"/>
                    <a:pt x="455092" y="964861"/>
                  </a:cubicBezTo>
                  <a:cubicBezTo>
                    <a:pt x="480827" y="952682"/>
                    <a:pt x="510625" y="945916"/>
                    <a:pt x="540422" y="936443"/>
                  </a:cubicBezTo>
                  <a:cubicBezTo>
                    <a:pt x="541777" y="939149"/>
                    <a:pt x="544486" y="940503"/>
                    <a:pt x="545840" y="943209"/>
                  </a:cubicBezTo>
                  <a:cubicBezTo>
                    <a:pt x="552612" y="951329"/>
                    <a:pt x="559384" y="959448"/>
                    <a:pt x="566157" y="967568"/>
                  </a:cubicBezTo>
                  <a:cubicBezTo>
                    <a:pt x="570220" y="972980"/>
                    <a:pt x="575638" y="977040"/>
                    <a:pt x="579701" y="982453"/>
                  </a:cubicBezTo>
                  <a:cubicBezTo>
                    <a:pt x="586473" y="989219"/>
                    <a:pt x="593246" y="997339"/>
                    <a:pt x="600018" y="1004105"/>
                  </a:cubicBezTo>
                  <a:cubicBezTo>
                    <a:pt x="605435" y="1009518"/>
                    <a:pt x="612208" y="1014931"/>
                    <a:pt x="617625" y="1020344"/>
                  </a:cubicBezTo>
                  <a:cubicBezTo>
                    <a:pt x="624398" y="1025757"/>
                    <a:pt x="629815" y="1031170"/>
                    <a:pt x="636588" y="1036583"/>
                  </a:cubicBezTo>
                  <a:cubicBezTo>
                    <a:pt x="644714" y="1043349"/>
                    <a:pt x="652841" y="1050115"/>
                    <a:pt x="660968" y="1056882"/>
                  </a:cubicBezTo>
                  <a:cubicBezTo>
                    <a:pt x="665031" y="1059588"/>
                    <a:pt x="669094" y="1063648"/>
                    <a:pt x="673158" y="1066354"/>
                  </a:cubicBezTo>
                  <a:cubicBezTo>
                    <a:pt x="685348" y="1075827"/>
                    <a:pt x="697537" y="1083946"/>
                    <a:pt x="711082" y="1092066"/>
                  </a:cubicBezTo>
                  <a:cubicBezTo>
                    <a:pt x="711082" y="1092066"/>
                    <a:pt x="712436" y="1092066"/>
                    <a:pt x="712436" y="1093419"/>
                  </a:cubicBezTo>
                  <a:cubicBezTo>
                    <a:pt x="716500" y="1096126"/>
                    <a:pt x="719209" y="1097479"/>
                    <a:pt x="723272" y="1100185"/>
                  </a:cubicBezTo>
                  <a:lnTo>
                    <a:pt x="736816" y="1078533"/>
                  </a:lnTo>
                  <a:cubicBezTo>
                    <a:pt x="674512" y="1040642"/>
                    <a:pt x="616271" y="990572"/>
                    <a:pt x="566157" y="929676"/>
                  </a:cubicBezTo>
                  <a:cubicBezTo>
                    <a:pt x="587828" y="921557"/>
                    <a:pt x="608144" y="909378"/>
                    <a:pt x="623043" y="891786"/>
                  </a:cubicBezTo>
                  <a:cubicBezTo>
                    <a:pt x="654195" y="853895"/>
                    <a:pt x="665031" y="814651"/>
                    <a:pt x="660968" y="774054"/>
                  </a:cubicBezTo>
                  <a:cubicBezTo>
                    <a:pt x="705664" y="825478"/>
                    <a:pt x="769323" y="857955"/>
                    <a:pt x="828918" y="794352"/>
                  </a:cubicBezTo>
                  <a:cubicBezTo>
                    <a:pt x="857362" y="763228"/>
                    <a:pt x="874969" y="725337"/>
                    <a:pt x="860070" y="683387"/>
                  </a:cubicBezTo>
                  <a:cubicBezTo>
                    <a:pt x="847880" y="649556"/>
                    <a:pt x="819437" y="626551"/>
                    <a:pt x="788285" y="610312"/>
                  </a:cubicBezTo>
                  <a:cubicBezTo>
                    <a:pt x="832982" y="603546"/>
                    <a:pt x="872260" y="580540"/>
                    <a:pt x="899349" y="531824"/>
                  </a:cubicBezTo>
                  <a:cubicBezTo>
                    <a:pt x="915603" y="502052"/>
                    <a:pt x="916957" y="466868"/>
                    <a:pt x="916957" y="434390"/>
                  </a:cubicBezTo>
                  <a:cubicBezTo>
                    <a:pt x="916957" y="389733"/>
                    <a:pt x="911539" y="376201"/>
                    <a:pt x="934565" y="336957"/>
                  </a:cubicBezTo>
                  <a:cubicBezTo>
                    <a:pt x="958945" y="364022"/>
                    <a:pt x="984679" y="389733"/>
                    <a:pt x="1010413" y="416798"/>
                  </a:cubicBezTo>
                  <a:cubicBezTo>
                    <a:pt x="999578" y="474988"/>
                    <a:pt x="987388" y="533177"/>
                    <a:pt x="976552" y="591366"/>
                  </a:cubicBezTo>
                  <a:cubicBezTo>
                    <a:pt x="973844" y="599486"/>
                    <a:pt x="979261" y="604898"/>
                    <a:pt x="986034" y="606252"/>
                  </a:cubicBezTo>
                  <a:cubicBezTo>
                    <a:pt x="992806" y="607605"/>
                    <a:pt x="999578" y="606252"/>
                    <a:pt x="1000932" y="598132"/>
                  </a:cubicBezTo>
                  <a:cubicBezTo>
                    <a:pt x="1009059" y="569715"/>
                    <a:pt x="1017186" y="541297"/>
                    <a:pt x="1025312" y="512878"/>
                  </a:cubicBezTo>
                  <a:cubicBezTo>
                    <a:pt x="1030730" y="496639"/>
                    <a:pt x="1033439" y="469574"/>
                    <a:pt x="1041566" y="451982"/>
                  </a:cubicBezTo>
                  <a:cubicBezTo>
                    <a:pt x="1068655" y="481754"/>
                    <a:pt x="1097098" y="511525"/>
                    <a:pt x="1124187" y="539943"/>
                  </a:cubicBezTo>
                  <a:cubicBezTo>
                    <a:pt x="1113351" y="598132"/>
                    <a:pt x="1101161" y="656322"/>
                    <a:pt x="1090326" y="714512"/>
                  </a:cubicBezTo>
                  <a:cubicBezTo>
                    <a:pt x="1087617" y="722631"/>
                    <a:pt x="1094389" y="728044"/>
                    <a:pt x="1099807" y="729397"/>
                  </a:cubicBezTo>
                  <a:cubicBezTo>
                    <a:pt x="1106579" y="730751"/>
                    <a:pt x="1113351" y="729397"/>
                    <a:pt x="1114706" y="721278"/>
                  </a:cubicBezTo>
                  <a:cubicBezTo>
                    <a:pt x="1121478" y="691506"/>
                    <a:pt x="1129604" y="663089"/>
                    <a:pt x="1136377" y="633317"/>
                  </a:cubicBezTo>
                  <a:cubicBezTo>
                    <a:pt x="1140440" y="617078"/>
                    <a:pt x="1143149" y="588660"/>
                    <a:pt x="1151275" y="571067"/>
                  </a:cubicBezTo>
                  <a:cubicBezTo>
                    <a:pt x="1181073" y="602193"/>
                    <a:pt x="1209516" y="633317"/>
                    <a:pt x="1239314" y="664441"/>
                  </a:cubicBezTo>
                  <a:cubicBezTo>
                    <a:pt x="1197326" y="715864"/>
                    <a:pt x="1194618" y="791646"/>
                    <a:pt x="1242023" y="843070"/>
                  </a:cubicBezTo>
                  <a:cubicBezTo>
                    <a:pt x="1292137" y="895845"/>
                    <a:pt x="1377467" y="898552"/>
                    <a:pt x="1430290" y="848482"/>
                  </a:cubicBezTo>
                  <a:cubicBezTo>
                    <a:pt x="1483114" y="798413"/>
                    <a:pt x="1485823" y="713158"/>
                    <a:pt x="1435708" y="660382"/>
                  </a:cubicBezTo>
                  <a:cubicBezTo>
                    <a:pt x="1386948" y="608959"/>
                    <a:pt x="1312454" y="607605"/>
                    <a:pt x="1258276" y="646849"/>
                  </a:cubicBezTo>
                  <a:lnTo>
                    <a:pt x="1258276" y="646849"/>
                  </a:lnTo>
                  <a:cubicBezTo>
                    <a:pt x="1228479" y="615725"/>
                    <a:pt x="1198681" y="583247"/>
                    <a:pt x="1170238" y="552123"/>
                  </a:cubicBezTo>
                  <a:cubicBezTo>
                    <a:pt x="1190554" y="542650"/>
                    <a:pt x="1225770" y="542650"/>
                    <a:pt x="1244732" y="538590"/>
                  </a:cubicBezTo>
                  <a:cubicBezTo>
                    <a:pt x="1271821" y="533177"/>
                    <a:pt x="1298910" y="529117"/>
                    <a:pt x="1325998" y="523704"/>
                  </a:cubicBezTo>
                  <a:cubicBezTo>
                    <a:pt x="1334125" y="522351"/>
                    <a:pt x="1336834" y="515585"/>
                    <a:pt x="1334125" y="508819"/>
                  </a:cubicBezTo>
                  <a:cubicBezTo>
                    <a:pt x="1334125" y="503405"/>
                    <a:pt x="1330062" y="497993"/>
                    <a:pt x="1321935" y="497993"/>
                  </a:cubicBezTo>
                  <a:cubicBezTo>
                    <a:pt x="1316517" y="497993"/>
                    <a:pt x="1311100" y="499346"/>
                    <a:pt x="1305682" y="500699"/>
                  </a:cubicBezTo>
                  <a:cubicBezTo>
                    <a:pt x="1250150" y="507466"/>
                    <a:pt x="1195972" y="514232"/>
                    <a:pt x="1140440" y="520998"/>
                  </a:cubicBezTo>
                  <a:cubicBezTo>
                    <a:pt x="1113351" y="491227"/>
                    <a:pt x="1084908" y="461455"/>
                    <a:pt x="1057819" y="433037"/>
                  </a:cubicBezTo>
                  <a:cubicBezTo>
                    <a:pt x="1078136" y="423565"/>
                    <a:pt x="1110642" y="422211"/>
                    <a:pt x="1129604" y="418151"/>
                  </a:cubicBezTo>
                  <a:cubicBezTo>
                    <a:pt x="1156693" y="412739"/>
                    <a:pt x="1182428" y="407325"/>
                    <a:pt x="1209516" y="400559"/>
                  </a:cubicBezTo>
                  <a:cubicBezTo>
                    <a:pt x="1217643" y="399206"/>
                    <a:pt x="1220352" y="391086"/>
                    <a:pt x="1217643" y="385674"/>
                  </a:cubicBezTo>
                  <a:cubicBezTo>
                    <a:pt x="1217643" y="380261"/>
                    <a:pt x="1213580" y="374847"/>
                    <a:pt x="1205453" y="376201"/>
                  </a:cubicBezTo>
                  <a:cubicBezTo>
                    <a:pt x="1144503" y="382967"/>
                    <a:pt x="1083553" y="391086"/>
                    <a:pt x="1023958" y="397853"/>
                  </a:cubicBezTo>
                  <a:cubicBezTo>
                    <a:pt x="998224" y="370788"/>
                    <a:pt x="971135" y="342370"/>
                    <a:pt x="945400" y="313951"/>
                  </a:cubicBezTo>
                  <a:cubicBezTo>
                    <a:pt x="957590" y="295007"/>
                    <a:pt x="965717" y="289593"/>
                    <a:pt x="976552" y="286887"/>
                  </a:cubicBezTo>
                  <a:lnTo>
                    <a:pt x="976552" y="250350"/>
                  </a:lnTo>
                  <a:cubicBezTo>
                    <a:pt x="945400" y="254409"/>
                    <a:pt x="910185" y="269295"/>
                    <a:pt x="885805" y="308539"/>
                  </a:cubicBezTo>
                  <a:close/>
                  <a:moveTo>
                    <a:pt x="804538" y="746989"/>
                  </a:moveTo>
                  <a:cubicBezTo>
                    <a:pt x="724626" y="848482"/>
                    <a:pt x="623043" y="656322"/>
                    <a:pt x="574283" y="569715"/>
                  </a:cubicBezTo>
                  <a:cubicBezTo>
                    <a:pt x="670449" y="595426"/>
                    <a:pt x="881742" y="642790"/>
                    <a:pt x="804538" y="746989"/>
                  </a:cubicBezTo>
                  <a:close/>
                  <a:moveTo>
                    <a:pt x="1411328" y="672561"/>
                  </a:moveTo>
                  <a:cubicBezTo>
                    <a:pt x="1447898" y="711805"/>
                    <a:pt x="1445189" y="776760"/>
                    <a:pt x="1405911" y="813298"/>
                  </a:cubicBezTo>
                  <a:cubicBezTo>
                    <a:pt x="1366632" y="849836"/>
                    <a:pt x="1301618" y="847129"/>
                    <a:pt x="1265049" y="807885"/>
                  </a:cubicBezTo>
                  <a:cubicBezTo>
                    <a:pt x="1231188" y="771348"/>
                    <a:pt x="1231188" y="721278"/>
                    <a:pt x="1258276" y="683387"/>
                  </a:cubicBezTo>
                  <a:cubicBezTo>
                    <a:pt x="1262340" y="677974"/>
                    <a:pt x="1266403" y="672561"/>
                    <a:pt x="1270466" y="668501"/>
                  </a:cubicBezTo>
                  <a:cubicBezTo>
                    <a:pt x="1312454" y="631963"/>
                    <a:pt x="1373404" y="631963"/>
                    <a:pt x="1411328" y="67256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09CC058-2674-5143-B79A-F8212C7189EE}"/>
                </a:ext>
              </a:extLst>
            </p:cNvPr>
            <p:cNvSpPr/>
            <p:nvPr/>
          </p:nvSpPr>
          <p:spPr>
            <a:xfrm>
              <a:off x="10637809" y="5746193"/>
              <a:ext cx="459166" cy="1089027"/>
            </a:xfrm>
            <a:custGeom>
              <a:avLst/>
              <a:gdLst>
                <a:gd name="connsiteX0" fmla="*/ 77203 w 459166"/>
                <a:gd name="connsiteY0" fmla="*/ 994633 h 1089027"/>
                <a:gd name="connsiteX1" fmla="*/ 48760 w 459166"/>
                <a:gd name="connsiteY1" fmla="*/ 909378 h 1089027"/>
                <a:gd name="connsiteX2" fmla="*/ 55532 w 459166"/>
                <a:gd name="connsiteY2" fmla="*/ 903966 h 1089027"/>
                <a:gd name="connsiteX3" fmla="*/ 79912 w 459166"/>
                <a:gd name="connsiteY3" fmla="*/ 883667 h 1089027"/>
                <a:gd name="connsiteX4" fmla="*/ 94811 w 459166"/>
                <a:gd name="connsiteY4" fmla="*/ 870135 h 1089027"/>
                <a:gd name="connsiteX5" fmla="*/ 116482 w 459166"/>
                <a:gd name="connsiteY5" fmla="*/ 849836 h 1089027"/>
                <a:gd name="connsiteX6" fmla="*/ 132735 w 459166"/>
                <a:gd name="connsiteY6" fmla="*/ 832244 h 1089027"/>
                <a:gd name="connsiteX7" fmla="*/ 148989 w 459166"/>
                <a:gd name="connsiteY7" fmla="*/ 813298 h 1089027"/>
                <a:gd name="connsiteX8" fmla="*/ 169305 w 459166"/>
                <a:gd name="connsiteY8" fmla="*/ 788940 h 1089027"/>
                <a:gd name="connsiteX9" fmla="*/ 178786 w 459166"/>
                <a:gd name="connsiteY9" fmla="*/ 776761 h 1089027"/>
                <a:gd name="connsiteX10" fmla="*/ 204521 w 459166"/>
                <a:gd name="connsiteY10" fmla="*/ 738870 h 1089027"/>
                <a:gd name="connsiteX11" fmla="*/ 205875 w 459166"/>
                <a:gd name="connsiteY11" fmla="*/ 737517 h 1089027"/>
                <a:gd name="connsiteX12" fmla="*/ 212647 w 459166"/>
                <a:gd name="connsiteY12" fmla="*/ 726691 h 1089027"/>
                <a:gd name="connsiteX13" fmla="*/ 190976 w 459166"/>
                <a:gd name="connsiteY13" fmla="*/ 713158 h 1089027"/>
                <a:gd name="connsiteX14" fmla="*/ 41988 w 459166"/>
                <a:gd name="connsiteY14" fmla="*/ 885020 h 1089027"/>
                <a:gd name="connsiteX15" fmla="*/ 2709 w 459166"/>
                <a:gd name="connsiteY15" fmla="*/ 828184 h 1089027"/>
                <a:gd name="connsiteX16" fmla="*/ 0 w 459166"/>
                <a:gd name="connsiteY16" fmla="*/ 826831 h 1089027"/>
                <a:gd name="connsiteX17" fmla="*/ 0 w 459166"/>
                <a:gd name="connsiteY17" fmla="*/ 899906 h 1089027"/>
                <a:gd name="connsiteX18" fmla="*/ 48760 w 459166"/>
                <a:gd name="connsiteY18" fmla="*/ 1047409 h 1089027"/>
                <a:gd name="connsiteX19" fmla="*/ 50114 w 459166"/>
                <a:gd name="connsiteY19" fmla="*/ 1048762 h 1089027"/>
                <a:gd name="connsiteX20" fmla="*/ 50114 w 459166"/>
                <a:gd name="connsiteY20" fmla="*/ 1050116 h 1089027"/>
                <a:gd name="connsiteX21" fmla="*/ 51469 w 459166"/>
                <a:gd name="connsiteY21" fmla="*/ 1051469 h 1089027"/>
                <a:gd name="connsiteX22" fmla="*/ 52823 w 459166"/>
                <a:gd name="connsiteY22" fmla="*/ 1052822 h 1089027"/>
                <a:gd name="connsiteX23" fmla="*/ 190976 w 459166"/>
                <a:gd name="connsiteY23" fmla="*/ 1088007 h 1089027"/>
                <a:gd name="connsiteX24" fmla="*/ 189622 w 459166"/>
                <a:gd name="connsiteY24" fmla="*/ 1052822 h 1089027"/>
                <a:gd name="connsiteX25" fmla="*/ 166596 w 459166"/>
                <a:gd name="connsiteY25" fmla="*/ 1052822 h 1089027"/>
                <a:gd name="connsiteX26" fmla="*/ 93456 w 459166"/>
                <a:gd name="connsiteY26" fmla="*/ 1018991 h 1089027"/>
                <a:gd name="connsiteX27" fmla="*/ 457801 w 459166"/>
                <a:gd name="connsiteY27" fmla="*/ 278768 h 1089027"/>
                <a:gd name="connsiteX28" fmla="*/ 387370 w 459166"/>
                <a:gd name="connsiteY28" fmla="*/ 0 h 1089027"/>
                <a:gd name="connsiteX29" fmla="*/ 365699 w 459166"/>
                <a:gd name="connsiteY29" fmla="*/ 9473 h 1089027"/>
                <a:gd name="connsiteX30" fmla="*/ 414459 w 459166"/>
                <a:gd name="connsiteY30" fmla="*/ 154269 h 1089027"/>
                <a:gd name="connsiteX31" fmla="*/ 77203 w 459166"/>
                <a:gd name="connsiteY31" fmla="*/ 994633 h 108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59166" h="1089027">
                  <a:moveTo>
                    <a:pt x="77203" y="994633"/>
                  </a:moveTo>
                  <a:cubicBezTo>
                    <a:pt x="65013" y="968921"/>
                    <a:pt x="58241" y="939150"/>
                    <a:pt x="48760" y="909378"/>
                  </a:cubicBezTo>
                  <a:cubicBezTo>
                    <a:pt x="51469" y="908025"/>
                    <a:pt x="52823" y="905319"/>
                    <a:pt x="55532" y="903966"/>
                  </a:cubicBezTo>
                  <a:cubicBezTo>
                    <a:pt x="63659" y="897199"/>
                    <a:pt x="71785" y="890433"/>
                    <a:pt x="79912" y="883667"/>
                  </a:cubicBezTo>
                  <a:cubicBezTo>
                    <a:pt x="85330" y="879607"/>
                    <a:pt x="89393" y="874194"/>
                    <a:pt x="94811" y="870135"/>
                  </a:cubicBezTo>
                  <a:cubicBezTo>
                    <a:pt x="101583" y="863368"/>
                    <a:pt x="109710" y="856602"/>
                    <a:pt x="116482" y="849836"/>
                  </a:cubicBezTo>
                  <a:cubicBezTo>
                    <a:pt x="121900" y="844423"/>
                    <a:pt x="127318" y="837657"/>
                    <a:pt x="132735" y="832244"/>
                  </a:cubicBezTo>
                  <a:cubicBezTo>
                    <a:pt x="138153" y="825477"/>
                    <a:pt x="143571" y="820064"/>
                    <a:pt x="148989" y="813298"/>
                  </a:cubicBezTo>
                  <a:cubicBezTo>
                    <a:pt x="155761" y="805179"/>
                    <a:pt x="162533" y="797060"/>
                    <a:pt x="169305" y="788940"/>
                  </a:cubicBezTo>
                  <a:cubicBezTo>
                    <a:pt x="172014" y="784880"/>
                    <a:pt x="176077" y="780821"/>
                    <a:pt x="178786" y="776761"/>
                  </a:cubicBezTo>
                  <a:cubicBezTo>
                    <a:pt x="188267" y="764581"/>
                    <a:pt x="196394" y="752402"/>
                    <a:pt x="204521" y="738870"/>
                  </a:cubicBezTo>
                  <a:cubicBezTo>
                    <a:pt x="204521" y="738870"/>
                    <a:pt x="204521" y="737517"/>
                    <a:pt x="205875" y="737517"/>
                  </a:cubicBezTo>
                  <a:cubicBezTo>
                    <a:pt x="208584" y="733457"/>
                    <a:pt x="209938" y="730750"/>
                    <a:pt x="212647" y="726691"/>
                  </a:cubicBezTo>
                  <a:lnTo>
                    <a:pt x="190976" y="713158"/>
                  </a:lnTo>
                  <a:cubicBezTo>
                    <a:pt x="153052" y="775408"/>
                    <a:pt x="102938" y="833597"/>
                    <a:pt x="41988" y="885020"/>
                  </a:cubicBezTo>
                  <a:cubicBezTo>
                    <a:pt x="33861" y="863368"/>
                    <a:pt x="21671" y="843070"/>
                    <a:pt x="2709" y="828184"/>
                  </a:cubicBezTo>
                  <a:cubicBezTo>
                    <a:pt x="1354" y="826831"/>
                    <a:pt x="1354" y="826831"/>
                    <a:pt x="0" y="826831"/>
                  </a:cubicBezTo>
                  <a:lnTo>
                    <a:pt x="0" y="899906"/>
                  </a:lnTo>
                  <a:cubicBezTo>
                    <a:pt x="24380" y="941856"/>
                    <a:pt x="21671" y="998693"/>
                    <a:pt x="48760" y="1047409"/>
                  </a:cubicBezTo>
                  <a:cubicBezTo>
                    <a:pt x="48760" y="1047409"/>
                    <a:pt x="50114" y="1048762"/>
                    <a:pt x="50114" y="1048762"/>
                  </a:cubicBezTo>
                  <a:cubicBezTo>
                    <a:pt x="50114" y="1048762"/>
                    <a:pt x="50114" y="1050116"/>
                    <a:pt x="50114" y="1050116"/>
                  </a:cubicBezTo>
                  <a:cubicBezTo>
                    <a:pt x="50114" y="1050116"/>
                    <a:pt x="50114" y="1050116"/>
                    <a:pt x="51469" y="1051469"/>
                  </a:cubicBezTo>
                  <a:cubicBezTo>
                    <a:pt x="51469" y="1051469"/>
                    <a:pt x="51469" y="1051469"/>
                    <a:pt x="52823" y="1052822"/>
                  </a:cubicBezTo>
                  <a:cubicBezTo>
                    <a:pt x="92102" y="1090713"/>
                    <a:pt x="140862" y="1090713"/>
                    <a:pt x="190976" y="1088007"/>
                  </a:cubicBezTo>
                  <a:lnTo>
                    <a:pt x="189622" y="1052822"/>
                  </a:lnTo>
                  <a:cubicBezTo>
                    <a:pt x="181495" y="1052822"/>
                    <a:pt x="173369" y="1052822"/>
                    <a:pt x="166596" y="1052822"/>
                  </a:cubicBezTo>
                  <a:cubicBezTo>
                    <a:pt x="131381" y="1051469"/>
                    <a:pt x="108355" y="1037936"/>
                    <a:pt x="93456" y="1018991"/>
                  </a:cubicBezTo>
                  <a:cubicBezTo>
                    <a:pt x="321003" y="840363"/>
                    <a:pt x="475409" y="575128"/>
                    <a:pt x="457801" y="278768"/>
                  </a:cubicBezTo>
                  <a:cubicBezTo>
                    <a:pt x="452384" y="179981"/>
                    <a:pt x="425295" y="87961"/>
                    <a:pt x="387370" y="0"/>
                  </a:cubicBezTo>
                  <a:lnTo>
                    <a:pt x="365699" y="9473"/>
                  </a:lnTo>
                  <a:cubicBezTo>
                    <a:pt x="386016" y="56836"/>
                    <a:pt x="402269" y="104200"/>
                    <a:pt x="414459" y="154269"/>
                  </a:cubicBezTo>
                  <a:cubicBezTo>
                    <a:pt x="488953" y="476341"/>
                    <a:pt x="331838" y="794353"/>
                    <a:pt x="77203" y="99463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6324FE6C-CE03-9F45-A609-270619A8BE11}"/>
                </a:ext>
              </a:extLst>
            </p:cNvPr>
            <p:cNvSpPr/>
            <p:nvPr/>
          </p:nvSpPr>
          <p:spPr>
            <a:xfrm>
              <a:off x="11546087" y="7917286"/>
              <a:ext cx="159883" cy="160367"/>
            </a:xfrm>
            <a:custGeom>
              <a:avLst/>
              <a:gdLst>
                <a:gd name="connsiteX0" fmla="*/ 10033 w 159883"/>
                <a:gd name="connsiteY0" fmla="*/ 119946 h 160367"/>
                <a:gd name="connsiteX1" fmla="*/ 119743 w 159883"/>
                <a:gd name="connsiteY1" fmla="*/ 149717 h 160367"/>
                <a:gd name="connsiteX2" fmla="*/ 149541 w 159883"/>
                <a:gd name="connsiteY2" fmla="*/ 40105 h 160367"/>
                <a:gd name="connsiteX3" fmla="*/ 39831 w 159883"/>
                <a:gd name="connsiteY3" fmla="*/ 10333 h 160367"/>
                <a:gd name="connsiteX4" fmla="*/ 10033 w 159883"/>
                <a:gd name="connsiteY4" fmla="*/ 119946 h 160367"/>
                <a:gd name="connsiteX5" fmla="*/ 127870 w 159883"/>
                <a:gd name="connsiteY5" fmla="*/ 52284 h 160367"/>
                <a:gd name="connsiteX6" fmla="*/ 31705 w 159883"/>
                <a:gd name="connsiteY6" fmla="*/ 107767 h 160367"/>
                <a:gd name="connsiteX7" fmla="*/ 127870 w 159883"/>
                <a:gd name="connsiteY7" fmla="*/ 52284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7">
                  <a:moveTo>
                    <a:pt x="10033" y="119946"/>
                  </a:moveTo>
                  <a:cubicBezTo>
                    <a:pt x="34413" y="156483"/>
                    <a:pt x="80464" y="172722"/>
                    <a:pt x="119743" y="149717"/>
                  </a:cubicBezTo>
                  <a:cubicBezTo>
                    <a:pt x="157668" y="128066"/>
                    <a:pt x="171212" y="77995"/>
                    <a:pt x="149541" y="40105"/>
                  </a:cubicBezTo>
                  <a:cubicBezTo>
                    <a:pt x="127870" y="2214"/>
                    <a:pt x="77756" y="-11319"/>
                    <a:pt x="39831" y="10333"/>
                  </a:cubicBezTo>
                  <a:cubicBezTo>
                    <a:pt x="552" y="31985"/>
                    <a:pt x="-10283" y="80702"/>
                    <a:pt x="10033" y="119946"/>
                  </a:cubicBezTo>
                  <a:close/>
                  <a:moveTo>
                    <a:pt x="127870" y="52284"/>
                  </a:moveTo>
                  <a:cubicBezTo>
                    <a:pt x="163085" y="114533"/>
                    <a:pt x="70983" y="167310"/>
                    <a:pt x="31705" y="107767"/>
                  </a:cubicBezTo>
                  <a:cubicBezTo>
                    <a:pt x="552" y="44164"/>
                    <a:pt x="92654" y="-9965"/>
                    <a:pt x="127870" y="522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77D632BC-1350-EA41-8B69-2F8B957FCED5}"/>
                </a:ext>
              </a:extLst>
            </p:cNvPr>
            <p:cNvSpPr/>
            <p:nvPr/>
          </p:nvSpPr>
          <p:spPr>
            <a:xfrm>
              <a:off x="11546087" y="12801887"/>
              <a:ext cx="159883" cy="161079"/>
            </a:xfrm>
            <a:custGeom>
              <a:avLst/>
              <a:gdLst>
                <a:gd name="connsiteX0" fmla="*/ 149541 w 159883"/>
                <a:gd name="connsiteY0" fmla="*/ 120547 h 161079"/>
                <a:gd name="connsiteX1" fmla="*/ 119743 w 159883"/>
                <a:gd name="connsiteY1" fmla="*/ 10934 h 161079"/>
                <a:gd name="connsiteX2" fmla="*/ 10033 w 159883"/>
                <a:gd name="connsiteY2" fmla="*/ 40706 h 161079"/>
                <a:gd name="connsiteX3" fmla="*/ 39831 w 159883"/>
                <a:gd name="connsiteY3" fmla="*/ 151672 h 161079"/>
                <a:gd name="connsiteX4" fmla="*/ 149541 w 159883"/>
                <a:gd name="connsiteY4" fmla="*/ 120547 h 161079"/>
                <a:gd name="connsiteX5" fmla="*/ 31705 w 159883"/>
                <a:gd name="connsiteY5" fmla="*/ 52885 h 161079"/>
                <a:gd name="connsiteX6" fmla="*/ 127870 w 159883"/>
                <a:gd name="connsiteY6" fmla="*/ 108368 h 161079"/>
                <a:gd name="connsiteX7" fmla="*/ 31705 w 159883"/>
                <a:gd name="connsiteY7" fmla="*/ 52885 h 161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1079">
                  <a:moveTo>
                    <a:pt x="149541" y="120547"/>
                  </a:moveTo>
                  <a:cubicBezTo>
                    <a:pt x="171212" y="82656"/>
                    <a:pt x="157668" y="32586"/>
                    <a:pt x="119743" y="10934"/>
                  </a:cubicBezTo>
                  <a:cubicBezTo>
                    <a:pt x="80464" y="-12071"/>
                    <a:pt x="33059" y="2815"/>
                    <a:pt x="10033" y="40706"/>
                  </a:cubicBezTo>
                  <a:cubicBezTo>
                    <a:pt x="-10283" y="79949"/>
                    <a:pt x="552" y="128667"/>
                    <a:pt x="39831" y="151672"/>
                  </a:cubicBezTo>
                  <a:cubicBezTo>
                    <a:pt x="77756" y="171971"/>
                    <a:pt x="127870" y="158438"/>
                    <a:pt x="149541" y="120547"/>
                  </a:cubicBezTo>
                  <a:close/>
                  <a:moveTo>
                    <a:pt x="31705" y="52885"/>
                  </a:moveTo>
                  <a:cubicBezTo>
                    <a:pt x="69629" y="-6658"/>
                    <a:pt x="163085" y="46118"/>
                    <a:pt x="127870" y="108368"/>
                  </a:cubicBezTo>
                  <a:cubicBezTo>
                    <a:pt x="92654" y="169264"/>
                    <a:pt x="552" y="115134"/>
                    <a:pt x="31705" y="5288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BDE8080-9666-1047-898D-EE320CDEA97F}"/>
                </a:ext>
              </a:extLst>
            </p:cNvPr>
            <p:cNvSpPr/>
            <p:nvPr/>
          </p:nvSpPr>
          <p:spPr>
            <a:xfrm>
              <a:off x="11280617" y="7585741"/>
              <a:ext cx="159883" cy="160367"/>
            </a:xfrm>
            <a:custGeom>
              <a:avLst/>
              <a:gdLst>
                <a:gd name="connsiteX0" fmla="*/ 149541 w 159883"/>
                <a:gd name="connsiteY0" fmla="*/ 40105 h 160367"/>
                <a:gd name="connsiteX1" fmla="*/ 39831 w 159883"/>
                <a:gd name="connsiteY1" fmla="*/ 10333 h 160367"/>
                <a:gd name="connsiteX2" fmla="*/ 10033 w 159883"/>
                <a:gd name="connsiteY2" fmla="*/ 119946 h 160367"/>
                <a:gd name="connsiteX3" fmla="*/ 119743 w 159883"/>
                <a:gd name="connsiteY3" fmla="*/ 149717 h 160367"/>
                <a:gd name="connsiteX4" fmla="*/ 149541 w 159883"/>
                <a:gd name="connsiteY4" fmla="*/ 40105 h 160367"/>
                <a:gd name="connsiteX5" fmla="*/ 31705 w 159883"/>
                <a:gd name="connsiteY5" fmla="*/ 107767 h 160367"/>
                <a:gd name="connsiteX6" fmla="*/ 127870 w 159883"/>
                <a:gd name="connsiteY6" fmla="*/ 52284 h 160367"/>
                <a:gd name="connsiteX7" fmla="*/ 31705 w 159883"/>
                <a:gd name="connsiteY7" fmla="*/ 107767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7">
                  <a:moveTo>
                    <a:pt x="149541" y="40105"/>
                  </a:moveTo>
                  <a:cubicBezTo>
                    <a:pt x="127870" y="2214"/>
                    <a:pt x="77756" y="-11319"/>
                    <a:pt x="39831" y="10333"/>
                  </a:cubicBezTo>
                  <a:cubicBezTo>
                    <a:pt x="552" y="33339"/>
                    <a:pt x="-10283" y="82055"/>
                    <a:pt x="10033" y="119946"/>
                  </a:cubicBezTo>
                  <a:cubicBezTo>
                    <a:pt x="34413" y="156483"/>
                    <a:pt x="80464" y="172722"/>
                    <a:pt x="119743" y="149717"/>
                  </a:cubicBezTo>
                  <a:cubicBezTo>
                    <a:pt x="157668" y="128066"/>
                    <a:pt x="171212" y="77995"/>
                    <a:pt x="149541" y="40105"/>
                  </a:cubicBezTo>
                  <a:close/>
                  <a:moveTo>
                    <a:pt x="31705" y="107767"/>
                  </a:moveTo>
                  <a:cubicBezTo>
                    <a:pt x="-802" y="45518"/>
                    <a:pt x="91300" y="-8612"/>
                    <a:pt x="127870" y="52284"/>
                  </a:cubicBezTo>
                  <a:cubicBezTo>
                    <a:pt x="163085" y="114533"/>
                    <a:pt x="69629" y="167310"/>
                    <a:pt x="31705" y="10776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7725652F-DC88-AC4D-9B98-EB8E911A43DB}"/>
                </a:ext>
              </a:extLst>
            </p:cNvPr>
            <p:cNvSpPr/>
            <p:nvPr/>
          </p:nvSpPr>
          <p:spPr>
            <a:xfrm>
              <a:off x="11280617" y="13132362"/>
              <a:ext cx="159883" cy="160367"/>
            </a:xfrm>
            <a:custGeom>
              <a:avLst/>
              <a:gdLst>
                <a:gd name="connsiteX0" fmla="*/ 10033 w 159883"/>
                <a:gd name="connsiteY0" fmla="*/ 40421 h 160367"/>
                <a:gd name="connsiteX1" fmla="*/ 39831 w 159883"/>
                <a:gd name="connsiteY1" fmla="*/ 150034 h 160367"/>
                <a:gd name="connsiteX2" fmla="*/ 149541 w 159883"/>
                <a:gd name="connsiteY2" fmla="*/ 120263 h 160367"/>
                <a:gd name="connsiteX3" fmla="*/ 119743 w 159883"/>
                <a:gd name="connsiteY3" fmla="*/ 10651 h 160367"/>
                <a:gd name="connsiteX4" fmla="*/ 10033 w 159883"/>
                <a:gd name="connsiteY4" fmla="*/ 40421 h 160367"/>
                <a:gd name="connsiteX5" fmla="*/ 127870 w 159883"/>
                <a:gd name="connsiteY5" fmla="*/ 108083 h 160367"/>
                <a:gd name="connsiteX6" fmla="*/ 31705 w 159883"/>
                <a:gd name="connsiteY6" fmla="*/ 52601 h 160367"/>
                <a:gd name="connsiteX7" fmla="*/ 127870 w 159883"/>
                <a:gd name="connsiteY7" fmla="*/ 108083 h 16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883" h="160367">
                  <a:moveTo>
                    <a:pt x="10033" y="40421"/>
                  </a:moveTo>
                  <a:cubicBezTo>
                    <a:pt x="-10283" y="79666"/>
                    <a:pt x="552" y="128382"/>
                    <a:pt x="39831" y="150034"/>
                  </a:cubicBezTo>
                  <a:cubicBezTo>
                    <a:pt x="77756" y="171686"/>
                    <a:pt x="127870" y="158154"/>
                    <a:pt x="149541" y="120263"/>
                  </a:cubicBezTo>
                  <a:cubicBezTo>
                    <a:pt x="171212" y="82372"/>
                    <a:pt x="157668" y="32302"/>
                    <a:pt x="119743" y="10651"/>
                  </a:cubicBezTo>
                  <a:cubicBezTo>
                    <a:pt x="80464" y="-12355"/>
                    <a:pt x="34413" y="3884"/>
                    <a:pt x="10033" y="40421"/>
                  </a:cubicBezTo>
                  <a:close/>
                  <a:moveTo>
                    <a:pt x="127870" y="108083"/>
                  </a:moveTo>
                  <a:cubicBezTo>
                    <a:pt x="92654" y="170333"/>
                    <a:pt x="-802" y="116203"/>
                    <a:pt x="31705" y="52601"/>
                  </a:cubicBezTo>
                  <a:cubicBezTo>
                    <a:pt x="69629" y="-6942"/>
                    <a:pt x="163085" y="45835"/>
                    <a:pt x="127870" y="10808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3E5A35D-5893-924D-B3B0-CD3B3B52ECE6}"/>
                </a:ext>
              </a:extLst>
            </p:cNvPr>
            <p:cNvSpPr/>
            <p:nvPr/>
          </p:nvSpPr>
          <p:spPr>
            <a:xfrm>
              <a:off x="11526875" y="7419646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2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2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4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2687"/>
                    <a:pt x="-1907" y="24866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0D5DA43A-DA08-4449-B6B4-F2CF47118E04}"/>
                </a:ext>
              </a:extLst>
            </p:cNvPr>
            <p:cNvSpPr/>
            <p:nvPr/>
          </p:nvSpPr>
          <p:spPr>
            <a:xfrm>
              <a:off x="11525363" y="13400430"/>
              <a:ext cx="57601" cy="56284"/>
            </a:xfrm>
            <a:custGeom>
              <a:avLst/>
              <a:gdLst>
                <a:gd name="connsiteX0" fmla="*/ 53783 w 57601"/>
                <a:gd name="connsiteY0" fmla="*/ 43002 h 56284"/>
                <a:gd name="connsiteX1" fmla="*/ 42948 w 57601"/>
                <a:gd name="connsiteY1" fmla="*/ 3759 h 56284"/>
                <a:gd name="connsiteX2" fmla="*/ 7732 w 57601"/>
                <a:gd name="connsiteY2" fmla="*/ 9171 h 56284"/>
                <a:gd name="connsiteX3" fmla="*/ 3669 w 57601"/>
                <a:gd name="connsiteY3" fmla="*/ 13231 h 56284"/>
                <a:gd name="connsiteX4" fmla="*/ 960 w 57601"/>
                <a:gd name="connsiteY4" fmla="*/ 19998 h 56284"/>
                <a:gd name="connsiteX5" fmla="*/ 13150 w 57601"/>
                <a:gd name="connsiteY5" fmla="*/ 51122 h 56284"/>
                <a:gd name="connsiteX6" fmla="*/ 53783 w 57601"/>
                <a:gd name="connsiteY6" fmla="*/ 43002 h 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284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1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7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1122"/>
                  </a:cubicBezTo>
                  <a:cubicBezTo>
                    <a:pt x="28049" y="60595"/>
                    <a:pt x="47011" y="56534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72B012F7-3897-EF4C-8B08-816FB335A9B4}"/>
                </a:ext>
              </a:extLst>
            </p:cNvPr>
            <p:cNvSpPr/>
            <p:nvPr/>
          </p:nvSpPr>
          <p:spPr>
            <a:xfrm>
              <a:off x="11019928" y="7246600"/>
              <a:ext cx="159996" cy="160370"/>
            </a:xfrm>
            <a:custGeom>
              <a:avLst/>
              <a:gdLst>
                <a:gd name="connsiteX0" fmla="*/ 22859 w 159996"/>
                <a:gd name="connsiteY0" fmla="*/ 137016 h 160370"/>
                <a:gd name="connsiteX1" fmla="*/ 136632 w 159996"/>
                <a:gd name="connsiteY1" fmla="*/ 137016 h 160370"/>
                <a:gd name="connsiteX2" fmla="*/ 136632 w 159996"/>
                <a:gd name="connsiteY2" fmla="*/ 23343 h 160370"/>
                <a:gd name="connsiteX3" fmla="*/ 22859 w 159996"/>
                <a:gd name="connsiteY3" fmla="*/ 23343 h 160370"/>
                <a:gd name="connsiteX4" fmla="*/ 22859 w 159996"/>
                <a:gd name="connsiteY4" fmla="*/ 137016 h 160370"/>
                <a:gd name="connsiteX5" fmla="*/ 119024 w 159996"/>
                <a:gd name="connsiteY5" fmla="*/ 40936 h 160370"/>
                <a:gd name="connsiteX6" fmla="*/ 119024 w 159996"/>
                <a:gd name="connsiteY6" fmla="*/ 119424 h 160370"/>
                <a:gd name="connsiteX7" fmla="*/ 40467 w 159996"/>
                <a:gd name="connsiteY7" fmla="*/ 119424 h 160370"/>
                <a:gd name="connsiteX8" fmla="*/ 40467 w 159996"/>
                <a:gd name="connsiteY8" fmla="*/ 40936 h 160370"/>
                <a:gd name="connsiteX9" fmla="*/ 119024 w 159996"/>
                <a:gd name="connsiteY9" fmla="*/ 40936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996" h="160370">
                  <a:moveTo>
                    <a:pt x="22859" y="137016"/>
                  </a:moveTo>
                  <a:cubicBezTo>
                    <a:pt x="55366" y="166787"/>
                    <a:pt x="105480" y="169494"/>
                    <a:pt x="136632" y="137016"/>
                  </a:cubicBezTo>
                  <a:cubicBezTo>
                    <a:pt x="167784" y="105891"/>
                    <a:pt x="167784" y="54468"/>
                    <a:pt x="136632" y="23343"/>
                  </a:cubicBezTo>
                  <a:cubicBezTo>
                    <a:pt x="105480" y="-7781"/>
                    <a:pt x="54011" y="-7781"/>
                    <a:pt x="22859" y="23343"/>
                  </a:cubicBezTo>
                  <a:cubicBezTo>
                    <a:pt x="-8293" y="55821"/>
                    <a:pt x="-6939" y="105891"/>
                    <a:pt x="22859" y="137016"/>
                  </a:cubicBezTo>
                  <a:close/>
                  <a:moveTo>
                    <a:pt x="119024" y="40936"/>
                  </a:moveTo>
                  <a:cubicBezTo>
                    <a:pt x="140695" y="62587"/>
                    <a:pt x="140695" y="97772"/>
                    <a:pt x="119024" y="119424"/>
                  </a:cubicBezTo>
                  <a:cubicBezTo>
                    <a:pt x="97353" y="141076"/>
                    <a:pt x="63492" y="139722"/>
                    <a:pt x="40467" y="119424"/>
                  </a:cubicBezTo>
                  <a:cubicBezTo>
                    <a:pt x="20150" y="97772"/>
                    <a:pt x="18796" y="63941"/>
                    <a:pt x="40467" y="40936"/>
                  </a:cubicBezTo>
                  <a:cubicBezTo>
                    <a:pt x="62138" y="20637"/>
                    <a:pt x="98708" y="20637"/>
                    <a:pt x="119024" y="4093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7FB4D17F-8AEE-5A49-84AF-8E927492ED45}"/>
                </a:ext>
              </a:extLst>
            </p:cNvPr>
            <p:cNvSpPr/>
            <p:nvPr/>
          </p:nvSpPr>
          <p:spPr>
            <a:xfrm>
              <a:off x="11020767" y="13471501"/>
              <a:ext cx="159496" cy="160369"/>
            </a:xfrm>
            <a:custGeom>
              <a:avLst/>
              <a:gdLst>
                <a:gd name="connsiteX0" fmla="*/ 137148 w 159496"/>
                <a:gd name="connsiteY0" fmla="*/ 23355 h 160369"/>
                <a:gd name="connsiteX1" fmla="*/ 23375 w 159496"/>
                <a:gd name="connsiteY1" fmla="*/ 23355 h 160369"/>
                <a:gd name="connsiteX2" fmla="*/ 23375 w 159496"/>
                <a:gd name="connsiteY2" fmla="*/ 137026 h 160369"/>
                <a:gd name="connsiteX3" fmla="*/ 137148 w 159496"/>
                <a:gd name="connsiteY3" fmla="*/ 137026 h 160369"/>
                <a:gd name="connsiteX4" fmla="*/ 137148 w 159496"/>
                <a:gd name="connsiteY4" fmla="*/ 23355 h 160369"/>
                <a:gd name="connsiteX5" fmla="*/ 40983 w 159496"/>
                <a:gd name="connsiteY5" fmla="*/ 119434 h 160369"/>
                <a:gd name="connsiteX6" fmla="*/ 40983 w 159496"/>
                <a:gd name="connsiteY6" fmla="*/ 40947 h 160369"/>
                <a:gd name="connsiteX7" fmla="*/ 119541 w 159496"/>
                <a:gd name="connsiteY7" fmla="*/ 40947 h 160369"/>
                <a:gd name="connsiteX8" fmla="*/ 119541 w 159496"/>
                <a:gd name="connsiteY8" fmla="*/ 119434 h 160369"/>
                <a:gd name="connsiteX9" fmla="*/ 40983 w 159496"/>
                <a:gd name="connsiteY9" fmla="*/ 119434 h 16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496" h="160369">
                  <a:moveTo>
                    <a:pt x="137148" y="23355"/>
                  </a:moveTo>
                  <a:cubicBezTo>
                    <a:pt x="104642" y="-9124"/>
                    <a:pt x="55882" y="-6417"/>
                    <a:pt x="23375" y="23355"/>
                  </a:cubicBezTo>
                  <a:cubicBezTo>
                    <a:pt x="-6423" y="55832"/>
                    <a:pt x="-9131" y="105902"/>
                    <a:pt x="23375" y="137026"/>
                  </a:cubicBezTo>
                  <a:cubicBezTo>
                    <a:pt x="54527" y="168151"/>
                    <a:pt x="105996" y="168151"/>
                    <a:pt x="137148" y="137026"/>
                  </a:cubicBezTo>
                  <a:cubicBezTo>
                    <a:pt x="166946" y="107255"/>
                    <a:pt x="166946" y="54479"/>
                    <a:pt x="137148" y="23355"/>
                  </a:cubicBezTo>
                  <a:close/>
                  <a:moveTo>
                    <a:pt x="40983" y="119434"/>
                  </a:moveTo>
                  <a:cubicBezTo>
                    <a:pt x="19312" y="97783"/>
                    <a:pt x="20666" y="63952"/>
                    <a:pt x="40983" y="40947"/>
                  </a:cubicBezTo>
                  <a:cubicBezTo>
                    <a:pt x="62654" y="20648"/>
                    <a:pt x="96515" y="19294"/>
                    <a:pt x="119541" y="40947"/>
                  </a:cubicBezTo>
                  <a:cubicBezTo>
                    <a:pt x="141212" y="62598"/>
                    <a:pt x="141212" y="97783"/>
                    <a:pt x="119541" y="119434"/>
                  </a:cubicBezTo>
                  <a:cubicBezTo>
                    <a:pt x="97869" y="141086"/>
                    <a:pt x="61300" y="141086"/>
                    <a:pt x="40983" y="11943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CC3F3BB9-467A-204D-83AE-3023F109E575}"/>
                </a:ext>
              </a:extLst>
            </p:cNvPr>
            <p:cNvSpPr/>
            <p:nvPr/>
          </p:nvSpPr>
          <p:spPr>
            <a:xfrm>
              <a:off x="11556673" y="7314093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1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1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5"/>
                    <a:pt x="60398" y="27573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1334"/>
                    <a:pt x="-1907" y="23513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212D7597-E03D-B143-AB3E-CC35FFC35437}"/>
                </a:ext>
              </a:extLst>
            </p:cNvPr>
            <p:cNvSpPr/>
            <p:nvPr/>
          </p:nvSpPr>
          <p:spPr>
            <a:xfrm>
              <a:off x="11555161" y="13507336"/>
              <a:ext cx="57601" cy="56641"/>
            </a:xfrm>
            <a:custGeom>
              <a:avLst/>
              <a:gdLst>
                <a:gd name="connsiteX0" fmla="*/ 53783 w 57601"/>
                <a:gd name="connsiteY0" fmla="*/ 43003 h 56641"/>
                <a:gd name="connsiteX1" fmla="*/ 42948 w 57601"/>
                <a:gd name="connsiteY1" fmla="*/ 3759 h 56641"/>
                <a:gd name="connsiteX2" fmla="*/ 7732 w 57601"/>
                <a:gd name="connsiteY2" fmla="*/ 9172 h 56641"/>
                <a:gd name="connsiteX3" fmla="*/ 3669 w 57601"/>
                <a:gd name="connsiteY3" fmla="*/ 13231 h 56641"/>
                <a:gd name="connsiteX4" fmla="*/ 960 w 57601"/>
                <a:gd name="connsiteY4" fmla="*/ 19998 h 56641"/>
                <a:gd name="connsiteX5" fmla="*/ 13150 w 57601"/>
                <a:gd name="connsiteY5" fmla="*/ 52476 h 56641"/>
                <a:gd name="connsiteX6" fmla="*/ 53783 w 57601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641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5"/>
                    <a:pt x="960" y="19998"/>
                  </a:cubicBezTo>
                  <a:cubicBezTo>
                    <a:pt x="-1749" y="32177"/>
                    <a:pt x="960" y="44356"/>
                    <a:pt x="13150" y="52476"/>
                  </a:cubicBezTo>
                  <a:cubicBezTo>
                    <a:pt x="28049" y="60595"/>
                    <a:pt x="45656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D6F76B6-1D91-CD49-BA72-83C45F4D0248}"/>
                </a:ext>
              </a:extLst>
            </p:cNvPr>
            <p:cNvSpPr/>
            <p:nvPr/>
          </p:nvSpPr>
          <p:spPr>
            <a:xfrm>
              <a:off x="13455048" y="7278063"/>
              <a:ext cx="13544" cy="12179"/>
            </a:xfrm>
            <a:custGeom>
              <a:avLst/>
              <a:gdLst>
                <a:gd name="connsiteX0" fmla="*/ 13544 w 13544"/>
                <a:gd name="connsiteY0" fmla="*/ 2707 h 12179"/>
                <a:gd name="connsiteX1" fmla="*/ 0 w 13544"/>
                <a:gd name="connsiteY1" fmla="*/ 0 h 12179"/>
                <a:gd name="connsiteX2" fmla="*/ 1355 w 13544"/>
                <a:gd name="connsiteY2" fmla="*/ 12179 h 12179"/>
                <a:gd name="connsiteX3" fmla="*/ 13544 w 13544"/>
                <a:gd name="connsiteY3" fmla="*/ 2707 h 1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2179">
                  <a:moveTo>
                    <a:pt x="13544" y="2707"/>
                  </a:moveTo>
                  <a:cubicBezTo>
                    <a:pt x="9481" y="2707"/>
                    <a:pt x="5418" y="1353"/>
                    <a:pt x="0" y="0"/>
                  </a:cubicBezTo>
                  <a:cubicBezTo>
                    <a:pt x="1355" y="4060"/>
                    <a:pt x="1355" y="8120"/>
                    <a:pt x="1355" y="12179"/>
                  </a:cubicBezTo>
                  <a:cubicBezTo>
                    <a:pt x="5418" y="9473"/>
                    <a:pt x="9481" y="5413"/>
                    <a:pt x="13544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BC8FAD70-1AAA-BF4B-96D4-6CE48EB8C7D2}"/>
                </a:ext>
              </a:extLst>
            </p:cNvPr>
            <p:cNvSpPr/>
            <p:nvPr/>
          </p:nvSpPr>
          <p:spPr>
            <a:xfrm>
              <a:off x="13455048" y="13588229"/>
              <a:ext cx="13544" cy="12179"/>
            </a:xfrm>
            <a:custGeom>
              <a:avLst/>
              <a:gdLst>
                <a:gd name="connsiteX0" fmla="*/ 13544 w 13544"/>
                <a:gd name="connsiteY0" fmla="*/ 9473 h 12179"/>
                <a:gd name="connsiteX1" fmla="*/ 1355 w 13544"/>
                <a:gd name="connsiteY1" fmla="*/ 0 h 12179"/>
                <a:gd name="connsiteX2" fmla="*/ 0 w 13544"/>
                <a:gd name="connsiteY2" fmla="*/ 12180 h 12179"/>
                <a:gd name="connsiteX3" fmla="*/ 13544 w 13544"/>
                <a:gd name="connsiteY3" fmla="*/ 9473 h 12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2179">
                  <a:moveTo>
                    <a:pt x="13544" y="9473"/>
                  </a:moveTo>
                  <a:cubicBezTo>
                    <a:pt x="9481" y="6766"/>
                    <a:pt x="5418" y="2707"/>
                    <a:pt x="1355" y="0"/>
                  </a:cubicBezTo>
                  <a:cubicBezTo>
                    <a:pt x="1355" y="4060"/>
                    <a:pt x="1355" y="8120"/>
                    <a:pt x="0" y="12180"/>
                  </a:cubicBezTo>
                  <a:cubicBezTo>
                    <a:pt x="4063" y="10826"/>
                    <a:pt x="8127" y="10826"/>
                    <a:pt x="13544" y="947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167322E6-EACC-E540-99B9-72B3B3F21464}"/>
                </a:ext>
              </a:extLst>
            </p:cNvPr>
            <p:cNvSpPr/>
            <p:nvPr/>
          </p:nvSpPr>
          <p:spPr>
            <a:xfrm>
              <a:off x="11525521" y="7213953"/>
              <a:ext cx="56842" cy="57042"/>
            </a:xfrm>
            <a:custGeom>
              <a:avLst/>
              <a:gdLst>
                <a:gd name="connsiteX0" fmla="*/ 802 w 56842"/>
                <a:gd name="connsiteY0" fmla="*/ 37045 h 57042"/>
                <a:gd name="connsiteX1" fmla="*/ 3511 w 56842"/>
                <a:gd name="connsiteY1" fmla="*/ 43812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7045"/>
                  </a:moveTo>
                  <a:cubicBezTo>
                    <a:pt x="802" y="39752"/>
                    <a:pt x="802" y="41105"/>
                    <a:pt x="3511" y="43812"/>
                  </a:cubicBezTo>
                  <a:cubicBezTo>
                    <a:pt x="4865" y="46518"/>
                    <a:pt x="6220" y="47871"/>
                    <a:pt x="7574" y="47871"/>
                  </a:cubicBezTo>
                  <a:cubicBezTo>
                    <a:pt x="17055" y="57344"/>
                    <a:pt x="30600" y="60051"/>
                    <a:pt x="42790" y="53284"/>
                  </a:cubicBezTo>
                  <a:cubicBezTo>
                    <a:pt x="56334" y="45165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11334"/>
                    <a:pt x="-1907" y="24866"/>
                    <a:pt x="802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E24EF80-FDBE-ED41-9C99-EE494FD774D5}"/>
                </a:ext>
              </a:extLst>
            </p:cNvPr>
            <p:cNvSpPr/>
            <p:nvPr/>
          </p:nvSpPr>
          <p:spPr>
            <a:xfrm>
              <a:off x="11524009" y="13607476"/>
              <a:ext cx="57601" cy="56335"/>
            </a:xfrm>
            <a:custGeom>
              <a:avLst/>
              <a:gdLst>
                <a:gd name="connsiteX0" fmla="*/ 53783 w 57601"/>
                <a:gd name="connsiteY0" fmla="*/ 43003 h 56335"/>
                <a:gd name="connsiteX1" fmla="*/ 42948 w 57601"/>
                <a:gd name="connsiteY1" fmla="*/ 3759 h 56335"/>
                <a:gd name="connsiteX2" fmla="*/ 7732 w 57601"/>
                <a:gd name="connsiteY2" fmla="*/ 9172 h 56335"/>
                <a:gd name="connsiteX3" fmla="*/ 3669 w 57601"/>
                <a:gd name="connsiteY3" fmla="*/ 13231 h 56335"/>
                <a:gd name="connsiteX4" fmla="*/ 960 w 57601"/>
                <a:gd name="connsiteY4" fmla="*/ 19998 h 56335"/>
                <a:gd name="connsiteX5" fmla="*/ 13150 w 57601"/>
                <a:gd name="connsiteY5" fmla="*/ 52475 h 56335"/>
                <a:gd name="connsiteX6" fmla="*/ 53783 w 57601"/>
                <a:gd name="connsiteY6" fmla="*/ 43003 h 5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335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8049" y="60595"/>
                    <a:pt x="45656" y="55182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90D818F-6BDE-864A-9ED4-53BB32EA2D0D}"/>
                </a:ext>
              </a:extLst>
            </p:cNvPr>
            <p:cNvSpPr/>
            <p:nvPr/>
          </p:nvSpPr>
          <p:spPr>
            <a:xfrm>
              <a:off x="11320842" y="7167943"/>
              <a:ext cx="55691" cy="55689"/>
            </a:xfrm>
            <a:custGeom>
              <a:avLst/>
              <a:gdLst>
                <a:gd name="connsiteX0" fmla="*/ 52429 w 55691"/>
                <a:gd name="connsiteY0" fmla="*/ 14040 h 55689"/>
                <a:gd name="connsiteX1" fmla="*/ 13150 w 55691"/>
                <a:gd name="connsiteY1" fmla="*/ 3214 h 55689"/>
                <a:gd name="connsiteX2" fmla="*/ 960 w 55691"/>
                <a:gd name="connsiteY2" fmla="*/ 35692 h 55689"/>
                <a:gd name="connsiteX3" fmla="*/ 3669 w 55691"/>
                <a:gd name="connsiteY3" fmla="*/ 42458 h 55689"/>
                <a:gd name="connsiteX4" fmla="*/ 7732 w 55691"/>
                <a:gd name="connsiteY4" fmla="*/ 46518 h 55689"/>
                <a:gd name="connsiteX5" fmla="*/ 42948 w 55691"/>
                <a:gd name="connsiteY5" fmla="*/ 51931 h 55689"/>
                <a:gd name="connsiteX6" fmla="*/ 52429 w 55691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91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6518"/>
                  </a:cubicBezTo>
                  <a:cubicBezTo>
                    <a:pt x="17213" y="55991"/>
                    <a:pt x="30758" y="58697"/>
                    <a:pt x="42948" y="51931"/>
                  </a:cubicBezTo>
                  <a:cubicBezTo>
                    <a:pt x="55138" y="45165"/>
                    <a:pt x="59201" y="26219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911A34A4-07BB-5C48-A91B-B04EF1739837}"/>
                </a:ext>
              </a:extLst>
            </p:cNvPr>
            <p:cNvSpPr/>
            <p:nvPr/>
          </p:nvSpPr>
          <p:spPr>
            <a:xfrm>
              <a:off x="11319488" y="13654839"/>
              <a:ext cx="57601" cy="56641"/>
            </a:xfrm>
            <a:custGeom>
              <a:avLst/>
              <a:gdLst>
                <a:gd name="connsiteX0" fmla="*/ 53783 w 57601"/>
                <a:gd name="connsiteY0" fmla="*/ 43003 h 56641"/>
                <a:gd name="connsiteX1" fmla="*/ 42948 w 57601"/>
                <a:gd name="connsiteY1" fmla="*/ 3759 h 56641"/>
                <a:gd name="connsiteX2" fmla="*/ 7732 w 57601"/>
                <a:gd name="connsiteY2" fmla="*/ 9172 h 56641"/>
                <a:gd name="connsiteX3" fmla="*/ 3669 w 57601"/>
                <a:gd name="connsiteY3" fmla="*/ 13231 h 56641"/>
                <a:gd name="connsiteX4" fmla="*/ 960 w 57601"/>
                <a:gd name="connsiteY4" fmla="*/ 19998 h 56641"/>
                <a:gd name="connsiteX5" fmla="*/ 13150 w 57601"/>
                <a:gd name="connsiteY5" fmla="*/ 52475 h 56641"/>
                <a:gd name="connsiteX6" fmla="*/ 53783 w 57601"/>
                <a:gd name="connsiteY6" fmla="*/ 43003 h 5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641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8049" y="60595"/>
                    <a:pt x="45656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627020C-DC71-2C48-8D85-F6158EAB86C9}"/>
                </a:ext>
              </a:extLst>
            </p:cNvPr>
            <p:cNvSpPr/>
            <p:nvPr/>
          </p:nvSpPr>
          <p:spPr>
            <a:xfrm>
              <a:off x="11427843" y="7154410"/>
              <a:ext cx="56292" cy="55689"/>
            </a:xfrm>
            <a:custGeom>
              <a:avLst/>
              <a:gdLst>
                <a:gd name="connsiteX0" fmla="*/ 52429 w 56292"/>
                <a:gd name="connsiteY0" fmla="*/ 14040 h 55689"/>
                <a:gd name="connsiteX1" fmla="*/ 13150 w 56292"/>
                <a:gd name="connsiteY1" fmla="*/ 3214 h 55689"/>
                <a:gd name="connsiteX2" fmla="*/ 960 w 56292"/>
                <a:gd name="connsiteY2" fmla="*/ 35692 h 55689"/>
                <a:gd name="connsiteX3" fmla="*/ 3669 w 56292"/>
                <a:gd name="connsiteY3" fmla="*/ 42458 h 55689"/>
                <a:gd name="connsiteX4" fmla="*/ 7732 w 56292"/>
                <a:gd name="connsiteY4" fmla="*/ 46518 h 55689"/>
                <a:gd name="connsiteX5" fmla="*/ 42948 w 56292"/>
                <a:gd name="connsiteY5" fmla="*/ 51931 h 55689"/>
                <a:gd name="connsiteX6" fmla="*/ 52429 w 56292"/>
                <a:gd name="connsiteY6" fmla="*/ 14040 h 5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92" h="55689">
                  <a:moveTo>
                    <a:pt x="52429" y="14040"/>
                  </a:move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9980"/>
                    <a:pt x="-1749" y="22160"/>
                    <a:pt x="960" y="35692"/>
                  </a:cubicBezTo>
                  <a:cubicBezTo>
                    <a:pt x="960" y="38399"/>
                    <a:pt x="960" y="39752"/>
                    <a:pt x="3669" y="42458"/>
                  </a:cubicBezTo>
                  <a:cubicBezTo>
                    <a:pt x="5023" y="45165"/>
                    <a:pt x="6378" y="46518"/>
                    <a:pt x="7732" y="46518"/>
                  </a:cubicBezTo>
                  <a:cubicBezTo>
                    <a:pt x="17213" y="55991"/>
                    <a:pt x="30758" y="58697"/>
                    <a:pt x="42948" y="51931"/>
                  </a:cubicBezTo>
                  <a:cubicBezTo>
                    <a:pt x="55138" y="45165"/>
                    <a:pt x="60555" y="26219"/>
                    <a:pt x="52429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BC5666D2-C20C-1147-BFE2-C0BAAACA0D9B}"/>
                </a:ext>
              </a:extLst>
            </p:cNvPr>
            <p:cNvSpPr/>
            <p:nvPr/>
          </p:nvSpPr>
          <p:spPr>
            <a:xfrm>
              <a:off x="11427843" y="13668313"/>
              <a:ext cx="56246" cy="56349"/>
            </a:xfrm>
            <a:custGeom>
              <a:avLst/>
              <a:gdLst>
                <a:gd name="connsiteX0" fmla="*/ 7732 w 56246"/>
                <a:gd name="connsiteY0" fmla="*/ 9231 h 56349"/>
                <a:gd name="connsiteX1" fmla="*/ 3669 w 56246"/>
                <a:gd name="connsiteY1" fmla="*/ 13291 h 56349"/>
                <a:gd name="connsiteX2" fmla="*/ 960 w 56246"/>
                <a:gd name="connsiteY2" fmla="*/ 20057 h 56349"/>
                <a:gd name="connsiteX3" fmla="*/ 13150 w 56246"/>
                <a:gd name="connsiteY3" fmla="*/ 52534 h 56349"/>
                <a:gd name="connsiteX4" fmla="*/ 52429 w 56246"/>
                <a:gd name="connsiteY4" fmla="*/ 41708 h 56349"/>
                <a:gd name="connsiteX5" fmla="*/ 41593 w 56246"/>
                <a:gd name="connsiteY5" fmla="*/ 2465 h 56349"/>
                <a:gd name="connsiteX6" fmla="*/ 7732 w 56246"/>
                <a:gd name="connsiteY6" fmla="*/ 9231 h 5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6349">
                  <a:moveTo>
                    <a:pt x="7732" y="9231"/>
                  </a:moveTo>
                  <a:cubicBezTo>
                    <a:pt x="6378" y="10584"/>
                    <a:pt x="5023" y="11937"/>
                    <a:pt x="3669" y="13291"/>
                  </a:cubicBezTo>
                  <a:cubicBezTo>
                    <a:pt x="2314" y="15997"/>
                    <a:pt x="960" y="18703"/>
                    <a:pt x="960" y="20057"/>
                  </a:cubicBezTo>
                  <a:cubicBezTo>
                    <a:pt x="-1749" y="32236"/>
                    <a:pt x="960" y="44415"/>
                    <a:pt x="13150" y="52534"/>
                  </a:cubicBezTo>
                  <a:cubicBezTo>
                    <a:pt x="26694" y="60654"/>
                    <a:pt x="44302" y="55241"/>
                    <a:pt x="52429" y="41708"/>
                  </a:cubicBezTo>
                  <a:cubicBezTo>
                    <a:pt x="60555" y="28176"/>
                    <a:pt x="55138" y="10584"/>
                    <a:pt x="41593" y="2465"/>
                  </a:cubicBezTo>
                  <a:cubicBezTo>
                    <a:pt x="30758" y="-2948"/>
                    <a:pt x="17213" y="1111"/>
                    <a:pt x="7732" y="923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63A29576-F1BC-464A-A476-560664B50C7E}"/>
                </a:ext>
              </a:extLst>
            </p:cNvPr>
            <p:cNvSpPr/>
            <p:nvPr/>
          </p:nvSpPr>
          <p:spPr>
            <a:xfrm>
              <a:off x="14855541" y="7131913"/>
              <a:ext cx="2708" cy="2706"/>
            </a:xfrm>
            <a:custGeom>
              <a:avLst/>
              <a:gdLst>
                <a:gd name="connsiteX0" fmla="*/ 2709 w 2708"/>
                <a:gd name="connsiteY0" fmla="*/ 2706 h 2706"/>
                <a:gd name="connsiteX1" fmla="*/ 0 w 2708"/>
                <a:gd name="connsiteY1" fmla="*/ 0 h 2706"/>
                <a:gd name="connsiteX2" fmla="*/ 0 w 2708"/>
                <a:gd name="connsiteY2" fmla="*/ 0 h 2706"/>
                <a:gd name="connsiteX3" fmla="*/ 2709 w 2708"/>
                <a:gd name="connsiteY3" fmla="*/ 2706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2709" y="2706"/>
                  </a:moveTo>
                  <a:cubicBezTo>
                    <a:pt x="1355" y="1353"/>
                    <a:pt x="0" y="135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55" y="1353"/>
                    <a:pt x="1355" y="2706"/>
                    <a:pt x="2709" y="270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A7750502-9689-6346-8BDF-59467087C2E2}"/>
                </a:ext>
              </a:extLst>
            </p:cNvPr>
            <p:cNvSpPr/>
            <p:nvPr/>
          </p:nvSpPr>
          <p:spPr>
            <a:xfrm>
              <a:off x="10698759" y="17896951"/>
              <a:ext cx="2708" cy="2707"/>
            </a:xfrm>
            <a:custGeom>
              <a:avLst/>
              <a:gdLst>
                <a:gd name="connsiteX0" fmla="*/ 2709 w 2708"/>
                <a:gd name="connsiteY0" fmla="*/ 0 h 2707"/>
                <a:gd name="connsiteX1" fmla="*/ 2709 w 2708"/>
                <a:gd name="connsiteY1" fmla="*/ 0 h 2707"/>
                <a:gd name="connsiteX2" fmla="*/ 0 w 2708"/>
                <a:gd name="connsiteY2" fmla="*/ 2707 h 2707"/>
                <a:gd name="connsiteX3" fmla="*/ 2709 w 2708"/>
                <a:gd name="connsiteY3" fmla="*/ 0 h 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7">
                  <a:moveTo>
                    <a:pt x="2709" y="0"/>
                  </a:moveTo>
                  <a:cubicBezTo>
                    <a:pt x="2709" y="0"/>
                    <a:pt x="2709" y="0"/>
                    <a:pt x="2709" y="0"/>
                  </a:cubicBezTo>
                  <a:cubicBezTo>
                    <a:pt x="1354" y="1355"/>
                    <a:pt x="1354" y="1355"/>
                    <a:pt x="0" y="2707"/>
                  </a:cubicBezTo>
                  <a:cubicBezTo>
                    <a:pt x="1354" y="1355"/>
                    <a:pt x="1354" y="1355"/>
                    <a:pt x="2709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75E06FA-6F83-A044-9BD0-5F1F34314A19}"/>
                </a:ext>
              </a:extLst>
            </p:cNvPr>
            <p:cNvSpPr/>
            <p:nvPr/>
          </p:nvSpPr>
          <p:spPr>
            <a:xfrm>
              <a:off x="14855541" y="13743852"/>
              <a:ext cx="2708" cy="2706"/>
            </a:xfrm>
            <a:custGeom>
              <a:avLst/>
              <a:gdLst>
                <a:gd name="connsiteX0" fmla="*/ 0 w 2708"/>
                <a:gd name="connsiteY0" fmla="*/ 2707 h 2706"/>
                <a:gd name="connsiteX1" fmla="*/ 2709 w 2708"/>
                <a:gd name="connsiteY1" fmla="*/ 0 h 2706"/>
                <a:gd name="connsiteX2" fmla="*/ 0 w 2708"/>
                <a:gd name="connsiteY2" fmla="*/ 2707 h 2706"/>
                <a:gd name="connsiteX3" fmla="*/ 0 w 2708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0" y="2707"/>
                  </a:moveTo>
                  <a:cubicBezTo>
                    <a:pt x="1355" y="1354"/>
                    <a:pt x="2709" y="1354"/>
                    <a:pt x="2709" y="0"/>
                  </a:cubicBezTo>
                  <a:cubicBezTo>
                    <a:pt x="1355" y="0"/>
                    <a:pt x="1355" y="1354"/>
                    <a:pt x="0" y="2707"/>
                  </a:cubicBezTo>
                  <a:cubicBezTo>
                    <a:pt x="0" y="2707"/>
                    <a:pt x="0" y="2707"/>
                    <a:pt x="0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1A6C91F9-9729-C34A-967C-E21EFA87E450}"/>
                </a:ext>
              </a:extLst>
            </p:cNvPr>
            <p:cNvSpPr/>
            <p:nvPr/>
          </p:nvSpPr>
          <p:spPr>
            <a:xfrm>
              <a:off x="10698759" y="2980167"/>
              <a:ext cx="2708" cy="2706"/>
            </a:xfrm>
            <a:custGeom>
              <a:avLst/>
              <a:gdLst>
                <a:gd name="connsiteX0" fmla="*/ 2709 w 2708"/>
                <a:gd name="connsiteY0" fmla="*/ 2706 h 2706"/>
                <a:gd name="connsiteX1" fmla="*/ 0 w 2708"/>
                <a:gd name="connsiteY1" fmla="*/ 0 h 2706"/>
                <a:gd name="connsiteX2" fmla="*/ 2709 w 2708"/>
                <a:gd name="connsiteY2" fmla="*/ 2706 h 2706"/>
                <a:gd name="connsiteX3" fmla="*/ 2709 w 2708"/>
                <a:gd name="connsiteY3" fmla="*/ 2706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2709" y="2706"/>
                  </a:moveTo>
                  <a:cubicBezTo>
                    <a:pt x="1354" y="1353"/>
                    <a:pt x="1354" y="0"/>
                    <a:pt x="0" y="0"/>
                  </a:cubicBezTo>
                  <a:cubicBezTo>
                    <a:pt x="1354" y="0"/>
                    <a:pt x="1354" y="1353"/>
                    <a:pt x="2709" y="2706"/>
                  </a:cubicBezTo>
                  <a:cubicBezTo>
                    <a:pt x="2709" y="2706"/>
                    <a:pt x="2709" y="2706"/>
                    <a:pt x="2709" y="270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90FEB97F-242B-AA4C-8C55-A4453FDEA058}"/>
                </a:ext>
              </a:extLst>
            </p:cNvPr>
            <p:cNvSpPr/>
            <p:nvPr/>
          </p:nvSpPr>
          <p:spPr>
            <a:xfrm>
              <a:off x="14676754" y="7082595"/>
              <a:ext cx="13544" cy="601"/>
            </a:xfrm>
            <a:custGeom>
              <a:avLst/>
              <a:gdLst>
                <a:gd name="connsiteX0" fmla="*/ 0 w 13544"/>
                <a:gd name="connsiteY0" fmla="*/ 601 h 601"/>
                <a:gd name="connsiteX1" fmla="*/ 0 w 13544"/>
                <a:gd name="connsiteY1" fmla="*/ 601 h 601"/>
                <a:gd name="connsiteX2" fmla="*/ 0 w 13544"/>
                <a:gd name="connsiteY2" fmla="*/ 601 h 601"/>
                <a:gd name="connsiteX3" fmla="*/ 0 w 13544"/>
                <a:gd name="connsiteY3" fmla="*/ 601 h 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601">
                  <a:moveTo>
                    <a:pt x="0" y="601"/>
                  </a:moveTo>
                  <a:cubicBezTo>
                    <a:pt x="0" y="601"/>
                    <a:pt x="0" y="-752"/>
                    <a:pt x="0" y="601"/>
                  </a:cubicBezTo>
                  <a:lnTo>
                    <a:pt x="0" y="601"/>
                  </a:lnTo>
                  <a:cubicBezTo>
                    <a:pt x="0" y="601"/>
                    <a:pt x="0" y="601"/>
                    <a:pt x="0" y="60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AF2D6CA0-B282-D242-847D-7AACC69D26E9}"/>
                </a:ext>
              </a:extLst>
            </p:cNvPr>
            <p:cNvSpPr/>
            <p:nvPr/>
          </p:nvSpPr>
          <p:spPr>
            <a:xfrm>
              <a:off x="10751582" y="17718323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10A93F5E-EC6C-8A40-A0ED-2316256B6925}"/>
                </a:ext>
              </a:extLst>
            </p:cNvPr>
            <p:cNvSpPr/>
            <p:nvPr/>
          </p:nvSpPr>
          <p:spPr>
            <a:xfrm>
              <a:off x="14676754" y="13796629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EF036503-4E26-DC46-BECD-DD91CC0F4048}"/>
                </a:ext>
              </a:extLst>
            </p:cNvPr>
            <p:cNvSpPr/>
            <p:nvPr/>
          </p:nvSpPr>
          <p:spPr>
            <a:xfrm>
              <a:off x="10751582" y="3160486"/>
              <a:ext cx="13544" cy="1014"/>
            </a:xfrm>
            <a:custGeom>
              <a:avLst/>
              <a:gdLst>
                <a:gd name="connsiteX0" fmla="*/ 0 w 13544"/>
                <a:gd name="connsiteY0" fmla="*/ 1015 h 1014"/>
                <a:gd name="connsiteX1" fmla="*/ 0 w 13544"/>
                <a:gd name="connsiteY1" fmla="*/ 1015 h 1014"/>
                <a:gd name="connsiteX2" fmla="*/ 0 w 13544"/>
                <a:gd name="connsiteY2" fmla="*/ 1015 h 1014"/>
                <a:gd name="connsiteX3" fmla="*/ 0 w 13544"/>
                <a:gd name="connsiteY3" fmla="*/ 1015 h 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014">
                  <a:moveTo>
                    <a:pt x="0" y="1015"/>
                  </a:moveTo>
                  <a:cubicBezTo>
                    <a:pt x="0" y="-338"/>
                    <a:pt x="0" y="-338"/>
                    <a:pt x="0" y="1015"/>
                  </a:cubicBezTo>
                  <a:cubicBezTo>
                    <a:pt x="0" y="-338"/>
                    <a:pt x="0" y="-338"/>
                    <a:pt x="0" y="1015"/>
                  </a:cubicBezTo>
                  <a:lnTo>
                    <a:pt x="0" y="1015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8F07D04B-1A53-3047-AE39-C36ECAD9BB66}"/>
                </a:ext>
              </a:extLst>
            </p:cNvPr>
            <p:cNvSpPr/>
            <p:nvPr/>
          </p:nvSpPr>
          <p:spPr>
            <a:xfrm>
              <a:off x="13478073" y="7073723"/>
              <a:ext cx="1354" cy="1353"/>
            </a:xfrm>
            <a:custGeom>
              <a:avLst/>
              <a:gdLst>
                <a:gd name="connsiteX0" fmla="*/ 1355 w 1354"/>
                <a:gd name="connsiteY0" fmla="*/ 0 h 1353"/>
                <a:gd name="connsiteX1" fmla="*/ 0 w 1354"/>
                <a:gd name="connsiteY1" fmla="*/ 1353 h 1353"/>
                <a:gd name="connsiteX2" fmla="*/ 1355 w 1354"/>
                <a:gd name="connsiteY2" fmla="*/ 1353 h 1353"/>
                <a:gd name="connsiteX3" fmla="*/ 1355 w 1354"/>
                <a:gd name="connsiteY3" fmla="*/ 0 h 1353"/>
                <a:gd name="connsiteX4" fmla="*/ 1355 w 1354"/>
                <a:gd name="connsiteY4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3">
                  <a:moveTo>
                    <a:pt x="1355" y="0"/>
                  </a:moveTo>
                  <a:cubicBezTo>
                    <a:pt x="1355" y="0"/>
                    <a:pt x="1355" y="1353"/>
                    <a:pt x="0" y="1353"/>
                  </a:cubicBezTo>
                  <a:cubicBezTo>
                    <a:pt x="0" y="1353"/>
                    <a:pt x="1355" y="1353"/>
                    <a:pt x="1355" y="1353"/>
                  </a:cubicBezTo>
                  <a:cubicBezTo>
                    <a:pt x="1355" y="1353"/>
                    <a:pt x="1355" y="1353"/>
                    <a:pt x="1355" y="0"/>
                  </a:cubicBezTo>
                  <a:cubicBezTo>
                    <a:pt x="1355" y="0"/>
                    <a:pt x="1355" y="0"/>
                    <a:pt x="1355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18C1A1EB-F33B-D74E-B794-89E69504209C}"/>
                </a:ext>
              </a:extLst>
            </p:cNvPr>
            <p:cNvSpPr/>
            <p:nvPr/>
          </p:nvSpPr>
          <p:spPr>
            <a:xfrm>
              <a:off x="10758355" y="16519352"/>
              <a:ext cx="1354" cy="2367"/>
            </a:xfrm>
            <a:custGeom>
              <a:avLst/>
              <a:gdLst>
                <a:gd name="connsiteX0" fmla="*/ 1354 w 1354"/>
                <a:gd name="connsiteY0" fmla="*/ 1353 h 2367"/>
                <a:gd name="connsiteX1" fmla="*/ 0 w 1354"/>
                <a:gd name="connsiteY1" fmla="*/ 0 h 2367"/>
                <a:gd name="connsiteX2" fmla="*/ 0 w 1354"/>
                <a:gd name="connsiteY2" fmla="*/ 1353 h 2367"/>
                <a:gd name="connsiteX3" fmla="*/ 1354 w 1354"/>
                <a:gd name="connsiteY3" fmla="*/ 1353 h 2367"/>
                <a:gd name="connsiteX4" fmla="*/ 1354 w 1354"/>
                <a:gd name="connsiteY4" fmla="*/ 1353 h 2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367">
                  <a:moveTo>
                    <a:pt x="1354" y="1353"/>
                  </a:moveTo>
                  <a:cubicBezTo>
                    <a:pt x="1354" y="1353"/>
                    <a:pt x="0" y="1353"/>
                    <a:pt x="0" y="0"/>
                  </a:cubicBezTo>
                  <a:cubicBezTo>
                    <a:pt x="0" y="0"/>
                    <a:pt x="0" y="1353"/>
                    <a:pt x="0" y="1353"/>
                  </a:cubicBezTo>
                  <a:cubicBezTo>
                    <a:pt x="0" y="2706"/>
                    <a:pt x="1354" y="2706"/>
                    <a:pt x="1354" y="1353"/>
                  </a:cubicBezTo>
                  <a:cubicBezTo>
                    <a:pt x="1354" y="2706"/>
                    <a:pt x="1354" y="2706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D17261E3-D511-9E41-A46B-8596C8DEC156}"/>
                </a:ext>
              </a:extLst>
            </p:cNvPr>
            <p:cNvSpPr/>
            <p:nvPr/>
          </p:nvSpPr>
          <p:spPr>
            <a:xfrm>
              <a:off x="13478073" y="13803395"/>
              <a:ext cx="1354" cy="1352"/>
            </a:xfrm>
            <a:custGeom>
              <a:avLst/>
              <a:gdLst>
                <a:gd name="connsiteX0" fmla="*/ 0 w 1354"/>
                <a:gd name="connsiteY0" fmla="*/ 0 h 1352"/>
                <a:gd name="connsiteX1" fmla="*/ 1355 w 1354"/>
                <a:gd name="connsiteY1" fmla="*/ 1353 h 1352"/>
                <a:gd name="connsiteX2" fmla="*/ 1355 w 1354"/>
                <a:gd name="connsiteY2" fmla="*/ 1353 h 1352"/>
                <a:gd name="connsiteX3" fmla="*/ 1355 w 1354"/>
                <a:gd name="connsiteY3" fmla="*/ 0 h 1352"/>
                <a:gd name="connsiteX4" fmla="*/ 0 w 1354"/>
                <a:gd name="connsiteY4" fmla="*/ 0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2">
                  <a:moveTo>
                    <a:pt x="0" y="0"/>
                  </a:moveTo>
                  <a:cubicBezTo>
                    <a:pt x="0" y="0"/>
                    <a:pt x="0" y="1353"/>
                    <a:pt x="1355" y="1353"/>
                  </a:cubicBezTo>
                  <a:cubicBezTo>
                    <a:pt x="1355" y="1353"/>
                    <a:pt x="1355" y="1353"/>
                    <a:pt x="1355" y="1353"/>
                  </a:cubicBezTo>
                  <a:cubicBezTo>
                    <a:pt x="1355" y="1353"/>
                    <a:pt x="1355" y="0"/>
                    <a:pt x="1355" y="0"/>
                  </a:cubicBezTo>
                  <a:cubicBezTo>
                    <a:pt x="1355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43DCDDE3-74D8-7D4A-8106-74688E984507}"/>
                </a:ext>
              </a:extLst>
            </p:cNvPr>
            <p:cNvSpPr/>
            <p:nvPr/>
          </p:nvSpPr>
          <p:spPr>
            <a:xfrm>
              <a:off x="10758355" y="4356414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0 h 1353"/>
                <a:gd name="connsiteX2" fmla="*/ 0 w 1354"/>
                <a:gd name="connsiteY2" fmla="*/ 1353 h 1353"/>
                <a:gd name="connsiteX3" fmla="*/ 1354 w 1354"/>
                <a:gd name="connsiteY3" fmla="*/ 0 h 1353"/>
                <a:gd name="connsiteX4" fmla="*/ 1354 w 1354"/>
                <a:gd name="connsiteY4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0" y="1353"/>
                    <a:pt x="0" y="1353"/>
                  </a:cubicBezTo>
                  <a:cubicBezTo>
                    <a:pt x="0" y="1353"/>
                    <a:pt x="1354" y="1353"/>
                    <a:pt x="1354" y="0"/>
                  </a:cubicBezTo>
                  <a:cubicBezTo>
                    <a:pt x="1354" y="1353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8241D8D6-3E35-6140-8D76-30C6959CC287}"/>
                </a:ext>
              </a:extLst>
            </p:cNvPr>
            <p:cNvSpPr/>
            <p:nvPr/>
          </p:nvSpPr>
          <p:spPr>
            <a:xfrm>
              <a:off x="10769357" y="13813871"/>
              <a:ext cx="159996" cy="160370"/>
            </a:xfrm>
            <a:custGeom>
              <a:avLst/>
              <a:gdLst>
                <a:gd name="connsiteX0" fmla="*/ 22859 w 159996"/>
                <a:gd name="connsiteY0" fmla="*/ 23355 h 160370"/>
                <a:gd name="connsiteX1" fmla="*/ 22859 w 159996"/>
                <a:gd name="connsiteY1" fmla="*/ 137026 h 160370"/>
                <a:gd name="connsiteX2" fmla="*/ 136632 w 159996"/>
                <a:gd name="connsiteY2" fmla="*/ 137026 h 160370"/>
                <a:gd name="connsiteX3" fmla="*/ 136632 w 159996"/>
                <a:gd name="connsiteY3" fmla="*/ 23355 h 160370"/>
                <a:gd name="connsiteX4" fmla="*/ 22859 w 159996"/>
                <a:gd name="connsiteY4" fmla="*/ 23355 h 160370"/>
                <a:gd name="connsiteX5" fmla="*/ 119024 w 159996"/>
                <a:gd name="connsiteY5" fmla="*/ 40947 h 160370"/>
                <a:gd name="connsiteX6" fmla="*/ 119024 w 159996"/>
                <a:gd name="connsiteY6" fmla="*/ 119434 h 160370"/>
                <a:gd name="connsiteX7" fmla="*/ 40467 w 159996"/>
                <a:gd name="connsiteY7" fmla="*/ 119434 h 160370"/>
                <a:gd name="connsiteX8" fmla="*/ 40467 w 159996"/>
                <a:gd name="connsiteY8" fmla="*/ 40947 h 160370"/>
                <a:gd name="connsiteX9" fmla="*/ 119024 w 159996"/>
                <a:gd name="connsiteY9" fmla="*/ 40947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996" h="160370">
                  <a:moveTo>
                    <a:pt x="22859" y="23355"/>
                  </a:moveTo>
                  <a:cubicBezTo>
                    <a:pt x="-6939" y="55832"/>
                    <a:pt x="-8293" y="105902"/>
                    <a:pt x="22859" y="137026"/>
                  </a:cubicBezTo>
                  <a:cubicBezTo>
                    <a:pt x="54011" y="168152"/>
                    <a:pt x="105480" y="168152"/>
                    <a:pt x="136632" y="137026"/>
                  </a:cubicBezTo>
                  <a:cubicBezTo>
                    <a:pt x="167784" y="105902"/>
                    <a:pt x="167784" y="53126"/>
                    <a:pt x="136632" y="23355"/>
                  </a:cubicBezTo>
                  <a:cubicBezTo>
                    <a:pt x="104126" y="-9124"/>
                    <a:pt x="55366" y="-6417"/>
                    <a:pt x="22859" y="23355"/>
                  </a:cubicBezTo>
                  <a:close/>
                  <a:moveTo>
                    <a:pt x="119024" y="40947"/>
                  </a:moveTo>
                  <a:cubicBezTo>
                    <a:pt x="140695" y="62598"/>
                    <a:pt x="140695" y="97783"/>
                    <a:pt x="119024" y="119434"/>
                  </a:cubicBezTo>
                  <a:cubicBezTo>
                    <a:pt x="97353" y="141087"/>
                    <a:pt x="62138" y="141087"/>
                    <a:pt x="40467" y="119434"/>
                  </a:cubicBezTo>
                  <a:cubicBezTo>
                    <a:pt x="18796" y="97783"/>
                    <a:pt x="20150" y="63952"/>
                    <a:pt x="40467" y="40947"/>
                  </a:cubicBezTo>
                  <a:cubicBezTo>
                    <a:pt x="63492" y="20648"/>
                    <a:pt x="97353" y="19295"/>
                    <a:pt x="119024" y="4094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3571E7B4-DAF7-F44F-AB1F-FA453AC44248}"/>
                </a:ext>
              </a:extLst>
            </p:cNvPr>
            <p:cNvSpPr/>
            <p:nvPr/>
          </p:nvSpPr>
          <p:spPr>
            <a:xfrm>
              <a:off x="10768840" y="6905583"/>
              <a:ext cx="160512" cy="159854"/>
            </a:xfrm>
            <a:custGeom>
              <a:avLst/>
              <a:gdLst>
                <a:gd name="connsiteX0" fmla="*/ 23375 w 160512"/>
                <a:gd name="connsiteY0" fmla="*/ 137016 h 159854"/>
                <a:gd name="connsiteX1" fmla="*/ 137148 w 160512"/>
                <a:gd name="connsiteY1" fmla="*/ 137016 h 159854"/>
                <a:gd name="connsiteX2" fmla="*/ 137148 w 160512"/>
                <a:gd name="connsiteY2" fmla="*/ 23344 h 159854"/>
                <a:gd name="connsiteX3" fmla="*/ 23375 w 160512"/>
                <a:gd name="connsiteY3" fmla="*/ 23344 h 159854"/>
                <a:gd name="connsiteX4" fmla="*/ 23375 w 160512"/>
                <a:gd name="connsiteY4" fmla="*/ 137016 h 159854"/>
                <a:gd name="connsiteX5" fmla="*/ 119541 w 160512"/>
                <a:gd name="connsiteY5" fmla="*/ 40936 h 159854"/>
                <a:gd name="connsiteX6" fmla="*/ 119541 w 160512"/>
                <a:gd name="connsiteY6" fmla="*/ 119423 h 159854"/>
                <a:gd name="connsiteX7" fmla="*/ 40983 w 160512"/>
                <a:gd name="connsiteY7" fmla="*/ 119423 h 159854"/>
                <a:gd name="connsiteX8" fmla="*/ 40983 w 160512"/>
                <a:gd name="connsiteY8" fmla="*/ 40936 h 159854"/>
                <a:gd name="connsiteX9" fmla="*/ 119541 w 160512"/>
                <a:gd name="connsiteY9" fmla="*/ 40936 h 15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512" h="159854">
                  <a:moveTo>
                    <a:pt x="23375" y="137016"/>
                  </a:moveTo>
                  <a:cubicBezTo>
                    <a:pt x="55882" y="166787"/>
                    <a:pt x="105996" y="168140"/>
                    <a:pt x="137148" y="137016"/>
                  </a:cubicBezTo>
                  <a:cubicBezTo>
                    <a:pt x="168300" y="105891"/>
                    <a:pt x="168300" y="54468"/>
                    <a:pt x="137148" y="23344"/>
                  </a:cubicBezTo>
                  <a:cubicBezTo>
                    <a:pt x="105996" y="-7781"/>
                    <a:pt x="53173" y="-7781"/>
                    <a:pt x="23375" y="23344"/>
                  </a:cubicBezTo>
                  <a:cubicBezTo>
                    <a:pt x="-9131" y="54468"/>
                    <a:pt x="-6423" y="104538"/>
                    <a:pt x="23375" y="137016"/>
                  </a:cubicBezTo>
                  <a:close/>
                  <a:moveTo>
                    <a:pt x="119541" y="40936"/>
                  </a:moveTo>
                  <a:cubicBezTo>
                    <a:pt x="141212" y="62588"/>
                    <a:pt x="141212" y="97772"/>
                    <a:pt x="119541" y="119423"/>
                  </a:cubicBezTo>
                  <a:cubicBezTo>
                    <a:pt x="97869" y="141075"/>
                    <a:pt x="64008" y="139722"/>
                    <a:pt x="40983" y="119423"/>
                  </a:cubicBezTo>
                  <a:cubicBezTo>
                    <a:pt x="20666" y="97772"/>
                    <a:pt x="19312" y="63941"/>
                    <a:pt x="40983" y="40936"/>
                  </a:cubicBezTo>
                  <a:cubicBezTo>
                    <a:pt x="62654" y="19284"/>
                    <a:pt x="97869" y="19284"/>
                    <a:pt x="119541" y="4093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25AF4BBB-D45C-EA4F-8C61-89200BEAE7BA}"/>
                </a:ext>
              </a:extLst>
            </p:cNvPr>
            <p:cNvSpPr/>
            <p:nvPr/>
          </p:nvSpPr>
          <p:spPr>
            <a:xfrm>
              <a:off x="14361169" y="6903215"/>
              <a:ext cx="2708" cy="4059"/>
            </a:xfrm>
            <a:custGeom>
              <a:avLst/>
              <a:gdLst>
                <a:gd name="connsiteX0" fmla="*/ 0 w 2708"/>
                <a:gd name="connsiteY0" fmla="*/ 4060 h 4059"/>
                <a:gd name="connsiteX1" fmla="*/ 2709 w 2708"/>
                <a:gd name="connsiteY1" fmla="*/ 0 h 4059"/>
                <a:gd name="connsiteX2" fmla="*/ 0 w 2708"/>
                <a:gd name="connsiteY2" fmla="*/ 0 h 4059"/>
                <a:gd name="connsiteX3" fmla="*/ 0 w 2708"/>
                <a:gd name="connsiteY3" fmla="*/ 4060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4059">
                  <a:moveTo>
                    <a:pt x="0" y="4060"/>
                  </a:moveTo>
                  <a:cubicBezTo>
                    <a:pt x="1355" y="2707"/>
                    <a:pt x="1355" y="1353"/>
                    <a:pt x="2709" y="0"/>
                  </a:cubicBezTo>
                  <a:cubicBezTo>
                    <a:pt x="1355" y="0"/>
                    <a:pt x="0" y="0"/>
                    <a:pt x="0" y="0"/>
                  </a:cubicBezTo>
                  <a:cubicBezTo>
                    <a:pt x="0" y="1353"/>
                    <a:pt x="0" y="2707"/>
                    <a:pt x="0" y="406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0C6369B0-8475-C740-A7C2-57EE2E215E61}"/>
                </a:ext>
              </a:extLst>
            </p:cNvPr>
            <p:cNvSpPr/>
            <p:nvPr/>
          </p:nvSpPr>
          <p:spPr>
            <a:xfrm>
              <a:off x="10927660" y="17403017"/>
              <a:ext cx="2708" cy="2707"/>
            </a:xfrm>
            <a:custGeom>
              <a:avLst/>
              <a:gdLst>
                <a:gd name="connsiteX0" fmla="*/ 2709 w 2708"/>
                <a:gd name="connsiteY0" fmla="*/ 2707 h 2707"/>
                <a:gd name="connsiteX1" fmla="*/ 2709 w 2708"/>
                <a:gd name="connsiteY1" fmla="*/ 0 h 2707"/>
                <a:gd name="connsiteX2" fmla="*/ 0 w 2708"/>
                <a:gd name="connsiteY2" fmla="*/ 0 h 2707"/>
                <a:gd name="connsiteX3" fmla="*/ 2709 w 2708"/>
                <a:gd name="connsiteY3" fmla="*/ 2707 h 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7">
                  <a:moveTo>
                    <a:pt x="2709" y="2707"/>
                  </a:moveTo>
                  <a:cubicBezTo>
                    <a:pt x="2709" y="1355"/>
                    <a:pt x="2709" y="0"/>
                    <a:pt x="2709" y="0"/>
                  </a:cubicBezTo>
                  <a:cubicBezTo>
                    <a:pt x="1354" y="0"/>
                    <a:pt x="0" y="0"/>
                    <a:pt x="0" y="0"/>
                  </a:cubicBezTo>
                  <a:cubicBezTo>
                    <a:pt x="0" y="1355"/>
                    <a:pt x="1354" y="2707"/>
                    <a:pt x="2709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C5F65904-A269-2D4C-AA73-546E7B4BE18F}"/>
                </a:ext>
              </a:extLst>
            </p:cNvPr>
            <p:cNvSpPr/>
            <p:nvPr/>
          </p:nvSpPr>
          <p:spPr>
            <a:xfrm>
              <a:off x="14361169" y="13971197"/>
              <a:ext cx="2708" cy="2706"/>
            </a:xfrm>
            <a:custGeom>
              <a:avLst/>
              <a:gdLst>
                <a:gd name="connsiteX0" fmla="*/ 0 w 2708"/>
                <a:gd name="connsiteY0" fmla="*/ 0 h 2706"/>
                <a:gd name="connsiteX1" fmla="*/ 0 w 2708"/>
                <a:gd name="connsiteY1" fmla="*/ 2707 h 2706"/>
                <a:gd name="connsiteX2" fmla="*/ 2709 w 2708"/>
                <a:gd name="connsiteY2" fmla="*/ 2707 h 2706"/>
                <a:gd name="connsiteX3" fmla="*/ 0 w 2708"/>
                <a:gd name="connsiteY3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2706">
                  <a:moveTo>
                    <a:pt x="0" y="0"/>
                  </a:moveTo>
                  <a:cubicBezTo>
                    <a:pt x="0" y="1354"/>
                    <a:pt x="0" y="2707"/>
                    <a:pt x="0" y="2707"/>
                  </a:cubicBezTo>
                  <a:cubicBezTo>
                    <a:pt x="1355" y="2707"/>
                    <a:pt x="2709" y="2707"/>
                    <a:pt x="2709" y="2707"/>
                  </a:cubicBezTo>
                  <a:cubicBezTo>
                    <a:pt x="2709" y="2707"/>
                    <a:pt x="1355" y="1354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C4AE09C3-3661-604D-81CB-F83DCA3AC002}"/>
                </a:ext>
              </a:extLst>
            </p:cNvPr>
            <p:cNvSpPr/>
            <p:nvPr/>
          </p:nvSpPr>
          <p:spPr>
            <a:xfrm>
              <a:off x="10926305" y="3472747"/>
              <a:ext cx="4063" cy="2706"/>
            </a:xfrm>
            <a:custGeom>
              <a:avLst/>
              <a:gdLst>
                <a:gd name="connsiteX0" fmla="*/ 4063 w 4063"/>
                <a:gd name="connsiteY0" fmla="*/ 2706 h 2706"/>
                <a:gd name="connsiteX1" fmla="*/ 4063 w 4063"/>
                <a:gd name="connsiteY1" fmla="*/ 0 h 2706"/>
                <a:gd name="connsiteX2" fmla="*/ 0 w 4063"/>
                <a:gd name="connsiteY2" fmla="*/ 2706 h 2706"/>
                <a:gd name="connsiteX3" fmla="*/ 4063 w 4063"/>
                <a:gd name="connsiteY3" fmla="*/ 2706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4063" y="2706"/>
                  </a:moveTo>
                  <a:cubicBezTo>
                    <a:pt x="4063" y="1353"/>
                    <a:pt x="4063" y="0"/>
                    <a:pt x="4063" y="0"/>
                  </a:cubicBezTo>
                  <a:cubicBezTo>
                    <a:pt x="2709" y="1353"/>
                    <a:pt x="1354" y="2706"/>
                    <a:pt x="0" y="2706"/>
                  </a:cubicBezTo>
                  <a:cubicBezTo>
                    <a:pt x="1354" y="2706"/>
                    <a:pt x="2709" y="2706"/>
                    <a:pt x="4063" y="270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9FC99186-C34F-394E-B457-DF92B0A2D1BF}"/>
                </a:ext>
              </a:extLst>
            </p:cNvPr>
            <p:cNvSpPr/>
            <p:nvPr/>
          </p:nvSpPr>
          <p:spPr>
            <a:xfrm>
              <a:off x="14084863" y="6869384"/>
              <a:ext cx="1354" cy="1353"/>
            </a:xfrm>
            <a:custGeom>
              <a:avLst/>
              <a:gdLst>
                <a:gd name="connsiteX0" fmla="*/ 1354 w 1354"/>
                <a:gd name="connsiteY0" fmla="*/ 1353 h 1353"/>
                <a:gd name="connsiteX1" fmla="*/ 1354 w 1354"/>
                <a:gd name="connsiteY1" fmla="*/ 0 h 1353"/>
                <a:gd name="connsiteX2" fmla="*/ 0 w 1354"/>
                <a:gd name="connsiteY2" fmla="*/ 0 h 1353"/>
                <a:gd name="connsiteX3" fmla="*/ 1354 w 1354"/>
                <a:gd name="connsiteY3" fmla="*/ 1353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1353"/>
                  </a:moveTo>
                  <a:cubicBezTo>
                    <a:pt x="1354" y="1353"/>
                    <a:pt x="1354" y="0"/>
                    <a:pt x="1354" y="0"/>
                  </a:cubicBezTo>
                  <a:cubicBezTo>
                    <a:pt x="1354" y="0"/>
                    <a:pt x="0" y="0"/>
                    <a:pt x="0" y="0"/>
                  </a:cubicBezTo>
                  <a:cubicBezTo>
                    <a:pt x="1354" y="0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7DCD4108-3774-8A46-8B36-E9878CA597C1}"/>
                </a:ext>
              </a:extLst>
            </p:cNvPr>
            <p:cNvSpPr/>
            <p:nvPr/>
          </p:nvSpPr>
          <p:spPr>
            <a:xfrm>
              <a:off x="10962875" y="17128310"/>
              <a:ext cx="2708" cy="1352"/>
            </a:xfrm>
            <a:custGeom>
              <a:avLst/>
              <a:gdLst>
                <a:gd name="connsiteX0" fmla="*/ 2709 w 2708"/>
                <a:gd name="connsiteY0" fmla="*/ 1353 h 1352"/>
                <a:gd name="connsiteX1" fmla="*/ 2709 w 2708"/>
                <a:gd name="connsiteY1" fmla="*/ 0 h 1352"/>
                <a:gd name="connsiteX2" fmla="*/ 0 w 2708"/>
                <a:gd name="connsiteY2" fmla="*/ 1353 h 1352"/>
                <a:gd name="connsiteX3" fmla="*/ 2709 w 2708"/>
                <a:gd name="connsiteY3" fmla="*/ 1353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1352">
                  <a:moveTo>
                    <a:pt x="2709" y="1353"/>
                  </a:moveTo>
                  <a:cubicBezTo>
                    <a:pt x="2709" y="1353"/>
                    <a:pt x="2709" y="0"/>
                    <a:pt x="2709" y="0"/>
                  </a:cubicBezTo>
                  <a:cubicBezTo>
                    <a:pt x="1354" y="0"/>
                    <a:pt x="1354" y="0"/>
                    <a:pt x="0" y="1353"/>
                  </a:cubicBezTo>
                  <a:cubicBezTo>
                    <a:pt x="1354" y="0"/>
                    <a:pt x="1354" y="1353"/>
                    <a:pt x="2709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F56767EC-9AE9-E841-8947-E426E8BDEF94}"/>
                </a:ext>
              </a:extLst>
            </p:cNvPr>
            <p:cNvSpPr/>
            <p:nvPr/>
          </p:nvSpPr>
          <p:spPr>
            <a:xfrm>
              <a:off x="14084863" y="14007734"/>
              <a:ext cx="1956" cy="2706"/>
            </a:xfrm>
            <a:custGeom>
              <a:avLst/>
              <a:gdLst>
                <a:gd name="connsiteX0" fmla="*/ 1354 w 1956"/>
                <a:gd name="connsiteY0" fmla="*/ 0 h 2706"/>
                <a:gd name="connsiteX1" fmla="*/ 0 w 1956"/>
                <a:gd name="connsiteY1" fmla="*/ 2707 h 2706"/>
                <a:gd name="connsiteX2" fmla="*/ 1354 w 1956"/>
                <a:gd name="connsiteY2" fmla="*/ 2707 h 2706"/>
                <a:gd name="connsiteX3" fmla="*/ 1354 w 1956"/>
                <a:gd name="connsiteY3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6" h="2706">
                  <a:moveTo>
                    <a:pt x="1354" y="0"/>
                  </a:moveTo>
                  <a:cubicBezTo>
                    <a:pt x="1354" y="1354"/>
                    <a:pt x="1354" y="1354"/>
                    <a:pt x="0" y="2707"/>
                  </a:cubicBezTo>
                  <a:cubicBezTo>
                    <a:pt x="0" y="2707"/>
                    <a:pt x="1354" y="2707"/>
                    <a:pt x="1354" y="2707"/>
                  </a:cubicBezTo>
                  <a:cubicBezTo>
                    <a:pt x="2709" y="1354"/>
                    <a:pt x="1354" y="1354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09AD9CDD-9A41-2344-9038-30439DE69224}"/>
                </a:ext>
              </a:extLst>
            </p:cNvPr>
            <p:cNvSpPr/>
            <p:nvPr/>
          </p:nvSpPr>
          <p:spPr>
            <a:xfrm>
              <a:off x="10964230" y="3750162"/>
              <a:ext cx="1354" cy="1353"/>
            </a:xfrm>
            <a:custGeom>
              <a:avLst/>
              <a:gdLst>
                <a:gd name="connsiteX0" fmla="*/ 1354 w 1354"/>
                <a:gd name="connsiteY0" fmla="*/ 1353 h 1353"/>
                <a:gd name="connsiteX1" fmla="*/ 1354 w 1354"/>
                <a:gd name="connsiteY1" fmla="*/ 0 h 1353"/>
                <a:gd name="connsiteX2" fmla="*/ 0 w 1354"/>
                <a:gd name="connsiteY2" fmla="*/ 0 h 1353"/>
                <a:gd name="connsiteX3" fmla="*/ 1354 w 1354"/>
                <a:gd name="connsiteY3" fmla="*/ 1353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1353"/>
                  </a:moveTo>
                  <a:cubicBezTo>
                    <a:pt x="1354" y="1353"/>
                    <a:pt x="1354" y="0"/>
                    <a:pt x="1354" y="0"/>
                  </a:cubicBez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909224C-322B-2245-9954-4DE571ABEE07}"/>
                </a:ext>
              </a:extLst>
            </p:cNvPr>
            <p:cNvSpPr/>
            <p:nvPr/>
          </p:nvSpPr>
          <p:spPr>
            <a:xfrm>
              <a:off x="13350756" y="6853145"/>
              <a:ext cx="2708" cy="1954"/>
            </a:xfrm>
            <a:custGeom>
              <a:avLst/>
              <a:gdLst>
                <a:gd name="connsiteX0" fmla="*/ 2709 w 2708"/>
                <a:gd name="connsiteY0" fmla="*/ 1353 h 1954"/>
                <a:gd name="connsiteX1" fmla="*/ 1355 w 2708"/>
                <a:gd name="connsiteY1" fmla="*/ 0 h 1954"/>
                <a:gd name="connsiteX2" fmla="*/ 0 w 2708"/>
                <a:gd name="connsiteY2" fmla="*/ 1353 h 1954"/>
                <a:gd name="connsiteX3" fmla="*/ 2709 w 2708"/>
                <a:gd name="connsiteY3" fmla="*/ 1353 h 1954"/>
                <a:gd name="connsiteX4" fmla="*/ 2709 w 2708"/>
                <a:gd name="connsiteY4" fmla="*/ 1353 h 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" h="1954">
                  <a:moveTo>
                    <a:pt x="2709" y="1353"/>
                  </a:moveTo>
                  <a:cubicBezTo>
                    <a:pt x="2709" y="1353"/>
                    <a:pt x="1355" y="0"/>
                    <a:pt x="1355" y="0"/>
                  </a:cubicBezTo>
                  <a:cubicBezTo>
                    <a:pt x="1355" y="0"/>
                    <a:pt x="1355" y="1353"/>
                    <a:pt x="0" y="1353"/>
                  </a:cubicBezTo>
                  <a:cubicBezTo>
                    <a:pt x="0" y="2706"/>
                    <a:pt x="1355" y="1353"/>
                    <a:pt x="2709" y="1353"/>
                  </a:cubicBezTo>
                  <a:cubicBezTo>
                    <a:pt x="2709" y="1353"/>
                    <a:pt x="2709" y="1353"/>
                    <a:pt x="2709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CE8E4417-DFA7-B640-AEA3-E4555BC114C7}"/>
                </a:ext>
              </a:extLst>
            </p:cNvPr>
            <p:cNvSpPr/>
            <p:nvPr/>
          </p:nvSpPr>
          <p:spPr>
            <a:xfrm>
              <a:off x="10979129" y="16393499"/>
              <a:ext cx="1354" cy="2706"/>
            </a:xfrm>
            <a:custGeom>
              <a:avLst/>
              <a:gdLst>
                <a:gd name="connsiteX0" fmla="*/ 0 w 1354"/>
                <a:gd name="connsiteY0" fmla="*/ 0 h 2706"/>
                <a:gd name="connsiteX1" fmla="*/ 0 w 1354"/>
                <a:gd name="connsiteY1" fmla="*/ 2707 h 2706"/>
                <a:gd name="connsiteX2" fmla="*/ 0 w 1354"/>
                <a:gd name="connsiteY2" fmla="*/ 2707 h 2706"/>
                <a:gd name="connsiteX3" fmla="*/ 1354 w 1354"/>
                <a:gd name="connsiteY3" fmla="*/ 1354 h 2706"/>
                <a:gd name="connsiteX4" fmla="*/ 0 w 1354"/>
                <a:gd name="connsiteY4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706">
                  <a:moveTo>
                    <a:pt x="0" y="0"/>
                  </a:moveTo>
                  <a:cubicBezTo>
                    <a:pt x="0" y="1354"/>
                    <a:pt x="0" y="1354"/>
                    <a:pt x="0" y="2707"/>
                  </a:cubicBezTo>
                  <a:cubicBezTo>
                    <a:pt x="0" y="2707"/>
                    <a:pt x="0" y="2707"/>
                    <a:pt x="0" y="2707"/>
                  </a:cubicBezTo>
                  <a:cubicBezTo>
                    <a:pt x="0" y="2707"/>
                    <a:pt x="1354" y="1354"/>
                    <a:pt x="1354" y="1354"/>
                  </a:cubicBezTo>
                  <a:cubicBezTo>
                    <a:pt x="1354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85FC4086-40EF-6A48-8F80-6159899FF4FF}"/>
                </a:ext>
              </a:extLst>
            </p:cNvPr>
            <p:cNvSpPr/>
            <p:nvPr/>
          </p:nvSpPr>
          <p:spPr>
            <a:xfrm>
              <a:off x="13349401" y="14023973"/>
              <a:ext cx="3724" cy="1352"/>
            </a:xfrm>
            <a:custGeom>
              <a:avLst/>
              <a:gdLst>
                <a:gd name="connsiteX0" fmla="*/ 2709 w 3724"/>
                <a:gd name="connsiteY0" fmla="*/ 0 h 1352"/>
                <a:gd name="connsiteX1" fmla="*/ 0 w 3724"/>
                <a:gd name="connsiteY1" fmla="*/ 0 h 1352"/>
                <a:gd name="connsiteX2" fmla="*/ 1355 w 3724"/>
                <a:gd name="connsiteY2" fmla="*/ 1353 h 1352"/>
                <a:gd name="connsiteX3" fmla="*/ 2709 w 3724"/>
                <a:gd name="connsiteY3" fmla="*/ 0 h 1352"/>
                <a:gd name="connsiteX4" fmla="*/ 2709 w 3724"/>
                <a:gd name="connsiteY4" fmla="*/ 0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24" h="1352">
                  <a:moveTo>
                    <a:pt x="2709" y="0"/>
                  </a:moveTo>
                  <a:cubicBezTo>
                    <a:pt x="2709" y="0"/>
                    <a:pt x="1355" y="0"/>
                    <a:pt x="0" y="0"/>
                  </a:cubicBezTo>
                  <a:cubicBezTo>
                    <a:pt x="0" y="0"/>
                    <a:pt x="0" y="1353"/>
                    <a:pt x="1355" y="1353"/>
                  </a:cubicBezTo>
                  <a:cubicBezTo>
                    <a:pt x="2709" y="1353"/>
                    <a:pt x="2709" y="0"/>
                    <a:pt x="2709" y="0"/>
                  </a:cubicBezTo>
                  <a:cubicBezTo>
                    <a:pt x="4063" y="0"/>
                    <a:pt x="4063" y="0"/>
                    <a:pt x="2709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F34A4990-BA02-594B-8C94-1BA189A38CB6}"/>
                </a:ext>
              </a:extLst>
            </p:cNvPr>
            <p:cNvSpPr/>
            <p:nvPr/>
          </p:nvSpPr>
          <p:spPr>
            <a:xfrm>
              <a:off x="10979129" y="4483619"/>
              <a:ext cx="1354" cy="2706"/>
            </a:xfrm>
            <a:custGeom>
              <a:avLst/>
              <a:gdLst>
                <a:gd name="connsiteX0" fmla="*/ 0 w 1354"/>
                <a:gd name="connsiteY0" fmla="*/ 0 h 2706"/>
                <a:gd name="connsiteX1" fmla="*/ 0 w 1354"/>
                <a:gd name="connsiteY1" fmla="*/ 0 h 2706"/>
                <a:gd name="connsiteX2" fmla="*/ 0 w 1354"/>
                <a:gd name="connsiteY2" fmla="*/ 2706 h 2706"/>
                <a:gd name="connsiteX3" fmla="*/ 1354 w 1354"/>
                <a:gd name="connsiteY3" fmla="*/ 1353 h 2706"/>
                <a:gd name="connsiteX4" fmla="*/ 0 w 1354"/>
                <a:gd name="connsiteY4" fmla="*/ 0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" h="270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53"/>
                    <a:pt x="0" y="1353"/>
                    <a:pt x="0" y="2706"/>
                  </a:cubicBezTo>
                  <a:cubicBezTo>
                    <a:pt x="0" y="2706"/>
                    <a:pt x="1354" y="2706"/>
                    <a:pt x="1354" y="1353"/>
                  </a:cubicBezTo>
                  <a:cubicBezTo>
                    <a:pt x="1354" y="1353"/>
                    <a:pt x="1354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A67B7896-D283-8B46-AA23-C8B39E472018}"/>
                </a:ext>
              </a:extLst>
            </p:cNvPr>
            <p:cNvSpPr/>
            <p:nvPr/>
          </p:nvSpPr>
          <p:spPr>
            <a:xfrm>
              <a:off x="14000888" y="6773304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49E79EF4-F659-E349-BA9B-7ACA3FF615A2}"/>
                </a:ext>
              </a:extLst>
            </p:cNvPr>
            <p:cNvSpPr/>
            <p:nvPr/>
          </p:nvSpPr>
          <p:spPr>
            <a:xfrm>
              <a:off x="11060734" y="17043055"/>
              <a:ext cx="1015" cy="13532"/>
            </a:xfrm>
            <a:custGeom>
              <a:avLst/>
              <a:gdLst>
                <a:gd name="connsiteX0" fmla="*/ 1016 w 1015"/>
                <a:gd name="connsiteY0" fmla="*/ 0 h 13532"/>
                <a:gd name="connsiteX1" fmla="*/ 1016 w 1015"/>
                <a:gd name="connsiteY1" fmla="*/ 0 h 13532"/>
                <a:gd name="connsiteX2" fmla="*/ 1016 w 1015"/>
                <a:gd name="connsiteY2" fmla="*/ 0 h 13532"/>
                <a:gd name="connsiteX3" fmla="*/ 1016 w 1015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" h="13532">
                  <a:moveTo>
                    <a:pt x="1016" y="0"/>
                  </a:moveTo>
                  <a:cubicBezTo>
                    <a:pt x="1016" y="0"/>
                    <a:pt x="1016" y="0"/>
                    <a:pt x="1016" y="0"/>
                  </a:cubicBezTo>
                  <a:cubicBezTo>
                    <a:pt x="-339" y="0"/>
                    <a:pt x="-339" y="0"/>
                    <a:pt x="1016" y="0"/>
                  </a:cubicBezTo>
                  <a:cubicBezTo>
                    <a:pt x="-339" y="0"/>
                    <a:pt x="-339" y="0"/>
                    <a:pt x="1016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247EC13A-23DF-1C4D-B7C0-121C67D9474E}"/>
                </a:ext>
              </a:extLst>
            </p:cNvPr>
            <p:cNvSpPr/>
            <p:nvPr/>
          </p:nvSpPr>
          <p:spPr>
            <a:xfrm>
              <a:off x="14000888" y="14105168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3118EBDC-710D-7C48-B157-F37FFBC5BD03}"/>
                </a:ext>
              </a:extLst>
            </p:cNvPr>
            <p:cNvSpPr/>
            <p:nvPr/>
          </p:nvSpPr>
          <p:spPr>
            <a:xfrm>
              <a:off x="11060734" y="3835416"/>
              <a:ext cx="1015" cy="601"/>
            </a:xfrm>
            <a:custGeom>
              <a:avLst/>
              <a:gdLst>
                <a:gd name="connsiteX0" fmla="*/ 1016 w 1015"/>
                <a:gd name="connsiteY0" fmla="*/ 0 h 601"/>
                <a:gd name="connsiteX1" fmla="*/ 1016 w 1015"/>
                <a:gd name="connsiteY1" fmla="*/ 0 h 601"/>
                <a:gd name="connsiteX2" fmla="*/ 1016 w 1015"/>
                <a:gd name="connsiteY2" fmla="*/ 0 h 601"/>
                <a:gd name="connsiteX3" fmla="*/ 1016 w 1015"/>
                <a:gd name="connsiteY3" fmla="*/ 0 h 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" h="601">
                  <a:moveTo>
                    <a:pt x="1016" y="0"/>
                  </a:moveTo>
                  <a:cubicBezTo>
                    <a:pt x="-339" y="0"/>
                    <a:pt x="-339" y="0"/>
                    <a:pt x="1016" y="0"/>
                  </a:cubicBezTo>
                  <a:cubicBezTo>
                    <a:pt x="-339" y="0"/>
                    <a:pt x="-339" y="1353"/>
                    <a:pt x="1016" y="0"/>
                  </a:cubicBezTo>
                  <a:cubicBezTo>
                    <a:pt x="1016" y="1353"/>
                    <a:pt x="1016" y="0"/>
                    <a:pt x="1016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D071B924-508A-1540-8D2A-3D3938097359}"/>
                </a:ext>
              </a:extLst>
            </p:cNvPr>
            <p:cNvSpPr/>
            <p:nvPr/>
          </p:nvSpPr>
          <p:spPr>
            <a:xfrm>
              <a:off x="13153007" y="6759771"/>
              <a:ext cx="14898" cy="13532"/>
            </a:xfrm>
            <a:custGeom>
              <a:avLst/>
              <a:gdLst>
                <a:gd name="connsiteX0" fmla="*/ 10836 w 14898"/>
                <a:gd name="connsiteY0" fmla="*/ 13532 h 13532"/>
                <a:gd name="connsiteX1" fmla="*/ 14899 w 14898"/>
                <a:gd name="connsiteY1" fmla="*/ 0 h 13532"/>
                <a:gd name="connsiteX2" fmla="*/ 0 w 14898"/>
                <a:gd name="connsiteY2" fmla="*/ 5413 h 13532"/>
                <a:gd name="connsiteX3" fmla="*/ 10836 w 14898"/>
                <a:gd name="connsiteY3" fmla="*/ 13532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8" h="13532">
                  <a:moveTo>
                    <a:pt x="10836" y="13532"/>
                  </a:moveTo>
                  <a:cubicBezTo>
                    <a:pt x="12190" y="9472"/>
                    <a:pt x="13544" y="5413"/>
                    <a:pt x="14899" y="0"/>
                  </a:cubicBezTo>
                  <a:cubicBezTo>
                    <a:pt x="9481" y="1353"/>
                    <a:pt x="5418" y="4060"/>
                    <a:pt x="0" y="5413"/>
                  </a:cubicBezTo>
                  <a:cubicBezTo>
                    <a:pt x="4063" y="8119"/>
                    <a:pt x="6772" y="10826"/>
                    <a:pt x="10836" y="1353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CFDE71E-F65D-4441-8F03-80B986FC1F2B}"/>
                </a:ext>
              </a:extLst>
            </p:cNvPr>
            <p:cNvSpPr/>
            <p:nvPr/>
          </p:nvSpPr>
          <p:spPr>
            <a:xfrm>
              <a:off x="11060395" y="16195926"/>
              <a:ext cx="13544" cy="14885"/>
            </a:xfrm>
            <a:custGeom>
              <a:avLst/>
              <a:gdLst>
                <a:gd name="connsiteX0" fmla="*/ 0 w 13544"/>
                <a:gd name="connsiteY0" fmla="*/ 10826 h 14885"/>
                <a:gd name="connsiteX1" fmla="*/ 13544 w 13544"/>
                <a:gd name="connsiteY1" fmla="*/ 14885 h 14885"/>
                <a:gd name="connsiteX2" fmla="*/ 8127 w 13544"/>
                <a:gd name="connsiteY2" fmla="*/ 0 h 14885"/>
                <a:gd name="connsiteX3" fmla="*/ 0 w 13544"/>
                <a:gd name="connsiteY3" fmla="*/ 10826 h 1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4885">
                  <a:moveTo>
                    <a:pt x="0" y="10826"/>
                  </a:moveTo>
                  <a:cubicBezTo>
                    <a:pt x="4063" y="12180"/>
                    <a:pt x="8127" y="13532"/>
                    <a:pt x="13544" y="14885"/>
                  </a:cubicBezTo>
                  <a:cubicBezTo>
                    <a:pt x="12190" y="9473"/>
                    <a:pt x="9481" y="5413"/>
                    <a:pt x="8127" y="0"/>
                  </a:cubicBezTo>
                  <a:cubicBezTo>
                    <a:pt x="5418" y="4060"/>
                    <a:pt x="2709" y="6766"/>
                    <a:pt x="0" y="10826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FBF9EBD3-8635-A04E-A212-8A818F89403D}"/>
                </a:ext>
              </a:extLst>
            </p:cNvPr>
            <p:cNvSpPr/>
            <p:nvPr/>
          </p:nvSpPr>
          <p:spPr>
            <a:xfrm>
              <a:off x="13153007" y="14105168"/>
              <a:ext cx="14898" cy="13532"/>
            </a:xfrm>
            <a:custGeom>
              <a:avLst/>
              <a:gdLst>
                <a:gd name="connsiteX0" fmla="*/ 14899 w 14898"/>
                <a:gd name="connsiteY0" fmla="*/ 13532 h 13532"/>
                <a:gd name="connsiteX1" fmla="*/ 10836 w 14898"/>
                <a:gd name="connsiteY1" fmla="*/ 0 h 13532"/>
                <a:gd name="connsiteX2" fmla="*/ 0 w 14898"/>
                <a:gd name="connsiteY2" fmla="*/ 8119 h 13532"/>
                <a:gd name="connsiteX3" fmla="*/ 14899 w 14898"/>
                <a:gd name="connsiteY3" fmla="*/ 13532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8" h="13532">
                  <a:moveTo>
                    <a:pt x="14899" y="13532"/>
                  </a:moveTo>
                  <a:cubicBezTo>
                    <a:pt x="13544" y="9473"/>
                    <a:pt x="10836" y="5413"/>
                    <a:pt x="10836" y="0"/>
                  </a:cubicBezTo>
                  <a:cubicBezTo>
                    <a:pt x="8127" y="2707"/>
                    <a:pt x="4063" y="5413"/>
                    <a:pt x="0" y="8119"/>
                  </a:cubicBezTo>
                  <a:cubicBezTo>
                    <a:pt x="5418" y="9473"/>
                    <a:pt x="9481" y="10826"/>
                    <a:pt x="14899" y="1353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A6152F68-4D62-E348-AE85-F68D8FD7FCB9}"/>
                </a:ext>
              </a:extLst>
            </p:cNvPr>
            <p:cNvSpPr/>
            <p:nvPr/>
          </p:nvSpPr>
          <p:spPr>
            <a:xfrm>
              <a:off x="11060395" y="4669013"/>
              <a:ext cx="13544" cy="14885"/>
            </a:xfrm>
            <a:custGeom>
              <a:avLst/>
              <a:gdLst>
                <a:gd name="connsiteX0" fmla="*/ 13544 w 13544"/>
                <a:gd name="connsiteY0" fmla="*/ 0 h 14885"/>
                <a:gd name="connsiteX1" fmla="*/ 0 w 13544"/>
                <a:gd name="connsiteY1" fmla="*/ 4060 h 14885"/>
                <a:gd name="connsiteX2" fmla="*/ 8127 w 13544"/>
                <a:gd name="connsiteY2" fmla="*/ 14886 h 14885"/>
                <a:gd name="connsiteX3" fmla="*/ 13544 w 13544"/>
                <a:gd name="connsiteY3" fmla="*/ 0 h 14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4885">
                  <a:moveTo>
                    <a:pt x="13544" y="0"/>
                  </a:moveTo>
                  <a:cubicBezTo>
                    <a:pt x="9481" y="1353"/>
                    <a:pt x="5418" y="4060"/>
                    <a:pt x="0" y="4060"/>
                  </a:cubicBezTo>
                  <a:cubicBezTo>
                    <a:pt x="2709" y="6766"/>
                    <a:pt x="5418" y="10826"/>
                    <a:pt x="8127" y="14886"/>
                  </a:cubicBezTo>
                  <a:cubicBezTo>
                    <a:pt x="9481" y="9473"/>
                    <a:pt x="10836" y="4060"/>
                    <a:pt x="1354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42E3B10-263A-9A43-9615-C6D608E69497}"/>
                </a:ext>
              </a:extLst>
            </p:cNvPr>
            <p:cNvSpPr/>
            <p:nvPr/>
          </p:nvSpPr>
          <p:spPr>
            <a:xfrm>
              <a:off x="13873570" y="6553477"/>
              <a:ext cx="1354" cy="1954"/>
            </a:xfrm>
            <a:custGeom>
              <a:avLst/>
              <a:gdLst>
                <a:gd name="connsiteX0" fmla="*/ 1354 w 1354"/>
                <a:gd name="connsiteY0" fmla="*/ 601 h 1954"/>
                <a:gd name="connsiteX1" fmla="*/ 1354 w 1354"/>
                <a:gd name="connsiteY1" fmla="*/ 601 h 1954"/>
                <a:gd name="connsiteX2" fmla="*/ 0 w 1354"/>
                <a:gd name="connsiteY2" fmla="*/ 1955 h 1954"/>
                <a:gd name="connsiteX3" fmla="*/ 1354 w 1354"/>
                <a:gd name="connsiteY3" fmla="*/ 601 h 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954">
                  <a:moveTo>
                    <a:pt x="1354" y="601"/>
                  </a:moveTo>
                  <a:cubicBezTo>
                    <a:pt x="1354" y="601"/>
                    <a:pt x="0" y="-752"/>
                    <a:pt x="1354" y="601"/>
                  </a:cubicBezTo>
                  <a:cubicBezTo>
                    <a:pt x="0" y="601"/>
                    <a:pt x="0" y="601"/>
                    <a:pt x="0" y="1955"/>
                  </a:cubicBezTo>
                  <a:cubicBezTo>
                    <a:pt x="0" y="1955"/>
                    <a:pt x="1354" y="601"/>
                    <a:pt x="1354" y="601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693A2331-9BEC-B04D-A0E1-B5D64B6CBF78}"/>
                </a:ext>
              </a:extLst>
            </p:cNvPr>
            <p:cNvSpPr/>
            <p:nvPr/>
          </p:nvSpPr>
          <p:spPr>
            <a:xfrm>
              <a:off x="11279815" y="16915850"/>
              <a:ext cx="2708" cy="1354"/>
            </a:xfrm>
            <a:custGeom>
              <a:avLst/>
              <a:gdLst>
                <a:gd name="connsiteX0" fmla="*/ 0 w 2708"/>
                <a:gd name="connsiteY0" fmla="*/ 0 h 1354"/>
                <a:gd name="connsiteX1" fmla="*/ 1354 w 2708"/>
                <a:gd name="connsiteY1" fmla="*/ 1355 h 1354"/>
                <a:gd name="connsiteX2" fmla="*/ 2709 w 2708"/>
                <a:gd name="connsiteY2" fmla="*/ 1355 h 1354"/>
                <a:gd name="connsiteX3" fmla="*/ 0 w 2708"/>
                <a:gd name="connsiteY3" fmla="*/ 0 h 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1354">
                  <a:moveTo>
                    <a:pt x="0" y="0"/>
                  </a:moveTo>
                  <a:cubicBezTo>
                    <a:pt x="0" y="0"/>
                    <a:pt x="1354" y="0"/>
                    <a:pt x="1354" y="1355"/>
                  </a:cubicBezTo>
                  <a:cubicBezTo>
                    <a:pt x="1354" y="1355"/>
                    <a:pt x="1354" y="1355"/>
                    <a:pt x="2709" y="1355"/>
                  </a:cubicBezTo>
                  <a:cubicBezTo>
                    <a:pt x="1354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3991B8BA-0031-5B47-BD09-59C2DCE12C71}"/>
                </a:ext>
              </a:extLst>
            </p:cNvPr>
            <p:cNvSpPr/>
            <p:nvPr/>
          </p:nvSpPr>
          <p:spPr>
            <a:xfrm>
              <a:off x="13873570" y="14324393"/>
              <a:ext cx="1354" cy="1352"/>
            </a:xfrm>
            <a:custGeom>
              <a:avLst/>
              <a:gdLst>
                <a:gd name="connsiteX0" fmla="*/ 1354 w 1354"/>
                <a:gd name="connsiteY0" fmla="*/ 1353 h 1352"/>
                <a:gd name="connsiteX1" fmla="*/ 0 w 1354"/>
                <a:gd name="connsiteY1" fmla="*/ 0 h 1352"/>
                <a:gd name="connsiteX2" fmla="*/ 1354 w 1354"/>
                <a:gd name="connsiteY2" fmla="*/ 1353 h 1352"/>
                <a:gd name="connsiteX3" fmla="*/ 1354 w 1354"/>
                <a:gd name="connsiteY3" fmla="*/ 1353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2">
                  <a:moveTo>
                    <a:pt x="1354" y="1353"/>
                  </a:moveTo>
                  <a:cubicBezTo>
                    <a:pt x="1354" y="1353"/>
                    <a:pt x="1354" y="0"/>
                    <a:pt x="0" y="0"/>
                  </a:cubicBezTo>
                  <a:cubicBezTo>
                    <a:pt x="0" y="0"/>
                    <a:pt x="0" y="1353"/>
                    <a:pt x="1354" y="1353"/>
                  </a:cubicBezTo>
                  <a:cubicBezTo>
                    <a:pt x="0" y="1353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EEBA250D-79DA-F446-A64D-A6B14A8F8D71}"/>
                </a:ext>
              </a:extLst>
            </p:cNvPr>
            <p:cNvSpPr/>
            <p:nvPr/>
          </p:nvSpPr>
          <p:spPr>
            <a:xfrm>
              <a:off x="11279815" y="3962620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1353 h 1353"/>
                <a:gd name="connsiteX2" fmla="*/ 1354 w 1354"/>
                <a:gd name="connsiteY2" fmla="*/ 0 h 1353"/>
                <a:gd name="connsiteX3" fmla="*/ 1354 w 1354"/>
                <a:gd name="connsiteY3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1353"/>
                  </a:cubicBezTo>
                  <a:cubicBezTo>
                    <a:pt x="0" y="0"/>
                    <a:pt x="1354" y="0"/>
                    <a:pt x="1354" y="0"/>
                  </a:cubicBezTo>
                  <a:cubicBezTo>
                    <a:pt x="1354" y="0"/>
                    <a:pt x="1354" y="0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F8DACE94-8227-1044-8303-44604A11C3D5}"/>
                </a:ext>
              </a:extLst>
            </p:cNvPr>
            <p:cNvSpPr/>
            <p:nvPr/>
          </p:nvSpPr>
          <p:spPr>
            <a:xfrm>
              <a:off x="13832937" y="6430933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0 h 1353"/>
                <a:gd name="connsiteX2" fmla="*/ 1354 w 1354"/>
                <a:gd name="connsiteY2" fmla="*/ 1353 h 1353"/>
                <a:gd name="connsiteX3" fmla="*/ 1354 w 1354"/>
                <a:gd name="connsiteY3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1354" y="1353"/>
                    <a:pt x="1354" y="1353"/>
                  </a:cubicBezTo>
                  <a:cubicBezTo>
                    <a:pt x="1354" y="1353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8A508E6B-7190-174A-A675-27BA8FED145F}"/>
                </a:ext>
              </a:extLst>
            </p:cNvPr>
            <p:cNvSpPr/>
            <p:nvPr/>
          </p:nvSpPr>
          <p:spPr>
            <a:xfrm>
              <a:off x="11401714" y="16875253"/>
              <a:ext cx="1354" cy="1354"/>
            </a:xfrm>
            <a:custGeom>
              <a:avLst/>
              <a:gdLst>
                <a:gd name="connsiteX0" fmla="*/ 1354 w 1354"/>
                <a:gd name="connsiteY0" fmla="*/ 0 h 1354"/>
                <a:gd name="connsiteX1" fmla="*/ 0 w 1354"/>
                <a:gd name="connsiteY1" fmla="*/ 1355 h 1354"/>
                <a:gd name="connsiteX2" fmla="*/ 1354 w 1354"/>
                <a:gd name="connsiteY2" fmla="*/ 1355 h 1354"/>
                <a:gd name="connsiteX3" fmla="*/ 1354 w 1354"/>
                <a:gd name="connsiteY3" fmla="*/ 0 h 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4">
                  <a:moveTo>
                    <a:pt x="1354" y="0"/>
                  </a:moveTo>
                  <a:cubicBezTo>
                    <a:pt x="1354" y="0"/>
                    <a:pt x="0" y="1355"/>
                    <a:pt x="0" y="1355"/>
                  </a:cubicBezTo>
                  <a:cubicBezTo>
                    <a:pt x="0" y="1355"/>
                    <a:pt x="1354" y="1355"/>
                    <a:pt x="1354" y="1355"/>
                  </a:cubicBezTo>
                  <a:cubicBezTo>
                    <a:pt x="1354" y="0"/>
                    <a:pt x="1354" y="0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C0C1F735-EB38-774C-A507-73316ECF4F76}"/>
                </a:ext>
              </a:extLst>
            </p:cNvPr>
            <p:cNvSpPr/>
            <p:nvPr/>
          </p:nvSpPr>
          <p:spPr>
            <a:xfrm>
              <a:off x="13832937" y="14446185"/>
              <a:ext cx="1354" cy="1352"/>
            </a:xfrm>
            <a:custGeom>
              <a:avLst/>
              <a:gdLst>
                <a:gd name="connsiteX0" fmla="*/ 1354 w 1354"/>
                <a:gd name="connsiteY0" fmla="*/ 1353 h 1352"/>
                <a:gd name="connsiteX1" fmla="*/ 1354 w 1354"/>
                <a:gd name="connsiteY1" fmla="*/ 0 h 1352"/>
                <a:gd name="connsiteX2" fmla="*/ 0 w 1354"/>
                <a:gd name="connsiteY2" fmla="*/ 1353 h 1352"/>
                <a:gd name="connsiteX3" fmla="*/ 1354 w 1354"/>
                <a:gd name="connsiteY3" fmla="*/ 1353 h 1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2">
                  <a:moveTo>
                    <a:pt x="1354" y="1353"/>
                  </a:moveTo>
                  <a:cubicBezTo>
                    <a:pt x="1354" y="1353"/>
                    <a:pt x="1354" y="0"/>
                    <a:pt x="1354" y="0"/>
                  </a:cubicBezTo>
                  <a:cubicBezTo>
                    <a:pt x="1354" y="0"/>
                    <a:pt x="0" y="1353"/>
                    <a:pt x="0" y="1353"/>
                  </a:cubicBezTo>
                  <a:cubicBezTo>
                    <a:pt x="0" y="1353"/>
                    <a:pt x="1354" y="1353"/>
                    <a:pt x="1354" y="135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EDCC59C-6A25-2541-8515-F9C17070A3C3}"/>
                </a:ext>
              </a:extLst>
            </p:cNvPr>
            <p:cNvSpPr/>
            <p:nvPr/>
          </p:nvSpPr>
          <p:spPr>
            <a:xfrm>
              <a:off x="11401714" y="4001864"/>
              <a:ext cx="1354" cy="1353"/>
            </a:xfrm>
            <a:custGeom>
              <a:avLst/>
              <a:gdLst>
                <a:gd name="connsiteX0" fmla="*/ 1354 w 1354"/>
                <a:gd name="connsiteY0" fmla="*/ 0 h 1353"/>
                <a:gd name="connsiteX1" fmla="*/ 0 w 1354"/>
                <a:gd name="connsiteY1" fmla="*/ 0 h 1353"/>
                <a:gd name="connsiteX2" fmla="*/ 1354 w 1354"/>
                <a:gd name="connsiteY2" fmla="*/ 1353 h 1353"/>
                <a:gd name="connsiteX3" fmla="*/ 1354 w 1354"/>
                <a:gd name="connsiteY3" fmla="*/ 0 h 1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" h="1353">
                  <a:moveTo>
                    <a:pt x="1354" y="0"/>
                  </a:moveTo>
                  <a:cubicBezTo>
                    <a:pt x="1354" y="0"/>
                    <a:pt x="0" y="0"/>
                    <a:pt x="0" y="0"/>
                  </a:cubicBezTo>
                  <a:cubicBezTo>
                    <a:pt x="0" y="0"/>
                    <a:pt x="1354" y="1353"/>
                    <a:pt x="1354" y="1353"/>
                  </a:cubicBezTo>
                  <a:cubicBezTo>
                    <a:pt x="1354" y="1353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743AF4-D886-554C-940A-651A0905AC8B}"/>
                </a:ext>
              </a:extLst>
            </p:cNvPr>
            <p:cNvSpPr/>
            <p:nvPr/>
          </p:nvSpPr>
          <p:spPr>
            <a:xfrm>
              <a:off x="13938583" y="6173817"/>
              <a:ext cx="4063" cy="2706"/>
            </a:xfrm>
            <a:custGeom>
              <a:avLst/>
              <a:gdLst>
                <a:gd name="connsiteX0" fmla="*/ 2709 w 4063"/>
                <a:gd name="connsiteY0" fmla="*/ 2707 h 2706"/>
                <a:gd name="connsiteX1" fmla="*/ 4063 w 4063"/>
                <a:gd name="connsiteY1" fmla="*/ 0 h 2706"/>
                <a:gd name="connsiteX2" fmla="*/ 0 w 4063"/>
                <a:gd name="connsiteY2" fmla="*/ 0 h 2706"/>
                <a:gd name="connsiteX3" fmla="*/ 2709 w 4063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2709" y="2707"/>
                  </a:moveTo>
                  <a:cubicBezTo>
                    <a:pt x="2709" y="1353"/>
                    <a:pt x="4063" y="1353"/>
                    <a:pt x="4063" y="0"/>
                  </a:cubicBezTo>
                  <a:cubicBezTo>
                    <a:pt x="2709" y="0"/>
                    <a:pt x="1355" y="0"/>
                    <a:pt x="0" y="0"/>
                  </a:cubicBezTo>
                  <a:cubicBezTo>
                    <a:pt x="1355" y="1353"/>
                    <a:pt x="1355" y="2707"/>
                    <a:pt x="2709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54229D6B-2F72-B942-B4B8-A7BBD3B493B7}"/>
                </a:ext>
              </a:extLst>
            </p:cNvPr>
            <p:cNvSpPr/>
            <p:nvPr/>
          </p:nvSpPr>
          <p:spPr>
            <a:xfrm>
              <a:off x="11659058" y="16980807"/>
              <a:ext cx="2708" cy="4060"/>
            </a:xfrm>
            <a:custGeom>
              <a:avLst/>
              <a:gdLst>
                <a:gd name="connsiteX0" fmla="*/ 1354 w 2708"/>
                <a:gd name="connsiteY0" fmla="*/ 0 h 4060"/>
                <a:gd name="connsiteX1" fmla="*/ 0 w 2708"/>
                <a:gd name="connsiteY1" fmla="*/ 2706 h 4060"/>
                <a:gd name="connsiteX2" fmla="*/ 2709 w 2708"/>
                <a:gd name="connsiteY2" fmla="*/ 4060 h 4060"/>
                <a:gd name="connsiteX3" fmla="*/ 1354 w 2708"/>
                <a:gd name="connsiteY3" fmla="*/ 0 h 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4060">
                  <a:moveTo>
                    <a:pt x="1354" y="0"/>
                  </a:moveTo>
                  <a:cubicBezTo>
                    <a:pt x="1354" y="1353"/>
                    <a:pt x="0" y="1353"/>
                    <a:pt x="0" y="2706"/>
                  </a:cubicBezTo>
                  <a:cubicBezTo>
                    <a:pt x="1354" y="2706"/>
                    <a:pt x="1354" y="4060"/>
                    <a:pt x="2709" y="4060"/>
                  </a:cubicBezTo>
                  <a:cubicBezTo>
                    <a:pt x="1354" y="2706"/>
                    <a:pt x="1354" y="1353"/>
                    <a:pt x="1354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53F42031-4147-5740-983F-E4A4A23AC79F}"/>
                </a:ext>
              </a:extLst>
            </p:cNvPr>
            <p:cNvSpPr/>
            <p:nvPr/>
          </p:nvSpPr>
          <p:spPr>
            <a:xfrm>
              <a:off x="13938583" y="14701947"/>
              <a:ext cx="4063" cy="2706"/>
            </a:xfrm>
            <a:custGeom>
              <a:avLst/>
              <a:gdLst>
                <a:gd name="connsiteX0" fmla="*/ 4063 w 4063"/>
                <a:gd name="connsiteY0" fmla="*/ 2707 h 2706"/>
                <a:gd name="connsiteX1" fmla="*/ 2709 w 4063"/>
                <a:gd name="connsiteY1" fmla="*/ 0 h 2706"/>
                <a:gd name="connsiteX2" fmla="*/ 0 w 4063"/>
                <a:gd name="connsiteY2" fmla="*/ 1354 h 2706"/>
                <a:gd name="connsiteX3" fmla="*/ 4063 w 4063"/>
                <a:gd name="connsiteY3" fmla="*/ 2707 h 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3" h="2706">
                  <a:moveTo>
                    <a:pt x="4063" y="2707"/>
                  </a:moveTo>
                  <a:cubicBezTo>
                    <a:pt x="4063" y="2707"/>
                    <a:pt x="2709" y="1354"/>
                    <a:pt x="2709" y="0"/>
                  </a:cubicBezTo>
                  <a:cubicBezTo>
                    <a:pt x="1355" y="0"/>
                    <a:pt x="1355" y="1354"/>
                    <a:pt x="0" y="1354"/>
                  </a:cubicBezTo>
                  <a:cubicBezTo>
                    <a:pt x="1355" y="2707"/>
                    <a:pt x="2709" y="2707"/>
                    <a:pt x="4063" y="270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AB353BFC-3CEC-9742-96FE-16B1E0DC85E6}"/>
                </a:ext>
              </a:extLst>
            </p:cNvPr>
            <p:cNvSpPr/>
            <p:nvPr/>
          </p:nvSpPr>
          <p:spPr>
            <a:xfrm>
              <a:off x="11657704" y="3894958"/>
              <a:ext cx="2708" cy="4059"/>
            </a:xfrm>
            <a:custGeom>
              <a:avLst/>
              <a:gdLst>
                <a:gd name="connsiteX0" fmla="*/ 2709 w 2708"/>
                <a:gd name="connsiteY0" fmla="*/ 4060 h 4059"/>
                <a:gd name="connsiteX1" fmla="*/ 2709 w 2708"/>
                <a:gd name="connsiteY1" fmla="*/ 0 h 4059"/>
                <a:gd name="connsiteX2" fmla="*/ 0 w 2708"/>
                <a:gd name="connsiteY2" fmla="*/ 1353 h 4059"/>
                <a:gd name="connsiteX3" fmla="*/ 2709 w 2708"/>
                <a:gd name="connsiteY3" fmla="*/ 4060 h 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8" h="4059">
                  <a:moveTo>
                    <a:pt x="2709" y="4060"/>
                  </a:moveTo>
                  <a:cubicBezTo>
                    <a:pt x="2709" y="2706"/>
                    <a:pt x="2709" y="1353"/>
                    <a:pt x="2709" y="0"/>
                  </a:cubicBezTo>
                  <a:cubicBezTo>
                    <a:pt x="2709" y="0"/>
                    <a:pt x="1354" y="1353"/>
                    <a:pt x="0" y="1353"/>
                  </a:cubicBezTo>
                  <a:cubicBezTo>
                    <a:pt x="1354" y="1353"/>
                    <a:pt x="1354" y="2706"/>
                    <a:pt x="2709" y="406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3BBE8B71-F280-8642-B180-704AB77A48E5}"/>
                </a:ext>
              </a:extLst>
            </p:cNvPr>
            <p:cNvSpPr/>
            <p:nvPr/>
          </p:nvSpPr>
          <p:spPr>
            <a:xfrm>
              <a:off x="12310955" y="5805228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1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3374CCB0-4405-3C4C-899A-D47CDF3CAEED}"/>
                </a:ext>
              </a:extLst>
            </p:cNvPr>
            <p:cNvSpPr/>
            <p:nvPr/>
          </p:nvSpPr>
          <p:spPr>
            <a:xfrm>
              <a:off x="11973590" y="15354604"/>
              <a:ext cx="55080" cy="56949"/>
            </a:xfrm>
            <a:custGeom>
              <a:avLst/>
              <a:gdLst>
                <a:gd name="connsiteX0" fmla="*/ 51167 w 55080"/>
                <a:gd name="connsiteY0" fmla="*/ 13138 h 56949"/>
                <a:gd name="connsiteX1" fmla="*/ 20015 w 55080"/>
                <a:gd name="connsiteY1" fmla="*/ 959 h 56949"/>
                <a:gd name="connsiteX2" fmla="*/ 13243 w 55080"/>
                <a:gd name="connsiteY2" fmla="*/ 3665 h 56949"/>
                <a:gd name="connsiteX3" fmla="*/ 9180 w 55080"/>
                <a:gd name="connsiteY3" fmla="*/ 7725 h 56949"/>
                <a:gd name="connsiteX4" fmla="*/ 3762 w 55080"/>
                <a:gd name="connsiteY4" fmla="*/ 42909 h 56949"/>
                <a:gd name="connsiteX5" fmla="*/ 43041 w 55080"/>
                <a:gd name="connsiteY5" fmla="*/ 53735 h 56949"/>
                <a:gd name="connsiteX6" fmla="*/ 51167 w 55080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80" h="56949">
                  <a:moveTo>
                    <a:pt x="51167" y="13138"/>
                  </a:moveTo>
                  <a:cubicBezTo>
                    <a:pt x="44395" y="959"/>
                    <a:pt x="32205" y="-1748"/>
                    <a:pt x="20015" y="959"/>
                  </a:cubicBezTo>
                  <a:cubicBezTo>
                    <a:pt x="17306" y="959"/>
                    <a:pt x="15952" y="959"/>
                    <a:pt x="13243" y="3665"/>
                  </a:cubicBezTo>
                  <a:cubicBezTo>
                    <a:pt x="10534" y="5019"/>
                    <a:pt x="9180" y="6372"/>
                    <a:pt x="9180" y="7725"/>
                  </a:cubicBezTo>
                  <a:cubicBezTo>
                    <a:pt x="-301" y="17197"/>
                    <a:pt x="-3010" y="30730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3876" y="44262"/>
                    <a:pt x="59294" y="25317"/>
                    <a:pt x="51167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3EE8C328-D609-EC43-9969-D7B30B64C9B9}"/>
                </a:ext>
              </a:extLst>
            </p:cNvPr>
            <p:cNvSpPr/>
            <p:nvPr/>
          </p:nvSpPr>
          <p:spPr>
            <a:xfrm>
              <a:off x="12308230" y="15014848"/>
              <a:ext cx="57601" cy="56284"/>
            </a:xfrm>
            <a:custGeom>
              <a:avLst/>
              <a:gdLst>
                <a:gd name="connsiteX0" fmla="*/ 53783 w 57601"/>
                <a:gd name="connsiteY0" fmla="*/ 43003 h 56284"/>
                <a:gd name="connsiteX1" fmla="*/ 42948 w 57601"/>
                <a:gd name="connsiteY1" fmla="*/ 3759 h 56284"/>
                <a:gd name="connsiteX2" fmla="*/ 7732 w 57601"/>
                <a:gd name="connsiteY2" fmla="*/ 9172 h 56284"/>
                <a:gd name="connsiteX3" fmla="*/ 3669 w 57601"/>
                <a:gd name="connsiteY3" fmla="*/ 13231 h 56284"/>
                <a:gd name="connsiteX4" fmla="*/ 960 w 57601"/>
                <a:gd name="connsiteY4" fmla="*/ 19998 h 56284"/>
                <a:gd name="connsiteX5" fmla="*/ 13150 w 57601"/>
                <a:gd name="connsiteY5" fmla="*/ 51122 h 56284"/>
                <a:gd name="connsiteX6" fmla="*/ 53783 w 57601"/>
                <a:gd name="connsiteY6" fmla="*/ 43003 h 5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6284">
                  <a:moveTo>
                    <a:pt x="53783" y="43003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8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1122"/>
                  </a:cubicBezTo>
                  <a:cubicBezTo>
                    <a:pt x="29403" y="60595"/>
                    <a:pt x="47011" y="56535"/>
                    <a:pt x="53783" y="4300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5A9CAF8C-D856-994A-B77D-4FDEDB48C69D}"/>
                </a:ext>
              </a:extLst>
            </p:cNvPr>
            <p:cNvSpPr/>
            <p:nvPr/>
          </p:nvSpPr>
          <p:spPr>
            <a:xfrm>
              <a:off x="11970881" y="5469425"/>
              <a:ext cx="54985" cy="57149"/>
            </a:xfrm>
            <a:custGeom>
              <a:avLst/>
              <a:gdLst>
                <a:gd name="connsiteX0" fmla="*/ 3762 w 54985"/>
                <a:gd name="connsiteY0" fmla="*/ 14239 h 57149"/>
                <a:gd name="connsiteX1" fmla="*/ 9180 w 54985"/>
                <a:gd name="connsiteY1" fmla="*/ 49424 h 57149"/>
                <a:gd name="connsiteX2" fmla="*/ 13243 w 54985"/>
                <a:gd name="connsiteY2" fmla="*/ 53484 h 57149"/>
                <a:gd name="connsiteX3" fmla="*/ 20015 w 54985"/>
                <a:gd name="connsiteY3" fmla="*/ 56190 h 57149"/>
                <a:gd name="connsiteX4" fmla="*/ 51167 w 54985"/>
                <a:gd name="connsiteY4" fmla="*/ 44011 h 57149"/>
                <a:gd name="connsiteX5" fmla="*/ 40332 w 54985"/>
                <a:gd name="connsiteY5" fmla="*/ 4767 h 57149"/>
                <a:gd name="connsiteX6" fmla="*/ 3762 w 54985"/>
                <a:gd name="connsiteY6" fmla="*/ 14239 h 5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85" h="57149">
                  <a:moveTo>
                    <a:pt x="3762" y="14239"/>
                  </a:moveTo>
                  <a:cubicBezTo>
                    <a:pt x="-3010" y="26419"/>
                    <a:pt x="-301" y="39951"/>
                    <a:pt x="9180" y="49424"/>
                  </a:cubicBezTo>
                  <a:cubicBezTo>
                    <a:pt x="10534" y="50777"/>
                    <a:pt x="11889" y="52130"/>
                    <a:pt x="13243" y="53484"/>
                  </a:cubicBezTo>
                  <a:cubicBezTo>
                    <a:pt x="15952" y="54837"/>
                    <a:pt x="18661" y="56190"/>
                    <a:pt x="20015" y="56190"/>
                  </a:cubicBezTo>
                  <a:cubicBezTo>
                    <a:pt x="32205" y="58896"/>
                    <a:pt x="44395" y="56190"/>
                    <a:pt x="51167" y="44011"/>
                  </a:cubicBezTo>
                  <a:cubicBezTo>
                    <a:pt x="59294" y="30479"/>
                    <a:pt x="53876" y="12886"/>
                    <a:pt x="40332" y="4767"/>
                  </a:cubicBezTo>
                  <a:cubicBezTo>
                    <a:pt x="29496" y="-4706"/>
                    <a:pt x="11889" y="707"/>
                    <a:pt x="3762" y="142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9C1098-EED7-884A-AE25-12C860C50F95}"/>
                </a:ext>
              </a:extLst>
            </p:cNvPr>
            <p:cNvSpPr/>
            <p:nvPr/>
          </p:nvSpPr>
          <p:spPr>
            <a:xfrm>
              <a:off x="13944001" y="5813855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01CB116D-F564-7942-9091-B0CAF1FD8480}"/>
                </a:ext>
              </a:extLst>
            </p:cNvPr>
            <p:cNvSpPr/>
            <p:nvPr/>
          </p:nvSpPr>
          <p:spPr>
            <a:xfrm>
              <a:off x="12020694" y="16986220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C9A3BEB-E1D5-784D-9E40-5CE0200A8E8B}"/>
                </a:ext>
              </a:extLst>
            </p:cNvPr>
            <p:cNvSpPr/>
            <p:nvPr/>
          </p:nvSpPr>
          <p:spPr>
            <a:xfrm>
              <a:off x="13944001" y="15064617"/>
              <a:ext cx="13544" cy="13532"/>
            </a:xfrm>
            <a:custGeom>
              <a:avLst/>
              <a:gdLst>
                <a:gd name="connsiteX0" fmla="*/ 0 w 13544"/>
                <a:gd name="connsiteY0" fmla="*/ 0 h 13532"/>
                <a:gd name="connsiteX1" fmla="*/ 0 w 13544"/>
                <a:gd name="connsiteY1" fmla="*/ 0 h 13532"/>
                <a:gd name="connsiteX2" fmla="*/ 0 w 13544"/>
                <a:gd name="connsiteY2" fmla="*/ 0 h 13532"/>
                <a:gd name="connsiteX3" fmla="*/ 0 w 13544"/>
                <a:gd name="connsiteY3" fmla="*/ 0 h 1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3532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68709F76-E9C9-6D45-9DFF-E1E524D92700}"/>
                </a:ext>
              </a:extLst>
            </p:cNvPr>
            <p:cNvSpPr/>
            <p:nvPr/>
          </p:nvSpPr>
          <p:spPr>
            <a:xfrm>
              <a:off x="12020694" y="3892252"/>
              <a:ext cx="13544" cy="1014"/>
            </a:xfrm>
            <a:custGeom>
              <a:avLst/>
              <a:gdLst>
                <a:gd name="connsiteX0" fmla="*/ 0 w 13544"/>
                <a:gd name="connsiteY0" fmla="*/ 0 h 1014"/>
                <a:gd name="connsiteX1" fmla="*/ 0 w 13544"/>
                <a:gd name="connsiteY1" fmla="*/ 0 h 1014"/>
                <a:gd name="connsiteX2" fmla="*/ 0 w 13544"/>
                <a:gd name="connsiteY2" fmla="*/ 0 h 1014"/>
                <a:gd name="connsiteX3" fmla="*/ 0 w 13544"/>
                <a:gd name="connsiteY3" fmla="*/ 0 h 1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44" h="10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1353"/>
                    <a:pt x="0" y="1353"/>
                    <a:pt x="0" y="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E38EE96A-3B95-7C4C-B85F-BD3E6C6B5366}"/>
                </a:ext>
              </a:extLst>
            </p:cNvPr>
            <p:cNvSpPr/>
            <p:nvPr/>
          </p:nvSpPr>
          <p:spPr>
            <a:xfrm>
              <a:off x="12457235" y="5728093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0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8F71B34D-859D-B044-AABD-77B222EBF6CB}"/>
                </a:ext>
              </a:extLst>
            </p:cNvPr>
            <p:cNvSpPr/>
            <p:nvPr/>
          </p:nvSpPr>
          <p:spPr>
            <a:xfrm>
              <a:off x="12049439" y="15500754"/>
              <a:ext cx="56386" cy="56949"/>
            </a:xfrm>
            <a:custGeom>
              <a:avLst/>
              <a:gdLst>
                <a:gd name="connsiteX0" fmla="*/ 52522 w 56386"/>
                <a:gd name="connsiteY0" fmla="*/ 13138 h 56949"/>
                <a:gd name="connsiteX1" fmla="*/ 20015 w 56386"/>
                <a:gd name="connsiteY1" fmla="*/ 959 h 56949"/>
                <a:gd name="connsiteX2" fmla="*/ 13243 w 56386"/>
                <a:gd name="connsiteY2" fmla="*/ 3666 h 56949"/>
                <a:gd name="connsiteX3" fmla="*/ 9180 w 56386"/>
                <a:gd name="connsiteY3" fmla="*/ 7725 h 56949"/>
                <a:gd name="connsiteX4" fmla="*/ 3762 w 56386"/>
                <a:gd name="connsiteY4" fmla="*/ 42909 h 56949"/>
                <a:gd name="connsiteX5" fmla="*/ 43041 w 56386"/>
                <a:gd name="connsiteY5" fmla="*/ 53735 h 56949"/>
                <a:gd name="connsiteX6" fmla="*/ 52522 w 56386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86" h="56949">
                  <a:moveTo>
                    <a:pt x="52522" y="13138"/>
                  </a:moveTo>
                  <a:cubicBezTo>
                    <a:pt x="45750" y="959"/>
                    <a:pt x="33560" y="-1748"/>
                    <a:pt x="20015" y="959"/>
                  </a:cubicBezTo>
                  <a:cubicBezTo>
                    <a:pt x="17306" y="959"/>
                    <a:pt x="15952" y="959"/>
                    <a:pt x="13243" y="3666"/>
                  </a:cubicBezTo>
                  <a:cubicBezTo>
                    <a:pt x="10534" y="5019"/>
                    <a:pt x="9180" y="6372"/>
                    <a:pt x="9180" y="7725"/>
                  </a:cubicBezTo>
                  <a:cubicBezTo>
                    <a:pt x="-301" y="17198"/>
                    <a:pt x="-3010" y="30731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5231" y="44263"/>
                    <a:pt x="60649" y="26670"/>
                    <a:pt x="52522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BF435C23-3182-D84B-8CA9-BEE8CC3D68F2}"/>
                </a:ext>
              </a:extLst>
            </p:cNvPr>
            <p:cNvSpPr/>
            <p:nvPr/>
          </p:nvSpPr>
          <p:spPr>
            <a:xfrm>
              <a:off x="12455864" y="15091982"/>
              <a:ext cx="57601" cy="57241"/>
            </a:xfrm>
            <a:custGeom>
              <a:avLst/>
              <a:gdLst>
                <a:gd name="connsiteX0" fmla="*/ 53783 w 57601"/>
                <a:gd name="connsiteY0" fmla="*/ 43002 h 57241"/>
                <a:gd name="connsiteX1" fmla="*/ 42948 w 57601"/>
                <a:gd name="connsiteY1" fmla="*/ 3759 h 57241"/>
                <a:gd name="connsiteX2" fmla="*/ 7732 w 57601"/>
                <a:gd name="connsiteY2" fmla="*/ 9171 h 57241"/>
                <a:gd name="connsiteX3" fmla="*/ 3669 w 57601"/>
                <a:gd name="connsiteY3" fmla="*/ 13231 h 57241"/>
                <a:gd name="connsiteX4" fmla="*/ 960 w 57601"/>
                <a:gd name="connsiteY4" fmla="*/ 19998 h 57241"/>
                <a:gd name="connsiteX5" fmla="*/ 13150 w 57601"/>
                <a:gd name="connsiteY5" fmla="*/ 52475 h 57241"/>
                <a:gd name="connsiteX6" fmla="*/ 53783 w 57601"/>
                <a:gd name="connsiteY6" fmla="*/ 43002 h 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01" h="57241">
                  <a:moveTo>
                    <a:pt x="53783" y="43002"/>
                  </a:moveTo>
                  <a:cubicBezTo>
                    <a:pt x="61910" y="29470"/>
                    <a:pt x="56492" y="11878"/>
                    <a:pt x="42948" y="3759"/>
                  </a:cubicBezTo>
                  <a:cubicBezTo>
                    <a:pt x="30758" y="-3008"/>
                    <a:pt x="17213" y="-301"/>
                    <a:pt x="7732" y="9171"/>
                  </a:cubicBezTo>
                  <a:cubicBezTo>
                    <a:pt x="6378" y="10525"/>
                    <a:pt x="5023" y="11878"/>
                    <a:pt x="3669" y="13231"/>
                  </a:cubicBezTo>
                  <a:cubicBezTo>
                    <a:pt x="2314" y="15937"/>
                    <a:pt x="960" y="18644"/>
                    <a:pt x="960" y="19998"/>
                  </a:cubicBezTo>
                  <a:cubicBezTo>
                    <a:pt x="-1749" y="32176"/>
                    <a:pt x="960" y="44356"/>
                    <a:pt x="13150" y="52475"/>
                  </a:cubicBezTo>
                  <a:cubicBezTo>
                    <a:pt x="28049" y="61948"/>
                    <a:pt x="45656" y="56534"/>
                    <a:pt x="53783" y="4300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294F9C1D-E586-D544-B3D3-B5D5DDCA2CBE}"/>
                </a:ext>
              </a:extLst>
            </p:cNvPr>
            <p:cNvSpPr/>
            <p:nvPr/>
          </p:nvSpPr>
          <p:spPr>
            <a:xfrm>
              <a:off x="12048084" y="5322827"/>
              <a:ext cx="56340" cy="56243"/>
            </a:xfrm>
            <a:custGeom>
              <a:avLst/>
              <a:gdLst>
                <a:gd name="connsiteX0" fmla="*/ 3762 w 56340"/>
                <a:gd name="connsiteY0" fmla="*/ 13333 h 56243"/>
                <a:gd name="connsiteX1" fmla="*/ 9180 w 56340"/>
                <a:gd name="connsiteY1" fmla="*/ 48518 h 56243"/>
                <a:gd name="connsiteX2" fmla="*/ 13243 w 56340"/>
                <a:gd name="connsiteY2" fmla="*/ 52577 h 56243"/>
                <a:gd name="connsiteX3" fmla="*/ 20015 w 56340"/>
                <a:gd name="connsiteY3" fmla="*/ 55284 h 56243"/>
                <a:gd name="connsiteX4" fmla="*/ 52522 w 56340"/>
                <a:gd name="connsiteY4" fmla="*/ 43105 h 56243"/>
                <a:gd name="connsiteX5" fmla="*/ 41686 w 56340"/>
                <a:gd name="connsiteY5" fmla="*/ 3861 h 56243"/>
                <a:gd name="connsiteX6" fmla="*/ 3762 w 56340"/>
                <a:gd name="connsiteY6" fmla="*/ 13333 h 5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40" h="56243">
                  <a:moveTo>
                    <a:pt x="3762" y="13333"/>
                  </a:moveTo>
                  <a:cubicBezTo>
                    <a:pt x="-3010" y="25513"/>
                    <a:pt x="-301" y="39045"/>
                    <a:pt x="9180" y="48518"/>
                  </a:cubicBezTo>
                  <a:cubicBezTo>
                    <a:pt x="10534" y="49871"/>
                    <a:pt x="11889" y="51224"/>
                    <a:pt x="13243" y="52577"/>
                  </a:cubicBezTo>
                  <a:cubicBezTo>
                    <a:pt x="15952" y="53931"/>
                    <a:pt x="18661" y="55284"/>
                    <a:pt x="20015" y="55284"/>
                  </a:cubicBezTo>
                  <a:cubicBezTo>
                    <a:pt x="32205" y="57990"/>
                    <a:pt x="44395" y="55284"/>
                    <a:pt x="52522" y="43105"/>
                  </a:cubicBezTo>
                  <a:cubicBezTo>
                    <a:pt x="60649" y="29572"/>
                    <a:pt x="55231" y="11980"/>
                    <a:pt x="41686" y="3861"/>
                  </a:cubicBezTo>
                  <a:cubicBezTo>
                    <a:pt x="29496" y="-4259"/>
                    <a:pt x="11889" y="1154"/>
                    <a:pt x="3762" y="1333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E4EE17B2-ABB4-F344-8A98-EDC9DD884C25}"/>
                </a:ext>
              </a:extLst>
            </p:cNvPr>
            <p:cNvSpPr/>
            <p:nvPr/>
          </p:nvSpPr>
          <p:spPr>
            <a:xfrm>
              <a:off x="12599593" y="5638779"/>
              <a:ext cx="56842" cy="57042"/>
            </a:xfrm>
            <a:custGeom>
              <a:avLst/>
              <a:gdLst>
                <a:gd name="connsiteX0" fmla="*/ 802 w 56842"/>
                <a:gd name="connsiteY0" fmla="*/ 35692 h 57042"/>
                <a:gd name="connsiteX1" fmla="*/ 3511 w 56842"/>
                <a:gd name="connsiteY1" fmla="*/ 42458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5692"/>
                  </a:moveTo>
                  <a:cubicBezTo>
                    <a:pt x="802" y="38398"/>
                    <a:pt x="802" y="39752"/>
                    <a:pt x="3511" y="42458"/>
                  </a:cubicBezTo>
                  <a:cubicBezTo>
                    <a:pt x="4865" y="45165"/>
                    <a:pt x="6220" y="46518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5"/>
                    <a:pt x="60398" y="27572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9980"/>
                    <a:pt x="-1907" y="23513"/>
                    <a:pt x="802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EA93E516-0627-0149-9006-5945DF91FDDA}"/>
                </a:ext>
              </a:extLst>
            </p:cNvPr>
            <p:cNvSpPr/>
            <p:nvPr/>
          </p:nvSpPr>
          <p:spPr>
            <a:xfrm>
              <a:off x="12138832" y="15642845"/>
              <a:ext cx="57694" cy="56949"/>
            </a:xfrm>
            <a:custGeom>
              <a:avLst/>
              <a:gdLst>
                <a:gd name="connsiteX0" fmla="*/ 53876 w 57694"/>
                <a:gd name="connsiteY0" fmla="*/ 13138 h 56949"/>
                <a:gd name="connsiteX1" fmla="*/ 21370 w 57694"/>
                <a:gd name="connsiteY1" fmla="*/ 959 h 56949"/>
                <a:gd name="connsiteX2" fmla="*/ 14597 w 57694"/>
                <a:gd name="connsiteY2" fmla="*/ 3666 h 56949"/>
                <a:gd name="connsiteX3" fmla="*/ 9180 w 57694"/>
                <a:gd name="connsiteY3" fmla="*/ 7725 h 56949"/>
                <a:gd name="connsiteX4" fmla="*/ 3762 w 57694"/>
                <a:gd name="connsiteY4" fmla="*/ 42909 h 56949"/>
                <a:gd name="connsiteX5" fmla="*/ 43041 w 57694"/>
                <a:gd name="connsiteY5" fmla="*/ 53735 h 56949"/>
                <a:gd name="connsiteX6" fmla="*/ 53876 w 57694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949">
                  <a:moveTo>
                    <a:pt x="53876" y="13138"/>
                  </a:moveTo>
                  <a:cubicBezTo>
                    <a:pt x="47104" y="959"/>
                    <a:pt x="33560" y="-1748"/>
                    <a:pt x="21370" y="959"/>
                  </a:cubicBezTo>
                  <a:cubicBezTo>
                    <a:pt x="18661" y="959"/>
                    <a:pt x="17306" y="959"/>
                    <a:pt x="14597" y="3666"/>
                  </a:cubicBezTo>
                  <a:cubicBezTo>
                    <a:pt x="11889" y="5019"/>
                    <a:pt x="10534" y="6372"/>
                    <a:pt x="9180" y="7725"/>
                  </a:cubicBezTo>
                  <a:cubicBezTo>
                    <a:pt x="-301" y="17198"/>
                    <a:pt x="-3010" y="30731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6585" y="44263"/>
                    <a:pt x="62003" y="26670"/>
                    <a:pt x="53876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42C0F3BC-D6D5-8D42-9101-199DAFC56331}"/>
                </a:ext>
              </a:extLst>
            </p:cNvPr>
            <p:cNvSpPr/>
            <p:nvPr/>
          </p:nvSpPr>
          <p:spPr>
            <a:xfrm>
              <a:off x="12599435" y="15184003"/>
              <a:ext cx="56598" cy="57643"/>
            </a:xfrm>
            <a:custGeom>
              <a:avLst/>
              <a:gdLst>
                <a:gd name="connsiteX0" fmla="*/ 42948 w 56598"/>
                <a:gd name="connsiteY0" fmla="*/ 3759 h 57643"/>
                <a:gd name="connsiteX1" fmla="*/ 7732 w 56598"/>
                <a:gd name="connsiteY1" fmla="*/ 9172 h 57643"/>
                <a:gd name="connsiteX2" fmla="*/ 3669 w 56598"/>
                <a:gd name="connsiteY2" fmla="*/ 14584 h 57643"/>
                <a:gd name="connsiteX3" fmla="*/ 960 w 56598"/>
                <a:gd name="connsiteY3" fmla="*/ 21350 h 57643"/>
                <a:gd name="connsiteX4" fmla="*/ 13150 w 56598"/>
                <a:gd name="connsiteY4" fmla="*/ 53829 h 57643"/>
                <a:gd name="connsiteX5" fmla="*/ 52429 w 56598"/>
                <a:gd name="connsiteY5" fmla="*/ 43003 h 57643"/>
                <a:gd name="connsiteX6" fmla="*/ 42948 w 56598"/>
                <a:gd name="connsiteY6" fmla="*/ 3759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8" h="57643">
                  <a:moveTo>
                    <a:pt x="42948" y="3759"/>
                  </a:moveTo>
                  <a:cubicBezTo>
                    <a:pt x="30758" y="-3008"/>
                    <a:pt x="17213" y="-301"/>
                    <a:pt x="7732" y="9172"/>
                  </a:cubicBezTo>
                  <a:cubicBezTo>
                    <a:pt x="6378" y="10525"/>
                    <a:pt x="5023" y="11878"/>
                    <a:pt x="3669" y="14584"/>
                  </a:cubicBezTo>
                  <a:cubicBezTo>
                    <a:pt x="2314" y="17291"/>
                    <a:pt x="960" y="19998"/>
                    <a:pt x="960" y="21350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6492" y="11878"/>
                    <a:pt x="42948" y="375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46CD82D6-2FEF-C441-A93C-40B7D63FF96C}"/>
                </a:ext>
              </a:extLst>
            </p:cNvPr>
            <p:cNvSpPr/>
            <p:nvPr/>
          </p:nvSpPr>
          <p:spPr>
            <a:xfrm>
              <a:off x="12140186" y="5180432"/>
              <a:ext cx="57694" cy="56548"/>
            </a:xfrm>
            <a:custGeom>
              <a:avLst/>
              <a:gdLst>
                <a:gd name="connsiteX0" fmla="*/ 3762 w 57694"/>
                <a:gd name="connsiteY0" fmla="*/ 13639 h 56548"/>
                <a:gd name="connsiteX1" fmla="*/ 9180 w 57694"/>
                <a:gd name="connsiteY1" fmla="*/ 48823 h 56548"/>
                <a:gd name="connsiteX2" fmla="*/ 14597 w 57694"/>
                <a:gd name="connsiteY2" fmla="*/ 52883 h 56548"/>
                <a:gd name="connsiteX3" fmla="*/ 21370 w 57694"/>
                <a:gd name="connsiteY3" fmla="*/ 55589 h 56548"/>
                <a:gd name="connsiteX4" fmla="*/ 53876 w 57694"/>
                <a:gd name="connsiteY4" fmla="*/ 43410 h 56548"/>
                <a:gd name="connsiteX5" fmla="*/ 43041 w 57694"/>
                <a:gd name="connsiteY5" fmla="*/ 4166 h 56548"/>
                <a:gd name="connsiteX6" fmla="*/ 3762 w 57694"/>
                <a:gd name="connsiteY6" fmla="*/ 13639 h 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548">
                  <a:moveTo>
                    <a:pt x="3762" y="13639"/>
                  </a:moveTo>
                  <a:cubicBezTo>
                    <a:pt x="-3010" y="25818"/>
                    <a:pt x="-301" y="39350"/>
                    <a:pt x="9180" y="48823"/>
                  </a:cubicBezTo>
                  <a:cubicBezTo>
                    <a:pt x="10534" y="50176"/>
                    <a:pt x="11889" y="51529"/>
                    <a:pt x="14597" y="52883"/>
                  </a:cubicBezTo>
                  <a:cubicBezTo>
                    <a:pt x="17306" y="54236"/>
                    <a:pt x="20015" y="55589"/>
                    <a:pt x="21370" y="55589"/>
                  </a:cubicBezTo>
                  <a:cubicBezTo>
                    <a:pt x="33560" y="58296"/>
                    <a:pt x="45750" y="55589"/>
                    <a:pt x="53876" y="43410"/>
                  </a:cubicBezTo>
                  <a:cubicBezTo>
                    <a:pt x="62003" y="29878"/>
                    <a:pt x="56585" y="12285"/>
                    <a:pt x="43041" y="4166"/>
                  </a:cubicBezTo>
                  <a:cubicBezTo>
                    <a:pt x="29496" y="-3953"/>
                    <a:pt x="11889" y="106"/>
                    <a:pt x="3762" y="136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6CF2925C-9D25-B244-A678-A056872888E4}"/>
                </a:ext>
              </a:extLst>
            </p:cNvPr>
            <p:cNvSpPr/>
            <p:nvPr/>
          </p:nvSpPr>
          <p:spPr>
            <a:xfrm>
              <a:off x="12728123" y="5545406"/>
              <a:ext cx="56984" cy="57042"/>
            </a:xfrm>
            <a:custGeom>
              <a:avLst/>
              <a:gdLst>
                <a:gd name="connsiteX0" fmla="*/ 944 w 56984"/>
                <a:gd name="connsiteY0" fmla="*/ 35692 h 57042"/>
                <a:gd name="connsiteX1" fmla="*/ 3653 w 56984"/>
                <a:gd name="connsiteY1" fmla="*/ 42458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5692"/>
                  </a:moveTo>
                  <a:cubicBezTo>
                    <a:pt x="944" y="38399"/>
                    <a:pt x="944" y="39752"/>
                    <a:pt x="3653" y="42458"/>
                  </a:cubicBezTo>
                  <a:cubicBezTo>
                    <a:pt x="5007" y="45165"/>
                    <a:pt x="6362" y="46518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0" y="508"/>
                    <a:pt x="28033" y="-3552"/>
                    <a:pt x="14488" y="3214"/>
                  </a:cubicBezTo>
                  <a:cubicBezTo>
                    <a:pt x="944" y="9980"/>
                    <a:pt x="-1765" y="23513"/>
                    <a:pt x="944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F6813B41-9BCA-4E48-B85D-01B587A7AF16}"/>
                </a:ext>
              </a:extLst>
            </p:cNvPr>
            <p:cNvSpPr/>
            <p:nvPr/>
          </p:nvSpPr>
          <p:spPr>
            <a:xfrm>
              <a:off x="12232288" y="15771403"/>
              <a:ext cx="57694" cy="56949"/>
            </a:xfrm>
            <a:custGeom>
              <a:avLst/>
              <a:gdLst>
                <a:gd name="connsiteX0" fmla="*/ 53876 w 57694"/>
                <a:gd name="connsiteY0" fmla="*/ 13138 h 56949"/>
                <a:gd name="connsiteX1" fmla="*/ 21370 w 57694"/>
                <a:gd name="connsiteY1" fmla="*/ 959 h 56949"/>
                <a:gd name="connsiteX2" fmla="*/ 14597 w 57694"/>
                <a:gd name="connsiteY2" fmla="*/ 3666 h 56949"/>
                <a:gd name="connsiteX3" fmla="*/ 9180 w 57694"/>
                <a:gd name="connsiteY3" fmla="*/ 7725 h 56949"/>
                <a:gd name="connsiteX4" fmla="*/ 3762 w 57694"/>
                <a:gd name="connsiteY4" fmla="*/ 42909 h 56949"/>
                <a:gd name="connsiteX5" fmla="*/ 43041 w 57694"/>
                <a:gd name="connsiteY5" fmla="*/ 53735 h 56949"/>
                <a:gd name="connsiteX6" fmla="*/ 53876 w 57694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949">
                  <a:moveTo>
                    <a:pt x="53876" y="13138"/>
                  </a:moveTo>
                  <a:cubicBezTo>
                    <a:pt x="47104" y="959"/>
                    <a:pt x="33560" y="-1748"/>
                    <a:pt x="21370" y="959"/>
                  </a:cubicBezTo>
                  <a:cubicBezTo>
                    <a:pt x="18661" y="959"/>
                    <a:pt x="17306" y="959"/>
                    <a:pt x="14597" y="3666"/>
                  </a:cubicBezTo>
                  <a:cubicBezTo>
                    <a:pt x="11889" y="5019"/>
                    <a:pt x="10534" y="6372"/>
                    <a:pt x="9180" y="7725"/>
                  </a:cubicBezTo>
                  <a:cubicBezTo>
                    <a:pt x="-301" y="17198"/>
                    <a:pt x="-3010" y="30731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6585" y="44263"/>
                    <a:pt x="62003" y="26670"/>
                    <a:pt x="53876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EA8C9ACD-4A97-3848-B246-FFAEEA916561}"/>
                </a:ext>
              </a:extLst>
            </p:cNvPr>
            <p:cNvSpPr/>
            <p:nvPr/>
          </p:nvSpPr>
          <p:spPr>
            <a:xfrm>
              <a:off x="12728107" y="15276023"/>
              <a:ext cx="56246" cy="57643"/>
            </a:xfrm>
            <a:custGeom>
              <a:avLst/>
              <a:gdLst>
                <a:gd name="connsiteX0" fmla="*/ 3669 w 56246"/>
                <a:gd name="connsiteY0" fmla="*/ 14584 h 57643"/>
                <a:gd name="connsiteX1" fmla="*/ 960 w 56246"/>
                <a:gd name="connsiteY1" fmla="*/ 21350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8 w 56246"/>
                <a:gd name="connsiteY5" fmla="*/ 9172 h 57643"/>
                <a:gd name="connsiteX6" fmla="*/ 3669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4"/>
                  </a:moveTo>
                  <a:cubicBezTo>
                    <a:pt x="2314" y="17291"/>
                    <a:pt x="960" y="19998"/>
                    <a:pt x="960" y="21350"/>
                  </a:cubicBezTo>
                  <a:cubicBezTo>
                    <a:pt x="-1749" y="33530"/>
                    <a:pt x="960" y="45710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1878"/>
                    <a:pt x="3669" y="13231"/>
                    <a:pt x="3669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95A29CA4-8AC2-E24F-8658-BBDA16FA9386}"/>
                </a:ext>
              </a:extLst>
            </p:cNvPr>
            <p:cNvSpPr/>
            <p:nvPr/>
          </p:nvSpPr>
          <p:spPr>
            <a:xfrm>
              <a:off x="12233643" y="5051874"/>
              <a:ext cx="57694" cy="56548"/>
            </a:xfrm>
            <a:custGeom>
              <a:avLst/>
              <a:gdLst>
                <a:gd name="connsiteX0" fmla="*/ 3762 w 57694"/>
                <a:gd name="connsiteY0" fmla="*/ 13639 h 56548"/>
                <a:gd name="connsiteX1" fmla="*/ 9180 w 57694"/>
                <a:gd name="connsiteY1" fmla="*/ 48823 h 56548"/>
                <a:gd name="connsiteX2" fmla="*/ 14597 w 57694"/>
                <a:gd name="connsiteY2" fmla="*/ 52883 h 56548"/>
                <a:gd name="connsiteX3" fmla="*/ 21370 w 57694"/>
                <a:gd name="connsiteY3" fmla="*/ 55589 h 56548"/>
                <a:gd name="connsiteX4" fmla="*/ 53876 w 57694"/>
                <a:gd name="connsiteY4" fmla="*/ 43410 h 56548"/>
                <a:gd name="connsiteX5" fmla="*/ 43041 w 57694"/>
                <a:gd name="connsiteY5" fmla="*/ 4166 h 56548"/>
                <a:gd name="connsiteX6" fmla="*/ 3762 w 57694"/>
                <a:gd name="connsiteY6" fmla="*/ 13639 h 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6548">
                  <a:moveTo>
                    <a:pt x="3762" y="13639"/>
                  </a:moveTo>
                  <a:cubicBezTo>
                    <a:pt x="-3010" y="25818"/>
                    <a:pt x="-301" y="39350"/>
                    <a:pt x="9180" y="48823"/>
                  </a:cubicBezTo>
                  <a:cubicBezTo>
                    <a:pt x="10534" y="50176"/>
                    <a:pt x="11889" y="51529"/>
                    <a:pt x="14597" y="52883"/>
                  </a:cubicBezTo>
                  <a:cubicBezTo>
                    <a:pt x="17306" y="54236"/>
                    <a:pt x="20015" y="55589"/>
                    <a:pt x="21370" y="55589"/>
                  </a:cubicBezTo>
                  <a:cubicBezTo>
                    <a:pt x="33560" y="58296"/>
                    <a:pt x="45750" y="55589"/>
                    <a:pt x="53876" y="43410"/>
                  </a:cubicBezTo>
                  <a:cubicBezTo>
                    <a:pt x="62003" y="29878"/>
                    <a:pt x="56585" y="12285"/>
                    <a:pt x="43041" y="4166"/>
                  </a:cubicBezTo>
                  <a:cubicBezTo>
                    <a:pt x="29496" y="-3953"/>
                    <a:pt x="11889" y="106"/>
                    <a:pt x="3762" y="136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8E5853C0-91DB-8945-A367-CEB146117C0B}"/>
                </a:ext>
              </a:extLst>
            </p:cNvPr>
            <p:cNvSpPr/>
            <p:nvPr/>
          </p:nvSpPr>
          <p:spPr>
            <a:xfrm>
              <a:off x="12860990" y="5439853"/>
              <a:ext cx="55498" cy="57042"/>
            </a:xfrm>
            <a:custGeom>
              <a:avLst/>
              <a:gdLst>
                <a:gd name="connsiteX0" fmla="*/ 813 w 55498"/>
                <a:gd name="connsiteY0" fmla="*/ 37045 h 57042"/>
                <a:gd name="connsiteX1" fmla="*/ 2167 w 55498"/>
                <a:gd name="connsiteY1" fmla="*/ 43811 h 57042"/>
                <a:gd name="connsiteX2" fmla="*/ 6231 w 55498"/>
                <a:gd name="connsiteY2" fmla="*/ 47871 h 57042"/>
                <a:gd name="connsiteX3" fmla="*/ 41446 w 55498"/>
                <a:gd name="connsiteY3" fmla="*/ 53284 h 57042"/>
                <a:gd name="connsiteX4" fmla="*/ 52281 w 55498"/>
                <a:gd name="connsiteY4" fmla="*/ 14040 h 57042"/>
                <a:gd name="connsiteX5" fmla="*/ 13003 w 55498"/>
                <a:gd name="connsiteY5" fmla="*/ 3214 h 57042"/>
                <a:gd name="connsiteX6" fmla="*/ 813 w 55498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98" h="57042">
                  <a:moveTo>
                    <a:pt x="813" y="37045"/>
                  </a:moveTo>
                  <a:cubicBezTo>
                    <a:pt x="813" y="39752"/>
                    <a:pt x="813" y="41105"/>
                    <a:pt x="2167" y="43811"/>
                  </a:cubicBezTo>
                  <a:cubicBezTo>
                    <a:pt x="3522" y="46518"/>
                    <a:pt x="4876" y="47871"/>
                    <a:pt x="6231" y="47871"/>
                  </a:cubicBezTo>
                  <a:cubicBezTo>
                    <a:pt x="15712" y="57344"/>
                    <a:pt x="29256" y="60051"/>
                    <a:pt x="41446" y="53284"/>
                  </a:cubicBezTo>
                  <a:cubicBezTo>
                    <a:pt x="54990" y="45165"/>
                    <a:pt x="59054" y="27573"/>
                    <a:pt x="52281" y="14040"/>
                  </a:cubicBezTo>
                  <a:cubicBezTo>
                    <a:pt x="44155" y="508"/>
                    <a:pt x="26547" y="-3552"/>
                    <a:pt x="13003" y="3214"/>
                  </a:cubicBezTo>
                  <a:cubicBezTo>
                    <a:pt x="2167" y="12687"/>
                    <a:pt x="-1896" y="26219"/>
                    <a:pt x="813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87D0C504-CC3B-BE48-A11F-7C9D892D6AC4}"/>
                </a:ext>
              </a:extLst>
            </p:cNvPr>
            <p:cNvSpPr/>
            <p:nvPr/>
          </p:nvSpPr>
          <p:spPr>
            <a:xfrm>
              <a:off x="12337935" y="15904020"/>
              <a:ext cx="55395" cy="55596"/>
            </a:xfrm>
            <a:custGeom>
              <a:avLst/>
              <a:gdLst>
                <a:gd name="connsiteX0" fmla="*/ 51167 w 55395"/>
                <a:gd name="connsiteY0" fmla="*/ 13139 h 55596"/>
                <a:gd name="connsiteX1" fmla="*/ 20015 w 55395"/>
                <a:gd name="connsiteY1" fmla="*/ 959 h 55596"/>
                <a:gd name="connsiteX2" fmla="*/ 13243 w 55395"/>
                <a:gd name="connsiteY2" fmla="*/ 2312 h 55596"/>
                <a:gd name="connsiteX3" fmla="*/ 9180 w 55395"/>
                <a:gd name="connsiteY3" fmla="*/ 6372 h 55596"/>
                <a:gd name="connsiteX4" fmla="*/ 3762 w 55395"/>
                <a:gd name="connsiteY4" fmla="*/ 41556 h 55596"/>
                <a:gd name="connsiteX5" fmla="*/ 43041 w 55395"/>
                <a:gd name="connsiteY5" fmla="*/ 52382 h 55596"/>
                <a:gd name="connsiteX6" fmla="*/ 51167 w 55395"/>
                <a:gd name="connsiteY6" fmla="*/ 13139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395" h="55596">
                  <a:moveTo>
                    <a:pt x="51167" y="13139"/>
                  </a:moveTo>
                  <a:cubicBezTo>
                    <a:pt x="44395" y="959"/>
                    <a:pt x="32205" y="-1748"/>
                    <a:pt x="20015" y="959"/>
                  </a:cubicBezTo>
                  <a:cubicBezTo>
                    <a:pt x="17306" y="959"/>
                    <a:pt x="15952" y="959"/>
                    <a:pt x="13243" y="2312"/>
                  </a:cubicBezTo>
                  <a:cubicBezTo>
                    <a:pt x="10534" y="3666"/>
                    <a:pt x="9180" y="5019"/>
                    <a:pt x="9180" y="6372"/>
                  </a:cubicBezTo>
                  <a:cubicBezTo>
                    <a:pt x="-301" y="15844"/>
                    <a:pt x="-3010" y="29377"/>
                    <a:pt x="3762" y="41556"/>
                  </a:cubicBezTo>
                  <a:cubicBezTo>
                    <a:pt x="11889" y="55089"/>
                    <a:pt x="29496" y="59148"/>
                    <a:pt x="43041" y="52382"/>
                  </a:cubicBezTo>
                  <a:cubicBezTo>
                    <a:pt x="55231" y="44263"/>
                    <a:pt x="59294" y="26671"/>
                    <a:pt x="51167" y="131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DFB8AB45-8FAD-9040-B5DD-7A7136FD441E}"/>
                </a:ext>
              </a:extLst>
            </p:cNvPr>
            <p:cNvSpPr/>
            <p:nvPr/>
          </p:nvSpPr>
          <p:spPr>
            <a:xfrm>
              <a:off x="12862197" y="15378870"/>
              <a:ext cx="56246" cy="57643"/>
            </a:xfrm>
            <a:custGeom>
              <a:avLst/>
              <a:gdLst>
                <a:gd name="connsiteX0" fmla="*/ 2314 w 56246"/>
                <a:gd name="connsiteY0" fmla="*/ 15937 h 57643"/>
                <a:gd name="connsiteX1" fmla="*/ 960 w 56246"/>
                <a:gd name="connsiteY1" fmla="*/ 22704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2314 w 56246"/>
                <a:gd name="connsiteY6" fmla="*/ 15937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5937"/>
                  </a:moveTo>
                  <a:cubicBezTo>
                    <a:pt x="960" y="18644"/>
                    <a:pt x="-395" y="21351"/>
                    <a:pt x="960" y="22704"/>
                  </a:cubicBezTo>
                  <a:cubicBezTo>
                    <a:pt x="-1749" y="34883"/>
                    <a:pt x="960" y="47062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5023" y="11878"/>
                    <a:pt x="3669" y="13231"/>
                    <a:pt x="2314" y="1593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9D957C13-AFA7-F84D-B5E5-89928B7D4619}"/>
                </a:ext>
              </a:extLst>
            </p:cNvPr>
            <p:cNvSpPr/>
            <p:nvPr/>
          </p:nvSpPr>
          <p:spPr>
            <a:xfrm>
              <a:off x="12336580" y="4918855"/>
              <a:ext cx="54985" cy="55596"/>
            </a:xfrm>
            <a:custGeom>
              <a:avLst/>
              <a:gdLst>
                <a:gd name="connsiteX0" fmla="*/ 3762 w 54985"/>
                <a:gd name="connsiteY0" fmla="*/ 14040 h 55596"/>
                <a:gd name="connsiteX1" fmla="*/ 9180 w 54985"/>
                <a:gd name="connsiteY1" fmla="*/ 49225 h 55596"/>
                <a:gd name="connsiteX2" fmla="*/ 13243 w 54985"/>
                <a:gd name="connsiteY2" fmla="*/ 53284 h 55596"/>
                <a:gd name="connsiteX3" fmla="*/ 20015 w 54985"/>
                <a:gd name="connsiteY3" fmla="*/ 54637 h 55596"/>
                <a:gd name="connsiteX4" fmla="*/ 51167 w 54985"/>
                <a:gd name="connsiteY4" fmla="*/ 42458 h 55596"/>
                <a:gd name="connsiteX5" fmla="*/ 40332 w 54985"/>
                <a:gd name="connsiteY5" fmla="*/ 3214 h 55596"/>
                <a:gd name="connsiteX6" fmla="*/ 3762 w 54985"/>
                <a:gd name="connsiteY6" fmla="*/ 14040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85" h="55596">
                  <a:moveTo>
                    <a:pt x="3762" y="14040"/>
                  </a:moveTo>
                  <a:cubicBezTo>
                    <a:pt x="-3010" y="26219"/>
                    <a:pt x="-301" y="39752"/>
                    <a:pt x="9180" y="49225"/>
                  </a:cubicBezTo>
                  <a:cubicBezTo>
                    <a:pt x="10534" y="50578"/>
                    <a:pt x="11889" y="51931"/>
                    <a:pt x="13243" y="53284"/>
                  </a:cubicBezTo>
                  <a:cubicBezTo>
                    <a:pt x="15952" y="54637"/>
                    <a:pt x="18661" y="55991"/>
                    <a:pt x="20015" y="54637"/>
                  </a:cubicBezTo>
                  <a:cubicBezTo>
                    <a:pt x="32205" y="57344"/>
                    <a:pt x="44395" y="54637"/>
                    <a:pt x="51167" y="42458"/>
                  </a:cubicBezTo>
                  <a:cubicBezTo>
                    <a:pt x="59294" y="28926"/>
                    <a:pt x="53876" y="11334"/>
                    <a:pt x="40332" y="3214"/>
                  </a:cubicBezTo>
                  <a:cubicBezTo>
                    <a:pt x="29496" y="-3552"/>
                    <a:pt x="11889" y="508"/>
                    <a:pt x="3762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F70EBD1D-F9EE-F640-B32A-733FF54FABDC}"/>
                </a:ext>
              </a:extLst>
            </p:cNvPr>
            <p:cNvSpPr/>
            <p:nvPr/>
          </p:nvSpPr>
          <p:spPr>
            <a:xfrm>
              <a:off x="12963938" y="5322121"/>
              <a:ext cx="56842" cy="57042"/>
            </a:xfrm>
            <a:custGeom>
              <a:avLst/>
              <a:gdLst>
                <a:gd name="connsiteX0" fmla="*/ 802 w 56842"/>
                <a:gd name="connsiteY0" fmla="*/ 35692 h 57042"/>
                <a:gd name="connsiteX1" fmla="*/ 3511 w 56842"/>
                <a:gd name="connsiteY1" fmla="*/ 42458 h 57042"/>
                <a:gd name="connsiteX2" fmla="*/ 7574 w 56842"/>
                <a:gd name="connsiteY2" fmla="*/ 47871 h 57042"/>
                <a:gd name="connsiteX3" fmla="*/ 42790 w 56842"/>
                <a:gd name="connsiteY3" fmla="*/ 53284 h 57042"/>
                <a:gd name="connsiteX4" fmla="*/ 53625 w 56842"/>
                <a:gd name="connsiteY4" fmla="*/ 14040 h 57042"/>
                <a:gd name="connsiteX5" fmla="*/ 14347 w 56842"/>
                <a:gd name="connsiteY5" fmla="*/ 3214 h 57042"/>
                <a:gd name="connsiteX6" fmla="*/ 802 w 56842"/>
                <a:gd name="connsiteY6" fmla="*/ 35692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842" h="57042">
                  <a:moveTo>
                    <a:pt x="802" y="35692"/>
                  </a:moveTo>
                  <a:cubicBezTo>
                    <a:pt x="802" y="38399"/>
                    <a:pt x="802" y="39752"/>
                    <a:pt x="3511" y="42458"/>
                  </a:cubicBezTo>
                  <a:cubicBezTo>
                    <a:pt x="4865" y="45165"/>
                    <a:pt x="6220" y="46518"/>
                    <a:pt x="7574" y="47871"/>
                  </a:cubicBezTo>
                  <a:cubicBezTo>
                    <a:pt x="17055" y="57344"/>
                    <a:pt x="30600" y="60050"/>
                    <a:pt x="42790" y="53284"/>
                  </a:cubicBezTo>
                  <a:cubicBezTo>
                    <a:pt x="56334" y="45165"/>
                    <a:pt x="60397" y="27573"/>
                    <a:pt x="53625" y="14040"/>
                  </a:cubicBezTo>
                  <a:cubicBezTo>
                    <a:pt x="45499" y="508"/>
                    <a:pt x="27891" y="-3552"/>
                    <a:pt x="14347" y="3214"/>
                  </a:cubicBezTo>
                  <a:cubicBezTo>
                    <a:pt x="2157" y="9980"/>
                    <a:pt x="-1907" y="23513"/>
                    <a:pt x="802" y="3569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6614EDB-08F2-9E49-AAC1-2690445AF895}"/>
                </a:ext>
              </a:extLst>
            </p:cNvPr>
            <p:cNvSpPr/>
            <p:nvPr/>
          </p:nvSpPr>
          <p:spPr>
            <a:xfrm>
              <a:off x="12455771" y="16006867"/>
              <a:ext cx="57991" cy="56949"/>
            </a:xfrm>
            <a:custGeom>
              <a:avLst/>
              <a:gdLst>
                <a:gd name="connsiteX0" fmla="*/ 53876 w 57991"/>
                <a:gd name="connsiteY0" fmla="*/ 13138 h 56949"/>
                <a:gd name="connsiteX1" fmla="*/ 21370 w 57991"/>
                <a:gd name="connsiteY1" fmla="*/ 959 h 56949"/>
                <a:gd name="connsiteX2" fmla="*/ 14597 w 57991"/>
                <a:gd name="connsiteY2" fmla="*/ 3665 h 56949"/>
                <a:gd name="connsiteX3" fmla="*/ 9180 w 57991"/>
                <a:gd name="connsiteY3" fmla="*/ 7725 h 56949"/>
                <a:gd name="connsiteX4" fmla="*/ 3762 w 57991"/>
                <a:gd name="connsiteY4" fmla="*/ 42910 h 56949"/>
                <a:gd name="connsiteX5" fmla="*/ 43041 w 57991"/>
                <a:gd name="connsiteY5" fmla="*/ 53736 h 56949"/>
                <a:gd name="connsiteX6" fmla="*/ 53876 w 57991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91" h="56949">
                  <a:moveTo>
                    <a:pt x="53876" y="13138"/>
                  </a:moveTo>
                  <a:cubicBezTo>
                    <a:pt x="47104" y="959"/>
                    <a:pt x="34914" y="-1747"/>
                    <a:pt x="21370" y="959"/>
                  </a:cubicBezTo>
                  <a:cubicBezTo>
                    <a:pt x="18661" y="959"/>
                    <a:pt x="17306" y="959"/>
                    <a:pt x="14597" y="3665"/>
                  </a:cubicBezTo>
                  <a:cubicBezTo>
                    <a:pt x="11889" y="5019"/>
                    <a:pt x="10534" y="6372"/>
                    <a:pt x="9180" y="7725"/>
                  </a:cubicBezTo>
                  <a:cubicBezTo>
                    <a:pt x="-301" y="17198"/>
                    <a:pt x="-3010" y="30730"/>
                    <a:pt x="3762" y="42910"/>
                  </a:cubicBezTo>
                  <a:cubicBezTo>
                    <a:pt x="11889" y="56442"/>
                    <a:pt x="29496" y="60502"/>
                    <a:pt x="43041" y="53736"/>
                  </a:cubicBezTo>
                  <a:cubicBezTo>
                    <a:pt x="57940" y="44263"/>
                    <a:pt x="62003" y="26671"/>
                    <a:pt x="53876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767AE8E0-A37B-CE44-889C-89C2CC534F5D}"/>
                </a:ext>
              </a:extLst>
            </p:cNvPr>
            <p:cNvSpPr/>
            <p:nvPr/>
          </p:nvSpPr>
          <p:spPr>
            <a:xfrm>
              <a:off x="12963780" y="15500661"/>
              <a:ext cx="56246" cy="57643"/>
            </a:xfrm>
            <a:custGeom>
              <a:avLst/>
              <a:gdLst>
                <a:gd name="connsiteX0" fmla="*/ 3669 w 56246"/>
                <a:gd name="connsiteY0" fmla="*/ 14585 h 57643"/>
                <a:gd name="connsiteX1" fmla="*/ 960 w 56246"/>
                <a:gd name="connsiteY1" fmla="*/ 21351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3669 w 56246"/>
                <a:gd name="connsiteY6" fmla="*/ 14585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5"/>
                  </a:moveTo>
                  <a:cubicBezTo>
                    <a:pt x="2314" y="17291"/>
                    <a:pt x="960" y="19997"/>
                    <a:pt x="960" y="21351"/>
                  </a:cubicBezTo>
                  <a:cubicBezTo>
                    <a:pt x="-1749" y="33529"/>
                    <a:pt x="960" y="45709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6378" y="10525"/>
                    <a:pt x="5023" y="11878"/>
                    <a:pt x="3669" y="1458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71EC20F3-3999-F94D-9BAC-C2C28288C39F}"/>
                </a:ext>
              </a:extLst>
            </p:cNvPr>
            <p:cNvSpPr/>
            <p:nvPr/>
          </p:nvSpPr>
          <p:spPr>
            <a:xfrm>
              <a:off x="12457126" y="4815408"/>
              <a:ext cx="57093" cy="57550"/>
            </a:xfrm>
            <a:custGeom>
              <a:avLst/>
              <a:gdLst>
                <a:gd name="connsiteX0" fmla="*/ 43041 w 57093"/>
                <a:gd name="connsiteY0" fmla="*/ 3815 h 57550"/>
                <a:gd name="connsiteX1" fmla="*/ 3762 w 57093"/>
                <a:gd name="connsiteY1" fmla="*/ 14641 h 57550"/>
                <a:gd name="connsiteX2" fmla="*/ 9180 w 57093"/>
                <a:gd name="connsiteY2" fmla="*/ 49825 h 57550"/>
                <a:gd name="connsiteX3" fmla="*/ 14597 w 57093"/>
                <a:gd name="connsiteY3" fmla="*/ 53885 h 57550"/>
                <a:gd name="connsiteX4" fmla="*/ 21370 w 57093"/>
                <a:gd name="connsiteY4" fmla="*/ 56591 h 57550"/>
                <a:gd name="connsiteX5" fmla="*/ 53876 w 57093"/>
                <a:gd name="connsiteY5" fmla="*/ 44412 h 57550"/>
                <a:gd name="connsiteX6" fmla="*/ 43041 w 57093"/>
                <a:gd name="connsiteY6" fmla="*/ 3815 h 5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93" h="57550">
                  <a:moveTo>
                    <a:pt x="43041" y="3815"/>
                  </a:moveTo>
                  <a:cubicBezTo>
                    <a:pt x="29496" y="-4305"/>
                    <a:pt x="11888" y="1108"/>
                    <a:pt x="3762" y="14641"/>
                  </a:cubicBezTo>
                  <a:cubicBezTo>
                    <a:pt x="-3010" y="26820"/>
                    <a:pt x="-301" y="40352"/>
                    <a:pt x="9180" y="49825"/>
                  </a:cubicBezTo>
                  <a:cubicBezTo>
                    <a:pt x="10534" y="51178"/>
                    <a:pt x="11888" y="52532"/>
                    <a:pt x="14597" y="53885"/>
                  </a:cubicBezTo>
                  <a:cubicBezTo>
                    <a:pt x="17306" y="55238"/>
                    <a:pt x="20015" y="56591"/>
                    <a:pt x="21370" y="56591"/>
                  </a:cubicBezTo>
                  <a:cubicBezTo>
                    <a:pt x="33560" y="59298"/>
                    <a:pt x="45749" y="56591"/>
                    <a:pt x="53876" y="44412"/>
                  </a:cubicBezTo>
                  <a:cubicBezTo>
                    <a:pt x="60648" y="29526"/>
                    <a:pt x="56585" y="11934"/>
                    <a:pt x="43041" y="381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1E5FEED8-F640-D44E-861D-0862D8158240}"/>
                </a:ext>
              </a:extLst>
            </p:cNvPr>
            <p:cNvSpPr/>
            <p:nvPr/>
          </p:nvSpPr>
          <p:spPr>
            <a:xfrm>
              <a:off x="13035582" y="5186797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0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78C5247B-6697-B04A-A899-95E62EEB2746}"/>
                </a:ext>
              </a:extLst>
            </p:cNvPr>
            <p:cNvSpPr/>
            <p:nvPr/>
          </p:nvSpPr>
          <p:spPr>
            <a:xfrm>
              <a:off x="12591215" y="16078589"/>
              <a:ext cx="55784" cy="56949"/>
            </a:xfrm>
            <a:custGeom>
              <a:avLst/>
              <a:gdLst>
                <a:gd name="connsiteX0" fmla="*/ 52522 w 55784"/>
                <a:gd name="connsiteY0" fmla="*/ 13138 h 56949"/>
                <a:gd name="connsiteX1" fmla="*/ 20015 w 55784"/>
                <a:gd name="connsiteY1" fmla="*/ 959 h 56949"/>
                <a:gd name="connsiteX2" fmla="*/ 13243 w 55784"/>
                <a:gd name="connsiteY2" fmla="*/ 3665 h 56949"/>
                <a:gd name="connsiteX3" fmla="*/ 9180 w 55784"/>
                <a:gd name="connsiteY3" fmla="*/ 7725 h 56949"/>
                <a:gd name="connsiteX4" fmla="*/ 3762 w 55784"/>
                <a:gd name="connsiteY4" fmla="*/ 42909 h 56949"/>
                <a:gd name="connsiteX5" fmla="*/ 43041 w 55784"/>
                <a:gd name="connsiteY5" fmla="*/ 53735 h 56949"/>
                <a:gd name="connsiteX6" fmla="*/ 52522 w 55784"/>
                <a:gd name="connsiteY6" fmla="*/ 13138 h 5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784" h="56949">
                  <a:moveTo>
                    <a:pt x="52522" y="13138"/>
                  </a:moveTo>
                  <a:cubicBezTo>
                    <a:pt x="45750" y="959"/>
                    <a:pt x="33560" y="-1748"/>
                    <a:pt x="20015" y="959"/>
                  </a:cubicBezTo>
                  <a:cubicBezTo>
                    <a:pt x="17306" y="959"/>
                    <a:pt x="15952" y="959"/>
                    <a:pt x="13243" y="3665"/>
                  </a:cubicBezTo>
                  <a:cubicBezTo>
                    <a:pt x="10534" y="5019"/>
                    <a:pt x="9180" y="6372"/>
                    <a:pt x="9180" y="7725"/>
                  </a:cubicBezTo>
                  <a:cubicBezTo>
                    <a:pt x="-301" y="17197"/>
                    <a:pt x="-3010" y="30730"/>
                    <a:pt x="3762" y="42909"/>
                  </a:cubicBezTo>
                  <a:cubicBezTo>
                    <a:pt x="11889" y="56442"/>
                    <a:pt x="29496" y="60501"/>
                    <a:pt x="43041" y="53735"/>
                  </a:cubicBezTo>
                  <a:cubicBezTo>
                    <a:pt x="55231" y="44262"/>
                    <a:pt x="59294" y="26670"/>
                    <a:pt x="52522" y="13138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9124EEA-F730-174C-8B9C-5F592AAB8A0A}"/>
                </a:ext>
              </a:extLst>
            </p:cNvPr>
            <p:cNvSpPr/>
            <p:nvPr/>
          </p:nvSpPr>
          <p:spPr>
            <a:xfrm>
              <a:off x="13035566" y="15633279"/>
              <a:ext cx="56246" cy="57643"/>
            </a:xfrm>
            <a:custGeom>
              <a:avLst/>
              <a:gdLst>
                <a:gd name="connsiteX0" fmla="*/ 3669 w 56246"/>
                <a:gd name="connsiteY0" fmla="*/ 14584 h 57643"/>
                <a:gd name="connsiteX1" fmla="*/ 960 w 56246"/>
                <a:gd name="connsiteY1" fmla="*/ 21351 h 57643"/>
                <a:gd name="connsiteX2" fmla="*/ 13150 w 56246"/>
                <a:gd name="connsiteY2" fmla="*/ 53829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3669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4584"/>
                  </a:moveTo>
                  <a:cubicBezTo>
                    <a:pt x="2314" y="17291"/>
                    <a:pt x="960" y="19998"/>
                    <a:pt x="960" y="21351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4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1"/>
                  </a:cubicBezTo>
                  <a:cubicBezTo>
                    <a:pt x="5023" y="10525"/>
                    <a:pt x="3669" y="11878"/>
                    <a:pt x="3669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7DD3C05-1C50-BD4F-A771-0A7D174564F5}"/>
                </a:ext>
              </a:extLst>
            </p:cNvPr>
            <p:cNvSpPr/>
            <p:nvPr/>
          </p:nvSpPr>
          <p:spPr>
            <a:xfrm>
              <a:off x="12589861" y="4743686"/>
              <a:ext cx="57694" cy="57392"/>
            </a:xfrm>
            <a:custGeom>
              <a:avLst/>
              <a:gdLst>
                <a:gd name="connsiteX0" fmla="*/ 53876 w 57694"/>
                <a:gd name="connsiteY0" fmla="*/ 43059 h 57392"/>
                <a:gd name="connsiteX1" fmla="*/ 43041 w 57694"/>
                <a:gd name="connsiteY1" fmla="*/ 3815 h 57392"/>
                <a:gd name="connsiteX2" fmla="*/ 3762 w 57694"/>
                <a:gd name="connsiteY2" fmla="*/ 14641 h 57392"/>
                <a:gd name="connsiteX3" fmla="*/ 9180 w 57694"/>
                <a:gd name="connsiteY3" fmla="*/ 49825 h 57392"/>
                <a:gd name="connsiteX4" fmla="*/ 13243 w 57694"/>
                <a:gd name="connsiteY4" fmla="*/ 53885 h 57392"/>
                <a:gd name="connsiteX5" fmla="*/ 20015 w 57694"/>
                <a:gd name="connsiteY5" fmla="*/ 56591 h 57392"/>
                <a:gd name="connsiteX6" fmla="*/ 53876 w 57694"/>
                <a:gd name="connsiteY6" fmla="*/ 43059 h 5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94" h="57392">
                  <a:moveTo>
                    <a:pt x="53876" y="43059"/>
                  </a:moveTo>
                  <a:cubicBezTo>
                    <a:pt x="62003" y="29526"/>
                    <a:pt x="56585" y="11934"/>
                    <a:pt x="43041" y="3815"/>
                  </a:cubicBezTo>
                  <a:cubicBezTo>
                    <a:pt x="29496" y="-4305"/>
                    <a:pt x="11888" y="1108"/>
                    <a:pt x="3762" y="14641"/>
                  </a:cubicBezTo>
                  <a:cubicBezTo>
                    <a:pt x="-3010" y="26820"/>
                    <a:pt x="-301" y="40352"/>
                    <a:pt x="9180" y="49825"/>
                  </a:cubicBezTo>
                  <a:cubicBezTo>
                    <a:pt x="10534" y="51178"/>
                    <a:pt x="11888" y="52532"/>
                    <a:pt x="13243" y="53885"/>
                  </a:cubicBezTo>
                  <a:cubicBezTo>
                    <a:pt x="15952" y="55238"/>
                    <a:pt x="18661" y="56591"/>
                    <a:pt x="20015" y="56591"/>
                  </a:cubicBezTo>
                  <a:cubicBezTo>
                    <a:pt x="33560" y="59298"/>
                    <a:pt x="47104" y="55238"/>
                    <a:pt x="53876" y="4305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8AD37ED8-1F76-9047-94D1-D041838076C1}"/>
                </a:ext>
              </a:extLst>
            </p:cNvPr>
            <p:cNvSpPr/>
            <p:nvPr/>
          </p:nvSpPr>
          <p:spPr>
            <a:xfrm>
              <a:off x="13038290" y="5033880"/>
              <a:ext cx="56984" cy="57042"/>
            </a:xfrm>
            <a:custGeom>
              <a:avLst/>
              <a:gdLst>
                <a:gd name="connsiteX0" fmla="*/ 944 w 56984"/>
                <a:gd name="connsiteY0" fmla="*/ 37045 h 57042"/>
                <a:gd name="connsiteX1" fmla="*/ 3653 w 56984"/>
                <a:gd name="connsiteY1" fmla="*/ 43811 h 57042"/>
                <a:gd name="connsiteX2" fmla="*/ 7716 w 56984"/>
                <a:gd name="connsiteY2" fmla="*/ 47871 h 57042"/>
                <a:gd name="connsiteX3" fmla="*/ 42932 w 56984"/>
                <a:gd name="connsiteY3" fmla="*/ 53284 h 57042"/>
                <a:gd name="connsiteX4" fmla="*/ 53767 w 56984"/>
                <a:gd name="connsiteY4" fmla="*/ 14040 h 57042"/>
                <a:gd name="connsiteX5" fmla="*/ 14488 w 56984"/>
                <a:gd name="connsiteY5" fmla="*/ 3214 h 57042"/>
                <a:gd name="connsiteX6" fmla="*/ 944 w 56984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984" h="57042">
                  <a:moveTo>
                    <a:pt x="944" y="37045"/>
                  </a:moveTo>
                  <a:cubicBezTo>
                    <a:pt x="944" y="39752"/>
                    <a:pt x="944" y="41105"/>
                    <a:pt x="3653" y="43811"/>
                  </a:cubicBezTo>
                  <a:cubicBezTo>
                    <a:pt x="5007" y="46518"/>
                    <a:pt x="6362" y="47871"/>
                    <a:pt x="7716" y="47871"/>
                  </a:cubicBezTo>
                  <a:cubicBezTo>
                    <a:pt x="17197" y="57344"/>
                    <a:pt x="30742" y="60051"/>
                    <a:pt x="42932" y="53284"/>
                  </a:cubicBezTo>
                  <a:cubicBezTo>
                    <a:pt x="56476" y="45165"/>
                    <a:pt x="60539" y="27573"/>
                    <a:pt x="53767" y="14040"/>
                  </a:cubicBezTo>
                  <a:cubicBezTo>
                    <a:pt x="45641" y="508"/>
                    <a:pt x="28033" y="-3552"/>
                    <a:pt x="14488" y="3214"/>
                  </a:cubicBezTo>
                  <a:cubicBezTo>
                    <a:pt x="944" y="12687"/>
                    <a:pt x="-1765" y="24866"/>
                    <a:pt x="944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E85D73D3-A4C9-DC4C-B8D6-B21B897BA092}"/>
                </a:ext>
              </a:extLst>
            </p:cNvPr>
            <p:cNvSpPr/>
            <p:nvPr/>
          </p:nvSpPr>
          <p:spPr>
            <a:xfrm>
              <a:off x="12744267" y="16081311"/>
              <a:ext cx="57093" cy="56933"/>
            </a:xfrm>
            <a:custGeom>
              <a:avLst/>
              <a:gdLst>
                <a:gd name="connsiteX0" fmla="*/ 20015 w 57093"/>
                <a:gd name="connsiteY0" fmla="*/ 943 h 56933"/>
                <a:gd name="connsiteX1" fmla="*/ 13243 w 57093"/>
                <a:gd name="connsiteY1" fmla="*/ 3650 h 56933"/>
                <a:gd name="connsiteX2" fmla="*/ 9180 w 57093"/>
                <a:gd name="connsiteY2" fmla="*/ 7709 h 56933"/>
                <a:gd name="connsiteX3" fmla="*/ 3762 w 57093"/>
                <a:gd name="connsiteY3" fmla="*/ 42894 h 56933"/>
                <a:gd name="connsiteX4" fmla="*/ 43041 w 57093"/>
                <a:gd name="connsiteY4" fmla="*/ 53720 h 56933"/>
                <a:gd name="connsiteX5" fmla="*/ 53876 w 57093"/>
                <a:gd name="connsiteY5" fmla="*/ 14475 h 56933"/>
                <a:gd name="connsiteX6" fmla="*/ 20015 w 57093"/>
                <a:gd name="connsiteY6" fmla="*/ 943 h 56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93" h="56933">
                  <a:moveTo>
                    <a:pt x="20015" y="943"/>
                  </a:moveTo>
                  <a:cubicBezTo>
                    <a:pt x="17306" y="943"/>
                    <a:pt x="15952" y="943"/>
                    <a:pt x="13243" y="3650"/>
                  </a:cubicBezTo>
                  <a:cubicBezTo>
                    <a:pt x="10534" y="5003"/>
                    <a:pt x="9180" y="6356"/>
                    <a:pt x="9180" y="7709"/>
                  </a:cubicBezTo>
                  <a:cubicBezTo>
                    <a:pt x="-301" y="17182"/>
                    <a:pt x="-3010" y="30714"/>
                    <a:pt x="3762" y="42894"/>
                  </a:cubicBezTo>
                  <a:cubicBezTo>
                    <a:pt x="11889" y="56426"/>
                    <a:pt x="29496" y="60486"/>
                    <a:pt x="43041" y="53720"/>
                  </a:cubicBezTo>
                  <a:cubicBezTo>
                    <a:pt x="56585" y="45601"/>
                    <a:pt x="60648" y="28008"/>
                    <a:pt x="53876" y="14475"/>
                  </a:cubicBezTo>
                  <a:cubicBezTo>
                    <a:pt x="45750" y="943"/>
                    <a:pt x="32205" y="-1763"/>
                    <a:pt x="20015" y="943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5BBD34BA-6C5A-2F4A-BB63-56A29E3527B6}"/>
                </a:ext>
              </a:extLst>
            </p:cNvPr>
            <p:cNvSpPr/>
            <p:nvPr/>
          </p:nvSpPr>
          <p:spPr>
            <a:xfrm>
              <a:off x="13038274" y="15784842"/>
              <a:ext cx="56246" cy="57643"/>
            </a:xfrm>
            <a:custGeom>
              <a:avLst/>
              <a:gdLst>
                <a:gd name="connsiteX0" fmla="*/ 3669 w 56246"/>
                <a:gd name="connsiteY0" fmla="*/ 15937 h 57643"/>
                <a:gd name="connsiteX1" fmla="*/ 960 w 56246"/>
                <a:gd name="connsiteY1" fmla="*/ 22704 h 57643"/>
                <a:gd name="connsiteX2" fmla="*/ 13150 w 56246"/>
                <a:gd name="connsiteY2" fmla="*/ 53828 h 57643"/>
                <a:gd name="connsiteX3" fmla="*/ 52429 w 56246"/>
                <a:gd name="connsiteY3" fmla="*/ 43002 h 57643"/>
                <a:gd name="connsiteX4" fmla="*/ 41593 w 56246"/>
                <a:gd name="connsiteY4" fmla="*/ 3759 h 57643"/>
                <a:gd name="connsiteX5" fmla="*/ 6378 w 56246"/>
                <a:gd name="connsiteY5" fmla="*/ 9171 h 57643"/>
                <a:gd name="connsiteX6" fmla="*/ 3669 w 56246"/>
                <a:gd name="connsiteY6" fmla="*/ 15937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3669" y="15937"/>
                  </a:moveTo>
                  <a:cubicBezTo>
                    <a:pt x="2314" y="18644"/>
                    <a:pt x="960" y="21351"/>
                    <a:pt x="960" y="22704"/>
                  </a:cubicBezTo>
                  <a:cubicBezTo>
                    <a:pt x="-1749" y="34883"/>
                    <a:pt x="960" y="47062"/>
                    <a:pt x="13150" y="53828"/>
                  </a:cubicBezTo>
                  <a:cubicBezTo>
                    <a:pt x="26694" y="61948"/>
                    <a:pt x="44302" y="56535"/>
                    <a:pt x="52429" y="43002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7"/>
                    <a:pt x="15859" y="-302"/>
                    <a:pt x="6378" y="9171"/>
                  </a:cubicBezTo>
                  <a:cubicBezTo>
                    <a:pt x="5023" y="11878"/>
                    <a:pt x="3669" y="13231"/>
                    <a:pt x="3669" y="15937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3EDD6903-BCF3-254D-B4AF-25BCAEA962BE}"/>
                </a:ext>
              </a:extLst>
            </p:cNvPr>
            <p:cNvSpPr/>
            <p:nvPr/>
          </p:nvSpPr>
          <p:spPr>
            <a:xfrm>
              <a:off x="12742913" y="4741981"/>
              <a:ext cx="54985" cy="56548"/>
            </a:xfrm>
            <a:custGeom>
              <a:avLst/>
              <a:gdLst>
                <a:gd name="connsiteX0" fmla="*/ 3762 w 54985"/>
                <a:gd name="connsiteY0" fmla="*/ 13639 h 56548"/>
                <a:gd name="connsiteX1" fmla="*/ 9180 w 54985"/>
                <a:gd name="connsiteY1" fmla="*/ 48823 h 56548"/>
                <a:gd name="connsiteX2" fmla="*/ 13243 w 54985"/>
                <a:gd name="connsiteY2" fmla="*/ 52883 h 56548"/>
                <a:gd name="connsiteX3" fmla="*/ 20015 w 54985"/>
                <a:gd name="connsiteY3" fmla="*/ 55589 h 56548"/>
                <a:gd name="connsiteX4" fmla="*/ 51167 w 54985"/>
                <a:gd name="connsiteY4" fmla="*/ 43410 h 56548"/>
                <a:gd name="connsiteX5" fmla="*/ 40332 w 54985"/>
                <a:gd name="connsiteY5" fmla="*/ 4166 h 56548"/>
                <a:gd name="connsiteX6" fmla="*/ 3762 w 54985"/>
                <a:gd name="connsiteY6" fmla="*/ 13639 h 5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985" h="56548">
                  <a:moveTo>
                    <a:pt x="3762" y="13639"/>
                  </a:moveTo>
                  <a:cubicBezTo>
                    <a:pt x="-3010" y="25818"/>
                    <a:pt x="-301" y="39350"/>
                    <a:pt x="9180" y="48823"/>
                  </a:cubicBezTo>
                  <a:cubicBezTo>
                    <a:pt x="10534" y="50176"/>
                    <a:pt x="11889" y="51529"/>
                    <a:pt x="13243" y="52883"/>
                  </a:cubicBezTo>
                  <a:cubicBezTo>
                    <a:pt x="15952" y="54236"/>
                    <a:pt x="18661" y="55589"/>
                    <a:pt x="20015" y="55589"/>
                  </a:cubicBezTo>
                  <a:cubicBezTo>
                    <a:pt x="32205" y="58296"/>
                    <a:pt x="44395" y="55589"/>
                    <a:pt x="51167" y="43410"/>
                  </a:cubicBezTo>
                  <a:cubicBezTo>
                    <a:pt x="59294" y="29878"/>
                    <a:pt x="53876" y="12285"/>
                    <a:pt x="40332" y="4166"/>
                  </a:cubicBezTo>
                  <a:cubicBezTo>
                    <a:pt x="29496" y="-3953"/>
                    <a:pt x="11889" y="106"/>
                    <a:pt x="3762" y="13639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55118676-CC4A-0E46-8281-747E7E97FEEE}"/>
                </a:ext>
              </a:extLst>
            </p:cNvPr>
            <p:cNvSpPr/>
            <p:nvPr/>
          </p:nvSpPr>
          <p:spPr>
            <a:xfrm>
              <a:off x="12988160" y="4898556"/>
              <a:ext cx="55645" cy="57042"/>
            </a:xfrm>
            <a:custGeom>
              <a:avLst/>
              <a:gdLst>
                <a:gd name="connsiteX0" fmla="*/ 960 w 55645"/>
                <a:gd name="connsiteY0" fmla="*/ 37045 h 57042"/>
                <a:gd name="connsiteX1" fmla="*/ 2314 w 55645"/>
                <a:gd name="connsiteY1" fmla="*/ 43811 h 57042"/>
                <a:gd name="connsiteX2" fmla="*/ 6378 w 55645"/>
                <a:gd name="connsiteY2" fmla="*/ 47871 h 57042"/>
                <a:gd name="connsiteX3" fmla="*/ 41593 w 55645"/>
                <a:gd name="connsiteY3" fmla="*/ 53284 h 57042"/>
                <a:gd name="connsiteX4" fmla="*/ 52429 w 55645"/>
                <a:gd name="connsiteY4" fmla="*/ 14040 h 57042"/>
                <a:gd name="connsiteX5" fmla="*/ 13150 w 55645"/>
                <a:gd name="connsiteY5" fmla="*/ 3214 h 57042"/>
                <a:gd name="connsiteX6" fmla="*/ 960 w 55645"/>
                <a:gd name="connsiteY6" fmla="*/ 37045 h 57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45" h="57042">
                  <a:moveTo>
                    <a:pt x="960" y="37045"/>
                  </a:moveTo>
                  <a:cubicBezTo>
                    <a:pt x="960" y="39752"/>
                    <a:pt x="960" y="41105"/>
                    <a:pt x="2314" y="43811"/>
                  </a:cubicBezTo>
                  <a:cubicBezTo>
                    <a:pt x="3669" y="46518"/>
                    <a:pt x="5023" y="47871"/>
                    <a:pt x="6378" y="47871"/>
                  </a:cubicBezTo>
                  <a:cubicBezTo>
                    <a:pt x="15859" y="57344"/>
                    <a:pt x="29403" y="60051"/>
                    <a:pt x="41593" y="53284"/>
                  </a:cubicBezTo>
                  <a:cubicBezTo>
                    <a:pt x="55138" y="45165"/>
                    <a:pt x="59201" y="27573"/>
                    <a:pt x="52429" y="14040"/>
                  </a:cubicBezTo>
                  <a:cubicBezTo>
                    <a:pt x="44302" y="508"/>
                    <a:pt x="26694" y="-3552"/>
                    <a:pt x="13150" y="3214"/>
                  </a:cubicBezTo>
                  <a:cubicBezTo>
                    <a:pt x="960" y="12687"/>
                    <a:pt x="-1749" y="24866"/>
                    <a:pt x="960" y="37045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4EF4B60A-1050-5C4E-88DF-5E992BB6F2F8}"/>
                </a:ext>
              </a:extLst>
            </p:cNvPr>
            <p:cNvSpPr/>
            <p:nvPr/>
          </p:nvSpPr>
          <p:spPr>
            <a:xfrm>
              <a:off x="12879712" y="16031225"/>
              <a:ext cx="57093" cy="55596"/>
            </a:xfrm>
            <a:custGeom>
              <a:avLst/>
              <a:gdLst>
                <a:gd name="connsiteX0" fmla="*/ 13243 w 57093"/>
                <a:gd name="connsiteY0" fmla="*/ 2312 h 55596"/>
                <a:gd name="connsiteX1" fmla="*/ 9180 w 57093"/>
                <a:gd name="connsiteY1" fmla="*/ 6372 h 55596"/>
                <a:gd name="connsiteX2" fmla="*/ 3762 w 57093"/>
                <a:gd name="connsiteY2" fmla="*/ 41556 h 55596"/>
                <a:gd name="connsiteX3" fmla="*/ 43041 w 57093"/>
                <a:gd name="connsiteY3" fmla="*/ 52382 h 55596"/>
                <a:gd name="connsiteX4" fmla="*/ 53876 w 57093"/>
                <a:gd name="connsiteY4" fmla="*/ 13138 h 55596"/>
                <a:gd name="connsiteX5" fmla="*/ 21370 w 57093"/>
                <a:gd name="connsiteY5" fmla="*/ 959 h 55596"/>
                <a:gd name="connsiteX6" fmla="*/ 13243 w 57093"/>
                <a:gd name="connsiteY6" fmla="*/ 2312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093" h="55596">
                  <a:moveTo>
                    <a:pt x="13243" y="2312"/>
                  </a:moveTo>
                  <a:cubicBezTo>
                    <a:pt x="10534" y="3665"/>
                    <a:pt x="9180" y="5019"/>
                    <a:pt x="9180" y="6372"/>
                  </a:cubicBezTo>
                  <a:cubicBezTo>
                    <a:pt x="-301" y="15844"/>
                    <a:pt x="-3010" y="29377"/>
                    <a:pt x="3762" y="41556"/>
                  </a:cubicBezTo>
                  <a:cubicBezTo>
                    <a:pt x="11889" y="55089"/>
                    <a:pt x="29496" y="59148"/>
                    <a:pt x="43041" y="52382"/>
                  </a:cubicBezTo>
                  <a:cubicBezTo>
                    <a:pt x="56585" y="44262"/>
                    <a:pt x="60648" y="26670"/>
                    <a:pt x="53876" y="13138"/>
                  </a:cubicBezTo>
                  <a:cubicBezTo>
                    <a:pt x="47104" y="959"/>
                    <a:pt x="34914" y="-1748"/>
                    <a:pt x="21370" y="959"/>
                  </a:cubicBezTo>
                  <a:cubicBezTo>
                    <a:pt x="18661" y="959"/>
                    <a:pt x="15952" y="959"/>
                    <a:pt x="13243" y="2312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8D1CCDA4-18B8-6841-A8CC-AF76B3567E72}"/>
                </a:ext>
              </a:extLst>
            </p:cNvPr>
            <p:cNvSpPr/>
            <p:nvPr/>
          </p:nvSpPr>
          <p:spPr>
            <a:xfrm>
              <a:off x="12988160" y="15921520"/>
              <a:ext cx="56246" cy="57643"/>
            </a:xfrm>
            <a:custGeom>
              <a:avLst/>
              <a:gdLst>
                <a:gd name="connsiteX0" fmla="*/ 2314 w 56246"/>
                <a:gd name="connsiteY0" fmla="*/ 14584 h 57643"/>
                <a:gd name="connsiteX1" fmla="*/ 960 w 56246"/>
                <a:gd name="connsiteY1" fmla="*/ 21350 h 57643"/>
                <a:gd name="connsiteX2" fmla="*/ 13150 w 56246"/>
                <a:gd name="connsiteY2" fmla="*/ 53829 h 57643"/>
                <a:gd name="connsiteX3" fmla="*/ 52429 w 56246"/>
                <a:gd name="connsiteY3" fmla="*/ 43003 h 57643"/>
                <a:gd name="connsiteX4" fmla="*/ 41593 w 56246"/>
                <a:gd name="connsiteY4" fmla="*/ 3759 h 57643"/>
                <a:gd name="connsiteX5" fmla="*/ 6378 w 56246"/>
                <a:gd name="connsiteY5" fmla="*/ 9172 h 57643"/>
                <a:gd name="connsiteX6" fmla="*/ 2314 w 56246"/>
                <a:gd name="connsiteY6" fmla="*/ 14584 h 57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246" h="57643">
                  <a:moveTo>
                    <a:pt x="2314" y="14584"/>
                  </a:moveTo>
                  <a:cubicBezTo>
                    <a:pt x="960" y="17291"/>
                    <a:pt x="-395" y="19998"/>
                    <a:pt x="960" y="21350"/>
                  </a:cubicBezTo>
                  <a:cubicBezTo>
                    <a:pt x="-1749" y="33530"/>
                    <a:pt x="960" y="45709"/>
                    <a:pt x="13150" y="53829"/>
                  </a:cubicBezTo>
                  <a:cubicBezTo>
                    <a:pt x="26694" y="61948"/>
                    <a:pt x="44302" y="56535"/>
                    <a:pt x="52429" y="43003"/>
                  </a:cubicBezTo>
                  <a:cubicBezTo>
                    <a:pt x="60555" y="29470"/>
                    <a:pt x="55138" y="11878"/>
                    <a:pt x="41593" y="3759"/>
                  </a:cubicBezTo>
                  <a:cubicBezTo>
                    <a:pt x="29403" y="-3008"/>
                    <a:pt x="15859" y="-301"/>
                    <a:pt x="6378" y="9172"/>
                  </a:cubicBezTo>
                  <a:cubicBezTo>
                    <a:pt x="5023" y="10525"/>
                    <a:pt x="3669" y="11878"/>
                    <a:pt x="2314" y="14584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13FEB3ED-04EB-C748-B15E-FD343AFD9F85}"/>
                </a:ext>
              </a:extLst>
            </p:cNvPr>
            <p:cNvSpPr/>
            <p:nvPr/>
          </p:nvSpPr>
          <p:spPr>
            <a:xfrm>
              <a:off x="12879712" y="4791650"/>
              <a:ext cx="56340" cy="55596"/>
            </a:xfrm>
            <a:custGeom>
              <a:avLst/>
              <a:gdLst>
                <a:gd name="connsiteX0" fmla="*/ 3762 w 56340"/>
                <a:gd name="connsiteY0" fmla="*/ 14040 h 55596"/>
                <a:gd name="connsiteX1" fmla="*/ 9180 w 56340"/>
                <a:gd name="connsiteY1" fmla="*/ 49224 h 55596"/>
                <a:gd name="connsiteX2" fmla="*/ 13243 w 56340"/>
                <a:gd name="connsiteY2" fmla="*/ 53284 h 55596"/>
                <a:gd name="connsiteX3" fmla="*/ 20015 w 56340"/>
                <a:gd name="connsiteY3" fmla="*/ 54637 h 55596"/>
                <a:gd name="connsiteX4" fmla="*/ 52522 w 56340"/>
                <a:gd name="connsiteY4" fmla="*/ 42458 h 55596"/>
                <a:gd name="connsiteX5" fmla="*/ 41686 w 56340"/>
                <a:gd name="connsiteY5" fmla="*/ 3214 h 55596"/>
                <a:gd name="connsiteX6" fmla="*/ 3762 w 56340"/>
                <a:gd name="connsiteY6" fmla="*/ 14040 h 5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340" h="55596">
                  <a:moveTo>
                    <a:pt x="3762" y="14040"/>
                  </a:moveTo>
                  <a:cubicBezTo>
                    <a:pt x="-3010" y="26219"/>
                    <a:pt x="-301" y="39752"/>
                    <a:pt x="9180" y="49224"/>
                  </a:cubicBezTo>
                  <a:cubicBezTo>
                    <a:pt x="10534" y="50578"/>
                    <a:pt x="11889" y="51931"/>
                    <a:pt x="13243" y="53284"/>
                  </a:cubicBezTo>
                  <a:cubicBezTo>
                    <a:pt x="15952" y="54637"/>
                    <a:pt x="18661" y="55991"/>
                    <a:pt x="20015" y="54637"/>
                  </a:cubicBezTo>
                  <a:cubicBezTo>
                    <a:pt x="32205" y="57344"/>
                    <a:pt x="44395" y="54637"/>
                    <a:pt x="52522" y="42458"/>
                  </a:cubicBezTo>
                  <a:cubicBezTo>
                    <a:pt x="60648" y="28926"/>
                    <a:pt x="55231" y="11334"/>
                    <a:pt x="41686" y="3214"/>
                  </a:cubicBezTo>
                  <a:cubicBezTo>
                    <a:pt x="28142" y="-3552"/>
                    <a:pt x="10534" y="508"/>
                    <a:pt x="3762" y="14040"/>
                  </a:cubicBez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A3506B0C-A871-A445-9B75-5955E593C68C}"/>
                </a:ext>
              </a:extLst>
            </p:cNvPr>
            <p:cNvSpPr/>
            <p:nvPr/>
          </p:nvSpPr>
          <p:spPr>
            <a:xfrm>
              <a:off x="10608012" y="7808534"/>
              <a:ext cx="28443" cy="70368"/>
            </a:xfrm>
            <a:custGeom>
              <a:avLst/>
              <a:gdLst>
                <a:gd name="connsiteX0" fmla="*/ 28443 w 28443"/>
                <a:gd name="connsiteY0" fmla="*/ 0 h 70368"/>
                <a:gd name="connsiteX1" fmla="*/ 10836 w 28443"/>
                <a:gd name="connsiteY1" fmla="*/ 5413 h 70368"/>
                <a:gd name="connsiteX2" fmla="*/ 6772 w 28443"/>
                <a:gd name="connsiteY2" fmla="*/ 27065 h 70368"/>
                <a:gd name="connsiteX3" fmla="*/ 0 w 28443"/>
                <a:gd name="connsiteY3" fmla="*/ 60896 h 70368"/>
                <a:gd name="connsiteX4" fmla="*/ 28443 w 28443"/>
                <a:gd name="connsiteY4" fmla="*/ 70368 h 70368"/>
                <a:gd name="connsiteX5" fmla="*/ 28443 w 28443"/>
                <a:gd name="connsiteY5" fmla="*/ 0 h 70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43" h="70368">
                  <a:moveTo>
                    <a:pt x="28443" y="0"/>
                  </a:moveTo>
                  <a:cubicBezTo>
                    <a:pt x="23026" y="1353"/>
                    <a:pt x="16253" y="4060"/>
                    <a:pt x="10836" y="5413"/>
                  </a:cubicBezTo>
                  <a:cubicBezTo>
                    <a:pt x="9481" y="12179"/>
                    <a:pt x="8127" y="18945"/>
                    <a:pt x="6772" y="27065"/>
                  </a:cubicBezTo>
                  <a:cubicBezTo>
                    <a:pt x="4063" y="37891"/>
                    <a:pt x="2709" y="50070"/>
                    <a:pt x="0" y="60896"/>
                  </a:cubicBezTo>
                  <a:cubicBezTo>
                    <a:pt x="9481" y="62249"/>
                    <a:pt x="18962" y="66309"/>
                    <a:pt x="28443" y="70368"/>
                  </a:cubicBezTo>
                  <a:lnTo>
                    <a:pt x="28443" y="0"/>
                  </a:lnTo>
                  <a:close/>
                </a:path>
              </a:pathLst>
            </a:custGeom>
            <a:grpFill/>
            <a:ln w="13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1" name="Title 1">
            <a:extLst>
              <a:ext uri="{FF2B5EF4-FFF2-40B4-BE49-F238E27FC236}">
                <a16:creationId xmlns:a16="http://schemas.microsoft.com/office/drawing/2014/main" id="{9E983B28-7327-B745-A2D6-681D866A2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" y="1892249"/>
            <a:ext cx="9498330" cy="1816110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23900" b="0" i="0">
                <a:solidFill>
                  <a:schemeClr val="accent6">
                    <a:lumMod val="50000"/>
                  </a:schemeClr>
                </a:solidFill>
                <a:latin typeface="The Serif Hand Light" panose="03070302030502020204" pitchFamily="66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93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pirational Poster 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FA201ECE-5552-42D9-8506-CDE6381F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70" y="649553"/>
            <a:ext cx="14196060" cy="733872"/>
          </a:xfrm>
        </p:spPr>
        <p:txBody>
          <a:bodyPr>
            <a:normAutofit/>
          </a:bodyPr>
          <a:lstStyle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28E5244-8860-E041-A1EF-B8AB7BBBAA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902277"/>
            <a:ext cx="16459200" cy="1528783"/>
          </a:xfrm>
        </p:spPr>
        <p:txBody>
          <a:bodyPr>
            <a:normAutofit/>
          </a:bodyPr>
          <a:lstStyle>
            <a:lvl1pPr marL="0" indent="0" algn="ctr">
              <a:buNone/>
              <a:defRPr sz="8800" b="0" i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lvl="0"/>
            <a:r>
              <a:rPr lang="en-US" dirty="0"/>
              <a:t>Text part one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2877F41B-38B3-C243-9FE2-5CB2A56C6B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328784"/>
            <a:ext cx="16459200" cy="2573014"/>
          </a:xfrm>
        </p:spPr>
        <p:txBody>
          <a:bodyPr>
            <a:noAutofit/>
          </a:bodyPr>
          <a:lstStyle>
            <a:lvl1pPr marL="0" indent="0" algn="ctr">
              <a:buNone/>
              <a:defRPr sz="19000" b="1" i="1">
                <a:ln w="38100">
                  <a:gradFill>
                    <a:gsLst>
                      <a:gs pos="0">
                        <a:schemeClr val="accent2"/>
                      </a:gs>
                      <a:gs pos="100000">
                        <a:schemeClr val="accent4"/>
                      </a:gs>
                      <a:gs pos="52000">
                        <a:schemeClr val="accent6"/>
                      </a:gs>
                    </a:gsLst>
                    <a:lin ang="5400000" scaled="1"/>
                  </a:gradFill>
                  <a:prstDash val="sysDash"/>
                </a:ln>
                <a:solidFill>
                  <a:schemeClr val="accent1"/>
                </a:solidFill>
                <a:latin typeface="Sagona" panose="02020503050505020204" pitchFamily="18" charset="0"/>
              </a:defRPr>
            </a:lvl1pPr>
          </a:lstStyle>
          <a:p>
            <a:pPr lvl="0"/>
            <a:r>
              <a:rPr lang="en-US" dirty="0"/>
              <a:t>Text part two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36058B91-BFDD-5046-AC22-85AF7121A3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071941"/>
            <a:ext cx="16459200" cy="1528783"/>
          </a:xfrm>
        </p:spPr>
        <p:txBody>
          <a:bodyPr>
            <a:normAutofit/>
          </a:bodyPr>
          <a:lstStyle>
            <a:lvl1pPr marL="0" indent="0" algn="ctr">
              <a:buNone/>
              <a:defRPr sz="8800" b="0" i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pPr lvl="0"/>
            <a:r>
              <a:rPr lang="en-US" dirty="0"/>
              <a:t>Text part three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1487B-8511-D440-8421-7E31D83D5558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 descr="Open Door">
            <a:extLst>
              <a:ext uri="{FF2B5EF4-FFF2-40B4-BE49-F238E27FC236}">
                <a16:creationId xmlns:a16="http://schemas.microsoft.com/office/drawing/2014/main" id="{F7AF5B07-C259-8742-93E5-2EF80F6B4E43}"/>
              </a:ext>
            </a:extLst>
          </p:cNvPr>
          <p:cNvGrpSpPr/>
          <p:nvPr userDrawn="1"/>
        </p:nvGrpSpPr>
        <p:grpSpPr>
          <a:xfrm>
            <a:off x="1095523" y="8727076"/>
            <a:ext cx="14823567" cy="12961620"/>
            <a:chOff x="817816" y="0"/>
            <a:chExt cx="14823567" cy="129616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8FC53A-DA3B-374E-BD02-80D3333B3FD3}"/>
                </a:ext>
              </a:extLst>
            </p:cNvPr>
            <p:cNvGrpSpPr/>
            <p:nvPr/>
          </p:nvGrpSpPr>
          <p:grpSpPr>
            <a:xfrm>
              <a:off x="817816" y="0"/>
              <a:ext cx="14823567" cy="12961620"/>
              <a:chOff x="7366508" y="6846341"/>
              <a:chExt cx="14823567" cy="12961620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4C6BF475-B637-E64C-889F-B861DF812852}"/>
                  </a:ext>
                </a:extLst>
              </p:cNvPr>
              <p:cNvSpPr/>
              <p:nvPr/>
            </p:nvSpPr>
            <p:spPr>
              <a:xfrm>
                <a:off x="11612981" y="6846341"/>
                <a:ext cx="6357366" cy="12961620"/>
              </a:xfrm>
              <a:custGeom>
                <a:avLst/>
                <a:gdLst>
                  <a:gd name="connsiteX0" fmla="*/ 4192982 w 6357366"/>
                  <a:gd name="connsiteY0" fmla="*/ 1201522 h 12961620"/>
                  <a:gd name="connsiteX1" fmla="*/ 3658716 w 6357366"/>
                  <a:gd name="connsiteY1" fmla="*/ 913157 h 12961620"/>
                  <a:gd name="connsiteX2" fmla="*/ 3057667 w 6357366"/>
                  <a:gd name="connsiteY2" fmla="*/ 588746 h 12961620"/>
                  <a:gd name="connsiteX3" fmla="*/ 2501141 w 6357366"/>
                  <a:gd name="connsiteY3" fmla="*/ 288365 h 12961620"/>
                  <a:gd name="connsiteX4" fmla="*/ 1966875 w 6357366"/>
                  <a:gd name="connsiteY4" fmla="*/ 0 h 12961620"/>
                  <a:gd name="connsiteX5" fmla="*/ 1966875 w 6357366"/>
                  <a:gd name="connsiteY5" fmla="*/ 563748 h 12961620"/>
                  <a:gd name="connsiteX6" fmla="*/ 1966875 w 6357366"/>
                  <a:gd name="connsiteY6" fmla="*/ 1199464 h 12961620"/>
                  <a:gd name="connsiteX7" fmla="*/ 1374001 w 6357366"/>
                  <a:gd name="connsiteY7" fmla="*/ 1199464 h 12961620"/>
                  <a:gd name="connsiteX8" fmla="*/ 722491 w 6357366"/>
                  <a:gd name="connsiteY8" fmla="*/ 1199464 h 12961620"/>
                  <a:gd name="connsiteX9" fmla="*/ 12345 w 6357366"/>
                  <a:gd name="connsiteY9" fmla="*/ 1199464 h 12961620"/>
                  <a:gd name="connsiteX10" fmla="*/ 12345 w 6357366"/>
                  <a:gd name="connsiteY10" fmla="*/ 1211809 h 12961620"/>
                  <a:gd name="connsiteX11" fmla="*/ 0 w 6357366"/>
                  <a:gd name="connsiteY11" fmla="*/ 1211809 h 12961620"/>
                  <a:gd name="connsiteX12" fmla="*/ 0 w 6357366"/>
                  <a:gd name="connsiteY12" fmla="*/ 1979096 h 12961620"/>
                  <a:gd name="connsiteX13" fmla="*/ 0 w 6357366"/>
                  <a:gd name="connsiteY13" fmla="*/ 2428885 h 12961620"/>
                  <a:gd name="connsiteX14" fmla="*/ 0 w 6357366"/>
                  <a:gd name="connsiteY14" fmla="*/ 3302004 h 12961620"/>
                  <a:gd name="connsiteX15" fmla="*/ 0 w 6357366"/>
                  <a:gd name="connsiteY15" fmla="*/ 3645960 h 12961620"/>
                  <a:gd name="connsiteX16" fmla="*/ 0 w 6357366"/>
                  <a:gd name="connsiteY16" fmla="*/ 3989916 h 12961620"/>
                  <a:gd name="connsiteX17" fmla="*/ 0 w 6357366"/>
                  <a:gd name="connsiteY17" fmla="*/ 4545538 h 12961620"/>
                  <a:gd name="connsiteX18" fmla="*/ 0 w 6357366"/>
                  <a:gd name="connsiteY18" fmla="*/ 4995327 h 12961620"/>
                  <a:gd name="connsiteX19" fmla="*/ 0 w 6357366"/>
                  <a:gd name="connsiteY19" fmla="*/ 5656781 h 12961620"/>
                  <a:gd name="connsiteX20" fmla="*/ 0 w 6357366"/>
                  <a:gd name="connsiteY20" fmla="*/ 6000737 h 12961620"/>
                  <a:gd name="connsiteX21" fmla="*/ 0 w 6357366"/>
                  <a:gd name="connsiteY21" fmla="*/ 6344693 h 12961620"/>
                  <a:gd name="connsiteX22" fmla="*/ 0 w 6357366"/>
                  <a:gd name="connsiteY22" fmla="*/ 7217812 h 12961620"/>
                  <a:gd name="connsiteX23" fmla="*/ 0 w 6357366"/>
                  <a:gd name="connsiteY23" fmla="*/ 7561769 h 12961620"/>
                  <a:gd name="connsiteX24" fmla="*/ 0 w 6357366"/>
                  <a:gd name="connsiteY24" fmla="*/ 8117390 h 12961620"/>
                  <a:gd name="connsiteX25" fmla="*/ 0 w 6357366"/>
                  <a:gd name="connsiteY25" fmla="*/ 8884677 h 12961620"/>
                  <a:gd name="connsiteX26" fmla="*/ 0 w 6357366"/>
                  <a:gd name="connsiteY26" fmla="*/ 9228633 h 12961620"/>
                  <a:gd name="connsiteX27" fmla="*/ 0 w 6357366"/>
                  <a:gd name="connsiteY27" fmla="*/ 9678422 h 12961620"/>
                  <a:gd name="connsiteX28" fmla="*/ 0 w 6357366"/>
                  <a:gd name="connsiteY28" fmla="*/ 10234043 h 12961620"/>
                  <a:gd name="connsiteX29" fmla="*/ 0 w 6357366"/>
                  <a:gd name="connsiteY29" fmla="*/ 10683832 h 12961620"/>
                  <a:gd name="connsiteX30" fmla="*/ 0 w 6357366"/>
                  <a:gd name="connsiteY30" fmla="*/ 11795075 h 12961620"/>
                  <a:gd name="connsiteX31" fmla="*/ 361444 w 6357366"/>
                  <a:gd name="connsiteY31" fmla="*/ 11795075 h 12961620"/>
                  <a:gd name="connsiteX32" fmla="*/ 753009 w 6357366"/>
                  <a:gd name="connsiteY32" fmla="*/ 11795075 h 12961620"/>
                  <a:gd name="connsiteX33" fmla="*/ 753009 w 6357366"/>
                  <a:gd name="connsiteY33" fmla="*/ 11237328 h 12961620"/>
                  <a:gd name="connsiteX34" fmla="*/ 753009 w 6357366"/>
                  <a:gd name="connsiteY34" fmla="*/ 10778006 h 12961620"/>
                  <a:gd name="connsiteX35" fmla="*/ 753009 w 6357366"/>
                  <a:gd name="connsiteY35" fmla="*/ 10318685 h 12961620"/>
                  <a:gd name="connsiteX36" fmla="*/ 753009 w 6357366"/>
                  <a:gd name="connsiteY36" fmla="*/ 9859363 h 12961620"/>
                  <a:gd name="connsiteX37" fmla="*/ 753009 w 6357366"/>
                  <a:gd name="connsiteY37" fmla="*/ 9203190 h 12961620"/>
                  <a:gd name="connsiteX38" fmla="*/ 753009 w 6357366"/>
                  <a:gd name="connsiteY38" fmla="*/ 8743868 h 12961620"/>
                  <a:gd name="connsiteX39" fmla="*/ 753009 w 6357366"/>
                  <a:gd name="connsiteY39" fmla="*/ 7890843 h 12961620"/>
                  <a:gd name="connsiteX40" fmla="*/ 753009 w 6357366"/>
                  <a:gd name="connsiteY40" fmla="*/ 7431521 h 12961620"/>
                  <a:gd name="connsiteX41" fmla="*/ 753009 w 6357366"/>
                  <a:gd name="connsiteY41" fmla="*/ 6873774 h 12961620"/>
                  <a:gd name="connsiteX42" fmla="*/ 753009 w 6357366"/>
                  <a:gd name="connsiteY42" fmla="*/ 6414453 h 12961620"/>
                  <a:gd name="connsiteX43" fmla="*/ 753009 w 6357366"/>
                  <a:gd name="connsiteY43" fmla="*/ 5758279 h 12961620"/>
                  <a:gd name="connsiteX44" fmla="*/ 753009 w 6357366"/>
                  <a:gd name="connsiteY44" fmla="*/ 5397384 h 12961620"/>
                  <a:gd name="connsiteX45" fmla="*/ 753009 w 6357366"/>
                  <a:gd name="connsiteY45" fmla="*/ 5036488 h 12961620"/>
                  <a:gd name="connsiteX46" fmla="*/ 753009 w 6357366"/>
                  <a:gd name="connsiteY46" fmla="*/ 4380315 h 12961620"/>
                  <a:gd name="connsiteX47" fmla="*/ 753009 w 6357366"/>
                  <a:gd name="connsiteY47" fmla="*/ 3920993 h 12961620"/>
                  <a:gd name="connsiteX48" fmla="*/ 753009 w 6357366"/>
                  <a:gd name="connsiteY48" fmla="*/ 3560098 h 12961620"/>
                  <a:gd name="connsiteX49" fmla="*/ 753009 w 6357366"/>
                  <a:gd name="connsiteY49" fmla="*/ 2805499 h 12961620"/>
                  <a:gd name="connsiteX50" fmla="*/ 753009 w 6357366"/>
                  <a:gd name="connsiteY50" fmla="*/ 1952473 h 12961620"/>
                  <a:gd name="connsiteX51" fmla="*/ 1322559 w 6357366"/>
                  <a:gd name="connsiteY51" fmla="*/ 1952473 h 12961620"/>
                  <a:gd name="connsiteX52" fmla="*/ 1964817 w 6357366"/>
                  <a:gd name="connsiteY52" fmla="*/ 1952473 h 12961620"/>
                  <a:gd name="connsiteX53" fmla="*/ 1964174 w 6357366"/>
                  <a:gd name="connsiteY53" fmla="*/ 2641831 h 12961620"/>
                  <a:gd name="connsiteX54" fmla="*/ 1963840 w 6357366"/>
                  <a:gd name="connsiteY54" fmla="*/ 3000296 h 12961620"/>
                  <a:gd name="connsiteX55" fmla="*/ 1963094 w 6357366"/>
                  <a:gd name="connsiteY55" fmla="*/ 3799951 h 12961620"/>
                  <a:gd name="connsiteX56" fmla="*/ 1962760 w 6357366"/>
                  <a:gd name="connsiteY56" fmla="*/ 4158417 h 12961620"/>
                  <a:gd name="connsiteX57" fmla="*/ 1962220 w 6357366"/>
                  <a:gd name="connsiteY57" fmla="*/ 4737478 h 12961620"/>
                  <a:gd name="connsiteX58" fmla="*/ 1961782 w 6357366"/>
                  <a:gd name="connsiteY58" fmla="*/ 5206241 h 12961620"/>
                  <a:gd name="connsiteX59" fmla="*/ 1961345 w 6357366"/>
                  <a:gd name="connsiteY59" fmla="*/ 5675004 h 12961620"/>
                  <a:gd name="connsiteX60" fmla="*/ 1960908 w 6357366"/>
                  <a:gd name="connsiteY60" fmla="*/ 6143767 h 12961620"/>
                  <a:gd name="connsiteX61" fmla="*/ 1960059 w 6357366"/>
                  <a:gd name="connsiteY61" fmla="*/ 7053719 h 12961620"/>
                  <a:gd name="connsiteX62" fmla="*/ 1959519 w 6357366"/>
                  <a:gd name="connsiteY62" fmla="*/ 7632779 h 12961620"/>
                  <a:gd name="connsiteX63" fmla="*/ 1959082 w 6357366"/>
                  <a:gd name="connsiteY63" fmla="*/ 8101542 h 12961620"/>
                  <a:gd name="connsiteX64" fmla="*/ 1958645 w 6357366"/>
                  <a:gd name="connsiteY64" fmla="*/ 8570306 h 12961620"/>
                  <a:gd name="connsiteX65" fmla="*/ 1958002 w 6357366"/>
                  <a:gd name="connsiteY65" fmla="*/ 9259663 h 12961620"/>
                  <a:gd name="connsiteX66" fmla="*/ 1957153 w 6357366"/>
                  <a:gd name="connsiteY66" fmla="*/ 10169615 h 12961620"/>
                  <a:gd name="connsiteX67" fmla="*/ 1956716 w 6357366"/>
                  <a:gd name="connsiteY67" fmla="*/ 10638378 h 12961620"/>
                  <a:gd name="connsiteX68" fmla="*/ 1956073 w 6357366"/>
                  <a:gd name="connsiteY68" fmla="*/ 11327736 h 12961620"/>
                  <a:gd name="connsiteX69" fmla="*/ 1955224 w 6357366"/>
                  <a:gd name="connsiteY69" fmla="*/ 12237688 h 12961620"/>
                  <a:gd name="connsiteX70" fmla="*/ 1954530 w 6357366"/>
                  <a:gd name="connsiteY70" fmla="*/ 12982194 h 12961620"/>
                  <a:gd name="connsiteX71" fmla="*/ 2516989 w 6357366"/>
                  <a:gd name="connsiteY71" fmla="*/ 12792344 h 12961620"/>
                  <a:gd name="connsiteX72" fmla="*/ 3115350 w 6357366"/>
                  <a:gd name="connsiteY72" fmla="*/ 12590376 h 12961620"/>
                  <a:gd name="connsiteX73" fmla="*/ 3641907 w 6357366"/>
                  <a:gd name="connsiteY73" fmla="*/ 12412644 h 12961620"/>
                  <a:gd name="connsiteX74" fmla="*/ 4168464 w 6357366"/>
                  <a:gd name="connsiteY74" fmla="*/ 12234912 h 12961620"/>
                  <a:gd name="connsiteX75" fmla="*/ 4838628 w 6357366"/>
                  <a:gd name="connsiteY75" fmla="*/ 12008708 h 12961620"/>
                  <a:gd name="connsiteX76" fmla="*/ 5544694 w 6357366"/>
                  <a:gd name="connsiteY76" fmla="*/ 11770386 h 12961620"/>
                  <a:gd name="connsiteX77" fmla="*/ 5544694 w 6357366"/>
                  <a:gd name="connsiteY77" fmla="*/ 11153056 h 12961620"/>
                  <a:gd name="connsiteX78" fmla="*/ 5544694 w 6357366"/>
                  <a:gd name="connsiteY78" fmla="*/ 10554819 h 12961620"/>
                  <a:gd name="connsiteX79" fmla="*/ 5544694 w 6357366"/>
                  <a:gd name="connsiteY79" fmla="*/ 9861119 h 12961620"/>
                  <a:gd name="connsiteX80" fmla="*/ 5606416 w 6357366"/>
                  <a:gd name="connsiteY80" fmla="*/ 9861119 h 12961620"/>
                  <a:gd name="connsiteX81" fmla="*/ 5606416 w 6357366"/>
                  <a:gd name="connsiteY81" fmla="*/ 10540088 h 12961620"/>
                  <a:gd name="connsiteX82" fmla="*/ 5606416 w 6357366"/>
                  <a:gd name="connsiteY82" fmla="*/ 11142193 h 12961620"/>
                  <a:gd name="connsiteX83" fmla="*/ 5606416 w 6357366"/>
                  <a:gd name="connsiteY83" fmla="*/ 11782730 h 12961620"/>
                  <a:gd name="connsiteX84" fmla="*/ 5960330 w 6357366"/>
                  <a:gd name="connsiteY84" fmla="*/ 11782730 h 12961620"/>
                  <a:gd name="connsiteX85" fmla="*/ 6359424 w 6357366"/>
                  <a:gd name="connsiteY85" fmla="*/ 11782730 h 12961620"/>
                  <a:gd name="connsiteX86" fmla="*/ 6359424 w 6357366"/>
                  <a:gd name="connsiteY86" fmla="*/ 11127380 h 12961620"/>
                  <a:gd name="connsiteX87" fmla="*/ 6359424 w 6357366"/>
                  <a:gd name="connsiteY87" fmla="*/ 10373726 h 12961620"/>
                  <a:gd name="connsiteX88" fmla="*/ 6359424 w 6357366"/>
                  <a:gd name="connsiteY88" fmla="*/ 9521771 h 12961620"/>
                  <a:gd name="connsiteX89" fmla="*/ 6359424 w 6357366"/>
                  <a:gd name="connsiteY89" fmla="*/ 9161328 h 12961620"/>
                  <a:gd name="connsiteX90" fmla="*/ 6359424 w 6357366"/>
                  <a:gd name="connsiteY90" fmla="*/ 8800885 h 12961620"/>
                  <a:gd name="connsiteX91" fmla="*/ 6359424 w 6357366"/>
                  <a:gd name="connsiteY91" fmla="*/ 7948930 h 12961620"/>
                  <a:gd name="connsiteX92" fmla="*/ 6359424 w 6357366"/>
                  <a:gd name="connsiteY92" fmla="*/ 7391882 h 12961620"/>
                  <a:gd name="connsiteX93" fmla="*/ 6359424 w 6357366"/>
                  <a:gd name="connsiteY93" fmla="*/ 6834834 h 12961620"/>
                  <a:gd name="connsiteX94" fmla="*/ 6359424 w 6357366"/>
                  <a:gd name="connsiteY94" fmla="*/ 6277786 h 12961620"/>
                  <a:gd name="connsiteX95" fmla="*/ 6359424 w 6357366"/>
                  <a:gd name="connsiteY95" fmla="*/ 5524133 h 12961620"/>
                  <a:gd name="connsiteX96" fmla="*/ 6359424 w 6357366"/>
                  <a:gd name="connsiteY96" fmla="*/ 4868783 h 12961620"/>
                  <a:gd name="connsiteX97" fmla="*/ 6359424 w 6357366"/>
                  <a:gd name="connsiteY97" fmla="*/ 4115130 h 12961620"/>
                  <a:gd name="connsiteX98" fmla="*/ 6359424 w 6357366"/>
                  <a:gd name="connsiteY98" fmla="*/ 3558082 h 12961620"/>
                  <a:gd name="connsiteX99" fmla="*/ 6359424 w 6357366"/>
                  <a:gd name="connsiteY99" fmla="*/ 3001034 h 12961620"/>
                  <a:gd name="connsiteX100" fmla="*/ 6359424 w 6357366"/>
                  <a:gd name="connsiteY100" fmla="*/ 1952473 h 12961620"/>
                  <a:gd name="connsiteX101" fmla="*/ 6359424 w 6357366"/>
                  <a:gd name="connsiteY101" fmla="*/ 1568438 h 12961620"/>
                  <a:gd name="connsiteX102" fmla="*/ 6359424 w 6357366"/>
                  <a:gd name="connsiteY102" fmla="*/ 1199464 h 12961620"/>
                  <a:gd name="connsiteX103" fmla="*/ 6359424 w 6357366"/>
                  <a:gd name="connsiteY103" fmla="*/ 1199464 h 12961620"/>
                  <a:gd name="connsiteX104" fmla="*/ 5839478 w 6357366"/>
                  <a:gd name="connsiteY104" fmla="*/ 1199464 h 12961620"/>
                  <a:gd name="connsiteX105" fmla="*/ 5297867 w 6357366"/>
                  <a:gd name="connsiteY105" fmla="*/ 1199464 h 12961620"/>
                  <a:gd name="connsiteX106" fmla="*/ 4734593 w 6357366"/>
                  <a:gd name="connsiteY106" fmla="*/ 1199464 h 12961620"/>
                  <a:gd name="connsiteX107" fmla="*/ 4192982 w 6357366"/>
                  <a:gd name="connsiteY107" fmla="*/ 1199464 h 12961620"/>
                  <a:gd name="connsiteX108" fmla="*/ 4192982 w 6357366"/>
                  <a:gd name="connsiteY108" fmla="*/ 1201522 h 12961620"/>
                  <a:gd name="connsiteX109" fmla="*/ 5608473 w 6357366"/>
                  <a:gd name="connsiteY109" fmla="*/ 1952473 h 12961620"/>
                  <a:gd name="connsiteX110" fmla="*/ 5608473 w 6357366"/>
                  <a:gd name="connsiteY110" fmla="*/ 2592914 h 12961620"/>
                  <a:gd name="connsiteX111" fmla="*/ 5608473 w 6357366"/>
                  <a:gd name="connsiteY111" fmla="*/ 3197104 h 12961620"/>
                  <a:gd name="connsiteX112" fmla="*/ 5608473 w 6357366"/>
                  <a:gd name="connsiteY112" fmla="*/ 3765042 h 12961620"/>
                  <a:gd name="connsiteX113" fmla="*/ 5546751 w 6357366"/>
                  <a:gd name="connsiteY113" fmla="*/ 3765042 h 12961620"/>
                  <a:gd name="connsiteX114" fmla="*/ 5546751 w 6357366"/>
                  <a:gd name="connsiteY114" fmla="*/ 3215229 h 12961620"/>
                  <a:gd name="connsiteX115" fmla="*/ 5546751 w 6357366"/>
                  <a:gd name="connsiteY115" fmla="*/ 2574788 h 12961620"/>
                  <a:gd name="connsiteX116" fmla="*/ 5546751 w 6357366"/>
                  <a:gd name="connsiteY116" fmla="*/ 1952473 h 12961620"/>
                  <a:gd name="connsiteX117" fmla="*/ 5608473 w 6357366"/>
                  <a:gd name="connsiteY117" fmla="*/ 1952473 h 12961620"/>
                  <a:gd name="connsiteX118" fmla="*/ 5544694 w 6357366"/>
                  <a:gd name="connsiteY118" fmla="*/ 9011412 h 12961620"/>
                  <a:gd name="connsiteX119" fmla="*/ 5544694 w 6357366"/>
                  <a:gd name="connsiteY119" fmla="*/ 8388608 h 12961620"/>
                  <a:gd name="connsiteX120" fmla="*/ 5544694 w 6357366"/>
                  <a:gd name="connsiteY120" fmla="*/ 7809400 h 12961620"/>
                  <a:gd name="connsiteX121" fmla="*/ 5544694 w 6357366"/>
                  <a:gd name="connsiteY121" fmla="*/ 7186595 h 12961620"/>
                  <a:gd name="connsiteX122" fmla="*/ 5544694 w 6357366"/>
                  <a:gd name="connsiteY122" fmla="*/ 6607387 h 12961620"/>
                  <a:gd name="connsiteX123" fmla="*/ 5544694 w 6357366"/>
                  <a:gd name="connsiteY123" fmla="*/ 6071776 h 12961620"/>
                  <a:gd name="connsiteX124" fmla="*/ 5544694 w 6357366"/>
                  <a:gd name="connsiteY124" fmla="*/ 5536164 h 12961620"/>
                  <a:gd name="connsiteX125" fmla="*/ 5544694 w 6357366"/>
                  <a:gd name="connsiteY125" fmla="*/ 4651782 h 12961620"/>
                  <a:gd name="connsiteX126" fmla="*/ 5606416 w 6357366"/>
                  <a:gd name="connsiteY126" fmla="*/ 4651782 h 12961620"/>
                  <a:gd name="connsiteX127" fmla="*/ 5606416 w 6357366"/>
                  <a:gd name="connsiteY127" fmla="*/ 5361779 h 12961620"/>
                  <a:gd name="connsiteX128" fmla="*/ 5606416 w 6357366"/>
                  <a:gd name="connsiteY128" fmla="*/ 6071776 h 12961620"/>
                  <a:gd name="connsiteX129" fmla="*/ 5606416 w 6357366"/>
                  <a:gd name="connsiteY129" fmla="*/ 6607387 h 12961620"/>
                  <a:gd name="connsiteX130" fmla="*/ 5606416 w 6357366"/>
                  <a:gd name="connsiteY130" fmla="*/ 7317384 h 12961620"/>
                  <a:gd name="connsiteX131" fmla="*/ 5606416 w 6357366"/>
                  <a:gd name="connsiteY131" fmla="*/ 7852996 h 12961620"/>
                  <a:gd name="connsiteX132" fmla="*/ 5606416 w 6357366"/>
                  <a:gd name="connsiteY132" fmla="*/ 9011412 h 12961620"/>
                  <a:gd name="connsiteX133" fmla="*/ 5544694 w 6357366"/>
                  <a:gd name="connsiteY133" fmla="*/ 9011412 h 12961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6357366" h="12961620" fill="none" extrusionOk="0">
                    <a:moveTo>
                      <a:pt x="4192982" y="1201522"/>
                    </a:moveTo>
                    <a:cubicBezTo>
                      <a:pt x="4020776" y="1093269"/>
                      <a:pt x="3846385" y="986671"/>
                      <a:pt x="3658716" y="913157"/>
                    </a:cubicBezTo>
                    <a:cubicBezTo>
                      <a:pt x="3471047" y="839643"/>
                      <a:pt x="3340548" y="763999"/>
                      <a:pt x="3057667" y="588746"/>
                    </a:cubicBezTo>
                    <a:cubicBezTo>
                      <a:pt x="2774786" y="413492"/>
                      <a:pt x="2695671" y="383109"/>
                      <a:pt x="2501141" y="288365"/>
                    </a:cubicBezTo>
                    <a:cubicBezTo>
                      <a:pt x="2306611" y="193621"/>
                      <a:pt x="2087576" y="50292"/>
                      <a:pt x="1966875" y="0"/>
                    </a:cubicBezTo>
                    <a:cubicBezTo>
                      <a:pt x="1958027" y="235519"/>
                      <a:pt x="1949943" y="337821"/>
                      <a:pt x="1966875" y="563748"/>
                    </a:cubicBezTo>
                    <a:cubicBezTo>
                      <a:pt x="1983807" y="789675"/>
                      <a:pt x="1971923" y="953208"/>
                      <a:pt x="1966875" y="1199464"/>
                    </a:cubicBezTo>
                    <a:cubicBezTo>
                      <a:pt x="1741512" y="1184096"/>
                      <a:pt x="1580698" y="1198371"/>
                      <a:pt x="1374001" y="1199464"/>
                    </a:cubicBezTo>
                    <a:cubicBezTo>
                      <a:pt x="1167304" y="1200557"/>
                      <a:pt x="914803" y="1218707"/>
                      <a:pt x="722491" y="1199464"/>
                    </a:cubicBezTo>
                    <a:cubicBezTo>
                      <a:pt x="530179" y="1180222"/>
                      <a:pt x="366950" y="1207492"/>
                      <a:pt x="12345" y="1199464"/>
                    </a:cubicBezTo>
                    <a:cubicBezTo>
                      <a:pt x="11946" y="1205320"/>
                      <a:pt x="11853" y="1206755"/>
                      <a:pt x="12345" y="1211809"/>
                    </a:cubicBezTo>
                    <a:cubicBezTo>
                      <a:pt x="9648" y="1212121"/>
                      <a:pt x="3462" y="1211354"/>
                      <a:pt x="0" y="1211809"/>
                    </a:cubicBezTo>
                    <a:cubicBezTo>
                      <a:pt x="1459" y="1550411"/>
                      <a:pt x="-11934" y="1668910"/>
                      <a:pt x="0" y="1979096"/>
                    </a:cubicBezTo>
                    <a:cubicBezTo>
                      <a:pt x="11934" y="2289282"/>
                      <a:pt x="-5226" y="2252115"/>
                      <a:pt x="0" y="2428885"/>
                    </a:cubicBezTo>
                    <a:cubicBezTo>
                      <a:pt x="5226" y="2605655"/>
                      <a:pt x="15753" y="2997814"/>
                      <a:pt x="0" y="3302004"/>
                    </a:cubicBezTo>
                    <a:cubicBezTo>
                      <a:pt x="-15753" y="3606194"/>
                      <a:pt x="1826" y="3526933"/>
                      <a:pt x="0" y="3645960"/>
                    </a:cubicBezTo>
                    <a:cubicBezTo>
                      <a:pt x="-1826" y="3764987"/>
                      <a:pt x="-1846" y="3887011"/>
                      <a:pt x="0" y="3989916"/>
                    </a:cubicBezTo>
                    <a:cubicBezTo>
                      <a:pt x="1846" y="4092821"/>
                      <a:pt x="22293" y="4409905"/>
                      <a:pt x="0" y="4545538"/>
                    </a:cubicBezTo>
                    <a:cubicBezTo>
                      <a:pt x="-22293" y="4681171"/>
                      <a:pt x="-21281" y="4786172"/>
                      <a:pt x="0" y="4995327"/>
                    </a:cubicBezTo>
                    <a:cubicBezTo>
                      <a:pt x="21281" y="5204482"/>
                      <a:pt x="-30228" y="5506910"/>
                      <a:pt x="0" y="5656781"/>
                    </a:cubicBezTo>
                    <a:cubicBezTo>
                      <a:pt x="30228" y="5806652"/>
                      <a:pt x="-6616" y="5910778"/>
                      <a:pt x="0" y="6000737"/>
                    </a:cubicBezTo>
                    <a:cubicBezTo>
                      <a:pt x="6616" y="6090696"/>
                      <a:pt x="-4147" y="6256747"/>
                      <a:pt x="0" y="6344693"/>
                    </a:cubicBezTo>
                    <a:cubicBezTo>
                      <a:pt x="4147" y="6432639"/>
                      <a:pt x="14026" y="6807401"/>
                      <a:pt x="0" y="7217812"/>
                    </a:cubicBezTo>
                    <a:cubicBezTo>
                      <a:pt x="-14026" y="7628223"/>
                      <a:pt x="7477" y="7418397"/>
                      <a:pt x="0" y="7561769"/>
                    </a:cubicBezTo>
                    <a:cubicBezTo>
                      <a:pt x="-7477" y="7705141"/>
                      <a:pt x="16771" y="7956453"/>
                      <a:pt x="0" y="8117390"/>
                    </a:cubicBezTo>
                    <a:cubicBezTo>
                      <a:pt x="-16771" y="8278327"/>
                      <a:pt x="-24906" y="8626811"/>
                      <a:pt x="0" y="8884677"/>
                    </a:cubicBezTo>
                    <a:cubicBezTo>
                      <a:pt x="24906" y="9142543"/>
                      <a:pt x="2771" y="9066097"/>
                      <a:pt x="0" y="9228633"/>
                    </a:cubicBezTo>
                    <a:cubicBezTo>
                      <a:pt x="-2771" y="9391169"/>
                      <a:pt x="21104" y="9577688"/>
                      <a:pt x="0" y="9678422"/>
                    </a:cubicBezTo>
                    <a:cubicBezTo>
                      <a:pt x="-21104" y="9779156"/>
                      <a:pt x="-27425" y="10120304"/>
                      <a:pt x="0" y="10234043"/>
                    </a:cubicBezTo>
                    <a:cubicBezTo>
                      <a:pt x="27425" y="10347782"/>
                      <a:pt x="-11426" y="10493921"/>
                      <a:pt x="0" y="10683832"/>
                    </a:cubicBezTo>
                    <a:cubicBezTo>
                      <a:pt x="11426" y="10873743"/>
                      <a:pt x="-5594" y="11441753"/>
                      <a:pt x="0" y="11795075"/>
                    </a:cubicBezTo>
                    <a:cubicBezTo>
                      <a:pt x="123565" y="11806722"/>
                      <a:pt x="210817" y="11778642"/>
                      <a:pt x="361444" y="11795075"/>
                    </a:cubicBezTo>
                    <a:cubicBezTo>
                      <a:pt x="512071" y="11811508"/>
                      <a:pt x="619473" y="11788402"/>
                      <a:pt x="753009" y="11795075"/>
                    </a:cubicBezTo>
                    <a:cubicBezTo>
                      <a:pt x="761636" y="11631120"/>
                      <a:pt x="733302" y="11371940"/>
                      <a:pt x="753009" y="11237328"/>
                    </a:cubicBezTo>
                    <a:cubicBezTo>
                      <a:pt x="772716" y="11102716"/>
                      <a:pt x="741161" y="10999321"/>
                      <a:pt x="753009" y="10778006"/>
                    </a:cubicBezTo>
                    <a:cubicBezTo>
                      <a:pt x="764857" y="10556691"/>
                      <a:pt x="767673" y="10496867"/>
                      <a:pt x="753009" y="10318685"/>
                    </a:cubicBezTo>
                    <a:cubicBezTo>
                      <a:pt x="738345" y="10140503"/>
                      <a:pt x="749857" y="10014069"/>
                      <a:pt x="753009" y="9859363"/>
                    </a:cubicBezTo>
                    <a:cubicBezTo>
                      <a:pt x="756161" y="9704657"/>
                      <a:pt x="728770" y="9462058"/>
                      <a:pt x="753009" y="9203190"/>
                    </a:cubicBezTo>
                    <a:cubicBezTo>
                      <a:pt x="777248" y="8944322"/>
                      <a:pt x="768142" y="8891403"/>
                      <a:pt x="753009" y="8743868"/>
                    </a:cubicBezTo>
                    <a:cubicBezTo>
                      <a:pt x="737876" y="8596333"/>
                      <a:pt x="727291" y="8130569"/>
                      <a:pt x="753009" y="7890843"/>
                    </a:cubicBezTo>
                    <a:cubicBezTo>
                      <a:pt x="778727" y="7651118"/>
                      <a:pt x="765983" y="7608224"/>
                      <a:pt x="753009" y="7431521"/>
                    </a:cubicBezTo>
                    <a:cubicBezTo>
                      <a:pt x="740035" y="7254818"/>
                      <a:pt x="759738" y="7109932"/>
                      <a:pt x="753009" y="6873774"/>
                    </a:cubicBezTo>
                    <a:cubicBezTo>
                      <a:pt x="746280" y="6637616"/>
                      <a:pt x="731200" y="6628760"/>
                      <a:pt x="753009" y="6414453"/>
                    </a:cubicBezTo>
                    <a:cubicBezTo>
                      <a:pt x="774818" y="6200146"/>
                      <a:pt x="777836" y="5909408"/>
                      <a:pt x="753009" y="5758279"/>
                    </a:cubicBezTo>
                    <a:cubicBezTo>
                      <a:pt x="728182" y="5607150"/>
                      <a:pt x="747969" y="5485214"/>
                      <a:pt x="753009" y="5397384"/>
                    </a:cubicBezTo>
                    <a:cubicBezTo>
                      <a:pt x="758049" y="5309554"/>
                      <a:pt x="760098" y="5182078"/>
                      <a:pt x="753009" y="5036488"/>
                    </a:cubicBezTo>
                    <a:cubicBezTo>
                      <a:pt x="745920" y="4890898"/>
                      <a:pt x="764241" y="4705674"/>
                      <a:pt x="753009" y="4380315"/>
                    </a:cubicBezTo>
                    <a:cubicBezTo>
                      <a:pt x="741777" y="4054956"/>
                      <a:pt x="761755" y="4083226"/>
                      <a:pt x="753009" y="3920993"/>
                    </a:cubicBezTo>
                    <a:cubicBezTo>
                      <a:pt x="744263" y="3758760"/>
                      <a:pt x="754684" y="3672544"/>
                      <a:pt x="753009" y="3560098"/>
                    </a:cubicBezTo>
                    <a:cubicBezTo>
                      <a:pt x="751334" y="3447653"/>
                      <a:pt x="783786" y="3172484"/>
                      <a:pt x="753009" y="2805499"/>
                    </a:cubicBezTo>
                    <a:cubicBezTo>
                      <a:pt x="722232" y="2438514"/>
                      <a:pt x="718471" y="2194293"/>
                      <a:pt x="753009" y="1952473"/>
                    </a:cubicBezTo>
                    <a:cubicBezTo>
                      <a:pt x="948076" y="1967432"/>
                      <a:pt x="1093218" y="1957863"/>
                      <a:pt x="1322559" y="1952473"/>
                    </a:cubicBezTo>
                    <a:cubicBezTo>
                      <a:pt x="1551900" y="1947084"/>
                      <a:pt x="1678789" y="1939283"/>
                      <a:pt x="1964817" y="1952473"/>
                    </a:cubicBezTo>
                    <a:cubicBezTo>
                      <a:pt x="1996773" y="2281404"/>
                      <a:pt x="1939286" y="2367559"/>
                      <a:pt x="1964174" y="2641831"/>
                    </a:cubicBezTo>
                    <a:cubicBezTo>
                      <a:pt x="1989063" y="2916103"/>
                      <a:pt x="1952169" y="2849577"/>
                      <a:pt x="1963840" y="3000296"/>
                    </a:cubicBezTo>
                    <a:cubicBezTo>
                      <a:pt x="1975511" y="3151015"/>
                      <a:pt x="1986980" y="3404925"/>
                      <a:pt x="1963094" y="3799951"/>
                    </a:cubicBezTo>
                    <a:cubicBezTo>
                      <a:pt x="1939208" y="4194977"/>
                      <a:pt x="1947769" y="4045612"/>
                      <a:pt x="1962760" y="4158417"/>
                    </a:cubicBezTo>
                    <a:cubicBezTo>
                      <a:pt x="1977751" y="4271222"/>
                      <a:pt x="1979985" y="4588099"/>
                      <a:pt x="1962220" y="4737478"/>
                    </a:cubicBezTo>
                    <a:cubicBezTo>
                      <a:pt x="1944455" y="4886857"/>
                      <a:pt x="1975513" y="5111457"/>
                      <a:pt x="1961782" y="5206241"/>
                    </a:cubicBezTo>
                    <a:cubicBezTo>
                      <a:pt x="1948051" y="5301025"/>
                      <a:pt x="1954463" y="5509527"/>
                      <a:pt x="1961345" y="5675004"/>
                    </a:cubicBezTo>
                    <a:cubicBezTo>
                      <a:pt x="1968227" y="5840481"/>
                      <a:pt x="1946737" y="5993076"/>
                      <a:pt x="1960908" y="6143767"/>
                    </a:cubicBezTo>
                    <a:cubicBezTo>
                      <a:pt x="1975079" y="6294458"/>
                      <a:pt x="1919748" y="6746488"/>
                      <a:pt x="1960059" y="7053719"/>
                    </a:cubicBezTo>
                    <a:cubicBezTo>
                      <a:pt x="2000370" y="7360950"/>
                      <a:pt x="1931325" y="7409107"/>
                      <a:pt x="1959519" y="7632779"/>
                    </a:cubicBezTo>
                    <a:cubicBezTo>
                      <a:pt x="1987713" y="7856451"/>
                      <a:pt x="1939603" y="7867321"/>
                      <a:pt x="1959082" y="8101542"/>
                    </a:cubicBezTo>
                    <a:cubicBezTo>
                      <a:pt x="1978561" y="8335763"/>
                      <a:pt x="1980531" y="8461658"/>
                      <a:pt x="1958645" y="8570306"/>
                    </a:cubicBezTo>
                    <a:cubicBezTo>
                      <a:pt x="1936759" y="8678954"/>
                      <a:pt x="1981146" y="8952444"/>
                      <a:pt x="1958002" y="9259663"/>
                    </a:cubicBezTo>
                    <a:cubicBezTo>
                      <a:pt x="1934858" y="9566882"/>
                      <a:pt x="1981130" y="9942295"/>
                      <a:pt x="1957153" y="10169615"/>
                    </a:cubicBezTo>
                    <a:cubicBezTo>
                      <a:pt x="1933176" y="10396935"/>
                      <a:pt x="1980296" y="10447386"/>
                      <a:pt x="1956716" y="10638378"/>
                    </a:cubicBezTo>
                    <a:cubicBezTo>
                      <a:pt x="1933136" y="10829370"/>
                      <a:pt x="1924447" y="11087176"/>
                      <a:pt x="1956073" y="11327736"/>
                    </a:cubicBezTo>
                    <a:cubicBezTo>
                      <a:pt x="1987699" y="11568296"/>
                      <a:pt x="1985950" y="12012225"/>
                      <a:pt x="1955224" y="12237688"/>
                    </a:cubicBezTo>
                    <a:cubicBezTo>
                      <a:pt x="1924498" y="12463151"/>
                      <a:pt x="1939908" y="12718807"/>
                      <a:pt x="1954530" y="12982194"/>
                    </a:cubicBezTo>
                    <a:cubicBezTo>
                      <a:pt x="2190900" y="12903629"/>
                      <a:pt x="2359337" y="12820350"/>
                      <a:pt x="2516989" y="12792344"/>
                    </a:cubicBezTo>
                    <a:cubicBezTo>
                      <a:pt x="2674641" y="12764338"/>
                      <a:pt x="2850620" y="12658703"/>
                      <a:pt x="3115350" y="12590376"/>
                    </a:cubicBezTo>
                    <a:cubicBezTo>
                      <a:pt x="3380080" y="12522049"/>
                      <a:pt x="3509141" y="12466175"/>
                      <a:pt x="3641907" y="12412644"/>
                    </a:cubicBezTo>
                    <a:cubicBezTo>
                      <a:pt x="3774673" y="12359113"/>
                      <a:pt x="3962907" y="12331598"/>
                      <a:pt x="4168464" y="12234912"/>
                    </a:cubicBezTo>
                    <a:cubicBezTo>
                      <a:pt x="4374021" y="12138226"/>
                      <a:pt x="4666655" y="12059926"/>
                      <a:pt x="4838628" y="12008708"/>
                    </a:cubicBezTo>
                    <a:cubicBezTo>
                      <a:pt x="5010601" y="11957490"/>
                      <a:pt x="5207658" y="11911460"/>
                      <a:pt x="5544694" y="11770386"/>
                    </a:cubicBezTo>
                    <a:cubicBezTo>
                      <a:pt x="5551779" y="11633632"/>
                      <a:pt x="5572336" y="11334294"/>
                      <a:pt x="5544694" y="11153056"/>
                    </a:cubicBezTo>
                    <a:cubicBezTo>
                      <a:pt x="5517053" y="10971818"/>
                      <a:pt x="5542685" y="10806589"/>
                      <a:pt x="5544694" y="10554819"/>
                    </a:cubicBezTo>
                    <a:cubicBezTo>
                      <a:pt x="5546703" y="10303049"/>
                      <a:pt x="5578049" y="10200273"/>
                      <a:pt x="5544694" y="9861119"/>
                    </a:cubicBezTo>
                    <a:cubicBezTo>
                      <a:pt x="5570661" y="9862804"/>
                      <a:pt x="5582714" y="9863947"/>
                      <a:pt x="5606416" y="9861119"/>
                    </a:cubicBezTo>
                    <a:cubicBezTo>
                      <a:pt x="5608220" y="10096487"/>
                      <a:pt x="5590754" y="10256279"/>
                      <a:pt x="5606416" y="10540088"/>
                    </a:cubicBezTo>
                    <a:cubicBezTo>
                      <a:pt x="5622078" y="10823897"/>
                      <a:pt x="5624547" y="10852599"/>
                      <a:pt x="5606416" y="11142193"/>
                    </a:cubicBezTo>
                    <a:cubicBezTo>
                      <a:pt x="5588285" y="11431787"/>
                      <a:pt x="5604787" y="11532822"/>
                      <a:pt x="5606416" y="11782730"/>
                    </a:cubicBezTo>
                    <a:cubicBezTo>
                      <a:pt x="5761808" y="11765559"/>
                      <a:pt x="5841848" y="11775162"/>
                      <a:pt x="5960330" y="11782730"/>
                    </a:cubicBezTo>
                    <a:cubicBezTo>
                      <a:pt x="6078812" y="11790298"/>
                      <a:pt x="6200818" y="11771178"/>
                      <a:pt x="6359424" y="11782730"/>
                    </a:cubicBezTo>
                    <a:cubicBezTo>
                      <a:pt x="6348682" y="11573815"/>
                      <a:pt x="6327841" y="11400637"/>
                      <a:pt x="6359424" y="11127380"/>
                    </a:cubicBezTo>
                    <a:cubicBezTo>
                      <a:pt x="6391008" y="10854123"/>
                      <a:pt x="6324755" y="10699656"/>
                      <a:pt x="6359424" y="10373726"/>
                    </a:cubicBezTo>
                    <a:cubicBezTo>
                      <a:pt x="6394093" y="10047796"/>
                      <a:pt x="6323375" y="9786141"/>
                      <a:pt x="6359424" y="9521771"/>
                    </a:cubicBezTo>
                    <a:cubicBezTo>
                      <a:pt x="6395473" y="9257401"/>
                      <a:pt x="6341662" y="9275963"/>
                      <a:pt x="6359424" y="9161328"/>
                    </a:cubicBezTo>
                    <a:cubicBezTo>
                      <a:pt x="6377186" y="9046693"/>
                      <a:pt x="6350133" y="8952566"/>
                      <a:pt x="6359424" y="8800885"/>
                    </a:cubicBezTo>
                    <a:cubicBezTo>
                      <a:pt x="6368715" y="8649204"/>
                      <a:pt x="6320648" y="8190970"/>
                      <a:pt x="6359424" y="7948930"/>
                    </a:cubicBezTo>
                    <a:cubicBezTo>
                      <a:pt x="6398200" y="7706890"/>
                      <a:pt x="6369015" y="7614200"/>
                      <a:pt x="6359424" y="7391882"/>
                    </a:cubicBezTo>
                    <a:cubicBezTo>
                      <a:pt x="6349833" y="7169564"/>
                      <a:pt x="6346559" y="6991286"/>
                      <a:pt x="6359424" y="6834834"/>
                    </a:cubicBezTo>
                    <a:cubicBezTo>
                      <a:pt x="6372289" y="6678382"/>
                      <a:pt x="6345592" y="6480421"/>
                      <a:pt x="6359424" y="6277786"/>
                    </a:cubicBezTo>
                    <a:cubicBezTo>
                      <a:pt x="6373256" y="6075151"/>
                      <a:pt x="6369630" y="5810642"/>
                      <a:pt x="6359424" y="5524133"/>
                    </a:cubicBezTo>
                    <a:cubicBezTo>
                      <a:pt x="6349218" y="5237624"/>
                      <a:pt x="6374958" y="5159715"/>
                      <a:pt x="6359424" y="4868783"/>
                    </a:cubicBezTo>
                    <a:cubicBezTo>
                      <a:pt x="6343891" y="4577851"/>
                      <a:pt x="6364156" y="4329335"/>
                      <a:pt x="6359424" y="4115130"/>
                    </a:cubicBezTo>
                    <a:cubicBezTo>
                      <a:pt x="6354692" y="3900925"/>
                      <a:pt x="6381335" y="3824678"/>
                      <a:pt x="6359424" y="3558082"/>
                    </a:cubicBezTo>
                    <a:cubicBezTo>
                      <a:pt x="6337513" y="3291486"/>
                      <a:pt x="6338091" y="3210529"/>
                      <a:pt x="6359424" y="3001034"/>
                    </a:cubicBezTo>
                    <a:cubicBezTo>
                      <a:pt x="6380757" y="2791539"/>
                      <a:pt x="6399184" y="2217650"/>
                      <a:pt x="6359424" y="1952473"/>
                    </a:cubicBezTo>
                    <a:cubicBezTo>
                      <a:pt x="6348790" y="1847166"/>
                      <a:pt x="6362963" y="1657867"/>
                      <a:pt x="6359424" y="1568438"/>
                    </a:cubicBezTo>
                    <a:cubicBezTo>
                      <a:pt x="6355885" y="1479010"/>
                      <a:pt x="6357640" y="1276370"/>
                      <a:pt x="6359424" y="1199464"/>
                    </a:cubicBezTo>
                    <a:lnTo>
                      <a:pt x="6359424" y="1199464"/>
                    </a:lnTo>
                    <a:cubicBezTo>
                      <a:pt x="6109748" y="1206847"/>
                      <a:pt x="6074916" y="1174312"/>
                      <a:pt x="5839478" y="1199464"/>
                    </a:cubicBezTo>
                    <a:cubicBezTo>
                      <a:pt x="5604040" y="1224616"/>
                      <a:pt x="5412375" y="1172723"/>
                      <a:pt x="5297867" y="1199464"/>
                    </a:cubicBezTo>
                    <a:cubicBezTo>
                      <a:pt x="5183359" y="1226205"/>
                      <a:pt x="4905755" y="1212400"/>
                      <a:pt x="4734593" y="1199464"/>
                    </a:cubicBezTo>
                    <a:cubicBezTo>
                      <a:pt x="4563431" y="1186528"/>
                      <a:pt x="4337199" y="1176717"/>
                      <a:pt x="4192982" y="1199464"/>
                    </a:cubicBezTo>
                    <a:cubicBezTo>
                      <a:pt x="4192990" y="1199972"/>
                      <a:pt x="4192890" y="1200537"/>
                      <a:pt x="4192982" y="1201522"/>
                    </a:cubicBezTo>
                    <a:close/>
                    <a:moveTo>
                      <a:pt x="5608473" y="1952473"/>
                    </a:moveTo>
                    <a:cubicBezTo>
                      <a:pt x="5613324" y="2178636"/>
                      <a:pt x="5613317" y="2309637"/>
                      <a:pt x="5608473" y="2592914"/>
                    </a:cubicBezTo>
                    <a:cubicBezTo>
                      <a:pt x="5603629" y="2876191"/>
                      <a:pt x="5586892" y="3024112"/>
                      <a:pt x="5608473" y="3197104"/>
                    </a:cubicBezTo>
                    <a:cubicBezTo>
                      <a:pt x="5630055" y="3370096"/>
                      <a:pt x="5597281" y="3576653"/>
                      <a:pt x="5608473" y="3765042"/>
                    </a:cubicBezTo>
                    <a:cubicBezTo>
                      <a:pt x="5582224" y="3762535"/>
                      <a:pt x="5573315" y="3766162"/>
                      <a:pt x="5546751" y="3765042"/>
                    </a:cubicBezTo>
                    <a:cubicBezTo>
                      <a:pt x="5555654" y="3596893"/>
                      <a:pt x="5572576" y="3454307"/>
                      <a:pt x="5546751" y="3215229"/>
                    </a:cubicBezTo>
                    <a:cubicBezTo>
                      <a:pt x="5520926" y="2976151"/>
                      <a:pt x="5576061" y="2834848"/>
                      <a:pt x="5546751" y="2574788"/>
                    </a:cubicBezTo>
                    <a:cubicBezTo>
                      <a:pt x="5517441" y="2314728"/>
                      <a:pt x="5555837" y="2085914"/>
                      <a:pt x="5546751" y="1952473"/>
                    </a:cubicBezTo>
                    <a:cubicBezTo>
                      <a:pt x="5576383" y="1949528"/>
                      <a:pt x="5583947" y="1950748"/>
                      <a:pt x="5608473" y="1952473"/>
                    </a:cubicBezTo>
                    <a:close/>
                    <a:moveTo>
                      <a:pt x="5544694" y="9011412"/>
                    </a:moveTo>
                    <a:cubicBezTo>
                      <a:pt x="5542892" y="8860562"/>
                      <a:pt x="5562926" y="8521292"/>
                      <a:pt x="5544694" y="8388608"/>
                    </a:cubicBezTo>
                    <a:cubicBezTo>
                      <a:pt x="5526462" y="8255924"/>
                      <a:pt x="5540400" y="8041438"/>
                      <a:pt x="5544694" y="7809400"/>
                    </a:cubicBezTo>
                    <a:cubicBezTo>
                      <a:pt x="5548988" y="7577362"/>
                      <a:pt x="5557351" y="7412386"/>
                      <a:pt x="5544694" y="7186595"/>
                    </a:cubicBezTo>
                    <a:cubicBezTo>
                      <a:pt x="5532037" y="6960805"/>
                      <a:pt x="5557155" y="6814596"/>
                      <a:pt x="5544694" y="6607387"/>
                    </a:cubicBezTo>
                    <a:cubicBezTo>
                      <a:pt x="5532233" y="6400178"/>
                      <a:pt x="5528816" y="6218329"/>
                      <a:pt x="5544694" y="6071776"/>
                    </a:cubicBezTo>
                    <a:cubicBezTo>
                      <a:pt x="5560572" y="5925223"/>
                      <a:pt x="5518447" y="5645063"/>
                      <a:pt x="5544694" y="5536164"/>
                    </a:cubicBezTo>
                    <a:cubicBezTo>
                      <a:pt x="5570941" y="5427265"/>
                      <a:pt x="5556300" y="4830258"/>
                      <a:pt x="5544694" y="4651782"/>
                    </a:cubicBezTo>
                    <a:cubicBezTo>
                      <a:pt x="5557772" y="4653631"/>
                      <a:pt x="5592025" y="4649160"/>
                      <a:pt x="5606416" y="4651782"/>
                    </a:cubicBezTo>
                    <a:cubicBezTo>
                      <a:pt x="5615948" y="4940335"/>
                      <a:pt x="5637935" y="5052977"/>
                      <a:pt x="5606416" y="5361779"/>
                    </a:cubicBezTo>
                    <a:cubicBezTo>
                      <a:pt x="5574897" y="5670581"/>
                      <a:pt x="5619544" y="5809297"/>
                      <a:pt x="5606416" y="6071776"/>
                    </a:cubicBezTo>
                    <a:cubicBezTo>
                      <a:pt x="5593288" y="6334255"/>
                      <a:pt x="5617669" y="6429697"/>
                      <a:pt x="5606416" y="6607387"/>
                    </a:cubicBezTo>
                    <a:cubicBezTo>
                      <a:pt x="5595163" y="6785077"/>
                      <a:pt x="5633183" y="6968063"/>
                      <a:pt x="5606416" y="7317384"/>
                    </a:cubicBezTo>
                    <a:cubicBezTo>
                      <a:pt x="5579649" y="7666705"/>
                      <a:pt x="5606182" y="7606203"/>
                      <a:pt x="5606416" y="7852996"/>
                    </a:cubicBezTo>
                    <a:cubicBezTo>
                      <a:pt x="5606650" y="8099789"/>
                      <a:pt x="5551057" y="8740590"/>
                      <a:pt x="5606416" y="9011412"/>
                    </a:cubicBezTo>
                    <a:cubicBezTo>
                      <a:pt x="5580087" y="9008617"/>
                      <a:pt x="5566984" y="9013544"/>
                      <a:pt x="5544694" y="9011412"/>
                    </a:cubicBezTo>
                    <a:close/>
                  </a:path>
                  <a:path w="6357366" h="12961620" stroke="0" extrusionOk="0">
                    <a:moveTo>
                      <a:pt x="4192982" y="1201522"/>
                    </a:moveTo>
                    <a:cubicBezTo>
                      <a:pt x="3996639" y="1077069"/>
                      <a:pt x="3877823" y="1021842"/>
                      <a:pt x="3658716" y="913157"/>
                    </a:cubicBezTo>
                    <a:cubicBezTo>
                      <a:pt x="3439610" y="804472"/>
                      <a:pt x="3341113" y="712911"/>
                      <a:pt x="3168973" y="648822"/>
                    </a:cubicBezTo>
                    <a:cubicBezTo>
                      <a:pt x="2996832" y="584733"/>
                      <a:pt x="2807811" y="424318"/>
                      <a:pt x="2567924" y="324411"/>
                    </a:cubicBezTo>
                    <a:cubicBezTo>
                      <a:pt x="2328037" y="224504"/>
                      <a:pt x="2156873" y="101743"/>
                      <a:pt x="1966875" y="0"/>
                    </a:cubicBezTo>
                    <a:cubicBezTo>
                      <a:pt x="1944176" y="237464"/>
                      <a:pt x="1996242" y="367196"/>
                      <a:pt x="1966875" y="587737"/>
                    </a:cubicBezTo>
                    <a:cubicBezTo>
                      <a:pt x="1937508" y="808278"/>
                      <a:pt x="1960674" y="1008825"/>
                      <a:pt x="1966875" y="1199464"/>
                    </a:cubicBezTo>
                    <a:cubicBezTo>
                      <a:pt x="1714742" y="1185575"/>
                      <a:pt x="1499149" y="1204669"/>
                      <a:pt x="1315365" y="1199464"/>
                    </a:cubicBezTo>
                    <a:cubicBezTo>
                      <a:pt x="1131581" y="1194260"/>
                      <a:pt x="783156" y="1217122"/>
                      <a:pt x="624764" y="1199464"/>
                    </a:cubicBezTo>
                    <a:cubicBezTo>
                      <a:pt x="466372" y="1181806"/>
                      <a:pt x="142083" y="1172035"/>
                      <a:pt x="12345" y="1199464"/>
                    </a:cubicBezTo>
                    <a:cubicBezTo>
                      <a:pt x="12611" y="1205433"/>
                      <a:pt x="12115" y="1205684"/>
                      <a:pt x="12345" y="1211809"/>
                    </a:cubicBezTo>
                    <a:cubicBezTo>
                      <a:pt x="8768" y="1211838"/>
                      <a:pt x="4123" y="1211835"/>
                      <a:pt x="0" y="1211809"/>
                    </a:cubicBezTo>
                    <a:cubicBezTo>
                      <a:pt x="7932" y="1387456"/>
                      <a:pt x="13383" y="1592496"/>
                      <a:pt x="0" y="1873263"/>
                    </a:cubicBezTo>
                    <a:cubicBezTo>
                      <a:pt x="-13383" y="2154030"/>
                      <a:pt x="16361" y="2181677"/>
                      <a:pt x="0" y="2323052"/>
                    </a:cubicBezTo>
                    <a:cubicBezTo>
                      <a:pt x="-16361" y="2464427"/>
                      <a:pt x="16294" y="2831415"/>
                      <a:pt x="0" y="2984506"/>
                    </a:cubicBezTo>
                    <a:cubicBezTo>
                      <a:pt x="-16294" y="3137597"/>
                      <a:pt x="-30824" y="3519294"/>
                      <a:pt x="0" y="3857626"/>
                    </a:cubicBezTo>
                    <a:cubicBezTo>
                      <a:pt x="30824" y="4195958"/>
                      <a:pt x="-18816" y="4298690"/>
                      <a:pt x="0" y="4519080"/>
                    </a:cubicBezTo>
                    <a:cubicBezTo>
                      <a:pt x="18816" y="4739470"/>
                      <a:pt x="12649" y="4757641"/>
                      <a:pt x="0" y="4863036"/>
                    </a:cubicBezTo>
                    <a:cubicBezTo>
                      <a:pt x="-12649" y="4968431"/>
                      <a:pt x="3256" y="5136355"/>
                      <a:pt x="0" y="5312825"/>
                    </a:cubicBezTo>
                    <a:cubicBezTo>
                      <a:pt x="-3256" y="5489295"/>
                      <a:pt x="4769" y="5837001"/>
                      <a:pt x="0" y="6185944"/>
                    </a:cubicBezTo>
                    <a:cubicBezTo>
                      <a:pt x="-4769" y="6534887"/>
                      <a:pt x="-11972" y="6550587"/>
                      <a:pt x="0" y="6847398"/>
                    </a:cubicBezTo>
                    <a:cubicBezTo>
                      <a:pt x="11972" y="7144209"/>
                      <a:pt x="-15750" y="7151882"/>
                      <a:pt x="0" y="7297187"/>
                    </a:cubicBezTo>
                    <a:cubicBezTo>
                      <a:pt x="15750" y="7442492"/>
                      <a:pt x="5116" y="7683356"/>
                      <a:pt x="0" y="7958641"/>
                    </a:cubicBezTo>
                    <a:cubicBezTo>
                      <a:pt x="-5116" y="8233926"/>
                      <a:pt x="-13628" y="8228746"/>
                      <a:pt x="0" y="8302597"/>
                    </a:cubicBezTo>
                    <a:cubicBezTo>
                      <a:pt x="13628" y="8376448"/>
                      <a:pt x="1642" y="8557338"/>
                      <a:pt x="0" y="8646553"/>
                    </a:cubicBezTo>
                    <a:cubicBezTo>
                      <a:pt x="-1642" y="8735768"/>
                      <a:pt x="1329" y="9134877"/>
                      <a:pt x="0" y="9308007"/>
                    </a:cubicBezTo>
                    <a:cubicBezTo>
                      <a:pt x="-1329" y="9481137"/>
                      <a:pt x="13508" y="9643594"/>
                      <a:pt x="0" y="9757796"/>
                    </a:cubicBezTo>
                    <a:cubicBezTo>
                      <a:pt x="-13508" y="9871998"/>
                      <a:pt x="-6131" y="10208717"/>
                      <a:pt x="0" y="10525083"/>
                    </a:cubicBezTo>
                    <a:cubicBezTo>
                      <a:pt x="6131" y="10841449"/>
                      <a:pt x="-19246" y="10819076"/>
                      <a:pt x="0" y="10974872"/>
                    </a:cubicBezTo>
                    <a:cubicBezTo>
                      <a:pt x="19246" y="11130668"/>
                      <a:pt x="-37596" y="11596020"/>
                      <a:pt x="0" y="11795075"/>
                    </a:cubicBezTo>
                    <a:cubicBezTo>
                      <a:pt x="80774" y="11810468"/>
                      <a:pt x="196711" y="11798513"/>
                      <a:pt x="353914" y="11795075"/>
                    </a:cubicBezTo>
                    <a:cubicBezTo>
                      <a:pt x="511117" y="11791637"/>
                      <a:pt x="642839" y="11796217"/>
                      <a:pt x="753009" y="11795075"/>
                    </a:cubicBezTo>
                    <a:cubicBezTo>
                      <a:pt x="778521" y="11624689"/>
                      <a:pt x="755076" y="11221456"/>
                      <a:pt x="753009" y="11040476"/>
                    </a:cubicBezTo>
                    <a:cubicBezTo>
                      <a:pt x="750942" y="10859496"/>
                      <a:pt x="730358" y="10381957"/>
                      <a:pt x="753009" y="10187450"/>
                    </a:cubicBezTo>
                    <a:cubicBezTo>
                      <a:pt x="775660" y="9992943"/>
                      <a:pt x="730532" y="9870306"/>
                      <a:pt x="753009" y="9728129"/>
                    </a:cubicBezTo>
                    <a:cubicBezTo>
                      <a:pt x="775486" y="9585952"/>
                      <a:pt x="781649" y="9313070"/>
                      <a:pt x="753009" y="8973529"/>
                    </a:cubicBezTo>
                    <a:cubicBezTo>
                      <a:pt x="724369" y="8633988"/>
                      <a:pt x="757252" y="8673580"/>
                      <a:pt x="753009" y="8514208"/>
                    </a:cubicBezTo>
                    <a:cubicBezTo>
                      <a:pt x="748766" y="8354836"/>
                      <a:pt x="772797" y="7994135"/>
                      <a:pt x="753009" y="7858034"/>
                    </a:cubicBezTo>
                    <a:cubicBezTo>
                      <a:pt x="733221" y="7721933"/>
                      <a:pt x="759639" y="7352878"/>
                      <a:pt x="753009" y="7103435"/>
                    </a:cubicBezTo>
                    <a:cubicBezTo>
                      <a:pt x="746379" y="6853992"/>
                      <a:pt x="737432" y="6827209"/>
                      <a:pt x="753009" y="6742539"/>
                    </a:cubicBezTo>
                    <a:cubicBezTo>
                      <a:pt x="768586" y="6657869"/>
                      <a:pt x="765740" y="6546004"/>
                      <a:pt x="753009" y="6381644"/>
                    </a:cubicBezTo>
                    <a:cubicBezTo>
                      <a:pt x="740278" y="6217285"/>
                      <a:pt x="776393" y="5901622"/>
                      <a:pt x="753009" y="5528618"/>
                    </a:cubicBezTo>
                    <a:cubicBezTo>
                      <a:pt x="729625" y="5155614"/>
                      <a:pt x="742206" y="5181103"/>
                      <a:pt x="753009" y="4872445"/>
                    </a:cubicBezTo>
                    <a:cubicBezTo>
                      <a:pt x="763812" y="4563787"/>
                      <a:pt x="751530" y="4643210"/>
                      <a:pt x="753009" y="4511550"/>
                    </a:cubicBezTo>
                    <a:cubicBezTo>
                      <a:pt x="754488" y="4379890"/>
                      <a:pt x="780102" y="4118726"/>
                      <a:pt x="753009" y="3855376"/>
                    </a:cubicBezTo>
                    <a:cubicBezTo>
                      <a:pt x="725916" y="3592026"/>
                      <a:pt x="711080" y="3283596"/>
                      <a:pt x="753009" y="3002351"/>
                    </a:cubicBezTo>
                    <a:cubicBezTo>
                      <a:pt x="794938" y="2721106"/>
                      <a:pt x="753545" y="2471692"/>
                      <a:pt x="753009" y="1952473"/>
                    </a:cubicBezTo>
                    <a:cubicBezTo>
                      <a:pt x="945157" y="1980420"/>
                      <a:pt x="1135556" y="1925262"/>
                      <a:pt x="1346795" y="1952473"/>
                    </a:cubicBezTo>
                    <a:cubicBezTo>
                      <a:pt x="1558034" y="1979684"/>
                      <a:pt x="1744615" y="1939660"/>
                      <a:pt x="1964817" y="1952473"/>
                    </a:cubicBezTo>
                    <a:cubicBezTo>
                      <a:pt x="1996359" y="2291895"/>
                      <a:pt x="1964198" y="2668815"/>
                      <a:pt x="1963968" y="2862425"/>
                    </a:cubicBezTo>
                    <a:cubicBezTo>
                      <a:pt x="1963739" y="3056035"/>
                      <a:pt x="1931334" y="3364090"/>
                      <a:pt x="1963223" y="3662080"/>
                    </a:cubicBezTo>
                    <a:cubicBezTo>
                      <a:pt x="1995112" y="3960070"/>
                      <a:pt x="1932777" y="4186444"/>
                      <a:pt x="1962477" y="4461735"/>
                    </a:cubicBezTo>
                    <a:cubicBezTo>
                      <a:pt x="1992177" y="4737026"/>
                      <a:pt x="1986657" y="4918287"/>
                      <a:pt x="1961731" y="5261389"/>
                    </a:cubicBezTo>
                    <a:cubicBezTo>
                      <a:pt x="1936806" y="5604491"/>
                      <a:pt x="1957377" y="5501997"/>
                      <a:pt x="1961294" y="5730152"/>
                    </a:cubicBezTo>
                    <a:cubicBezTo>
                      <a:pt x="1965211" y="5958307"/>
                      <a:pt x="1971051" y="6223106"/>
                      <a:pt x="1960445" y="6640104"/>
                    </a:cubicBezTo>
                    <a:cubicBezTo>
                      <a:pt x="1949839" y="7057102"/>
                      <a:pt x="1986494" y="7099145"/>
                      <a:pt x="1959802" y="7329462"/>
                    </a:cubicBezTo>
                    <a:cubicBezTo>
                      <a:pt x="1933110" y="7559779"/>
                      <a:pt x="1960530" y="7584641"/>
                      <a:pt x="1959468" y="7687928"/>
                    </a:cubicBezTo>
                    <a:cubicBezTo>
                      <a:pt x="1958406" y="7791215"/>
                      <a:pt x="1928412" y="8107904"/>
                      <a:pt x="1958825" y="8377285"/>
                    </a:cubicBezTo>
                    <a:cubicBezTo>
                      <a:pt x="1989238" y="8646666"/>
                      <a:pt x="1942170" y="8816096"/>
                      <a:pt x="1958285" y="8956346"/>
                    </a:cubicBezTo>
                    <a:cubicBezTo>
                      <a:pt x="1974400" y="9096596"/>
                      <a:pt x="1959945" y="9326222"/>
                      <a:pt x="1957745" y="9535406"/>
                    </a:cubicBezTo>
                    <a:cubicBezTo>
                      <a:pt x="1955545" y="9744590"/>
                      <a:pt x="1971281" y="9964254"/>
                      <a:pt x="1957205" y="10114467"/>
                    </a:cubicBezTo>
                    <a:cubicBezTo>
                      <a:pt x="1943129" y="10264680"/>
                      <a:pt x="1948843" y="10564394"/>
                      <a:pt x="1956665" y="10693527"/>
                    </a:cubicBezTo>
                    <a:cubicBezTo>
                      <a:pt x="1964487" y="10822660"/>
                      <a:pt x="1966575" y="11279858"/>
                      <a:pt x="1955919" y="11493182"/>
                    </a:cubicBezTo>
                    <a:cubicBezTo>
                      <a:pt x="1945263" y="11706506"/>
                      <a:pt x="1951328" y="11969945"/>
                      <a:pt x="1955276" y="12182539"/>
                    </a:cubicBezTo>
                    <a:cubicBezTo>
                      <a:pt x="1959224" y="12395133"/>
                      <a:pt x="1920361" y="12618101"/>
                      <a:pt x="1954530" y="12982194"/>
                    </a:cubicBezTo>
                    <a:cubicBezTo>
                      <a:pt x="2091706" y="12919292"/>
                      <a:pt x="2251476" y="12866977"/>
                      <a:pt x="2516989" y="12792344"/>
                    </a:cubicBezTo>
                    <a:cubicBezTo>
                      <a:pt x="2782502" y="12717711"/>
                      <a:pt x="2891272" y="12698900"/>
                      <a:pt x="3151251" y="12578258"/>
                    </a:cubicBezTo>
                    <a:cubicBezTo>
                      <a:pt x="3411230" y="12457616"/>
                      <a:pt x="3496641" y="12441199"/>
                      <a:pt x="3821415" y="12352054"/>
                    </a:cubicBezTo>
                    <a:cubicBezTo>
                      <a:pt x="4146189" y="12262909"/>
                      <a:pt x="4206545" y="12226595"/>
                      <a:pt x="4312071" y="12186440"/>
                    </a:cubicBezTo>
                    <a:cubicBezTo>
                      <a:pt x="4417597" y="12146285"/>
                      <a:pt x="4668198" y="12044803"/>
                      <a:pt x="4802727" y="12020826"/>
                    </a:cubicBezTo>
                    <a:cubicBezTo>
                      <a:pt x="4937256" y="11996849"/>
                      <a:pt x="5319488" y="11883497"/>
                      <a:pt x="5544694" y="11770386"/>
                    </a:cubicBezTo>
                    <a:cubicBezTo>
                      <a:pt x="5564051" y="11578182"/>
                      <a:pt x="5525421" y="11479965"/>
                      <a:pt x="5544694" y="11191242"/>
                    </a:cubicBezTo>
                    <a:cubicBezTo>
                      <a:pt x="5563967" y="10902519"/>
                      <a:pt x="5534834" y="10770120"/>
                      <a:pt x="5544694" y="10535727"/>
                    </a:cubicBezTo>
                    <a:cubicBezTo>
                      <a:pt x="5554554" y="10301335"/>
                      <a:pt x="5577646" y="10136396"/>
                      <a:pt x="5544694" y="9861119"/>
                    </a:cubicBezTo>
                    <a:cubicBezTo>
                      <a:pt x="5572783" y="9862276"/>
                      <a:pt x="5583363" y="9858423"/>
                      <a:pt x="5606416" y="9861119"/>
                    </a:cubicBezTo>
                    <a:cubicBezTo>
                      <a:pt x="5574086" y="10158444"/>
                      <a:pt x="5583945" y="10309229"/>
                      <a:pt x="5606416" y="10520872"/>
                    </a:cubicBezTo>
                    <a:cubicBezTo>
                      <a:pt x="5628887" y="10732515"/>
                      <a:pt x="5608177" y="10962726"/>
                      <a:pt x="5606416" y="11122977"/>
                    </a:cubicBezTo>
                    <a:cubicBezTo>
                      <a:pt x="5604655" y="11283228"/>
                      <a:pt x="5597428" y="11517483"/>
                      <a:pt x="5606416" y="11782730"/>
                    </a:cubicBezTo>
                    <a:cubicBezTo>
                      <a:pt x="5725963" y="11771411"/>
                      <a:pt x="5826569" y="11764866"/>
                      <a:pt x="5990450" y="11782730"/>
                    </a:cubicBezTo>
                    <a:cubicBezTo>
                      <a:pt x="6154331" y="11800594"/>
                      <a:pt x="6212430" y="11793290"/>
                      <a:pt x="6359424" y="11782730"/>
                    </a:cubicBezTo>
                    <a:cubicBezTo>
                      <a:pt x="6373585" y="11617678"/>
                      <a:pt x="6346077" y="11526474"/>
                      <a:pt x="6359424" y="11422287"/>
                    </a:cubicBezTo>
                    <a:cubicBezTo>
                      <a:pt x="6372771" y="11318100"/>
                      <a:pt x="6378040" y="11094712"/>
                      <a:pt x="6359424" y="10865239"/>
                    </a:cubicBezTo>
                    <a:cubicBezTo>
                      <a:pt x="6340808" y="10635766"/>
                      <a:pt x="6346873" y="10266810"/>
                      <a:pt x="6359424" y="10013284"/>
                    </a:cubicBezTo>
                    <a:cubicBezTo>
                      <a:pt x="6371975" y="9759758"/>
                      <a:pt x="6390435" y="9628861"/>
                      <a:pt x="6359424" y="9357933"/>
                    </a:cubicBezTo>
                    <a:cubicBezTo>
                      <a:pt x="6328413" y="9087005"/>
                      <a:pt x="6349240" y="8868458"/>
                      <a:pt x="6359424" y="8505978"/>
                    </a:cubicBezTo>
                    <a:cubicBezTo>
                      <a:pt x="6369608" y="8143499"/>
                      <a:pt x="6348999" y="7961645"/>
                      <a:pt x="6359424" y="7654022"/>
                    </a:cubicBezTo>
                    <a:cubicBezTo>
                      <a:pt x="6369849" y="7346399"/>
                      <a:pt x="6350315" y="7330134"/>
                      <a:pt x="6359424" y="7195277"/>
                    </a:cubicBezTo>
                    <a:cubicBezTo>
                      <a:pt x="6368533" y="7060420"/>
                      <a:pt x="6378565" y="6897823"/>
                      <a:pt x="6359424" y="6638229"/>
                    </a:cubicBezTo>
                    <a:cubicBezTo>
                      <a:pt x="6340283" y="6378635"/>
                      <a:pt x="6328848" y="6118708"/>
                      <a:pt x="6359424" y="5982878"/>
                    </a:cubicBezTo>
                    <a:cubicBezTo>
                      <a:pt x="6390000" y="5847048"/>
                      <a:pt x="6328873" y="5604711"/>
                      <a:pt x="6359424" y="5327528"/>
                    </a:cubicBezTo>
                    <a:cubicBezTo>
                      <a:pt x="6389976" y="5050345"/>
                      <a:pt x="6337681" y="4757701"/>
                      <a:pt x="6359424" y="4573875"/>
                    </a:cubicBezTo>
                    <a:cubicBezTo>
                      <a:pt x="6381167" y="4390049"/>
                      <a:pt x="6343865" y="4237714"/>
                      <a:pt x="6359424" y="4115130"/>
                    </a:cubicBezTo>
                    <a:cubicBezTo>
                      <a:pt x="6374983" y="3992547"/>
                      <a:pt x="6379901" y="3753318"/>
                      <a:pt x="6359424" y="3656384"/>
                    </a:cubicBezTo>
                    <a:cubicBezTo>
                      <a:pt x="6338947" y="3559450"/>
                      <a:pt x="6343452" y="3044285"/>
                      <a:pt x="6359424" y="2804429"/>
                    </a:cubicBezTo>
                    <a:cubicBezTo>
                      <a:pt x="6375396" y="2564574"/>
                      <a:pt x="6340722" y="2170276"/>
                      <a:pt x="6359424" y="1952473"/>
                    </a:cubicBezTo>
                    <a:cubicBezTo>
                      <a:pt x="6372761" y="1811510"/>
                      <a:pt x="6361535" y="1660763"/>
                      <a:pt x="6359424" y="1575969"/>
                    </a:cubicBezTo>
                    <a:cubicBezTo>
                      <a:pt x="6357313" y="1491175"/>
                      <a:pt x="6375728" y="1332641"/>
                      <a:pt x="6359424" y="1199464"/>
                    </a:cubicBezTo>
                    <a:lnTo>
                      <a:pt x="6359424" y="1199464"/>
                    </a:lnTo>
                    <a:cubicBezTo>
                      <a:pt x="6210911" y="1202889"/>
                      <a:pt x="5970669" y="1197449"/>
                      <a:pt x="5861142" y="1199464"/>
                    </a:cubicBezTo>
                    <a:cubicBezTo>
                      <a:pt x="5751615" y="1201479"/>
                      <a:pt x="5439702" y="1178170"/>
                      <a:pt x="5297867" y="1199464"/>
                    </a:cubicBezTo>
                    <a:cubicBezTo>
                      <a:pt x="5156032" y="1220758"/>
                      <a:pt x="4860858" y="1225173"/>
                      <a:pt x="4734593" y="1199464"/>
                    </a:cubicBezTo>
                    <a:cubicBezTo>
                      <a:pt x="4608328" y="1173755"/>
                      <a:pt x="4417354" y="1216890"/>
                      <a:pt x="4192982" y="1199464"/>
                    </a:cubicBezTo>
                    <a:cubicBezTo>
                      <a:pt x="4192894" y="1200478"/>
                      <a:pt x="4193001" y="1201062"/>
                      <a:pt x="4192982" y="1201522"/>
                    </a:cubicBezTo>
                    <a:close/>
                    <a:moveTo>
                      <a:pt x="5608473" y="1952473"/>
                    </a:moveTo>
                    <a:cubicBezTo>
                      <a:pt x="5580733" y="2245143"/>
                      <a:pt x="5610361" y="2304107"/>
                      <a:pt x="5608473" y="2538537"/>
                    </a:cubicBezTo>
                    <a:cubicBezTo>
                      <a:pt x="5606585" y="2772967"/>
                      <a:pt x="5595942" y="2922391"/>
                      <a:pt x="5608473" y="3088350"/>
                    </a:cubicBezTo>
                    <a:cubicBezTo>
                      <a:pt x="5621004" y="3254309"/>
                      <a:pt x="5582866" y="3592302"/>
                      <a:pt x="5608473" y="3765042"/>
                    </a:cubicBezTo>
                    <a:cubicBezTo>
                      <a:pt x="5595093" y="3766579"/>
                      <a:pt x="5565534" y="3764980"/>
                      <a:pt x="5546751" y="3765042"/>
                    </a:cubicBezTo>
                    <a:cubicBezTo>
                      <a:pt x="5542368" y="3595281"/>
                      <a:pt x="5568467" y="3338132"/>
                      <a:pt x="5546751" y="3197104"/>
                    </a:cubicBezTo>
                    <a:cubicBezTo>
                      <a:pt x="5525035" y="3056076"/>
                      <a:pt x="5539646" y="2792848"/>
                      <a:pt x="5546751" y="2629165"/>
                    </a:cubicBezTo>
                    <a:cubicBezTo>
                      <a:pt x="5553856" y="2465482"/>
                      <a:pt x="5544276" y="2144248"/>
                      <a:pt x="5546751" y="1952473"/>
                    </a:cubicBezTo>
                    <a:cubicBezTo>
                      <a:pt x="5562060" y="1950718"/>
                      <a:pt x="5578309" y="1954736"/>
                      <a:pt x="5608473" y="1952473"/>
                    </a:cubicBezTo>
                    <a:close/>
                    <a:moveTo>
                      <a:pt x="5544694" y="9011412"/>
                    </a:moveTo>
                    <a:cubicBezTo>
                      <a:pt x="5574141" y="8766761"/>
                      <a:pt x="5562757" y="8620111"/>
                      <a:pt x="5544694" y="8345011"/>
                    </a:cubicBezTo>
                    <a:cubicBezTo>
                      <a:pt x="5526631" y="8069911"/>
                      <a:pt x="5531774" y="7995628"/>
                      <a:pt x="5544694" y="7722207"/>
                    </a:cubicBezTo>
                    <a:cubicBezTo>
                      <a:pt x="5557614" y="7448786"/>
                      <a:pt x="5562480" y="7337722"/>
                      <a:pt x="5544694" y="7186595"/>
                    </a:cubicBezTo>
                    <a:cubicBezTo>
                      <a:pt x="5526908" y="7035468"/>
                      <a:pt x="5540601" y="6851355"/>
                      <a:pt x="5544694" y="6607387"/>
                    </a:cubicBezTo>
                    <a:cubicBezTo>
                      <a:pt x="5548787" y="6363419"/>
                      <a:pt x="5518809" y="6180232"/>
                      <a:pt x="5544694" y="5897391"/>
                    </a:cubicBezTo>
                    <a:cubicBezTo>
                      <a:pt x="5570579" y="5614550"/>
                      <a:pt x="5558393" y="5470953"/>
                      <a:pt x="5544694" y="5230990"/>
                    </a:cubicBezTo>
                    <a:cubicBezTo>
                      <a:pt x="5530995" y="4991027"/>
                      <a:pt x="5559360" y="4801535"/>
                      <a:pt x="5544694" y="4651782"/>
                    </a:cubicBezTo>
                    <a:cubicBezTo>
                      <a:pt x="5563147" y="4649410"/>
                      <a:pt x="5580803" y="4651307"/>
                      <a:pt x="5606416" y="4651782"/>
                    </a:cubicBezTo>
                    <a:cubicBezTo>
                      <a:pt x="5582503" y="4768735"/>
                      <a:pt x="5597231" y="4922883"/>
                      <a:pt x="5606416" y="5187394"/>
                    </a:cubicBezTo>
                    <a:cubicBezTo>
                      <a:pt x="5615601" y="5451905"/>
                      <a:pt x="5602682" y="5626423"/>
                      <a:pt x="5606416" y="5810198"/>
                    </a:cubicBezTo>
                    <a:cubicBezTo>
                      <a:pt x="5610150" y="5993973"/>
                      <a:pt x="5602788" y="6224310"/>
                      <a:pt x="5606416" y="6389406"/>
                    </a:cubicBezTo>
                    <a:cubicBezTo>
                      <a:pt x="5610044" y="6554502"/>
                      <a:pt x="5635664" y="6750466"/>
                      <a:pt x="5606416" y="7012210"/>
                    </a:cubicBezTo>
                    <a:cubicBezTo>
                      <a:pt x="5577168" y="7273954"/>
                      <a:pt x="5582856" y="7410809"/>
                      <a:pt x="5606416" y="7635015"/>
                    </a:cubicBezTo>
                    <a:cubicBezTo>
                      <a:pt x="5629976" y="7859222"/>
                      <a:pt x="5587311" y="8028473"/>
                      <a:pt x="5606416" y="8127030"/>
                    </a:cubicBezTo>
                    <a:cubicBezTo>
                      <a:pt x="5625521" y="8225587"/>
                      <a:pt x="5580423" y="8664433"/>
                      <a:pt x="5606416" y="9011412"/>
                    </a:cubicBezTo>
                    <a:cubicBezTo>
                      <a:pt x="5589894" y="9012560"/>
                      <a:pt x="5563318" y="9012016"/>
                      <a:pt x="5544694" y="901141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0800" cap="flat">
                <a:gradFill flip="none" rotWithShape="1">
                  <a:gsLst>
                    <a:gs pos="0">
                      <a:schemeClr val="accent2"/>
                    </a:gs>
                    <a:gs pos="52000">
                      <a:schemeClr val="accent6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192982 w 6357366"/>
                          <a:gd name="connsiteY0" fmla="*/ 1201522 h 12961620"/>
                          <a:gd name="connsiteX1" fmla="*/ 1966875 w 6357366"/>
                          <a:gd name="connsiteY1" fmla="*/ 0 h 12961620"/>
                          <a:gd name="connsiteX2" fmla="*/ 1966875 w 6357366"/>
                          <a:gd name="connsiteY2" fmla="*/ 1199464 h 12961620"/>
                          <a:gd name="connsiteX3" fmla="*/ 12345 w 6357366"/>
                          <a:gd name="connsiteY3" fmla="*/ 1199464 h 12961620"/>
                          <a:gd name="connsiteX4" fmla="*/ 12345 w 6357366"/>
                          <a:gd name="connsiteY4" fmla="*/ 1211809 h 12961620"/>
                          <a:gd name="connsiteX5" fmla="*/ 0 w 6357366"/>
                          <a:gd name="connsiteY5" fmla="*/ 1211809 h 12961620"/>
                          <a:gd name="connsiteX6" fmla="*/ 0 w 6357366"/>
                          <a:gd name="connsiteY6" fmla="*/ 11795075 h 12961620"/>
                          <a:gd name="connsiteX7" fmla="*/ 753009 w 6357366"/>
                          <a:gd name="connsiteY7" fmla="*/ 11795075 h 12961620"/>
                          <a:gd name="connsiteX8" fmla="*/ 753009 w 6357366"/>
                          <a:gd name="connsiteY8" fmla="*/ 1952473 h 12961620"/>
                          <a:gd name="connsiteX9" fmla="*/ 1964817 w 6357366"/>
                          <a:gd name="connsiteY9" fmla="*/ 1952473 h 12961620"/>
                          <a:gd name="connsiteX10" fmla="*/ 1954530 w 6357366"/>
                          <a:gd name="connsiteY10" fmla="*/ 12982194 h 12961620"/>
                          <a:gd name="connsiteX11" fmla="*/ 5544694 w 6357366"/>
                          <a:gd name="connsiteY11" fmla="*/ 11770386 h 12961620"/>
                          <a:gd name="connsiteX12" fmla="*/ 5544694 w 6357366"/>
                          <a:gd name="connsiteY12" fmla="*/ 9861119 h 12961620"/>
                          <a:gd name="connsiteX13" fmla="*/ 5606416 w 6357366"/>
                          <a:gd name="connsiteY13" fmla="*/ 9861119 h 12961620"/>
                          <a:gd name="connsiteX14" fmla="*/ 5606416 w 6357366"/>
                          <a:gd name="connsiteY14" fmla="*/ 11782730 h 12961620"/>
                          <a:gd name="connsiteX15" fmla="*/ 6359424 w 6357366"/>
                          <a:gd name="connsiteY15" fmla="*/ 11782730 h 12961620"/>
                          <a:gd name="connsiteX16" fmla="*/ 6359424 w 6357366"/>
                          <a:gd name="connsiteY16" fmla="*/ 1952473 h 12961620"/>
                          <a:gd name="connsiteX17" fmla="*/ 6359424 w 6357366"/>
                          <a:gd name="connsiteY17" fmla="*/ 1199464 h 12961620"/>
                          <a:gd name="connsiteX18" fmla="*/ 6359424 w 6357366"/>
                          <a:gd name="connsiteY18" fmla="*/ 1199464 h 12961620"/>
                          <a:gd name="connsiteX19" fmla="*/ 4192982 w 6357366"/>
                          <a:gd name="connsiteY19" fmla="*/ 1199464 h 12961620"/>
                          <a:gd name="connsiteX20" fmla="*/ 5608473 w 6357366"/>
                          <a:gd name="connsiteY20" fmla="*/ 1952473 h 12961620"/>
                          <a:gd name="connsiteX21" fmla="*/ 5608473 w 6357366"/>
                          <a:gd name="connsiteY21" fmla="*/ 3765042 h 12961620"/>
                          <a:gd name="connsiteX22" fmla="*/ 5546751 w 6357366"/>
                          <a:gd name="connsiteY22" fmla="*/ 3765042 h 12961620"/>
                          <a:gd name="connsiteX23" fmla="*/ 5546751 w 6357366"/>
                          <a:gd name="connsiteY23" fmla="*/ 1952473 h 12961620"/>
                          <a:gd name="connsiteX24" fmla="*/ 5608473 w 6357366"/>
                          <a:gd name="connsiteY24" fmla="*/ 1952473 h 12961620"/>
                          <a:gd name="connsiteX25" fmla="*/ 5544694 w 6357366"/>
                          <a:gd name="connsiteY25" fmla="*/ 9011412 h 12961620"/>
                          <a:gd name="connsiteX26" fmla="*/ 5544694 w 6357366"/>
                          <a:gd name="connsiteY26" fmla="*/ 4651782 h 12961620"/>
                          <a:gd name="connsiteX27" fmla="*/ 5606416 w 6357366"/>
                          <a:gd name="connsiteY27" fmla="*/ 4651782 h 12961620"/>
                          <a:gd name="connsiteX28" fmla="*/ 5606416 w 6357366"/>
                          <a:gd name="connsiteY28" fmla="*/ 9011412 h 12961620"/>
                          <a:gd name="connsiteX29" fmla="*/ 5544694 w 6357366"/>
                          <a:gd name="connsiteY29" fmla="*/ 9011412 h 129616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</a:cxnLst>
                        <a:rect l="l" t="t" r="r" b="b"/>
                        <a:pathLst>
                          <a:path w="6357366" h="12961620">
                            <a:moveTo>
                              <a:pt x="4192982" y="1201522"/>
                            </a:moveTo>
                            <a:lnTo>
                              <a:pt x="1966875" y="0"/>
                            </a:lnTo>
                            <a:lnTo>
                              <a:pt x="1966875" y="1199464"/>
                            </a:lnTo>
                            <a:lnTo>
                              <a:pt x="12345" y="1199464"/>
                            </a:lnTo>
                            <a:lnTo>
                              <a:pt x="12345" y="1211809"/>
                            </a:lnTo>
                            <a:lnTo>
                              <a:pt x="0" y="1211809"/>
                            </a:lnTo>
                            <a:lnTo>
                              <a:pt x="0" y="11795075"/>
                            </a:lnTo>
                            <a:lnTo>
                              <a:pt x="753009" y="11795075"/>
                            </a:lnTo>
                            <a:lnTo>
                              <a:pt x="753009" y="1952473"/>
                            </a:lnTo>
                            <a:lnTo>
                              <a:pt x="1964817" y="1952473"/>
                            </a:lnTo>
                            <a:lnTo>
                              <a:pt x="1954530" y="12982194"/>
                            </a:lnTo>
                            <a:lnTo>
                              <a:pt x="5544694" y="11770386"/>
                            </a:lnTo>
                            <a:lnTo>
                              <a:pt x="5544694" y="9861119"/>
                            </a:lnTo>
                            <a:lnTo>
                              <a:pt x="5606416" y="9861119"/>
                            </a:lnTo>
                            <a:lnTo>
                              <a:pt x="5606416" y="11782730"/>
                            </a:lnTo>
                            <a:lnTo>
                              <a:pt x="6359424" y="11782730"/>
                            </a:lnTo>
                            <a:lnTo>
                              <a:pt x="6359424" y="1952473"/>
                            </a:lnTo>
                            <a:lnTo>
                              <a:pt x="6359424" y="1199464"/>
                            </a:lnTo>
                            <a:lnTo>
                              <a:pt x="6359424" y="1199464"/>
                            </a:lnTo>
                            <a:lnTo>
                              <a:pt x="4192982" y="1199464"/>
                            </a:lnTo>
                            <a:close/>
                            <a:moveTo>
                              <a:pt x="5608473" y="1952473"/>
                            </a:moveTo>
                            <a:lnTo>
                              <a:pt x="5608473" y="3765042"/>
                            </a:lnTo>
                            <a:lnTo>
                              <a:pt x="5546751" y="3765042"/>
                            </a:lnTo>
                            <a:lnTo>
                              <a:pt x="5546751" y="1952473"/>
                            </a:lnTo>
                            <a:lnTo>
                              <a:pt x="5608473" y="1952473"/>
                            </a:lnTo>
                            <a:close/>
                            <a:moveTo>
                              <a:pt x="5544694" y="9011412"/>
                            </a:moveTo>
                            <a:lnTo>
                              <a:pt x="5544694" y="4651782"/>
                            </a:lnTo>
                            <a:lnTo>
                              <a:pt x="5606416" y="4651782"/>
                            </a:lnTo>
                            <a:lnTo>
                              <a:pt x="5606416" y="9011412"/>
                            </a:lnTo>
                            <a:lnTo>
                              <a:pt x="5544694" y="9011412"/>
                            </a:ln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604459B1-62E7-D84A-8FFB-E900B17181AB}"/>
                  </a:ext>
                </a:extLst>
              </p:cNvPr>
              <p:cNvSpPr/>
              <p:nvPr/>
            </p:nvSpPr>
            <p:spPr>
              <a:xfrm>
                <a:off x="7366508" y="18645530"/>
                <a:ext cx="4937760" cy="20574"/>
              </a:xfrm>
              <a:custGeom>
                <a:avLst/>
                <a:gdLst>
                  <a:gd name="connsiteX0" fmla="*/ 4952162 w 4937760"/>
                  <a:gd name="connsiteY0" fmla="*/ -2147483648 h 20574"/>
                  <a:gd name="connsiteX1" fmla="*/ 4234099 w 4937760"/>
                  <a:gd name="connsiteY1" fmla="*/ -2147483648 h 20574"/>
                  <a:gd name="connsiteX2" fmla="*/ 3714122 w 4937760"/>
                  <a:gd name="connsiteY2" fmla="*/ -2147483648 h 20574"/>
                  <a:gd name="connsiteX3" fmla="*/ 3095101 w 4937760"/>
                  <a:gd name="connsiteY3" fmla="*/ -2147483648 h 20574"/>
                  <a:gd name="connsiteX4" fmla="*/ 2426559 w 4937760"/>
                  <a:gd name="connsiteY4" fmla="*/ -2147483648 h 20574"/>
                  <a:gd name="connsiteX5" fmla="*/ 1956104 w 4937760"/>
                  <a:gd name="connsiteY5" fmla="*/ -2147483648 h 20574"/>
                  <a:gd name="connsiteX6" fmla="*/ 1337084 w 4937760"/>
                  <a:gd name="connsiteY6" fmla="*/ -2147483648 h 20574"/>
                  <a:gd name="connsiteX7" fmla="*/ 718063 w 4937760"/>
                  <a:gd name="connsiteY7" fmla="*/ -2147483648 h 20574"/>
                  <a:gd name="connsiteX8" fmla="*/ 0 w 4937760"/>
                  <a:gd name="connsiteY8" fmla="*/ -2147483648 h 2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7760" h="20574" fill="none" extrusionOk="0">
                    <a:moveTo>
                      <a:pt x="4952162" y="-2147483648"/>
                    </a:moveTo>
                    <a:cubicBezTo>
                      <a:pt x="4616914" y="-2147483648"/>
                      <a:pt x="4487944" y="-2147483648"/>
                      <a:pt x="4234099" y="-2147483648"/>
                    </a:cubicBezTo>
                    <a:cubicBezTo>
                      <a:pt x="3980254" y="-2147465572"/>
                      <a:pt x="3879275" y="-2147483648"/>
                      <a:pt x="3714122" y="-2147483648"/>
                    </a:cubicBezTo>
                    <a:cubicBezTo>
                      <a:pt x="3548969" y="-2147464240"/>
                      <a:pt x="3346892" y="-2147482673"/>
                      <a:pt x="3095101" y="-2147483648"/>
                    </a:cubicBezTo>
                    <a:cubicBezTo>
                      <a:pt x="2843310" y="-2147483648"/>
                      <a:pt x="2606066" y="-2147473296"/>
                      <a:pt x="2426559" y="-2147483648"/>
                    </a:cubicBezTo>
                    <a:cubicBezTo>
                      <a:pt x="2247052" y="-2147483648"/>
                      <a:pt x="2162226" y="-2147483648"/>
                      <a:pt x="1956104" y="-2147483648"/>
                    </a:cubicBezTo>
                    <a:cubicBezTo>
                      <a:pt x="1749982" y="-2147468494"/>
                      <a:pt x="1622457" y="-2147471524"/>
                      <a:pt x="1337084" y="-2147483648"/>
                    </a:cubicBezTo>
                    <a:cubicBezTo>
                      <a:pt x="1051711" y="-2147483648"/>
                      <a:pt x="1021643" y="-2147465069"/>
                      <a:pt x="718063" y="-2147483648"/>
                    </a:cubicBezTo>
                    <a:cubicBezTo>
                      <a:pt x="414483" y="-2147483648"/>
                      <a:pt x="354795" y="-2147464083"/>
                      <a:pt x="0" y="-2147483648"/>
                    </a:cubicBezTo>
                  </a:path>
                  <a:path w="4937760" h="20574" stroke="0" extrusionOk="0">
                    <a:moveTo>
                      <a:pt x="4952162" y="-2147483648"/>
                    </a:moveTo>
                    <a:cubicBezTo>
                      <a:pt x="4812279" y="-2147483648"/>
                      <a:pt x="4619231" y="-2147478763"/>
                      <a:pt x="4382663" y="-2147483648"/>
                    </a:cubicBezTo>
                    <a:cubicBezTo>
                      <a:pt x="4146095" y="-2147483648"/>
                      <a:pt x="4141255" y="-2147477594"/>
                      <a:pt x="3912208" y="-2147483648"/>
                    </a:cubicBezTo>
                    <a:cubicBezTo>
                      <a:pt x="3683161" y="-2147483648"/>
                      <a:pt x="3398297" y="-2147473380"/>
                      <a:pt x="3194144" y="-2147483648"/>
                    </a:cubicBezTo>
                    <a:cubicBezTo>
                      <a:pt x="2989991" y="-2147483648"/>
                      <a:pt x="2882305" y="-2147483648"/>
                      <a:pt x="2624646" y="-2147483648"/>
                    </a:cubicBezTo>
                    <a:cubicBezTo>
                      <a:pt x="2366987" y="-2147471923"/>
                      <a:pt x="2307861" y="-2147483648"/>
                      <a:pt x="2055147" y="-2147483648"/>
                    </a:cubicBezTo>
                    <a:cubicBezTo>
                      <a:pt x="1802433" y="-2147458726"/>
                      <a:pt x="1644471" y="-2147460085"/>
                      <a:pt x="1337084" y="-2147483648"/>
                    </a:cubicBezTo>
                    <a:cubicBezTo>
                      <a:pt x="1029697" y="-2147483648"/>
                      <a:pt x="946631" y="-2147481091"/>
                      <a:pt x="817107" y="-2147483648"/>
                    </a:cubicBezTo>
                    <a:cubicBezTo>
                      <a:pt x="687583" y="-2147483648"/>
                      <a:pt x="261887" y="-2147460944"/>
                      <a:pt x="0" y="-2147483648"/>
                    </a:cubicBezTo>
                  </a:path>
                </a:pathLst>
              </a:custGeom>
              <a:ln w="50800" cap="rnd">
                <a:gradFill flip="none" rotWithShape="1">
                  <a:gsLst>
                    <a:gs pos="0">
                      <a:schemeClr val="accent2"/>
                    </a:gs>
                    <a:gs pos="52000">
                      <a:schemeClr val="accent6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952162 w 4937760"/>
                          <a:gd name="connsiteY0" fmla="*/ -1 h 0"/>
                          <a:gd name="connsiteX1" fmla="*/ 0 w 4937760"/>
                          <a:gd name="connsiteY1" fmla="*/ -1 h 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937760">
                            <a:moveTo>
                              <a:pt x="4952162" y="-1"/>
                            </a:moveTo>
                            <a:lnTo>
                              <a:pt x="0" y="-1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B454601D-3E17-5B44-BDB2-F769BD4C767E}"/>
                  </a:ext>
                </a:extLst>
              </p:cNvPr>
              <p:cNvSpPr/>
              <p:nvPr/>
            </p:nvSpPr>
            <p:spPr>
              <a:xfrm>
                <a:off x="17252315" y="18620842"/>
                <a:ext cx="4937760" cy="20574"/>
              </a:xfrm>
              <a:custGeom>
                <a:avLst/>
                <a:gdLst>
                  <a:gd name="connsiteX0" fmla="*/ 4952162 w 4937760"/>
                  <a:gd name="connsiteY0" fmla="*/ -2147483648 h 20574"/>
                  <a:gd name="connsiteX1" fmla="*/ 4234099 w 4937760"/>
                  <a:gd name="connsiteY1" fmla="*/ -2147483648 h 20574"/>
                  <a:gd name="connsiteX2" fmla="*/ 3714122 w 4937760"/>
                  <a:gd name="connsiteY2" fmla="*/ -2147483648 h 20574"/>
                  <a:gd name="connsiteX3" fmla="*/ 3095101 w 4937760"/>
                  <a:gd name="connsiteY3" fmla="*/ -2147483648 h 20574"/>
                  <a:gd name="connsiteX4" fmla="*/ 2426559 w 4937760"/>
                  <a:gd name="connsiteY4" fmla="*/ -2147483648 h 20574"/>
                  <a:gd name="connsiteX5" fmla="*/ 1956104 w 4937760"/>
                  <a:gd name="connsiteY5" fmla="*/ -2147483648 h 20574"/>
                  <a:gd name="connsiteX6" fmla="*/ 1337084 w 4937760"/>
                  <a:gd name="connsiteY6" fmla="*/ -2147483648 h 20574"/>
                  <a:gd name="connsiteX7" fmla="*/ 718063 w 4937760"/>
                  <a:gd name="connsiteY7" fmla="*/ -2147483648 h 20574"/>
                  <a:gd name="connsiteX8" fmla="*/ 0 w 4937760"/>
                  <a:gd name="connsiteY8" fmla="*/ -2147483648 h 20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7760" h="20574" fill="none" extrusionOk="0">
                    <a:moveTo>
                      <a:pt x="4952162" y="-2147483648"/>
                    </a:moveTo>
                    <a:cubicBezTo>
                      <a:pt x="4616914" y="-2147483648"/>
                      <a:pt x="4487944" y="-2147483648"/>
                      <a:pt x="4234099" y="-2147483648"/>
                    </a:cubicBezTo>
                    <a:cubicBezTo>
                      <a:pt x="3980254" y="-2147465572"/>
                      <a:pt x="3879275" y="-2147483648"/>
                      <a:pt x="3714122" y="-2147483648"/>
                    </a:cubicBezTo>
                    <a:cubicBezTo>
                      <a:pt x="3548969" y="-2147464240"/>
                      <a:pt x="3346892" y="-2147482673"/>
                      <a:pt x="3095101" y="-2147483648"/>
                    </a:cubicBezTo>
                    <a:cubicBezTo>
                      <a:pt x="2843310" y="-2147483648"/>
                      <a:pt x="2606066" y="-2147473296"/>
                      <a:pt x="2426559" y="-2147483648"/>
                    </a:cubicBezTo>
                    <a:cubicBezTo>
                      <a:pt x="2247052" y="-2147483648"/>
                      <a:pt x="2162226" y="-2147483648"/>
                      <a:pt x="1956104" y="-2147483648"/>
                    </a:cubicBezTo>
                    <a:cubicBezTo>
                      <a:pt x="1749982" y="-2147468494"/>
                      <a:pt x="1622457" y="-2147471524"/>
                      <a:pt x="1337084" y="-2147483648"/>
                    </a:cubicBezTo>
                    <a:cubicBezTo>
                      <a:pt x="1051711" y="-2147483648"/>
                      <a:pt x="1021643" y="-2147465069"/>
                      <a:pt x="718063" y="-2147483648"/>
                    </a:cubicBezTo>
                    <a:cubicBezTo>
                      <a:pt x="414483" y="-2147483648"/>
                      <a:pt x="354795" y="-2147464083"/>
                      <a:pt x="0" y="-2147483648"/>
                    </a:cubicBezTo>
                  </a:path>
                  <a:path w="4937760" h="20574" stroke="0" extrusionOk="0">
                    <a:moveTo>
                      <a:pt x="4952162" y="-2147483648"/>
                    </a:moveTo>
                    <a:cubicBezTo>
                      <a:pt x="4812279" y="-2147483648"/>
                      <a:pt x="4619231" y="-2147478763"/>
                      <a:pt x="4382663" y="-2147483648"/>
                    </a:cubicBezTo>
                    <a:cubicBezTo>
                      <a:pt x="4146095" y="-2147483648"/>
                      <a:pt x="4141255" y="-2147477594"/>
                      <a:pt x="3912208" y="-2147483648"/>
                    </a:cubicBezTo>
                    <a:cubicBezTo>
                      <a:pt x="3683161" y="-2147483648"/>
                      <a:pt x="3398297" y="-2147473380"/>
                      <a:pt x="3194144" y="-2147483648"/>
                    </a:cubicBezTo>
                    <a:cubicBezTo>
                      <a:pt x="2989991" y="-2147483648"/>
                      <a:pt x="2882305" y="-2147483648"/>
                      <a:pt x="2624646" y="-2147483648"/>
                    </a:cubicBezTo>
                    <a:cubicBezTo>
                      <a:pt x="2366987" y="-2147471923"/>
                      <a:pt x="2307861" y="-2147483648"/>
                      <a:pt x="2055147" y="-2147483648"/>
                    </a:cubicBezTo>
                    <a:cubicBezTo>
                      <a:pt x="1802433" y="-2147458726"/>
                      <a:pt x="1644471" y="-2147460085"/>
                      <a:pt x="1337084" y="-2147483648"/>
                    </a:cubicBezTo>
                    <a:cubicBezTo>
                      <a:pt x="1029697" y="-2147483648"/>
                      <a:pt x="946631" y="-2147481091"/>
                      <a:pt x="817107" y="-2147483648"/>
                    </a:cubicBezTo>
                    <a:cubicBezTo>
                      <a:pt x="687583" y="-2147483648"/>
                      <a:pt x="261887" y="-2147460944"/>
                      <a:pt x="0" y="-2147483648"/>
                    </a:cubicBezTo>
                  </a:path>
                </a:pathLst>
              </a:custGeom>
              <a:ln w="50800" cap="rnd">
                <a:gradFill flip="none" rotWithShape="1">
                  <a:gsLst>
                    <a:gs pos="0">
                      <a:schemeClr val="accent2"/>
                    </a:gs>
                    <a:gs pos="52000">
                      <a:schemeClr val="accent6"/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prstDash val="solid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952162 w 4937760"/>
                          <a:gd name="connsiteY0" fmla="*/ 1 h 0"/>
                          <a:gd name="connsiteX1" fmla="*/ 0 w 4937760"/>
                          <a:gd name="connsiteY1" fmla="*/ 1 h 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937760">
                            <a:moveTo>
                              <a:pt x="4952162" y="1"/>
                            </a:moveTo>
                            <a:lnTo>
                              <a:pt x="0" y="1"/>
                            </a:lnTo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A5F97E-3846-FB45-B6AC-B89D16223891}"/>
                </a:ext>
              </a:extLst>
            </p:cNvPr>
            <p:cNvSpPr/>
            <p:nvPr/>
          </p:nvSpPr>
          <p:spPr>
            <a:xfrm>
              <a:off x="7424369" y="7012906"/>
              <a:ext cx="390906" cy="390906"/>
            </a:xfrm>
            <a:custGeom>
              <a:avLst/>
              <a:gdLst>
                <a:gd name="connsiteX0" fmla="*/ 407366 w 390906"/>
                <a:gd name="connsiteY0" fmla="*/ 203716 h 390906"/>
                <a:gd name="connsiteX1" fmla="*/ 203683 w 390906"/>
                <a:gd name="connsiteY1" fmla="*/ 407399 h 390906"/>
                <a:gd name="connsiteX2" fmla="*/ 0 w 390906"/>
                <a:gd name="connsiteY2" fmla="*/ 203716 h 390906"/>
                <a:gd name="connsiteX3" fmla="*/ 203683 w 390906"/>
                <a:gd name="connsiteY3" fmla="*/ 34 h 390906"/>
                <a:gd name="connsiteX4" fmla="*/ 407366 w 390906"/>
                <a:gd name="connsiteY4" fmla="*/ 203716 h 39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906" h="390906" fill="none" extrusionOk="0">
                  <a:moveTo>
                    <a:pt x="407366" y="203716"/>
                  </a:moveTo>
                  <a:cubicBezTo>
                    <a:pt x="393007" y="309262"/>
                    <a:pt x="315379" y="385956"/>
                    <a:pt x="203683" y="407399"/>
                  </a:cubicBezTo>
                  <a:cubicBezTo>
                    <a:pt x="88392" y="384603"/>
                    <a:pt x="-2644" y="336761"/>
                    <a:pt x="0" y="203716"/>
                  </a:cubicBezTo>
                  <a:cubicBezTo>
                    <a:pt x="21948" y="85659"/>
                    <a:pt x="103068" y="7243"/>
                    <a:pt x="203683" y="34"/>
                  </a:cubicBezTo>
                  <a:cubicBezTo>
                    <a:pt x="311006" y="-7441"/>
                    <a:pt x="396310" y="91694"/>
                    <a:pt x="407366" y="203716"/>
                  </a:cubicBezTo>
                  <a:close/>
                </a:path>
                <a:path w="390906" h="390906" stroke="0" extrusionOk="0">
                  <a:moveTo>
                    <a:pt x="407366" y="203716"/>
                  </a:moveTo>
                  <a:cubicBezTo>
                    <a:pt x="396337" y="318262"/>
                    <a:pt x="312907" y="409233"/>
                    <a:pt x="203683" y="407399"/>
                  </a:cubicBezTo>
                  <a:cubicBezTo>
                    <a:pt x="105986" y="422560"/>
                    <a:pt x="24723" y="303162"/>
                    <a:pt x="0" y="203716"/>
                  </a:cubicBezTo>
                  <a:cubicBezTo>
                    <a:pt x="-9145" y="90143"/>
                    <a:pt x="97342" y="-2250"/>
                    <a:pt x="203683" y="34"/>
                  </a:cubicBezTo>
                  <a:cubicBezTo>
                    <a:pt x="310726" y="-15351"/>
                    <a:pt x="413026" y="95827"/>
                    <a:pt x="407366" y="203716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50800" cap="flat">
              <a:gradFill flip="none" rotWithShape="1">
                <a:gsLst>
                  <a:gs pos="0">
                    <a:schemeClr val="accent2"/>
                  </a:gs>
                  <a:gs pos="52000">
                    <a:schemeClr val="accent6"/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3705000160">
                    <a:custGeom>
                      <a:avLst/>
                      <a:gdLst>
                        <a:gd name="connsiteX0" fmla="*/ 407366 w 390906"/>
                        <a:gd name="connsiteY0" fmla="*/ 203716 h 390906"/>
                        <a:gd name="connsiteX1" fmla="*/ 203683 w 390906"/>
                        <a:gd name="connsiteY1" fmla="*/ 407399 h 390906"/>
                        <a:gd name="connsiteX2" fmla="*/ 0 w 390906"/>
                        <a:gd name="connsiteY2" fmla="*/ 203716 h 390906"/>
                        <a:gd name="connsiteX3" fmla="*/ 203683 w 390906"/>
                        <a:gd name="connsiteY3" fmla="*/ 34 h 390906"/>
                        <a:gd name="connsiteX4" fmla="*/ 407366 w 390906"/>
                        <a:gd name="connsiteY4" fmla="*/ 203716 h 3909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90906" h="390906">
                          <a:moveTo>
                            <a:pt x="407366" y="203716"/>
                          </a:moveTo>
                          <a:cubicBezTo>
                            <a:pt x="407366" y="316873"/>
                            <a:pt x="316840" y="407399"/>
                            <a:pt x="203683" y="407399"/>
                          </a:cubicBezTo>
                          <a:cubicBezTo>
                            <a:pt x="90526" y="407399"/>
                            <a:pt x="0" y="316873"/>
                            <a:pt x="0" y="203716"/>
                          </a:cubicBezTo>
                          <a:cubicBezTo>
                            <a:pt x="0" y="90559"/>
                            <a:pt x="90526" y="34"/>
                            <a:pt x="203683" y="34"/>
                          </a:cubicBezTo>
                          <a:cubicBezTo>
                            <a:pt x="314783" y="-2024"/>
                            <a:pt x="407366" y="90559"/>
                            <a:pt x="407366" y="203716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" name="Graphic 57" descr="Butterflies">
            <a:extLst>
              <a:ext uri="{FF2B5EF4-FFF2-40B4-BE49-F238E27FC236}">
                <a16:creationId xmlns:a16="http://schemas.microsoft.com/office/drawing/2014/main" id="{01A4356B-D08D-3746-A06A-D2E845E107A9}"/>
              </a:ext>
            </a:extLst>
          </p:cNvPr>
          <p:cNvGrpSpPr/>
          <p:nvPr userDrawn="1"/>
        </p:nvGrpSpPr>
        <p:grpSpPr>
          <a:xfrm>
            <a:off x="1122268" y="9270534"/>
            <a:ext cx="5842425" cy="5955050"/>
            <a:chOff x="6113526" y="8791760"/>
            <a:chExt cx="3952875" cy="4029075"/>
          </a:xfrm>
          <a:noFill/>
        </p:grpSpPr>
        <p:grpSp>
          <p:nvGrpSpPr>
            <p:cNvPr id="12" name="Graphic 57">
              <a:extLst>
                <a:ext uri="{FF2B5EF4-FFF2-40B4-BE49-F238E27FC236}">
                  <a16:creationId xmlns:a16="http://schemas.microsoft.com/office/drawing/2014/main" id="{BED23041-17D6-8347-8294-0C5CD447816C}"/>
                </a:ext>
              </a:extLst>
            </p:cNvPr>
            <p:cNvGrpSpPr/>
            <p:nvPr/>
          </p:nvGrpSpPr>
          <p:grpSpPr>
            <a:xfrm>
              <a:off x="6113526" y="8791760"/>
              <a:ext cx="3952875" cy="4029075"/>
              <a:chOff x="6113526" y="8791760"/>
              <a:chExt cx="3952875" cy="4029075"/>
            </a:xfrm>
            <a:grpFill/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F730AC3B-E726-DB43-A0DB-235437C6005A}"/>
                  </a:ext>
                </a:extLst>
              </p:cNvPr>
              <p:cNvSpPr/>
              <p:nvPr/>
            </p:nvSpPr>
            <p:spPr>
              <a:xfrm>
                <a:off x="9173461" y="12113174"/>
                <a:ext cx="523875" cy="581025"/>
              </a:xfrm>
              <a:custGeom>
                <a:avLst/>
                <a:gdLst>
                  <a:gd name="connsiteX0" fmla="*/ 435359 w 523875"/>
                  <a:gd name="connsiteY0" fmla="*/ 333143 h 581025"/>
                  <a:gd name="connsiteX1" fmla="*/ 284864 w 523875"/>
                  <a:gd name="connsiteY1" fmla="*/ 346478 h 581025"/>
                  <a:gd name="connsiteX2" fmla="*/ 300104 w 523875"/>
                  <a:gd name="connsiteY2" fmla="*/ 194078 h 581025"/>
                  <a:gd name="connsiteX3" fmla="*/ 114366 w 523875"/>
                  <a:gd name="connsiteY3" fmla="*/ 2626 h 581025"/>
                  <a:gd name="connsiteX4" fmla="*/ 83886 w 523875"/>
                  <a:gd name="connsiteY4" fmla="*/ 12151 h 581025"/>
                  <a:gd name="connsiteX5" fmla="*/ 104841 w 523875"/>
                  <a:gd name="connsiteY5" fmla="*/ 269326 h 581025"/>
                  <a:gd name="connsiteX6" fmla="*/ 14354 w 523875"/>
                  <a:gd name="connsiteY6" fmla="*/ 179791 h 581025"/>
                  <a:gd name="connsiteX7" fmla="*/ 66 w 523875"/>
                  <a:gd name="connsiteY7" fmla="*/ 186458 h 581025"/>
                  <a:gd name="connsiteX8" fmla="*/ 153419 w 523875"/>
                  <a:gd name="connsiteY8" fmla="*/ 458873 h 581025"/>
                  <a:gd name="connsiteX9" fmla="*/ 135321 w 523875"/>
                  <a:gd name="connsiteY9" fmla="*/ 463636 h 581025"/>
                  <a:gd name="connsiteX10" fmla="*/ 126749 w 523875"/>
                  <a:gd name="connsiteY10" fmla="*/ 450301 h 581025"/>
                  <a:gd name="connsiteX11" fmla="*/ 103889 w 523875"/>
                  <a:gd name="connsiteY11" fmla="*/ 447443 h 581025"/>
                  <a:gd name="connsiteX12" fmla="*/ 80076 w 523875"/>
                  <a:gd name="connsiteY12" fmla="*/ 437918 h 581025"/>
                  <a:gd name="connsiteX13" fmla="*/ 64836 w 523875"/>
                  <a:gd name="connsiteY13" fmla="*/ 416963 h 581025"/>
                  <a:gd name="connsiteX14" fmla="*/ 61979 w 523875"/>
                  <a:gd name="connsiteY14" fmla="*/ 390293 h 581025"/>
                  <a:gd name="connsiteX15" fmla="*/ 67694 w 523875"/>
                  <a:gd name="connsiteY15" fmla="*/ 363623 h 581025"/>
                  <a:gd name="connsiteX16" fmla="*/ 67694 w 523875"/>
                  <a:gd name="connsiteY16" fmla="*/ 363623 h 581025"/>
                  <a:gd name="connsiteX17" fmla="*/ 67694 w 523875"/>
                  <a:gd name="connsiteY17" fmla="*/ 363623 h 581025"/>
                  <a:gd name="connsiteX18" fmla="*/ 65789 w 523875"/>
                  <a:gd name="connsiteY18" fmla="*/ 358861 h 581025"/>
                  <a:gd name="connsiteX19" fmla="*/ 61026 w 523875"/>
                  <a:gd name="connsiteY19" fmla="*/ 360766 h 581025"/>
                  <a:gd name="connsiteX20" fmla="*/ 57216 w 523875"/>
                  <a:gd name="connsiteY20" fmla="*/ 375053 h 581025"/>
                  <a:gd name="connsiteX21" fmla="*/ 55311 w 523875"/>
                  <a:gd name="connsiteY21" fmla="*/ 389341 h 581025"/>
                  <a:gd name="connsiteX22" fmla="*/ 59121 w 523875"/>
                  <a:gd name="connsiteY22" fmla="*/ 417916 h 581025"/>
                  <a:gd name="connsiteX23" fmla="*/ 77219 w 523875"/>
                  <a:gd name="connsiteY23" fmla="*/ 440776 h 581025"/>
                  <a:gd name="connsiteX24" fmla="*/ 101031 w 523875"/>
                  <a:gd name="connsiteY24" fmla="*/ 449348 h 581025"/>
                  <a:gd name="connsiteX25" fmla="*/ 99126 w 523875"/>
                  <a:gd name="connsiteY25" fmla="*/ 454111 h 581025"/>
                  <a:gd name="connsiteX26" fmla="*/ 73409 w 523875"/>
                  <a:gd name="connsiteY26" fmla="*/ 447443 h 581025"/>
                  <a:gd name="connsiteX27" fmla="*/ 69599 w 523875"/>
                  <a:gd name="connsiteY27" fmla="*/ 445538 h 581025"/>
                  <a:gd name="connsiteX28" fmla="*/ 65789 w 523875"/>
                  <a:gd name="connsiteY28" fmla="*/ 443633 h 581025"/>
                  <a:gd name="connsiteX29" fmla="*/ 61979 w 523875"/>
                  <a:gd name="connsiteY29" fmla="*/ 441728 h 581025"/>
                  <a:gd name="connsiteX30" fmla="*/ 59121 w 523875"/>
                  <a:gd name="connsiteY30" fmla="*/ 439823 h 581025"/>
                  <a:gd name="connsiteX31" fmla="*/ 47691 w 523875"/>
                  <a:gd name="connsiteY31" fmla="*/ 429346 h 581025"/>
                  <a:gd name="connsiteX32" fmla="*/ 35309 w 523875"/>
                  <a:gd name="connsiteY32" fmla="*/ 401723 h 581025"/>
                  <a:gd name="connsiteX33" fmla="*/ 34356 w 523875"/>
                  <a:gd name="connsiteY33" fmla="*/ 386483 h 581025"/>
                  <a:gd name="connsiteX34" fmla="*/ 37214 w 523875"/>
                  <a:gd name="connsiteY34" fmla="*/ 371243 h 581025"/>
                  <a:gd name="connsiteX35" fmla="*/ 37214 w 523875"/>
                  <a:gd name="connsiteY35" fmla="*/ 371243 h 581025"/>
                  <a:gd name="connsiteX36" fmla="*/ 37214 w 523875"/>
                  <a:gd name="connsiteY36" fmla="*/ 371243 h 581025"/>
                  <a:gd name="connsiteX37" fmla="*/ 34356 w 523875"/>
                  <a:gd name="connsiteY37" fmla="*/ 366481 h 581025"/>
                  <a:gd name="connsiteX38" fmla="*/ 29594 w 523875"/>
                  <a:gd name="connsiteY38" fmla="*/ 369338 h 581025"/>
                  <a:gd name="connsiteX39" fmla="*/ 27689 w 523875"/>
                  <a:gd name="connsiteY39" fmla="*/ 386483 h 581025"/>
                  <a:gd name="connsiteX40" fmla="*/ 28641 w 523875"/>
                  <a:gd name="connsiteY40" fmla="*/ 403628 h 581025"/>
                  <a:gd name="connsiteX41" fmla="*/ 42929 w 523875"/>
                  <a:gd name="connsiteY41" fmla="*/ 434108 h 581025"/>
                  <a:gd name="connsiteX42" fmla="*/ 56264 w 523875"/>
                  <a:gd name="connsiteY42" fmla="*/ 444586 h 581025"/>
                  <a:gd name="connsiteX43" fmla="*/ 60074 w 523875"/>
                  <a:gd name="connsiteY43" fmla="*/ 446491 h 581025"/>
                  <a:gd name="connsiteX44" fmla="*/ 63884 w 523875"/>
                  <a:gd name="connsiteY44" fmla="*/ 448396 h 581025"/>
                  <a:gd name="connsiteX45" fmla="*/ 67694 w 523875"/>
                  <a:gd name="connsiteY45" fmla="*/ 450301 h 581025"/>
                  <a:gd name="connsiteX46" fmla="*/ 71504 w 523875"/>
                  <a:gd name="connsiteY46" fmla="*/ 451253 h 581025"/>
                  <a:gd name="connsiteX47" fmla="*/ 98174 w 523875"/>
                  <a:gd name="connsiteY47" fmla="*/ 456968 h 581025"/>
                  <a:gd name="connsiteX48" fmla="*/ 106746 w 523875"/>
                  <a:gd name="connsiteY48" fmla="*/ 472208 h 581025"/>
                  <a:gd name="connsiteX49" fmla="*/ 128654 w 523875"/>
                  <a:gd name="connsiteY49" fmla="*/ 476018 h 581025"/>
                  <a:gd name="connsiteX50" fmla="*/ 215331 w 523875"/>
                  <a:gd name="connsiteY50" fmla="*/ 526501 h 581025"/>
                  <a:gd name="connsiteX51" fmla="*/ 223904 w 523875"/>
                  <a:gd name="connsiteY51" fmla="*/ 530311 h 581025"/>
                  <a:gd name="connsiteX52" fmla="*/ 329631 w 523875"/>
                  <a:gd name="connsiteY52" fmla="*/ 588413 h 581025"/>
                  <a:gd name="connsiteX53" fmla="*/ 371541 w 523875"/>
                  <a:gd name="connsiteY53" fmla="*/ 571268 h 581025"/>
                  <a:gd name="connsiteX54" fmla="*/ 338204 w 523875"/>
                  <a:gd name="connsiteY54" fmla="*/ 554123 h 581025"/>
                  <a:gd name="connsiteX55" fmla="*/ 304866 w 523875"/>
                  <a:gd name="connsiteY55" fmla="*/ 540788 h 581025"/>
                  <a:gd name="connsiteX56" fmla="*/ 268671 w 523875"/>
                  <a:gd name="connsiteY56" fmla="*/ 516023 h 581025"/>
                  <a:gd name="connsiteX57" fmla="*/ 246764 w 523875"/>
                  <a:gd name="connsiteY57" fmla="*/ 499831 h 581025"/>
                  <a:gd name="connsiteX58" fmla="*/ 483936 w 523875"/>
                  <a:gd name="connsiteY58" fmla="*/ 461731 h 581025"/>
                  <a:gd name="connsiteX59" fmla="*/ 435359 w 523875"/>
                  <a:gd name="connsiteY59" fmla="*/ 333143 h 581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523875" h="581025" fill="none" extrusionOk="0">
                    <a:moveTo>
                      <a:pt x="435359" y="333143"/>
                    </a:moveTo>
                    <a:cubicBezTo>
                      <a:pt x="354396" y="286471"/>
                      <a:pt x="284864" y="346478"/>
                      <a:pt x="284864" y="346478"/>
                    </a:cubicBezTo>
                    <a:cubicBezTo>
                      <a:pt x="344871" y="267421"/>
                      <a:pt x="300103" y="194078"/>
                      <a:pt x="300104" y="194078"/>
                    </a:cubicBezTo>
                    <a:cubicBezTo>
                      <a:pt x="245110" y="82287"/>
                      <a:pt x="151049" y="25129"/>
                      <a:pt x="114366" y="2626"/>
                    </a:cubicBezTo>
                    <a:cubicBezTo>
                      <a:pt x="103486" y="-3282"/>
                      <a:pt x="90509" y="-1457"/>
                      <a:pt x="83886" y="12151"/>
                    </a:cubicBezTo>
                    <a:cubicBezTo>
                      <a:pt x="13401" y="135023"/>
                      <a:pt x="104841" y="269325"/>
                      <a:pt x="104841" y="269326"/>
                    </a:cubicBezTo>
                    <a:cubicBezTo>
                      <a:pt x="79710" y="243094"/>
                      <a:pt x="45451" y="206030"/>
                      <a:pt x="14354" y="179791"/>
                    </a:cubicBezTo>
                    <a:cubicBezTo>
                      <a:pt x="8686" y="174678"/>
                      <a:pt x="-2649" y="178176"/>
                      <a:pt x="66" y="186458"/>
                    </a:cubicBezTo>
                    <a:cubicBezTo>
                      <a:pt x="14821" y="289497"/>
                      <a:pt x="117171" y="417550"/>
                      <a:pt x="153419" y="458873"/>
                    </a:cubicBezTo>
                    <a:cubicBezTo>
                      <a:pt x="145526" y="458379"/>
                      <a:pt x="139264" y="461044"/>
                      <a:pt x="135321" y="463636"/>
                    </a:cubicBezTo>
                    <a:cubicBezTo>
                      <a:pt x="134849" y="458863"/>
                      <a:pt x="132205" y="453400"/>
                      <a:pt x="126749" y="450301"/>
                    </a:cubicBezTo>
                    <a:cubicBezTo>
                      <a:pt x="119337" y="443146"/>
                      <a:pt x="108852" y="442772"/>
                      <a:pt x="103889" y="447443"/>
                    </a:cubicBezTo>
                    <a:cubicBezTo>
                      <a:pt x="96446" y="444559"/>
                      <a:pt x="87944" y="442768"/>
                      <a:pt x="80076" y="437918"/>
                    </a:cubicBezTo>
                    <a:cubicBezTo>
                      <a:pt x="72820" y="430039"/>
                      <a:pt x="66620" y="425269"/>
                      <a:pt x="64836" y="416963"/>
                    </a:cubicBezTo>
                    <a:cubicBezTo>
                      <a:pt x="62247" y="410406"/>
                      <a:pt x="59294" y="398451"/>
                      <a:pt x="61979" y="390293"/>
                    </a:cubicBezTo>
                    <a:cubicBezTo>
                      <a:pt x="62879" y="380304"/>
                      <a:pt x="64091" y="371550"/>
                      <a:pt x="67694" y="363623"/>
                    </a:cubicBezTo>
                    <a:lnTo>
                      <a:pt x="67694" y="363623"/>
                    </a:lnTo>
                    <a:lnTo>
                      <a:pt x="67694" y="363623"/>
                    </a:lnTo>
                    <a:cubicBezTo>
                      <a:pt x="68343" y="362074"/>
                      <a:pt x="68013" y="360004"/>
                      <a:pt x="65789" y="358861"/>
                    </a:cubicBezTo>
                    <a:cubicBezTo>
                      <a:pt x="64083" y="357879"/>
                      <a:pt x="62046" y="358890"/>
                      <a:pt x="61026" y="360766"/>
                    </a:cubicBezTo>
                    <a:cubicBezTo>
                      <a:pt x="59380" y="365695"/>
                      <a:pt x="58088" y="370536"/>
                      <a:pt x="57216" y="375053"/>
                    </a:cubicBezTo>
                    <a:cubicBezTo>
                      <a:pt x="56748" y="379540"/>
                      <a:pt x="54246" y="384079"/>
                      <a:pt x="55311" y="389341"/>
                    </a:cubicBezTo>
                    <a:cubicBezTo>
                      <a:pt x="54134" y="396999"/>
                      <a:pt x="56056" y="410877"/>
                      <a:pt x="59121" y="417916"/>
                    </a:cubicBezTo>
                    <a:cubicBezTo>
                      <a:pt x="63795" y="428159"/>
                      <a:pt x="69959" y="433494"/>
                      <a:pt x="77219" y="440776"/>
                    </a:cubicBezTo>
                    <a:cubicBezTo>
                      <a:pt x="85822" y="443766"/>
                      <a:pt x="92734" y="448459"/>
                      <a:pt x="101031" y="449348"/>
                    </a:cubicBezTo>
                    <a:cubicBezTo>
                      <a:pt x="99828" y="450453"/>
                      <a:pt x="99071" y="452304"/>
                      <a:pt x="99126" y="454111"/>
                    </a:cubicBezTo>
                    <a:cubicBezTo>
                      <a:pt x="91304" y="453296"/>
                      <a:pt x="83711" y="450421"/>
                      <a:pt x="73409" y="447443"/>
                    </a:cubicBezTo>
                    <a:cubicBezTo>
                      <a:pt x="71977" y="446860"/>
                      <a:pt x="71033" y="446044"/>
                      <a:pt x="69599" y="445538"/>
                    </a:cubicBezTo>
                    <a:cubicBezTo>
                      <a:pt x="68783" y="444708"/>
                      <a:pt x="67670" y="444533"/>
                      <a:pt x="65789" y="443633"/>
                    </a:cubicBezTo>
                    <a:cubicBezTo>
                      <a:pt x="64845" y="442712"/>
                      <a:pt x="63945" y="442622"/>
                      <a:pt x="61979" y="441728"/>
                    </a:cubicBezTo>
                    <a:cubicBezTo>
                      <a:pt x="61093" y="440707"/>
                      <a:pt x="60213" y="440776"/>
                      <a:pt x="59121" y="439823"/>
                    </a:cubicBezTo>
                    <a:cubicBezTo>
                      <a:pt x="56252" y="436345"/>
                      <a:pt x="51022" y="433231"/>
                      <a:pt x="47691" y="429346"/>
                    </a:cubicBezTo>
                    <a:cubicBezTo>
                      <a:pt x="40516" y="421781"/>
                      <a:pt x="39347" y="412749"/>
                      <a:pt x="35309" y="401723"/>
                    </a:cubicBezTo>
                    <a:cubicBezTo>
                      <a:pt x="34705" y="397805"/>
                      <a:pt x="34124" y="391623"/>
                      <a:pt x="34356" y="386483"/>
                    </a:cubicBezTo>
                    <a:cubicBezTo>
                      <a:pt x="33315" y="382314"/>
                      <a:pt x="35735" y="376264"/>
                      <a:pt x="37214" y="371243"/>
                    </a:cubicBezTo>
                    <a:lnTo>
                      <a:pt x="37214" y="371243"/>
                    </a:lnTo>
                    <a:lnTo>
                      <a:pt x="37214" y="371243"/>
                    </a:lnTo>
                    <a:cubicBezTo>
                      <a:pt x="38111" y="369486"/>
                      <a:pt x="36282" y="366327"/>
                      <a:pt x="34356" y="366481"/>
                    </a:cubicBezTo>
                    <a:cubicBezTo>
                      <a:pt x="32258" y="365422"/>
                      <a:pt x="29605" y="367169"/>
                      <a:pt x="29594" y="369338"/>
                    </a:cubicBezTo>
                    <a:cubicBezTo>
                      <a:pt x="28685" y="375516"/>
                      <a:pt x="28513" y="381263"/>
                      <a:pt x="27689" y="386483"/>
                    </a:cubicBezTo>
                    <a:cubicBezTo>
                      <a:pt x="27692" y="391040"/>
                      <a:pt x="27683" y="397774"/>
                      <a:pt x="28641" y="403628"/>
                    </a:cubicBezTo>
                    <a:cubicBezTo>
                      <a:pt x="31263" y="415873"/>
                      <a:pt x="34343" y="423992"/>
                      <a:pt x="42929" y="434108"/>
                    </a:cubicBezTo>
                    <a:cubicBezTo>
                      <a:pt x="45950" y="438863"/>
                      <a:pt x="52010" y="441545"/>
                      <a:pt x="56264" y="444586"/>
                    </a:cubicBezTo>
                    <a:cubicBezTo>
                      <a:pt x="57158" y="445593"/>
                      <a:pt x="59203" y="445654"/>
                      <a:pt x="60074" y="446491"/>
                    </a:cubicBezTo>
                    <a:cubicBezTo>
                      <a:pt x="61124" y="447750"/>
                      <a:pt x="62987" y="447666"/>
                      <a:pt x="63884" y="448396"/>
                    </a:cubicBezTo>
                    <a:cubicBezTo>
                      <a:pt x="64782" y="449312"/>
                      <a:pt x="66566" y="449235"/>
                      <a:pt x="67694" y="450301"/>
                    </a:cubicBezTo>
                    <a:cubicBezTo>
                      <a:pt x="68764" y="450761"/>
                      <a:pt x="69719" y="450737"/>
                      <a:pt x="71504" y="451253"/>
                    </a:cubicBezTo>
                    <a:cubicBezTo>
                      <a:pt x="79605" y="452486"/>
                      <a:pt x="90429" y="457479"/>
                      <a:pt x="98174" y="456968"/>
                    </a:cubicBezTo>
                    <a:cubicBezTo>
                      <a:pt x="97207" y="463625"/>
                      <a:pt x="101874" y="469740"/>
                      <a:pt x="106746" y="472208"/>
                    </a:cubicBezTo>
                    <a:cubicBezTo>
                      <a:pt x="113324" y="477765"/>
                      <a:pt x="123004" y="478301"/>
                      <a:pt x="128654" y="476018"/>
                    </a:cubicBezTo>
                    <a:cubicBezTo>
                      <a:pt x="140026" y="533668"/>
                      <a:pt x="194594" y="529784"/>
                      <a:pt x="215331" y="526501"/>
                    </a:cubicBezTo>
                    <a:cubicBezTo>
                      <a:pt x="219355" y="527088"/>
                      <a:pt x="222511" y="527262"/>
                      <a:pt x="223904" y="530311"/>
                    </a:cubicBezTo>
                    <a:cubicBezTo>
                      <a:pt x="241789" y="538518"/>
                      <a:pt x="287883" y="591837"/>
                      <a:pt x="329631" y="588413"/>
                    </a:cubicBezTo>
                    <a:cubicBezTo>
                      <a:pt x="339723" y="589338"/>
                      <a:pt x="370970" y="585635"/>
                      <a:pt x="371541" y="571268"/>
                    </a:cubicBezTo>
                    <a:cubicBezTo>
                      <a:pt x="371185" y="557026"/>
                      <a:pt x="345739" y="555652"/>
                      <a:pt x="338204" y="554123"/>
                    </a:cubicBezTo>
                    <a:cubicBezTo>
                      <a:pt x="328976" y="549437"/>
                      <a:pt x="315287" y="543906"/>
                      <a:pt x="304866" y="540788"/>
                    </a:cubicBezTo>
                    <a:cubicBezTo>
                      <a:pt x="294578" y="535139"/>
                      <a:pt x="280864" y="524477"/>
                      <a:pt x="268671" y="516023"/>
                    </a:cubicBezTo>
                    <a:cubicBezTo>
                      <a:pt x="260734" y="511753"/>
                      <a:pt x="252174" y="505250"/>
                      <a:pt x="246764" y="499831"/>
                    </a:cubicBezTo>
                    <a:cubicBezTo>
                      <a:pt x="314368" y="495882"/>
                      <a:pt x="427516" y="477977"/>
                      <a:pt x="483936" y="461731"/>
                    </a:cubicBezTo>
                    <a:cubicBezTo>
                      <a:pt x="553365" y="416070"/>
                      <a:pt x="524257" y="373419"/>
                      <a:pt x="435359" y="333143"/>
                    </a:cubicBezTo>
                    <a:close/>
                  </a:path>
                  <a:path w="523875" h="581025" stroke="0" extrusionOk="0">
                    <a:moveTo>
                      <a:pt x="435359" y="333143"/>
                    </a:moveTo>
                    <a:cubicBezTo>
                      <a:pt x="354395" y="286471"/>
                      <a:pt x="284863" y="346478"/>
                      <a:pt x="284864" y="346478"/>
                    </a:cubicBezTo>
                    <a:cubicBezTo>
                      <a:pt x="344872" y="267421"/>
                      <a:pt x="300103" y="194078"/>
                      <a:pt x="300104" y="194078"/>
                    </a:cubicBezTo>
                    <a:cubicBezTo>
                      <a:pt x="236167" y="77924"/>
                      <a:pt x="150773" y="31034"/>
                      <a:pt x="114366" y="2626"/>
                    </a:cubicBezTo>
                    <a:cubicBezTo>
                      <a:pt x="100864" y="-4223"/>
                      <a:pt x="90102" y="961"/>
                      <a:pt x="83886" y="12151"/>
                    </a:cubicBezTo>
                    <a:cubicBezTo>
                      <a:pt x="13402" y="135023"/>
                      <a:pt x="104841" y="269325"/>
                      <a:pt x="104841" y="269326"/>
                    </a:cubicBezTo>
                    <a:cubicBezTo>
                      <a:pt x="67547" y="244761"/>
                      <a:pt x="32486" y="209008"/>
                      <a:pt x="14354" y="179791"/>
                    </a:cubicBezTo>
                    <a:cubicBezTo>
                      <a:pt x="8441" y="172189"/>
                      <a:pt x="-1060" y="179079"/>
                      <a:pt x="66" y="186458"/>
                    </a:cubicBezTo>
                    <a:cubicBezTo>
                      <a:pt x="4867" y="291369"/>
                      <a:pt x="128295" y="422483"/>
                      <a:pt x="153419" y="458873"/>
                    </a:cubicBezTo>
                    <a:cubicBezTo>
                      <a:pt x="144096" y="458752"/>
                      <a:pt x="139984" y="461476"/>
                      <a:pt x="135321" y="463636"/>
                    </a:cubicBezTo>
                    <a:cubicBezTo>
                      <a:pt x="134832" y="459562"/>
                      <a:pt x="131615" y="455185"/>
                      <a:pt x="126749" y="450301"/>
                    </a:cubicBezTo>
                    <a:cubicBezTo>
                      <a:pt x="119249" y="443817"/>
                      <a:pt x="109676" y="443936"/>
                      <a:pt x="103889" y="447443"/>
                    </a:cubicBezTo>
                    <a:cubicBezTo>
                      <a:pt x="96564" y="444445"/>
                      <a:pt x="87845" y="441981"/>
                      <a:pt x="80076" y="437918"/>
                    </a:cubicBezTo>
                    <a:cubicBezTo>
                      <a:pt x="70465" y="432530"/>
                      <a:pt x="65446" y="424643"/>
                      <a:pt x="64836" y="416963"/>
                    </a:cubicBezTo>
                    <a:cubicBezTo>
                      <a:pt x="61441" y="408353"/>
                      <a:pt x="60894" y="398597"/>
                      <a:pt x="61979" y="390293"/>
                    </a:cubicBezTo>
                    <a:cubicBezTo>
                      <a:pt x="63006" y="380706"/>
                      <a:pt x="64186" y="372576"/>
                      <a:pt x="67694" y="363623"/>
                    </a:cubicBezTo>
                    <a:lnTo>
                      <a:pt x="67694" y="363623"/>
                    </a:lnTo>
                    <a:lnTo>
                      <a:pt x="67694" y="363623"/>
                    </a:lnTo>
                    <a:cubicBezTo>
                      <a:pt x="68603" y="361796"/>
                      <a:pt x="67995" y="360036"/>
                      <a:pt x="65789" y="358861"/>
                    </a:cubicBezTo>
                    <a:cubicBezTo>
                      <a:pt x="63881" y="357971"/>
                      <a:pt x="62357" y="358637"/>
                      <a:pt x="61026" y="360766"/>
                    </a:cubicBezTo>
                    <a:cubicBezTo>
                      <a:pt x="58536" y="366457"/>
                      <a:pt x="57361" y="370334"/>
                      <a:pt x="57216" y="375053"/>
                    </a:cubicBezTo>
                    <a:cubicBezTo>
                      <a:pt x="56322" y="379931"/>
                      <a:pt x="55200" y="384637"/>
                      <a:pt x="55311" y="389341"/>
                    </a:cubicBezTo>
                    <a:cubicBezTo>
                      <a:pt x="55537" y="397574"/>
                      <a:pt x="54964" y="409269"/>
                      <a:pt x="59121" y="417916"/>
                    </a:cubicBezTo>
                    <a:cubicBezTo>
                      <a:pt x="63168" y="427645"/>
                      <a:pt x="69267" y="436064"/>
                      <a:pt x="77219" y="440776"/>
                    </a:cubicBezTo>
                    <a:cubicBezTo>
                      <a:pt x="84617" y="445985"/>
                      <a:pt x="92235" y="448099"/>
                      <a:pt x="101031" y="449348"/>
                    </a:cubicBezTo>
                    <a:cubicBezTo>
                      <a:pt x="100445" y="450416"/>
                      <a:pt x="99122" y="452117"/>
                      <a:pt x="99126" y="454111"/>
                    </a:cubicBezTo>
                    <a:cubicBezTo>
                      <a:pt x="91335" y="453650"/>
                      <a:pt x="80505" y="451577"/>
                      <a:pt x="73409" y="447443"/>
                    </a:cubicBezTo>
                    <a:cubicBezTo>
                      <a:pt x="72182" y="446756"/>
                      <a:pt x="70865" y="445961"/>
                      <a:pt x="69599" y="445538"/>
                    </a:cubicBezTo>
                    <a:cubicBezTo>
                      <a:pt x="68600" y="444685"/>
                      <a:pt x="67717" y="444559"/>
                      <a:pt x="65789" y="443633"/>
                    </a:cubicBezTo>
                    <a:cubicBezTo>
                      <a:pt x="64898" y="442738"/>
                      <a:pt x="63992" y="442616"/>
                      <a:pt x="61979" y="441728"/>
                    </a:cubicBezTo>
                    <a:cubicBezTo>
                      <a:pt x="61020" y="440834"/>
                      <a:pt x="60105" y="440641"/>
                      <a:pt x="59121" y="439823"/>
                    </a:cubicBezTo>
                    <a:cubicBezTo>
                      <a:pt x="54505" y="436940"/>
                      <a:pt x="51301" y="433371"/>
                      <a:pt x="47691" y="429346"/>
                    </a:cubicBezTo>
                    <a:cubicBezTo>
                      <a:pt x="41762" y="421531"/>
                      <a:pt x="37011" y="413606"/>
                      <a:pt x="35309" y="401723"/>
                    </a:cubicBezTo>
                    <a:cubicBezTo>
                      <a:pt x="34620" y="397657"/>
                      <a:pt x="35256" y="391424"/>
                      <a:pt x="34356" y="386483"/>
                    </a:cubicBezTo>
                    <a:cubicBezTo>
                      <a:pt x="33368" y="382359"/>
                      <a:pt x="34966" y="375493"/>
                      <a:pt x="37214" y="371243"/>
                    </a:cubicBezTo>
                    <a:lnTo>
                      <a:pt x="37214" y="371243"/>
                    </a:lnTo>
                    <a:lnTo>
                      <a:pt x="37214" y="371243"/>
                    </a:lnTo>
                    <a:cubicBezTo>
                      <a:pt x="37776" y="369385"/>
                      <a:pt x="36386" y="366613"/>
                      <a:pt x="34356" y="366481"/>
                    </a:cubicBezTo>
                    <a:cubicBezTo>
                      <a:pt x="32431" y="365636"/>
                      <a:pt x="29632" y="367530"/>
                      <a:pt x="29594" y="369338"/>
                    </a:cubicBezTo>
                    <a:cubicBezTo>
                      <a:pt x="29608" y="375503"/>
                      <a:pt x="27977" y="381049"/>
                      <a:pt x="27689" y="386483"/>
                    </a:cubicBezTo>
                    <a:cubicBezTo>
                      <a:pt x="27982" y="393225"/>
                      <a:pt x="28762" y="398365"/>
                      <a:pt x="28641" y="403628"/>
                    </a:cubicBezTo>
                    <a:cubicBezTo>
                      <a:pt x="28031" y="415522"/>
                      <a:pt x="34619" y="428062"/>
                      <a:pt x="42929" y="434108"/>
                    </a:cubicBezTo>
                    <a:cubicBezTo>
                      <a:pt x="47314" y="436949"/>
                      <a:pt x="51015" y="442407"/>
                      <a:pt x="56264" y="444586"/>
                    </a:cubicBezTo>
                    <a:cubicBezTo>
                      <a:pt x="57219" y="445657"/>
                      <a:pt x="59253" y="445419"/>
                      <a:pt x="60074" y="446491"/>
                    </a:cubicBezTo>
                    <a:cubicBezTo>
                      <a:pt x="60957" y="447657"/>
                      <a:pt x="63041" y="447481"/>
                      <a:pt x="63884" y="448396"/>
                    </a:cubicBezTo>
                    <a:cubicBezTo>
                      <a:pt x="64807" y="449290"/>
                      <a:pt x="66885" y="449321"/>
                      <a:pt x="67694" y="450301"/>
                    </a:cubicBezTo>
                    <a:cubicBezTo>
                      <a:pt x="68605" y="450358"/>
                      <a:pt x="70647" y="450868"/>
                      <a:pt x="71504" y="451253"/>
                    </a:cubicBezTo>
                    <a:cubicBezTo>
                      <a:pt x="80386" y="452946"/>
                      <a:pt x="89256" y="457729"/>
                      <a:pt x="98174" y="456968"/>
                    </a:cubicBezTo>
                    <a:cubicBezTo>
                      <a:pt x="97994" y="462491"/>
                      <a:pt x="102335" y="468681"/>
                      <a:pt x="106746" y="472208"/>
                    </a:cubicBezTo>
                    <a:cubicBezTo>
                      <a:pt x="114202" y="477969"/>
                      <a:pt x="121559" y="480312"/>
                      <a:pt x="128654" y="476018"/>
                    </a:cubicBezTo>
                    <a:cubicBezTo>
                      <a:pt x="142874" y="527941"/>
                      <a:pt x="194382" y="529464"/>
                      <a:pt x="215331" y="526501"/>
                    </a:cubicBezTo>
                    <a:cubicBezTo>
                      <a:pt x="219101" y="527103"/>
                      <a:pt x="221490" y="527007"/>
                      <a:pt x="223904" y="530311"/>
                    </a:cubicBezTo>
                    <a:cubicBezTo>
                      <a:pt x="239944" y="547008"/>
                      <a:pt x="273148" y="592694"/>
                      <a:pt x="329631" y="588413"/>
                    </a:cubicBezTo>
                    <a:cubicBezTo>
                      <a:pt x="337003" y="588822"/>
                      <a:pt x="368833" y="583511"/>
                      <a:pt x="371541" y="571268"/>
                    </a:cubicBezTo>
                    <a:cubicBezTo>
                      <a:pt x="372652" y="554978"/>
                      <a:pt x="346375" y="558947"/>
                      <a:pt x="338204" y="554123"/>
                    </a:cubicBezTo>
                    <a:cubicBezTo>
                      <a:pt x="325944" y="552384"/>
                      <a:pt x="312611" y="547160"/>
                      <a:pt x="304866" y="540788"/>
                    </a:cubicBezTo>
                    <a:cubicBezTo>
                      <a:pt x="292128" y="535758"/>
                      <a:pt x="278253" y="524275"/>
                      <a:pt x="268671" y="516023"/>
                    </a:cubicBezTo>
                    <a:cubicBezTo>
                      <a:pt x="261019" y="509468"/>
                      <a:pt x="254365" y="502805"/>
                      <a:pt x="246764" y="499831"/>
                    </a:cubicBezTo>
                    <a:cubicBezTo>
                      <a:pt x="322286" y="504193"/>
                      <a:pt x="426244" y="482214"/>
                      <a:pt x="483936" y="461731"/>
                    </a:cubicBezTo>
                    <a:cubicBezTo>
                      <a:pt x="571270" y="424469"/>
                      <a:pt x="509276" y="379250"/>
                      <a:pt x="435359" y="333143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435359 w 523875"/>
                          <a:gd name="connsiteY0" fmla="*/ 333143 h 581025"/>
                          <a:gd name="connsiteX1" fmla="*/ 284864 w 523875"/>
                          <a:gd name="connsiteY1" fmla="*/ 346478 h 581025"/>
                          <a:gd name="connsiteX2" fmla="*/ 300104 w 523875"/>
                          <a:gd name="connsiteY2" fmla="*/ 194078 h 581025"/>
                          <a:gd name="connsiteX3" fmla="*/ 114366 w 523875"/>
                          <a:gd name="connsiteY3" fmla="*/ 2626 h 581025"/>
                          <a:gd name="connsiteX4" fmla="*/ 83886 w 523875"/>
                          <a:gd name="connsiteY4" fmla="*/ 12151 h 581025"/>
                          <a:gd name="connsiteX5" fmla="*/ 104841 w 523875"/>
                          <a:gd name="connsiteY5" fmla="*/ 269326 h 581025"/>
                          <a:gd name="connsiteX6" fmla="*/ 14354 w 523875"/>
                          <a:gd name="connsiteY6" fmla="*/ 179791 h 581025"/>
                          <a:gd name="connsiteX7" fmla="*/ 66 w 523875"/>
                          <a:gd name="connsiteY7" fmla="*/ 186458 h 581025"/>
                          <a:gd name="connsiteX8" fmla="*/ 153419 w 523875"/>
                          <a:gd name="connsiteY8" fmla="*/ 458873 h 581025"/>
                          <a:gd name="connsiteX9" fmla="*/ 135321 w 523875"/>
                          <a:gd name="connsiteY9" fmla="*/ 463636 h 581025"/>
                          <a:gd name="connsiteX10" fmla="*/ 126749 w 523875"/>
                          <a:gd name="connsiteY10" fmla="*/ 450301 h 581025"/>
                          <a:gd name="connsiteX11" fmla="*/ 103889 w 523875"/>
                          <a:gd name="connsiteY11" fmla="*/ 447443 h 581025"/>
                          <a:gd name="connsiteX12" fmla="*/ 80076 w 523875"/>
                          <a:gd name="connsiteY12" fmla="*/ 437918 h 581025"/>
                          <a:gd name="connsiteX13" fmla="*/ 64836 w 523875"/>
                          <a:gd name="connsiteY13" fmla="*/ 416963 h 581025"/>
                          <a:gd name="connsiteX14" fmla="*/ 61979 w 523875"/>
                          <a:gd name="connsiteY14" fmla="*/ 390293 h 581025"/>
                          <a:gd name="connsiteX15" fmla="*/ 67694 w 523875"/>
                          <a:gd name="connsiteY15" fmla="*/ 363623 h 581025"/>
                          <a:gd name="connsiteX16" fmla="*/ 67694 w 523875"/>
                          <a:gd name="connsiteY16" fmla="*/ 363623 h 581025"/>
                          <a:gd name="connsiteX17" fmla="*/ 67694 w 523875"/>
                          <a:gd name="connsiteY17" fmla="*/ 363623 h 581025"/>
                          <a:gd name="connsiteX18" fmla="*/ 65789 w 523875"/>
                          <a:gd name="connsiteY18" fmla="*/ 358861 h 581025"/>
                          <a:gd name="connsiteX19" fmla="*/ 61026 w 523875"/>
                          <a:gd name="connsiteY19" fmla="*/ 360766 h 581025"/>
                          <a:gd name="connsiteX20" fmla="*/ 57216 w 523875"/>
                          <a:gd name="connsiteY20" fmla="*/ 375053 h 581025"/>
                          <a:gd name="connsiteX21" fmla="*/ 55311 w 523875"/>
                          <a:gd name="connsiteY21" fmla="*/ 389341 h 581025"/>
                          <a:gd name="connsiteX22" fmla="*/ 59121 w 523875"/>
                          <a:gd name="connsiteY22" fmla="*/ 417916 h 581025"/>
                          <a:gd name="connsiteX23" fmla="*/ 77219 w 523875"/>
                          <a:gd name="connsiteY23" fmla="*/ 440776 h 581025"/>
                          <a:gd name="connsiteX24" fmla="*/ 101031 w 523875"/>
                          <a:gd name="connsiteY24" fmla="*/ 449348 h 581025"/>
                          <a:gd name="connsiteX25" fmla="*/ 99126 w 523875"/>
                          <a:gd name="connsiteY25" fmla="*/ 454111 h 581025"/>
                          <a:gd name="connsiteX26" fmla="*/ 73409 w 523875"/>
                          <a:gd name="connsiteY26" fmla="*/ 447443 h 581025"/>
                          <a:gd name="connsiteX27" fmla="*/ 69599 w 523875"/>
                          <a:gd name="connsiteY27" fmla="*/ 445538 h 581025"/>
                          <a:gd name="connsiteX28" fmla="*/ 65789 w 523875"/>
                          <a:gd name="connsiteY28" fmla="*/ 443633 h 581025"/>
                          <a:gd name="connsiteX29" fmla="*/ 61979 w 523875"/>
                          <a:gd name="connsiteY29" fmla="*/ 441728 h 581025"/>
                          <a:gd name="connsiteX30" fmla="*/ 59121 w 523875"/>
                          <a:gd name="connsiteY30" fmla="*/ 439823 h 581025"/>
                          <a:gd name="connsiteX31" fmla="*/ 47691 w 523875"/>
                          <a:gd name="connsiteY31" fmla="*/ 429346 h 581025"/>
                          <a:gd name="connsiteX32" fmla="*/ 35309 w 523875"/>
                          <a:gd name="connsiteY32" fmla="*/ 401723 h 581025"/>
                          <a:gd name="connsiteX33" fmla="*/ 34356 w 523875"/>
                          <a:gd name="connsiteY33" fmla="*/ 386483 h 581025"/>
                          <a:gd name="connsiteX34" fmla="*/ 37214 w 523875"/>
                          <a:gd name="connsiteY34" fmla="*/ 371243 h 581025"/>
                          <a:gd name="connsiteX35" fmla="*/ 37214 w 523875"/>
                          <a:gd name="connsiteY35" fmla="*/ 371243 h 581025"/>
                          <a:gd name="connsiteX36" fmla="*/ 37214 w 523875"/>
                          <a:gd name="connsiteY36" fmla="*/ 371243 h 581025"/>
                          <a:gd name="connsiteX37" fmla="*/ 34356 w 523875"/>
                          <a:gd name="connsiteY37" fmla="*/ 366481 h 581025"/>
                          <a:gd name="connsiteX38" fmla="*/ 29594 w 523875"/>
                          <a:gd name="connsiteY38" fmla="*/ 369338 h 581025"/>
                          <a:gd name="connsiteX39" fmla="*/ 27689 w 523875"/>
                          <a:gd name="connsiteY39" fmla="*/ 386483 h 581025"/>
                          <a:gd name="connsiteX40" fmla="*/ 28641 w 523875"/>
                          <a:gd name="connsiteY40" fmla="*/ 403628 h 581025"/>
                          <a:gd name="connsiteX41" fmla="*/ 42929 w 523875"/>
                          <a:gd name="connsiteY41" fmla="*/ 434108 h 581025"/>
                          <a:gd name="connsiteX42" fmla="*/ 56264 w 523875"/>
                          <a:gd name="connsiteY42" fmla="*/ 444586 h 581025"/>
                          <a:gd name="connsiteX43" fmla="*/ 60074 w 523875"/>
                          <a:gd name="connsiteY43" fmla="*/ 446491 h 581025"/>
                          <a:gd name="connsiteX44" fmla="*/ 63884 w 523875"/>
                          <a:gd name="connsiteY44" fmla="*/ 448396 h 581025"/>
                          <a:gd name="connsiteX45" fmla="*/ 67694 w 523875"/>
                          <a:gd name="connsiteY45" fmla="*/ 450301 h 581025"/>
                          <a:gd name="connsiteX46" fmla="*/ 71504 w 523875"/>
                          <a:gd name="connsiteY46" fmla="*/ 451253 h 581025"/>
                          <a:gd name="connsiteX47" fmla="*/ 98174 w 523875"/>
                          <a:gd name="connsiteY47" fmla="*/ 456968 h 581025"/>
                          <a:gd name="connsiteX48" fmla="*/ 106746 w 523875"/>
                          <a:gd name="connsiteY48" fmla="*/ 472208 h 581025"/>
                          <a:gd name="connsiteX49" fmla="*/ 128654 w 523875"/>
                          <a:gd name="connsiteY49" fmla="*/ 476018 h 581025"/>
                          <a:gd name="connsiteX50" fmla="*/ 215331 w 523875"/>
                          <a:gd name="connsiteY50" fmla="*/ 526501 h 581025"/>
                          <a:gd name="connsiteX51" fmla="*/ 223904 w 523875"/>
                          <a:gd name="connsiteY51" fmla="*/ 530311 h 581025"/>
                          <a:gd name="connsiteX52" fmla="*/ 329631 w 523875"/>
                          <a:gd name="connsiteY52" fmla="*/ 588413 h 581025"/>
                          <a:gd name="connsiteX53" fmla="*/ 371541 w 523875"/>
                          <a:gd name="connsiteY53" fmla="*/ 571268 h 581025"/>
                          <a:gd name="connsiteX54" fmla="*/ 338204 w 523875"/>
                          <a:gd name="connsiteY54" fmla="*/ 554123 h 581025"/>
                          <a:gd name="connsiteX55" fmla="*/ 304866 w 523875"/>
                          <a:gd name="connsiteY55" fmla="*/ 540788 h 581025"/>
                          <a:gd name="connsiteX56" fmla="*/ 268671 w 523875"/>
                          <a:gd name="connsiteY56" fmla="*/ 516023 h 581025"/>
                          <a:gd name="connsiteX57" fmla="*/ 246764 w 523875"/>
                          <a:gd name="connsiteY57" fmla="*/ 499831 h 581025"/>
                          <a:gd name="connsiteX58" fmla="*/ 483936 w 523875"/>
                          <a:gd name="connsiteY58" fmla="*/ 461731 h 581025"/>
                          <a:gd name="connsiteX59" fmla="*/ 435359 w 523875"/>
                          <a:gd name="connsiteY59" fmla="*/ 333143 h 5810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523875" h="581025">
                            <a:moveTo>
                              <a:pt x="435359" y="333143"/>
                            </a:moveTo>
                            <a:cubicBezTo>
                              <a:pt x="354396" y="286471"/>
                              <a:pt x="284864" y="346478"/>
                              <a:pt x="284864" y="346478"/>
                            </a:cubicBezTo>
                            <a:cubicBezTo>
                              <a:pt x="344871" y="267421"/>
                              <a:pt x="300104" y="194078"/>
                              <a:pt x="300104" y="194078"/>
                            </a:cubicBezTo>
                            <a:cubicBezTo>
                              <a:pt x="239144" y="75016"/>
                              <a:pt x="152466" y="21676"/>
                              <a:pt x="114366" y="2626"/>
                            </a:cubicBezTo>
                            <a:cubicBezTo>
                              <a:pt x="102936" y="-3089"/>
                              <a:pt x="89601" y="721"/>
                              <a:pt x="83886" y="12151"/>
                            </a:cubicBezTo>
                            <a:cubicBezTo>
                              <a:pt x="13401" y="135023"/>
                              <a:pt x="104841" y="269326"/>
                              <a:pt x="104841" y="269326"/>
                            </a:cubicBezTo>
                            <a:cubicBezTo>
                              <a:pt x="72456" y="245513"/>
                              <a:pt x="37214" y="204556"/>
                              <a:pt x="14354" y="179791"/>
                            </a:cubicBezTo>
                            <a:cubicBezTo>
                              <a:pt x="8639" y="174076"/>
                              <a:pt x="-886" y="178838"/>
                              <a:pt x="66" y="186458"/>
                            </a:cubicBezTo>
                            <a:cubicBezTo>
                              <a:pt x="2924" y="290281"/>
                              <a:pt x="117224" y="419821"/>
                              <a:pt x="153419" y="458873"/>
                            </a:cubicBezTo>
                            <a:cubicBezTo>
                              <a:pt x="144846" y="458873"/>
                              <a:pt x="139131" y="460778"/>
                              <a:pt x="135321" y="463636"/>
                            </a:cubicBezTo>
                            <a:cubicBezTo>
                              <a:pt x="134369" y="458873"/>
                              <a:pt x="131511" y="454111"/>
                              <a:pt x="126749" y="450301"/>
                            </a:cubicBezTo>
                            <a:cubicBezTo>
                              <a:pt x="119129" y="443633"/>
                              <a:pt x="108651" y="442681"/>
                              <a:pt x="103889" y="447443"/>
                            </a:cubicBezTo>
                            <a:cubicBezTo>
                              <a:pt x="95316" y="445538"/>
                              <a:pt x="87696" y="442681"/>
                              <a:pt x="80076" y="437918"/>
                            </a:cubicBezTo>
                            <a:cubicBezTo>
                              <a:pt x="72456" y="432203"/>
                              <a:pt x="66741" y="425536"/>
                              <a:pt x="64836" y="416963"/>
                            </a:cubicBezTo>
                            <a:cubicBezTo>
                              <a:pt x="61979" y="408391"/>
                              <a:pt x="61026" y="398866"/>
                              <a:pt x="61979" y="390293"/>
                            </a:cubicBezTo>
                            <a:cubicBezTo>
                              <a:pt x="62931" y="381721"/>
                              <a:pt x="64836" y="372196"/>
                              <a:pt x="67694" y="363623"/>
                            </a:cubicBezTo>
                            <a:lnTo>
                              <a:pt x="67694" y="363623"/>
                            </a:lnTo>
                            <a:cubicBezTo>
                              <a:pt x="67694" y="363623"/>
                              <a:pt x="67694" y="363623"/>
                              <a:pt x="67694" y="363623"/>
                            </a:cubicBezTo>
                            <a:cubicBezTo>
                              <a:pt x="68646" y="361718"/>
                              <a:pt x="67694" y="359813"/>
                              <a:pt x="65789" y="358861"/>
                            </a:cubicBezTo>
                            <a:cubicBezTo>
                              <a:pt x="63884" y="357908"/>
                              <a:pt x="61979" y="358861"/>
                              <a:pt x="61026" y="360766"/>
                            </a:cubicBezTo>
                            <a:cubicBezTo>
                              <a:pt x="59121" y="365528"/>
                              <a:pt x="58169" y="370291"/>
                              <a:pt x="57216" y="375053"/>
                            </a:cubicBezTo>
                            <a:cubicBezTo>
                              <a:pt x="56264" y="379816"/>
                              <a:pt x="55311" y="384578"/>
                              <a:pt x="55311" y="389341"/>
                            </a:cubicBezTo>
                            <a:cubicBezTo>
                              <a:pt x="55311" y="398866"/>
                              <a:pt x="56264" y="409343"/>
                              <a:pt x="59121" y="417916"/>
                            </a:cubicBezTo>
                            <a:cubicBezTo>
                              <a:pt x="62931" y="427441"/>
                              <a:pt x="69599" y="435061"/>
                              <a:pt x="77219" y="440776"/>
                            </a:cubicBezTo>
                            <a:cubicBezTo>
                              <a:pt x="84839" y="445538"/>
                              <a:pt x="92459" y="448396"/>
                              <a:pt x="101031" y="449348"/>
                            </a:cubicBezTo>
                            <a:cubicBezTo>
                              <a:pt x="100079" y="450301"/>
                              <a:pt x="99126" y="452206"/>
                              <a:pt x="99126" y="454111"/>
                            </a:cubicBezTo>
                            <a:cubicBezTo>
                              <a:pt x="90554" y="453158"/>
                              <a:pt x="81981" y="451253"/>
                              <a:pt x="73409" y="447443"/>
                            </a:cubicBezTo>
                            <a:lnTo>
                              <a:pt x="69599" y="445538"/>
                            </a:lnTo>
                            <a:cubicBezTo>
                              <a:pt x="68646" y="444586"/>
                              <a:pt x="67694" y="444586"/>
                              <a:pt x="65789" y="443633"/>
                            </a:cubicBezTo>
                            <a:cubicBezTo>
                              <a:pt x="64836" y="442681"/>
                              <a:pt x="63884" y="442681"/>
                              <a:pt x="61979" y="441728"/>
                            </a:cubicBezTo>
                            <a:cubicBezTo>
                              <a:pt x="61026" y="440776"/>
                              <a:pt x="60074" y="440776"/>
                              <a:pt x="59121" y="439823"/>
                            </a:cubicBezTo>
                            <a:cubicBezTo>
                              <a:pt x="55311" y="436966"/>
                              <a:pt x="50549" y="433156"/>
                              <a:pt x="47691" y="429346"/>
                            </a:cubicBezTo>
                            <a:cubicBezTo>
                              <a:pt x="41024" y="421726"/>
                              <a:pt x="37214" y="412201"/>
                              <a:pt x="35309" y="401723"/>
                            </a:cubicBezTo>
                            <a:cubicBezTo>
                              <a:pt x="34356" y="396961"/>
                              <a:pt x="34356" y="391246"/>
                              <a:pt x="34356" y="386483"/>
                            </a:cubicBezTo>
                            <a:cubicBezTo>
                              <a:pt x="34356" y="381721"/>
                              <a:pt x="35309" y="376006"/>
                              <a:pt x="37214" y="371243"/>
                            </a:cubicBezTo>
                            <a:lnTo>
                              <a:pt x="37214" y="371243"/>
                            </a:lnTo>
                            <a:cubicBezTo>
                              <a:pt x="37214" y="371243"/>
                              <a:pt x="37214" y="371243"/>
                              <a:pt x="37214" y="371243"/>
                            </a:cubicBezTo>
                            <a:cubicBezTo>
                              <a:pt x="38166" y="369338"/>
                              <a:pt x="36261" y="366481"/>
                              <a:pt x="34356" y="366481"/>
                            </a:cubicBezTo>
                            <a:cubicBezTo>
                              <a:pt x="32451" y="365528"/>
                              <a:pt x="29594" y="367433"/>
                              <a:pt x="29594" y="369338"/>
                            </a:cubicBezTo>
                            <a:cubicBezTo>
                              <a:pt x="28641" y="375053"/>
                              <a:pt x="27689" y="380768"/>
                              <a:pt x="27689" y="386483"/>
                            </a:cubicBezTo>
                            <a:cubicBezTo>
                              <a:pt x="27689" y="392198"/>
                              <a:pt x="27689" y="397913"/>
                              <a:pt x="28641" y="403628"/>
                            </a:cubicBezTo>
                            <a:cubicBezTo>
                              <a:pt x="30546" y="415058"/>
                              <a:pt x="35309" y="425536"/>
                              <a:pt x="42929" y="434108"/>
                            </a:cubicBezTo>
                            <a:cubicBezTo>
                              <a:pt x="46739" y="437918"/>
                              <a:pt x="51501" y="441728"/>
                              <a:pt x="56264" y="444586"/>
                            </a:cubicBezTo>
                            <a:cubicBezTo>
                              <a:pt x="57216" y="445538"/>
                              <a:pt x="59121" y="445538"/>
                              <a:pt x="60074" y="446491"/>
                            </a:cubicBezTo>
                            <a:cubicBezTo>
                              <a:pt x="61026" y="447443"/>
                              <a:pt x="62931" y="447443"/>
                              <a:pt x="63884" y="448396"/>
                            </a:cubicBezTo>
                            <a:cubicBezTo>
                              <a:pt x="64836" y="449348"/>
                              <a:pt x="66741" y="449348"/>
                              <a:pt x="67694" y="450301"/>
                            </a:cubicBezTo>
                            <a:lnTo>
                              <a:pt x="71504" y="451253"/>
                            </a:lnTo>
                            <a:cubicBezTo>
                              <a:pt x="80076" y="454111"/>
                              <a:pt x="89601" y="456016"/>
                              <a:pt x="98174" y="456968"/>
                            </a:cubicBezTo>
                            <a:cubicBezTo>
                              <a:pt x="98174" y="462683"/>
                              <a:pt x="101984" y="468398"/>
                              <a:pt x="106746" y="472208"/>
                            </a:cubicBezTo>
                            <a:cubicBezTo>
                              <a:pt x="114366" y="477923"/>
                              <a:pt x="122939" y="479828"/>
                              <a:pt x="128654" y="476018"/>
                            </a:cubicBezTo>
                            <a:cubicBezTo>
                              <a:pt x="142941" y="531263"/>
                              <a:pt x="197234" y="528406"/>
                              <a:pt x="215331" y="526501"/>
                            </a:cubicBezTo>
                            <a:cubicBezTo>
                              <a:pt x="219141" y="526501"/>
                              <a:pt x="221999" y="527453"/>
                              <a:pt x="223904" y="530311"/>
                            </a:cubicBezTo>
                            <a:cubicBezTo>
                              <a:pt x="234381" y="546503"/>
                              <a:pt x="278196" y="593176"/>
                              <a:pt x="329631" y="588413"/>
                            </a:cubicBezTo>
                            <a:cubicBezTo>
                              <a:pt x="340109" y="587461"/>
                              <a:pt x="370589" y="585556"/>
                              <a:pt x="371541" y="571268"/>
                            </a:cubicBezTo>
                            <a:cubicBezTo>
                              <a:pt x="372494" y="556981"/>
                              <a:pt x="347729" y="556981"/>
                              <a:pt x="338204" y="554123"/>
                            </a:cubicBezTo>
                            <a:cubicBezTo>
                              <a:pt x="326774" y="550313"/>
                              <a:pt x="315344" y="546503"/>
                              <a:pt x="304866" y="540788"/>
                            </a:cubicBezTo>
                            <a:cubicBezTo>
                              <a:pt x="291531" y="534121"/>
                              <a:pt x="280101" y="524596"/>
                              <a:pt x="268671" y="516023"/>
                            </a:cubicBezTo>
                            <a:cubicBezTo>
                              <a:pt x="261051" y="510308"/>
                              <a:pt x="253431" y="504593"/>
                              <a:pt x="246764" y="499831"/>
                            </a:cubicBezTo>
                            <a:cubicBezTo>
                              <a:pt x="319154" y="507451"/>
                              <a:pt x="417261" y="488401"/>
                              <a:pt x="483936" y="461731"/>
                            </a:cubicBezTo>
                            <a:cubicBezTo>
                              <a:pt x="567756" y="427441"/>
                              <a:pt x="508701" y="376006"/>
                              <a:pt x="435359" y="33314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3B37592-2352-6342-A837-69FB06214C6F}"/>
                  </a:ext>
                </a:extLst>
              </p:cNvPr>
              <p:cNvSpPr/>
              <p:nvPr/>
            </p:nvSpPr>
            <p:spPr>
              <a:xfrm>
                <a:off x="7462838" y="11467782"/>
                <a:ext cx="476250" cy="619125"/>
              </a:xfrm>
              <a:custGeom>
                <a:avLst/>
                <a:gdLst>
                  <a:gd name="connsiteX0" fmla="*/ 413385 w 476250"/>
                  <a:gd name="connsiteY0" fmla="*/ 393700 h 619125"/>
                  <a:gd name="connsiteX1" fmla="*/ 263842 w 476250"/>
                  <a:gd name="connsiteY1" fmla="*/ 376555 h 619125"/>
                  <a:gd name="connsiteX2" fmla="*/ 308610 w 476250"/>
                  <a:gd name="connsiteY2" fmla="*/ 229870 h 619125"/>
                  <a:gd name="connsiteX3" fmla="*/ 164783 w 476250"/>
                  <a:gd name="connsiteY3" fmla="*/ 5080 h 619125"/>
                  <a:gd name="connsiteX4" fmla="*/ 132397 w 476250"/>
                  <a:gd name="connsiteY4" fmla="*/ 7937 h 619125"/>
                  <a:gd name="connsiteX5" fmla="*/ 100965 w 476250"/>
                  <a:gd name="connsiteY5" fmla="*/ 264160 h 619125"/>
                  <a:gd name="connsiteX6" fmla="*/ 29528 w 476250"/>
                  <a:gd name="connsiteY6" fmla="*/ 158433 h 619125"/>
                  <a:gd name="connsiteX7" fmla="*/ 13335 w 476250"/>
                  <a:gd name="connsiteY7" fmla="*/ 162243 h 619125"/>
                  <a:gd name="connsiteX8" fmla="*/ 109538 w 476250"/>
                  <a:gd name="connsiteY8" fmla="*/ 459423 h 619125"/>
                  <a:gd name="connsiteX9" fmla="*/ 91440 w 476250"/>
                  <a:gd name="connsiteY9" fmla="*/ 460375 h 619125"/>
                  <a:gd name="connsiteX10" fmla="*/ 85725 w 476250"/>
                  <a:gd name="connsiteY10" fmla="*/ 446087 h 619125"/>
                  <a:gd name="connsiteX11" fmla="*/ 63817 w 476250"/>
                  <a:gd name="connsiteY11" fmla="*/ 438468 h 619125"/>
                  <a:gd name="connsiteX12" fmla="*/ 42863 w 476250"/>
                  <a:gd name="connsiteY12" fmla="*/ 424180 h 619125"/>
                  <a:gd name="connsiteX13" fmla="*/ 31433 w 476250"/>
                  <a:gd name="connsiteY13" fmla="*/ 400368 h 619125"/>
                  <a:gd name="connsiteX14" fmla="*/ 34290 w 476250"/>
                  <a:gd name="connsiteY14" fmla="*/ 373698 h 619125"/>
                  <a:gd name="connsiteX15" fmla="*/ 45720 w 476250"/>
                  <a:gd name="connsiteY15" fmla="*/ 348933 h 619125"/>
                  <a:gd name="connsiteX16" fmla="*/ 45720 w 476250"/>
                  <a:gd name="connsiteY16" fmla="*/ 348933 h 619125"/>
                  <a:gd name="connsiteX17" fmla="*/ 45720 w 476250"/>
                  <a:gd name="connsiteY17" fmla="*/ 348933 h 619125"/>
                  <a:gd name="connsiteX18" fmla="*/ 44767 w 476250"/>
                  <a:gd name="connsiteY18" fmla="*/ 344170 h 619125"/>
                  <a:gd name="connsiteX19" fmla="*/ 40005 w 476250"/>
                  <a:gd name="connsiteY19" fmla="*/ 345123 h 619125"/>
                  <a:gd name="connsiteX20" fmla="*/ 33338 w 476250"/>
                  <a:gd name="connsiteY20" fmla="*/ 358458 h 619125"/>
                  <a:gd name="connsiteX21" fmla="*/ 28575 w 476250"/>
                  <a:gd name="connsiteY21" fmla="*/ 371793 h 619125"/>
                  <a:gd name="connsiteX22" fmla="*/ 26670 w 476250"/>
                  <a:gd name="connsiteY22" fmla="*/ 400368 h 619125"/>
                  <a:gd name="connsiteX23" fmla="*/ 40005 w 476250"/>
                  <a:gd name="connsiteY23" fmla="*/ 426085 h 619125"/>
                  <a:gd name="connsiteX24" fmla="*/ 60960 w 476250"/>
                  <a:gd name="connsiteY24" fmla="*/ 439420 h 619125"/>
                  <a:gd name="connsiteX25" fmla="*/ 58103 w 476250"/>
                  <a:gd name="connsiteY25" fmla="*/ 444183 h 619125"/>
                  <a:gd name="connsiteX26" fmla="*/ 34290 w 476250"/>
                  <a:gd name="connsiteY26" fmla="*/ 432752 h 619125"/>
                  <a:gd name="connsiteX27" fmla="*/ 31433 w 476250"/>
                  <a:gd name="connsiteY27" fmla="*/ 430848 h 619125"/>
                  <a:gd name="connsiteX28" fmla="*/ 28575 w 476250"/>
                  <a:gd name="connsiteY28" fmla="*/ 427990 h 619125"/>
                  <a:gd name="connsiteX29" fmla="*/ 25717 w 476250"/>
                  <a:gd name="connsiteY29" fmla="*/ 425133 h 619125"/>
                  <a:gd name="connsiteX30" fmla="*/ 22860 w 476250"/>
                  <a:gd name="connsiteY30" fmla="*/ 422275 h 619125"/>
                  <a:gd name="connsiteX31" fmla="*/ 13335 w 476250"/>
                  <a:gd name="connsiteY31" fmla="*/ 409893 h 619125"/>
                  <a:gd name="connsiteX32" fmla="*/ 6667 w 476250"/>
                  <a:gd name="connsiteY32" fmla="*/ 380365 h 619125"/>
                  <a:gd name="connsiteX33" fmla="*/ 9525 w 476250"/>
                  <a:gd name="connsiteY33" fmla="*/ 365125 h 619125"/>
                  <a:gd name="connsiteX34" fmla="*/ 15240 w 476250"/>
                  <a:gd name="connsiteY34" fmla="*/ 350837 h 619125"/>
                  <a:gd name="connsiteX35" fmla="*/ 15240 w 476250"/>
                  <a:gd name="connsiteY35" fmla="*/ 350837 h 619125"/>
                  <a:gd name="connsiteX36" fmla="*/ 15240 w 476250"/>
                  <a:gd name="connsiteY36" fmla="*/ 350837 h 619125"/>
                  <a:gd name="connsiteX37" fmla="*/ 13335 w 476250"/>
                  <a:gd name="connsiteY37" fmla="*/ 345123 h 619125"/>
                  <a:gd name="connsiteX38" fmla="*/ 7620 w 476250"/>
                  <a:gd name="connsiteY38" fmla="*/ 347027 h 619125"/>
                  <a:gd name="connsiteX39" fmla="*/ 1905 w 476250"/>
                  <a:gd name="connsiteY39" fmla="*/ 363220 h 619125"/>
                  <a:gd name="connsiteX40" fmla="*/ 0 w 476250"/>
                  <a:gd name="connsiteY40" fmla="*/ 380365 h 619125"/>
                  <a:gd name="connsiteX41" fmla="*/ 8572 w 476250"/>
                  <a:gd name="connsiteY41" fmla="*/ 412750 h 619125"/>
                  <a:gd name="connsiteX42" fmla="*/ 19050 w 476250"/>
                  <a:gd name="connsiteY42" fmla="*/ 426085 h 619125"/>
                  <a:gd name="connsiteX43" fmla="*/ 21908 w 476250"/>
                  <a:gd name="connsiteY43" fmla="*/ 428943 h 619125"/>
                  <a:gd name="connsiteX44" fmla="*/ 24765 w 476250"/>
                  <a:gd name="connsiteY44" fmla="*/ 431800 h 619125"/>
                  <a:gd name="connsiteX45" fmla="*/ 28575 w 476250"/>
                  <a:gd name="connsiteY45" fmla="*/ 434658 h 619125"/>
                  <a:gd name="connsiteX46" fmla="*/ 32385 w 476250"/>
                  <a:gd name="connsiteY46" fmla="*/ 436562 h 619125"/>
                  <a:gd name="connsiteX47" fmla="*/ 57150 w 476250"/>
                  <a:gd name="connsiteY47" fmla="*/ 447040 h 619125"/>
                  <a:gd name="connsiteX48" fmla="*/ 62865 w 476250"/>
                  <a:gd name="connsiteY48" fmla="*/ 464185 h 619125"/>
                  <a:gd name="connsiteX49" fmla="*/ 83820 w 476250"/>
                  <a:gd name="connsiteY49" fmla="*/ 472758 h 619125"/>
                  <a:gd name="connsiteX50" fmla="*/ 159067 w 476250"/>
                  <a:gd name="connsiteY50" fmla="*/ 539433 h 619125"/>
                  <a:gd name="connsiteX51" fmla="*/ 166688 w 476250"/>
                  <a:gd name="connsiteY51" fmla="*/ 545148 h 619125"/>
                  <a:gd name="connsiteX52" fmla="*/ 259080 w 476250"/>
                  <a:gd name="connsiteY52" fmla="*/ 623252 h 619125"/>
                  <a:gd name="connsiteX53" fmla="*/ 303847 w 476250"/>
                  <a:gd name="connsiteY53" fmla="*/ 614680 h 619125"/>
                  <a:gd name="connsiteX54" fmla="*/ 274320 w 476250"/>
                  <a:gd name="connsiteY54" fmla="*/ 590868 h 619125"/>
                  <a:gd name="connsiteX55" fmla="*/ 243840 w 476250"/>
                  <a:gd name="connsiteY55" fmla="*/ 570865 h 619125"/>
                  <a:gd name="connsiteX56" fmla="*/ 213360 w 476250"/>
                  <a:gd name="connsiteY56" fmla="*/ 539433 h 619125"/>
                  <a:gd name="connsiteX57" fmla="*/ 195263 w 476250"/>
                  <a:gd name="connsiteY57" fmla="*/ 518477 h 619125"/>
                  <a:gd name="connsiteX58" fmla="*/ 435292 w 476250"/>
                  <a:gd name="connsiteY58" fmla="*/ 528002 h 619125"/>
                  <a:gd name="connsiteX59" fmla="*/ 413385 w 476250"/>
                  <a:gd name="connsiteY59" fmla="*/ 39370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476250" h="619125" fill="none" extrusionOk="0">
                    <a:moveTo>
                      <a:pt x="413385" y="393700"/>
                    </a:moveTo>
                    <a:cubicBezTo>
                      <a:pt x="343853" y="331787"/>
                      <a:pt x="263842" y="376554"/>
                      <a:pt x="263842" y="376555"/>
                    </a:cubicBezTo>
                    <a:cubicBezTo>
                      <a:pt x="339090" y="311785"/>
                      <a:pt x="308609" y="229870"/>
                      <a:pt x="308610" y="229870"/>
                    </a:cubicBezTo>
                    <a:cubicBezTo>
                      <a:pt x="281813" y="97600"/>
                      <a:pt x="198298" y="29545"/>
                      <a:pt x="164783" y="5080"/>
                    </a:cubicBezTo>
                    <a:cubicBezTo>
                      <a:pt x="154627" y="-5319"/>
                      <a:pt x="139027" y="-1739"/>
                      <a:pt x="132397" y="7937"/>
                    </a:cubicBezTo>
                    <a:cubicBezTo>
                      <a:pt x="38100" y="114618"/>
                      <a:pt x="100965" y="264160"/>
                      <a:pt x="100965" y="264160"/>
                    </a:cubicBezTo>
                    <a:cubicBezTo>
                      <a:pt x="75376" y="233531"/>
                      <a:pt x="46728" y="184685"/>
                      <a:pt x="29528" y="158433"/>
                    </a:cubicBezTo>
                    <a:cubicBezTo>
                      <a:pt x="26215" y="151087"/>
                      <a:pt x="15055" y="154827"/>
                      <a:pt x="13335" y="162243"/>
                    </a:cubicBezTo>
                    <a:cubicBezTo>
                      <a:pt x="-13637" y="268116"/>
                      <a:pt x="72008" y="420925"/>
                      <a:pt x="109538" y="459423"/>
                    </a:cubicBezTo>
                    <a:cubicBezTo>
                      <a:pt x="101067" y="458634"/>
                      <a:pt x="94577" y="458364"/>
                      <a:pt x="91440" y="460375"/>
                    </a:cubicBezTo>
                    <a:cubicBezTo>
                      <a:pt x="90441" y="455423"/>
                      <a:pt x="89302" y="451061"/>
                      <a:pt x="85725" y="446087"/>
                    </a:cubicBezTo>
                    <a:cubicBezTo>
                      <a:pt x="79437" y="439432"/>
                      <a:pt x="69043" y="434246"/>
                      <a:pt x="63817" y="438468"/>
                    </a:cubicBezTo>
                    <a:cubicBezTo>
                      <a:pt x="55462" y="434213"/>
                      <a:pt x="50218" y="428887"/>
                      <a:pt x="42863" y="424180"/>
                    </a:cubicBezTo>
                    <a:cubicBezTo>
                      <a:pt x="38007" y="417476"/>
                      <a:pt x="32761" y="409495"/>
                      <a:pt x="31433" y="400368"/>
                    </a:cubicBezTo>
                    <a:cubicBezTo>
                      <a:pt x="29876" y="391460"/>
                      <a:pt x="31883" y="381414"/>
                      <a:pt x="34290" y="373698"/>
                    </a:cubicBezTo>
                    <a:cubicBezTo>
                      <a:pt x="37840" y="364865"/>
                      <a:pt x="39926" y="357161"/>
                      <a:pt x="45720" y="348933"/>
                    </a:cubicBezTo>
                    <a:lnTo>
                      <a:pt x="45720" y="348933"/>
                    </a:lnTo>
                    <a:lnTo>
                      <a:pt x="45720" y="348933"/>
                    </a:lnTo>
                    <a:cubicBezTo>
                      <a:pt x="46686" y="347094"/>
                      <a:pt x="45620" y="345060"/>
                      <a:pt x="44767" y="344170"/>
                    </a:cubicBezTo>
                    <a:cubicBezTo>
                      <a:pt x="42791" y="342908"/>
                      <a:pt x="41225" y="344328"/>
                      <a:pt x="40005" y="345123"/>
                    </a:cubicBezTo>
                    <a:cubicBezTo>
                      <a:pt x="36663" y="350183"/>
                      <a:pt x="35110" y="353865"/>
                      <a:pt x="33338" y="358458"/>
                    </a:cubicBezTo>
                    <a:cubicBezTo>
                      <a:pt x="30641" y="363179"/>
                      <a:pt x="29114" y="367616"/>
                      <a:pt x="28575" y="371793"/>
                    </a:cubicBezTo>
                    <a:cubicBezTo>
                      <a:pt x="25530" y="381817"/>
                      <a:pt x="22442" y="391511"/>
                      <a:pt x="26670" y="400368"/>
                    </a:cubicBezTo>
                    <a:cubicBezTo>
                      <a:pt x="28668" y="409639"/>
                      <a:pt x="32677" y="418179"/>
                      <a:pt x="40005" y="426085"/>
                    </a:cubicBezTo>
                    <a:cubicBezTo>
                      <a:pt x="45977" y="431120"/>
                      <a:pt x="54584" y="436534"/>
                      <a:pt x="60960" y="439420"/>
                    </a:cubicBezTo>
                    <a:cubicBezTo>
                      <a:pt x="60380" y="440530"/>
                      <a:pt x="59238" y="442738"/>
                      <a:pt x="58103" y="444183"/>
                    </a:cubicBezTo>
                    <a:cubicBezTo>
                      <a:pt x="49583" y="440063"/>
                      <a:pt x="42242" y="436075"/>
                      <a:pt x="34290" y="432752"/>
                    </a:cubicBezTo>
                    <a:cubicBezTo>
                      <a:pt x="33275" y="432164"/>
                      <a:pt x="32633" y="431468"/>
                      <a:pt x="31433" y="430848"/>
                    </a:cubicBezTo>
                    <a:cubicBezTo>
                      <a:pt x="30536" y="430003"/>
                      <a:pt x="29452" y="428613"/>
                      <a:pt x="28575" y="427990"/>
                    </a:cubicBezTo>
                    <a:cubicBezTo>
                      <a:pt x="27612" y="426744"/>
                      <a:pt x="26793" y="425956"/>
                      <a:pt x="25717" y="425133"/>
                    </a:cubicBezTo>
                    <a:cubicBezTo>
                      <a:pt x="25059" y="424235"/>
                      <a:pt x="24282" y="423450"/>
                      <a:pt x="22860" y="422275"/>
                    </a:cubicBezTo>
                    <a:cubicBezTo>
                      <a:pt x="19486" y="418558"/>
                      <a:pt x="15960" y="414747"/>
                      <a:pt x="13335" y="409893"/>
                    </a:cubicBezTo>
                    <a:cubicBezTo>
                      <a:pt x="7030" y="401848"/>
                      <a:pt x="7052" y="390708"/>
                      <a:pt x="6667" y="380365"/>
                    </a:cubicBezTo>
                    <a:cubicBezTo>
                      <a:pt x="5785" y="375313"/>
                      <a:pt x="6547" y="369190"/>
                      <a:pt x="9525" y="365125"/>
                    </a:cubicBezTo>
                    <a:cubicBezTo>
                      <a:pt x="11486" y="359894"/>
                      <a:pt x="11768" y="355324"/>
                      <a:pt x="15240" y="350837"/>
                    </a:cubicBezTo>
                    <a:lnTo>
                      <a:pt x="15240" y="350837"/>
                    </a:lnTo>
                    <a:lnTo>
                      <a:pt x="15240" y="350837"/>
                    </a:lnTo>
                    <a:cubicBezTo>
                      <a:pt x="15851" y="349195"/>
                      <a:pt x="15376" y="346239"/>
                      <a:pt x="13335" y="345123"/>
                    </a:cubicBezTo>
                    <a:cubicBezTo>
                      <a:pt x="11505" y="344606"/>
                      <a:pt x="8610" y="345448"/>
                      <a:pt x="7620" y="347027"/>
                    </a:cubicBezTo>
                    <a:cubicBezTo>
                      <a:pt x="5355" y="353114"/>
                      <a:pt x="4659" y="357527"/>
                      <a:pt x="1905" y="363220"/>
                    </a:cubicBezTo>
                    <a:cubicBezTo>
                      <a:pt x="1114" y="368261"/>
                      <a:pt x="-1116" y="374804"/>
                      <a:pt x="0" y="380365"/>
                    </a:cubicBezTo>
                    <a:cubicBezTo>
                      <a:pt x="1243" y="391060"/>
                      <a:pt x="2175" y="403794"/>
                      <a:pt x="8572" y="412750"/>
                    </a:cubicBezTo>
                    <a:cubicBezTo>
                      <a:pt x="12628" y="417714"/>
                      <a:pt x="15187" y="421947"/>
                      <a:pt x="19050" y="426085"/>
                    </a:cubicBezTo>
                    <a:cubicBezTo>
                      <a:pt x="20492" y="427462"/>
                      <a:pt x="21190" y="428501"/>
                      <a:pt x="21908" y="428943"/>
                    </a:cubicBezTo>
                    <a:cubicBezTo>
                      <a:pt x="22742" y="429558"/>
                      <a:pt x="23257" y="430543"/>
                      <a:pt x="24765" y="431800"/>
                    </a:cubicBezTo>
                    <a:cubicBezTo>
                      <a:pt x="25763" y="432914"/>
                      <a:pt x="26571" y="433933"/>
                      <a:pt x="28575" y="434658"/>
                    </a:cubicBezTo>
                    <a:cubicBezTo>
                      <a:pt x="29659" y="435363"/>
                      <a:pt x="30940" y="435972"/>
                      <a:pt x="32385" y="436562"/>
                    </a:cubicBezTo>
                    <a:cubicBezTo>
                      <a:pt x="41075" y="441154"/>
                      <a:pt x="47538" y="443347"/>
                      <a:pt x="57150" y="447040"/>
                    </a:cubicBezTo>
                    <a:cubicBezTo>
                      <a:pt x="57112" y="451678"/>
                      <a:pt x="57941" y="459488"/>
                      <a:pt x="62865" y="464185"/>
                    </a:cubicBezTo>
                    <a:cubicBezTo>
                      <a:pt x="68360" y="470579"/>
                      <a:pt x="77611" y="474373"/>
                      <a:pt x="83820" y="472758"/>
                    </a:cubicBezTo>
                    <a:cubicBezTo>
                      <a:pt x="87000" y="530907"/>
                      <a:pt x="144063" y="536774"/>
                      <a:pt x="159067" y="539433"/>
                    </a:cubicBezTo>
                    <a:cubicBezTo>
                      <a:pt x="163022" y="539421"/>
                      <a:pt x="165515" y="542425"/>
                      <a:pt x="166688" y="545148"/>
                    </a:cubicBezTo>
                    <a:cubicBezTo>
                      <a:pt x="177255" y="564614"/>
                      <a:pt x="208335" y="629478"/>
                      <a:pt x="259080" y="623252"/>
                    </a:cubicBezTo>
                    <a:cubicBezTo>
                      <a:pt x="270567" y="626188"/>
                      <a:pt x="298670" y="627950"/>
                      <a:pt x="303847" y="614680"/>
                    </a:cubicBezTo>
                    <a:cubicBezTo>
                      <a:pt x="308134" y="601759"/>
                      <a:pt x="284076" y="594106"/>
                      <a:pt x="274320" y="590868"/>
                    </a:cubicBezTo>
                    <a:cubicBezTo>
                      <a:pt x="261734" y="587255"/>
                      <a:pt x="254218" y="580161"/>
                      <a:pt x="243840" y="570865"/>
                    </a:cubicBezTo>
                    <a:cubicBezTo>
                      <a:pt x="231598" y="562255"/>
                      <a:pt x="222349" y="547928"/>
                      <a:pt x="213360" y="539433"/>
                    </a:cubicBezTo>
                    <a:cubicBezTo>
                      <a:pt x="206601" y="532086"/>
                      <a:pt x="200199" y="524854"/>
                      <a:pt x="195263" y="518477"/>
                    </a:cubicBezTo>
                    <a:cubicBezTo>
                      <a:pt x="267548" y="534608"/>
                      <a:pt x="362089" y="541420"/>
                      <a:pt x="435292" y="528002"/>
                    </a:cubicBezTo>
                    <a:cubicBezTo>
                      <a:pt x="539706" y="504537"/>
                      <a:pt x="476795" y="442922"/>
                      <a:pt x="413385" y="393700"/>
                    </a:cubicBezTo>
                    <a:close/>
                  </a:path>
                  <a:path w="476250" h="619125" stroke="0" extrusionOk="0">
                    <a:moveTo>
                      <a:pt x="413385" y="393700"/>
                    </a:moveTo>
                    <a:cubicBezTo>
                      <a:pt x="343853" y="331787"/>
                      <a:pt x="263842" y="376555"/>
                      <a:pt x="263842" y="376555"/>
                    </a:cubicBezTo>
                    <a:cubicBezTo>
                      <a:pt x="339090" y="311785"/>
                      <a:pt x="308611" y="229870"/>
                      <a:pt x="308610" y="229870"/>
                    </a:cubicBezTo>
                    <a:cubicBezTo>
                      <a:pt x="269405" y="99597"/>
                      <a:pt x="196466" y="31569"/>
                      <a:pt x="164783" y="5080"/>
                    </a:cubicBezTo>
                    <a:cubicBezTo>
                      <a:pt x="153567" y="-4148"/>
                      <a:pt x="140796" y="-3048"/>
                      <a:pt x="132397" y="7937"/>
                    </a:cubicBezTo>
                    <a:cubicBezTo>
                      <a:pt x="38100" y="114619"/>
                      <a:pt x="100965" y="264159"/>
                      <a:pt x="100965" y="264160"/>
                    </a:cubicBezTo>
                    <a:cubicBezTo>
                      <a:pt x="79017" y="233883"/>
                      <a:pt x="49679" y="182604"/>
                      <a:pt x="29528" y="158433"/>
                    </a:cubicBezTo>
                    <a:cubicBezTo>
                      <a:pt x="24128" y="151809"/>
                      <a:pt x="14249" y="154534"/>
                      <a:pt x="13335" y="162243"/>
                    </a:cubicBezTo>
                    <a:cubicBezTo>
                      <a:pt x="-4057" y="266192"/>
                      <a:pt x="79790" y="424823"/>
                      <a:pt x="109538" y="459423"/>
                    </a:cubicBezTo>
                    <a:cubicBezTo>
                      <a:pt x="102155" y="458232"/>
                      <a:pt x="95059" y="459264"/>
                      <a:pt x="91440" y="460375"/>
                    </a:cubicBezTo>
                    <a:cubicBezTo>
                      <a:pt x="91145" y="454983"/>
                      <a:pt x="88611" y="450723"/>
                      <a:pt x="85725" y="446087"/>
                    </a:cubicBezTo>
                    <a:cubicBezTo>
                      <a:pt x="77974" y="439085"/>
                      <a:pt x="69681" y="434610"/>
                      <a:pt x="63817" y="438468"/>
                    </a:cubicBezTo>
                    <a:cubicBezTo>
                      <a:pt x="56192" y="434935"/>
                      <a:pt x="48941" y="428473"/>
                      <a:pt x="42863" y="424180"/>
                    </a:cubicBezTo>
                    <a:cubicBezTo>
                      <a:pt x="36397" y="416400"/>
                      <a:pt x="32785" y="407523"/>
                      <a:pt x="31433" y="400368"/>
                    </a:cubicBezTo>
                    <a:cubicBezTo>
                      <a:pt x="30746" y="391679"/>
                      <a:pt x="30550" y="382112"/>
                      <a:pt x="34290" y="373698"/>
                    </a:cubicBezTo>
                    <a:cubicBezTo>
                      <a:pt x="36702" y="365626"/>
                      <a:pt x="40470" y="356966"/>
                      <a:pt x="45720" y="348933"/>
                    </a:cubicBezTo>
                    <a:lnTo>
                      <a:pt x="45720" y="348933"/>
                    </a:lnTo>
                    <a:lnTo>
                      <a:pt x="45720" y="348933"/>
                    </a:lnTo>
                    <a:cubicBezTo>
                      <a:pt x="46585" y="347061"/>
                      <a:pt x="45894" y="345369"/>
                      <a:pt x="44767" y="344170"/>
                    </a:cubicBezTo>
                    <a:cubicBezTo>
                      <a:pt x="42815" y="343287"/>
                      <a:pt x="40924" y="344378"/>
                      <a:pt x="40005" y="345123"/>
                    </a:cubicBezTo>
                    <a:cubicBezTo>
                      <a:pt x="37087" y="349661"/>
                      <a:pt x="34879" y="353613"/>
                      <a:pt x="33338" y="358458"/>
                    </a:cubicBezTo>
                    <a:cubicBezTo>
                      <a:pt x="30614" y="362997"/>
                      <a:pt x="28839" y="368177"/>
                      <a:pt x="28575" y="371793"/>
                    </a:cubicBezTo>
                    <a:cubicBezTo>
                      <a:pt x="27873" y="382982"/>
                      <a:pt x="24713" y="390513"/>
                      <a:pt x="26670" y="400368"/>
                    </a:cubicBezTo>
                    <a:cubicBezTo>
                      <a:pt x="28441" y="408728"/>
                      <a:pt x="32472" y="419578"/>
                      <a:pt x="40005" y="426085"/>
                    </a:cubicBezTo>
                    <a:cubicBezTo>
                      <a:pt x="44666" y="432897"/>
                      <a:pt x="52222" y="435860"/>
                      <a:pt x="60960" y="439420"/>
                    </a:cubicBezTo>
                    <a:cubicBezTo>
                      <a:pt x="60107" y="440121"/>
                      <a:pt x="59556" y="442334"/>
                      <a:pt x="58103" y="444183"/>
                    </a:cubicBezTo>
                    <a:cubicBezTo>
                      <a:pt x="49489" y="441698"/>
                      <a:pt x="43212" y="437047"/>
                      <a:pt x="34290" y="432752"/>
                    </a:cubicBezTo>
                    <a:cubicBezTo>
                      <a:pt x="33334" y="432117"/>
                      <a:pt x="32804" y="431662"/>
                      <a:pt x="31433" y="430848"/>
                    </a:cubicBezTo>
                    <a:cubicBezTo>
                      <a:pt x="30154" y="429294"/>
                      <a:pt x="29851" y="429458"/>
                      <a:pt x="28575" y="427990"/>
                    </a:cubicBezTo>
                    <a:cubicBezTo>
                      <a:pt x="27277" y="426953"/>
                      <a:pt x="26247" y="425760"/>
                      <a:pt x="25717" y="425133"/>
                    </a:cubicBezTo>
                    <a:cubicBezTo>
                      <a:pt x="25204" y="424425"/>
                      <a:pt x="24238" y="423493"/>
                      <a:pt x="22860" y="422275"/>
                    </a:cubicBezTo>
                    <a:cubicBezTo>
                      <a:pt x="19557" y="418904"/>
                      <a:pt x="16816" y="415646"/>
                      <a:pt x="13335" y="409893"/>
                    </a:cubicBezTo>
                    <a:cubicBezTo>
                      <a:pt x="9111" y="402790"/>
                      <a:pt x="6389" y="388842"/>
                      <a:pt x="6667" y="380365"/>
                    </a:cubicBezTo>
                    <a:cubicBezTo>
                      <a:pt x="7549" y="374769"/>
                      <a:pt x="8602" y="369158"/>
                      <a:pt x="9525" y="365125"/>
                    </a:cubicBezTo>
                    <a:cubicBezTo>
                      <a:pt x="10883" y="360132"/>
                      <a:pt x="12582" y="355581"/>
                      <a:pt x="15240" y="350837"/>
                    </a:cubicBezTo>
                    <a:lnTo>
                      <a:pt x="15240" y="350837"/>
                    </a:lnTo>
                    <a:lnTo>
                      <a:pt x="15240" y="350837"/>
                    </a:lnTo>
                    <a:cubicBezTo>
                      <a:pt x="16172" y="348561"/>
                      <a:pt x="15324" y="346431"/>
                      <a:pt x="13335" y="345123"/>
                    </a:cubicBezTo>
                    <a:cubicBezTo>
                      <a:pt x="11712" y="343807"/>
                      <a:pt x="8775" y="345008"/>
                      <a:pt x="7620" y="347027"/>
                    </a:cubicBezTo>
                    <a:cubicBezTo>
                      <a:pt x="4425" y="351939"/>
                      <a:pt x="2840" y="357323"/>
                      <a:pt x="1905" y="363220"/>
                    </a:cubicBezTo>
                    <a:cubicBezTo>
                      <a:pt x="870" y="368222"/>
                      <a:pt x="673" y="375580"/>
                      <a:pt x="0" y="380365"/>
                    </a:cubicBezTo>
                    <a:cubicBezTo>
                      <a:pt x="-103" y="391399"/>
                      <a:pt x="2831" y="403646"/>
                      <a:pt x="8572" y="412750"/>
                    </a:cubicBezTo>
                    <a:cubicBezTo>
                      <a:pt x="11248" y="417310"/>
                      <a:pt x="14378" y="422646"/>
                      <a:pt x="19050" y="426085"/>
                    </a:cubicBezTo>
                    <a:cubicBezTo>
                      <a:pt x="19994" y="426883"/>
                      <a:pt x="21334" y="428284"/>
                      <a:pt x="21908" y="428943"/>
                    </a:cubicBezTo>
                    <a:cubicBezTo>
                      <a:pt x="23204" y="430227"/>
                      <a:pt x="23471" y="430516"/>
                      <a:pt x="24765" y="431800"/>
                    </a:cubicBezTo>
                    <a:cubicBezTo>
                      <a:pt x="26045" y="432701"/>
                      <a:pt x="26725" y="433574"/>
                      <a:pt x="28575" y="434658"/>
                    </a:cubicBezTo>
                    <a:cubicBezTo>
                      <a:pt x="29760" y="435118"/>
                      <a:pt x="30471" y="435694"/>
                      <a:pt x="32385" y="436562"/>
                    </a:cubicBezTo>
                    <a:cubicBezTo>
                      <a:pt x="41019" y="439443"/>
                      <a:pt x="49518" y="442526"/>
                      <a:pt x="57150" y="447040"/>
                    </a:cubicBezTo>
                    <a:cubicBezTo>
                      <a:pt x="56156" y="452958"/>
                      <a:pt x="57864" y="459433"/>
                      <a:pt x="62865" y="464185"/>
                    </a:cubicBezTo>
                    <a:cubicBezTo>
                      <a:pt x="68823" y="471334"/>
                      <a:pt x="77663" y="474504"/>
                      <a:pt x="83820" y="472758"/>
                    </a:cubicBezTo>
                    <a:cubicBezTo>
                      <a:pt x="89562" y="530673"/>
                      <a:pt x="140837" y="537696"/>
                      <a:pt x="159067" y="539433"/>
                    </a:cubicBezTo>
                    <a:cubicBezTo>
                      <a:pt x="162891" y="539674"/>
                      <a:pt x="165798" y="542433"/>
                      <a:pt x="166688" y="545148"/>
                    </a:cubicBezTo>
                    <a:cubicBezTo>
                      <a:pt x="171092" y="555315"/>
                      <a:pt x="205378" y="617397"/>
                      <a:pt x="259080" y="623252"/>
                    </a:cubicBezTo>
                    <a:cubicBezTo>
                      <a:pt x="267632" y="625107"/>
                      <a:pt x="298643" y="629903"/>
                      <a:pt x="303847" y="614680"/>
                    </a:cubicBezTo>
                    <a:cubicBezTo>
                      <a:pt x="307550" y="599203"/>
                      <a:pt x="283325" y="595038"/>
                      <a:pt x="274320" y="590868"/>
                    </a:cubicBezTo>
                    <a:cubicBezTo>
                      <a:pt x="263354" y="585117"/>
                      <a:pt x="255698" y="577025"/>
                      <a:pt x="243840" y="570865"/>
                    </a:cubicBezTo>
                    <a:cubicBezTo>
                      <a:pt x="229421" y="562473"/>
                      <a:pt x="224996" y="551248"/>
                      <a:pt x="213360" y="539433"/>
                    </a:cubicBezTo>
                    <a:cubicBezTo>
                      <a:pt x="207451" y="531386"/>
                      <a:pt x="202021" y="524582"/>
                      <a:pt x="195263" y="518477"/>
                    </a:cubicBezTo>
                    <a:cubicBezTo>
                      <a:pt x="257936" y="540221"/>
                      <a:pt x="367935" y="539778"/>
                      <a:pt x="435292" y="528002"/>
                    </a:cubicBezTo>
                    <a:cubicBezTo>
                      <a:pt x="518300" y="516112"/>
                      <a:pt x="489820" y="463654"/>
                      <a:pt x="413385" y="393700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423013250">
                      <a:custGeom>
                        <a:avLst/>
                        <a:gdLst>
                          <a:gd name="connsiteX0" fmla="*/ 413385 w 476250"/>
                          <a:gd name="connsiteY0" fmla="*/ 393700 h 619125"/>
                          <a:gd name="connsiteX1" fmla="*/ 263842 w 476250"/>
                          <a:gd name="connsiteY1" fmla="*/ 376555 h 619125"/>
                          <a:gd name="connsiteX2" fmla="*/ 308610 w 476250"/>
                          <a:gd name="connsiteY2" fmla="*/ 229870 h 619125"/>
                          <a:gd name="connsiteX3" fmla="*/ 164783 w 476250"/>
                          <a:gd name="connsiteY3" fmla="*/ 5080 h 619125"/>
                          <a:gd name="connsiteX4" fmla="*/ 132397 w 476250"/>
                          <a:gd name="connsiteY4" fmla="*/ 7937 h 619125"/>
                          <a:gd name="connsiteX5" fmla="*/ 100965 w 476250"/>
                          <a:gd name="connsiteY5" fmla="*/ 264160 h 619125"/>
                          <a:gd name="connsiteX6" fmla="*/ 29528 w 476250"/>
                          <a:gd name="connsiteY6" fmla="*/ 158433 h 619125"/>
                          <a:gd name="connsiteX7" fmla="*/ 13335 w 476250"/>
                          <a:gd name="connsiteY7" fmla="*/ 162243 h 619125"/>
                          <a:gd name="connsiteX8" fmla="*/ 109538 w 476250"/>
                          <a:gd name="connsiteY8" fmla="*/ 459423 h 619125"/>
                          <a:gd name="connsiteX9" fmla="*/ 91440 w 476250"/>
                          <a:gd name="connsiteY9" fmla="*/ 460375 h 619125"/>
                          <a:gd name="connsiteX10" fmla="*/ 85725 w 476250"/>
                          <a:gd name="connsiteY10" fmla="*/ 446087 h 619125"/>
                          <a:gd name="connsiteX11" fmla="*/ 63817 w 476250"/>
                          <a:gd name="connsiteY11" fmla="*/ 438468 h 619125"/>
                          <a:gd name="connsiteX12" fmla="*/ 42863 w 476250"/>
                          <a:gd name="connsiteY12" fmla="*/ 424180 h 619125"/>
                          <a:gd name="connsiteX13" fmla="*/ 31433 w 476250"/>
                          <a:gd name="connsiteY13" fmla="*/ 400368 h 619125"/>
                          <a:gd name="connsiteX14" fmla="*/ 34290 w 476250"/>
                          <a:gd name="connsiteY14" fmla="*/ 373698 h 619125"/>
                          <a:gd name="connsiteX15" fmla="*/ 45720 w 476250"/>
                          <a:gd name="connsiteY15" fmla="*/ 348933 h 619125"/>
                          <a:gd name="connsiteX16" fmla="*/ 45720 w 476250"/>
                          <a:gd name="connsiteY16" fmla="*/ 348933 h 619125"/>
                          <a:gd name="connsiteX17" fmla="*/ 45720 w 476250"/>
                          <a:gd name="connsiteY17" fmla="*/ 348933 h 619125"/>
                          <a:gd name="connsiteX18" fmla="*/ 44767 w 476250"/>
                          <a:gd name="connsiteY18" fmla="*/ 344170 h 619125"/>
                          <a:gd name="connsiteX19" fmla="*/ 40005 w 476250"/>
                          <a:gd name="connsiteY19" fmla="*/ 345123 h 619125"/>
                          <a:gd name="connsiteX20" fmla="*/ 33338 w 476250"/>
                          <a:gd name="connsiteY20" fmla="*/ 358458 h 619125"/>
                          <a:gd name="connsiteX21" fmla="*/ 28575 w 476250"/>
                          <a:gd name="connsiteY21" fmla="*/ 371793 h 619125"/>
                          <a:gd name="connsiteX22" fmla="*/ 26670 w 476250"/>
                          <a:gd name="connsiteY22" fmla="*/ 400368 h 619125"/>
                          <a:gd name="connsiteX23" fmla="*/ 40005 w 476250"/>
                          <a:gd name="connsiteY23" fmla="*/ 426085 h 619125"/>
                          <a:gd name="connsiteX24" fmla="*/ 60960 w 476250"/>
                          <a:gd name="connsiteY24" fmla="*/ 439420 h 619125"/>
                          <a:gd name="connsiteX25" fmla="*/ 58103 w 476250"/>
                          <a:gd name="connsiteY25" fmla="*/ 444183 h 619125"/>
                          <a:gd name="connsiteX26" fmla="*/ 34290 w 476250"/>
                          <a:gd name="connsiteY26" fmla="*/ 432752 h 619125"/>
                          <a:gd name="connsiteX27" fmla="*/ 31433 w 476250"/>
                          <a:gd name="connsiteY27" fmla="*/ 430848 h 619125"/>
                          <a:gd name="connsiteX28" fmla="*/ 28575 w 476250"/>
                          <a:gd name="connsiteY28" fmla="*/ 427990 h 619125"/>
                          <a:gd name="connsiteX29" fmla="*/ 25717 w 476250"/>
                          <a:gd name="connsiteY29" fmla="*/ 425133 h 619125"/>
                          <a:gd name="connsiteX30" fmla="*/ 22860 w 476250"/>
                          <a:gd name="connsiteY30" fmla="*/ 422275 h 619125"/>
                          <a:gd name="connsiteX31" fmla="*/ 13335 w 476250"/>
                          <a:gd name="connsiteY31" fmla="*/ 409893 h 619125"/>
                          <a:gd name="connsiteX32" fmla="*/ 6667 w 476250"/>
                          <a:gd name="connsiteY32" fmla="*/ 380365 h 619125"/>
                          <a:gd name="connsiteX33" fmla="*/ 9525 w 476250"/>
                          <a:gd name="connsiteY33" fmla="*/ 365125 h 619125"/>
                          <a:gd name="connsiteX34" fmla="*/ 15240 w 476250"/>
                          <a:gd name="connsiteY34" fmla="*/ 350837 h 619125"/>
                          <a:gd name="connsiteX35" fmla="*/ 15240 w 476250"/>
                          <a:gd name="connsiteY35" fmla="*/ 350837 h 619125"/>
                          <a:gd name="connsiteX36" fmla="*/ 15240 w 476250"/>
                          <a:gd name="connsiteY36" fmla="*/ 350837 h 619125"/>
                          <a:gd name="connsiteX37" fmla="*/ 13335 w 476250"/>
                          <a:gd name="connsiteY37" fmla="*/ 345123 h 619125"/>
                          <a:gd name="connsiteX38" fmla="*/ 7620 w 476250"/>
                          <a:gd name="connsiteY38" fmla="*/ 347027 h 619125"/>
                          <a:gd name="connsiteX39" fmla="*/ 1905 w 476250"/>
                          <a:gd name="connsiteY39" fmla="*/ 363220 h 619125"/>
                          <a:gd name="connsiteX40" fmla="*/ 0 w 476250"/>
                          <a:gd name="connsiteY40" fmla="*/ 380365 h 619125"/>
                          <a:gd name="connsiteX41" fmla="*/ 8572 w 476250"/>
                          <a:gd name="connsiteY41" fmla="*/ 412750 h 619125"/>
                          <a:gd name="connsiteX42" fmla="*/ 19050 w 476250"/>
                          <a:gd name="connsiteY42" fmla="*/ 426085 h 619125"/>
                          <a:gd name="connsiteX43" fmla="*/ 21908 w 476250"/>
                          <a:gd name="connsiteY43" fmla="*/ 428943 h 619125"/>
                          <a:gd name="connsiteX44" fmla="*/ 24765 w 476250"/>
                          <a:gd name="connsiteY44" fmla="*/ 431800 h 619125"/>
                          <a:gd name="connsiteX45" fmla="*/ 28575 w 476250"/>
                          <a:gd name="connsiteY45" fmla="*/ 434658 h 619125"/>
                          <a:gd name="connsiteX46" fmla="*/ 32385 w 476250"/>
                          <a:gd name="connsiteY46" fmla="*/ 436562 h 619125"/>
                          <a:gd name="connsiteX47" fmla="*/ 57150 w 476250"/>
                          <a:gd name="connsiteY47" fmla="*/ 447040 h 619125"/>
                          <a:gd name="connsiteX48" fmla="*/ 62865 w 476250"/>
                          <a:gd name="connsiteY48" fmla="*/ 464185 h 619125"/>
                          <a:gd name="connsiteX49" fmla="*/ 83820 w 476250"/>
                          <a:gd name="connsiteY49" fmla="*/ 472758 h 619125"/>
                          <a:gd name="connsiteX50" fmla="*/ 159067 w 476250"/>
                          <a:gd name="connsiteY50" fmla="*/ 539433 h 619125"/>
                          <a:gd name="connsiteX51" fmla="*/ 166688 w 476250"/>
                          <a:gd name="connsiteY51" fmla="*/ 545148 h 619125"/>
                          <a:gd name="connsiteX52" fmla="*/ 259080 w 476250"/>
                          <a:gd name="connsiteY52" fmla="*/ 623252 h 619125"/>
                          <a:gd name="connsiteX53" fmla="*/ 303847 w 476250"/>
                          <a:gd name="connsiteY53" fmla="*/ 614680 h 619125"/>
                          <a:gd name="connsiteX54" fmla="*/ 274320 w 476250"/>
                          <a:gd name="connsiteY54" fmla="*/ 590868 h 619125"/>
                          <a:gd name="connsiteX55" fmla="*/ 243840 w 476250"/>
                          <a:gd name="connsiteY55" fmla="*/ 570865 h 619125"/>
                          <a:gd name="connsiteX56" fmla="*/ 213360 w 476250"/>
                          <a:gd name="connsiteY56" fmla="*/ 539433 h 619125"/>
                          <a:gd name="connsiteX57" fmla="*/ 195263 w 476250"/>
                          <a:gd name="connsiteY57" fmla="*/ 518477 h 619125"/>
                          <a:gd name="connsiteX58" fmla="*/ 435292 w 476250"/>
                          <a:gd name="connsiteY58" fmla="*/ 528002 h 619125"/>
                          <a:gd name="connsiteX59" fmla="*/ 413385 w 476250"/>
                          <a:gd name="connsiteY59" fmla="*/ 393700 h 6191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476250" h="619125">
                            <a:moveTo>
                              <a:pt x="413385" y="393700"/>
                            </a:moveTo>
                            <a:cubicBezTo>
                              <a:pt x="343853" y="331787"/>
                              <a:pt x="263842" y="376555"/>
                              <a:pt x="263842" y="376555"/>
                            </a:cubicBezTo>
                            <a:cubicBezTo>
                              <a:pt x="339090" y="311785"/>
                              <a:pt x="308610" y="229870"/>
                              <a:pt x="308610" y="229870"/>
                            </a:cubicBezTo>
                            <a:cubicBezTo>
                              <a:pt x="273367" y="101283"/>
                              <a:pt x="198120" y="30798"/>
                              <a:pt x="164783" y="5080"/>
                            </a:cubicBezTo>
                            <a:cubicBezTo>
                              <a:pt x="155258" y="-2540"/>
                              <a:pt x="140970" y="-1588"/>
                              <a:pt x="132397" y="7937"/>
                            </a:cubicBezTo>
                            <a:cubicBezTo>
                              <a:pt x="38100" y="114618"/>
                              <a:pt x="100965" y="264160"/>
                              <a:pt x="100965" y="264160"/>
                            </a:cubicBezTo>
                            <a:cubicBezTo>
                              <a:pt x="74295" y="234633"/>
                              <a:pt x="47625" y="187008"/>
                              <a:pt x="29528" y="158433"/>
                            </a:cubicBezTo>
                            <a:cubicBezTo>
                              <a:pt x="25717" y="151765"/>
                              <a:pt x="15240" y="154623"/>
                              <a:pt x="13335" y="162243"/>
                            </a:cubicBezTo>
                            <a:cubicBezTo>
                              <a:pt x="-4763" y="265112"/>
                              <a:pt x="80963" y="413702"/>
                              <a:pt x="109538" y="459423"/>
                            </a:cubicBezTo>
                            <a:cubicBezTo>
                              <a:pt x="101917" y="458470"/>
                              <a:pt x="95250" y="458470"/>
                              <a:pt x="91440" y="460375"/>
                            </a:cubicBezTo>
                            <a:cubicBezTo>
                              <a:pt x="91440" y="455612"/>
                              <a:pt x="89535" y="450850"/>
                              <a:pt x="85725" y="446087"/>
                            </a:cubicBezTo>
                            <a:cubicBezTo>
                              <a:pt x="79058" y="438468"/>
                              <a:pt x="69533" y="434658"/>
                              <a:pt x="63817" y="438468"/>
                            </a:cubicBezTo>
                            <a:cubicBezTo>
                              <a:pt x="56197" y="434658"/>
                              <a:pt x="48578" y="429895"/>
                              <a:pt x="42863" y="424180"/>
                            </a:cubicBezTo>
                            <a:cubicBezTo>
                              <a:pt x="37147" y="417512"/>
                              <a:pt x="32385" y="408940"/>
                              <a:pt x="31433" y="400368"/>
                            </a:cubicBezTo>
                            <a:cubicBezTo>
                              <a:pt x="30480" y="391795"/>
                              <a:pt x="31433" y="382270"/>
                              <a:pt x="34290" y="373698"/>
                            </a:cubicBezTo>
                            <a:cubicBezTo>
                              <a:pt x="37147" y="365125"/>
                              <a:pt x="40958" y="356552"/>
                              <a:pt x="45720" y="348933"/>
                            </a:cubicBezTo>
                            <a:lnTo>
                              <a:pt x="45720" y="348933"/>
                            </a:lnTo>
                            <a:cubicBezTo>
                              <a:pt x="45720" y="348933"/>
                              <a:pt x="45720" y="348933"/>
                              <a:pt x="45720" y="348933"/>
                            </a:cubicBezTo>
                            <a:cubicBezTo>
                              <a:pt x="46672" y="347027"/>
                              <a:pt x="45720" y="345123"/>
                              <a:pt x="44767" y="344170"/>
                            </a:cubicBezTo>
                            <a:cubicBezTo>
                              <a:pt x="42863" y="343218"/>
                              <a:pt x="40958" y="344170"/>
                              <a:pt x="40005" y="345123"/>
                            </a:cubicBezTo>
                            <a:cubicBezTo>
                              <a:pt x="37147" y="349885"/>
                              <a:pt x="35242" y="353695"/>
                              <a:pt x="33338" y="358458"/>
                            </a:cubicBezTo>
                            <a:cubicBezTo>
                              <a:pt x="31433" y="363220"/>
                              <a:pt x="29528" y="367983"/>
                              <a:pt x="28575" y="371793"/>
                            </a:cubicBezTo>
                            <a:cubicBezTo>
                              <a:pt x="26670" y="381318"/>
                              <a:pt x="24765" y="390843"/>
                              <a:pt x="26670" y="400368"/>
                            </a:cubicBezTo>
                            <a:cubicBezTo>
                              <a:pt x="28575" y="409893"/>
                              <a:pt x="33338" y="419418"/>
                              <a:pt x="40005" y="426085"/>
                            </a:cubicBezTo>
                            <a:cubicBezTo>
                              <a:pt x="45720" y="431800"/>
                              <a:pt x="53340" y="436562"/>
                              <a:pt x="60960" y="439420"/>
                            </a:cubicBezTo>
                            <a:cubicBezTo>
                              <a:pt x="60008" y="440373"/>
                              <a:pt x="59055" y="442277"/>
                              <a:pt x="58103" y="444183"/>
                            </a:cubicBezTo>
                            <a:cubicBezTo>
                              <a:pt x="49530" y="441325"/>
                              <a:pt x="41910" y="437515"/>
                              <a:pt x="34290" y="432752"/>
                            </a:cubicBezTo>
                            <a:lnTo>
                              <a:pt x="31433" y="430848"/>
                            </a:lnTo>
                            <a:cubicBezTo>
                              <a:pt x="30480" y="429895"/>
                              <a:pt x="29528" y="428943"/>
                              <a:pt x="28575" y="427990"/>
                            </a:cubicBezTo>
                            <a:cubicBezTo>
                              <a:pt x="27622" y="427037"/>
                              <a:pt x="26670" y="426085"/>
                              <a:pt x="25717" y="425133"/>
                            </a:cubicBezTo>
                            <a:cubicBezTo>
                              <a:pt x="24765" y="424180"/>
                              <a:pt x="23813" y="423227"/>
                              <a:pt x="22860" y="422275"/>
                            </a:cubicBezTo>
                            <a:cubicBezTo>
                              <a:pt x="19050" y="418465"/>
                              <a:pt x="16192" y="414655"/>
                              <a:pt x="13335" y="409893"/>
                            </a:cubicBezTo>
                            <a:cubicBezTo>
                              <a:pt x="8572" y="401320"/>
                              <a:pt x="6667" y="390843"/>
                              <a:pt x="6667" y="380365"/>
                            </a:cubicBezTo>
                            <a:cubicBezTo>
                              <a:pt x="6667" y="375602"/>
                              <a:pt x="7620" y="369887"/>
                              <a:pt x="9525" y="365125"/>
                            </a:cubicBezTo>
                            <a:cubicBezTo>
                              <a:pt x="10478" y="360362"/>
                              <a:pt x="12383" y="355600"/>
                              <a:pt x="15240" y="350837"/>
                            </a:cubicBezTo>
                            <a:lnTo>
                              <a:pt x="15240" y="350837"/>
                            </a:lnTo>
                            <a:cubicBezTo>
                              <a:pt x="15240" y="350837"/>
                              <a:pt x="15240" y="350837"/>
                              <a:pt x="15240" y="350837"/>
                            </a:cubicBezTo>
                            <a:cubicBezTo>
                              <a:pt x="16192" y="348933"/>
                              <a:pt x="15240" y="346075"/>
                              <a:pt x="13335" y="345123"/>
                            </a:cubicBezTo>
                            <a:cubicBezTo>
                              <a:pt x="11430" y="344170"/>
                              <a:pt x="8572" y="345123"/>
                              <a:pt x="7620" y="347027"/>
                            </a:cubicBezTo>
                            <a:cubicBezTo>
                              <a:pt x="4763" y="352743"/>
                              <a:pt x="3810" y="357505"/>
                              <a:pt x="1905" y="363220"/>
                            </a:cubicBezTo>
                            <a:cubicBezTo>
                              <a:pt x="953" y="368935"/>
                              <a:pt x="0" y="374650"/>
                              <a:pt x="0" y="380365"/>
                            </a:cubicBezTo>
                            <a:cubicBezTo>
                              <a:pt x="0" y="391795"/>
                              <a:pt x="2858" y="403225"/>
                              <a:pt x="8572" y="412750"/>
                            </a:cubicBezTo>
                            <a:cubicBezTo>
                              <a:pt x="11430" y="417512"/>
                              <a:pt x="15240" y="422275"/>
                              <a:pt x="19050" y="426085"/>
                            </a:cubicBezTo>
                            <a:cubicBezTo>
                              <a:pt x="20003" y="427037"/>
                              <a:pt x="20955" y="427990"/>
                              <a:pt x="21908" y="428943"/>
                            </a:cubicBezTo>
                            <a:cubicBezTo>
                              <a:pt x="22860" y="429895"/>
                              <a:pt x="23813" y="430848"/>
                              <a:pt x="24765" y="431800"/>
                            </a:cubicBezTo>
                            <a:cubicBezTo>
                              <a:pt x="25717" y="432752"/>
                              <a:pt x="26670" y="433705"/>
                              <a:pt x="28575" y="434658"/>
                            </a:cubicBezTo>
                            <a:lnTo>
                              <a:pt x="32385" y="436562"/>
                            </a:lnTo>
                            <a:cubicBezTo>
                              <a:pt x="40005" y="441325"/>
                              <a:pt x="48578" y="444183"/>
                              <a:pt x="57150" y="447040"/>
                            </a:cubicBezTo>
                            <a:cubicBezTo>
                              <a:pt x="56197" y="452755"/>
                              <a:pt x="58103" y="458470"/>
                              <a:pt x="62865" y="464185"/>
                            </a:cubicBezTo>
                            <a:cubicBezTo>
                              <a:pt x="68580" y="471805"/>
                              <a:pt x="77153" y="474662"/>
                              <a:pt x="83820" y="472758"/>
                            </a:cubicBezTo>
                            <a:cubicBezTo>
                              <a:pt x="86678" y="529908"/>
                              <a:pt x="140017" y="538480"/>
                              <a:pt x="159067" y="539433"/>
                            </a:cubicBezTo>
                            <a:cubicBezTo>
                              <a:pt x="162878" y="539433"/>
                              <a:pt x="165735" y="542290"/>
                              <a:pt x="166688" y="545148"/>
                            </a:cubicBezTo>
                            <a:cubicBezTo>
                              <a:pt x="173355" y="563245"/>
                              <a:pt x="206692" y="617537"/>
                              <a:pt x="259080" y="623252"/>
                            </a:cubicBezTo>
                            <a:cubicBezTo>
                              <a:pt x="269558" y="624205"/>
                              <a:pt x="299085" y="628968"/>
                              <a:pt x="303847" y="614680"/>
                            </a:cubicBezTo>
                            <a:cubicBezTo>
                              <a:pt x="307658" y="601345"/>
                              <a:pt x="282892" y="595630"/>
                              <a:pt x="274320" y="590868"/>
                            </a:cubicBezTo>
                            <a:cubicBezTo>
                              <a:pt x="263842" y="585152"/>
                              <a:pt x="253365" y="578485"/>
                              <a:pt x="243840" y="570865"/>
                            </a:cubicBezTo>
                            <a:cubicBezTo>
                              <a:pt x="232410" y="561340"/>
                              <a:pt x="222885" y="550862"/>
                              <a:pt x="213360" y="539433"/>
                            </a:cubicBezTo>
                            <a:cubicBezTo>
                              <a:pt x="206692" y="531812"/>
                              <a:pt x="200978" y="525145"/>
                              <a:pt x="195263" y="518477"/>
                            </a:cubicBezTo>
                            <a:cubicBezTo>
                              <a:pt x="264795" y="540385"/>
                              <a:pt x="364808" y="541337"/>
                              <a:pt x="435292" y="528002"/>
                            </a:cubicBezTo>
                            <a:cubicBezTo>
                              <a:pt x="524828" y="511810"/>
                              <a:pt x="477203" y="449898"/>
                              <a:pt x="413385" y="39370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5763B35-4328-FA47-A06F-EFCC99128808}"/>
                  </a:ext>
                </a:extLst>
              </p:cNvPr>
              <p:cNvSpPr/>
              <p:nvPr/>
            </p:nvSpPr>
            <p:spPr>
              <a:xfrm>
                <a:off x="7327207" y="12470979"/>
                <a:ext cx="409575" cy="352425"/>
              </a:xfrm>
              <a:custGeom>
                <a:avLst/>
                <a:gdLst>
                  <a:gd name="connsiteX0" fmla="*/ 333751 w 409575"/>
                  <a:gd name="connsiteY0" fmla="*/ 152503 h 352425"/>
                  <a:gd name="connsiteX1" fmla="*/ 233738 w 409575"/>
                  <a:gd name="connsiteY1" fmla="*/ 196319 h 352425"/>
                  <a:gd name="connsiteX2" fmla="*/ 208973 w 409575"/>
                  <a:gd name="connsiteY2" fmla="*/ 88686 h 352425"/>
                  <a:gd name="connsiteX3" fmla="*/ 37523 w 409575"/>
                  <a:gd name="connsiteY3" fmla="*/ 103 h 352425"/>
                  <a:gd name="connsiteX4" fmla="*/ 18473 w 409575"/>
                  <a:gd name="connsiteY4" fmla="*/ 13439 h 352425"/>
                  <a:gd name="connsiteX5" fmla="*/ 91816 w 409575"/>
                  <a:gd name="connsiteY5" fmla="*/ 184889 h 352425"/>
                  <a:gd name="connsiteX6" fmla="*/ 8948 w 409575"/>
                  <a:gd name="connsiteY6" fmla="*/ 144884 h 352425"/>
                  <a:gd name="connsiteX7" fmla="*/ 376 w 409575"/>
                  <a:gd name="connsiteY7" fmla="*/ 152503 h 352425"/>
                  <a:gd name="connsiteX8" fmla="*/ 168968 w 409575"/>
                  <a:gd name="connsiteY8" fmla="*/ 303951 h 352425"/>
                  <a:gd name="connsiteX9" fmla="*/ 157538 w 409575"/>
                  <a:gd name="connsiteY9" fmla="*/ 310619 h 352425"/>
                  <a:gd name="connsiteX10" fmla="*/ 148966 w 409575"/>
                  <a:gd name="connsiteY10" fmla="*/ 303951 h 352425"/>
                  <a:gd name="connsiteX11" fmla="*/ 131821 w 409575"/>
                  <a:gd name="connsiteY11" fmla="*/ 306809 h 352425"/>
                  <a:gd name="connsiteX12" fmla="*/ 113723 w 409575"/>
                  <a:gd name="connsiteY12" fmla="*/ 305856 h 352425"/>
                  <a:gd name="connsiteX13" fmla="*/ 98484 w 409575"/>
                  <a:gd name="connsiteY13" fmla="*/ 294426 h 352425"/>
                  <a:gd name="connsiteX14" fmla="*/ 90863 w 409575"/>
                  <a:gd name="connsiteY14" fmla="*/ 276328 h 352425"/>
                  <a:gd name="connsiteX15" fmla="*/ 88959 w 409575"/>
                  <a:gd name="connsiteY15" fmla="*/ 257278 h 352425"/>
                  <a:gd name="connsiteX16" fmla="*/ 88959 w 409575"/>
                  <a:gd name="connsiteY16" fmla="*/ 257278 h 352425"/>
                  <a:gd name="connsiteX17" fmla="*/ 88959 w 409575"/>
                  <a:gd name="connsiteY17" fmla="*/ 257278 h 352425"/>
                  <a:gd name="connsiteX18" fmla="*/ 86101 w 409575"/>
                  <a:gd name="connsiteY18" fmla="*/ 254421 h 352425"/>
                  <a:gd name="connsiteX19" fmla="*/ 83243 w 409575"/>
                  <a:gd name="connsiteY19" fmla="*/ 257278 h 352425"/>
                  <a:gd name="connsiteX20" fmla="*/ 84196 w 409575"/>
                  <a:gd name="connsiteY20" fmla="*/ 267756 h 352425"/>
                  <a:gd name="connsiteX21" fmla="*/ 86101 w 409575"/>
                  <a:gd name="connsiteY21" fmla="*/ 278234 h 352425"/>
                  <a:gd name="connsiteX22" fmla="*/ 95626 w 409575"/>
                  <a:gd name="connsiteY22" fmla="*/ 297284 h 352425"/>
                  <a:gd name="connsiteX23" fmla="*/ 113723 w 409575"/>
                  <a:gd name="connsiteY23" fmla="*/ 308714 h 352425"/>
                  <a:gd name="connsiteX24" fmla="*/ 131821 w 409575"/>
                  <a:gd name="connsiteY24" fmla="*/ 309666 h 352425"/>
                  <a:gd name="connsiteX25" fmla="*/ 131821 w 409575"/>
                  <a:gd name="connsiteY25" fmla="*/ 313476 h 352425"/>
                  <a:gd name="connsiteX26" fmla="*/ 112771 w 409575"/>
                  <a:gd name="connsiteY26" fmla="*/ 315381 h 352425"/>
                  <a:gd name="connsiteX27" fmla="*/ 109913 w 409575"/>
                  <a:gd name="connsiteY27" fmla="*/ 315381 h 352425"/>
                  <a:gd name="connsiteX28" fmla="*/ 107056 w 409575"/>
                  <a:gd name="connsiteY28" fmla="*/ 315381 h 352425"/>
                  <a:gd name="connsiteX29" fmla="*/ 104198 w 409575"/>
                  <a:gd name="connsiteY29" fmla="*/ 314428 h 352425"/>
                  <a:gd name="connsiteX30" fmla="*/ 101341 w 409575"/>
                  <a:gd name="connsiteY30" fmla="*/ 313476 h 352425"/>
                  <a:gd name="connsiteX31" fmla="*/ 90863 w 409575"/>
                  <a:gd name="connsiteY31" fmla="*/ 308714 h 352425"/>
                  <a:gd name="connsiteX32" fmla="*/ 76576 w 409575"/>
                  <a:gd name="connsiteY32" fmla="*/ 292521 h 352425"/>
                  <a:gd name="connsiteX33" fmla="*/ 72766 w 409575"/>
                  <a:gd name="connsiteY33" fmla="*/ 282044 h 352425"/>
                  <a:gd name="connsiteX34" fmla="*/ 70861 w 409575"/>
                  <a:gd name="connsiteY34" fmla="*/ 271566 h 352425"/>
                  <a:gd name="connsiteX35" fmla="*/ 70861 w 409575"/>
                  <a:gd name="connsiteY35" fmla="*/ 271566 h 352425"/>
                  <a:gd name="connsiteX36" fmla="*/ 70861 w 409575"/>
                  <a:gd name="connsiteY36" fmla="*/ 271566 h 352425"/>
                  <a:gd name="connsiteX37" fmla="*/ 68003 w 409575"/>
                  <a:gd name="connsiteY37" fmla="*/ 268709 h 352425"/>
                  <a:gd name="connsiteX38" fmla="*/ 65146 w 409575"/>
                  <a:gd name="connsiteY38" fmla="*/ 271566 h 352425"/>
                  <a:gd name="connsiteX39" fmla="*/ 68003 w 409575"/>
                  <a:gd name="connsiteY39" fmla="*/ 283949 h 352425"/>
                  <a:gd name="connsiteX40" fmla="*/ 72766 w 409575"/>
                  <a:gd name="connsiteY40" fmla="*/ 295378 h 352425"/>
                  <a:gd name="connsiteX41" fmla="*/ 89911 w 409575"/>
                  <a:gd name="connsiteY41" fmla="*/ 312524 h 352425"/>
                  <a:gd name="connsiteX42" fmla="*/ 101341 w 409575"/>
                  <a:gd name="connsiteY42" fmla="*/ 317286 h 352425"/>
                  <a:gd name="connsiteX43" fmla="*/ 104198 w 409575"/>
                  <a:gd name="connsiteY43" fmla="*/ 318239 h 352425"/>
                  <a:gd name="connsiteX44" fmla="*/ 107056 w 409575"/>
                  <a:gd name="connsiteY44" fmla="*/ 318239 h 352425"/>
                  <a:gd name="connsiteX45" fmla="*/ 109913 w 409575"/>
                  <a:gd name="connsiteY45" fmla="*/ 318239 h 352425"/>
                  <a:gd name="connsiteX46" fmla="*/ 112771 w 409575"/>
                  <a:gd name="connsiteY46" fmla="*/ 318239 h 352425"/>
                  <a:gd name="connsiteX47" fmla="*/ 132773 w 409575"/>
                  <a:gd name="connsiteY47" fmla="*/ 316334 h 352425"/>
                  <a:gd name="connsiteX48" fmla="*/ 142298 w 409575"/>
                  <a:gd name="connsiteY48" fmla="*/ 324906 h 352425"/>
                  <a:gd name="connsiteX49" fmla="*/ 158491 w 409575"/>
                  <a:gd name="connsiteY49" fmla="*/ 323001 h 352425"/>
                  <a:gd name="connsiteX50" fmla="*/ 229928 w 409575"/>
                  <a:gd name="connsiteY50" fmla="*/ 337289 h 352425"/>
                  <a:gd name="connsiteX51" fmla="*/ 236596 w 409575"/>
                  <a:gd name="connsiteY51" fmla="*/ 338241 h 352425"/>
                  <a:gd name="connsiteX52" fmla="*/ 322321 w 409575"/>
                  <a:gd name="connsiteY52" fmla="*/ 353481 h 352425"/>
                  <a:gd name="connsiteX53" fmla="*/ 347086 w 409575"/>
                  <a:gd name="connsiteY53" fmla="*/ 331574 h 352425"/>
                  <a:gd name="connsiteX54" fmla="*/ 320416 w 409575"/>
                  <a:gd name="connsiteY54" fmla="*/ 326811 h 352425"/>
                  <a:gd name="connsiteX55" fmla="*/ 294698 w 409575"/>
                  <a:gd name="connsiteY55" fmla="*/ 324906 h 352425"/>
                  <a:gd name="connsiteX56" fmla="*/ 264218 w 409575"/>
                  <a:gd name="connsiteY56" fmla="*/ 316334 h 352425"/>
                  <a:gd name="connsiteX57" fmla="*/ 245168 w 409575"/>
                  <a:gd name="connsiteY57" fmla="*/ 309666 h 352425"/>
                  <a:gd name="connsiteX58" fmla="*/ 399473 w 409575"/>
                  <a:gd name="connsiteY58" fmla="*/ 228703 h 352425"/>
                  <a:gd name="connsiteX59" fmla="*/ 333751 w 409575"/>
                  <a:gd name="connsiteY59" fmla="*/ 152503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409575" h="352425" fill="none" extrusionOk="0">
                    <a:moveTo>
                      <a:pt x="333751" y="152503"/>
                    </a:moveTo>
                    <a:cubicBezTo>
                      <a:pt x="268027" y="139169"/>
                      <a:pt x="233738" y="196318"/>
                      <a:pt x="233738" y="196319"/>
                    </a:cubicBezTo>
                    <a:cubicBezTo>
                      <a:pt x="256598" y="128691"/>
                      <a:pt x="208974" y="88685"/>
                      <a:pt x="208973" y="88686"/>
                    </a:cubicBezTo>
                    <a:cubicBezTo>
                      <a:pt x="144137" y="17699"/>
                      <a:pt x="66763" y="8726"/>
                      <a:pt x="37523" y="103"/>
                    </a:cubicBezTo>
                    <a:cubicBezTo>
                      <a:pt x="29744" y="-1182"/>
                      <a:pt x="20353" y="6682"/>
                      <a:pt x="18473" y="13439"/>
                    </a:cubicBezTo>
                    <a:cubicBezTo>
                      <a:pt x="-1528" y="114403"/>
                      <a:pt x="91817" y="184889"/>
                      <a:pt x="91816" y="184889"/>
                    </a:cubicBezTo>
                    <a:cubicBezTo>
                      <a:pt x="62516" y="170794"/>
                      <a:pt x="30093" y="161194"/>
                      <a:pt x="8948" y="144884"/>
                    </a:cubicBezTo>
                    <a:cubicBezTo>
                      <a:pt x="4297" y="141938"/>
                      <a:pt x="-2219" y="147176"/>
                      <a:pt x="376" y="152503"/>
                    </a:cubicBezTo>
                    <a:cubicBezTo>
                      <a:pt x="21289" y="226095"/>
                      <a:pt x="133974" y="287012"/>
                      <a:pt x="168968" y="303951"/>
                    </a:cubicBezTo>
                    <a:cubicBezTo>
                      <a:pt x="163516" y="305667"/>
                      <a:pt x="160399" y="308561"/>
                      <a:pt x="157538" y="310619"/>
                    </a:cubicBezTo>
                    <a:cubicBezTo>
                      <a:pt x="155746" y="308418"/>
                      <a:pt x="152195" y="305444"/>
                      <a:pt x="148966" y="303951"/>
                    </a:cubicBezTo>
                    <a:cubicBezTo>
                      <a:pt x="142231" y="301340"/>
                      <a:pt x="134902" y="302514"/>
                      <a:pt x="131821" y="306809"/>
                    </a:cubicBezTo>
                    <a:cubicBezTo>
                      <a:pt x="125514" y="306756"/>
                      <a:pt x="119776" y="306763"/>
                      <a:pt x="113723" y="305856"/>
                    </a:cubicBezTo>
                    <a:cubicBezTo>
                      <a:pt x="108288" y="303894"/>
                      <a:pt x="101742" y="301083"/>
                      <a:pt x="98484" y="294426"/>
                    </a:cubicBezTo>
                    <a:cubicBezTo>
                      <a:pt x="95119" y="290749"/>
                      <a:pt x="90197" y="282869"/>
                      <a:pt x="90863" y="276328"/>
                    </a:cubicBezTo>
                    <a:cubicBezTo>
                      <a:pt x="88972" y="270219"/>
                      <a:pt x="89294" y="263469"/>
                      <a:pt x="88959" y="257278"/>
                    </a:cubicBezTo>
                    <a:lnTo>
                      <a:pt x="88959" y="257278"/>
                    </a:lnTo>
                    <a:lnTo>
                      <a:pt x="88959" y="257278"/>
                    </a:lnTo>
                    <a:cubicBezTo>
                      <a:pt x="88932" y="255341"/>
                      <a:pt x="88000" y="254390"/>
                      <a:pt x="86101" y="254421"/>
                    </a:cubicBezTo>
                    <a:cubicBezTo>
                      <a:pt x="84048" y="254388"/>
                      <a:pt x="83312" y="255495"/>
                      <a:pt x="83243" y="257278"/>
                    </a:cubicBezTo>
                    <a:cubicBezTo>
                      <a:pt x="83207" y="260874"/>
                      <a:pt x="83199" y="264005"/>
                      <a:pt x="84196" y="267756"/>
                    </a:cubicBezTo>
                    <a:cubicBezTo>
                      <a:pt x="85266" y="271509"/>
                      <a:pt x="84965" y="274296"/>
                      <a:pt x="86101" y="278234"/>
                    </a:cubicBezTo>
                    <a:cubicBezTo>
                      <a:pt x="86818" y="285907"/>
                      <a:pt x="90072" y="291539"/>
                      <a:pt x="95626" y="297284"/>
                    </a:cubicBezTo>
                    <a:cubicBezTo>
                      <a:pt x="100560" y="303127"/>
                      <a:pt x="104995" y="306473"/>
                      <a:pt x="113723" y="308714"/>
                    </a:cubicBezTo>
                    <a:cubicBezTo>
                      <a:pt x="120181" y="310552"/>
                      <a:pt x="125842" y="311919"/>
                      <a:pt x="131821" y="309666"/>
                    </a:cubicBezTo>
                    <a:cubicBezTo>
                      <a:pt x="131745" y="310962"/>
                      <a:pt x="131890" y="311968"/>
                      <a:pt x="131821" y="313476"/>
                    </a:cubicBezTo>
                    <a:cubicBezTo>
                      <a:pt x="126231" y="314813"/>
                      <a:pt x="119172" y="315345"/>
                      <a:pt x="112771" y="315381"/>
                    </a:cubicBezTo>
                    <a:cubicBezTo>
                      <a:pt x="111403" y="315427"/>
                      <a:pt x="111033" y="315284"/>
                      <a:pt x="109913" y="315381"/>
                    </a:cubicBezTo>
                    <a:cubicBezTo>
                      <a:pt x="109282" y="315395"/>
                      <a:pt x="108447" y="315459"/>
                      <a:pt x="107056" y="315381"/>
                    </a:cubicBezTo>
                    <a:cubicBezTo>
                      <a:pt x="106178" y="315422"/>
                      <a:pt x="105068" y="315240"/>
                      <a:pt x="104198" y="314428"/>
                    </a:cubicBezTo>
                    <a:cubicBezTo>
                      <a:pt x="103312" y="314239"/>
                      <a:pt x="102446" y="314291"/>
                      <a:pt x="101341" y="313476"/>
                    </a:cubicBezTo>
                    <a:cubicBezTo>
                      <a:pt x="97793" y="313108"/>
                      <a:pt x="94785" y="310766"/>
                      <a:pt x="90863" y="308714"/>
                    </a:cubicBezTo>
                    <a:cubicBezTo>
                      <a:pt x="83122" y="304257"/>
                      <a:pt x="78968" y="299084"/>
                      <a:pt x="76576" y="292521"/>
                    </a:cubicBezTo>
                    <a:cubicBezTo>
                      <a:pt x="74988" y="289872"/>
                      <a:pt x="73475" y="285046"/>
                      <a:pt x="72766" y="282044"/>
                    </a:cubicBezTo>
                    <a:cubicBezTo>
                      <a:pt x="71663" y="278468"/>
                      <a:pt x="70603" y="274406"/>
                      <a:pt x="70861" y="271566"/>
                    </a:cubicBezTo>
                    <a:lnTo>
                      <a:pt x="70861" y="271566"/>
                    </a:lnTo>
                    <a:lnTo>
                      <a:pt x="70861" y="271566"/>
                    </a:lnTo>
                    <a:cubicBezTo>
                      <a:pt x="70829" y="269452"/>
                      <a:pt x="69181" y="268729"/>
                      <a:pt x="68003" y="268709"/>
                    </a:cubicBezTo>
                    <a:cubicBezTo>
                      <a:pt x="66902" y="268673"/>
                      <a:pt x="65180" y="270590"/>
                      <a:pt x="65146" y="271566"/>
                    </a:cubicBezTo>
                    <a:cubicBezTo>
                      <a:pt x="64207" y="276425"/>
                      <a:pt x="65508" y="280284"/>
                      <a:pt x="68003" y="283949"/>
                    </a:cubicBezTo>
                    <a:cubicBezTo>
                      <a:pt x="68723" y="287862"/>
                      <a:pt x="70577" y="292065"/>
                      <a:pt x="72766" y="295378"/>
                    </a:cubicBezTo>
                    <a:cubicBezTo>
                      <a:pt x="75187" y="301770"/>
                      <a:pt x="82674" y="308124"/>
                      <a:pt x="89911" y="312524"/>
                    </a:cubicBezTo>
                    <a:cubicBezTo>
                      <a:pt x="94108" y="313613"/>
                      <a:pt x="97177" y="317161"/>
                      <a:pt x="101341" y="317286"/>
                    </a:cubicBezTo>
                    <a:cubicBezTo>
                      <a:pt x="102227" y="317104"/>
                      <a:pt x="103430" y="317177"/>
                      <a:pt x="104198" y="318239"/>
                    </a:cubicBezTo>
                    <a:cubicBezTo>
                      <a:pt x="105197" y="318369"/>
                      <a:pt x="106430" y="318330"/>
                      <a:pt x="107056" y="318239"/>
                    </a:cubicBezTo>
                    <a:cubicBezTo>
                      <a:pt x="107811" y="318146"/>
                      <a:pt x="109311" y="318296"/>
                      <a:pt x="109913" y="318239"/>
                    </a:cubicBezTo>
                    <a:cubicBezTo>
                      <a:pt x="110775" y="318369"/>
                      <a:pt x="111905" y="318324"/>
                      <a:pt x="112771" y="318239"/>
                    </a:cubicBezTo>
                    <a:cubicBezTo>
                      <a:pt x="120746" y="319136"/>
                      <a:pt x="125421" y="315994"/>
                      <a:pt x="132773" y="316334"/>
                    </a:cubicBezTo>
                    <a:cubicBezTo>
                      <a:pt x="134908" y="320331"/>
                      <a:pt x="137835" y="323287"/>
                      <a:pt x="142298" y="324906"/>
                    </a:cubicBezTo>
                    <a:cubicBezTo>
                      <a:pt x="149739" y="327562"/>
                      <a:pt x="154918" y="325561"/>
                      <a:pt x="158491" y="323001"/>
                    </a:cubicBezTo>
                    <a:cubicBezTo>
                      <a:pt x="182055" y="357801"/>
                      <a:pt x="216188" y="343334"/>
                      <a:pt x="229928" y="337289"/>
                    </a:cubicBezTo>
                    <a:cubicBezTo>
                      <a:pt x="232059" y="336567"/>
                      <a:pt x="234068" y="336388"/>
                      <a:pt x="236596" y="338241"/>
                    </a:cubicBezTo>
                    <a:cubicBezTo>
                      <a:pt x="246341" y="343235"/>
                      <a:pt x="292304" y="369465"/>
                      <a:pt x="322321" y="353481"/>
                    </a:cubicBezTo>
                    <a:cubicBezTo>
                      <a:pt x="329124" y="350967"/>
                      <a:pt x="350774" y="342154"/>
                      <a:pt x="347086" y="331574"/>
                    </a:cubicBezTo>
                    <a:cubicBezTo>
                      <a:pt x="343990" y="321184"/>
                      <a:pt x="327472" y="327706"/>
                      <a:pt x="320416" y="326811"/>
                    </a:cubicBezTo>
                    <a:cubicBezTo>
                      <a:pt x="312415" y="327281"/>
                      <a:pt x="302229" y="327276"/>
                      <a:pt x="294698" y="324906"/>
                    </a:cubicBezTo>
                    <a:cubicBezTo>
                      <a:pt x="284955" y="323276"/>
                      <a:pt x="274578" y="320433"/>
                      <a:pt x="264218" y="316334"/>
                    </a:cubicBezTo>
                    <a:cubicBezTo>
                      <a:pt x="256502" y="314173"/>
                      <a:pt x="251084" y="311995"/>
                      <a:pt x="245168" y="309666"/>
                    </a:cubicBezTo>
                    <a:cubicBezTo>
                      <a:pt x="306899" y="305002"/>
                      <a:pt x="354750" y="264017"/>
                      <a:pt x="399473" y="228703"/>
                    </a:cubicBezTo>
                    <a:cubicBezTo>
                      <a:pt x="441564" y="187674"/>
                      <a:pt x="389378" y="156241"/>
                      <a:pt x="333751" y="152503"/>
                    </a:cubicBezTo>
                    <a:close/>
                  </a:path>
                  <a:path w="409575" h="352425" stroke="0" extrusionOk="0">
                    <a:moveTo>
                      <a:pt x="333751" y="152503"/>
                    </a:moveTo>
                    <a:cubicBezTo>
                      <a:pt x="268028" y="139170"/>
                      <a:pt x="233738" y="196320"/>
                      <a:pt x="233738" y="196319"/>
                    </a:cubicBezTo>
                    <a:cubicBezTo>
                      <a:pt x="256598" y="128692"/>
                      <a:pt x="208974" y="88686"/>
                      <a:pt x="208973" y="88686"/>
                    </a:cubicBezTo>
                    <a:cubicBezTo>
                      <a:pt x="141230" y="26378"/>
                      <a:pt x="74426" y="6895"/>
                      <a:pt x="37523" y="103"/>
                    </a:cubicBezTo>
                    <a:cubicBezTo>
                      <a:pt x="29842" y="-2021"/>
                      <a:pt x="19262" y="5721"/>
                      <a:pt x="18473" y="13439"/>
                    </a:cubicBezTo>
                    <a:cubicBezTo>
                      <a:pt x="-1528" y="114404"/>
                      <a:pt x="91815" y="184889"/>
                      <a:pt x="91816" y="184889"/>
                    </a:cubicBezTo>
                    <a:cubicBezTo>
                      <a:pt x="67801" y="172732"/>
                      <a:pt x="29120" y="155155"/>
                      <a:pt x="8948" y="144884"/>
                    </a:cubicBezTo>
                    <a:cubicBezTo>
                      <a:pt x="4679" y="141371"/>
                      <a:pt x="-1434" y="147932"/>
                      <a:pt x="376" y="152503"/>
                    </a:cubicBezTo>
                    <a:cubicBezTo>
                      <a:pt x="30598" y="225520"/>
                      <a:pt x="129994" y="291872"/>
                      <a:pt x="168968" y="303951"/>
                    </a:cubicBezTo>
                    <a:cubicBezTo>
                      <a:pt x="162952" y="305810"/>
                      <a:pt x="160779" y="308545"/>
                      <a:pt x="157538" y="310619"/>
                    </a:cubicBezTo>
                    <a:cubicBezTo>
                      <a:pt x="155546" y="308428"/>
                      <a:pt x="152875" y="305023"/>
                      <a:pt x="148966" y="303951"/>
                    </a:cubicBezTo>
                    <a:cubicBezTo>
                      <a:pt x="143260" y="301104"/>
                      <a:pt x="133860" y="303659"/>
                      <a:pt x="131821" y="306809"/>
                    </a:cubicBezTo>
                    <a:cubicBezTo>
                      <a:pt x="125414" y="306902"/>
                      <a:pt x="119464" y="307547"/>
                      <a:pt x="113723" y="305856"/>
                    </a:cubicBezTo>
                    <a:cubicBezTo>
                      <a:pt x="106717" y="303234"/>
                      <a:pt x="100813" y="299862"/>
                      <a:pt x="98484" y="294426"/>
                    </a:cubicBezTo>
                    <a:cubicBezTo>
                      <a:pt x="94271" y="290839"/>
                      <a:pt x="91700" y="282628"/>
                      <a:pt x="90863" y="276328"/>
                    </a:cubicBezTo>
                    <a:cubicBezTo>
                      <a:pt x="89126" y="269791"/>
                      <a:pt x="88626" y="262724"/>
                      <a:pt x="88959" y="257278"/>
                    </a:cubicBezTo>
                    <a:lnTo>
                      <a:pt x="88959" y="257278"/>
                    </a:lnTo>
                    <a:lnTo>
                      <a:pt x="88959" y="257278"/>
                    </a:lnTo>
                    <a:cubicBezTo>
                      <a:pt x="88900" y="255361"/>
                      <a:pt x="88244" y="254331"/>
                      <a:pt x="86101" y="254421"/>
                    </a:cubicBezTo>
                    <a:cubicBezTo>
                      <a:pt x="84099" y="254573"/>
                      <a:pt x="83388" y="255277"/>
                      <a:pt x="83243" y="257278"/>
                    </a:cubicBezTo>
                    <a:cubicBezTo>
                      <a:pt x="83657" y="261233"/>
                      <a:pt x="83191" y="263689"/>
                      <a:pt x="84196" y="267756"/>
                    </a:cubicBezTo>
                    <a:cubicBezTo>
                      <a:pt x="85009" y="271343"/>
                      <a:pt x="85404" y="274319"/>
                      <a:pt x="86101" y="278234"/>
                    </a:cubicBezTo>
                    <a:cubicBezTo>
                      <a:pt x="86807" y="283894"/>
                      <a:pt x="91495" y="291677"/>
                      <a:pt x="95626" y="297284"/>
                    </a:cubicBezTo>
                    <a:cubicBezTo>
                      <a:pt x="101459" y="303133"/>
                      <a:pt x="106540" y="306558"/>
                      <a:pt x="113723" y="308714"/>
                    </a:cubicBezTo>
                    <a:cubicBezTo>
                      <a:pt x="118147" y="310331"/>
                      <a:pt x="125753" y="310744"/>
                      <a:pt x="131821" y="309666"/>
                    </a:cubicBezTo>
                    <a:cubicBezTo>
                      <a:pt x="131691" y="311044"/>
                      <a:pt x="131687" y="312636"/>
                      <a:pt x="131821" y="313476"/>
                    </a:cubicBezTo>
                    <a:cubicBezTo>
                      <a:pt x="125629" y="315000"/>
                      <a:pt x="118874" y="315148"/>
                      <a:pt x="112771" y="315381"/>
                    </a:cubicBezTo>
                    <a:cubicBezTo>
                      <a:pt x="111726" y="315240"/>
                      <a:pt x="111276" y="315453"/>
                      <a:pt x="109913" y="315381"/>
                    </a:cubicBezTo>
                    <a:cubicBezTo>
                      <a:pt x="109320" y="315484"/>
                      <a:pt x="108471" y="315358"/>
                      <a:pt x="107056" y="315381"/>
                    </a:cubicBezTo>
                    <a:cubicBezTo>
                      <a:pt x="106235" y="315267"/>
                      <a:pt x="105259" y="315286"/>
                      <a:pt x="104198" y="314428"/>
                    </a:cubicBezTo>
                    <a:cubicBezTo>
                      <a:pt x="103061" y="314524"/>
                      <a:pt x="102370" y="314375"/>
                      <a:pt x="101341" y="313476"/>
                    </a:cubicBezTo>
                    <a:cubicBezTo>
                      <a:pt x="98038" y="313098"/>
                      <a:pt x="94424" y="310709"/>
                      <a:pt x="90863" y="308714"/>
                    </a:cubicBezTo>
                    <a:cubicBezTo>
                      <a:pt x="83662" y="305216"/>
                      <a:pt x="80506" y="299021"/>
                      <a:pt x="76576" y="292521"/>
                    </a:cubicBezTo>
                    <a:cubicBezTo>
                      <a:pt x="75322" y="289948"/>
                      <a:pt x="73834" y="286435"/>
                      <a:pt x="72766" y="282044"/>
                    </a:cubicBezTo>
                    <a:cubicBezTo>
                      <a:pt x="71886" y="278552"/>
                      <a:pt x="70334" y="274076"/>
                      <a:pt x="70861" y="271566"/>
                    </a:cubicBezTo>
                    <a:lnTo>
                      <a:pt x="70861" y="271566"/>
                    </a:lnTo>
                    <a:lnTo>
                      <a:pt x="70861" y="271566"/>
                    </a:lnTo>
                    <a:cubicBezTo>
                      <a:pt x="70796" y="269788"/>
                      <a:pt x="69012" y="268778"/>
                      <a:pt x="68003" y="268709"/>
                    </a:cubicBezTo>
                    <a:cubicBezTo>
                      <a:pt x="67041" y="268690"/>
                      <a:pt x="65305" y="270690"/>
                      <a:pt x="65146" y="271566"/>
                    </a:cubicBezTo>
                    <a:cubicBezTo>
                      <a:pt x="64978" y="276917"/>
                      <a:pt x="66152" y="279783"/>
                      <a:pt x="68003" y="283949"/>
                    </a:cubicBezTo>
                    <a:cubicBezTo>
                      <a:pt x="69374" y="288044"/>
                      <a:pt x="71737" y="291380"/>
                      <a:pt x="72766" y="295378"/>
                    </a:cubicBezTo>
                    <a:cubicBezTo>
                      <a:pt x="77776" y="301734"/>
                      <a:pt x="82446" y="309686"/>
                      <a:pt x="89911" y="312524"/>
                    </a:cubicBezTo>
                    <a:cubicBezTo>
                      <a:pt x="93876" y="314033"/>
                      <a:pt x="97671" y="316257"/>
                      <a:pt x="101341" y="317286"/>
                    </a:cubicBezTo>
                    <a:cubicBezTo>
                      <a:pt x="102224" y="317270"/>
                      <a:pt x="103135" y="317169"/>
                      <a:pt x="104198" y="318239"/>
                    </a:cubicBezTo>
                    <a:cubicBezTo>
                      <a:pt x="104865" y="318322"/>
                      <a:pt x="106351" y="318279"/>
                      <a:pt x="107056" y="318239"/>
                    </a:cubicBezTo>
                    <a:cubicBezTo>
                      <a:pt x="108337" y="318157"/>
                      <a:pt x="109008" y="318127"/>
                      <a:pt x="109913" y="318239"/>
                    </a:cubicBezTo>
                    <a:cubicBezTo>
                      <a:pt x="111314" y="318182"/>
                      <a:pt x="111469" y="318175"/>
                      <a:pt x="112771" y="318239"/>
                    </a:cubicBezTo>
                    <a:cubicBezTo>
                      <a:pt x="119340" y="317784"/>
                      <a:pt x="125180" y="316289"/>
                      <a:pt x="132773" y="316334"/>
                    </a:cubicBezTo>
                    <a:cubicBezTo>
                      <a:pt x="134589" y="320104"/>
                      <a:pt x="137737" y="323217"/>
                      <a:pt x="142298" y="324906"/>
                    </a:cubicBezTo>
                    <a:cubicBezTo>
                      <a:pt x="148928" y="328346"/>
                      <a:pt x="155706" y="326850"/>
                      <a:pt x="158491" y="323001"/>
                    </a:cubicBezTo>
                    <a:cubicBezTo>
                      <a:pt x="182455" y="355763"/>
                      <a:pt x="218498" y="345721"/>
                      <a:pt x="229928" y="337289"/>
                    </a:cubicBezTo>
                    <a:cubicBezTo>
                      <a:pt x="231532" y="336640"/>
                      <a:pt x="234616" y="336268"/>
                      <a:pt x="236596" y="338241"/>
                    </a:cubicBezTo>
                    <a:cubicBezTo>
                      <a:pt x="239127" y="342800"/>
                      <a:pt x="288291" y="373832"/>
                      <a:pt x="322321" y="353481"/>
                    </a:cubicBezTo>
                    <a:cubicBezTo>
                      <a:pt x="329281" y="349808"/>
                      <a:pt x="349947" y="342671"/>
                      <a:pt x="347086" y="331574"/>
                    </a:cubicBezTo>
                    <a:cubicBezTo>
                      <a:pt x="343523" y="321918"/>
                      <a:pt x="327534" y="326070"/>
                      <a:pt x="320416" y="326811"/>
                    </a:cubicBezTo>
                    <a:cubicBezTo>
                      <a:pt x="312667" y="326215"/>
                      <a:pt x="303270" y="325727"/>
                      <a:pt x="294698" y="324906"/>
                    </a:cubicBezTo>
                    <a:cubicBezTo>
                      <a:pt x="282982" y="324796"/>
                      <a:pt x="275798" y="320910"/>
                      <a:pt x="264218" y="316334"/>
                    </a:cubicBezTo>
                    <a:cubicBezTo>
                      <a:pt x="258223" y="312849"/>
                      <a:pt x="250495" y="312163"/>
                      <a:pt x="245168" y="309666"/>
                    </a:cubicBezTo>
                    <a:cubicBezTo>
                      <a:pt x="294786" y="307074"/>
                      <a:pt x="354031" y="261615"/>
                      <a:pt x="399473" y="228703"/>
                    </a:cubicBezTo>
                    <a:cubicBezTo>
                      <a:pt x="438865" y="181465"/>
                      <a:pt x="396873" y="158617"/>
                      <a:pt x="333751" y="152503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316427290">
                      <a:custGeom>
                        <a:avLst/>
                        <a:gdLst>
                          <a:gd name="connsiteX0" fmla="*/ 333751 w 409575"/>
                          <a:gd name="connsiteY0" fmla="*/ 152503 h 352425"/>
                          <a:gd name="connsiteX1" fmla="*/ 233738 w 409575"/>
                          <a:gd name="connsiteY1" fmla="*/ 196319 h 352425"/>
                          <a:gd name="connsiteX2" fmla="*/ 208973 w 409575"/>
                          <a:gd name="connsiteY2" fmla="*/ 88686 h 352425"/>
                          <a:gd name="connsiteX3" fmla="*/ 37523 w 409575"/>
                          <a:gd name="connsiteY3" fmla="*/ 103 h 352425"/>
                          <a:gd name="connsiteX4" fmla="*/ 18473 w 409575"/>
                          <a:gd name="connsiteY4" fmla="*/ 13439 h 352425"/>
                          <a:gd name="connsiteX5" fmla="*/ 91816 w 409575"/>
                          <a:gd name="connsiteY5" fmla="*/ 184889 h 352425"/>
                          <a:gd name="connsiteX6" fmla="*/ 8948 w 409575"/>
                          <a:gd name="connsiteY6" fmla="*/ 144884 h 352425"/>
                          <a:gd name="connsiteX7" fmla="*/ 376 w 409575"/>
                          <a:gd name="connsiteY7" fmla="*/ 152503 h 352425"/>
                          <a:gd name="connsiteX8" fmla="*/ 168968 w 409575"/>
                          <a:gd name="connsiteY8" fmla="*/ 303951 h 352425"/>
                          <a:gd name="connsiteX9" fmla="*/ 157538 w 409575"/>
                          <a:gd name="connsiteY9" fmla="*/ 310619 h 352425"/>
                          <a:gd name="connsiteX10" fmla="*/ 148966 w 409575"/>
                          <a:gd name="connsiteY10" fmla="*/ 303951 h 352425"/>
                          <a:gd name="connsiteX11" fmla="*/ 131821 w 409575"/>
                          <a:gd name="connsiteY11" fmla="*/ 306809 h 352425"/>
                          <a:gd name="connsiteX12" fmla="*/ 113723 w 409575"/>
                          <a:gd name="connsiteY12" fmla="*/ 305856 h 352425"/>
                          <a:gd name="connsiteX13" fmla="*/ 98484 w 409575"/>
                          <a:gd name="connsiteY13" fmla="*/ 294426 h 352425"/>
                          <a:gd name="connsiteX14" fmla="*/ 90863 w 409575"/>
                          <a:gd name="connsiteY14" fmla="*/ 276328 h 352425"/>
                          <a:gd name="connsiteX15" fmla="*/ 88959 w 409575"/>
                          <a:gd name="connsiteY15" fmla="*/ 257278 h 352425"/>
                          <a:gd name="connsiteX16" fmla="*/ 88959 w 409575"/>
                          <a:gd name="connsiteY16" fmla="*/ 257278 h 352425"/>
                          <a:gd name="connsiteX17" fmla="*/ 88959 w 409575"/>
                          <a:gd name="connsiteY17" fmla="*/ 257278 h 352425"/>
                          <a:gd name="connsiteX18" fmla="*/ 86101 w 409575"/>
                          <a:gd name="connsiteY18" fmla="*/ 254421 h 352425"/>
                          <a:gd name="connsiteX19" fmla="*/ 83243 w 409575"/>
                          <a:gd name="connsiteY19" fmla="*/ 257278 h 352425"/>
                          <a:gd name="connsiteX20" fmla="*/ 84196 w 409575"/>
                          <a:gd name="connsiteY20" fmla="*/ 267756 h 352425"/>
                          <a:gd name="connsiteX21" fmla="*/ 86101 w 409575"/>
                          <a:gd name="connsiteY21" fmla="*/ 278234 h 352425"/>
                          <a:gd name="connsiteX22" fmla="*/ 95626 w 409575"/>
                          <a:gd name="connsiteY22" fmla="*/ 297284 h 352425"/>
                          <a:gd name="connsiteX23" fmla="*/ 113723 w 409575"/>
                          <a:gd name="connsiteY23" fmla="*/ 308714 h 352425"/>
                          <a:gd name="connsiteX24" fmla="*/ 131821 w 409575"/>
                          <a:gd name="connsiteY24" fmla="*/ 309666 h 352425"/>
                          <a:gd name="connsiteX25" fmla="*/ 131821 w 409575"/>
                          <a:gd name="connsiteY25" fmla="*/ 313476 h 352425"/>
                          <a:gd name="connsiteX26" fmla="*/ 112771 w 409575"/>
                          <a:gd name="connsiteY26" fmla="*/ 315381 h 352425"/>
                          <a:gd name="connsiteX27" fmla="*/ 109913 w 409575"/>
                          <a:gd name="connsiteY27" fmla="*/ 315381 h 352425"/>
                          <a:gd name="connsiteX28" fmla="*/ 107056 w 409575"/>
                          <a:gd name="connsiteY28" fmla="*/ 315381 h 352425"/>
                          <a:gd name="connsiteX29" fmla="*/ 104198 w 409575"/>
                          <a:gd name="connsiteY29" fmla="*/ 314428 h 352425"/>
                          <a:gd name="connsiteX30" fmla="*/ 101341 w 409575"/>
                          <a:gd name="connsiteY30" fmla="*/ 313476 h 352425"/>
                          <a:gd name="connsiteX31" fmla="*/ 90863 w 409575"/>
                          <a:gd name="connsiteY31" fmla="*/ 308714 h 352425"/>
                          <a:gd name="connsiteX32" fmla="*/ 76576 w 409575"/>
                          <a:gd name="connsiteY32" fmla="*/ 292521 h 352425"/>
                          <a:gd name="connsiteX33" fmla="*/ 72766 w 409575"/>
                          <a:gd name="connsiteY33" fmla="*/ 282044 h 352425"/>
                          <a:gd name="connsiteX34" fmla="*/ 70861 w 409575"/>
                          <a:gd name="connsiteY34" fmla="*/ 271566 h 352425"/>
                          <a:gd name="connsiteX35" fmla="*/ 70861 w 409575"/>
                          <a:gd name="connsiteY35" fmla="*/ 271566 h 352425"/>
                          <a:gd name="connsiteX36" fmla="*/ 70861 w 409575"/>
                          <a:gd name="connsiteY36" fmla="*/ 271566 h 352425"/>
                          <a:gd name="connsiteX37" fmla="*/ 68003 w 409575"/>
                          <a:gd name="connsiteY37" fmla="*/ 268709 h 352425"/>
                          <a:gd name="connsiteX38" fmla="*/ 65146 w 409575"/>
                          <a:gd name="connsiteY38" fmla="*/ 271566 h 352425"/>
                          <a:gd name="connsiteX39" fmla="*/ 68003 w 409575"/>
                          <a:gd name="connsiteY39" fmla="*/ 283949 h 352425"/>
                          <a:gd name="connsiteX40" fmla="*/ 72766 w 409575"/>
                          <a:gd name="connsiteY40" fmla="*/ 295378 h 352425"/>
                          <a:gd name="connsiteX41" fmla="*/ 89911 w 409575"/>
                          <a:gd name="connsiteY41" fmla="*/ 312524 h 352425"/>
                          <a:gd name="connsiteX42" fmla="*/ 101341 w 409575"/>
                          <a:gd name="connsiteY42" fmla="*/ 317286 h 352425"/>
                          <a:gd name="connsiteX43" fmla="*/ 104198 w 409575"/>
                          <a:gd name="connsiteY43" fmla="*/ 318239 h 352425"/>
                          <a:gd name="connsiteX44" fmla="*/ 107056 w 409575"/>
                          <a:gd name="connsiteY44" fmla="*/ 318239 h 352425"/>
                          <a:gd name="connsiteX45" fmla="*/ 109913 w 409575"/>
                          <a:gd name="connsiteY45" fmla="*/ 318239 h 352425"/>
                          <a:gd name="connsiteX46" fmla="*/ 112771 w 409575"/>
                          <a:gd name="connsiteY46" fmla="*/ 318239 h 352425"/>
                          <a:gd name="connsiteX47" fmla="*/ 132773 w 409575"/>
                          <a:gd name="connsiteY47" fmla="*/ 316334 h 352425"/>
                          <a:gd name="connsiteX48" fmla="*/ 142298 w 409575"/>
                          <a:gd name="connsiteY48" fmla="*/ 324906 h 352425"/>
                          <a:gd name="connsiteX49" fmla="*/ 158491 w 409575"/>
                          <a:gd name="connsiteY49" fmla="*/ 323001 h 352425"/>
                          <a:gd name="connsiteX50" fmla="*/ 229928 w 409575"/>
                          <a:gd name="connsiteY50" fmla="*/ 337289 h 352425"/>
                          <a:gd name="connsiteX51" fmla="*/ 236596 w 409575"/>
                          <a:gd name="connsiteY51" fmla="*/ 338241 h 352425"/>
                          <a:gd name="connsiteX52" fmla="*/ 322321 w 409575"/>
                          <a:gd name="connsiteY52" fmla="*/ 353481 h 352425"/>
                          <a:gd name="connsiteX53" fmla="*/ 347086 w 409575"/>
                          <a:gd name="connsiteY53" fmla="*/ 331574 h 352425"/>
                          <a:gd name="connsiteX54" fmla="*/ 320416 w 409575"/>
                          <a:gd name="connsiteY54" fmla="*/ 326811 h 352425"/>
                          <a:gd name="connsiteX55" fmla="*/ 294698 w 409575"/>
                          <a:gd name="connsiteY55" fmla="*/ 324906 h 352425"/>
                          <a:gd name="connsiteX56" fmla="*/ 264218 w 409575"/>
                          <a:gd name="connsiteY56" fmla="*/ 316334 h 352425"/>
                          <a:gd name="connsiteX57" fmla="*/ 245168 w 409575"/>
                          <a:gd name="connsiteY57" fmla="*/ 309666 h 352425"/>
                          <a:gd name="connsiteX58" fmla="*/ 399473 w 409575"/>
                          <a:gd name="connsiteY58" fmla="*/ 228703 h 352425"/>
                          <a:gd name="connsiteX59" fmla="*/ 333751 w 409575"/>
                          <a:gd name="connsiteY59" fmla="*/ 152503 h 3524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</a:cxnLst>
                        <a:rect l="l" t="t" r="r" b="b"/>
                        <a:pathLst>
                          <a:path w="409575" h="352425">
                            <a:moveTo>
                              <a:pt x="333751" y="152503"/>
                            </a:moveTo>
                            <a:cubicBezTo>
                              <a:pt x="268028" y="139169"/>
                              <a:pt x="233738" y="196319"/>
                              <a:pt x="233738" y="196319"/>
                            </a:cubicBezTo>
                            <a:cubicBezTo>
                              <a:pt x="256598" y="128691"/>
                              <a:pt x="208973" y="88686"/>
                              <a:pt x="208973" y="88686"/>
                            </a:cubicBezTo>
                            <a:cubicBezTo>
                              <a:pt x="140393" y="21059"/>
                              <a:pt x="68003" y="4866"/>
                              <a:pt x="37523" y="103"/>
                            </a:cubicBezTo>
                            <a:cubicBezTo>
                              <a:pt x="28951" y="-849"/>
                              <a:pt x="20378" y="4866"/>
                              <a:pt x="18473" y="13439"/>
                            </a:cubicBezTo>
                            <a:cubicBezTo>
                              <a:pt x="-1529" y="114403"/>
                              <a:pt x="91816" y="184889"/>
                              <a:pt x="91816" y="184889"/>
                            </a:cubicBezTo>
                            <a:cubicBezTo>
                              <a:pt x="64193" y="176316"/>
                              <a:pt x="29903" y="156314"/>
                              <a:pt x="8948" y="144884"/>
                            </a:cubicBezTo>
                            <a:cubicBezTo>
                              <a:pt x="4186" y="142026"/>
                              <a:pt x="-1529" y="147741"/>
                              <a:pt x="376" y="152503"/>
                            </a:cubicBezTo>
                            <a:cubicBezTo>
                              <a:pt x="27046" y="222989"/>
                              <a:pt x="134678" y="285853"/>
                              <a:pt x="168968" y="303951"/>
                            </a:cubicBezTo>
                            <a:cubicBezTo>
                              <a:pt x="163253" y="305856"/>
                              <a:pt x="160396" y="308714"/>
                              <a:pt x="157538" y="310619"/>
                            </a:cubicBezTo>
                            <a:cubicBezTo>
                              <a:pt x="155634" y="307761"/>
                              <a:pt x="152776" y="304903"/>
                              <a:pt x="148966" y="303951"/>
                            </a:cubicBezTo>
                            <a:cubicBezTo>
                              <a:pt x="142298" y="301094"/>
                              <a:pt x="134678" y="302999"/>
                              <a:pt x="131821" y="306809"/>
                            </a:cubicBezTo>
                            <a:cubicBezTo>
                              <a:pt x="125153" y="307761"/>
                              <a:pt x="119438" y="306809"/>
                              <a:pt x="113723" y="305856"/>
                            </a:cubicBezTo>
                            <a:cubicBezTo>
                              <a:pt x="107056" y="303951"/>
                              <a:pt x="102293" y="300141"/>
                              <a:pt x="98484" y="294426"/>
                            </a:cubicBezTo>
                            <a:cubicBezTo>
                              <a:pt x="94673" y="289664"/>
                              <a:pt x="91816" y="282996"/>
                              <a:pt x="90863" y="276328"/>
                            </a:cubicBezTo>
                            <a:cubicBezTo>
                              <a:pt x="88959" y="269661"/>
                              <a:pt x="88959" y="262994"/>
                              <a:pt x="88959" y="257278"/>
                            </a:cubicBezTo>
                            <a:lnTo>
                              <a:pt x="88959" y="257278"/>
                            </a:lnTo>
                            <a:cubicBezTo>
                              <a:pt x="88959" y="257278"/>
                              <a:pt x="88959" y="257278"/>
                              <a:pt x="88959" y="257278"/>
                            </a:cubicBezTo>
                            <a:cubicBezTo>
                              <a:pt x="88959" y="255374"/>
                              <a:pt x="88006" y="254421"/>
                              <a:pt x="86101" y="254421"/>
                            </a:cubicBezTo>
                            <a:cubicBezTo>
                              <a:pt x="84196" y="254421"/>
                              <a:pt x="83243" y="255374"/>
                              <a:pt x="83243" y="257278"/>
                            </a:cubicBezTo>
                            <a:cubicBezTo>
                              <a:pt x="83243" y="261089"/>
                              <a:pt x="83243" y="263946"/>
                              <a:pt x="84196" y="267756"/>
                            </a:cubicBezTo>
                            <a:cubicBezTo>
                              <a:pt x="85148" y="271566"/>
                              <a:pt x="85148" y="274424"/>
                              <a:pt x="86101" y="278234"/>
                            </a:cubicBezTo>
                            <a:cubicBezTo>
                              <a:pt x="88006" y="284901"/>
                              <a:pt x="90863" y="291569"/>
                              <a:pt x="95626" y="297284"/>
                            </a:cubicBezTo>
                            <a:cubicBezTo>
                              <a:pt x="100388" y="302999"/>
                              <a:pt x="106103" y="306809"/>
                              <a:pt x="113723" y="308714"/>
                            </a:cubicBezTo>
                            <a:cubicBezTo>
                              <a:pt x="119438" y="310619"/>
                              <a:pt x="126106" y="310619"/>
                              <a:pt x="131821" y="309666"/>
                            </a:cubicBezTo>
                            <a:cubicBezTo>
                              <a:pt x="131821" y="310619"/>
                              <a:pt x="131821" y="312524"/>
                              <a:pt x="131821" y="313476"/>
                            </a:cubicBezTo>
                            <a:cubicBezTo>
                              <a:pt x="125153" y="314428"/>
                              <a:pt x="119438" y="315381"/>
                              <a:pt x="112771" y="315381"/>
                            </a:cubicBezTo>
                            <a:lnTo>
                              <a:pt x="109913" y="315381"/>
                            </a:lnTo>
                            <a:cubicBezTo>
                              <a:pt x="108961" y="315381"/>
                              <a:pt x="108009" y="315381"/>
                              <a:pt x="107056" y="315381"/>
                            </a:cubicBezTo>
                            <a:cubicBezTo>
                              <a:pt x="106103" y="315381"/>
                              <a:pt x="105151" y="315381"/>
                              <a:pt x="104198" y="314428"/>
                            </a:cubicBezTo>
                            <a:cubicBezTo>
                              <a:pt x="103246" y="314428"/>
                              <a:pt x="102293" y="314428"/>
                              <a:pt x="101341" y="313476"/>
                            </a:cubicBezTo>
                            <a:cubicBezTo>
                              <a:pt x="97531" y="312524"/>
                              <a:pt x="94673" y="310619"/>
                              <a:pt x="90863" y="308714"/>
                            </a:cubicBezTo>
                            <a:cubicBezTo>
                              <a:pt x="84196" y="304903"/>
                              <a:pt x="79434" y="299189"/>
                              <a:pt x="76576" y="292521"/>
                            </a:cubicBezTo>
                            <a:cubicBezTo>
                              <a:pt x="74671" y="289664"/>
                              <a:pt x="73718" y="285853"/>
                              <a:pt x="72766" y="282044"/>
                            </a:cubicBezTo>
                            <a:cubicBezTo>
                              <a:pt x="71813" y="278234"/>
                              <a:pt x="70861" y="274424"/>
                              <a:pt x="70861" y="271566"/>
                            </a:cubicBezTo>
                            <a:lnTo>
                              <a:pt x="70861" y="271566"/>
                            </a:lnTo>
                            <a:cubicBezTo>
                              <a:pt x="70861" y="271566"/>
                              <a:pt x="70861" y="271566"/>
                              <a:pt x="70861" y="271566"/>
                            </a:cubicBezTo>
                            <a:cubicBezTo>
                              <a:pt x="70861" y="269661"/>
                              <a:pt x="68956" y="268709"/>
                              <a:pt x="68003" y="268709"/>
                            </a:cubicBezTo>
                            <a:cubicBezTo>
                              <a:pt x="67051" y="268709"/>
                              <a:pt x="65146" y="270614"/>
                              <a:pt x="65146" y="271566"/>
                            </a:cubicBezTo>
                            <a:cubicBezTo>
                              <a:pt x="65146" y="276328"/>
                              <a:pt x="66098" y="280139"/>
                              <a:pt x="68003" y="283949"/>
                            </a:cubicBezTo>
                            <a:cubicBezTo>
                              <a:pt x="68956" y="287759"/>
                              <a:pt x="70861" y="291569"/>
                              <a:pt x="72766" y="295378"/>
                            </a:cubicBezTo>
                            <a:cubicBezTo>
                              <a:pt x="76576" y="302046"/>
                              <a:pt x="82291" y="308714"/>
                              <a:pt x="89911" y="312524"/>
                            </a:cubicBezTo>
                            <a:cubicBezTo>
                              <a:pt x="93721" y="314428"/>
                              <a:pt x="97531" y="316334"/>
                              <a:pt x="101341" y="317286"/>
                            </a:cubicBezTo>
                            <a:cubicBezTo>
                              <a:pt x="102293" y="317286"/>
                              <a:pt x="103246" y="317286"/>
                              <a:pt x="104198" y="318239"/>
                            </a:cubicBezTo>
                            <a:cubicBezTo>
                              <a:pt x="105151" y="318239"/>
                              <a:pt x="106103" y="318239"/>
                              <a:pt x="107056" y="318239"/>
                            </a:cubicBezTo>
                            <a:cubicBezTo>
                              <a:pt x="108009" y="318239"/>
                              <a:pt x="108961" y="318239"/>
                              <a:pt x="109913" y="318239"/>
                            </a:cubicBezTo>
                            <a:lnTo>
                              <a:pt x="112771" y="318239"/>
                            </a:lnTo>
                            <a:cubicBezTo>
                              <a:pt x="119438" y="318239"/>
                              <a:pt x="126106" y="317286"/>
                              <a:pt x="132773" y="316334"/>
                            </a:cubicBezTo>
                            <a:cubicBezTo>
                              <a:pt x="134678" y="320144"/>
                              <a:pt x="137536" y="323001"/>
                              <a:pt x="142298" y="324906"/>
                            </a:cubicBezTo>
                            <a:cubicBezTo>
                              <a:pt x="148966" y="327764"/>
                              <a:pt x="155634" y="325859"/>
                              <a:pt x="158491" y="323001"/>
                            </a:cubicBezTo>
                            <a:cubicBezTo>
                              <a:pt x="181351" y="357291"/>
                              <a:pt x="217546" y="343003"/>
                              <a:pt x="229928" y="337289"/>
                            </a:cubicBezTo>
                            <a:cubicBezTo>
                              <a:pt x="231834" y="336336"/>
                              <a:pt x="234691" y="336336"/>
                              <a:pt x="236596" y="338241"/>
                            </a:cubicBezTo>
                            <a:cubicBezTo>
                              <a:pt x="247073" y="346814"/>
                              <a:pt x="288031" y="368721"/>
                              <a:pt x="322321" y="353481"/>
                            </a:cubicBezTo>
                            <a:cubicBezTo>
                              <a:pt x="328989" y="350624"/>
                              <a:pt x="349943" y="342051"/>
                              <a:pt x="347086" y="331574"/>
                            </a:cubicBezTo>
                            <a:cubicBezTo>
                              <a:pt x="344228" y="321096"/>
                              <a:pt x="327084" y="326811"/>
                              <a:pt x="320416" y="326811"/>
                            </a:cubicBezTo>
                            <a:cubicBezTo>
                              <a:pt x="311843" y="326811"/>
                              <a:pt x="303271" y="326811"/>
                              <a:pt x="294698" y="324906"/>
                            </a:cubicBezTo>
                            <a:cubicBezTo>
                              <a:pt x="284221" y="323001"/>
                              <a:pt x="274696" y="320144"/>
                              <a:pt x="264218" y="316334"/>
                            </a:cubicBezTo>
                            <a:cubicBezTo>
                              <a:pt x="257551" y="313476"/>
                              <a:pt x="250884" y="311571"/>
                              <a:pt x="245168" y="309666"/>
                            </a:cubicBezTo>
                            <a:cubicBezTo>
                              <a:pt x="296603" y="298236"/>
                              <a:pt x="359468" y="262041"/>
                              <a:pt x="399473" y="228703"/>
                            </a:cubicBezTo>
                            <a:cubicBezTo>
                              <a:pt x="446146" y="185841"/>
                              <a:pt x="393759" y="164886"/>
                              <a:pt x="333751" y="152503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32D6192-3EE5-3C46-A26E-BC8411CBF696}"/>
                  </a:ext>
                </a:extLst>
              </p:cNvPr>
              <p:cNvSpPr/>
              <p:nvPr/>
            </p:nvSpPr>
            <p:spPr>
              <a:xfrm>
                <a:off x="8342288" y="12109840"/>
                <a:ext cx="619125" cy="628650"/>
              </a:xfrm>
              <a:custGeom>
                <a:avLst/>
                <a:gdLst>
                  <a:gd name="connsiteX0" fmla="*/ 535012 w 619125"/>
                  <a:gd name="connsiteY0" fmla="*/ 245 h 628650"/>
                  <a:gd name="connsiteX1" fmla="*/ 476910 w 619125"/>
                  <a:gd name="connsiteY1" fmla="*/ 17390 h 628650"/>
                  <a:gd name="connsiteX2" fmla="*/ 347370 w 619125"/>
                  <a:gd name="connsiteY2" fmla="*/ 138358 h 628650"/>
                  <a:gd name="connsiteX3" fmla="*/ 274027 w 619125"/>
                  <a:gd name="connsiteY3" fmla="*/ 285995 h 628650"/>
                  <a:gd name="connsiteX4" fmla="*/ 254025 w 619125"/>
                  <a:gd name="connsiteY4" fmla="*/ 285995 h 628650"/>
                  <a:gd name="connsiteX5" fmla="*/ 251167 w 619125"/>
                  <a:gd name="connsiteY5" fmla="*/ 273613 h 628650"/>
                  <a:gd name="connsiteX6" fmla="*/ 232117 w 619125"/>
                  <a:gd name="connsiteY6" fmla="*/ 277423 h 628650"/>
                  <a:gd name="connsiteX7" fmla="*/ 210210 w 619125"/>
                  <a:gd name="connsiteY7" fmla="*/ 231703 h 628650"/>
                  <a:gd name="connsiteX8" fmla="*/ 209257 w 619125"/>
                  <a:gd name="connsiteY8" fmla="*/ 185983 h 628650"/>
                  <a:gd name="connsiteX9" fmla="*/ 231165 w 619125"/>
                  <a:gd name="connsiteY9" fmla="*/ 277423 h 628650"/>
                  <a:gd name="connsiteX10" fmla="*/ 230212 w 619125"/>
                  <a:gd name="connsiteY10" fmla="*/ 278375 h 628650"/>
                  <a:gd name="connsiteX11" fmla="*/ 230212 w 619125"/>
                  <a:gd name="connsiteY11" fmla="*/ 278375 h 628650"/>
                  <a:gd name="connsiteX12" fmla="*/ 230212 w 619125"/>
                  <a:gd name="connsiteY12" fmla="*/ 278375 h 628650"/>
                  <a:gd name="connsiteX13" fmla="*/ 230212 w 619125"/>
                  <a:gd name="connsiteY13" fmla="*/ 278375 h 628650"/>
                  <a:gd name="connsiteX14" fmla="*/ 230212 w 619125"/>
                  <a:gd name="connsiteY14" fmla="*/ 278375 h 628650"/>
                  <a:gd name="connsiteX15" fmla="*/ 230212 w 619125"/>
                  <a:gd name="connsiteY15" fmla="*/ 278375 h 628650"/>
                  <a:gd name="connsiteX16" fmla="*/ 230212 w 619125"/>
                  <a:gd name="connsiteY16" fmla="*/ 278375 h 628650"/>
                  <a:gd name="connsiteX17" fmla="*/ 229260 w 619125"/>
                  <a:gd name="connsiteY17" fmla="*/ 279328 h 628650"/>
                  <a:gd name="connsiteX18" fmla="*/ 135915 w 619125"/>
                  <a:gd name="connsiteY18" fmla="*/ 270755 h 628650"/>
                  <a:gd name="connsiteX19" fmla="*/ 180682 w 619125"/>
                  <a:gd name="connsiteY19" fmla="*/ 265040 h 628650"/>
                  <a:gd name="connsiteX20" fmla="*/ 229260 w 619125"/>
                  <a:gd name="connsiteY20" fmla="*/ 279328 h 628650"/>
                  <a:gd name="connsiteX21" fmla="*/ 228307 w 619125"/>
                  <a:gd name="connsiteY21" fmla="*/ 299330 h 628650"/>
                  <a:gd name="connsiteX22" fmla="*/ 240690 w 619125"/>
                  <a:gd name="connsiteY22" fmla="*/ 300283 h 628650"/>
                  <a:gd name="connsiteX23" fmla="*/ 244500 w 619125"/>
                  <a:gd name="connsiteY23" fmla="*/ 320285 h 628650"/>
                  <a:gd name="connsiteX24" fmla="*/ 110197 w 619125"/>
                  <a:gd name="connsiteY24" fmla="*/ 414583 h 628650"/>
                  <a:gd name="connsiteX25" fmla="*/ 10185 w 619125"/>
                  <a:gd name="connsiteY25" fmla="*/ 560315 h 628650"/>
                  <a:gd name="connsiteX26" fmla="*/ 1612 w 619125"/>
                  <a:gd name="connsiteY26" fmla="*/ 620323 h 628650"/>
                  <a:gd name="connsiteX27" fmla="*/ 11137 w 619125"/>
                  <a:gd name="connsiteY27" fmla="*/ 634610 h 628650"/>
                  <a:gd name="connsiteX28" fmla="*/ 52095 w 619125"/>
                  <a:gd name="connsiteY28" fmla="*/ 629848 h 628650"/>
                  <a:gd name="connsiteX29" fmla="*/ 99720 w 619125"/>
                  <a:gd name="connsiteY29" fmla="*/ 612703 h 628650"/>
                  <a:gd name="connsiteX30" fmla="*/ 140677 w 619125"/>
                  <a:gd name="connsiteY30" fmla="*/ 607940 h 628650"/>
                  <a:gd name="connsiteX31" fmla="*/ 182587 w 619125"/>
                  <a:gd name="connsiteY31" fmla="*/ 610798 h 628650"/>
                  <a:gd name="connsiteX32" fmla="*/ 217830 w 619125"/>
                  <a:gd name="connsiteY32" fmla="*/ 596510 h 628650"/>
                  <a:gd name="connsiteX33" fmla="*/ 245452 w 619125"/>
                  <a:gd name="connsiteY33" fmla="*/ 562220 h 628650"/>
                  <a:gd name="connsiteX34" fmla="*/ 249262 w 619125"/>
                  <a:gd name="connsiteY34" fmla="*/ 552695 h 628650"/>
                  <a:gd name="connsiteX35" fmla="*/ 254025 w 619125"/>
                  <a:gd name="connsiteY35" fmla="*/ 546980 h 628650"/>
                  <a:gd name="connsiteX36" fmla="*/ 288315 w 619125"/>
                  <a:gd name="connsiteY36" fmla="*/ 593653 h 628650"/>
                  <a:gd name="connsiteX37" fmla="*/ 308317 w 619125"/>
                  <a:gd name="connsiteY37" fmla="*/ 594605 h 628650"/>
                  <a:gd name="connsiteX38" fmla="*/ 334035 w 619125"/>
                  <a:gd name="connsiteY38" fmla="*/ 607940 h 628650"/>
                  <a:gd name="connsiteX39" fmla="*/ 350227 w 619125"/>
                  <a:gd name="connsiteY39" fmla="*/ 591748 h 628650"/>
                  <a:gd name="connsiteX40" fmla="*/ 376897 w 619125"/>
                  <a:gd name="connsiteY40" fmla="*/ 597463 h 628650"/>
                  <a:gd name="connsiteX41" fmla="*/ 410235 w 619125"/>
                  <a:gd name="connsiteY41" fmla="*/ 598415 h 628650"/>
                  <a:gd name="connsiteX42" fmla="*/ 444525 w 619125"/>
                  <a:gd name="connsiteY42" fmla="*/ 633658 h 628650"/>
                  <a:gd name="connsiteX43" fmla="*/ 470242 w 619125"/>
                  <a:gd name="connsiteY43" fmla="*/ 631753 h 628650"/>
                  <a:gd name="connsiteX44" fmla="*/ 467385 w 619125"/>
                  <a:gd name="connsiteY44" fmla="*/ 617465 h 628650"/>
                  <a:gd name="connsiteX45" fmla="*/ 467385 w 619125"/>
                  <a:gd name="connsiteY45" fmla="*/ 617465 h 628650"/>
                  <a:gd name="connsiteX46" fmla="*/ 451192 w 619125"/>
                  <a:gd name="connsiteY46" fmla="*/ 611750 h 628650"/>
                  <a:gd name="connsiteX47" fmla="*/ 433095 w 619125"/>
                  <a:gd name="connsiteY47" fmla="*/ 596510 h 628650"/>
                  <a:gd name="connsiteX48" fmla="*/ 428332 w 619125"/>
                  <a:gd name="connsiteY48" fmla="*/ 576508 h 628650"/>
                  <a:gd name="connsiteX49" fmla="*/ 440715 w 619125"/>
                  <a:gd name="connsiteY49" fmla="*/ 562220 h 628650"/>
                  <a:gd name="connsiteX50" fmla="*/ 457860 w 619125"/>
                  <a:gd name="connsiteY50" fmla="*/ 518405 h 628650"/>
                  <a:gd name="connsiteX51" fmla="*/ 441667 w 619125"/>
                  <a:gd name="connsiteY51" fmla="*/ 475543 h 628650"/>
                  <a:gd name="connsiteX52" fmla="*/ 398805 w 619125"/>
                  <a:gd name="connsiteY52" fmla="*/ 438395 h 628650"/>
                  <a:gd name="connsiteX53" fmla="*/ 319747 w 619125"/>
                  <a:gd name="connsiteY53" fmla="*/ 376483 h 628650"/>
                  <a:gd name="connsiteX54" fmla="*/ 313080 w 619125"/>
                  <a:gd name="connsiteY54" fmla="*/ 368863 h 628650"/>
                  <a:gd name="connsiteX55" fmla="*/ 384517 w 619125"/>
                  <a:gd name="connsiteY55" fmla="*/ 408868 h 628650"/>
                  <a:gd name="connsiteX56" fmla="*/ 384517 w 619125"/>
                  <a:gd name="connsiteY56" fmla="*/ 408868 h 628650"/>
                  <a:gd name="connsiteX57" fmla="*/ 384517 w 619125"/>
                  <a:gd name="connsiteY57" fmla="*/ 408868 h 628650"/>
                  <a:gd name="connsiteX58" fmla="*/ 384517 w 619125"/>
                  <a:gd name="connsiteY58" fmla="*/ 408868 h 628650"/>
                  <a:gd name="connsiteX59" fmla="*/ 384517 w 619125"/>
                  <a:gd name="connsiteY59" fmla="*/ 408868 h 628650"/>
                  <a:gd name="connsiteX60" fmla="*/ 384517 w 619125"/>
                  <a:gd name="connsiteY60" fmla="*/ 408868 h 628650"/>
                  <a:gd name="connsiteX61" fmla="*/ 384517 w 619125"/>
                  <a:gd name="connsiteY61" fmla="*/ 408868 h 628650"/>
                  <a:gd name="connsiteX62" fmla="*/ 334035 w 619125"/>
                  <a:gd name="connsiteY62" fmla="*/ 344098 h 628650"/>
                  <a:gd name="connsiteX63" fmla="*/ 342607 w 619125"/>
                  <a:gd name="connsiteY63" fmla="*/ 349813 h 628650"/>
                  <a:gd name="connsiteX64" fmla="*/ 414997 w 619125"/>
                  <a:gd name="connsiteY64" fmla="*/ 418393 h 628650"/>
                  <a:gd name="connsiteX65" fmla="*/ 458812 w 619125"/>
                  <a:gd name="connsiteY65" fmla="*/ 455540 h 628650"/>
                  <a:gd name="connsiteX66" fmla="*/ 503580 w 619125"/>
                  <a:gd name="connsiteY66" fmla="*/ 465065 h 628650"/>
                  <a:gd name="connsiteX67" fmla="*/ 544537 w 619125"/>
                  <a:gd name="connsiteY67" fmla="*/ 442205 h 628650"/>
                  <a:gd name="connsiteX68" fmla="*/ 556920 w 619125"/>
                  <a:gd name="connsiteY68" fmla="*/ 427918 h 628650"/>
                  <a:gd name="connsiteX69" fmla="*/ 577875 w 619125"/>
                  <a:gd name="connsiteY69" fmla="*/ 429823 h 628650"/>
                  <a:gd name="connsiteX70" fmla="*/ 595020 w 619125"/>
                  <a:gd name="connsiteY70" fmla="*/ 445063 h 628650"/>
                  <a:gd name="connsiteX71" fmla="*/ 602640 w 619125"/>
                  <a:gd name="connsiteY71" fmla="*/ 460303 h 628650"/>
                  <a:gd name="connsiteX72" fmla="*/ 602640 w 619125"/>
                  <a:gd name="connsiteY72" fmla="*/ 460303 h 628650"/>
                  <a:gd name="connsiteX73" fmla="*/ 617880 w 619125"/>
                  <a:gd name="connsiteY73" fmla="*/ 461255 h 628650"/>
                  <a:gd name="connsiteX74" fmla="*/ 615975 w 619125"/>
                  <a:gd name="connsiteY74" fmla="*/ 435538 h 628650"/>
                  <a:gd name="connsiteX75" fmla="*/ 575970 w 619125"/>
                  <a:gd name="connsiteY75" fmla="*/ 406963 h 628650"/>
                  <a:gd name="connsiteX76" fmla="*/ 570255 w 619125"/>
                  <a:gd name="connsiteY76" fmla="*/ 374578 h 628650"/>
                  <a:gd name="connsiteX77" fmla="*/ 560730 w 619125"/>
                  <a:gd name="connsiteY77" fmla="*/ 349813 h 628650"/>
                  <a:gd name="connsiteX78" fmla="*/ 574065 w 619125"/>
                  <a:gd name="connsiteY78" fmla="*/ 331715 h 628650"/>
                  <a:gd name="connsiteX79" fmla="*/ 557872 w 619125"/>
                  <a:gd name="connsiteY79" fmla="*/ 308855 h 628650"/>
                  <a:gd name="connsiteX80" fmla="*/ 554062 w 619125"/>
                  <a:gd name="connsiteY80" fmla="*/ 289805 h 628650"/>
                  <a:gd name="connsiteX81" fmla="*/ 503580 w 619125"/>
                  <a:gd name="connsiteY81" fmla="*/ 263135 h 628650"/>
                  <a:gd name="connsiteX82" fmla="*/ 508342 w 619125"/>
                  <a:gd name="connsiteY82" fmla="*/ 258373 h 628650"/>
                  <a:gd name="connsiteX83" fmla="*/ 517867 w 619125"/>
                  <a:gd name="connsiteY83" fmla="*/ 253610 h 628650"/>
                  <a:gd name="connsiteX84" fmla="*/ 548347 w 619125"/>
                  <a:gd name="connsiteY84" fmla="*/ 221225 h 628650"/>
                  <a:gd name="connsiteX85" fmla="*/ 557872 w 619125"/>
                  <a:gd name="connsiteY85" fmla="*/ 184078 h 628650"/>
                  <a:gd name="connsiteX86" fmla="*/ 549300 w 619125"/>
                  <a:gd name="connsiteY86" fmla="*/ 143120 h 628650"/>
                  <a:gd name="connsiteX87" fmla="*/ 548347 w 619125"/>
                  <a:gd name="connsiteY87" fmla="*/ 102163 h 628650"/>
                  <a:gd name="connsiteX88" fmla="*/ 557872 w 619125"/>
                  <a:gd name="connsiteY88" fmla="*/ 52633 h 628650"/>
                  <a:gd name="connsiteX89" fmla="*/ 555967 w 619125"/>
                  <a:gd name="connsiteY89" fmla="*/ 11675 h 628650"/>
                  <a:gd name="connsiteX90" fmla="*/ 535012 w 619125"/>
                  <a:gd name="connsiteY90" fmla="*/ 245 h 62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19125" h="628650" fill="none" extrusionOk="0">
                    <a:moveTo>
                      <a:pt x="535012" y="245"/>
                    </a:moveTo>
                    <a:cubicBezTo>
                      <a:pt x="513461" y="447"/>
                      <a:pt x="490447" y="5924"/>
                      <a:pt x="476910" y="17390"/>
                    </a:cubicBezTo>
                    <a:cubicBezTo>
                      <a:pt x="428821" y="48334"/>
                      <a:pt x="373797" y="94869"/>
                      <a:pt x="347370" y="138358"/>
                    </a:cubicBezTo>
                    <a:cubicBezTo>
                      <a:pt x="287043" y="219955"/>
                      <a:pt x="275261" y="269684"/>
                      <a:pt x="274027" y="285995"/>
                    </a:cubicBezTo>
                    <a:cubicBezTo>
                      <a:pt x="266000" y="283083"/>
                      <a:pt x="259523" y="284228"/>
                      <a:pt x="254025" y="285995"/>
                    </a:cubicBezTo>
                    <a:cubicBezTo>
                      <a:pt x="254647" y="281954"/>
                      <a:pt x="254171" y="276663"/>
                      <a:pt x="251167" y="273613"/>
                    </a:cubicBezTo>
                    <a:cubicBezTo>
                      <a:pt x="244999" y="270543"/>
                      <a:pt x="235952" y="272132"/>
                      <a:pt x="232117" y="277423"/>
                    </a:cubicBezTo>
                    <a:cubicBezTo>
                      <a:pt x="224633" y="272036"/>
                      <a:pt x="216756" y="252181"/>
                      <a:pt x="210210" y="231703"/>
                    </a:cubicBezTo>
                    <a:cubicBezTo>
                      <a:pt x="202223" y="192042"/>
                      <a:pt x="217050" y="171390"/>
                      <a:pt x="209257" y="185983"/>
                    </a:cubicBezTo>
                    <a:cubicBezTo>
                      <a:pt x="206011" y="182238"/>
                      <a:pt x="201783" y="240698"/>
                      <a:pt x="231165" y="277423"/>
                    </a:cubicBezTo>
                    <a:cubicBezTo>
                      <a:pt x="230915" y="277622"/>
                      <a:pt x="230400" y="278164"/>
                      <a:pt x="230212" y="278375"/>
                    </a:cubicBez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cubicBezTo>
                      <a:pt x="229868" y="278697"/>
                      <a:pt x="229712" y="278946"/>
                      <a:pt x="229260" y="279328"/>
                    </a:cubicBezTo>
                    <a:cubicBezTo>
                      <a:pt x="181291" y="249559"/>
                      <a:pt x="139342" y="267392"/>
                      <a:pt x="135915" y="270755"/>
                    </a:cubicBezTo>
                    <a:cubicBezTo>
                      <a:pt x="125708" y="280662"/>
                      <a:pt x="141435" y="263141"/>
                      <a:pt x="180682" y="265040"/>
                    </a:cubicBezTo>
                    <a:cubicBezTo>
                      <a:pt x="199843" y="268113"/>
                      <a:pt x="219681" y="277891"/>
                      <a:pt x="229260" y="279328"/>
                    </a:cubicBezTo>
                    <a:cubicBezTo>
                      <a:pt x="225089" y="286747"/>
                      <a:pt x="223323" y="293836"/>
                      <a:pt x="228307" y="299330"/>
                    </a:cubicBezTo>
                    <a:cubicBezTo>
                      <a:pt x="230438" y="302621"/>
                      <a:pt x="235667" y="302659"/>
                      <a:pt x="240690" y="300283"/>
                    </a:cubicBezTo>
                    <a:cubicBezTo>
                      <a:pt x="240712" y="305762"/>
                      <a:pt x="239111" y="311701"/>
                      <a:pt x="244500" y="320285"/>
                    </a:cubicBezTo>
                    <a:cubicBezTo>
                      <a:pt x="226310" y="319806"/>
                      <a:pt x="180956" y="338868"/>
                      <a:pt x="110197" y="414583"/>
                    </a:cubicBezTo>
                    <a:cubicBezTo>
                      <a:pt x="67902" y="442892"/>
                      <a:pt x="28559" y="496707"/>
                      <a:pt x="10185" y="560315"/>
                    </a:cubicBezTo>
                    <a:cubicBezTo>
                      <a:pt x="7547" y="578884"/>
                      <a:pt x="-2457" y="602154"/>
                      <a:pt x="1612" y="620323"/>
                    </a:cubicBezTo>
                    <a:cubicBezTo>
                      <a:pt x="3255" y="625319"/>
                      <a:pt x="6148" y="630083"/>
                      <a:pt x="11137" y="634610"/>
                    </a:cubicBezTo>
                    <a:cubicBezTo>
                      <a:pt x="23843" y="642009"/>
                      <a:pt x="39996" y="637279"/>
                      <a:pt x="52095" y="629848"/>
                    </a:cubicBezTo>
                    <a:cubicBezTo>
                      <a:pt x="66017" y="626415"/>
                      <a:pt x="82901" y="616348"/>
                      <a:pt x="99720" y="612703"/>
                    </a:cubicBezTo>
                    <a:cubicBezTo>
                      <a:pt x="113686" y="610205"/>
                      <a:pt x="127776" y="606771"/>
                      <a:pt x="140677" y="607940"/>
                    </a:cubicBezTo>
                    <a:cubicBezTo>
                      <a:pt x="157337" y="606733"/>
                      <a:pt x="168919" y="611239"/>
                      <a:pt x="182587" y="610798"/>
                    </a:cubicBezTo>
                    <a:cubicBezTo>
                      <a:pt x="195928" y="610340"/>
                      <a:pt x="206089" y="606019"/>
                      <a:pt x="217830" y="596510"/>
                    </a:cubicBezTo>
                    <a:cubicBezTo>
                      <a:pt x="230393" y="588373"/>
                      <a:pt x="240974" y="577058"/>
                      <a:pt x="245452" y="562220"/>
                    </a:cubicBezTo>
                    <a:cubicBezTo>
                      <a:pt x="246159" y="559085"/>
                      <a:pt x="248430" y="555284"/>
                      <a:pt x="249262" y="552695"/>
                    </a:cubicBezTo>
                    <a:cubicBezTo>
                      <a:pt x="250458" y="550202"/>
                      <a:pt x="250045" y="543947"/>
                      <a:pt x="254025" y="546980"/>
                    </a:cubicBezTo>
                    <a:cubicBezTo>
                      <a:pt x="252932" y="549167"/>
                      <a:pt x="277185" y="557839"/>
                      <a:pt x="288315" y="593653"/>
                    </a:cubicBezTo>
                    <a:cubicBezTo>
                      <a:pt x="296340" y="610853"/>
                      <a:pt x="303626" y="600468"/>
                      <a:pt x="308317" y="594605"/>
                    </a:cubicBezTo>
                    <a:cubicBezTo>
                      <a:pt x="313842" y="590856"/>
                      <a:pt x="318953" y="612701"/>
                      <a:pt x="334035" y="607940"/>
                    </a:cubicBezTo>
                    <a:cubicBezTo>
                      <a:pt x="347599" y="600045"/>
                      <a:pt x="344456" y="593335"/>
                      <a:pt x="350227" y="591748"/>
                    </a:cubicBezTo>
                    <a:cubicBezTo>
                      <a:pt x="359654" y="589006"/>
                      <a:pt x="364520" y="601969"/>
                      <a:pt x="376897" y="597463"/>
                    </a:cubicBezTo>
                    <a:cubicBezTo>
                      <a:pt x="387223" y="592157"/>
                      <a:pt x="389321" y="576315"/>
                      <a:pt x="410235" y="598415"/>
                    </a:cubicBezTo>
                    <a:cubicBezTo>
                      <a:pt x="421949" y="613600"/>
                      <a:pt x="434546" y="625669"/>
                      <a:pt x="444525" y="633658"/>
                    </a:cubicBezTo>
                    <a:cubicBezTo>
                      <a:pt x="452112" y="636595"/>
                      <a:pt x="462929" y="641440"/>
                      <a:pt x="470242" y="631753"/>
                    </a:cubicBezTo>
                    <a:cubicBezTo>
                      <a:pt x="474469" y="626992"/>
                      <a:pt x="472110" y="621130"/>
                      <a:pt x="467385" y="617465"/>
                    </a:cubicBezTo>
                    <a:lnTo>
                      <a:pt x="467385" y="617465"/>
                    </a:lnTo>
                    <a:cubicBezTo>
                      <a:pt x="463522" y="614878"/>
                      <a:pt x="457209" y="611854"/>
                      <a:pt x="451192" y="611750"/>
                    </a:cubicBezTo>
                    <a:cubicBezTo>
                      <a:pt x="445061" y="613326"/>
                      <a:pt x="438080" y="604892"/>
                      <a:pt x="433095" y="596510"/>
                    </a:cubicBezTo>
                    <a:cubicBezTo>
                      <a:pt x="429968" y="591328"/>
                      <a:pt x="426184" y="583493"/>
                      <a:pt x="428332" y="576508"/>
                    </a:cubicBezTo>
                    <a:cubicBezTo>
                      <a:pt x="430441" y="570911"/>
                      <a:pt x="437333" y="566306"/>
                      <a:pt x="440715" y="562220"/>
                    </a:cubicBezTo>
                    <a:cubicBezTo>
                      <a:pt x="449216" y="548982"/>
                      <a:pt x="459373" y="537102"/>
                      <a:pt x="457860" y="518405"/>
                    </a:cubicBezTo>
                    <a:cubicBezTo>
                      <a:pt x="458620" y="502790"/>
                      <a:pt x="452533" y="489681"/>
                      <a:pt x="441667" y="475543"/>
                    </a:cubicBezTo>
                    <a:cubicBezTo>
                      <a:pt x="428806" y="459590"/>
                      <a:pt x="414729" y="448408"/>
                      <a:pt x="398805" y="438395"/>
                    </a:cubicBezTo>
                    <a:cubicBezTo>
                      <a:pt x="374465" y="418921"/>
                      <a:pt x="341206" y="405764"/>
                      <a:pt x="319747" y="376483"/>
                    </a:cubicBezTo>
                    <a:cubicBezTo>
                      <a:pt x="316683" y="373110"/>
                      <a:pt x="315167" y="372079"/>
                      <a:pt x="313080" y="368863"/>
                    </a:cubicBezTo>
                    <a:cubicBezTo>
                      <a:pt x="327360" y="384390"/>
                      <a:pt x="373549" y="419488"/>
                      <a:pt x="384517" y="408868"/>
                    </a:cubicBez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cubicBezTo>
                      <a:pt x="392581" y="393460"/>
                      <a:pt x="350278" y="359084"/>
                      <a:pt x="334035" y="344098"/>
                    </a:cubicBezTo>
                    <a:cubicBezTo>
                      <a:pt x="336590" y="345233"/>
                      <a:pt x="339392" y="348265"/>
                      <a:pt x="342607" y="349813"/>
                    </a:cubicBezTo>
                    <a:cubicBezTo>
                      <a:pt x="368804" y="361634"/>
                      <a:pt x="392381" y="401139"/>
                      <a:pt x="414997" y="418393"/>
                    </a:cubicBezTo>
                    <a:cubicBezTo>
                      <a:pt x="426892" y="432436"/>
                      <a:pt x="442126" y="447931"/>
                      <a:pt x="458812" y="455540"/>
                    </a:cubicBezTo>
                    <a:cubicBezTo>
                      <a:pt x="472709" y="463630"/>
                      <a:pt x="490683" y="466462"/>
                      <a:pt x="503580" y="465065"/>
                    </a:cubicBezTo>
                    <a:cubicBezTo>
                      <a:pt x="519642" y="461668"/>
                      <a:pt x="532689" y="452662"/>
                      <a:pt x="544537" y="442205"/>
                    </a:cubicBezTo>
                    <a:cubicBezTo>
                      <a:pt x="548756" y="436851"/>
                      <a:pt x="550790" y="430609"/>
                      <a:pt x="556920" y="427918"/>
                    </a:cubicBezTo>
                    <a:cubicBezTo>
                      <a:pt x="562822" y="424112"/>
                      <a:pt x="573218" y="427086"/>
                      <a:pt x="577875" y="429823"/>
                    </a:cubicBezTo>
                    <a:cubicBezTo>
                      <a:pt x="586824" y="434385"/>
                      <a:pt x="594927" y="439911"/>
                      <a:pt x="595020" y="445063"/>
                    </a:cubicBezTo>
                    <a:cubicBezTo>
                      <a:pt x="595614" y="449816"/>
                      <a:pt x="599650" y="457084"/>
                      <a:pt x="602640" y="460303"/>
                    </a:cubicBezTo>
                    <a:lnTo>
                      <a:pt x="602640" y="460303"/>
                    </a:lnTo>
                    <a:cubicBezTo>
                      <a:pt x="607407" y="464614"/>
                      <a:pt x="612260" y="466181"/>
                      <a:pt x="617880" y="461255"/>
                    </a:cubicBezTo>
                    <a:cubicBezTo>
                      <a:pt x="626861" y="452764"/>
                      <a:pt x="619801" y="444521"/>
                      <a:pt x="615975" y="435538"/>
                    </a:cubicBezTo>
                    <a:cubicBezTo>
                      <a:pt x="607377" y="426513"/>
                      <a:pt x="591734" y="411287"/>
                      <a:pt x="575970" y="406963"/>
                    </a:cubicBezTo>
                    <a:cubicBezTo>
                      <a:pt x="547546" y="390680"/>
                      <a:pt x="566667" y="383614"/>
                      <a:pt x="570255" y="374578"/>
                    </a:cubicBezTo>
                    <a:cubicBezTo>
                      <a:pt x="574627" y="362066"/>
                      <a:pt x="559490" y="356518"/>
                      <a:pt x="560730" y="349813"/>
                    </a:cubicBezTo>
                    <a:cubicBezTo>
                      <a:pt x="562455" y="342827"/>
                      <a:pt x="567385" y="346623"/>
                      <a:pt x="574065" y="331715"/>
                    </a:cubicBezTo>
                    <a:cubicBezTo>
                      <a:pt x="579403" y="317478"/>
                      <a:pt x="554466" y="315151"/>
                      <a:pt x="557872" y="308855"/>
                    </a:cubicBezTo>
                    <a:cubicBezTo>
                      <a:pt x="560861" y="302953"/>
                      <a:pt x="570264" y="295007"/>
                      <a:pt x="554062" y="289805"/>
                    </a:cubicBezTo>
                    <a:cubicBezTo>
                      <a:pt x="517955" y="279380"/>
                      <a:pt x="504414" y="264099"/>
                      <a:pt x="503580" y="263135"/>
                    </a:cubicBezTo>
                    <a:cubicBezTo>
                      <a:pt x="500950" y="260027"/>
                      <a:pt x="505929" y="259747"/>
                      <a:pt x="508342" y="258373"/>
                    </a:cubicBezTo>
                    <a:cubicBezTo>
                      <a:pt x="511459" y="256407"/>
                      <a:pt x="515036" y="255622"/>
                      <a:pt x="517867" y="253610"/>
                    </a:cubicBezTo>
                    <a:cubicBezTo>
                      <a:pt x="529867" y="245985"/>
                      <a:pt x="540515" y="238268"/>
                      <a:pt x="548347" y="221225"/>
                    </a:cubicBezTo>
                    <a:cubicBezTo>
                      <a:pt x="551756" y="210830"/>
                      <a:pt x="556018" y="198798"/>
                      <a:pt x="557872" y="184078"/>
                    </a:cubicBezTo>
                    <a:cubicBezTo>
                      <a:pt x="559341" y="169054"/>
                      <a:pt x="550987" y="158155"/>
                      <a:pt x="549300" y="143120"/>
                    </a:cubicBezTo>
                    <a:cubicBezTo>
                      <a:pt x="546581" y="129260"/>
                      <a:pt x="546567" y="116116"/>
                      <a:pt x="548347" y="102163"/>
                    </a:cubicBezTo>
                    <a:cubicBezTo>
                      <a:pt x="549480" y="89449"/>
                      <a:pt x="553081" y="70543"/>
                      <a:pt x="557872" y="52633"/>
                    </a:cubicBezTo>
                    <a:cubicBezTo>
                      <a:pt x="560026" y="38287"/>
                      <a:pt x="564394" y="21902"/>
                      <a:pt x="555967" y="11675"/>
                    </a:cubicBezTo>
                    <a:cubicBezTo>
                      <a:pt x="547023" y="3252"/>
                      <a:pt x="540503" y="1447"/>
                      <a:pt x="535012" y="245"/>
                    </a:cubicBezTo>
                    <a:close/>
                  </a:path>
                  <a:path w="619125" h="628650" stroke="0" extrusionOk="0">
                    <a:moveTo>
                      <a:pt x="535012" y="245"/>
                    </a:moveTo>
                    <a:cubicBezTo>
                      <a:pt x="513855" y="-1732"/>
                      <a:pt x="490383" y="7862"/>
                      <a:pt x="476910" y="17390"/>
                    </a:cubicBezTo>
                    <a:cubicBezTo>
                      <a:pt x="436953" y="38966"/>
                      <a:pt x="379820" y="94003"/>
                      <a:pt x="347370" y="138358"/>
                    </a:cubicBezTo>
                    <a:cubicBezTo>
                      <a:pt x="286171" y="221814"/>
                      <a:pt x="275414" y="261807"/>
                      <a:pt x="274027" y="285995"/>
                    </a:cubicBezTo>
                    <a:cubicBezTo>
                      <a:pt x="266458" y="283339"/>
                      <a:pt x="257756" y="284401"/>
                      <a:pt x="254025" y="285995"/>
                    </a:cubicBezTo>
                    <a:cubicBezTo>
                      <a:pt x="254632" y="281350"/>
                      <a:pt x="253842" y="276503"/>
                      <a:pt x="251167" y="273613"/>
                    </a:cubicBezTo>
                    <a:cubicBezTo>
                      <a:pt x="246210" y="269953"/>
                      <a:pt x="237189" y="271008"/>
                      <a:pt x="232117" y="277423"/>
                    </a:cubicBezTo>
                    <a:cubicBezTo>
                      <a:pt x="224948" y="268821"/>
                      <a:pt x="217909" y="253392"/>
                      <a:pt x="210210" y="231703"/>
                    </a:cubicBezTo>
                    <a:cubicBezTo>
                      <a:pt x="202254" y="193403"/>
                      <a:pt x="217534" y="172452"/>
                      <a:pt x="209257" y="185983"/>
                    </a:cubicBezTo>
                    <a:cubicBezTo>
                      <a:pt x="216049" y="184227"/>
                      <a:pt x="191580" y="243690"/>
                      <a:pt x="231165" y="277423"/>
                    </a:cubicBezTo>
                    <a:cubicBezTo>
                      <a:pt x="230874" y="277627"/>
                      <a:pt x="230563" y="278101"/>
                      <a:pt x="230212" y="278375"/>
                    </a:cubicBez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lnTo>
                      <a:pt x="230212" y="278375"/>
                    </a:lnTo>
                    <a:cubicBezTo>
                      <a:pt x="229886" y="278645"/>
                      <a:pt x="229600" y="279062"/>
                      <a:pt x="229260" y="279328"/>
                    </a:cubicBezTo>
                    <a:cubicBezTo>
                      <a:pt x="181658" y="248327"/>
                      <a:pt x="139355" y="268375"/>
                      <a:pt x="135915" y="270755"/>
                    </a:cubicBezTo>
                    <a:cubicBezTo>
                      <a:pt x="127944" y="283503"/>
                      <a:pt x="142035" y="264908"/>
                      <a:pt x="180682" y="265040"/>
                    </a:cubicBezTo>
                    <a:cubicBezTo>
                      <a:pt x="200515" y="265864"/>
                      <a:pt x="219737" y="276818"/>
                      <a:pt x="229260" y="279328"/>
                    </a:cubicBezTo>
                    <a:cubicBezTo>
                      <a:pt x="225103" y="287049"/>
                      <a:pt x="221989" y="294591"/>
                      <a:pt x="228307" y="299330"/>
                    </a:cubicBezTo>
                    <a:cubicBezTo>
                      <a:pt x="230024" y="301876"/>
                      <a:pt x="236470" y="302908"/>
                      <a:pt x="240690" y="300283"/>
                    </a:cubicBezTo>
                    <a:cubicBezTo>
                      <a:pt x="239631" y="305702"/>
                      <a:pt x="238546" y="313087"/>
                      <a:pt x="244500" y="320285"/>
                    </a:cubicBezTo>
                    <a:cubicBezTo>
                      <a:pt x="219326" y="321869"/>
                      <a:pt x="181948" y="339537"/>
                      <a:pt x="110197" y="414583"/>
                    </a:cubicBezTo>
                    <a:cubicBezTo>
                      <a:pt x="76456" y="467494"/>
                      <a:pt x="32438" y="500238"/>
                      <a:pt x="10185" y="560315"/>
                    </a:cubicBezTo>
                    <a:cubicBezTo>
                      <a:pt x="3953" y="576383"/>
                      <a:pt x="-6675" y="604363"/>
                      <a:pt x="1612" y="620323"/>
                    </a:cubicBezTo>
                    <a:cubicBezTo>
                      <a:pt x="3230" y="625434"/>
                      <a:pt x="6155" y="631519"/>
                      <a:pt x="11137" y="634610"/>
                    </a:cubicBezTo>
                    <a:cubicBezTo>
                      <a:pt x="19442" y="641000"/>
                      <a:pt x="40312" y="635167"/>
                      <a:pt x="52095" y="629848"/>
                    </a:cubicBezTo>
                    <a:cubicBezTo>
                      <a:pt x="67649" y="622925"/>
                      <a:pt x="83238" y="613344"/>
                      <a:pt x="99720" y="612703"/>
                    </a:cubicBezTo>
                    <a:cubicBezTo>
                      <a:pt x="113237" y="608310"/>
                      <a:pt x="129208" y="606747"/>
                      <a:pt x="140677" y="607940"/>
                    </a:cubicBezTo>
                    <a:cubicBezTo>
                      <a:pt x="155255" y="607367"/>
                      <a:pt x="170150" y="612069"/>
                      <a:pt x="182587" y="610798"/>
                    </a:cubicBezTo>
                    <a:cubicBezTo>
                      <a:pt x="197675" y="609189"/>
                      <a:pt x="209095" y="604356"/>
                      <a:pt x="217830" y="596510"/>
                    </a:cubicBezTo>
                    <a:cubicBezTo>
                      <a:pt x="231358" y="587331"/>
                      <a:pt x="240016" y="575846"/>
                      <a:pt x="245452" y="562220"/>
                    </a:cubicBezTo>
                    <a:cubicBezTo>
                      <a:pt x="245815" y="559713"/>
                      <a:pt x="248402" y="555359"/>
                      <a:pt x="249262" y="552695"/>
                    </a:cubicBezTo>
                    <a:cubicBezTo>
                      <a:pt x="250076" y="550740"/>
                      <a:pt x="250288" y="544467"/>
                      <a:pt x="254025" y="546980"/>
                    </a:cubicBezTo>
                    <a:cubicBezTo>
                      <a:pt x="254862" y="547706"/>
                      <a:pt x="270990" y="555128"/>
                      <a:pt x="288315" y="593653"/>
                    </a:cubicBezTo>
                    <a:cubicBezTo>
                      <a:pt x="297124" y="609195"/>
                      <a:pt x="302633" y="600094"/>
                      <a:pt x="308317" y="594605"/>
                    </a:cubicBezTo>
                    <a:cubicBezTo>
                      <a:pt x="313342" y="590009"/>
                      <a:pt x="319008" y="616041"/>
                      <a:pt x="334035" y="607940"/>
                    </a:cubicBezTo>
                    <a:cubicBezTo>
                      <a:pt x="347546" y="600435"/>
                      <a:pt x="343828" y="594215"/>
                      <a:pt x="350227" y="591748"/>
                    </a:cubicBezTo>
                    <a:cubicBezTo>
                      <a:pt x="357138" y="587412"/>
                      <a:pt x="366116" y="605112"/>
                      <a:pt x="376897" y="597463"/>
                    </a:cubicBezTo>
                    <a:cubicBezTo>
                      <a:pt x="388778" y="591270"/>
                      <a:pt x="392762" y="573422"/>
                      <a:pt x="410235" y="598415"/>
                    </a:cubicBezTo>
                    <a:cubicBezTo>
                      <a:pt x="422954" y="614094"/>
                      <a:pt x="432756" y="627734"/>
                      <a:pt x="444525" y="633658"/>
                    </a:cubicBezTo>
                    <a:cubicBezTo>
                      <a:pt x="453669" y="638600"/>
                      <a:pt x="461260" y="638994"/>
                      <a:pt x="470242" y="631753"/>
                    </a:cubicBezTo>
                    <a:cubicBezTo>
                      <a:pt x="474853" y="626456"/>
                      <a:pt x="472913" y="621418"/>
                      <a:pt x="467385" y="617465"/>
                    </a:cubicBezTo>
                    <a:lnTo>
                      <a:pt x="467385" y="617465"/>
                    </a:lnTo>
                    <a:cubicBezTo>
                      <a:pt x="462866" y="613006"/>
                      <a:pt x="456679" y="611813"/>
                      <a:pt x="451192" y="611750"/>
                    </a:cubicBezTo>
                    <a:cubicBezTo>
                      <a:pt x="445573" y="612905"/>
                      <a:pt x="435802" y="605276"/>
                      <a:pt x="433095" y="596510"/>
                    </a:cubicBezTo>
                    <a:cubicBezTo>
                      <a:pt x="429976" y="589911"/>
                      <a:pt x="425078" y="583617"/>
                      <a:pt x="428332" y="576508"/>
                    </a:cubicBezTo>
                    <a:cubicBezTo>
                      <a:pt x="429048" y="570671"/>
                      <a:pt x="438077" y="567467"/>
                      <a:pt x="440715" y="562220"/>
                    </a:cubicBezTo>
                    <a:cubicBezTo>
                      <a:pt x="449764" y="550151"/>
                      <a:pt x="457789" y="533900"/>
                      <a:pt x="457860" y="518405"/>
                    </a:cubicBezTo>
                    <a:cubicBezTo>
                      <a:pt x="457855" y="503533"/>
                      <a:pt x="453477" y="485785"/>
                      <a:pt x="441667" y="475543"/>
                    </a:cubicBezTo>
                    <a:cubicBezTo>
                      <a:pt x="434234" y="462111"/>
                      <a:pt x="413747" y="447874"/>
                      <a:pt x="398805" y="438395"/>
                    </a:cubicBezTo>
                    <a:cubicBezTo>
                      <a:pt x="375270" y="424937"/>
                      <a:pt x="346915" y="403742"/>
                      <a:pt x="319747" y="376483"/>
                    </a:cubicBezTo>
                    <a:cubicBezTo>
                      <a:pt x="316822" y="373499"/>
                      <a:pt x="315447" y="371740"/>
                      <a:pt x="313080" y="368863"/>
                    </a:cubicBezTo>
                    <a:cubicBezTo>
                      <a:pt x="330956" y="386006"/>
                      <a:pt x="374618" y="421679"/>
                      <a:pt x="384517" y="408868"/>
                    </a:cubicBez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lnTo>
                      <a:pt x="384517" y="408868"/>
                    </a:lnTo>
                    <a:cubicBezTo>
                      <a:pt x="396961" y="397742"/>
                      <a:pt x="355166" y="354150"/>
                      <a:pt x="334035" y="344098"/>
                    </a:cubicBezTo>
                    <a:cubicBezTo>
                      <a:pt x="336964" y="345690"/>
                      <a:pt x="340572" y="348099"/>
                      <a:pt x="342607" y="349813"/>
                    </a:cubicBezTo>
                    <a:cubicBezTo>
                      <a:pt x="371227" y="370538"/>
                      <a:pt x="391389" y="391461"/>
                      <a:pt x="414997" y="418393"/>
                    </a:cubicBezTo>
                    <a:cubicBezTo>
                      <a:pt x="426149" y="434104"/>
                      <a:pt x="440657" y="449157"/>
                      <a:pt x="458812" y="455540"/>
                    </a:cubicBezTo>
                    <a:cubicBezTo>
                      <a:pt x="473381" y="465024"/>
                      <a:pt x="490125" y="466991"/>
                      <a:pt x="503580" y="465065"/>
                    </a:cubicBezTo>
                    <a:cubicBezTo>
                      <a:pt x="520662" y="461065"/>
                      <a:pt x="530973" y="452854"/>
                      <a:pt x="544537" y="442205"/>
                    </a:cubicBezTo>
                    <a:cubicBezTo>
                      <a:pt x="548289" y="436263"/>
                      <a:pt x="550962" y="430026"/>
                      <a:pt x="556920" y="427918"/>
                    </a:cubicBezTo>
                    <a:cubicBezTo>
                      <a:pt x="562848" y="425224"/>
                      <a:pt x="572347" y="428294"/>
                      <a:pt x="577875" y="429823"/>
                    </a:cubicBezTo>
                    <a:cubicBezTo>
                      <a:pt x="586212" y="433547"/>
                      <a:pt x="595273" y="438433"/>
                      <a:pt x="595020" y="445063"/>
                    </a:cubicBezTo>
                    <a:cubicBezTo>
                      <a:pt x="594257" y="451296"/>
                      <a:pt x="598569" y="457089"/>
                      <a:pt x="602640" y="460303"/>
                    </a:cubicBezTo>
                    <a:lnTo>
                      <a:pt x="602640" y="460303"/>
                    </a:lnTo>
                    <a:cubicBezTo>
                      <a:pt x="608205" y="463277"/>
                      <a:pt x="613447" y="465979"/>
                      <a:pt x="617880" y="461255"/>
                    </a:cubicBezTo>
                    <a:cubicBezTo>
                      <a:pt x="625844" y="452323"/>
                      <a:pt x="622233" y="444315"/>
                      <a:pt x="615975" y="435538"/>
                    </a:cubicBezTo>
                    <a:cubicBezTo>
                      <a:pt x="609369" y="425566"/>
                      <a:pt x="593458" y="417800"/>
                      <a:pt x="575970" y="406963"/>
                    </a:cubicBezTo>
                    <a:cubicBezTo>
                      <a:pt x="549261" y="391822"/>
                      <a:pt x="568892" y="385234"/>
                      <a:pt x="570255" y="374578"/>
                    </a:cubicBezTo>
                    <a:cubicBezTo>
                      <a:pt x="573401" y="362759"/>
                      <a:pt x="559499" y="356537"/>
                      <a:pt x="560730" y="349813"/>
                    </a:cubicBezTo>
                    <a:cubicBezTo>
                      <a:pt x="562490" y="344572"/>
                      <a:pt x="568502" y="347529"/>
                      <a:pt x="574065" y="331715"/>
                    </a:cubicBezTo>
                    <a:cubicBezTo>
                      <a:pt x="580347" y="318170"/>
                      <a:pt x="553730" y="313453"/>
                      <a:pt x="557872" y="308855"/>
                    </a:cubicBezTo>
                    <a:cubicBezTo>
                      <a:pt x="559220" y="304786"/>
                      <a:pt x="570326" y="292593"/>
                      <a:pt x="554062" y="289805"/>
                    </a:cubicBezTo>
                    <a:cubicBezTo>
                      <a:pt x="517809" y="279159"/>
                      <a:pt x="504411" y="264136"/>
                      <a:pt x="503580" y="263135"/>
                    </a:cubicBezTo>
                    <a:cubicBezTo>
                      <a:pt x="500266" y="259946"/>
                      <a:pt x="505555" y="259176"/>
                      <a:pt x="508342" y="258373"/>
                    </a:cubicBezTo>
                    <a:cubicBezTo>
                      <a:pt x="510733" y="256106"/>
                      <a:pt x="515090" y="255584"/>
                      <a:pt x="517867" y="253610"/>
                    </a:cubicBezTo>
                    <a:cubicBezTo>
                      <a:pt x="529058" y="245821"/>
                      <a:pt x="539688" y="235057"/>
                      <a:pt x="548347" y="221225"/>
                    </a:cubicBezTo>
                    <a:cubicBezTo>
                      <a:pt x="554466" y="211542"/>
                      <a:pt x="557797" y="198258"/>
                      <a:pt x="557872" y="184078"/>
                    </a:cubicBezTo>
                    <a:cubicBezTo>
                      <a:pt x="558224" y="169475"/>
                      <a:pt x="551818" y="155617"/>
                      <a:pt x="549300" y="143120"/>
                    </a:cubicBezTo>
                    <a:cubicBezTo>
                      <a:pt x="547214" y="127301"/>
                      <a:pt x="545816" y="117341"/>
                      <a:pt x="548347" y="102163"/>
                    </a:cubicBezTo>
                    <a:cubicBezTo>
                      <a:pt x="549745" y="87110"/>
                      <a:pt x="554384" y="73909"/>
                      <a:pt x="557872" y="52633"/>
                    </a:cubicBezTo>
                    <a:cubicBezTo>
                      <a:pt x="559560" y="39987"/>
                      <a:pt x="565172" y="22637"/>
                      <a:pt x="555967" y="11675"/>
                    </a:cubicBezTo>
                    <a:cubicBezTo>
                      <a:pt x="546487" y="2304"/>
                      <a:pt x="539958" y="1632"/>
                      <a:pt x="535012" y="245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42445887">
                      <a:custGeom>
                        <a:avLst/>
                        <a:gdLst>
                          <a:gd name="connsiteX0" fmla="*/ 535012 w 619125"/>
                          <a:gd name="connsiteY0" fmla="*/ 245 h 628650"/>
                          <a:gd name="connsiteX1" fmla="*/ 476910 w 619125"/>
                          <a:gd name="connsiteY1" fmla="*/ 17390 h 628650"/>
                          <a:gd name="connsiteX2" fmla="*/ 347370 w 619125"/>
                          <a:gd name="connsiteY2" fmla="*/ 138358 h 628650"/>
                          <a:gd name="connsiteX3" fmla="*/ 274027 w 619125"/>
                          <a:gd name="connsiteY3" fmla="*/ 285995 h 628650"/>
                          <a:gd name="connsiteX4" fmla="*/ 254025 w 619125"/>
                          <a:gd name="connsiteY4" fmla="*/ 285995 h 628650"/>
                          <a:gd name="connsiteX5" fmla="*/ 251167 w 619125"/>
                          <a:gd name="connsiteY5" fmla="*/ 273613 h 628650"/>
                          <a:gd name="connsiteX6" fmla="*/ 232117 w 619125"/>
                          <a:gd name="connsiteY6" fmla="*/ 277423 h 628650"/>
                          <a:gd name="connsiteX7" fmla="*/ 210210 w 619125"/>
                          <a:gd name="connsiteY7" fmla="*/ 231703 h 628650"/>
                          <a:gd name="connsiteX8" fmla="*/ 209257 w 619125"/>
                          <a:gd name="connsiteY8" fmla="*/ 185983 h 628650"/>
                          <a:gd name="connsiteX9" fmla="*/ 231165 w 619125"/>
                          <a:gd name="connsiteY9" fmla="*/ 277423 h 628650"/>
                          <a:gd name="connsiteX10" fmla="*/ 230212 w 619125"/>
                          <a:gd name="connsiteY10" fmla="*/ 278375 h 628650"/>
                          <a:gd name="connsiteX11" fmla="*/ 230212 w 619125"/>
                          <a:gd name="connsiteY11" fmla="*/ 278375 h 628650"/>
                          <a:gd name="connsiteX12" fmla="*/ 230212 w 619125"/>
                          <a:gd name="connsiteY12" fmla="*/ 278375 h 628650"/>
                          <a:gd name="connsiteX13" fmla="*/ 230212 w 619125"/>
                          <a:gd name="connsiteY13" fmla="*/ 278375 h 628650"/>
                          <a:gd name="connsiteX14" fmla="*/ 230212 w 619125"/>
                          <a:gd name="connsiteY14" fmla="*/ 278375 h 628650"/>
                          <a:gd name="connsiteX15" fmla="*/ 230212 w 619125"/>
                          <a:gd name="connsiteY15" fmla="*/ 278375 h 628650"/>
                          <a:gd name="connsiteX16" fmla="*/ 230212 w 619125"/>
                          <a:gd name="connsiteY16" fmla="*/ 278375 h 628650"/>
                          <a:gd name="connsiteX17" fmla="*/ 229260 w 619125"/>
                          <a:gd name="connsiteY17" fmla="*/ 279328 h 628650"/>
                          <a:gd name="connsiteX18" fmla="*/ 135915 w 619125"/>
                          <a:gd name="connsiteY18" fmla="*/ 270755 h 628650"/>
                          <a:gd name="connsiteX19" fmla="*/ 180682 w 619125"/>
                          <a:gd name="connsiteY19" fmla="*/ 265040 h 628650"/>
                          <a:gd name="connsiteX20" fmla="*/ 229260 w 619125"/>
                          <a:gd name="connsiteY20" fmla="*/ 279328 h 628650"/>
                          <a:gd name="connsiteX21" fmla="*/ 228307 w 619125"/>
                          <a:gd name="connsiteY21" fmla="*/ 299330 h 628650"/>
                          <a:gd name="connsiteX22" fmla="*/ 240690 w 619125"/>
                          <a:gd name="connsiteY22" fmla="*/ 300283 h 628650"/>
                          <a:gd name="connsiteX23" fmla="*/ 244500 w 619125"/>
                          <a:gd name="connsiteY23" fmla="*/ 320285 h 628650"/>
                          <a:gd name="connsiteX24" fmla="*/ 110197 w 619125"/>
                          <a:gd name="connsiteY24" fmla="*/ 414583 h 628650"/>
                          <a:gd name="connsiteX25" fmla="*/ 10185 w 619125"/>
                          <a:gd name="connsiteY25" fmla="*/ 560315 h 628650"/>
                          <a:gd name="connsiteX26" fmla="*/ 1612 w 619125"/>
                          <a:gd name="connsiteY26" fmla="*/ 620323 h 628650"/>
                          <a:gd name="connsiteX27" fmla="*/ 11137 w 619125"/>
                          <a:gd name="connsiteY27" fmla="*/ 634610 h 628650"/>
                          <a:gd name="connsiteX28" fmla="*/ 52095 w 619125"/>
                          <a:gd name="connsiteY28" fmla="*/ 629848 h 628650"/>
                          <a:gd name="connsiteX29" fmla="*/ 99720 w 619125"/>
                          <a:gd name="connsiteY29" fmla="*/ 612703 h 628650"/>
                          <a:gd name="connsiteX30" fmla="*/ 140677 w 619125"/>
                          <a:gd name="connsiteY30" fmla="*/ 607940 h 628650"/>
                          <a:gd name="connsiteX31" fmla="*/ 182587 w 619125"/>
                          <a:gd name="connsiteY31" fmla="*/ 610798 h 628650"/>
                          <a:gd name="connsiteX32" fmla="*/ 217830 w 619125"/>
                          <a:gd name="connsiteY32" fmla="*/ 596510 h 628650"/>
                          <a:gd name="connsiteX33" fmla="*/ 245452 w 619125"/>
                          <a:gd name="connsiteY33" fmla="*/ 562220 h 628650"/>
                          <a:gd name="connsiteX34" fmla="*/ 249262 w 619125"/>
                          <a:gd name="connsiteY34" fmla="*/ 552695 h 628650"/>
                          <a:gd name="connsiteX35" fmla="*/ 254025 w 619125"/>
                          <a:gd name="connsiteY35" fmla="*/ 546980 h 628650"/>
                          <a:gd name="connsiteX36" fmla="*/ 288315 w 619125"/>
                          <a:gd name="connsiteY36" fmla="*/ 593653 h 628650"/>
                          <a:gd name="connsiteX37" fmla="*/ 308317 w 619125"/>
                          <a:gd name="connsiteY37" fmla="*/ 594605 h 628650"/>
                          <a:gd name="connsiteX38" fmla="*/ 334035 w 619125"/>
                          <a:gd name="connsiteY38" fmla="*/ 607940 h 628650"/>
                          <a:gd name="connsiteX39" fmla="*/ 350227 w 619125"/>
                          <a:gd name="connsiteY39" fmla="*/ 591748 h 628650"/>
                          <a:gd name="connsiteX40" fmla="*/ 376897 w 619125"/>
                          <a:gd name="connsiteY40" fmla="*/ 597463 h 628650"/>
                          <a:gd name="connsiteX41" fmla="*/ 410235 w 619125"/>
                          <a:gd name="connsiteY41" fmla="*/ 598415 h 628650"/>
                          <a:gd name="connsiteX42" fmla="*/ 444525 w 619125"/>
                          <a:gd name="connsiteY42" fmla="*/ 633658 h 628650"/>
                          <a:gd name="connsiteX43" fmla="*/ 470242 w 619125"/>
                          <a:gd name="connsiteY43" fmla="*/ 631753 h 628650"/>
                          <a:gd name="connsiteX44" fmla="*/ 467385 w 619125"/>
                          <a:gd name="connsiteY44" fmla="*/ 617465 h 628650"/>
                          <a:gd name="connsiteX45" fmla="*/ 467385 w 619125"/>
                          <a:gd name="connsiteY45" fmla="*/ 617465 h 628650"/>
                          <a:gd name="connsiteX46" fmla="*/ 451192 w 619125"/>
                          <a:gd name="connsiteY46" fmla="*/ 611750 h 628650"/>
                          <a:gd name="connsiteX47" fmla="*/ 433095 w 619125"/>
                          <a:gd name="connsiteY47" fmla="*/ 596510 h 628650"/>
                          <a:gd name="connsiteX48" fmla="*/ 428332 w 619125"/>
                          <a:gd name="connsiteY48" fmla="*/ 576508 h 628650"/>
                          <a:gd name="connsiteX49" fmla="*/ 440715 w 619125"/>
                          <a:gd name="connsiteY49" fmla="*/ 562220 h 628650"/>
                          <a:gd name="connsiteX50" fmla="*/ 457860 w 619125"/>
                          <a:gd name="connsiteY50" fmla="*/ 518405 h 628650"/>
                          <a:gd name="connsiteX51" fmla="*/ 441667 w 619125"/>
                          <a:gd name="connsiteY51" fmla="*/ 475543 h 628650"/>
                          <a:gd name="connsiteX52" fmla="*/ 398805 w 619125"/>
                          <a:gd name="connsiteY52" fmla="*/ 438395 h 628650"/>
                          <a:gd name="connsiteX53" fmla="*/ 319747 w 619125"/>
                          <a:gd name="connsiteY53" fmla="*/ 376483 h 628650"/>
                          <a:gd name="connsiteX54" fmla="*/ 313080 w 619125"/>
                          <a:gd name="connsiteY54" fmla="*/ 368863 h 628650"/>
                          <a:gd name="connsiteX55" fmla="*/ 384517 w 619125"/>
                          <a:gd name="connsiteY55" fmla="*/ 408868 h 628650"/>
                          <a:gd name="connsiteX56" fmla="*/ 384517 w 619125"/>
                          <a:gd name="connsiteY56" fmla="*/ 408868 h 628650"/>
                          <a:gd name="connsiteX57" fmla="*/ 384517 w 619125"/>
                          <a:gd name="connsiteY57" fmla="*/ 408868 h 628650"/>
                          <a:gd name="connsiteX58" fmla="*/ 384517 w 619125"/>
                          <a:gd name="connsiteY58" fmla="*/ 408868 h 628650"/>
                          <a:gd name="connsiteX59" fmla="*/ 384517 w 619125"/>
                          <a:gd name="connsiteY59" fmla="*/ 408868 h 628650"/>
                          <a:gd name="connsiteX60" fmla="*/ 384517 w 619125"/>
                          <a:gd name="connsiteY60" fmla="*/ 408868 h 628650"/>
                          <a:gd name="connsiteX61" fmla="*/ 384517 w 619125"/>
                          <a:gd name="connsiteY61" fmla="*/ 408868 h 628650"/>
                          <a:gd name="connsiteX62" fmla="*/ 334035 w 619125"/>
                          <a:gd name="connsiteY62" fmla="*/ 344098 h 628650"/>
                          <a:gd name="connsiteX63" fmla="*/ 342607 w 619125"/>
                          <a:gd name="connsiteY63" fmla="*/ 349813 h 628650"/>
                          <a:gd name="connsiteX64" fmla="*/ 414997 w 619125"/>
                          <a:gd name="connsiteY64" fmla="*/ 418393 h 628650"/>
                          <a:gd name="connsiteX65" fmla="*/ 458812 w 619125"/>
                          <a:gd name="connsiteY65" fmla="*/ 455540 h 628650"/>
                          <a:gd name="connsiteX66" fmla="*/ 503580 w 619125"/>
                          <a:gd name="connsiteY66" fmla="*/ 465065 h 628650"/>
                          <a:gd name="connsiteX67" fmla="*/ 544537 w 619125"/>
                          <a:gd name="connsiteY67" fmla="*/ 442205 h 628650"/>
                          <a:gd name="connsiteX68" fmla="*/ 556920 w 619125"/>
                          <a:gd name="connsiteY68" fmla="*/ 427918 h 628650"/>
                          <a:gd name="connsiteX69" fmla="*/ 577875 w 619125"/>
                          <a:gd name="connsiteY69" fmla="*/ 429823 h 628650"/>
                          <a:gd name="connsiteX70" fmla="*/ 595020 w 619125"/>
                          <a:gd name="connsiteY70" fmla="*/ 445063 h 628650"/>
                          <a:gd name="connsiteX71" fmla="*/ 602640 w 619125"/>
                          <a:gd name="connsiteY71" fmla="*/ 460303 h 628650"/>
                          <a:gd name="connsiteX72" fmla="*/ 602640 w 619125"/>
                          <a:gd name="connsiteY72" fmla="*/ 460303 h 628650"/>
                          <a:gd name="connsiteX73" fmla="*/ 617880 w 619125"/>
                          <a:gd name="connsiteY73" fmla="*/ 461255 h 628650"/>
                          <a:gd name="connsiteX74" fmla="*/ 615975 w 619125"/>
                          <a:gd name="connsiteY74" fmla="*/ 435538 h 628650"/>
                          <a:gd name="connsiteX75" fmla="*/ 575970 w 619125"/>
                          <a:gd name="connsiteY75" fmla="*/ 406963 h 628650"/>
                          <a:gd name="connsiteX76" fmla="*/ 570255 w 619125"/>
                          <a:gd name="connsiteY76" fmla="*/ 374578 h 628650"/>
                          <a:gd name="connsiteX77" fmla="*/ 560730 w 619125"/>
                          <a:gd name="connsiteY77" fmla="*/ 349813 h 628650"/>
                          <a:gd name="connsiteX78" fmla="*/ 574065 w 619125"/>
                          <a:gd name="connsiteY78" fmla="*/ 331715 h 628650"/>
                          <a:gd name="connsiteX79" fmla="*/ 557872 w 619125"/>
                          <a:gd name="connsiteY79" fmla="*/ 308855 h 628650"/>
                          <a:gd name="connsiteX80" fmla="*/ 554062 w 619125"/>
                          <a:gd name="connsiteY80" fmla="*/ 289805 h 628650"/>
                          <a:gd name="connsiteX81" fmla="*/ 503580 w 619125"/>
                          <a:gd name="connsiteY81" fmla="*/ 263135 h 628650"/>
                          <a:gd name="connsiteX82" fmla="*/ 508342 w 619125"/>
                          <a:gd name="connsiteY82" fmla="*/ 258373 h 628650"/>
                          <a:gd name="connsiteX83" fmla="*/ 517867 w 619125"/>
                          <a:gd name="connsiteY83" fmla="*/ 253610 h 628650"/>
                          <a:gd name="connsiteX84" fmla="*/ 548347 w 619125"/>
                          <a:gd name="connsiteY84" fmla="*/ 221225 h 628650"/>
                          <a:gd name="connsiteX85" fmla="*/ 557872 w 619125"/>
                          <a:gd name="connsiteY85" fmla="*/ 184078 h 628650"/>
                          <a:gd name="connsiteX86" fmla="*/ 549300 w 619125"/>
                          <a:gd name="connsiteY86" fmla="*/ 143120 h 628650"/>
                          <a:gd name="connsiteX87" fmla="*/ 548347 w 619125"/>
                          <a:gd name="connsiteY87" fmla="*/ 102163 h 628650"/>
                          <a:gd name="connsiteX88" fmla="*/ 557872 w 619125"/>
                          <a:gd name="connsiteY88" fmla="*/ 52633 h 628650"/>
                          <a:gd name="connsiteX89" fmla="*/ 555967 w 619125"/>
                          <a:gd name="connsiteY89" fmla="*/ 11675 h 628650"/>
                          <a:gd name="connsiteX90" fmla="*/ 535012 w 619125"/>
                          <a:gd name="connsiteY90" fmla="*/ 245 h 6286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</a:cxnLst>
                        <a:rect l="l" t="t" r="r" b="b"/>
                        <a:pathLst>
                          <a:path w="619125" h="628650">
                            <a:moveTo>
                              <a:pt x="535012" y="245"/>
                            </a:moveTo>
                            <a:cubicBezTo>
                              <a:pt x="515962" y="-1660"/>
                              <a:pt x="494055" y="7865"/>
                              <a:pt x="476910" y="17390"/>
                            </a:cubicBezTo>
                            <a:cubicBezTo>
                              <a:pt x="425475" y="45965"/>
                              <a:pt x="382612" y="90733"/>
                              <a:pt x="347370" y="138358"/>
                            </a:cubicBezTo>
                            <a:cubicBezTo>
                              <a:pt x="284505" y="223130"/>
                              <a:pt x="274027" y="265993"/>
                              <a:pt x="274027" y="285995"/>
                            </a:cubicBezTo>
                            <a:cubicBezTo>
                              <a:pt x="266407" y="283138"/>
                              <a:pt x="258787" y="284090"/>
                              <a:pt x="254025" y="285995"/>
                            </a:cubicBezTo>
                            <a:cubicBezTo>
                              <a:pt x="254977" y="281233"/>
                              <a:pt x="254025" y="276470"/>
                              <a:pt x="251167" y="273613"/>
                            </a:cubicBezTo>
                            <a:cubicBezTo>
                              <a:pt x="246405" y="269803"/>
                              <a:pt x="237832" y="271708"/>
                              <a:pt x="232117" y="277423"/>
                            </a:cubicBezTo>
                            <a:cubicBezTo>
                              <a:pt x="226402" y="269803"/>
                              <a:pt x="214972" y="250753"/>
                              <a:pt x="210210" y="231703"/>
                            </a:cubicBezTo>
                            <a:cubicBezTo>
                              <a:pt x="202590" y="194555"/>
                              <a:pt x="217830" y="174553"/>
                              <a:pt x="209257" y="185983"/>
                            </a:cubicBezTo>
                            <a:cubicBezTo>
                              <a:pt x="206400" y="189793"/>
                              <a:pt x="194017" y="234560"/>
                              <a:pt x="231165" y="277423"/>
                            </a:cubicBezTo>
                            <a:cubicBezTo>
                              <a:pt x="231165" y="277423"/>
                              <a:pt x="230212" y="278375"/>
                              <a:pt x="230212" y="278375"/>
                            </a:cubicBezTo>
                            <a:lnTo>
                              <a:pt x="230212" y="278375"/>
                            </a:ln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cubicBezTo>
                              <a:pt x="230212" y="278375"/>
                              <a:pt x="230212" y="278375"/>
                              <a:pt x="230212" y="278375"/>
                            </a:cubicBezTo>
                            <a:lnTo>
                              <a:pt x="230212" y="278375"/>
                            </a:lnTo>
                            <a:cubicBezTo>
                              <a:pt x="230212" y="278375"/>
                              <a:pt x="229260" y="279328"/>
                              <a:pt x="229260" y="279328"/>
                            </a:cubicBezTo>
                            <a:cubicBezTo>
                              <a:pt x="181635" y="248848"/>
                              <a:pt x="138772" y="267898"/>
                              <a:pt x="135915" y="270755"/>
                            </a:cubicBezTo>
                            <a:cubicBezTo>
                              <a:pt x="125437" y="281233"/>
                              <a:pt x="142582" y="263135"/>
                              <a:pt x="180682" y="265040"/>
                            </a:cubicBezTo>
                            <a:cubicBezTo>
                              <a:pt x="199732" y="265993"/>
                              <a:pt x="219735" y="275518"/>
                              <a:pt x="229260" y="279328"/>
                            </a:cubicBezTo>
                            <a:cubicBezTo>
                              <a:pt x="224497" y="286948"/>
                              <a:pt x="223545" y="294568"/>
                              <a:pt x="228307" y="299330"/>
                            </a:cubicBezTo>
                            <a:cubicBezTo>
                              <a:pt x="231165" y="302188"/>
                              <a:pt x="235927" y="302188"/>
                              <a:pt x="240690" y="300283"/>
                            </a:cubicBezTo>
                            <a:cubicBezTo>
                              <a:pt x="239737" y="305998"/>
                              <a:pt x="239737" y="312665"/>
                              <a:pt x="244500" y="320285"/>
                            </a:cubicBezTo>
                            <a:cubicBezTo>
                              <a:pt x="224497" y="323143"/>
                              <a:pt x="184492" y="340288"/>
                              <a:pt x="110197" y="414583"/>
                            </a:cubicBezTo>
                            <a:cubicBezTo>
                              <a:pt x="68287" y="456493"/>
                              <a:pt x="30187" y="505070"/>
                              <a:pt x="10185" y="560315"/>
                            </a:cubicBezTo>
                            <a:cubicBezTo>
                              <a:pt x="3517" y="578413"/>
                              <a:pt x="-3150" y="601273"/>
                              <a:pt x="1612" y="620323"/>
                            </a:cubicBezTo>
                            <a:cubicBezTo>
                              <a:pt x="3517" y="626038"/>
                              <a:pt x="6375" y="630800"/>
                              <a:pt x="11137" y="634610"/>
                            </a:cubicBezTo>
                            <a:cubicBezTo>
                              <a:pt x="21615" y="642230"/>
                              <a:pt x="40665" y="634610"/>
                              <a:pt x="52095" y="629848"/>
                            </a:cubicBezTo>
                            <a:cubicBezTo>
                              <a:pt x="68287" y="624133"/>
                              <a:pt x="83527" y="617465"/>
                              <a:pt x="99720" y="612703"/>
                            </a:cubicBezTo>
                            <a:cubicBezTo>
                              <a:pt x="113055" y="608893"/>
                              <a:pt x="127342" y="606988"/>
                              <a:pt x="140677" y="607940"/>
                            </a:cubicBezTo>
                            <a:cubicBezTo>
                              <a:pt x="154965" y="607940"/>
                              <a:pt x="168300" y="612703"/>
                              <a:pt x="182587" y="610798"/>
                            </a:cubicBezTo>
                            <a:cubicBezTo>
                              <a:pt x="194970" y="608893"/>
                              <a:pt x="207352" y="604130"/>
                              <a:pt x="217830" y="596510"/>
                            </a:cubicBezTo>
                            <a:cubicBezTo>
                              <a:pt x="230212" y="587938"/>
                              <a:pt x="239737" y="575555"/>
                              <a:pt x="245452" y="562220"/>
                            </a:cubicBezTo>
                            <a:cubicBezTo>
                              <a:pt x="246405" y="559363"/>
                              <a:pt x="248310" y="555553"/>
                              <a:pt x="249262" y="552695"/>
                            </a:cubicBezTo>
                            <a:cubicBezTo>
                              <a:pt x="250215" y="549838"/>
                              <a:pt x="250215" y="544123"/>
                              <a:pt x="254025" y="546980"/>
                            </a:cubicBezTo>
                            <a:cubicBezTo>
                              <a:pt x="255930" y="547933"/>
                              <a:pt x="273075" y="559363"/>
                              <a:pt x="288315" y="593653"/>
                            </a:cubicBezTo>
                            <a:cubicBezTo>
                              <a:pt x="295935" y="610798"/>
                              <a:pt x="302602" y="600320"/>
                              <a:pt x="308317" y="594605"/>
                            </a:cubicBezTo>
                            <a:cubicBezTo>
                              <a:pt x="314032" y="589843"/>
                              <a:pt x="320700" y="615560"/>
                              <a:pt x="334035" y="607940"/>
                            </a:cubicBezTo>
                            <a:cubicBezTo>
                              <a:pt x="347370" y="600320"/>
                              <a:pt x="343560" y="593653"/>
                              <a:pt x="350227" y="591748"/>
                            </a:cubicBezTo>
                            <a:cubicBezTo>
                              <a:pt x="356895" y="589843"/>
                              <a:pt x="366420" y="603178"/>
                              <a:pt x="376897" y="597463"/>
                            </a:cubicBezTo>
                            <a:cubicBezTo>
                              <a:pt x="387375" y="592700"/>
                              <a:pt x="392137" y="573650"/>
                              <a:pt x="410235" y="598415"/>
                            </a:cubicBezTo>
                            <a:cubicBezTo>
                              <a:pt x="420712" y="613655"/>
                              <a:pt x="433095" y="627943"/>
                              <a:pt x="444525" y="633658"/>
                            </a:cubicBezTo>
                            <a:cubicBezTo>
                              <a:pt x="453097" y="637468"/>
                              <a:pt x="461670" y="640325"/>
                              <a:pt x="470242" y="631753"/>
                            </a:cubicBezTo>
                            <a:cubicBezTo>
                              <a:pt x="475005" y="626990"/>
                              <a:pt x="472147" y="621275"/>
                              <a:pt x="467385" y="617465"/>
                            </a:cubicBezTo>
                            <a:cubicBezTo>
                              <a:pt x="467385" y="617465"/>
                              <a:pt x="467385" y="617465"/>
                              <a:pt x="467385" y="617465"/>
                            </a:cubicBezTo>
                            <a:cubicBezTo>
                              <a:pt x="463575" y="613655"/>
                              <a:pt x="456907" y="611750"/>
                              <a:pt x="451192" y="611750"/>
                            </a:cubicBezTo>
                            <a:cubicBezTo>
                              <a:pt x="445477" y="612703"/>
                              <a:pt x="437857" y="605083"/>
                              <a:pt x="433095" y="596510"/>
                            </a:cubicBezTo>
                            <a:cubicBezTo>
                              <a:pt x="430237" y="590795"/>
                              <a:pt x="426427" y="583175"/>
                              <a:pt x="428332" y="576508"/>
                            </a:cubicBezTo>
                            <a:cubicBezTo>
                              <a:pt x="430237" y="570793"/>
                              <a:pt x="436905" y="566983"/>
                              <a:pt x="440715" y="562220"/>
                            </a:cubicBezTo>
                            <a:cubicBezTo>
                              <a:pt x="451192" y="549838"/>
                              <a:pt x="457860" y="534598"/>
                              <a:pt x="457860" y="518405"/>
                            </a:cubicBezTo>
                            <a:cubicBezTo>
                              <a:pt x="457860" y="502213"/>
                              <a:pt x="451192" y="487925"/>
                              <a:pt x="441667" y="475543"/>
                            </a:cubicBezTo>
                            <a:cubicBezTo>
                              <a:pt x="430237" y="460303"/>
                              <a:pt x="414045" y="448873"/>
                              <a:pt x="398805" y="438395"/>
                            </a:cubicBezTo>
                            <a:cubicBezTo>
                              <a:pt x="371182" y="419345"/>
                              <a:pt x="342607" y="401248"/>
                              <a:pt x="319747" y="376483"/>
                            </a:cubicBezTo>
                            <a:cubicBezTo>
                              <a:pt x="316890" y="373625"/>
                              <a:pt x="314985" y="371720"/>
                              <a:pt x="313080" y="368863"/>
                            </a:cubicBezTo>
                            <a:cubicBezTo>
                              <a:pt x="330225" y="385055"/>
                              <a:pt x="371182" y="419345"/>
                              <a:pt x="384517" y="408868"/>
                            </a:cubicBez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lnTo>
                              <a:pt x="384517" y="408868"/>
                            </a:ln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lnTo>
                              <a:pt x="384517" y="408868"/>
                            </a:lnTo>
                            <a:cubicBezTo>
                              <a:pt x="384517" y="408868"/>
                              <a:pt x="384517" y="408868"/>
                              <a:pt x="384517" y="408868"/>
                            </a:cubicBezTo>
                            <a:cubicBezTo>
                              <a:pt x="393090" y="393628"/>
                              <a:pt x="352132" y="358385"/>
                              <a:pt x="334035" y="344098"/>
                            </a:cubicBezTo>
                            <a:cubicBezTo>
                              <a:pt x="336892" y="346003"/>
                              <a:pt x="339750" y="347908"/>
                              <a:pt x="342607" y="349813"/>
                            </a:cubicBezTo>
                            <a:cubicBezTo>
                              <a:pt x="370230" y="368863"/>
                              <a:pt x="393090" y="394580"/>
                              <a:pt x="414997" y="418393"/>
                            </a:cubicBezTo>
                            <a:cubicBezTo>
                              <a:pt x="428332" y="432680"/>
                              <a:pt x="441667" y="446015"/>
                              <a:pt x="458812" y="455540"/>
                            </a:cubicBezTo>
                            <a:cubicBezTo>
                              <a:pt x="472147" y="463160"/>
                              <a:pt x="488340" y="466970"/>
                              <a:pt x="503580" y="465065"/>
                            </a:cubicBezTo>
                            <a:cubicBezTo>
                              <a:pt x="518820" y="463160"/>
                              <a:pt x="534060" y="454588"/>
                              <a:pt x="544537" y="442205"/>
                            </a:cubicBezTo>
                            <a:cubicBezTo>
                              <a:pt x="548347" y="437443"/>
                              <a:pt x="551205" y="429823"/>
                              <a:pt x="556920" y="427918"/>
                            </a:cubicBezTo>
                            <a:cubicBezTo>
                              <a:pt x="562635" y="425060"/>
                              <a:pt x="572160" y="427918"/>
                              <a:pt x="577875" y="429823"/>
                            </a:cubicBezTo>
                            <a:cubicBezTo>
                              <a:pt x="587400" y="433633"/>
                              <a:pt x="595020" y="439348"/>
                              <a:pt x="595020" y="445063"/>
                            </a:cubicBezTo>
                            <a:cubicBezTo>
                              <a:pt x="595020" y="450778"/>
                              <a:pt x="598830" y="456493"/>
                              <a:pt x="602640" y="460303"/>
                            </a:cubicBezTo>
                            <a:cubicBezTo>
                              <a:pt x="602640" y="460303"/>
                              <a:pt x="602640" y="460303"/>
                              <a:pt x="602640" y="460303"/>
                            </a:cubicBezTo>
                            <a:cubicBezTo>
                              <a:pt x="607402" y="464113"/>
                              <a:pt x="613117" y="466018"/>
                              <a:pt x="617880" y="461255"/>
                            </a:cubicBezTo>
                            <a:cubicBezTo>
                              <a:pt x="625500" y="451730"/>
                              <a:pt x="620737" y="443158"/>
                              <a:pt x="615975" y="435538"/>
                            </a:cubicBezTo>
                            <a:cubicBezTo>
                              <a:pt x="608355" y="424108"/>
                              <a:pt x="592162" y="414583"/>
                              <a:pt x="575970" y="406963"/>
                            </a:cubicBezTo>
                            <a:cubicBezTo>
                              <a:pt x="548347" y="392675"/>
                              <a:pt x="566445" y="385055"/>
                              <a:pt x="570255" y="374578"/>
                            </a:cubicBezTo>
                            <a:cubicBezTo>
                              <a:pt x="574065" y="363148"/>
                              <a:pt x="559777" y="356480"/>
                              <a:pt x="560730" y="349813"/>
                            </a:cubicBezTo>
                            <a:cubicBezTo>
                              <a:pt x="561682" y="343145"/>
                              <a:pt x="568350" y="346003"/>
                              <a:pt x="574065" y="331715"/>
                            </a:cubicBezTo>
                            <a:cubicBezTo>
                              <a:pt x="579780" y="317428"/>
                              <a:pt x="553110" y="314570"/>
                              <a:pt x="557872" y="308855"/>
                            </a:cubicBezTo>
                            <a:cubicBezTo>
                              <a:pt x="561682" y="303140"/>
                              <a:pt x="572160" y="294568"/>
                              <a:pt x="554062" y="289805"/>
                            </a:cubicBezTo>
                            <a:cubicBezTo>
                              <a:pt x="517867" y="279328"/>
                              <a:pt x="504532" y="264088"/>
                              <a:pt x="503580" y="263135"/>
                            </a:cubicBezTo>
                            <a:cubicBezTo>
                              <a:pt x="500722" y="260278"/>
                              <a:pt x="505485" y="259325"/>
                              <a:pt x="508342" y="258373"/>
                            </a:cubicBezTo>
                            <a:cubicBezTo>
                              <a:pt x="511200" y="256468"/>
                              <a:pt x="515010" y="255515"/>
                              <a:pt x="517867" y="253610"/>
                            </a:cubicBezTo>
                            <a:cubicBezTo>
                              <a:pt x="530250" y="245990"/>
                              <a:pt x="540727" y="234560"/>
                              <a:pt x="548347" y="221225"/>
                            </a:cubicBezTo>
                            <a:cubicBezTo>
                              <a:pt x="554062" y="209795"/>
                              <a:pt x="556920" y="197413"/>
                              <a:pt x="557872" y="184078"/>
                            </a:cubicBezTo>
                            <a:cubicBezTo>
                              <a:pt x="557872" y="168838"/>
                              <a:pt x="551205" y="157408"/>
                              <a:pt x="549300" y="143120"/>
                            </a:cubicBezTo>
                            <a:cubicBezTo>
                              <a:pt x="546442" y="129785"/>
                              <a:pt x="546442" y="115498"/>
                              <a:pt x="548347" y="102163"/>
                            </a:cubicBezTo>
                            <a:cubicBezTo>
                              <a:pt x="550252" y="85970"/>
                              <a:pt x="555015" y="69778"/>
                              <a:pt x="557872" y="52633"/>
                            </a:cubicBezTo>
                            <a:cubicBezTo>
                              <a:pt x="559777" y="40250"/>
                              <a:pt x="565492" y="21200"/>
                              <a:pt x="555967" y="11675"/>
                            </a:cubicBezTo>
                            <a:cubicBezTo>
                              <a:pt x="546442" y="3103"/>
                              <a:pt x="540727" y="1198"/>
                              <a:pt x="535012" y="245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E6DBB31D-9641-924E-83E2-770C79381053}"/>
                  </a:ext>
                </a:extLst>
              </p:cNvPr>
              <p:cNvSpPr/>
              <p:nvPr/>
            </p:nvSpPr>
            <p:spPr>
              <a:xfrm>
                <a:off x="6523425" y="9722906"/>
                <a:ext cx="762000" cy="485775"/>
              </a:xfrm>
              <a:custGeom>
                <a:avLst/>
                <a:gdLst>
                  <a:gd name="connsiteX0" fmla="*/ 759390 w 762000"/>
                  <a:gd name="connsiteY0" fmla="*/ 121182 h 485775"/>
                  <a:gd name="connsiteX1" fmla="*/ 711765 w 762000"/>
                  <a:gd name="connsiteY1" fmla="*/ 89749 h 485775"/>
                  <a:gd name="connsiteX2" fmla="*/ 549840 w 762000"/>
                  <a:gd name="connsiteY2" fmla="*/ 72604 h 485775"/>
                  <a:gd name="connsiteX3" fmla="*/ 403155 w 762000"/>
                  <a:gd name="connsiteY3" fmla="*/ 114514 h 485775"/>
                  <a:gd name="connsiteX4" fmla="*/ 390773 w 762000"/>
                  <a:gd name="connsiteY4" fmla="*/ 99274 h 485775"/>
                  <a:gd name="connsiteX5" fmla="*/ 397440 w 762000"/>
                  <a:gd name="connsiteY5" fmla="*/ 88797 h 485775"/>
                  <a:gd name="connsiteX6" fmla="*/ 383153 w 762000"/>
                  <a:gd name="connsiteY6" fmla="*/ 76414 h 485775"/>
                  <a:gd name="connsiteX7" fmla="*/ 401250 w 762000"/>
                  <a:gd name="connsiteY7" fmla="*/ 30694 h 485775"/>
                  <a:gd name="connsiteX8" fmla="*/ 431730 w 762000"/>
                  <a:gd name="connsiteY8" fmla="*/ 214 h 485775"/>
                  <a:gd name="connsiteX9" fmla="*/ 382200 w 762000"/>
                  <a:gd name="connsiteY9" fmla="*/ 76414 h 485775"/>
                  <a:gd name="connsiteX10" fmla="*/ 380295 w 762000"/>
                  <a:gd name="connsiteY10" fmla="*/ 76414 h 485775"/>
                  <a:gd name="connsiteX11" fmla="*/ 380295 w 762000"/>
                  <a:gd name="connsiteY11" fmla="*/ 76414 h 485775"/>
                  <a:gd name="connsiteX12" fmla="*/ 380295 w 762000"/>
                  <a:gd name="connsiteY12" fmla="*/ 76414 h 485775"/>
                  <a:gd name="connsiteX13" fmla="*/ 380295 w 762000"/>
                  <a:gd name="connsiteY13" fmla="*/ 76414 h 485775"/>
                  <a:gd name="connsiteX14" fmla="*/ 380295 w 762000"/>
                  <a:gd name="connsiteY14" fmla="*/ 76414 h 485775"/>
                  <a:gd name="connsiteX15" fmla="*/ 380295 w 762000"/>
                  <a:gd name="connsiteY15" fmla="*/ 76414 h 485775"/>
                  <a:gd name="connsiteX16" fmla="*/ 380295 w 762000"/>
                  <a:gd name="connsiteY16" fmla="*/ 76414 h 485775"/>
                  <a:gd name="connsiteX17" fmla="*/ 378390 w 762000"/>
                  <a:gd name="connsiteY17" fmla="*/ 76414 h 485775"/>
                  <a:gd name="connsiteX18" fmla="*/ 326955 w 762000"/>
                  <a:gd name="connsiteY18" fmla="*/ 2119 h 485775"/>
                  <a:gd name="connsiteX19" fmla="*/ 358388 w 762000"/>
                  <a:gd name="connsiteY19" fmla="*/ 31647 h 485775"/>
                  <a:gd name="connsiteX20" fmla="*/ 378390 w 762000"/>
                  <a:gd name="connsiteY20" fmla="*/ 77367 h 485775"/>
                  <a:gd name="connsiteX21" fmla="*/ 364103 w 762000"/>
                  <a:gd name="connsiteY21" fmla="*/ 89749 h 485775"/>
                  <a:gd name="connsiteX22" fmla="*/ 371723 w 762000"/>
                  <a:gd name="connsiteY22" fmla="*/ 99274 h 485775"/>
                  <a:gd name="connsiteX23" fmla="*/ 360293 w 762000"/>
                  <a:gd name="connsiteY23" fmla="*/ 115467 h 485775"/>
                  <a:gd name="connsiteX24" fmla="*/ 212655 w 762000"/>
                  <a:gd name="connsiteY24" fmla="*/ 77367 h 485775"/>
                  <a:gd name="connsiteX25" fmla="*/ 50730 w 762000"/>
                  <a:gd name="connsiteY25" fmla="*/ 99274 h 485775"/>
                  <a:gd name="connsiteX26" fmla="*/ 4058 w 762000"/>
                  <a:gd name="connsiteY26" fmla="*/ 132612 h 485775"/>
                  <a:gd name="connsiteX27" fmla="*/ 248 w 762000"/>
                  <a:gd name="connsiteY27" fmla="*/ 148804 h 485775"/>
                  <a:gd name="connsiteX28" fmla="*/ 27870 w 762000"/>
                  <a:gd name="connsiteY28" fmla="*/ 176427 h 485775"/>
                  <a:gd name="connsiteX29" fmla="*/ 67875 w 762000"/>
                  <a:gd name="connsiteY29" fmla="*/ 200239 h 485775"/>
                  <a:gd name="connsiteX30" fmla="*/ 96450 w 762000"/>
                  <a:gd name="connsiteY30" fmla="*/ 226909 h 485775"/>
                  <a:gd name="connsiteX31" fmla="*/ 120263 w 762000"/>
                  <a:gd name="connsiteY31" fmla="*/ 260247 h 485775"/>
                  <a:gd name="connsiteX32" fmla="*/ 151695 w 762000"/>
                  <a:gd name="connsiteY32" fmla="*/ 276439 h 485775"/>
                  <a:gd name="connsiteX33" fmla="*/ 192653 w 762000"/>
                  <a:gd name="connsiteY33" fmla="*/ 274534 h 485775"/>
                  <a:gd name="connsiteX34" fmla="*/ 202178 w 762000"/>
                  <a:gd name="connsiteY34" fmla="*/ 270724 h 485775"/>
                  <a:gd name="connsiteX35" fmla="*/ 208845 w 762000"/>
                  <a:gd name="connsiteY35" fmla="*/ 270724 h 485775"/>
                  <a:gd name="connsiteX36" fmla="*/ 198368 w 762000"/>
                  <a:gd name="connsiteY36" fmla="*/ 326922 h 485775"/>
                  <a:gd name="connsiteX37" fmla="*/ 209798 w 762000"/>
                  <a:gd name="connsiteY37" fmla="*/ 342162 h 485775"/>
                  <a:gd name="connsiteX38" fmla="*/ 216465 w 762000"/>
                  <a:gd name="connsiteY38" fmla="*/ 369784 h 485775"/>
                  <a:gd name="connsiteX39" fmla="*/ 237420 w 762000"/>
                  <a:gd name="connsiteY39" fmla="*/ 371689 h 485775"/>
                  <a:gd name="connsiteX40" fmla="*/ 249803 w 762000"/>
                  <a:gd name="connsiteY40" fmla="*/ 395502 h 485775"/>
                  <a:gd name="connsiteX41" fmla="*/ 268853 w 762000"/>
                  <a:gd name="connsiteY41" fmla="*/ 421219 h 485775"/>
                  <a:gd name="connsiteX42" fmla="*/ 265995 w 762000"/>
                  <a:gd name="connsiteY42" fmla="*/ 469797 h 485775"/>
                  <a:gd name="connsiteX43" fmla="*/ 283140 w 762000"/>
                  <a:gd name="connsiteY43" fmla="*/ 486942 h 485775"/>
                  <a:gd name="connsiteX44" fmla="*/ 291713 w 762000"/>
                  <a:gd name="connsiteY44" fmla="*/ 475512 h 485775"/>
                  <a:gd name="connsiteX45" fmla="*/ 291713 w 762000"/>
                  <a:gd name="connsiteY45" fmla="*/ 475512 h 485775"/>
                  <a:gd name="connsiteX46" fmla="*/ 285998 w 762000"/>
                  <a:gd name="connsiteY46" fmla="*/ 460272 h 485775"/>
                  <a:gd name="connsiteX47" fmla="*/ 285045 w 762000"/>
                  <a:gd name="connsiteY47" fmla="*/ 437412 h 485775"/>
                  <a:gd name="connsiteX48" fmla="*/ 296475 w 762000"/>
                  <a:gd name="connsiteY48" fmla="*/ 421219 h 485775"/>
                  <a:gd name="connsiteX49" fmla="*/ 313620 w 762000"/>
                  <a:gd name="connsiteY49" fmla="*/ 421219 h 485775"/>
                  <a:gd name="connsiteX50" fmla="*/ 353625 w 762000"/>
                  <a:gd name="connsiteY50" fmla="*/ 405027 h 485775"/>
                  <a:gd name="connsiteX51" fmla="*/ 373628 w 762000"/>
                  <a:gd name="connsiteY51" fmla="*/ 365022 h 485775"/>
                  <a:gd name="connsiteX52" fmla="*/ 373628 w 762000"/>
                  <a:gd name="connsiteY52" fmla="*/ 308824 h 485775"/>
                  <a:gd name="connsiteX53" fmla="*/ 367913 w 762000"/>
                  <a:gd name="connsiteY53" fmla="*/ 209764 h 485775"/>
                  <a:gd name="connsiteX54" fmla="*/ 368865 w 762000"/>
                  <a:gd name="connsiteY54" fmla="*/ 199287 h 485775"/>
                  <a:gd name="connsiteX55" fmla="*/ 385058 w 762000"/>
                  <a:gd name="connsiteY55" fmla="*/ 279297 h 485775"/>
                  <a:gd name="connsiteX56" fmla="*/ 385058 w 762000"/>
                  <a:gd name="connsiteY56" fmla="*/ 279297 h 485775"/>
                  <a:gd name="connsiteX57" fmla="*/ 385058 w 762000"/>
                  <a:gd name="connsiteY57" fmla="*/ 279297 h 485775"/>
                  <a:gd name="connsiteX58" fmla="*/ 385058 w 762000"/>
                  <a:gd name="connsiteY58" fmla="*/ 279297 h 485775"/>
                  <a:gd name="connsiteX59" fmla="*/ 385058 w 762000"/>
                  <a:gd name="connsiteY59" fmla="*/ 279297 h 485775"/>
                  <a:gd name="connsiteX60" fmla="*/ 385058 w 762000"/>
                  <a:gd name="connsiteY60" fmla="*/ 279297 h 485775"/>
                  <a:gd name="connsiteX61" fmla="*/ 385058 w 762000"/>
                  <a:gd name="connsiteY61" fmla="*/ 279297 h 485775"/>
                  <a:gd name="connsiteX62" fmla="*/ 399345 w 762000"/>
                  <a:gd name="connsiteY62" fmla="*/ 199287 h 485775"/>
                  <a:gd name="connsiteX63" fmla="*/ 400298 w 762000"/>
                  <a:gd name="connsiteY63" fmla="*/ 209764 h 485775"/>
                  <a:gd name="connsiteX64" fmla="*/ 397440 w 762000"/>
                  <a:gd name="connsiteY64" fmla="*/ 308824 h 485775"/>
                  <a:gd name="connsiteX65" fmla="*/ 398393 w 762000"/>
                  <a:gd name="connsiteY65" fmla="*/ 365022 h 485775"/>
                  <a:gd name="connsiteX66" fmla="*/ 419348 w 762000"/>
                  <a:gd name="connsiteY66" fmla="*/ 404074 h 485775"/>
                  <a:gd name="connsiteX67" fmla="*/ 460305 w 762000"/>
                  <a:gd name="connsiteY67" fmla="*/ 419314 h 485775"/>
                  <a:gd name="connsiteX68" fmla="*/ 477450 w 762000"/>
                  <a:gd name="connsiteY68" fmla="*/ 419314 h 485775"/>
                  <a:gd name="connsiteX69" fmla="*/ 488880 w 762000"/>
                  <a:gd name="connsiteY69" fmla="*/ 435507 h 485775"/>
                  <a:gd name="connsiteX70" fmla="*/ 488880 w 762000"/>
                  <a:gd name="connsiteY70" fmla="*/ 458367 h 485775"/>
                  <a:gd name="connsiteX71" fmla="*/ 483165 w 762000"/>
                  <a:gd name="connsiteY71" fmla="*/ 473607 h 485775"/>
                  <a:gd name="connsiteX72" fmla="*/ 483165 w 762000"/>
                  <a:gd name="connsiteY72" fmla="*/ 473607 h 485775"/>
                  <a:gd name="connsiteX73" fmla="*/ 491738 w 762000"/>
                  <a:gd name="connsiteY73" fmla="*/ 485037 h 485775"/>
                  <a:gd name="connsiteX74" fmla="*/ 507930 w 762000"/>
                  <a:gd name="connsiteY74" fmla="*/ 466939 h 485775"/>
                  <a:gd name="connsiteX75" fmla="*/ 503168 w 762000"/>
                  <a:gd name="connsiteY75" fmla="*/ 418362 h 485775"/>
                  <a:gd name="connsiteX76" fmla="*/ 522218 w 762000"/>
                  <a:gd name="connsiteY76" fmla="*/ 392644 h 485775"/>
                  <a:gd name="connsiteX77" fmla="*/ 533648 w 762000"/>
                  <a:gd name="connsiteY77" fmla="*/ 368832 h 485775"/>
                  <a:gd name="connsiteX78" fmla="*/ 554603 w 762000"/>
                  <a:gd name="connsiteY78" fmla="*/ 366927 h 485775"/>
                  <a:gd name="connsiteX79" fmla="*/ 560318 w 762000"/>
                  <a:gd name="connsiteY79" fmla="*/ 339304 h 485775"/>
                  <a:gd name="connsiteX80" fmla="*/ 570795 w 762000"/>
                  <a:gd name="connsiteY80" fmla="*/ 324064 h 485775"/>
                  <a:gd name="connsiteX81" fmla="*/ 558413 w 762000"/>
                  <a:gd name="connsiteY81" fmla="*/ 268819 h 485775"/>
                  <a:gd name="connsiteX82" fmla="*/ 565080 w 762000"/>
                  <a:gd name="connsiteY82" fmla="*/ 268819 h 485775"/>
                  <a:gd name="connsiteX83" fmla="*/ 574605 w 762000"/>
                  <a:gd name="connsiteY83" fmla="*/ 272629 h 485775"/>
                  <a:gd name="connsiteX84" fmla="*/ 615563 w 762000"/>
                  <a:gd name="connsiteY84" fmla="*/ 273582 h 485775"/>
                  <a:gd name="connsiteX85" fmla="*/ 646043 w 762000"/>
                  <a:gd name="connsiteY85" fmla="*/ 256437 h 485775"/>
                  <a:gd name="connsiteX86" fmla="*/ 668903 w 762000"/>
                  <a:gd name="connsiteY86" fmla="*/ 223099 h 485775"/>
                  <a:gd name="connsiteX87" fmla="*/ 696525 w 762000"/>
                  <a:gd name="connsiteY87" fmla="*/ 195477 h 485775"/>
                  <a:gd name="connsiteX88" fmla="*/ 736530 w 762000"/>
                  <a:gd name="connsiteY88" fmla="*/ 170712 h 485775"/>
                  <a:gd name="connsiteX89" fmla="*/ 764153 w 762000"/>
                  <a:gd name="connsiteY89" fmla="*/ 142137 h 485775"/>
                  <a:gd name="connsiteX90" fmla="*/ 759390 w 762000"/>
                  <a:gd name="connsiteY90" fmla="*/ 121182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762000" h="485775" fill="none" extrusionOk="0">
                    <a:moveTo>
                      <a:pt x="759390" y="121182"/>
                    </a:moveTo>
                    <a:cubicBezTo>
                      <a:pt x="746719" y="104408"/>
                      <a:pt x="728780" y="94324"/>
                      <a:pt x="711765" y="89749"/>
                    </a:cubicBezTo>
                    <a:cubicBezTo>
                      <a:pt x="655945" y="70345"/>
                      <a:pt x="607300" y="69408"/>
                      <a:pt x="549840" y="72604"/>
                    </a:cubicBezTo>
                    <a:cubicBezTo>
                      <a:pt x="452347" y="79898"/>
                      <a:pt x="419528" y="102607"/>
                      <a:pt x="403155" y="114514"/>
                    </a:cubicBezTo>
                    <a:cubicBezTo>
                      <a:pt x="399439" y="107182"/>
                      <a:pt x="395376" y="102550"/>
                      <a:pt x="390773" y="99274"/>
                    </a:cubicBezTo>
                    <a:cubicBezTo>
                      <a:pt x="395001" y="97901"/>
                      <a:pt x="397326" y="94208"/>
                      <a:pt x="397440" y="88797"/>
                    </a:cubicBezTo>
                    <a:cubicBezTo>
                      <a:pt x="397027" y="82851"/>
                      <a:pt x="389149" y="76986"/>
                      <a:pt x="383153" y="76414"/>
                    </a:cubicBezTo>
                    <a:cubicBezTo>
                      <a:pt x="384176" y="62997"/>
                      <a:pt x="393219" y="46045"/>
                      <a:pt x="401250" y="30694"/>
                    </a:cubicBezTo>
                    <a:cubicBezTo>
                      <a:pt x="422691" y="-2798"/>
                      <a:pt x="443717" y="2119"/>
                      <a:pt x="431730" y="214"/>
                    </a:cubicBezTo>
                    <a:cubicBezTo>
                      <a:pt x="429469" y="-1989"/>
                      <a:pt x="383280" y="21230"/>
                      <a:pt x="382200" y="76414"/>
                    </a:cubicBezTo>
                    <a:cubicBezTo>
                      <a:pt x="381513" y="76361"/>
                      <a:pt x="380820" y="76407"/>
                      <a:pt x="380295" y="76414"/>
                    </a:cubicBez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cubicBezTo>
                      <a:pt x="379813" y="76448"/>
                      <a:pt x="379070" y="76382"/>
                      <a:pt x="378390" y="76414"/>
                    </a:cubicBezTo>
                    <a:cubicBezTo>
                      <a:pt x="370442" y="21970"/>
                      <a:pt x="332228" y="2879"/>
                      <a:pt x="326955" y="2119"/>
                    </a:cubicBezTo>
                    <a:cubicBezTo>
                      <a:pt x="316594" y="-2002"/>
                      <a:pt x="337157" y="1658"/>
                      <a:pt x="358388" y="31647"/>
                    </a:cubicBezTo>
                    <a:cubicBezTo>
                      <a:pt x="369733" y="47295"/>
                      <a:pt x="375741" y="68057"/>
                      <a:pt x="378390" y="77367"/>
                    </a:cubicBezTo>
                    <a:cubicBezTo>
                      <a:pt x="371774" y="79420"/>
                      <a:pt x="364772" y="82878"/>
                      <a:pt x="364103" y="89749"/>
                    </a:cubicBezTo>
                    <a:cubicBezTo>
                      <a:pt x="364435" y="93539"/>
                      <a:pt x="368032" y="97684"/>
                      <a:pt x="371723" y="99274"/>
                    </a:cubicBezTo>
                    <a:cubicBezTo>
                      <a:pt x="367457" y="101892"/>
                      <a:pt x="362666" y="106715"/>
                      <a:pt x="360293" y="115467"/>
                    </a:cubicBezTo>
                    <a:cubicBezTo>
                      <a:pt x="347271" y="94508"/>
                      <a:pt x="311392" y="82929"/>
                      <a:pt x="212655" y="77367"/>
                    </a:cubicBezTo>
                    <a:cubicBezTo>
                      <a:pt x="152755" y="82468"/>
                      <a:pt x="102723" y="79921"/>
                      <a:pt x="50730" y="99274"/>
                    </a:cubicBezTo>
                    <a:cubicBezTo>
                      <a:pt x="33882" y="103687"/>
                      <a:pt x="12061" y="117457"/>
                      <a:pt x="4058" y="132612"/>
                    </a:cubicBezTo>
                    <a:cubicBezTo>
                      <a:pt x="1794" y="138313"/>
                      <a:pt x="-1676" y="143068"/>
                      <a:pt x="248" y="148804"/>
                    </a:cubicBezTo>
                    <a:cubicBezTo>
                      <a:pt x="1580" y="161799"/>
                      <a:pt x="17906" y="167380"/>
                      <a:pt x="27870" y="176427"/>
                    </a:cubicBezTo>
                    <a:cubicBezTo>
                      <a:pt x="44759" y="184111"/>
                      <a:pt x="54875" y="192310"/>
                      <a:pt x="67875" y="200239"/>
                    </a:cubicBezTo>
                    <a:cubicBezTo>
                      <a:pt x="79632" y="209870"/>
                      <a:pt x="89604" y="216748"/>
                      <a:pt x="96450" y="226909"/>
                    </a:cubicBezTo>
                    <a:cubicBezTo>
                      <a:pt x="106714" y="237143"/>
                      <a:pt x="111114" y="249584"/>
                      <a:pt x="120263" y="260247"/>
                    </a:cubicBezTo>
                    <a:cubicBezTo>
                      <a:pt x="130529" y="266417"/>
                      <a:pt x="142271" y="275602"/>
                      <a:pt x="151695" y="276439"/>
                    </a:cubicBezTo>
                    <a:cubicBezTo>
                      <a:pt x="164610" y="277004"/>
                      <a:pt x="179231" y="276952"/>
                      <a:pt x="192653" y="274534"/>
                    </a:cubicBezTo>
                    <a:cubicBezTo>
                      <a:pt x="194949" y="273892"/>
                      <a:pt x="198380" y="272365"/>
                      <a:pt x="202178" y="270724"/>
                    </a:cubicBezTo>
                    <a:cubicBezTo>
                      <a:pt x="204664" y="270019"/>
                      <a:pt x="208453" y="266531"/>
                      <a:pt x="208845" y="270724"/>
                    </a:cubicBezTo>
                    <a:cubicBezTo>
                      <a:pt x="209973" y="271089"/>
                      <a:pt x="207869" y="290231"/>
                      <a:pt x="198368" y="326922"/>
                    </a:cubicBezTo>
                    <a:cubicBezTo>
                      <a:pt x="192654" y="344583"/>
                      <a:pt x="203460" y="339630"/>
                      <a:pt x="209798" y="342162"/>
                    </a:cubicBezTo>
                    <a:cubicBezTo>
                      <a:pt x="216538" y="341820"/>
                      <a:pt x="206025" y="364106"/>
                      <a:pt x="216465" y="369784"/>
                    </a:cubicBezTo>
                    <a:cubicBezTo>
                      <a:pt x="231388" y="374965"/>
                      <a:pt x="231832" y="368653"/>
                      <a:pt x="237420" y="371689"/>
                    </a:cubicBezTo>
                    <a:cubicBezTo>
                      <a:pt x="245417" y="374186"/>
                      <a:pt x="239222" y="390482"/>
                      <a:pt x="249803" y="395502"/>
                    </a:cubicBezTo>
                    <a:cubicBezTo>
                      <a:pt x="259585" y="401938"/>
                      <a:pt x="279012" y="394563"/>
                      <a:pt x="268853" y="421219"/>
                    </a:cubicBezTo>
                    <a:cubicBezTo>
                      <a:pt x="265323" y="441334"/>
                      <a:pt x="262082" y="456947"/>
                      <a:pt x="265995" y="469797"/>
                    </a:cubicBezTo>
                    <a:cubicBezTo>
                      <a:pt x="267952" y="477685"/>
                      <a:pt x="272024" y="488484"/>
                      <a:pt x="283140" y="486942"/>
                    </a:cubicBezTo>
                    <a:cubicBezTo>
                      <a:pt x="287840" y="487833"/>
                      <a:pt x="291685" y="480040"/>
                      <a:pt x="291713" y="475512"/>
                    </a:cubicBezTo>
                    <a:lnTo>
                      <a:pt x="291713" y="475512"/>
                    </a:lnTo>
                    <a:cubicBezTo>
                      <a:pt x="292666" y="469626"/>
                      <a:pt x="288718" y="464185"/>
                      <a:pt x="285998" y="460272"/>
                    </a:cubicBezTo>
                    <a:cubicBezTo>
                      <a:pt x="282740" y="456316"/>
                      <a:pt x="282473" y="445735"/>
                      <a:pt x="285045" y="437412"/>
                    </a:cubicBezTo>
                    <a:cubicBezTo>
                      <a:pt x="287611" y="432354"/>
                      <a:pt x="291182" y="423098"/>
                      <a:pt x="296475" y="421219"/>
                    </a:cubicBezTo>
                    <a:cubicBezTo>
                      <a:pt x="300685" y="418492"/>
                      <a:pt x="309544" y="421806"/>
                      <a:pt x="313620" y="421219"/>
                    </a:cubicBezTo>
                    <a:cubicBezTo>
                      <a:pt x="331433" y="423305"/>
                      <a:pt x="346607" y="414330"/>
                      <a:pt x="353625" y="405027"/>
                    </a:cubicBezTo>
                    <a:cubicBezTo>
                      <a:pt x="365077" y="391788"/>
                      <a:pt x="370239" y="383937"/>
                      <a:pt x="373628" y="365022"/>
                    </a:cubicBezTo>
                    <a:cubicBezTo>
                      <a:pt x="377469" y="344120"/>
                      <a:pt x="379101" y="327573"/>
                      <a:pt x="373628" y="308824"/>
                    </a:cubicBezTo>
                    <a:cubicBezTo>
                      <a:pt x="364934" y="281461"/>
                      <a:pt x="359241" y="245895"/>
                      <a:pt x="367913" y="209764"/>
                    </a:cubicBezTo>
                    <a:cubicBezTo>
                      <a:pt x="368076" y="206269"/>
                      <a:pt x="368806" y="203370"/>
                      <a:pt x="368865" y="199287"/>
                    </a:cubicBezTo>
                    <a:cubicBezTo>
                      <a:pt x="368654" y="222844"/>
                      <a:pt x="367730" y="273181"/>
                      <a:pt x="385058" y="279297"/>
                    </a:cubicBez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cubicBezTo>
                      <a:pt x="400535" y="273343"/>
                      <a:pt x="398362" y="222849"/>
                      <a:pt x="399345" y="199287"/>
                    </a:cubicBezTo>
                    <a:cubicBezTo>
                      <a:pt x="398847" y="202115"/>
                      <a:pt x="400446" y="205975"/>
                      <a:pt x="400298" y="209764"/>
                    </a:cubicBezTo>
                    <a:cubicBezTo>
                      <a:pt x="399661" y="244672"/>
                      <a:pt x="399741" y="274115"/>
                      <a:pt x="397440" y="308824"/>
                    </a:cubicBezTo>
                    <a:cubicBezTo>
                      <a:pt x="395580" y="326867"/>
                      <a:pt x="394990" y="346216"/>
                      <a:pt x="398393" y="365022"/>
                    </a:cubicBezTo>
                    <a:cubicBezTo>
                      <a:pt x="399973" y="380225"/>
                      <a:pt x="409912" y="393624"/>
                      <a:pt x="419348" y="404074"/>
                    </a:cubicBezTo>
                    <a:cubicBezTo>
                      <a:pt x="427123" y="416401"/>
                      <a:pt x="443478" y="421214"/>
                      <a:pt x="460305" y="419314"/>
                    </a:cubicBezTo>
                    <a:cubicBezTo>
                      <a:pt x="465693" y="418770"/>
                      <a:pt x="472135" y="416827"/>
                      <a:pt x="477450" y="419314"/>
                    </a:cubicBezTo>
                    <a:cubicBezTo>
                      <a:pt x="484416" y="421401"/>
                      <a:pt x="488077" y="428895"/>
                      <a:pt x="488880" y="435507"/>
                    </a:cubicBezTo>
                    <a:cubicBezTo>
                      <a:pt x="492752" y="444234"/>
                      <a:pt x="493115" y="455795"/>
                      <a:pt x="488880" y="458367"/>
                    </a:cubicBezTo>
                    <a:cubicBezTo>
                      <a:pt x="484968" y="461904"/>
                      <a:pt x="483218" y="467598"/>
                      <a:pt x="483165" y="473607"/>
                    </a:cubicBezTo>
                    <a:lnTo>
                      <a:pt x="483165" y="473607"/>
                    </a:lnTo>
                    <a:cubicBezTo>
                      <a:pt x="483538" y="480487"/>
                      <a:pt x="485633" y="484170"/>
                      <a:pt x="491738" y="485037"/>
                    </a:cubicBezTo>
                    <a:cubicBezTo>
                      <a:pt x="501023" y="485450"/>
                      <a:pt x="506114" y="475107"/>
                      <a:pt x="507930" y="466939"/>
                    </a:cubicBezTo>
                    <a:cubicBezTo>
                      <a:pt x="508777" y="454249"/>
                      <a:pt x="508669" y="437463"/>
                      <a:pt x="503168" y="418362"/>
                    </a:cubicBezTo>
                    <a:cubicBezTo>
                      <a:pt x="496645" y="388224"/>
                      <a:pt x="512308" y="395330"/>
                      <a:pt x="522218" y="392644"/>
                    </a:cubicBezTo>
                    <a:cubicBezTo>
                      <a:pt x="530464" y="388099"/>
                      <a:pt x="527913" y="371909"/>
                      <a:pt x="533648" y="368832"/>
                    </a:cubicBezTo>
                    <a:cubicBezTo>
                      <a:pt x="539041" y="363859"/>
                      <a:pt x="541034" y="373017"/>
                      <a:pt x="554603" y="366927"/>
                    </a:cubicBezTo>
                    <a:cubicBezTo>
                      <a:pt x="567857" y="362132"/>
                      <a:pt x="554269" y="339555"/>
                      <a:pt x="560318" y="339304"/>
                    </a:cubicBezTo>
                    <a:cubicBezTo>
                      <a:pt x="566238" y="338064"/>
                      <a:pt x="580716" y="338797"/>
                      <a:pt x="570795" y="324064"/>
                    </a:cubicBezTo>
                    <a:cubicBezTo>
                      <a:pt x="555593" y="290893"/>
                      <a:pt x="558340" y="270821"/>
                      <a:pt x="558413" y="268819"/>
                    </a:cubicBezTo>
                    <a:cubicBezTo>
                      <a:pt x="558437" y="265238"/>
                      <a:pt x="562602" y="268219"/>
                      <a:pt x="565080" y="268819"/>
                    </a:cubicBezTo>
                    <a:cubicBezTo>
                      <a:pt x="568041" y="269439"/>
                      <a:pt x="570812" y="272221"/>
                      <a:pt x="574605" y="272629"/>
                    </a:cubicBezTo>
                    <a:cubicBezTo>
                      <a:pt x="586442" y="274185"/>
                      <a:pt x="601141" y="276890"/>
                      <a:pt x="615563" y="273582"/>
                    </a:cubicBezTo>
                    <a:cubicBezTo>
                      <a:pt x="628470" y="272668"/>
                      <a:pt x="635325" y="262961"/>
                      <a:pt x="646043" y="256437"/>
                    </a:cubicBezTo>
                    <a:cubicBezTo>
                      <a:pt x="655542" y="243836"/>
                      <a:pt x="659761" y="231706"/>
                      <a:pt x="668903" y="223099"/>
                    </a:cubicBezTo>
                    <a:cubicBezTo>
                      <a:pt x="674343" y="210776"/>
                      <a:pt x="685633" y="203779"/>
                      <a:pt x="696525" y="195477"/>
                    </a:cubicBezTo>
                    <a:cubicBezTo>
                      <a:pt x="712228" y="187882"/>
                      <a:pt x="721330" y="180498"/>
                      <a:pt x="736530" y="170712"/>
                    </a:cubicBezTo>
                    <a:cubicBezTo>
                      <a:pt x="747704" y="165243"/>
                      <a:pt x="762587" y="157501"/>
                      <a:pt x="764153" y="142137"/>
                    </a:cubicBezTo>
                    <a:cubicBezTo>
                      <a:pt x="764970" y="131823"/>
                      <a:pt x="762563" y="125173"/>
                      <a:pt x="759390" y="121182"/>
                    </a:cubicBezTo>
                    <a:close/>
                  </a:path>
                  <a:path w="762000" h="485775" stroke="0" extrusionOk="0">
                    <a:moveTo>
                      <a:pt x="759390" y="121182"/>
                    </a:moveTo>
                    <a:cubicBezTo>
                      <a:pt x="748878" y="104755"/>
                      <a:pt x="725223" y="96402"/>
                      <a:pt x="711765" y="89749"/>
                    </a:cubicBezTo>
                    <a:cubicBezTo>
                      <a:pt x="672336" y="66303"/>
                      <a:pt x="602193" y="64450"/>
                      <a:pt x="549840" y="72604"/>
                    </a:cubicBezTo>
                    <a:cubicBezTo>
                      <a:pt x="453069" y="80180"/>
                      <a:pt x="416464" y="101132"/>
                      <a:pt x="403155" y="114514"/>
                    </a:cubicBezTo>
                    <a:cubicBezTo>
                      <a:pt x="398941" y="106663"/>
                      <a:pt x="396056" y="102973"/>
                      <a:pt x="390773" y="99274"/>
                    </a:cubicBezTo>
                    <a:cubicBezTo>
                      <a:pt x="394588" y="97736"/>
                      <a:pt x="397824" y="92766"/>
                      <a:pt x="397440" y="88797"/>
                    </a:cubicBezTo>
                    <a:cubicBezTo>
                      <a:pt x="397998" y="84279"/>
                      <a:pt x="390222" y="77447"/>
                      <a:pt x="383153" y="76414"/>
                    </a:cubicBezTo>
                    <a:cubicBezTo>
                      <a:pt x="388672" y="65083"/>
                      <a:pt x="393014" y="43395"/>
                      <a:pt x="401250" y="30694"/>
                    </a:cubicBezTo>
                    <a:cubicBezTo>
                      <a:pt x="421584" y="452"/>
                      <a:pt x="445977" y="-2246"/>
                      <a:pt x="431730" y="214"/>
                    </a:cubicBezTo>
                    <a:cubicBezTo>
                      <a:pt x="433745" y="-1803"/>
                      <a:pt x="387055" y="23563"/>
                      <a:pt x="382200" y="76414"/>
                    </a:cubicBezTo>
                    <a:cubicBezTo>
                      <a:pt x="381460" y="76498"/>
                      <a:pt x="381065" y="76503"/>
                      <a:pt x="380295" y="76414"/>
                    </a:cubicBez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lnTo>
                      <a:pt x="380295" y="76414"/>
                    </a:lnTo>
                    <a:cubicBezTo>
                      <a:pt x="379595" y="76414"/>
                      <a:pt x="379343" y="76499"/>
                      <a:pt x="378390" y="76414"/>
                    </a:cubicBezTo>
                    <a:cubicBezTo>
                      <a:pt x="369865" y="20817"/>
                      <a:pt x="332436" y="1702"/>
                      <a:pt x="326955" y="2119"/>
                    </a:cubicBezTo>
                    <a:cubicBezTo>
                      <a:pt x="311274" y="-1672"/>
                      <a:pt x="336126" y="3028"/>
                      <a:pt x="358388" y="31647"/>
                    </a:cubicBezTo>
                    <a:cubicBezTo>
                      <a:pt x="369698" y="47432"/>
                      <a:pt x="374864" y="67042"/>
                      <a:pt x="378390" y="77367"/>
                    </a:cubicBezTo>
                    <a:cubicBezTo>
                      <a:pt x="372233" y="78589"/>
                      <a:pt x="363556" y="82211"/>
                      <a:pt x="364103" y="89749"/>
                    </a:cubicBezTo>
                    <a:cubicBezTo>
                      <a:pt x="363861" y="93125"/>
                      <a:pt x="366363" y="96649"/>
                      <a:pt x="371723" y="99274"/>
                    </a:cubicBezTo>
                    <a:cubicBezTo>
                      <a:pt x="365615" y="102820"/>
                      <a:pt x="363328" y="108025"/>
                      <a:pt x="360293" y="115467"/>
                    </a:cubicBezTo>
                    <a:cubicBezTo>
                      <a:pt x="347360" y="113013"/>
                      <a:pt x="306618" y="75149"/>
                      <a:pt x="212655" y="77367"/>
                    </a:cubicBezTo>
                    <a:cubicBezTo>
                      <a:pt x="163393" y="67549"/>
                      <a:pt x="92663" y="80390"/>
                      <a:pt x="50730" y="99274"/>
                    </a:cubicBezTo>
                    <a:cubicBezTo>
                      <a:pt x="34262" y="108225"/>
                      <a:pt x="11267" y="117693"/>
                      <a:pt x="4058" y="132612"/>
                    </a:cubicBezTo>
                    <a:cubicBezTo>
                      <a:pt x="1004" y="136475"/>
                      <a:pt x="-1070" y="142430"/>
                      <a:pt x="248" y="148804"/>
                    </a:cubicBezTo>
                    <a:cubicBezTo>
                      <a:pt x="2593" y="159519"/>
                      <a:pt x="18835" y="170057"/>
                      <a:pt x="27870" y="176427"/>
                    </a:cubicBezTo>
                    <a:cubicBezTo>
                      <a:pt x="40737" y="185446"/>
                      <a:pt x="58560" y="192188"/>
                      <a:pt x="67875" y="200239"/>
                    </a:cubicBezTo>
                    <a:cubicBezTo>
                      <a:pt x="78515" y="205970"/>
                      <a:pt x="89874" y="215315"/>
                      <a:pt x="96450" y="226909"/>
                    </a:cubicBezTo>
                    <a:cubicBezTo>
                      <a:pt x="101902" y="237950"/>
                      <a:pt x="112222" y="251237"/>
                      <a:pt x="120263" y="260247"/>
                    </a:cubicBezTo>
                    <a:cubicBezTo>
                      <a:pt x="129207" y="267909"/>
                      <a:pt x="140833" y="274898"/>
                      <a:pt x="151695" y="276439"/>
                    </a:cubicBezTo>
                    <a:cubicBezTo>
                      <a:pt x="163680" y="282299"/>
                      <a:pt x="179738" y="275541"/>
                      <a:pt x="192653" y="274534"/>
                    </a:cubicBezTo>
                    <a:cubicBezTo>
                      <a:pt x="195357" y="274045"/>
                      <a:pt x="198514" y="273182"/>
                      <a:pt x="202178" y="270724"/>
                    </a:cubicBezTo>
                    <a:cubicBezTo>
                      <a:pt x="205260" y="270242"/>
                      <a:pt x="207610" y="266915"/>
                      <a:pt x="208845" y="270724"/>
                    </a:cubicBezTo>
                    <a:cubicBezTo>
                      <a:pt x="208092" y="269930"/>
                      <a:pt x="211159" y="291323"/>
                      <a:pt x="198368" y="326922"/>
                    </a:cubicBezTo>
                    <a:cubicBezTo>
                      <a:pt x="190157" y="344084"/>
                      <a:pt x="202969" y="340736"/>
                      <a:pt x="209798" y="342162"/>
                    </a:cubicBezTo>
                    <a:cubicBezTo>
                      <a:pt x="219125" y="344396"/>
                      <a:pt x="201576" y="366139"/>
                      <a:pt x="216465" y="369784"/>
                    </a:cubicBezTo>
                    <a:cubicBezTo>
                      <a:pt x="230633" y="373692"/>
                      <a:pt x="231900" y="366510"/>
                      <a:pt x="237420" y="371689"/>
                    </a:cubicBezTo>
                    <a:cubicBezTo>
                      <a:pt x="244378" y="374365"/>
                      <a:pt x="240208" y="390698"/>
                      <a:pt x="249803" y="395502"/>
                    </a:cubicBezTo>
                    <a:cubicBezTo>
                      <a:pt x="256848" y="399575"/>
                      <a:pt x="275315" y="393858"/>
                      <a:pt x="268853" y="421219"/>
                    </a:cubicBezTo>
                    <a:cubicBezTo>
                      <a:pt x="265667" y="441959"/>
                      <a:pt x="264850" y="457286"/>
                      <a:pt x="265995" y="469797"/>
                    </a:cubicBezTo>
                    <a:cubicBezTo>
                      <a:pt x="267319" y="477468"/>
                      <a:pt x="272020" y="486600"/>
                      <a:pt x="283140" y="486942"/>
                    </a:cubicBezTo>
                    <a:cubicBezTo>
                      <a:pt x="289051" y="487214"/>
                      <a:pt x="290709" y="481105"/>
                      <a:pt x="291713" y="475512"/>
                    </a:cubicBezTo>
                    <a:lnTo>
                      <a:pt x="291713" y="475512"/>
                    </a:lnTo>
                    <a:cubicBezTo>
                      <a:pt x="291645" y="469053"/>
                      <a:pt x="289639" y="463818"/>
                      <a:pt x="285998" y="460272"/>
                    </a:cubicBezTo>
                    <a:cubicBezTo>
                      <a:pt x="283597" y="456090"/>
                      <a:pt x="281566" y="444766"/>
                      <a:pt x="285045" y="437412"/>
                    </a:cubicBezTo>
                    <a:cubicBezTo>
                      <a:pt x="287337" y="433192"/>
                      <a:pt x="290651" y="423224"/>
                      <a:pt x="296475" y="421219"/>
                    </a:cubicBezTo>
                    <a:cubicBezTo>
                      <a:pt x="301464" y="417526"/>
                      <a:pt x="308984" y="421695"/>
                      <a:pt x="313620" y="421219"/>
                    </a:cubicBezTo>
                    <a:cubicBezTo>
                      <a:pt x="326380" y="421603"/>
                      <a:pt x="344257" y="414972"/>
                      <a:pt x="353625" y="405027"/>
                    </a:cubicBezTo>
                    <a:cubicBezTo>
                      <a:pt x="366506" y="397527"/>
                      <a:pt x="371119" y="383579"/>
                      <a:pt x="373628" y="365022"/>
                    </a:cubicBezTo>
                    <a:cubicBezTo>
                      <a:pt x="377436" y="345127"/>
                      <a:pt x="376596" y="326615"/>
                      <a:pt x="373628" y="308824"/>
                    </a:cubicBezTo>
                    <a:cubicBezTo>
                      <a:pt x="371828" y="274821"/>
                      <a:pt x="365322" y="244556"/>
                      <a:pt x="367913" y="209764"/>
                    </a:cubicBezTo>
                    <a:cubicBezTo>
                      <a:pt x="368282" y="206429"/>
                      <a:pt x="368790" y="203102"/>
                      <a:pt x="368865" y="199287"/>
                    </a:cubicBezTo>
                    <a:cubicBezTo>
                      <a:pt x="367376" y="223036"/>
                      <a:pt x="369197" y="274382"/>
                      <a:pt x="385058" y="279297"/>
                    </a:cubicBez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lnTo>
                      <a:pt x="385058" y="279297"/>
                    </a:lnTo>
                    <a:cubicBezTo>
                      <a:pt x="399603" y="280345"/>
                      <a:pt x="397033" y="225712"/>
                      <a:pt x="399345" y="199287"/>
                    </a:cubicBezTo>
                    <a:cubicBezTo>
                      <a:pt x="399901" y="202575"/>
                      <a:pt x="400046" y="206790"/>
                      <a:pt x="400298" y="209764"/>
                    </a:cubicBezTo>
                    <a:cubicBezTo>
                      <a:pt x="396877" y="244880"/>
                      <a:pt x="399724" y="275110"/>
                      <a:pt x="397440" y="308824"/>
                    </a:cubicBezTo>
                    <a:cubicBezTo>
                      <a:pt x="396710" y="327292"/>
                      <a:pt x="396284" y="345488"/>
                      <a:pt x="398393" y="365022"/>
                    </a:cubicBezTo>
                    <a:cubicBezTo>
                      <a:pt x="400613" y="382271"/>
                      <a:pt x="406279" y="394525"/>
                      <a:pt x="419348" y="404074"/>
                    </a:cubicBezTo>
                    <a:cubicBezTo>
                      <a:pt x="428392" y="411921"/>
                      <a:pt x="446268" y="417956"/>
                      <a:pt x="460305" y="419314"/>
                    </a:cubicBezTo>
                    <a:cubicBezTo>
                      <a:pt x="466245" y="420364"/>
                      <a:pt x="472579" y="416640"/>
                      <a:pt x="477450" y="419314"/>
                    </a:cubicBezTo>
                    <a:cubicBezTo>
                      <a:pt x="482127" y="422300"/>
                      <a:pt x="488279" y="430250"/>
                      <a:pt x="488880" y="435507"/>
                    </a:cubicBezTo>
                    <a:cubicBezTo>
                      <a:pt x="493485" y="443235"/>
                      <a:pt x="493255" y="453991"/>
                      <a:pt x="488880" y="458367"/>
                    </a:cubicBezTo>
                    <a:cubicBezTo>
                      <a:pt x="485604" y="462736"/>
                      <a:pt x="482194" y="467849"/>
                      <a:pt x="483165" y="473607"/>
                    </a:cubicBezTo>
                    <a:lnTo>
                      <a:pt x="483165" y="473607"/>
                    </a:lnTo>
                    <a:cubicBezTo>
                      <a:pt x="481963" y="479770"/>
                      <a:pt x="484962" y="484327"/>
                      <a:pt x="491738" y="485037"/>
                    </a:cubicBezTo>
                    <a:cubicBezTo>
                      <a:pt x="502939" y="484466"/>
                      <a:pt x="505820" y="473435"/>
                      <a:pt x="507930" y="466939"/>
                    </a:cubicBezTo>
                    <a:cubicBezTo>
                      <a:pt x="512351" y="453506"/>
                      <a:pt x="509116" y="435740"/>
                      <a:pt x="503168" y="418362"/>
                    </a:cubicBezTo>
                    <a:cubicBezTo>
                      <a:pt x="495085" y="388220"/>
                      <a:pt x="512133" y="398401"/>
                      <a:pt x="522218" y="392644"/>
                    </a:cubicBezTo>
                    <a:cubicBezTo>
                      <a:pt x="530421" y="387869"/>
                      <a:pt x="528796" y="373155"/>
                      <a:pt x="533648" y="368832"/>
                    </a:cubicBezTo>
                    <a:cubicBezTo>
                      <a:pt x="538771" y="363990"/>
                      <a:pt x="542499" y="372515"/>
                      <a:pt x="554603" y="366927"/>
                    </a:cubicBezTo>
                    <a:cubicBezTo>
                      <a:pt x="567501" y="361035"/>
                      <a:pt x="553564" y="341446"/>
                      <a:pt x="560318" y="339304"/>
                    </a:cubicBezTo>
                    <a:cubicBezTo>
                      <a:pt x="567317" y="337855"/>
                      <a:pt x="579660" y="342772"/>
                      <a:pt x="570795" y="324064"/>
                    </a:cubicBezTo>
                    <a:cubicBezTo>
                      <a:pt x="555733" y="290869"/>
                      <a:pt x="558551" y="271049"/>
                      <a:pt x="558413" y="268819"/>
                    </a:cubicBezTo>
                    <a:cubicBezTo>
                      <a:pt x="558355" y="265303"/>
                      <a:pt x="561720" y="267514"/>
                      <a:pt x="565080" y="268819"/>
                    </a:cubicBezTo>
                    <a:cubicBezTo>
                      <a:pt x="567827" y="269870"/>
                      <a:pt x="570891" y="271961"/>
                      <a:pt x="574605" y="272629"/>
                    </a:cubicBezTo>
                    <a:cubicBezTo>
                      <a:pt x="584727" y="277170"/>
                      <a:pt x="605110" y="277721"/>
                      <a:pt x="615563" y="273582"/>
                    </a:cubicBezTo>
                    <a:cubicBezTo>
                      <a:pt x="627672" y="271849"/>
                      <a:pt x="635343" y="265525"/>
                      <a:pt x="646043" y="256437"/>
                    </a:cubicBezTo>
                    <a:cubicBezTo>
                      <a:pt x="656045" y="246818"/>
                      <a:pt x="657784" y="234699"/>
                      <a:pt x="668903" y="223099"/>
                    </a:cubicBezTo>
                    <a:cubicBezTo>
                      <a:pt x="676569" y="214242"/>
                      <a:pt x="683704" y="202521"/>
                      <a:pt x="696525" y="195477"/>
                    </a:cubicBezTo>
                    <a:cubicBezTo>
                      <a:pt x="710686" y="183378"/>
                      <a:pt x="721232" y="181069"/>
                      <a:pt x="736530" y="170712"/>
                    </a:cubicBezTo>
                    <a:cubicBezTo>
                      <a:pt x="747714" y="164225"/>
                      <a:pt x="764426" y="154531"/>
                      <a:pt x="764153" y="142137"/>
                    </a:cubicBezTo>
                    <a:cubicBezTo>
                      <a:pt x="764115" y="130437"/>
                      <a:pt x="762970" y="125424"/>
                      <a:pt x="759390" y="12118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536690483">
                      <a:custGeom>
                        <a:avLst/>
                        <a:gdLst>
                          <a:gd name="connsiteX0" fmla="*/ 759390 w 762000"/>
                          <a:gd name="connsiteY0" fmla="*/ 121182 h 485775"/>
                          <a:gd name="connsiteX1" fmla="*/ 711765 w 762000"/>
                          <a:gd name="connsiteY1" fmla="*/ 89749 h 485775"/>
                          <a:gd name="connsiteX2" fmla="*/ 549840 w 762000"/>
                          <a:gd name="connsiteY2" fmla="*/ 72604 h 485775"/>
                          <a:gd name="connsiteX3" fmla="*/ 403155 w 762000"/>
                          <a:gd name="connsiteY3" fmla="*/ 114514 h 485775"/>
                          <a:gd name="connsiteX4" fmla="*/ 390773 w 762000"/>
                          <a:gd name="connsiteY4" fmla="*/ 99274 h 485775"/>
                          <a:gd name="connsiteX5" fmla="*/ 397440 w 762000"/>
                          <a:gd name="connsiteY5" fmla="*/ 88797 h 485775"/>
                          <a:gd name="connsiteX6" fmla="*/ 383153 w 762000"/>
                          <a:gd name="connsiteY6" fmla="*/ 76414 h 485775"/>
                          <a:gd name="connsiteX7" fmla="*/ 401250 w 762000"/>
                          <a:gd name="connsiteY7" fmla="*/ 30694 h 485775"/>
                          <a:gd name="connsiteX8" fmla="*/ 431730 w 762000"/>
                          <a:gd name="connsiteY8" fmla="*/ 214 h 485775"/>
                          <a:gd name="connsiteX9" fmla="*/ 382200 w 762000"/>
                          <a:gd name="connsiteY9" fmla="*/ 76414 h 485775"/>
                          <a:gd name="connsiteX10" fmla="*/ 380295 w 762000"/>
                          <a:gd name="connsiteY10" fmla="*/ 76414 h 485775"/>
                          <a:gd name="connsiteX11" fmla="*/ 380295 w 762000"/>
                          <a:gd name="connsiteY11" fmla="*/ 76414 h 485775"/>
                          <a:gd name="connsiteX12" fmla="*/ 380295 w 762000"/>
                          <a:gd name="connsiteY12" fmla="*/ 76414 h 485775"/>
                          <a:gd name="connsiteX13" fmla="*/ 380295 w 762000"/>
                          <a:gd name="connsiteY13" fmla="*/ 76414 h 485775"/>
                          <a:gd name="connsiteX14" fmla="*/ 380295 w 762000"/>
                          <a:gd name="connsiteY14" fmla="*/ 76414 h 485775"/>
                          <a:gd name="connsiteX15" fmla="*/ 380295 w 762000"/>
                          <a:gd name="connsiteY15" fmla="*/ 76414 h 485775"/>
                          <a:gd name="connsiteX16" fmla="*/ 380295 w 762000"/>
                          <a:gd name="connsiteY16" fmla="*/ 76414 h 485775"/>
                          <a:gd name="connsiteX17" fmla="*/ 378390 w 762000"/>
                          <a:gd name="connsiteY17" fmla="*/ 76414 h 485775"/>
                          <a:gd name="connsiteX18" fmla="*/ 326955 w 762000"/>
                          <a:gd name="connsiteY18" fmla="*/ 2119 h 485775"/>
                          <a:gd name="connsiteX19" fmla="*/ 358388 w 762000"/>
                          <a:gd name="connsiteY19" fmla="*/ 31647 h 485775"/>
                          <a:gd name="connsiteX20" fmla="*/ 378390 w 762000"/>
                          <a:gd name="connsiteY20" fmla="*/ 77367 h 485775"/>
                          <a:gd name="connsiteX21" fmla="*/ 364103 w 762000"/>
                          <a:gd name="connsiteY21" fmla="*/ 89749 h 485775"/>
                          <a:gd name="connsiteX22" fmla="*/ 371723 w 762000"/>
                          <a:gd name="connsiteY22" fmla="*/ 99274 h 485775"/>
                          <a:gd name="connsiteX23" fmla="*/ 360293 w 762000"/>
                          <a:gd name="connsiteY23" fmla="*/ 115467 h 485775"/>
                          <a:gd name="connsiteX24" fmla="*/ 212655 w 762000"/>
                          <a:gd name="connsiteY24" fmla="*/ 77367 h 485775"/>
                          <a:gd name="connsiteX25" fmla="*/ 50730 w 762000"/>
                          <a:gd name="connsiteY25" fmla="*/ 99274 h 485775"/>
                          <a:gd name="connsiteX26" fmla="*/ 4058 w 762000"/>
                          <a:gd name="connsiteY26" fmla="*/ 132612 h 485775"/>
                          <a:gd name="connsiteX27" fmla="*/ 248 w 762000"/>
                          <a:gd name="connsiteY27" fmla="*/ 148804 h 485775"/>
                          <a:gd name="connsiteX28" fmla="*/ 27870 w 762000"/>
                          <a:gd name="connsiteY28" fmla="*/ 176427 h 485775"/>
                          <a:gd name="connsiteX29" fmla="*/ 67875 w 762000"/>
                          <a:gd name="connsiteY29" fmla="*/ 200239 h 485775"/>
                          <a:gd name="connsiteX30" fmla="*/ 96450 w 762000"/>
                          <a:gd name="connsiteY30" fmla="*/ 226909 h 485775"/>
                          <a:gd name="connsiteX31" fmla="*/ 120263 w 762000"/>
                          <a:gd name="connsiteY31" fmla="*/ 260247 h 485775"/>
                          <a:gd name="connsiteX32" fmla="*/ 151695 w 762000"/>
                          <a:gd name="connsiteY32" fmla="*/ 276439 h 485775"/>
                          <a:gd name="connsiteX33" fmla="*/ 192653 w 762000"/>
                          <a:gd name="connsiteY33" fmla="*/ 274534 h 485775"/>
                          <a:gd name="connsiteX34" fmla="*/ 202178 w 762000"/>
                          <a:gd name="connsiteY34" fmla="*/ 270724 h 485775"/>
                          <a:gd name="connsiteX35" fmla="*/ 208845 w 762000"/>
                          <a:gd name="connsiteY35" fmla="*/ 270724 h 485775"/>
                          <a:gd name="connsiteX36" fmla="*/ 198368 w 762000"/>
                          <a:gd name="connsiteY36" fmla="*/ 326922 h 485775"/>
                          <a:gd name="connsiteX37" fmla="*/ 209798 w 762000"/>
                          <a:gd name="connsiteY37" fmla="*/ 342162 h 485775"/>
                          <a:gd name="connsiteX38" fmla="*/ 216465 w 762000"/>
                          <a:gd name="connsiteY38" fmla="*/ 369784 h 485775"/>
                          <a:gd name="connsiteX39" fmla="*/ 237420 w 762000"/>
                          <a:gd name="connsiteY39" fmla="*/ 371689 h 485775"/>
                          <a:gd name="connsiteX40" fmla="*/ 249803 w 762000"/>
                          <a:gd name="connsiteY40" fmla="*/ 395502 h 485775"/>
                          <a:gd name="connsiteX41" fmla="*/ 268853 w 762000"/>
                          <a:gd name="connsiteY41" fmla="*/ 421219 h 485775"/>
                          <a:gd name="connsiteX42" fmla="*/ 265995 w 762000"/>
                          <a:gd name="connsiteY42" fmla="*/ 469797 h 485775"/>
                          <a:gd name="connsiteX43" fmla="*/ 283140 w 762000"/>
                          <a:gd name="connsiteY43" fmla="*/ 486942 h 485775"/>
                          <a:gd name="connsiteX44" fmla="*/ 291713 w 762000"/>
                          <a:gd name="connsiteY44" fmla="*/ 475512 h 485775"/>
                          <a:gd name="connsiteX45" fmla="*/ 291713 w 762000"/>
                          <a:gd name="connsiteY45" fmla="*/ 475512 h 485775"/>
                          <a:gd name="connsiteX46" fmla="*/ 285998 w 762000"/>
                          <a:gd name="connsiteY46" fmla="*/ 460272 h 485775"/>
                          <a:gd name="connsiteX47" fmla="*/ 285045 w 762000"/>
                          <a:gd name="connsiteY47" fmla="*/ 437412 h 485775"/>
                          <a:gd name="connsiteX48" fmla="*/ 296475 w 762000"/>
                          <a:gd name="connsiteY48" fmla="*/ 421219 h 485775"/>
                          <a:gd name="connsiteX49" fmla="*/ 313620 w 762000"/>
                          <a:gd name="connsiteY49" fmla="*/ 421219 h 485775"/>
                          <a:gd name="connsiteX50" fmla="*/ 353625 w 762000"/>
                          <a:gd name="connsiteY50" fmla="*/ 405027 h 485775"/>
                          <a:gd name="connsiteX51" fmla="*/ 373628 w 762000"/>
                          <a:gd name="connsiteY51" fmla="*/ 365022 h 485775"/>
                          <a:gd name="connsiteX52" fmla="*/ 373628 w 762000"/>
                          <a:gd name="connsiteY52" fmla="*/ 308824 h 485775"/>
                          <a:gd name="connsiteX53" fmla="*/ 367913 w 762000"/>
                          <a:gd name="connsiteY53" fmla="*/ 209764 h 485775"/>
                          <a:gd name="connsiteX54" fmla="*/ 368865 w 762000"/>
                          <a:gd name="connsiteY54" fmla="*/ 199287 h 485775"/>
                          <a:gd name="connsiteX55" fmla="*/ 385058 w 762000"/>
                          <a:gd name="connsiteY55" fmla="*/ 279297 h 485775"/>
                          <a:gd name="connsiteX56" fmla="*/ 385058 w 762000"/>
                          <a:gd name="connsiteY56" fmla="*/ 279297 h 485775"/>
                          <a:gd name="connsiteX57" fmla="*/ 385058 w 762000"/>
                          <a:gd name="connsiteY57" fmla="*/ 279297 h 485775"/>
                          <a:gd name="connsiteX58" fmla="*/ 385058 w 762000"/>
                          <a:gd name="connsiteY58" fmla="*/ 279297 h 485775"/>
                          <a:gd name="connsiteX59" fmla="*/ 385058 w 762000"/>
                          <a:gd name="connsiteY59" fmla="*/ 279297 h 485775"/>
                          <a:gd name="connsiteX60" fmla="*/ 385058 w 762000"/>
                          <a:gd name="connsiteY60" fmla="*/ 279297 h 485775"/>
                          <a:gd name="connsiteX61" fmla="*/ 385058 w 762000"/>
                          <a:gd name="connsiteY61" fmla="*/ 279297 h 485775"/>
                          <a:gd name="connsiteX62" fmla="*/ 399345 w 762000"/>
                          <a:gd name="connsiteY62" fmla="*/ 199287 h 485775"/>
                          <a:gd name="connsiteX63" fmla="*/ 400298 w 762000"/>
                          <a:gd name="connsiteY63" fmla="*/ 209764 h 485775"/>
                          <a:gd name="connsiteX64" fmla="*/ 397440 w 762000"/>
                          <a:gd name="connsiteY64" fmla="*/ 308824 h 485775"/>
                          <a:gd name="connsiteX65" fmla="*/ 398393 w 762000"/>
                          <a:gd name="connsiteY65" fmla="*/ 365022 h 485775"/>
                          <a:gd name="connsiteX66" fmla="*/ 419348 w 762000"/>
                          <a:gd name="connsiteY66" fmla="*/ 404074 h 485775"/>
                          <a:gd name="connsiteX67" fmla="*/ 460305 w 762000"/>
                          <a:gd name="connsiteY67" fmla="*/ 419314 h 485775"/>
                          <a:gd name="connsiteX68" fmla="*/ 477450 w 762000"/>
                          <a:gd name="connsiteY68" fmla="*/ 419314 h 485775"/>
                          <a:gd name="connsiteX69" fmla="*/ 488880 w 762000"/>
                          <a:gd name="connsiteY69" fmla="*/ 435507 h 485775"/>
                          <a:gd name="connsiteX70" fmla="*/ 488880 w 762000"/>
                          <a:gd name="connsiteY70" fmla="*/ 458367 h 485775"/>
                          <a:gd name="connsiteX71" fmla="*/ 483165 w 762000"/>
                          <a:gd name="connsiteY71" fmla="*/ 473607 h 485775"/>
                          <a:gd name="connsiteX72" fmla="*/ 483165 w 762000"/>
                          <a:gd name="connsiteY72" fmla="*/ 473607 h 485775"/>
                          <a:gd name="connsiteX73" fmla="*/ 491738 w 762000"/>
                          <a:gd name="connsiteY73" fmla="*/ 485037 h 485775"/>
                          <a:gd name="connsiteX74" fmla="*/ 507930 w 762000"/>
                          <a:gd name="connsiteY74" fmla="*/ 466939 h 485775"/>
                          <a:gd name="connsiteX75" fmla="*/ 503168 w 762000"/>
                          <a:gd name="connsiteY75" fmla="*/ 418362 h 485775"/>
                          <a:gd name="connsiteX76" fmla="*/ 522218 w 762000"/>
                          <a:gd name="connsiteY76" fmla="*/ 392644 h 485775"/>
                          <a:gd name="connsiteX77" fmla="*/ 533648 w 762000"/>
                          <a:gd name="connsiteY77" fmla="*/ 368832 h 485775"/>
                          <a:gd name="connsiteX78" fmla="*/ 554603 w 762000"/>
                          <a:gd name="connsiteY78" fmla="*/ 366927 h 485775"/>
                          <a:gd name="connsiteX79" fmla="*/ 560318 w 762000"/>
                          <a:gd name="connsiteY79" fmla="*/ 339304 h 485775"/>
                          <a:gd name="connsiteX80" fmla="*/ 570795 w 762000"/>
                          <a:gd name="connsiteY80" fmla="*/ 324064 h 485775"/>
                          <a:gd name="connsiteX81" fmla="*/ 558413 w 762000"/>
                          <a:gd name="connsiteY81" fmla="*/ 268819 h 485775"/>
                          <a:gd name="connsiteX82" fmla="*/ 565080 w 762000"/>
                          <a:gd name="connsiteY82" fmla="*/ 268819 h 485775"/>
                          <a:gd name="connsiteX83" fmla="*/ 574605 w 762000"/>
                          <a:gd name="connsiteY83" fmla="*/ 272629 h 485775"/>
                          <a:gd name="connsiteX84" fmla="*/ 615563 w 762000"/>
                          <a:gd name="connsiteY84" fmla="*/ 273582 h 485775"/>
                          <a:gd name="connsiteX85" fmla="*/ 646043 w 762000"/>
                          <a:gd name="connsiteY85" fmla="*/ 256437 h 485775"/>
                          <a:gd name="connsiteX86" fmla="*/ 668903 w 762000"/>
                          <a:gd name="connsiteY86" fmla="*/ 223099 h 485775"/>
                          <a:gd name="connsiteX87" fmla="*/ 696525 w 762000"/>
                          <a:gd name="connsiteY87" fmla="*/ 195477 h 485775"/>
                          <a:gd name="connsiteX88" fmla="*/ 736530 w 762000"/>
                          <a:gd name="connsiteY88" fmla="*/ 170712 h 485775"/>
                          <a:gd name="connsiteX89" fmla="*/ 764153 w 762000"/>
                          <a:gd name="connsiteY89" fmla="*/ 142137 h 485775"/>
                          <a:gd name="connsiteX90" fmla="*/ 759390 w 762000"/>
                          <a:gd name="connsiteY90" fmla="*/ 121182 h 485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</a:cxnLst>
                        <a:rect l="l" t="t" r="r" b="b"/>
                        <a:pathLst>
                          <a:path w="762000" h="485775">
                            <a:moveTo>
                              <a:pt x="759390" y="121182"/>
                            </a:moveTo>
                            <a:cubicBezTo>
                              <a:pt x="748913" y="105942"/>
                              <a:pt x="728910" y="96417"/>
                              <a:pt x="711765" y="89749"/>
                            </a:cubicBezTo>
                            <a:cubicBezTo>
                              <a:pt x="661283" y="69747"/>
                              <a:pt x="603180" y="67842"/>
                              <a:pt x="549840" y="72604"/>
                            </a:cubicBezTo>
                            <a:cubicBezTo>
                              <a:pt x="453638" y="82129"/>
                              <a:pt x="417443" y="101179"/>
                              <a:pt x="403155" y="114514"/>
                            </a:cubicBezTo>
                            <a:cubicBezTo>
                              <a:pt x="400298" y="106894"/>
                              <a:pt x="395535" y="102132"/>
                              <a:pt x="390773" y="99274"/>
                            </a:cubicBezTo>
                            <a:cubicBezTo>
                              <a:pt x="394583" y="97369"/>
                              <a:pt x="397440" y="93559"/>
                              <a:pt x="397440" y="88797"/>
                            </a:cubicBezTo>
                            <a:cubicBezTo>
                              <a:pt x="397440" y="83082"/>
                              <a:pt x="390773" y="77367"/>
                              <a:pt x="383153" y="76414"/>
                            </a:cubicBezTo>
                            <a:cubicBezTo>
                              <a:pt x="385058" y="66889"/>
                              <a:pt x="390773" y="45934"/>
                              <a:pt x="401250" y="30694"/>
                            </a:cubicBezTo>
                            <a:cubicBezTo>
                              <a:pt x="422205" y="214"/>
                              <a:pt x="445065" y="-738"/>
                              <a:pt x="431730" y="214"/>
                            </a:cubicBezTo>
                            <a:cubicBezTo>
                              <a:pt x="426968" y="214"/>
                              <a:pt x="388868" y="20217"/>
                              <a:pt x="382200" y="76414"/>
                            </a:cubicBezTo>
                            <a:cubicBezTo>
                              <a:pt x="382200" y="76414"/>
                              <a:pt x="381248" y="76414"/>
                              <a:pt x="380295" y="76414"/>
                            </a:cubicBezTo>
                            <a:lnTo>
                              <a:pt x="380295" y="76414"/>
                            </a:ln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cubicBezTo>
                              <a:pt x="380295" y="76414"/>
                              <a:pt x="380295" y="76414"/>
                              <a:pt x="380295" y="76414"/>
                            </a:cubicBezTo>
                            <a:lnTo>
                              <a:pt x="380295" y="76414"/>
                            </a:lnTo>
                            <a:cubicBezTo>
                              <a:pt x="379343" y="76414"/>
                              <a:pt x="379343" y="76414"/>
                              <a:pt x="378390" y="76414"/>
                            </a:cubicBezTo>
                            <a:cubicBezTo>
                              <a:pt x="370770" y="21169"/>
                              <a:pt x="331718" y="2119"/>
                              <a:pt x="326955" y="2119"/>
                            </a:cubicBezTo>
                            <a:cubicBezTo>
                              <a:pt x="313620" y="1167"/>
                              <a:pt x="336480" y="2119"/>
                              <a:pt x="358388" y="31647"/>
                            </a:cubicBezTo>
                            <a:cubicBezTo>
                              <a:pt x="369818" y="46887"/>
                              <a:pt x="375533" y="67842"/>
                              <a:pt x="378390" y="77367"/>
                            </a:cubicBezTo>
                            <a:cubicBezTo>
                              <a:pt x="370770" y="78319"/>
                              <a:pt x="364103" y="83082"/>
                              <a:pt x="364103" y="89749"/>
                            </a:cubicBezTo>
                            <a:cubicBezTo>
                              <a:pt x="364103" y="93559"/>
                              <a:pt x="366960" y="97369"/>
                              <a:pt x="371723" y="99274"/>
                            </a:cubicBezTo>
                            <a:cubicBezTo>
                              <a:pt x="366960" y="102132"/>
                              <a:pt x="362198" y="106894"/>
                              <a:pt x="360293" y="115467"/>
                            </a:cubicBezTo>
                            <a:cubicBezTo>
                              <a:pt x="346005" y="103084"/>
                              <a:pt x="309810" y="84034"/>
                              <a:pt x="212655" y="77367"/>
                            </a:cubicBezTo>
                            <a:cubicBezTo>
                              <a:pt x="158363" y="73557"/>
                              <a:pt x="101213" y="77367"/>
                              <a:pt x="50730" y="99274"/>
                            </a:cubicBezTo>
                            <a:cubicBezTo>
                              <a:pt x="33585" y="105942"/>
                              <a:pt x="14535" y="116419"/>
                              <a:pt x="4058" y="132612"/>
                            </a:cubicBezTo>
                            <a:cubicBezTo>
                              <a:pt x="1200" y="137374"/>
                              <a:pt x="-705" y="143089"/>
                              <a:pt x="248" y="148804"/>
                            </a:cubicBezTo>
                            <a:cubicBezTo>
                              <a:pt x="2153" y="161187"/>
                              <a:pt x="18345" y="169759"/>
                              <a:pt x="27870" y="176427"/>
                            </a:cubicBezTo>
                            <a:cubicBezTo>
                              <a:pt x="41205" y="184999"/>
                              <a:pt x="55493" y="191667"/>
                              <a:pt x="67875" y="200239"/>
                            </a:cubicBezTo>
                            <a:cubicBezTo>
                              <a:pt x="78353" y="207859"/>
                              <a:pt x="88830" y="216432"/>
                              <a:pt x="96450" y="226909"/>
                            </a:cubicBezTo>
                            <a:cubicBezTo>
                              <a:pt x="105023" y="238339"/>
                              <a:pt x="109785" y="250722"/>
                              <a:pt x="120263" y="260247"/>
                            </a:cubicBezTo>
                            <a:cubicBezTo>
                              <a:pt x="128835" y="267867"/>
                              <a:pt x="140265" y="273582"/>
                              <a:pt x="151695" y="276439"/>
                            </a:cubicBezTo>
                            <a:cubicBezTo>
                              <a:pt x="165030" y="279297"/>
                              <a:pt x="179318" y="278344"/>
                              <a:pt x="192653" y="274534"/>
                            </a:cubicBezTo>
                            <a:cubicBezTo>
                              <a:pt x="195510" y="273582"/>
                              <a:pt x="198368" y="272629"/>
                              <a:pt x="202178" y="270724"/>
                            </a:cubicBezTo>
                            <a:cubicBezTo>
                              <a:pt x="205035" y="269772"/>
                              <a:pt x="207893" y="265962"/>
                              <a:pt x="208845" y="270724"/>
                            </a:cubicBezTo>
                            <a:cubicBezTo>
                              <a:pt x="208845" y="272629"/>
                              <a:pt x="211703" y="292632"/>
                              <a:pt x="198368" y="326922"/>
                            </a:cubicBezTo>
                            <a:cubicBezTo>
                              <a:pt x="191700" y="344067"/>
                              <a:pt x="203130" y="341209"/>
                              <a:pt x="209798" y="342162"/>
                            </a:cubicBezTo>
                            <a:cubicBezTo>
                              <a:pt x="216465" y="343114"/>
                              <a:pt x="203130" y="365022"/>
                              <a:pt x="216465" y="369784"/>
                            </a:cubicBezTo>
                            <a:cubicBezTo>
                              <a:pt x="229800" y="374547"/>
                              <a:pt x="231705" y="367879"/>
                              <a:pt x="237420" y="371689"/>
                            </a:cubicBezTo>
                            <a:cubicBezTo>
                              <a:pt x="243135" y="375499"/>
                              <a:pt x="239325" y="390739"/>
                              <a:pt x="249803" y="395502"/>
                            </a:cubicBezTo>
                            <a:cubicBezTo>
                              <a:pt x="259328" y="400264"/>
                              <a:pt x="275520" y="391692"/>
                              <a:pt x="268853" y="421219"/>
                            </a:cubicBezTo>
                            <a:cubicBezTo>
                              <a:pt x="265043" y="439317"/>
                              <a:pt x="262185" y="457414"/>
                              <a:pt x="265995" y="469797"/>
                            </a:cubicBezTo>
                            <a:cubicBezTo>
                              <a:pt x="267900" y="478369"/>
                              <a:pt x="271710" y="486942"/>
                              <a:pt x="283140" y="486942"/>
                            </a:cubicBezTo>
                            <a:cubicBezTo>
                              <a:pt x="288855" y="486942"/>
                              <a:pt x="291713" y="481227"/>
                              <a:pt x="291713" y="475512"/>
                            </a:cubicBezTo>
                            <a:cubicBezTo>
                              <a:pt x="291713" y="475512"/>
                              <a:pt x="291713" y="475512"/>
                              <a:pt x="291713" y="475512"/>
                            </a:cubicBezTo>
                            <a:cubicBezTo>
                              <a:pt x="291713" y="469797"/>
                              <a:pt x="289808" y="464082"/>
                              <a:pt x="285998" y="460272"/>
                            </a:cubicBezTo>
                            <a:cubicBezTo>
                              <a:pt x="282188" y="456462"/>
                              <a:pt x="282188" y="445984"/>
                              <a:pt x="285045" y="437412"/>
                            </a:cubicBezTo>
                            <a:cubicBezTo>
                              <a:pt x="286950" y="431697"/>
                              <a:pt x="290760" y="424077"/>
                              <a:pt x="296475" y="421219"/>
                            </a:cubicBezTo>
                            <a:cubicBezTo>
                              <a:pt x="301238" y="418362"/>
                              <a:pt x="308858" y="421219"/>
                              <a:pt x="313620" y="421219"/>
                            </a:cubicBezTo>
                            <a:cubicBezTo>
                              <a:pt x="328860" y="421219"/>
                              <a:pt x="343148" y="415504"/>
                              <a:pt x="353625" y="405027"/>
                            </a:cubicBezTo>
                            <a:cubicBezTo>
                              <a:pt x="364103" y="394549"/>
                              <a:pt x="370770" y="380262"/>
                              <a:pt x="373628" y="365022"/>
                            </a:cubicBezTo>
                            <a:cubicBezTo>
                              <a:pt x="377438" y="346924"/>
                              <a:pt x="375533" y="326922"/>
                              <a:pt x="373628" y="308824"/>
                            </a:cubicBezTo>
                            <a:cubicBezTo>
                              <a:pt x="369818" y="276439"/>
                              <a:pt x="365055" y="243102"/>
                              <a:pt x="367913" y="209764"/>
                            </a:cubicBezTo>
                            <a:cubicBezTo>
                              <a:pt x="367913" y="205954"/>
                              <a:pt x="368865" y="203097"/>
                              <a:pt x="368865" y="199287"/>
                            </a:cubicBezTo>
                            <a:cubicBezTo>
                              <a:pt x="368865" y="222147"/>
                              <a:pt x="369818" y="275487"/>
                              <a:pt x="385058" y="279297"/>
                            </a:cubicBez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lnTo>
                              <a:pt x="385058" y="279297"/>
                            </a:ln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lnTo>
                              <a:pt x="385058" y="279297"/>
                            </a:lnTo>
                            <a:cubicBezTo>
                              <a:pt x="385058" y="279297"/>
                              <a:pt x="385058" y="279297"/>
                              <a:pt x="385058" y="279297"/>
                            </a:cubicBezTo>
                            <a:cubicBezTo>
                              <a:pt x="400298" y="275487"/>
                              <a:pt x="400298" y="222147"/>
                              <a:pt x="399345" y="199287"/>
                            </a:cubicBezTo>
                            <a:cubicBezTo>
                              <a:pt x="399345" y="202144"/>
                              <a:pt x="400298" y="205954"/>
                              <a:pt x="400298" y="209764"/>
                            </a:cubicBezTo>
                            <a:cubicBezTo>
                              <a:pt x="404108" y="242149"/>
                              <a:pt x="400298" y="276439"/>
                              <a:pt x="397440" y="308824"/>
                            </a:cubicBezTo>
                            <a:cubicBezTo>
                              <a:pt x="395535" y="327874"/>
                              <a:pt x="394583" y="346924"/>
                              <a:pt x="398393" y="365022"/>
                            </a:cubicBezTo>
                            <a:cubicBezTo>
                              <a:pt x="401250" y="380262"/>
                              <a:pt x="407918" y="394549"/>
                              <a:pt x="419348" y="404074"/>
                            </a:cubicBezTo>
                            <a:cubicBezTo>
                              <a:pt x="429825" y="414552"/>
                              <a:pt x="445065" y="419314"/>
                              <a:pt x="460305" y="419314"/>
                            </a:cubicBezTo>
                            <a:cubicBezTo>
                              <a:pt x="466020" y="419314"/>
                              <a:pt x="472688" y="416457"/>
                              <a:pt x="477450" y="419314"/>
                            </a:cubicBezTo>
                            <a:cubicBezTo>
                              <a:pt x="483165" y="422172"/>
                              <a:pt x="486975" y="429792"/>
                              <a:pt x="488880" y="435507"/>
                            </a:cubicBezTo>
                            <a:cubicBezTo>
                              <a:pt x="492690" y="444079"/>
                              <a:pt x="492690" y="454557"/>
                              <a:pt x="488880" y="458367"/>
                            </a:cubicBezTo>
                            <a:cubicBezTo>
                              <a:pt x="485070" y="462177"/>
                              <a:pt x="483165" y="467892"/>
                              <a:pt x="483165" y="473607"/>
                            </a:cubicBezTo>
                            <a:cubicBezTo>
                              <a:pt x="483165" y="473607"/>
                              <a:pt x="483165" y="473607"/>
                              <a:pt x="483165" y="473607"/>
                            </a:cubicBezTo>
                            <a:cubicBezTo>
                              <a:pt x="483165" y="480274"/>
                              <a:pt x="486023" y="485037"/>
                              <a:pt x="491738" y="485037"/>
                            </a:cubicBezTo>
                            <a:cubicBezTo>
                              <a:pt x="502215" y="485037"/>
                              <a:pt x="506025" y="475512"/>
                              <a:pt x="507930" y="466939"/>
                            </a:cubicBezTo>
                            <a:cubicBezTo>
                              <a:pt x="510788" y="453604"/>
                              <a:pt x="507930" y="435507"/>
                              <a:pt x="503168" y="418362"/>
                            </a:cubicBezTo>
                            <a:cubicBezTo>
                              <a:pt x="496500" y="388834"/>
                              <a:pt x="511740" y="397407"/>
                              <a:pt x="522218" y="392644"/>
                            </a:cubicBezTo>
                            <a:cubicBezTo>
                              <a:pt x="531743" y="387882"/>
                              <a:pt x="527933" y="372642"/>
                              <a:pt x="533648" y="368832"/>
                            </a:cubicBezTo>
                            <a:cubicBezTo>
                              <a:pt x="538410" y="365022"/>
                              <a:pt x="541268" y="371689"/>
                              <a:pt x="554603" y="366927"/>
                            </a:cubicBezTo>
                            <a:cubicBezTo>
                              <a:pt x="567938" y="361212"/>
                              <a:pt x="553650" y="340257"/>
                              <a:pt x="560318" y="339304"/>
                            </a:cubicBezTo>
                            <a:cubicBezTo>
                              <a:pt x="566985" y="338352"/>
                              <a:pt x="578415" y="340257"/>
                              <a:pt x="570795" y="324064"/>
                            </a:cubicBezTo>
                            <a:cubicBezTo>
                              <a:pt x="555555" y="290727"/>
                              <a:pt x="558413" y="270724"/>
                              <a:pt x="558413" y="268819"/>
                            </a:cubicBezTo>
                            <a:cubicBezTo>
                              <a:pt x="558413" y="265009"/>
                              <a:pt x="562223" y="267867"/>
                              <a:pt x="565080" y="268819"/>
                            </a:cubicBezTo>
                            <a:cubicBezTo>
                              <a:pt x="567938" y="269772"/>
                              <a:pt x="570795" y="271677"/>
                              <a:pt x="574605" y="272629"/>
                            </a:cubicBezTo>
                            <a:cubicBezTo>
                              <a:pt x="587940" y="276439"/>
                              <a:pt x="602228" y="277392"/>
                              <a:pt x="615563" y="273582"/>
                            </a:cubicBezTo>
                            <a:cubicBezTo>
                              <a:pt x="626993" y="270724"/>
                              <a:pt x="637470" y="264057"/>
                              <a:pt x="646043" y="256437"/>
                            </a:cubicBezTo>
                            <a:cubicBezTo>
                              <a:pt x="656520" y="246912"/>
                              <a:pt x="660330" y="233577"/>
                              <a:pt x="668903" y="223099"/>
                            </a:cubicBezTo>
                            <a:cubicBezTo>
                              <a:pt x="676523" y="212622"/>
                              <a:pt x="686048" y="203097"/>
                              <a:pt x="696525" y="195477"/>
                            </a:cubicBezTo>
                            <a:cubicBezTo>
                              <a:pt x="708908" y="185952"/>
                              <a:pt x="723195" y="179284"/>
                              <a:pt x="736530" y="170712"/>
                            </a:cubicBezTo>
                            <a:cubicBezTo>
                              <a:pt x="746055" y="164044"/>
                              <a:pt x="762248" y="155472"/>
                              <a:pt x="764153" y="142137"/>
                            </a:cubicBezTo>
                            <a:cubicBezTo>
                              <a:pt x="764153" y="131659"/>
                              <a:pt x="762248" y="125944"/>
                              <a:pt x="759390" y="12118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036F04D2-A8E3-9641-99D7-928B580E251E}"/>
                  </a:ext>
                </a:extLst>
              </p:cNvPr>
              <p:cNvSpPr/>
              <p:nvPr/>
            </p:nvSpPr>
            <p:spPr>
              <a:xfrm>
                <a:off x="6172792" y="10332300"/>
                <a:ext cx="885825" cy="714375"/>
              </a:xfrm>
              <a:custGeom>
                <a:avLst/>
                <a:gdLst>
                  <a:gd name="connsiteX0" fmla="*/ 889996 w 885825"/>
                  <a:gd name="connsiteY0" fmla="*/ 16612 h 714375"/>
                  <a:gd name="connsiteX1" fmla="*/ 665206 w 885825"/>
                  <a:gd name="connsiteY1" fmla="*/ 90907 h 714375"/>
                  <a:gd name="connsiteX2" fmla="*/ 479468 w 885825"/>
                  <a:gd name="connsiteY2" fmla="*/ 314745 h 714375"/>
                  <a:gd name="connsiteX3" fmla="*/ 478516 w 885825"/>
                  <a:gd name="connsiteY3" fmla="*/ 314745 h 714375"/>
                  <a:gd name="connsiteX4" fmla="*/ 472801 w 885825"/>
                  <a:gd name="connsiteY4" fmla="*/ 306172 h 714375"/>
                  <a:gd name="connsiteX5" fmla="*/ 473753 w 885825"/>
                  <a:gd name="connsiteY5" fmla="*/ 304267 h 714375"/>
                  <a:gd name="connsiteX6" fmla="*/ 476611 w 885825"/>
                  <a:gd name="connsiteY6" fmla="*/ 298552 h 714375"/>
                  <a:gd name="connsiteX7" fmla="*/ 464228 w 885825"/>
                  <a:gd name="connsiteY7" fmla="*/ 289980 h 714375"/>
                  <a:gd name="connsiteX8" fmla="*/ 482326 w 885825"/>
                  <a:gd name="connsiteY8" fmla="*/ 243307 h 714375"/>
                  <a:gd name="connsiteX9" fmla="*/ 514711 w 885825"/>
                  <a:gd name="connsiteY9" fmla="*/ 210922 h 714375"/>
                  <a:gd name="connsiteX10" fmla="*/ 463276 w 885825"/>
                  <a:gd name="connsiteY10" fmla="*/ 289980 h 714375"/>
                  <a:gd name="connsiteX11" fmla="*/ 460418 w 885825"/>
                  <a:gd name="connsiteY11" fmla="*/ 289980 h 714375"/>
                  <a:gd name="connsiteX12" fmla="*/ 460418 w 885825"/>
                  <a:gd name="connsiteY12" fmla="*/ 289980 h 714375"/>
                  <a:gd name="connsiteX13" fmla="*/ 460418 w 885825"/>
                  <a:gd name="connsiteY13" fmla="*/ 289980 h 714375"/>
                  <a:gd name="connsiteX14" fmla="*/ 457561 w 885825"/>
                  <a:gd name="connsiteY14" fmla="*/ 289980 h 714375"/>
                  <a:gd name="connsiteX15" fmla="*/ 397553 w 885825"/>
                  <a:gd name="connsiteY15" fmla="*/ 218542 h 714375"/>
                  <a:gd name="connsiteX16" fmla="*/ 433748 w 885825"/>
                  <a:gd name="connsiteY16" fmla="*/ 247117 h 714375"/>
                  <a:gd name="connsiteX17" fmla="*/ 457561 w 885825"/>
                  <a:gd name="connsiteY17" fmla="*/ 290932 h 714375"/>
                  <a:gd name="connsiteX18" fmla="*/ 446131 w 885825"/>
                  <a:gd name="connsiteY18" fmla="*/ 300457 h 714375"/>
                  <a:gd name="connsiteX19" fmla="*/ 448988 w 885825"/>
                  <a:gd name="connsiteY19" fmla="*/ 305220 h 714375"/>
                  <a:gd name="connsiteX20" fmla="*/ 449941 w 885825"/>
                  <a:gd name="connsiteY20" fmla="*/ 307125 h 714375"/>
                  <a:gd name="connsiteX21" fmla="*/ 445178 w 885825"/>
                  <a:gd name="connsiteY21" fmla="*/ 315697 h 714375"/>
                  <a:gd name="connsiteX22" fmla="*/ 444226 w 885825"/>
                  <a:gd name="connsiteY22" fmla="*/ 315697 h 714375"/>
                  <a:gd name="connsiteX23" fmla="*/ 232771 w 885825"/>
                  <a:gd name="connsiteY23" fmla="*/ 115672 h 714375"/>
                  <a:gd name="connsiteX24" fmla="*/ 361 w 885825"/>
                  <a:gd name="connsiteY24" fmla="*/ 69000 h 714375"/>
                  <a:gd name="connsiteX25" fmla="*/ 47986 w 885825"/>
                  <a:gd name="connsiteY25" fmla="*/ 127102 h 714375"/>
                  <a:gd name="connsiteX26" fmla="*/ 121328 w 885825"/>
                  <a:gd name="connsiteY26" fmla="*/ 301410 h 714375"/>
                  <a:gd name="connsiteX27" fmla="*/ 186098 w 885825"/>
                  <a:gd name="connsiteY27" fmla="*/ 368085 h 714375"/>
                  <a:gd name="connsiteX28" fmla="*/ 235628 w 885825"/>
                  <a:gd name="connsiteY28" fmla="*/ 369037 h 714375"/>
                  <a:gd name="connsiteX29" fmla="*/ 187051 w 885825"/>
                  <a:gd name="connsiteY29" fmla="*/ 447142 h 714375"/>
                  <a:gd name="connsiteX30" fmla="*/ 210863 w 885825"/>
                  <a:gd name="connsiteY30" fmla="*/ 476670 h 714375"/>
                  <a:gd name="connsiteX31" fmla="*/ 201338 w 885825"/>
                  <a:gd name="connsiteY31" fmla="*/ 508102 h 714375"/>
                  <a:gd name="connsiteX32" fmla="*/ 232771 w 885825"/>
                  <a:gd name="connsiteY32" fmla="*/ 525247 h 714375"/>
                  <a:gd name="connsiteX33" fmla="*/ 233723 w 885825"/>
                  <a:gd name="connsiteY33" fmla="*/ 549060 h 714375"/>
                  <a:gd name="connsiteX34" fmla="*/ 252773 w 885825"/>
                  <a:gd name="connsiteY34" fmla="*/ 562395 h 714375"/>
                  <a:gd name="connsiteX35" fmla="*/ 265156 w 885825"/>
                  <a:gd name="connsiteY35" fmla="*/ 635737 h 714375"/>
                  <a:gd name="connsiteX36" fmla="*/ 236581 w 885825"/>
                  <a:gd name="connsiteY36" fmla="*/ 697650 h 714375"/>
                  <a:gd name="connsiteX37" fmla="*/ 246106 w 885825"/>
                  <a:gd name="connsiteY37" fmla="*/ 719557 h 714375"/>
                  <a:gd name="connsiteX38" fmla="*/ 268966 w 885825"/>
                  <a:gd name="connsiteY38" fmla="*/ 712890 h 714375"/>
                  <a:gd name="connsiteX39" fmla="*/ 272776 w 885825"/>
                  <a:gd name="connsiteY39" fmla="*/ 676695 h 714375"/>
                  <a:gd name="connsiteX40" fmla="*/ 312781 w 885825"/>
                  <a:gd name="connsiteY40" fmla="*/ 613830 h 714375"/>
                  <a:gd name="connsiteX41" fmla="*/ 339451 w 885825"/>
                  <a:gd name="connsiteY41" fmla="*/ 613830 h 714375"/>
                  <a:gd name="connsiteX42" fmla="*/ 372788 w 885825"/>
                  <a:gd name="connsiteY42" fmla="*/ 615735 h 714375"/>
                  <a:gd name="connsiteX43" fmla="*/ 433748 w 885825"/>
                  <a:gd name="connsiteY43" fmla="*/ 576682 h 714375"/>
                  <a:gd name="connsiteX44" fmla="*/ 434701 w 885825"/>
                  <a:gd name="connsiteY44" fmla="*/ 474765 h 714375"/>
                  <a:gd name="connsiteX45" fmla="*/ 437558 w 885825"/>
                  <a:gd name="connsiteY45" fmla="*/ 384277 h 714375"/>
                  <a:gd name="connsiteX46" fmla="*/ 446131 w 885825"/>
                  <a:gd name="connsiteY46" fmla="*/ 349987 h 714375"/>
                  <a:gd name="connsiteX47" fmla="*/ 453751 w 885825"/>
                  <a:gd name="connsiteY47" fmla="*/ 361417 h 714375"/>
                  <a:gd name="connsiteX48" fmla="*/ 450893 w 885825"/>
                  <a:gd name="connsiteY48" fmla="*/ 397612 h 714375"/>
                  <a:gd name="connsiteX49" fmla="*/ 470896 w 885825"/>
                  <a:gd name="connsiteY49" fmla="*/ 445237 h 714375"/>
                  <a:gd name="connsiteX50" fmla="*/ 470896 w 885825"/>
                  <a:gd name="connsiteY50" fmla="*/ 445237 h 714375"/>
                  <a:gd name="connsiteX51" fmla="*/ 470896 w 885825"/>
                  <a:gd name="connsiteY51" fmla="*/ 445237 h 714375"/>
                  <a:gd name="connsiteX52" fmla="*/ 485183 w 885825"/>
                  <a:gd name="connsiteY52" fmla="*/ 395707 h 714375"/>
                  <a:gd name="connsiteX53" fmla="*/ 477563 w 885825"/>
                  <a:gd name="connsiteY53" fmla="*/ 359512 h 714375"/>
                  <a:gd name="connsiteX54" fmla="*/ 483278 w 885825"/>
                  <a:gd name="connsiteY54" fmla="*/ 347130 h 714375"/>
                  <a:gd name="connsiteX55" fmla="*/ 495661 w 885825"/>
                  <a:gd name="connsiteY55" fmla="*/ 380467 h 714375"/>
                  <a:gd name="connsiteX56" fmla="*/ 508996 w 885825"/>
                  <a:gd name="connsiteY56" fmla="*/ 470002 h 714375"/>
                  <a:gd name="connsiteX57" fmla="*/ 522331 w 885825"/>
                  <a:gd name="connsiteY57" fmla="*/ 570967 h 714375"/>
                  <a:gd name="connsiteX58" fmla="*/ 587101 w 885825"/>
                  <a:gd name="connsiteY58" fmla="*/ 602400 h 714375"/>
                  <a:gd name="connsiteX59" fmla="*/ 620438 w 885825"/>
                  <a:gd name="connsiteY59" fmla="*/ 595732 h 714375"/>
                  <a:gd name="connsiteX60" fmla="*/ 647108 w 885825"/>
                  <a:gd name="connsiteY60" fmla="*/ 591922 h 714375"/>
                  <a:gd name="connsiteX61" fmla="*/ 694733 w 885825"/>
                  <a:gd name="connsiteY61" fmla="*/ 650025 h 714375"/>
                  <a:gd name="connsiteX62" fmla="*/ 702353 w 885825"/>
                  <a:gd name="connsiteY62" fmla="*/ 685267 h 714375"/>
                  <a:gd name="connsiteX63" fmla="*/ 726166 w 885825"/>
                  <a:gd name="connsiteY63" fmla="*/ 689077 h 714375"/>
                  <a:gd name="connsiteX64" fmla="*/ 733786 w 885825"/>
                  <a:gd name="connsiteY64" fmla="*/ 666217 h 714375"/>
                  <a:gd name="connsiteX65" fmla="*/ 697591 w 885825"/>
                  <a:gd name="connsiteY65" fmla="*/ 608115 h 714375"/>
                  <a:gd name="connsiteX66" fmla="*/ 700448 w 885825"/>
                  <a:gd name="connsiteY66" fmla="*/ 533820 h 714375"/>
                  <a:gd name="connsiteX67" fmla="*/ 718546 w 885825"/>
                  <a:gd name="connsiteY67" fmla="*/ 518580 h 714375"/>
                  <a:gd name="connsiteX68" fmla="*/ 717593 w 885825"/>
                  <a:gd name="connsiteY68" fmla="*/ 494767 h 714375"/>
                  <a:gd name="connsiteX69" fmla="*/ 747121 w 885825"/>
                  <a:gd name="connsiteY69" fmla="*/ 473812 h 714375"/>
                  <a:gd name="connsiteX70" fmla="*/ 734738 w 885825"/>
                  <a:gd name="connsiteY70" fmla="*/ 444285 h 714375"/>
                  <a:gd name="connsiteX71" fmla="*/ 754741 w 885825"/>
                  <a:gd name="connsiteY71" fmla="*/ 411900 h 714375"/>
                  <a:gd name="connsiteX72" fmla="*/ 697591 w 885825"/>
                  <a:gd name="connsiteY72" fmla="*/ 340462 h 714375"/>
                  <a:gd name="connsiteX73" fmla="*/ 746168 w 885825"/>
                  <a:gd name="connsiteY73" fmla="*/ 333795 h 714375"/>
                  <a:gd name="connsiteX74" fmla="*/ 802366 w 885825"/>
                  <a:gd name="connsiteY74" fmla="*/ 259500 h 714375"/>
                  <a:gd name="connsiteX75" fmla="*/ 853801 w 885825"/>
                  <a:gd name="connsiteY75" fmla="*/ 77572 h 714375"/>
                  <a:gd name="connsiteX76" fmla="*/ 889996 w 885825"/>
                  <a:gd name="connsiteY76" fmla="*/ 16612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885825" h="714375" fill="none" extrusionOk="0">
                    <a:moveTo>
                      <a:pt x="889996" y="16612"/>
                    </a:moveTo>
                    <a:cubicBezTo>
                      <a:pt x="877707" y="-28599"/>
                      <a:pt x="789226" y="14585"/>
                      <a:pt x="665206" y="90907"/>
                    </a:cubicBezTo>
                    <a:cubicBezTo>
                      <a:pt x="549712" y="181641"/>
                      <a:pt x="498789" y="272546"/>
                      <a:pt x="479468" y="314745"/>
                    </a:cubicBezTo>
                    <a:cubicBezTo>
                      <a:pt x="479263" y="314788"/>
                      <a:pt x="478832" y="314700"/>
                      <a:pt x="478516" y="314745"/>
                    </a:cubicBezTo>
                    <a:cubicBezTo>
                      <a:pt x="477495" y="312888"/>
                      <a:pt x="474678" y="308172"/>
                      <a:pt x="472801" y="306172"/>
                    </a:cubicBezTo>
                    <a:cubicBezTo>
                      <a:pt x="472801" y="305221"/>
                      <a:pt x="472801" y="305221"/>
                      <a:pt x="473753" y="304267"/>
                    </a:cubicBezTo>
                    <a:cubicBezTo>
                      <a:pt x="475765" y="302357"/>
                      <a:pt x="476724" y="300048"/>
                      <a:pt x="476611" y="298552"/>
                    </a:cubicBezTo>
                    <a:cubicBezTo>
                      <a:pt x="477507" y="292588"/>
                      <a:pt x="471402" y="290421"/>
                      <a:pt x="464228" y="289980"/>
                    </a:cubicBezTo>
                    <a:cubicBezTo>
                      <a:pt x="465612" y="275607"/>
                      <a:pt x="474700" y="259893"/>
                      <a:pt x="482326" y="243307"/>
                    </a:cubicBezTo>
                    <a:cubicBezTo>
                      <a:pt x="504476" y="211424"/>
                      <a:pt x="532361" y="207941"/>
                      <a:pt x="514711" y="210922"/>
                    </a:cubicBezTo>
                    <a:cubicBezTo>
                      <a:pt x="499836" y="208074"/>
                      <a:pt x="463855" y="230675"/>
                      <a:pt x="463276" y="289980"/>
                    </a:cubicBezTo>
                    <a:cubicBezTo>
                      <a:pt x="461863" y="289946"/>
                      <a:pt x="461037" y="289876"/>
                      <a:pt x="460418" y="289980"/>
                    </a:cubicBezTo>
                    <a:lnTo>
                      <a:pt x="460418" y="289980"/>
                    </a:lnTo>
                    <a:lnTo>
                      <a:pt x="460418" y="289980"/>
                    </a:lnTo>
                    <a:cubicBezTo>
                      <a:pt x="459408" y="290074"/>
                      <a:pt x="458719" y="289949"/>
                      <a:pt x="457561" y="289980"/>
                    </a:cubicBezTo>
                    <a:cubicBezTo>
                      <a:pt x="447000" y="233995"/>
                      <a:pt x="403191" y="218906"/>
                      <a:pt x="397553" y="218542"/>
                    </a:cubicBezTo>
                    <a:cubicBezTo>
                      <a:pt x="382775" y="217524"/>
                      <a:pt x="410418" y="213941"/>
                      <a:pt x="433748" y="247117"/>
                    </a:cubicBezTo>
                    <a:cubicBezTo>
                      <a:pt x="447027" y="261716"/>
                      <a:pt x="454333" y="281145"/>
                      <a:pt x="457561" y="290932"/>
                    </a:cubicBezTo>
                    <a:cubicBezTo>
                      <a:pt x="450364" y="292904"/>
                      <a:pt x="445763" y="296862"/>
                      <a:pt x="446131" y="300457"/>
                    </a:cubicBezTo>
                    <a:cubicBezTo>
                      <a:pt x="446125" y="302457"/>
                      <a:pt x="446804" y="304235"/>
                      <a:pt x="448988" y="305220"/>
                    </a:cubicBezTo>
                    <a:cubicBezTo>
                      <a:pt x="448988" y="306171"/>
                      <a:pt x="448988" y="306171"/>
                      <a:pt x="449941" y="307125"/>
                    </a:cubicBezTo>
                    <a:cubicBezTo>
                      <a:pt x="447824" y="310167"/>
                      <a:pt x="446102" y="312146"/>
                      <a:pt x="445178" y="315697"/>
                    </a:cubicBezTo>
                    <a:cubicBezTo>
                      <a:pt x="444856" y="315718"/>
                      <a:pt x="444592" y="315672"/>
                      <a:pt x="444226" y="315697"/>
                    </a:cubicBezTo>
                    <a:cubicBezTo>
                      <a:pt x="419586" y="282974"/>
                      <a:pt x="348596" y="196768"/>
                      <a:pt x="232771" y="115672"/>
                    </a:cubicBezTo>
                    <a:cubicBezTo>
                      <a:pt x="117840" y="30192"/>
                      <a:pt x="17469" y="33745"/>
                      <a:pt x="361" y="69000"/>
                    </a:cubicBezTo>
                    <a:cubicBezTo>
                      <a:pt x="-4653" y="87191"/>
                      <a:pt x="38232" y="121655"/>
                      <a:pt x="47986" y="127102"/>
                    </a:cubicBezTo>
                    <a:cubicBezTo>
                      <a:pt x="75487" y="156655"/>
                      <a:pt x="117304" y="192417"/>
                      <a:pt x="121328" y="301410"/>
                    </a:cubicBezTo>
                    <a:cubicBezTo>
                      <a:pt x="126962" y="356838"/>
                      <a:pt x="147734" y="368215"/>
                      <a:pt x="186098" y="368085"/>
                    </a:cubicBezTo>
                    <a:cubicBezTo>
                      <a:pt x="195374" y="367228"/>
                      <a:pt x="212298" y="370363"/>
                      <a:pt x="235628" y="369037"/>
                    </a:cubicBezTo>
                    <a:cubicBezTo>
                      <a:pt x="213778" y="390044"/>
                      <a:pt x="183493" y="426603"/>
                      <a:pt x="187051" y="447142"/>
                    </a:cubicBezTo>
                    <a:cubicBezTo>
                      <a:pt x="189178" y="467331"/>
                      <a:pt x="205003" y="475865"/>
                      <a:pt x="210863" y="476670"/>
                    </a:cubicBezTo>
                    <a:cubicBezTo>
                      <a:pt x="208540" y="478009"/>
                      <a:pt x="198400" y="493122"/>
                      <a:pt x="201338" y="508102"/>
                    </a:cubicBezTo>
                    <a:cubicBezTo>
                      <a:pt x="206243" y="514658"/>
                      <a:pt x="211525" y="520761"/>
                      <a:pt x="232771" y="525247"/>
                    </a:cubicBezTo>
                    <a:cubicBezTo>
                      <a:pt x="237924" y="527226"/>
                      <a:pt x="231186" y="537744"/>
                      <a:pt x="233723" y="549060"/>
                    </a:cubicBezTo>
                    <a:cubicBezTo>
                      <a:pt x="235767" y="563683"/>
                      <a:pt x="247039" y="559825"/>
                      <a:pt x="252773" y="562395"/>
                    </a:cubicBezTo>
                    <a:cubicBezTo>
                      <a:pt x="256596" y="560087"/>
                      <a:pt x="284336" y="582064"/>
                      <a:pt x="265156" y="635737"/>
                    </a:cubicBezTo>
                    <a:cubicBezTo>
                      <a:pt x="255560" y="671094"/>
                      <a:pt x="240292" y="684104"/>
                      <a:pt x="236581" y="697650"/>
                    </a:cubicBezTo>
                    <a:cubicBezTo>
                      <a:pt x="234007" y="704444"/>
                      <a:pt x="239537" y="716218"/>
                      <a:pt x="246106" y="719557"/>
                    </a:cubicBezTo>
                    <a:cubicBezTo>
                      <a:pt x="253913" y="725094"/>
                      <a:pt x="263596" y="724987"/>
                      <a:pt x="268966" y="712890"/>
                    </a:cubicBezTo>
                    <a:cubicBezTo>
                      <a:pt x="274810" y="701644"/>
                      <a:pt x="272580" y="684900"/>
                      <a:pt x="272776" y="676695"/>
                    </a:cubicBezTo>
                    <a:cubicBezTo>
                      <a:pt x="273751" y="651421"/>
                      <a:pt x="277493" y="607322"/>
                      <a:pt x="312781" y="613830"/>
                    </a:cubicBezTo>
                    <a:cubicBezTo>
                      <a:pt x="314207" y="612259"/>
                      <a:pt x="322845" y="631796"/>
                      <a:pt x="339451" y="613830"/>
                    </a:cubicBezTo>
                    <a:cubicBezTo>
                      <a:pt x="338870" y="614171"/>
                      <a:pt x="359222" y="616761"/>
                      <a:pt x="372788" y="615735"/>
                    </a:cubicBezTo>
                    <a:cubicBezTo>
                      <a:pt x="399336" y="614238"/>
                      <a:pt x="424293" y="609608"/>
                      <a:pt x="433748" y="576682"/>
                    </a:cubicBezTo>
                    <a:cubicBezTo>
                      <a:pt x="445676" y="554192"/>
                      <a:pt x="446612" y="532832"/>
                      <a:pt x="434701" y="474765"/>
                    </a:cubicBezTo>
                    <a:cubicBezTo>
                      <a:pt x="423720" y="430105"/>
                      <a:pt x="435135" y="396623"/>
                      <a:pt x="437558" y="384277"/>
                    </a:cubicBezTo>
                    <a:cubicBezTo>
                      <a:pt x="440305" y="377189"/>
                      <a:pt x="445510" y="363701"/>
                      <a:pt x="446131" y="349987"/>
                    </a:cubicBezTo>
                    <a:cubicBezTo>
                      <a:pt x="448037" y="354917"/>
                      <a:pt x="450219" y="358213"/>
                      <a:pt x="453751" y="361417"/>
                    </a:cubicBezTo>
                    <a:cubicBezTo>
                      <a:pt x="452678" y="372260"/>
                      <a:pt x="451975" y="382932"/>
                      <a:pt x="450893" y="397612"/>
                    </a:cubicBezTo>
                    <a:cubicBezTo>
                      <a:pt x="453181" y="423820"/>
                      <a:pt x="460357" y="447818"/>
                      <a:pt x="470896" y="445237"/>
                    </a:cubicBezTo>
                    <a:lnTo>
                      <a:pt x="470896" y="445237"/>
                    </a:lnTo>
                    <a:lnTo>
                      <a:pt x="470896" y="445237"/>
                    </a:lnTo>
                    <a:cubicBezTo>
                      <a:pt x="479888" y="447330"/>
                      <a:pt x="488982" y="419421"/>
                      <a:pt x="485183" y="395707"/>
                    </a:cubicBezTo>
                    <a:cubicBezTo>
                      <a:pt x="484842" y="381821"/>
                      <a:pt x="479579" y="368204"/>
                      <a:pt x="477563" y="359512"/>
                    </a:cubicBezTo>
                    <a:cubicBezTo>
                      <a:pt x="480599" y="357524"/>
                      <a:pt x="481272" y="351750"/>
                      <a:pt x="483278" y="347130"/>
                    </a:cubicBezTo>
                    <a:cubicBezTo>
                      <a:pt x="486637" y="362316"/>
                      <a:pt x="494271" y="373203"/>
                      <a:pt x="495661" y="380467"/>
                    </a:cubicBezTo>
                    <a:cubicBezTo>
                      <a:pt x="496258" y="391813"/>
                      <a:pt x="512164" y="423994"/>
                      <a:pt x="508996" y="470002"/>
                    </a:cubicBezTo>
                    <a:cubicBezTo>
                      <a:pt x="503447" y="526893"/>
                      <a:pt x="511522" y="554247"/>
                      <a:pt x="522331" y="570967"/>
                    </a:cubicBezTo>
                    <a:cubicBezTo>
                      <a:pt x="533953" y="598041"/>
                      <a:pt x="561678" y="599595"/>
                      <a:pt x="587101" y="602400"/>
                    </a:cubicBezTo>
                    <a:cubicBezTo>
                      <a:pt x="603293" y="602400"/>
                      <a:pt x="620438" y="595732"/>
                      <a:pt x="620438" y="595732"/>
                    </a:cubicBezTo>
                    <a:cubicBezTo>
                      <a:pt x="634726" y="609067"/>
                      <a:pt x="647107" y="591922"/>
                      <a:pt x="647108" y="591922"/>
                    </a:cubicBezTo>
                    <a:cubicBezTo>
                      <a:pt x="682013" y="583873"/>
                      <a:pt x="695369" y="631525"/>
                      <a:pt x="694733" y="650025"/>
                    </a:cubicBezTo>
                    <a:cubicBezTo>
                      <a:pt x="695940" y="657587"/>
                      <a:pt x="696712" y="673962"/>
                      <a:pt x="702353" y="685267"/>
                    </a:cubicBezTo>
                    <a:cubicBezTo>
                      <a:pt x="706666" y="695594"/>
                      <a:pt x="720051" y="693756"/>
                      <a:pt x="726166" y="689077"/>
                    </a:cubicBezTo>
                    <a:cubicBezTo>
                      <a:pt x="732125" y="685696"/>
                      <a:pt x="736006" y="674047"/>
                      <a:pt x="733786" y="666217"/>
                    </a:cubicBezTo>
                    <a:cubicBezTo>
                      <a:pt x="732269" y="655027"/>
                      <a:pt x="711783" y="641052"/>
                      <a:pt x="697591" y="608115"/>
                    </a:cubicBezTo>
                    <a:cubicBezTo>
                      <a:pt x="672912" y="556554"/>
                      <a:pt x="695832" y="537793"/>
                      <a:pt x="700448" y="533820"/>
                    </a:cubicBezTo>
                    <a:cubicBezTo>
                      <a:pt x="705938" y="531087"/>
                      <a:pt x="716767" y="532291"/>
                      <a:pt x="718546" y="518580"/>
                    </a:cubicBezTo>
                    <a:cubicBezTo>
                      <a:pt x="719425" y="505115"/>
                      <a:pt x="710055" y="498299"/>
                      <a:pt x="717593" y="494767"/>
                    </a:cubicBezTo>
                    <a:cubicBezTo>
                      <a:pt x="738895" y="487616"/>
                      <a:pt x="743388" y="481863"/>
                      <a:pt x="747121" y="473812"/>
                    </a:cubicBezTo>
                    <a:cubicBezTo>
                      <a:pt x="749978" y="459525"/>
                      <a:pt x="734738" y="444285"/>
                      <a:pt x="734738" y="444285"/>
                    </a:cubicBezTo>
                    <a:cubicBezTo>
                      <a:pt x="739260" y="441436"/>
                      <a:pt x="755303" y="432542"/>
                      <a:pt x="754741" y="411900"/>
                    </a:cubicBezTo>
                    <a:cubicBezTo>
                      <a:pt x="754933" y="397959"/>
                      <a:pt x="717521" y="353143"/>
                      <a:pt x="697591" y="340462"/>
                    </a:cubicBezTo>
                    <a:cubicBezTo>
                      <a:pt x="709322" y="338284"/>
                      <a:pt x="723576" y="337226"/>
                      <a:pt x="746168" y="333795"/>
                    </a:cubicBezTo>
                    <a:cubicBezTo>
                      <a:pt x="788383" y="328820"/>
                      <a:pt x="803632" y="320217"/>
                      <a:pt x="802366" y="259500"/>
                    </a:cubicBezTo>
                    <a:cubicBezTo>
                      <a:pt x="798978" y="153473"/>
                      <a:pt x="826911" y="104968"/>
                      <a:pt x="853801" y="77572"/>
                    </a:cubicBezTo>
                    <a:cubicBezTo>
                      <a:pt x="859254" y="75001"/>
                      <a:pt x="894359" y="34864"/>
                      <a:pt x="889996" y="16612"/>
                    </a:cubicBezTo>
                    <a:close/>
                  </a:path>
                  <a:path w="885825" h="714375" stroke="0" extrusionOk="0">
                    <a:moveTo>
                      <a:pt x="889996" y="16612"/>
                    </a:moveTo>
                    <a:cubicBezTo>
                      <a:pt x="885897" y="-36263"/>
                      <a:pt x="773849" y="-7300"/>
                      <a:pt x="665206" y="90907"/>
                    </a:cubicBezTo>
                    <a:cubicBezTo>
                      <a:pt x="550872" y="184128"/>
                      <a:pt x="489225" y="271344"/>
                      <a:pt x="479468" y="314745"/>
                    </a:cubicBezTo>
                    <a:cubicBezTo>
                      <a:pt x="479150" y="314781"/>
                      <a:pt x="478931" y="314699"/>
                      <a:pt x="478516" y="314745"/>
                    </a:cubicBezTo>
                    <a:cubicBezTo>
                      <a:pt x="477225" y="312473"/>
                      <a:pt x="474070" y="308505"/>
                      <a:pt x="472801" y="306172"/>
                    </a:cubicBezTo>
                    <a:cubicBezTo>
                      <a:pt x="472801" y="305220"/>
                      <a:pt x="472801" y="305221"/>
                      <a:pt x="473753" y="304267"/>
                    </a:cubicBezTo>
                    <a:cubicBezTo>
                      <a:pt x="475279" y="302365"/>
                      <a:pt x="476788" y="300326"/>
                      <a:pt x="476611" y="298552"/>
                    </a:cubicBezTo>
                    <a:cubicBezTo>
                      <a:pt x="477976" y="293864"/>
                      <a:pt x="471470" y="291638"/>
                      <a:pt x="464228" y="289980"/>
                    </a:cubicBezTo>
                    <a:cubicBezTo>
                      <a:pt x="468672" y="278006"/>
                      <a:pt x="475054" y="258252"/>
                      <a:pt x="482326" y="243307"/>
                    </a:cubicBezTo>
                    <a:cubicBezTo>
                      <a:pt x="507259" y="213152"/>
                      <a:pt x="531634" y="209023"/>
                      <a:pt x="514711" y="210922"/>
                    </a:cubicBezTo>
                    <a:cubicBezTo>
                      <a:pt x="509208" y="209875"/>
                      <a:pt x="470411" y="225727"/>
                      <a:pt x="463276" y="289980"/>
                    </a:cubicBezTo>
                    <a:cubicBezTo>
                      <a:pt x="462646" y="289998"/>
                      <a:pt x="461215" y="289893"/>
                      <a:pt x="460418" y="289980"/>
                    </a:cubicBezTo>
                    <a:lnTo>
                      <a:pt x="460418" y="289980"/>
                    </a:lnTo>
                    <a:lnTo>
                      <a:pt x="460418" y="289980"/>
                    </a:lnTo>
                    <a:cubicBezTo>
                      <a:pt x="459015" y="289982"/>
                      <a:pt x="458255" y="289991"/>
                      <a:pt x="457561" y="289980"/>
                    </a:cubicBezTo>
                    <a:cubicBezTo>
                      <a:pt x="445056" y="234925"/>
                      <a:pt x="402093" y="219403"/>
                      <a:pt x="397553" y="218542"/>
                    </a:cubicBezTo>
                    <a:cubicBezTo>
                      <a:pt x="385552" y="213784"/>
                      <a:pt x="407696" y="216333"/>
                      <a:pt x="433748" y="247117"/>
                    </a:cubicBezTo>
                    <a:cubicBezTo>
                      <a:pt x="445862" y="259208"/>
                      <a:pt x="455582" y="283154"/>
                      <a:pt x="457561" y="290932"/>
                    </a:cubicBezTo>
                    <a:cubicBezTo>
                      <a:pt x="450693" y="293004"/>
                      <a:pt x="445615" y="297151"/>
                      <a:pt x="446131" y="300457"/>
                    </a:cubicBezTo>
                    <a:cubicBezTo>
                      <a:pt x="445710" y="302656"/>
                      <a:pt x="446966" y="304033"/>
                      <a:pt x="448988" y="305220"/>
                    </a:cubicBezTo>
                    <a:cubicBezTo>
                      <a:pt x="448987" y="306171"/>
                      <a:pt x="448988" y="306173"/>
                      <a:pt x="449941" y="307125"/>
                    </a:cubicBezTo>
                    <a:cubicBezTo>
                      <a:pt x="448010" y="309375"/>
                      <a:pt x="445433" y="312775"/>
                      <a:pt x="445178" y="315697"/>
                    </a:cubicBezTo>
                    <a:cubicBezTo>
                      <a:pt x="444862" y="315718"/>
                      <a:pt x="444419" y="315678"/>
                      <a:pt x="444226" y="315697"/>
                    </a:cubicBezTo>
                    <a:cubicBezTo>
                      <a:pt x="440937" y="279875"/>
                      <a:pt x="335805" y="210328"/>
                      <a:pt x="232771" y="115672"/>
                    </a:cubicBezTo>
                    <a:cubicBezTo>
                      <a:pt x="119888" y="36512"/>
                      <a:pt x="4033" y="29520"/>
                      <a:pt x="361" y="69000"/>
                    </a:cubicBezTo>
                    <a:cubicBezTo>
                      <a:pt x="-2305" y="85497"/>
                      <a:pt x="40540" y="121076"/>
                      <a:pt x="47986" y="127102"/>
                    </a:cubicBezTo>
                    <a:cubicBezTo>
                      <a:pt x="72508" y="140152"/>
                      <a:pt x="111911" y="204394"/>
                      <a:pt x="121328" y="301410"/>
                    </a:cubicBezTo>
                    <a:cubicBezTo>
                      <a:pt x="125362" y="357639"/>
                      <a:pt x="144021" y="367840"/>
                      <a:pt x="186098" y="368085"/>
                    </a:cubicBezTo>
                    <a:cubicBezTo>
                      <a:pt x="190888" y="370275"/>
                      <a:pt x="211870" y="365466"/>
                      <a:pt x="235628" y="369037"/>
                    </a:cubicBezTo>
                    <a:cubicBezTo>
                      <a:pt x="216471" y="388983"/>
                      <a:pt x="189705" y="427215"/>
                      <a:pt x="187051" y="447142"/>
                    </a:cubicBezTo>
                    <a:cubicBezTo>
                      <a:pt x="188894" y="468206"/>
                      <a:pt x="206479" y="476341"/>
                      <a:pt x="210863" y="476670"/>
                    </a:cubicBezTo>
                    <a:cubicBezTo>
                      <a:pt x="210512" y="476454"/>
                      <a:pt x="195707" y="492823"/>
                      <a:pt x="201338" y="508102"/>
                    </a:cubicBezTo>
                    <a:cubicBezTo>
                      <a:pt x="203503" y="515125"/>
                      <a:pt x="209873" y="519053"/>
                      <a:pt x="232771" y="525247"/>
                    </a:cubicBezTo>
                    <a:cubicBezTo>
                      <a:pt x="239864" y="524846"/>
                      <a:pt x="229145" y="535509"/>
                      <a:pt x="233723" y="549060"/>
                    </a:cubicBezTo>
                    <a:cubicBezTo>
                      <a:pt x="237639" y="563098"/>
                      <a:pt x="246793" y="558775"/>
                      <a:pt x="252773" y="562395"/>
                    </a:cubicBezTo>
                    <a:cubicBezTo>
                      <a:pt x="253866" y="568578"/>
                      <a:pt x="278089" y="584569"/>
                      <a:pt x="265156" y="635737"/>
                    </a:cubicBezTo>
                    <a:cubicBezTo>
                      <a:pt x="256932" y="670154"/>
                      <a:pt x="237524" y="683452"/>
                      <a:pt x="236581" y="697650"/>
                    </a:cubicBezTo>
                    <a:cubicBezTo>
                      <a:pt x="235186" y="704088"/>
                      <a:pt x="241916" y="716594"/>
                      <a:pt x="246106" y="719557"/>
                    </a:cubicBezTo>
                    <a:cubicBezTo>
                      <a:pt x="253583" y="722499"/>
                      <a:pt x="266371" y="724718"/>
                      <a:pt x="268966" y="712890"/>
                    </a:cubicBezTo>
                    <a:cubicBezTo>
                      <a:pt x="274818" y="701882"/>
                      <a:pt x="272075" y="683680"/>
                      <a:pt x="272776" y="676695"/>
                    </a:cubicBezTo>
                    <a:cubicBezTo>
                      <a:pt x="279092" y="660273"/>
                      <a:pt x="276260" y="611501"/>
                      <a:pt x="312781" y="613830"/>
                    </a:cubicBezTo>
                    <a:cubicBezTo>
                      <a:pt x="310645" y="615826"/>
                      <a:pt x="329508" y="634063"/>
                      <a:pt x="339451" y="613830"/>
                    </a:cubicBezTo>
                    <a:cubicBezTo>
                      <a:pt x="339967" y="614099"/>
                      <a:pt x="356129" y="618484"/>
                      <a:pt x="372788" y="615735"/>
                    </a:cubicBezTo>
                    <a:cubicBezTo>
                      <a:pt x="395684" y="612048"/>
                      <a:pt x="419505" y="604266"/>
                      <a:pt x="433748" y="576682"/>
                    </a:cubicBezTo>
                    <a:cubicBezTo>
                      <a:pt x="443719" y="556406"/>
                      <a:pt x="447863" y="534131"/>
                      <a:pt x="434701" y="474765"/>
                    </a:cubicBezTo>
                    <a:cubicBezTo>
                      <a:pt x="423221" y="431516"/>
                      <a:pt x="434996" y="396700"/>
                      <a:pt x="437558" y="384277"/>
                    </a:cubicBezTo>
                    <a:cubicBezTo>
                      <a:pt x="439624" y="377857"/>
                      <a:pt x="443398" y="366233"/>
                      <a:pt x="446131" y="349987"/>
                    </a:cubicBezTo>
                    <a:cubicBezTo>
                      <a:pt x="447440" y="354819"/>
                      <a:pt x="451121" y="359360"/>
                      <a:pt x="453751" y="361417"/>
                    </a:cubicBezTo>
                    <a:cubicBezTo>
                      <a:pt x="451000" y="372145"/>
                      <a:pt x="451734" y="383648"/>
                      <a:pt x="450893" y="397612"/>
                    </a:cubicBezTo>
                    <a:cubicBezTo>
                      <a:pt x="454150" y="423401"/>
                      <a:pt x="460108" y="445303"/>
                      <a:pt x="470896" y="445237"/>
                    </a:cubicBezTo>
                    <a:lnTo>
                      <a:pt x="470896" y="445237"/>
                    </a:lnTo>
                    <a:lnTo>
                      <a:pt x="470896" y="445237"/>
                    </a:lnTo>
                    <a:cubicBezTo>
                      <a:pt x="483415" y="441540"/>
                      <a:pt x="487951" y="420031"/>
                      <a:pt x="485183" y="395707"/>
                    </a:cubicBezTo>
                    <a:cubicBezTo>
                      <a:pt x="484750" y="381070"/>
                      <a:pt x="480030" y="369841"/>
                      <a:pt x="477563" y="359512"/>
                    </a:cubicBezTo>
                    <a:cubicBezTo>
                      <a:pt x="480183" y="356110"/>
                      <a:pt x="483074" y="352197"/>
                      <a:pt x="483278" y="347130"/>
                    </a:cubicBezTo>
                    <a:cubicBezTo>
                      <a:pt x="486915" y="361944"/>
                      <a:pt x="492029" y="373400"/>
                      <a:pt x="495661" y="380467"/>
                    </a:cubicBezTo>
                    <a:cubicBezTo>
                      <a:pt x="504963" y="392350"/>
                      <a:pt x="515645" y="432459"/>
                      <a:pt x="508996" y="470002"/>
                    </a:cubicBezTo>
                    <a:cubicBezTo>
                      <a:pt x="501210" y="526681"/>
                      <a:pt x="509501" y="554104"/>
                      <a:pt x="522331" y="570967"/>
                    </a:cubicBezTo>
                    <a:cubicBezTo>
                      <a:pt x="534363" y="597621"/>
                      <a:pt x="556616" y="604809"/>
                      <a:pt x="587101" y="602400"/>
                    </a:cubicBezTo>
                    <a:cubicBezTo>
                      <a:pt x="603293" y="602401"/>
                      <a:pt x="620439" y="595731"/>
                      <a:pt x="620438" y="595732"/>
                    </a:cubicBezTo>
                    <a:cubicBezTo>
                      <a:pt x="634726" y="609067"/>
                      <a:pt x="647108" y="591921"/>
                      <a:pt x="647108" y="591922"/>
                    </a:cubicBezTo>
                    <a:cubicBezTo>
                      <a:pt x="683325" y="582127"/>
                      <a:pt x="693707" y="633110"/>
                      <a:pt x="694733" y="650025"/>
                    </a:cubicBezTo>
                    <a:cubicBezTo>
                      <a:pt x="696992" y="658973"/>
                      <a:pt x="698144" y="676326"/>
                      <a:pt x="702353" y="685267"/>
                    </a:cubicBezTo>
                    <a:cubicBezTo>
                      <a:pt x="707331" y="694094"/>
                      <a:pt x="719835" y="693232"/>
                      <a:pt x="726166" y="689077"/>
                    </a:cubicBezTo>
                    <a:cubicBezTo>
                      <a:pt x="732910" y="683855"/>
                      <a:pt x="735886" y="673802"/>
                      <a:pt x="733786" y="666217"/>
                    </a:cubicBezTo>
                    <a:cubicBezTo>
                      <a:pt x="728002" y="656042"/>
                      <a:pt x="713076" y="639727"/>
                      <a:pt x="697591" y="608115"/>
                    </a:cubicBezTo>
                    <a:cubicBezTo>
                      <a:pt x="674555" y="556846"/>
                      <a:pt x="696575" y="537878"/>
                      <a:pt x="700448" y="533820"/>
                    </a:cubicBezTo>
                    <a:cubicBezTo>
                      <a:pt x="705073" y="530779"/>
                      <a:pt x="717404" y="532651"/>
                      <a:pt x="718546" y="518580"/>
                    </a:cubicBezTo>
                    <a:cubicBezTo>
                      <a:pt x="718268" y="505330"/>
                      <a:pt x="711260" y="497773"/>
                      <a:pt x="717593" y="494767"/>
                    </a:cubicBezTo>
                    <a:cubicBezTo>
                      <a:pt x="739923" y="487302"/>
                      <a:pt x="744501" y="480900"/>
                      <a:pt x="747121" y="473812"/>
                    </a:cubicBezTo>
                    <a:cubicBezTo>
                      <a:pt x="749978" y="459525"/>
                      <a:pt x="734738" y="444285"/>
                      <a:pt x="734738" y="444285"/>
                    </a:cubicBezTo>
                    <a:cubicBezTo>
                      <a:pt x="738538" y="443673"/>
                      <a:pt x="759435" y="434264"/>
                      <a:pt x="754741" y="411900"/>
                    </a:cubicBezTo>
                    <a:cubicBezTo>
                      <a:pt x="749618" y="392572"/>
                      <a:pt x="723998" y="357047"/>
                      <a:pt x="697591" y="340462"/>
                    </a:cubicBezTo>
                    <a:cubicBezTo>
                      <a:pt x="710245" y="339384"/>
                      <a:pt x="722588" y="336425"/>
                      <a:pt x="746168" y="333795"/>
                    </a:cubicBezTo>
                    <a:cubicBezTo>
                      <a:pt x="783063" y="324404"/>
                      <a:pt x="802278" y="312426"/>
                      <a:pt x="802366" y="259500"/>
                    </a:cubicBezTo>
                    <a:cubicBezTo>
                      <a:pt x="802202" y="156437"/>
                      <a:pt x="830970" y="94854"/>
                      <a:pt x="853801" y="77572"/>
                    </a:cubicBezTo>
                    <a:cubicBezTo>
                      <a:pt x="858950" y="76313"/>
                      <a:pt x="898230" y="37619"/>
                      <a:pt x="889996" y="1661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443280053">
                      <a:custGeom>
                        <a:avLst/>
                        <a:gdLst>
                          <a:gd name="connsiteX0" fmla="*/ 889996 w 885825"/>
                          <a:gd name="connsiteY0" fmla="*/ 16612 h 714375"/>
                          <a:gd name="connsiteX1" fmla="*/ 665206 w 885825"/>
                          <a:gd name="connsiteY1" fmla="*/ 90907 h 714375"/>
                          <a:gd name="connsiteX2" fmla="*/ 479468 w 885825"/>
                          <a:gd name="connsiteY2" fmla="*/ 314745 h 714375"/>
                          <a:gd name="connsiteX3" fmla="*/ 478516 w 885825"/>
                          <a:gd name="connsiteY3" fmla="*/ 314745 h 714375"/>
                          <a:gd name="connsiteX4" fmla="*/ 472801 w 885825"/>
                          <a:gd name="connsiteY4" fmla="*/ 306172 h 714375"/>
                          <a:gd name="connsiteX5" fmla="*/ 473753 w 885825"/>
                          <a:gd name="connsiteY5" fmla="*/ 304267 h 714375"/>
                          <a:gd name="connsiteX6" fmla="*/ 476611 w 885825"/>
                          <a:gd name="connsiteY6" fmla="*/ 298552 h 714375"/>
                          <a:gd name="connsiteX7" fmla="*/ 464228 w 885825"/>
                          <a:gd name="connsiteY7" fmla="*/ 289980 h 714375"/>
                          <a:gd name="connsiteX8" fmla="*/ 482326 w 885825"/>
                          <a:gd name="connsiteY8" fmla="*/ 243307 h 714375"/>
                          <a:gd name="connsiteX9" fmla="*/ 514711 w 885825"/>
                          <a:gd name="connsiteY9" fmla="*/ 210922 h 714375"/>
                          <a:gd name="connsiteX10" fmla="*/ 463276 w 885825"/>
                          <a:gd name="connsiteY10" fmla="*/ 289980 h 714375"/>
                          <a:gd name="connsiteX11" fmla="*/ 460418 w 885825"/>
                          <a:gd name="connsiteY11" fmla="*/ 289980 h 714375"/>
                          <a:gd name="connsiteX12" fmla="*/ 460418 w 885825"/>
                          <a:gd name="connsiteY12" fmla="*/ 289980 h 714375"/>
                          <a:gd name="connsiteX13" fmla="*/ 460418 w 885825"/>
                          <a:gd name="connsiteY13" fmla="*/ 289980 h 714375"/>
                          <a:gd name="connsiteX14" fmla="*/ 457561 w 885825"/>
                          <a:gd name="connsiteY14" fmla="*/ 289980 h 714375"/>
                          <a:gd name="connsiteX15" fmla="*/ 397553 w 885825"/>
                          <a:gd name="connsiteY15" fmla="*/ 218542 h 714375"/>
                          <a:gd name="connsiteX16" fmla="*/ 433748 w 885825"/>
                          <a:gd name="connsiteY16" fmla="*/ 247117 h 714375"/>
                          <a:gd name="connsiteX17" fmla="*/ 457561 w 885825"/>
                          <a:gd name="connsiteY17" fmla="*/ 290932 h 714375"/>
                          <a:gd name="connsiteX18" fmla="*/ 446131 w 885825"/>
                          <a:gd name="connsiteY18" fmla="*/ 300457 h 714375"/>
                          <a:gd name="connsiteX19" fmla="*/ 448988 w 885825"/>
                          <a:gd name="connsiteY19" fmla="*/ 305220 h 714375"/>
                          <a:gd name="connsiteX20" fmla="*/ 449941 w 885825"/>
                          <a:gd name="connsiteY20" fmla="*/ 307125 h 714375"/>
                          <a:gd name="connsiteX21" fmla="*/ 445178 w 885825"/>
                          <a:gd name="connsiteY21" fmla="*/ 315697 h 714375"/>
                          <a:gd name="connsiteX22" fmla="*/ 444226 w 885825"/>
                          <a:gd name="connsiteY22" fmla="*/ 315697 h 714375"/>
                          <a:gd name="connsiteX23" fmla="*/ 232771 w 885825"/>
                          <a:gd name="connsiteY23" fmla="*/ 115672 h 714375"/>
                          <a:gd name="connsiteX24" fmla="*/ 361 w 885825"/>
                          <a:gd name="connsiteY24" fmla="*/ 69000 h 714375"/>
                          <a:gd name="connsiteX25" fmla="*/ 47986 w 885825"/>
                          <a:gd name="connsiteY25" fmla="*/ 127102 h 714375"/>
                          <a:gd name="connsiteX26" fmla="*/ 121328 w 885825"/>
                          <a:gd name="connsiteY26" fmla="*/ 301410 h 714375"/>
                          <a:gd name="connsiteX27" fmla="*/ 186098 w 885825"/>
                          <a:gd name="connsiteY27" fmla="*/ 368085 h 714375"/>
                          <a:gd name="connsiteX28" fmla="*/ 235628 w 885825"/>
                          <a:gd name="connsiteY28" fmla="*/ 369037 h 714375"/>
                          <a:gd name="connsiteX29" fmla="*/ 187051 w 885825"/>
                          <a:gd name="connsiteY29" fmla="*/ 447142 h 714375"/>
                          <a:gd name="connsiteX30" fmla="*/ 210863 w 885825"/>
                          <a:gd name="connsiteY30" fmla="*/ 476670 h 714375"/>
                          <a:gd name="connsiteX31" fmla="*/ 201338 w 885825"/>
                          <a:gd name="connsiteY31" fmla="*/ 508102 h 714375"/>
                          <a:gd name="connsiteX32" fmla="*/ 232771 w 885825"/>
                          <a:gd name="connsiteY32" fmla="*/ 525247 h 714375"/>
                          <a:gd name="connsiteX33" fmla="*/ 233723 w 885825"/>
                          <a:gd name="connsiteY33" fmla="*/ 549060 h 714375"/>
                          <a:gd name="connsiteX34" fmla="*/ 252773 w 885825"/>
                          <a:gd name="connsiteY34" fmla="*/ 562395 h 714375"/>
                          <a:gd name="connsiteX35" fmla="*/ 265156 w 885825"/>
                          <a:gd name="connsiteY35" fmla="*/ 635737 h 714375"/>
                          <a:gd name="connsiteX36" fmla="*/ 236581 w 885825"/>
                          <a:gd name="connsiteY36" fmla="*/ 697650 h 714375"/>
                          <a:gd name="connsiteX37" fmla="*/ 246106 w 885825"/>
                          <a:gd name="connsiteY37" fmla="*/ 719557 h 714375"/>
                          <a:gd name="connsiteX38" fmla="*/ 268966 w 885825"/>
                          <a:gd name="connsiteY38" fmla="*/ 712890 h 714375"/>
                          <a:gd name="connsiteX39" fmla="*/ 272776 w 885825"/>
                          <a:gd name="connsiteY39" fmla="*/ 676695 h 714375"/>
                          <a:gd name="connsiteX40" fmla="*/ 312781 w 885825"/>
                          <a:gd name="connsiteY40" fmla="*/ 613830 h 714375"/>
                          <a:gd name="connsiteX41" fmla="*/ 339451 w 885825"/>
                          <a:gd name="connsiteY41" fmla="*/ 613830 h 714375"/>
                          <a:gd name="connsiteX42" fmla="*/ 372788 w 885825"/>
                          <a:gd name="connsiteY42" fmla="*/ 615735 h 714375"/>
                          <a:gd name="connsiteX43" fmla="*/ 433748 w 885825"/>
                          <a:gd name="connsiteY43" fmla="*/ 576682 h 714375"/>
                          <a:gd name="connsiteX44" fmla="*/ 434701 w 885825"/>
                          <a:gd name="connsiteY44" fmla="*/ 474765 h 714375"/>
                          <a:gd name="connsiteX45" fmla="*/ 437558 w 885825"/>
                          <a:gd name="connsiteY45" fmla="*/ 384277 h 714375"/>
                          <a:gd name="connsiteX46" fmla="*/ 446131 w 885825"/>
                          <a:gd name="connsiteY46" fmla="*/ 349987 h 714375"/>
                          <a:gd name="connsiteX47" fmla="*/ 453751 w 885825"/>
                          <a:gd name="connsiteY47" fmla="*/ 361417 h 714375"/>
                          <a:gd name="connsiteX48" fmla="*/ 450893 w 885825"/>
                          <a:gd name="connsiteY48" fmla="*/ 397612 h 714375"/>
                          <a:gd name="connsiteX49" fmla="*/ 470896 w 885825"/>
                          <a:gd name="connsiteY49" fmla="*/ 445237 h 714375"/>
                          <a:gd name="connsiteX50" fmla="*/ 470896 w 885825"/>
                          <a:gd name="connsiteY50" fmla="*/ 445237 h 714375"/>
                          <a:gd name="connsiteX51" fmla="*/ 470896 w 885825"/>
                          <a:gd name="connsiteY51" fmla="*/ 445237 h 714375"/>
                          <a:gd name="connsiteX52" fmla="*/ 485183 w 885825"/>
                          <a:gd name="connsiteY52" fmla="*/ 395707 h 714375"/>
                          <a:gd name="connsiteX53" fmla="*/ 477563 w 885825"/>
                          <a:gd name="connsiteY53" fmla="*/ 359512 h 714375"/>
                          <a:gd name="connsiteX54" fmla="*/ 483278 w 885825"/>
                          <a:gd name="connsiteY54" fmla="*/ 347130 h 714375"/>
                          <a:gd name="connsiteX55" fmla="*/ 495661 w 885825"/>
                          <a:gd name="connsiteY55" fmla="*/ 380467 h 714375"/>
                          <a:gd name="connsiteX56" fmla="*/ 508996 w 885825"/>
                          <a:gd name="connsiteY56" fmla="*/ 470002 h 714375"/>
                          <a:gd name="connsiteX57" fmla="*/ 522331 w 885825"/>
                          <a:gd name="connsiteY57" fmla="*/ 570967 h 714375"/>
                          <a:gd name="connsiteX58" fmla="*/ 587101 w 885825"/>
                          <a:gd name="connsiteY58" fmla="*/ 602400 h 714375"/>
                          <a:gd name="connsiteX59" fmla="*/ 620438 w 885825"/>
                          <a:gd name="connsiteY59" fmla="*/ 595732 h 714375"/>
                          <a:gd name="connsiteX60" fmla="*/ 647108 w 885825"/>
                          <a:gd name="connsiteY60" fmla="*/ 591922 h 714375"/>
                          <a:gd name="connsiteX61" fmla="*/ 694733 w 885825"/>
                          <a:gd name="connsiteY61" fmla="*/ 650025 h 714375"/>
                          <a:gd name="connsiteX62" fmla="*/ 702353 w 885825"/>
                          <a:gd name="connsiteY62" fmla="*/ 685267 h 714375"/>
                          <a:gd name="connsiteX63" fmla="*/ 726166 w 885825"/>
                          <a:gd name="connsiteY63" fmla="*/ 689077 h 714375"/>
                          <a:gd name="connsiteX64" fmla="*/ 733786 w 885825"/>
                          <a:gd name="connsiteY64" fmla="*/ 666217 h 714375"/>
                          <a:gd name="connsiteX65" fmla="*/ 697591 w 885825"/>
                          <a:gd name="connsiteY65" fmla="*/ 608115 h 714375"/>
                          <a:gd name="connsiteX66" fmla="*/ 700448 w 885825"/>
                          <a:gd name="connsiteY66" fmla="*/ 533820 h 714375"/>
                          <a:gd name="connsiteX67" fmla="*/ 718546 w 885825"/>
                          <a:gd name="connsiteY67" fmla="*/ 518580 h 714375"/>
                          <a:gd name="connsiteX68" fmla="*/ 717593 w 885825"/>
                          <a:gd name="connsiteY68" fmla="*/ 494767 h 714375"/>
                          <a:gd name="connsiteX69" fmla="*/ 747121 w 885825"/>
                          <a:gd name="connsiteY69" fmla="*/ 473812 h 714375"/>
                          <a:gd name="connsiteX70" fmla="*/ 734738 w 885825"/>
                          <a:gd name="connsiteY70" fmla="*/ 444285 h 714375"/>
                          <a:gd name="connsiteX71" fmla="*/ 754741 w 885825"/>
                          <a:gd name="connsiteY71" fmla="*/ 411900 h 714375"/>
                          <a:gd name="connsiteX72" fmla="*/ 697591 w 885825"/>
                          <a:gd name="connsiteY72" fmla="*/ 340462 h 714375"/>
                          <a:gd name="connsiteX73" fmla="*/ 746168 w 885825"/>
                          <a:gd name="connsiteY73" fmla="*/ 333795 h 714375"/>
                          <a:gd name="connsiteX74" fmla="*/ 802366 w 885825"/>
                          <a:gd name="connsiteY74" fmla="*/ 259500 h 714375"/>
                          <a:gd name="connsiteX75" fmla="*/ 853801 w 885825"/>
                          <a:gd name="connsiteY75" fmla="*/ 77572 h 714375"/>
                          <a:gd name="connsiteX76" fmla="*/ 889996 w 885825"/>
                          <a:gd name="connsiteY76" fmla="*/ 16612 h 7143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</a:cxnLst>
                        <a:rect l="l" t="t" r="r" b="b"/>
                        <a:pathLst>
                          <a:path w="885825" h="714375">
                            <a:moveTo>
                              <a:pt x="889996" y="16612"/>
                            </a:moveTo>
                            <a:cubicBezTo>
                              <a:pt x="875708" y="-18630"/>
                              <a:pt x="773791" y="420"/>
                              <a:pt x="665206" y="90907"/>
                            </a:cubicBezTo>
                            <a:cubicBezTo>
                              <a:pt x="550906" y="185205"/>
                              <a:pt x="495661" y="277597"/>
                              <a:pt x="479468" y="314745"/>
                            </a:cubicBezTo>
                            <a:cubicBezTo>
                              <a:pt x="479468" y="314745"/>
                              <a:pt x="478516" y="314745"/>
                              <a:pt x="478516" y="314745"/>
                            </a:cubicBezTo>
                            <a:cubicBezTo>
                              <a:pt x="476611" y="311887"/>
                              <a:pt x="474706" y="309030"/>
                              <a:pt x="472801" y="306172"/>
                            </a:cubicBezTo>
                            <a:cubicBezTo>
                              <a:pt x="472801" y="305220"/>
                              <a:pt x="472801" y="305220"/>
                              <a:pt x="473753" y="304267"/>
                            </a:cubicBezTo>
                            <a:cubicBezTo>
                              <a:pt x="475658" y="302362"/>
                              <a:pt x="476611" y="300457"/>
                              <a:pt x="476611" y="298552"/>
                            </a:cubicBezTo>
                            <a:cubicBezTo>
                              <a:pt x="476611" y="293790"/>
                              <a:pt x="470896" y="290932"/>
                              <a:pt x="464228" y="289980"/>
                            </a:cubicBezTo>
                            <a:cubicBezTo>
                              <a:pt x="466133" y="279502"/>
                              <a:pt x="471848" y="259500"/>
                              <a:pt x="482326" y="243307"/>
                            </a:cubicBezTo>
                            <a:cubicBezTo>
                              <a:pt x="504233" y="211875"/>
                              <a:pt x="529951" y="209017"/>
                              <a:pt x="514711" y="210922"/>
                            </a:cubicBezTo>
                            <a:cubicBezTo>
                              <a:pt x="509948" y="211875"/>
                              <a:pt x="468991" y="233782"/>
                              <a:pt x="463276" y="289980"/>
                            </a:cubicBezTo>
                            <a:cubicBezTo>
                              <a:pt x="462323" y="289980"/>
                              <a:pt x="461371" y="289980"/>
                              <a:pt x="460418" y="289980"/>
                            </a:cubicBezTo>
                            <a:cubicBezTo>
                              <a:pt x="460418" y="289980"/>
                              <a:pt x="460418" y="289980"/>
                              <a:pt x="460418" y="289980"/>
                            </a:cubicBezTo>
                            <a:cubicBezTo>
                              <a:pt x="460418" y="289980"/>
                              <a:pt x="460418" y="289980"/>
                              <a:pt x="460418" y="289980"/>
                            </a:cubicBezTo>
                            <a:cubicBezTo>
                              <a:pt x="459466" y="289980"/>
                              <a:pt x="458513" y="289980"/>
                              <a:pt x="457561" y="289980"/>
                            </a:cubicBezTo>
                            <a:cubicBezTo>
                              <a:pt x="446131" y="234735"/>
                              <a:pt x="402316" y="218542"/>
                              <a:pt x="397553" y="218542"/>
                            </a:cubicBezTo>
                            <a:cubicBezTo>
                              <a:pt x="382313" y="218542"/>
                              <a:pt x="408031" y="217590"/>
                              <a:pt x="433748" y="247117"/>
                            </a:cubicBezTo>
                            <a:cubicBezTo>
                              <a:pt x="446131" y="261405"/>
                              <a:pt x="453751" y="281407"/>
                              <a:pt x="457561" y="290932"/>
                            </a:cubicBezTo>
                            <a:cubicBezTo>
                              <a:pt x="450893" y="292837"/>
                              <a:pt x="446131" y="296647"/>
                              <a:pt x="446131" y="300457"/>
                            </a:cubicBezTo>
                            <a:cubicBezTo>
                              <a:pt x="446131" y="302362"/>
                              <a:pt x="447083" y="304267"/>
                              <a:pt x="448988" y="305220"/>
                            </a:cubicBezTo>
                            <a:cubicBezTo>
                              <a:pt x="448988" y="306172"/>
                              <a:pt x="448988" y="306172"/>
                              <a:pt x="449941" y="307125"/>
                            </a:cubicBezTo>
                            <a:cubicBezTo>
                              <a:pt x="448036" y="309982"/>
                              <a:pt x="446131" y="312840"/>
                              <a:pt x="445178" y="315697"/>
                            </a:cubicBezTo>
                            <a:cubicBezTo>
                              <a:pt x="445178" y="315697"/>
                              <a:pt x="444226" y="315697"/>
                              <a:pt x="444226" y="315697"/>
                            </a:cubicBezTo>
                            <a:cubicBezTo>
                              <a:pt x="423271" y="280455"/>
                              <a:pt x="357548" y="195682"/>
                              <a:pt x="232771" y="115672"/>
                            </a:cubicBezTo>
                            <a:cubicBezTo>
                              <a:pt x="113708" y="38520"/>
                              <a:pt x="10838" y="32805"/>
                              <a:pt x="361" y="69000"/>
                            </a:cubicBezTo>
                            <a:cubicBezTo>
                              <a:pt x="-4402" y="87097"/>
                              <a:pt x="39413" y="119482"/>
                              <a:pt x="47986" y="127102"/>
                            </a:cubicBezTo>
                            <a:cubicBezTo>
                              <a:pt x="76561" y="149962"/>
                              <a:pt x="112756" y="199492"/>
                              <a:pt x="121328" y="301410"/>
                            </a:cubicBezTo>
                            <a:cubicBezTo>
                              <a:pt x="126091" y="358560"/>
                              <a:pt x="144188" y="367132"/>
                              <a:pt x="186098" y="368085"/>
                            </a:cubicBezTo>
                            <a:cubicBezTo>
                              <a:pt x="194671" y="368085"/>
                              <a:pt x="212768" y="369037"/>
                              <a:pt x="235628" y="369037"/>
                            </a:cubicBezTo>
                            <a:cubicBezTo>
                              <a:pt x="213721" y="388087"/>
                              <a:pt x="185146" y="428092"/>
                              <a:pt x="187051" y="447142"/>
                            </a:cubicBezTo>
                            <a:cubicBezTo>
                              <a:pt x="188956" y="468097"/>
                              <a:pt x="206101" y="475717"/>
                              <a:pt x="210863" y="476670"/>
                            </a:cubicBezTo>
                            <a:cubicBezTo>
                              <a:pt x="210863" y="476670"/>
                              <a:pt x="196576" y="494767"/>
                              <a:pt x="201338" y="508102"/>
                            </a:cubicBezTo>
                            <a:cubicBezTo>
                              <a:pt x="204196" y="513817"/>
                              <a:pt x="210863" y="520485"/>
                              <a:pt x="232771" y="525247"/>
                            </a:cubicBezTo>
                            <a:cubicBezTo>
                              <a:pt x="239438" y="526200"/>
                              <a:pt x="230866" y="534772"/>
                              <a:pt x="233723" y="549060"/>
                            </a:cubicBezTo>
                            <a:cubicBezTo>
                              <a:pt x="236581" y="563347"/>
                              <a:pt x="247058" y="559537"/>
                              <a:pt x="252773" y="562395"/>
                            </a:cubicBezTo>
                            <a:cubicBezTo>
                              <a:pt x="258488" y="565252"/>
                              <a:pt x="282301" y="581445"/>
                              <a:pt x="265156" y="635737"/>
                            </a:cubicBezTo>
                            <a:cubicBezTo>
                              <a:pt x="254678" y="669075"/>
                              <a:pt x="239438" y="685267"/>
                              <a:pt x="236581" y="697650"/>
                            </a:cubicBezTo>
                            <a:cubicBezTo>
                              <a:pt x="234676" y="705270"/>
                              <a:pt x="240391" y="716700"/>
                              <a:pt x="246106" y="719557"/>
                            </a:cubicBezTo>
                            <a:cubicBezTo>
                              <a:pt x="252773" y="722415"/>
                              <a:pt x="266108" y="724320"/>
                              <a:pt x="268966" y="712890"/>
                            </a:cubicBezTo>
                            <a:cubicBezTo>
                              <a:pt x="272776" y="701460"/>
                              <a:pt x="272776" y="685267"/>
                              <a:pt x="272776" y="676695"/>
                            </a:cubicBezTo>
                            <a:cubicBezTo>
                              <a:pt x="272776" y="659550"/>
                              <a:pt x="277538" y="610020"/>
                              <a:pt x="312781" y="613830"/>
                            </a:cubicBezTo>
                            <a:cubicBezTo>
                              <a:pt x="312781" y="613830"/>
                              <a:pt x="327068" y="630022"/>
                              <a:pt x="339451" y="613830"/>
                            </a:cubicBezTo>
                            <a:cubicBezTo>
                              <a:pt x="339451" y="613830"/>
                              <a:pt x="356596" y="618592"/>
                              <a:pt x="372788" y="615735"/>
                            </a:cubicBezTo>
                            <a:cubicBezTo>
                              <a:pt x="400411" y="611925"/>
                              <a:pt x="421366" y="607162"/>
                              <a:pt x="433748" y="576682"/>
                            </a:cubicBezTo>
                            <a:cubicBezTo>
                              <a:pt x="441368" y="557632"/>
                              <a:pt x="448036" y="531915"/>
                              <a:pt x="434701" y="474765"/>
                            </a:cubicBezTo>
                            <a:cubicBezTo>
                              <a:pt x="424223" y="430950"/>
                              <a:pt x="434701" y="396660"/>
                              <a:pt x="437558" y="384277"/>
                            </a:cubicBezTo>
                            <a:cubicBezTo>
                              <a:pt x="439463" y="377610"/>
                              <a:pt x="443273" y="365227"/>
                              <a:pt x="446131" y="349987"/>
                            </a:cubicBezTo>
                            <a:cubicBezTo>
                              <a:pt x="448036" y="354750"/>
                              <a:pt x="450893" y="358560"/>
                              <a:pt x="453751" y="361417"/>
                            </a:cubicBezTo>
                            <a:cubicBezTo>
                              <a:pt x="450893" y="370942"/>
                              <a:pt x="449941" y="383325"/>
                              <a:pt x="450893" y="397612"/>
                            </a:cubicBezTo>
                            <a:cubicBezTo>
                              <a:pt x="452798" y="424282"/>
                              <a:pt x="461371" y="446190"/>
                              <a:pt x="470896" y="445237"/>
                            </a:cubicBezTo>
                            <a:cubicBezTo>
                              <a:pt x="470896" y="445237"/>
                              <a:pt x="470896" y="445237"/>
                              <a:pt x="470896" y="445237"/>
                            </a:cubicBezTo>
                            <a:cubicBezTo>
                              <a:pt x="470896" y="445237"/>
                              <a:pt x="470896" y="445237"/>
                              <a:pt x="470896" y="445237"/>
                            </a:cubicBezTo>
                            <a:cubicBezTo>
                              <a:pt x="480421" y="444285"/>
                              <a:pt x="486136" y="422377"/>
                              <a:pt x="485183" y="395707"/>
                            </a:cubicBezTo>
                            <a:cubicBezTo>
                              <a:pt x="484231" y="381420"/>
                              <a:pt x="481373" y="369037"/>
                              <a:pt x="477563" y="359512"/>
                            </a:cubicBezTo>
                            <a:cubicBezTo>
                              <a:pt x="480421" y="356655"/>
                              <a:pt x="482326" y="351892"/>
                              <a:pt x="483278" y="347130"/>
                            </a:cubicBezTo>
                            <a:cubicBezTo>
                              <a:pt x="487088" y="362370"/>
                              <a:pt x="492803" y="373800"/>
                              <a:pt x="495661" y="380467"/>
                            </a:cubicBezTo>
                            <a:cubicBezTo>
                              <a:pt x="499471" y="391897"/>
                              <a:pt x="513758" y="425235"/>
                              <a:pt x="508996" y="470002"/>
                            </a:cubicBezTo>
                            <a:cubicBezTo>
                              <a:pt x="502328" y="529057"/>
                              <a:pt x="511853" y="552870"/>
                              <a:pt x="522331" y="570967"/>
                            </a:cubicBezTo>
                            <a:cubicBezTo>
                              <a:pt x="538523" y="599542"/>
                              <a:pt x="559478" y="601447"/>
                              <a:pt x="587101" y="602400"/>
                            </a:cubicBezTo>
                            <a:cubicBezTo>
                              <a:pt x="603293" y="602400"/>
                              <a:pt x="620438" y="595732"/>
                              <a:pt x="620438" y="595732"/>
                            </a:cubicBezTo>
                            <a:cubicBezTo>
                              <a:pt x="634726" y="609067"/>
                              <a:pt x="647108" y="591922"/>
                              <a:pt x="647108" y="591922"/>
                            </a:cubicBezTo>
                            <a:cubicBezTo>
                              <a:pt x="681398" y="584302"/>
                              <a:pt x="692828" y="632880"/>
                              <a:pt x="694733" y="650025"/>
                            </a:cubicBezTo>
                            <a:cubicBezTo>
                              <a:pt x="695686" y="658597"/>
                              <a:pt x="697591" y="674790"/>
                              <a:pt x="702353" y="685267"/>
                            </a:cubicBezTo>
                            <a:cubicBezTo>
                              <a:pt x="707116" y="695745"/>
                              <a:pt x="720451" y="692887"/>
                              <a:pt x="726166" y="689077"/>
                            </a:cubicBezTo>
                            <a:cubicBezTo>
                              <a:pt x="731881" y="685267"/>
                              <a:pt x="736643" y="673837"/>
                              <a:pt x="733786" y="666217"/>
                            </a:cubicBezTo>
                            <a:cubicBezTo>
                              <a:pt x="729023" y="653835"/>
                              <a:pt x="711878" y="640500"/>
                              <a:pt x="697591" y="608115"/>
                            </a:cubicBezTo>
                            <a:cubicBezTo>
                              <a:pt x="673778" y="556680"/>
                              <a:pt x="695686" y="537630"/>
                              <a:pt x="700448" y="533820"/>
                            </a:cubicBezTo>
                            <a:cubicBezTo>
                              <a:pt x="706163" y="530962"/>
                              <a:pt x="716641" y="532867"/>
                              <a:pt x="718546" y="518580"/>
                            </a:cubicBezTo>
                            <a:cubicBezTo>
                              <a:pt x="719498" y="504292"/>
                              <a:pt x="710926" y="497625"/>
                              <a:pt x="717593" y="494767"/>
                            </a:cubicBezTo>
                            <a:cubicBezTo>
                              <a:pt x="738548" y="487147"/>
                              <a:pt x="744263" y="480480"/>
                              <a:pt x="747121" y="473812"/>
                            </a:cubicBezTo>
                            <a:cubicBezTo>
                              <a:pt x="749978" y="459525"/>
                              <a:pt x="734738" y="444285"/>
                              <a:pt x="734738" y="444285"/>
                            </a:cubicBezTo>
                            <a:cubicBezTo>
                              <a:pt x="739501" y="442380"/>
                              <a:pt x="755693" y="432855"/>
                              <a:pt x="754741" y="411900"/>
                            </a:cubicBezTo>
                            <a:cubicBezTo>
                              <a:pt x="754741" y="392850"/>
                              <a:pt x="721403" y="355702"/>
                              <a:pt x="697591" y="340462"/>
                            </a:cubicBezTo>
                            <a:cubicBezTo>
                              <a:pt x="719498" y="337605"/>
                              <a:pt x="737596" y="334747"/>
                              <a:pt x="746168" y="333795"/>
                            </a:cubicBezTo>
                            <a:cubicBezTo>
                              <a:pt x="787126" y="327127"/>
                              <a:pt x="805223" y="316650"/>
                              <a:pt x="802366" y="259500"/>
                            </a:cubicBezTo>
                            <a:cubicBezTo>
                              <a:pt x="798556" y="157582"/>
                              <a:pt x="828083" y="103290"/>
                              <a:pt x="853801" y="77572"/>
                            </a:cubicBezTo>
                            <a:cubicBezTo>
                              <a:pt x="858563" y="71857"/>
                              <a:pt x="897616" y="33757"/>
                              <a:pt x="889996" y="1661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387775F-D168-BF4D-8EDD-AEBE5A9270BE}"/>
                  </a:ext>
                </a:extLst>
              </p:cNvPr>
              <p:cNvSpPr/>
              <p:nvPr/>
            </p:nvSpPr>
            <p:spPr>
              <a:xfrm>
                <a:off x="8137858" y="11485058"/>
                <a:ext cx="676275" cy="542925"/>
              </a:xfrm>
              <a:custGeom>
                <a:avLst/>
                <a:gdLst>
                  <a:gd name="connsiteX0" fmla="*/ 681340 w 676275"/>
                  <a:gd name="connsiteY0" fmla="*/ 12570 h 542925"/>
                  <a:gd name="connsiteX1" fmla="*/ 509890 w 676275"/>
                  <a:gd name="connsiteY1" fmla="*/ 69720 h 542925"/>
                  <a:gd name="connsiteX2" fmla="*/ 367967 w 676275"/>
                  <a:gd name="connsiteY2" fmla="*/ 241170 h 542925"/>
                  <a:gd name="connsiteX3" fmla="*/ 367015 w 676275"/>
                  <a:gd name="connsiteY3" fmla="*/ 241170 h 542925"/>
                  <a:gd name="connsiteX4" fmla="*/ 362252 w 676275"/>
                  <a:gd name="connsiteY4" fmla="*/ 234502 h 542925"/>
                  <a:gd name="connsiteX5" fmla="*/ 362252 w 676275"/>
                  <a:gd name="connsiteY5" fmla="*/ 233550 h 542925"/>
                  <a:gd name="connsiteX6" fmla="*/ 364157 w 676275"/>
                  <a:gd name="connsiteY6" fmla="*/ 229740 h 542925"/>
                  <a:gd name="connsiteX7" fmla="*/ 354632 w 676275"/>
                  <a:gd name="connsiteY7" fmla="*/ 223072 h 542925"/>
                  <a:gd name="connsiteX8" fmla="*/ 367967 w 676275"/>
                  <a:gd name="connsiteY8" fmla="*/ 187830 h 542925"/>
                  <a:gd name="connsiteX9" fmla="*/ 392732 w 676275"/>
                  <a:gd name="connsiteY9" fmla="*/ 163065 h 542925"/>
                  <a:gd name="connsiteX10" fmla="*/ 353680 w 676275"/>
                  <a:gd name="connsiteY10" fmla="*/ 223072 h 542925"/>
                  <a:gd name="connsiteX11" fmla="*/ 351775 w 676275"/>
                  <a:gd name="connsiteY11" fmla="*/ 223072 h 542925"/>
                  <a:gd name="connsiteX12" fmla="*/ 351775 w 676275"/>
                  <a:gd name="connsiteY12" fmla="*/ 223072 h 542925"/>
                  <a:gd name="connsiteX13" fmla="*/ 351775 w 676275"/>
                  <a:gd name="connsiteY13" fmla="*/ 223072 h 542925"/>
                  <a:gd name="connsiteX14" fmla="*/ 349870 w 676275"/>
                  <a:gd name="connsiteY14" fmla="*/ 223072 h 542925"/>
                  <a:gd name="connsiteX15" fmla="*/ 304150 w 676275"/>
                  <a:gd name="connsiteY15" fmla="*/ 167827 h 542925"/>
                  <a:gd name="connsiteX16" fmla="*/ 331772 w 676275"/>
                  <a:gd name="connsiteY16" fmla="*/ 189735 h 542925"/>
                  <a:gd name="connsiteX17" fmla="*/ 349870 w 676275"/>
                  <a:gd name="connsiteY17" fmla="*/ 223072 h 542925"/>
                  <a:gd name="connsiteX18" fmla="*/ 341297 w 676275"/>
                  <a:gd name="connsiteY18" fmla="*/ 230692 h 542925"/>
                  <a:gd name="connsiteX19" fmla="*/ 343202 w 676275"/>
                  <a:gd name="connsiteY19" fmla="*/ 234502 h 542925"/>
                  <a:gd name="connsiteX20" fmla="*/ 344155 w 676275"/>
                  <a:gd name="connsiteY20" fmla="*/ 235455 h 542925"/>
                  <a:gd name="connsiteX21" fmla="*/ 340345 w 676275"/>
                  <a:gd name="connsiteY21" fmla="*/ 242122 h 542925"/>
                  <a:gd name="connsiteX22" fmla="*/ 339392 w 676275"/>
                  <a:gd name="connsiteY22" fmla="*/ 242122 h 542925"/>
                  <a:gd name="connsiteX23" fmla="*/ 177467 w 676275"/>
                  <a:gd name="connsiteY23" fmla="*/ 89722 h 542925"/>
                  <a:gd name="connsiteX24" fmla="*/ 302 w 676275"/>
                  <a:gd name="connsiteY24" fmla="*/ 54480 h 542925"/>
                  <a:gd name="connsiteX25" fmla="*/ 36497 w 676275"/>
                  <a:gd name="connsiteY25" fmla="*/ 98295 h 542925"/>
                  <a:gd name="connsiteX26" fmla="*/ 92695 w 676275"/>
                  <a:gd name="connsiteY26" fmla="*/ 230692 h 542925"/>
                  <a:gd name="connsiteX27" fmla="*/ 142225 w 676275"/>
                  <a:gd name="connsiteY27" fmla="*/ 281175 h 542925"/>
                  <a:gd name="connsiteX28" fmla="*/ 179372 w 676275"/>
                  <a:gd name="connsiteY28" fmla="*/ 282127 h 542925"/>
                  <a:gd name="connsiteX29" fmla="*/ 142225 w 676275"/>
                  <a:gd name="connsiteY29" fmla="*/ 342135 h 542925"/>
                  <a:gd name="connsiteX30" fmla="*/ 160322 w 676275"/>
                  <a:gd name="connsiteY30" fmla="*/ 364995 h 542925"/>
                  <a:gd name="connsiteX31" fmla="*/ 153655 w 676275"/>
                  <a:gd name="connsiteY31" fmla="*/ 388807 h 542925"/>
                  <a:gd name="connsiteX32" fmla="*/ 177467 w 676275"/>
                  <a:gd name="connsiteY32" fmla="*/ 402142 h 542925"/>
                  <a:gd name="connsiteX33" fmla="*/ 178420 w 676275"/>
                  <a:gd name="connsiteY33" fmla="*/ 420240 h 542925"/>
                  <a:gd name="connsiteX34" fmla="*/ 193660 w 676275"/>
                  <a:gd name="connsiteY34" fmla="*/ 430717 h 542925"/>
                  <a:gd name="connsiteX35" fmla="*/ 203185 w 676275"/>
                  <a:gd name="connsiteY35" fmla="*/ 486915 h 542925"/>
                  <a:gd name="connsiteX36" fmla="*/ 181277 w 676275"/>
                  <a:gd name="connsiteY36" fmla="*/ 534540 h 542925"/>
                  <a:gd name="connsiteX37" fmla="*/ 188897 w 676275"/>
                  <a:gd name="connsiteY37" fmla="*/ 550732 h 542925"/>
                  <a:gd name="connsiteX38" fmla="*/ 206042 w 676275"/>
                  <a:gd name="connsiteY38" fmla="*/ 545970 h 542925"/>
                  <a:gd name="connsiteX39" fmla="*/ 208900 w 676275"/>
                  <a:gd name="connsiteY39" fmla="*/ 518347 h 542925"/>
                  <a:gd name="connsiteX40" fmla="*/ 239380 w 676275"/>
                  <a:gd name="connsiteY40" fmla="*/ 469770 h 542925"/>
                  <a:gd name="connsiteX41" fmla="*/ 260335 w 676275"/>
                  <a:gd name="connsiteY41" fmla="*/ 469770 h 542925"/>
                  <a:gd name="connsiteX42" fmla="*/ 286052 w 676275"/>
                  <a:gd name="connsiteY42" fmla="*/ 471675 h 542925"/>
                  <a:gd name="connsiteX43" fmla="*/ 332725 w 676275"/>
                  <a:gd name="connsiteY43" fmla="*/ 442147 h 542925"/>
                  <a:gd name="connsiteX44" fmla="*/ 333677 w 676275"/>
                  <a:gd name="connsiteY44" fmla="*/ 364042 h 542925"/>
                  <a:gd name="connsiteX45" fmla="*/ 335582 w 676275"/>
                  <a:gd name="connsiteY45" fmla="*/ 295462 h 542925"/>
                  <a:gd name="connsiteX46" fmla="*/ 342250 w 676275"/>
                  <a:gd name="connsiteY46" fmla="*/ 268792 h 542925"/>
                  <a:gd name="connsiteX47" fmla="*/ 347965 w 676275"/>
                  <a:gd name="connsiteY47" fmla="*/ 277365 h 542925"/>
                  <a:gd name="connsiteX48" fmla="*/ 345107 w 676275"/>
                  <a:gd name="connsiteY48" fmla="*/ 304987 h 542925"/>
                  <a:gd name="connsiteX49" fmla="*/ 360347 w 676275"/>
                  <a:gd name="connsiteY49" fmla="*/ 341182 h 542925"/>
                  <a:gd name="connsiteX50" fmla="*/ 360347 w 676275"/>
                  <a:gd name="connsiteY50" fmla="*/ 341182 h 542925"/>
                  <a:gd name="connsiteX51" fmla="*/ 360347 w 676275"/>
                  <a:gd name="connsiteY51" fmla="*/ 341182 h 542925"/>
                  <a:gd name="connsiteX52" fmla="*/ 370825 w 676275"/>
                  <a:gd name="connsiteY52" fmla="*/ 303082 h 542925"/>
                  <a:gd name="connsiteX53" fmla="*/ 365110 w 676275"/>
                  <a:gd name="connsiteY53" fmla="*/ 275460 h 542925"/>
                  <a:gd name="connsiteX54" fmla="*/ 369872 w 676275"/>
                  <a:gd name="connsiteY54" fmla="*/ 265935 h 542925"/>
                  <a:gd name="connsiteX55" fmla="*/ 379397 w 676275"/>
                  <a:gd name="connsiteY55" fmla="*/ 291652 h 542925"/>
                  <a:gd name="connsiteX56" fmla="*/ 389875 w 676275"/>
                  <a:gd name="connsiteY56" fmla="*/ 359280 h 542925"/>
                  <a:gd name="connsiteX57" fmla="*/ 400352 w 676275"/>
                  <a:gd name="connsiteY57" fmla="*/ 436432 h 542925"/>
                  <a:gd name="connsiteX58" fmla="*/ 449882 w 676275"/>
                  <a:gd name="connsiteY58" fmla="*/ 460245 h 542925"/>
                  <a:gd name="connsiteX59" fmla="*/ 475600 w 676275"/>
                  <a:gd name="connsiteY59" fmla="*/ 455482 h 542925"/>
                  <a:gd name="connsiteX60" fmla="*/ 495602 w 676275"/>
                  <a:gd name="connsiteY60" fmla="*/ 452625 h 542925"/>
                  <a:gd name="connsiteX61" fmla="*/ 531798 w 676275"/>
                  <a:gd name="connsiteY61" fmla="*/ 496440 h 542925"/>
                  <a:gd name="connsiteX62" fmla="*/ 537512 w 676275"/>
                  <a:gd name="connsiteY62" fmla="*/ 524062 h 542925"/>
                  <a:gd name="connsiteX63" fmla="*/ 555610 w 676275"/>
                  <a:gd name="connsiteY63" fmla="*/ 526920 h 542925"/>
                  <a:gd name="connsiteX64" fmla="*/ 561325 w 676275"/>
                  <a:gd name="connsiteY64" fmla="*/ 509775 h 542925"/>
                  <a:gd name="connsiteX65" fmla="*/ 533702 w 676275"/>
                  <a:gd name="connsiteY65" fmla="*/ 465007 h 542925"/>
                  <a:gd name="connsiteX66" fmla="*/ 535607 w 676275"/>
                  <a:gd name="connsiteY66" fmla="*/ 408810 h 542925"/>
                  <a:gd name="connsiteX67" fmla="*/ 548942 w 676275"/>
                  <a:gd name="connsiteY67" fmla="*/ 397380 h 542925"/>
                  <a:gd name="connsiteX68" fmla="*/ 547990 w 676275"/>
                  <a:gd name="connsiteY68" fmla="*/ 379282 h 542925"/>
                  <a:gd name="connsiteX69" fmla="*/ 569898 w 676275"/>
                  <a:gd name="connsiteY69" fmla="*/ 363090 h 542925"/>
                  <a:gd name="connsiteX70" fmla="*/ 560373 w 676275"/>
                  <a:gd name="connsiteY70" fmla="*/ 340230 h 542925"/>
                  <a:gd name="connsiteX71" fmla="*/ 575612 w 676275"/>
                  <a:gd name="connsiteY71" fmla="*/ 315465 h 542925"/>
                  <a:gd name="connsiteX72" fmla="*/ 531798 w 676275"/>
                  <a:gd name="connsiteY72" fmla="*/ 260220 h 542925"/>
                  <a:gd name="connsiteX73" fmla="*/ 568945 w 676275"/>
                  <a:gd name="connsiteY73" fmla="*/ 255457 h 542925"/>
                  <a:gd name="connsiteX74" fmla="*/ 611807 w 676275"/>
                  <a:gd name="connsiteY74" fmla="*/ 199260 h 542925"/>
                  <a:gd name="connsiteX75" fmla="*/ 650860 w 676275"/>
                  <a:gd name="connsiteY75" fmla="*/ 60195 h 542925"/>
                  <a:gd name="connsiteX76" fmla="*/ 681340 w 676275"/>
                  <a:gd name="connsiteY76" fmla="*/ 1257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676275" h="542925" fill="none" extrusionOk="0">
                    <a:moveTo>
                      <a:pt x="681340" y="12570"/>
                    </a:moveTo>
                    <a:cubicBezTo>
                      <a:pt x="680183" y="-23237"/>
                      <a:pt x="586710" y="13547"/>
                      <a:pt x="509890" y="69720"/>
                    </a:cubicBezTo>
                    <a:cubicBezTo>
                      <a:pt x="416325" y="144897"/>
                      <a:pt x="377138" y="212192"/>
                      <a:pt x="367967" y="241170"/>
                    </a:cubicBezTo>
                    <a:cubicBezTo>
                      <a:pt x="367678" y="241195"/>
                      <a:pt x="367428" y="241211"/>
                      <a:pt x="367015" y="241170"/>
                    </a:cubicBezTo>
                    <a:cubicBezTo>
                      <a:pt x="366137" y="238552"/>
                      <a:pt x="364726" y="236149"/>
                      <a:pt x="362252" y="234502"/>
                    </a:cubicBezTo>
                    <a:cubicBezTo>
                      <a:pt x="362283" y="234091"/>
                      <a:pt x="362207" y="233978"/>
                      <a:pt x="362252" y="233550"/>
                    </a:cubicBezTo>
                    <a:cubicBezTo>
                      <a:pt x="363221" y="232618"/>
                      <a:pt x="364030" y="230720"/>
                      <a:pt x="364157" y="229740"/>
                    </a:cubicBezTo>
                    <a:cubicBezTo>
                      <a:pt x="364414" y="226368"/>
                      <a:pt x="360049" y="224408"/>
                      <a:pt x="354632" y="223072"/>
                    </a:cubicBezTo>
                    <a:cubicBezTo>
                      <a:pt x="354892" y="215556"/>
                      <a:pt x="360368" y="198787"/>
                      <a:pt x="367967" y="187830"/>
                    </a:cubicBezTo>
                    <a:cubicBezTo>
                      <a:pt x="382878" y="166193"/>
                      <a:pt x="403674" y="159202"/>
                      <a:pt x="392732" y="163065"/>
                    </a:cubicBezTo>
                    <a:cubicBezTo>
                      <a:pt x="389117" y="162243"/>
                      <a:pt x="359085" y="178419"/>
                      <a:pt x="353680" y="223072"/>
                    </a:cubicBezTo>
                    <a:cubicBezTo>
                      <a:pt x="353053" y="223010"/>
                      <a:pt x="352240" y="223034"/>
                      <a:pt x="351775" y="223072"/>
                    </a:cubicBezTo>
                    <a:lnTo>
                      <a:pt x="351775" y="223072"/>
                    </a:lnTo>
                    <a:lnTo>
                      <a:pt x="351775" y="223072"/>
                    </a:lnTo>
                    <a:cubicBezTo>
                      <a:pt x="350939" y="223071"/>
                      <a:pt x="350664" y="223001"/>
                      <a:pt x="349870" y="223072"/>
                    </a:cubicBezTo>
                    <a:cubicBezTo>
                      <a:pt x="340903" y="181776"/>
                      <a:pt x="308425" y="168153"/>
                      <a:pt x="304150" y="167827"/>
                    </a:cubicBezTo>
                    <a:cubicBezTo>
                      <a:pt x="295717" y="164505"/>
                      <a:pt x="310122" y="165821"/>
                      <a:pt x="331772" y="189735"/>
                    </a:cubicBezTo>
                    <a:cubicBezTo>
                      <a:pt x="341948" y="201526"/>
                      <a:pt x="346443" y="215940"/>
                      <a:pt x="349870" y="223072"/>
                    </a:cubicBezTo>
                    <a:cubicBezTo>
                      <a:pt x="345042" y="224765"/>
                      <a:pt x="341717" y="227210"/>
                      <a:pt x="341297" y="230692"/>
                    </a:cubicBezTo>
                    <a:cubicBezTo>
                      <a:pt x="341237" y="232466"/>
                      <a:pt x="342249" y="233496"/>
                      <a:pt x="343202" y="234502"/>
                    </a:cubicBezTo>
                    <a:cubicBezTo>
                      <a:pt x="343537" y="234753"/>
                      <a:pt x="343812" y="235127"/>
                      <a:pt x="344155" y="235455"/>
                    </a:cubicBezTo>
                    <a:cubicBezTo>
                      <a:pt x="342351" y="237489"/>
                      <a:pt x="340788" y="239237"/>
                      <a:pt x="340345" y="242122"/>
                    </a:cubicBezTo>
                    <a:cubicBezTo>
                      <a:pt x="339978" y="242110"/>
                      <a:pt x="339606" y="242122"/>
                      <a:pt x="339392" y="242122"/>
                    </a:cubicBezTo>
                    <a:cubicBezTo>
                      <a:pt x="327941" y="216274"/>
                      <a:pt x="263137" y="147652"/>
                      <a:pt x="177467" y="89722"/>
                    </a:cubicBezTo>
                    <a:cubicBezTo>
                      <a:pt x="81624" y="30585"/>
                      <a:pt x="4138" y="26637"/>
                      <a:pt x="302" y="54480"/>
                    </a:cubicBezTo>
                    <a:cubicBezTo>
                      <a:pt x="-3165" y="68267"/>
                      <a:pt x="30765" y="94414"/>
                      <a:pt x="36497" y="98295"/>
                    </a:cubicBezTo>
                    <a:cubicBezTo>
                      <a:pt x="53143" y="118550"/>
                      <a:pt x="82015" y="151554"/>
                      <a:pt x="92695" y="230692"/>
                    </a:cubicBezTo>
                    <a:cubicBezTo>
                      <a:pt x="95161" y="272387"/>
                      <a:pt x="113084" y="281056"/>
                      <a:pt x="142225" y="281175"/>
                    </a:cubicBezTo>
                    <a:cubicBezTo>
                      <a:pt x="148950" y="281674"/>
                      <a:pt x="163223" y="282575"/>
                      <a:pt x="179372" y="282127"/>
                    </a:cubicBezTo>
                    <a:cubicBezTo>
                      <a:pt x="161821" y="296080"/>
                      <a:pt x="139764" y="328231"/>
                      <a:pt x="142225" y="342135"/>
                    </a:cubicBezTo>
                    <a:cubicBezTo>
                      <a:pt x="144770" y="358784"/>
                      <a:pt x="156875" y="364442"/>
                      <a:pt x="160322" y="364995"/>
                    </a:cubicBezTo>
                    <a:cubicBezTo>
                      <a:pt x="160539" y="367208"/>
                      <a:pt x="151422" y="378737"/>
                      <a:pt x="153655" y="388807"/>
                    </a:cubicBezTo>
                    <a:cubicBezTo>
                      <a:pt x="155857" y="392682"/>
                      <a:pt x="160030" y="399175"/>
                      <a:pt x="177467" y="402142"/>
                    </a:cubicBezTo>
                    <a:cubicBezTo>
                      <a:pt x="182315" y="404162"/>
                      <a:pt x="178321" y="409007"/>
                      <a:pt x="178420" y="420240"/>
                    </a:cubicBezTo>
                    <a:cubicBezTo>
                      <a:pt x="179662" y="429662"/>
                      <a:pt x="188559" y="428521"/>
                      <a:pt x="193660" y="430717"/>
                    </a:cubicBezTo>
                    <a:cubicBezTo>
                      <a:pt x="198240" y="433469"/>
                      <a:pt x="215592" y="443018"/>
                      <a:pt x="203185" y="486915"/>
                    </a:cubicBezTo>
                    <a:cubicBezTo>
                      <a:pt x="192359" y="512713"/>
                      <a:pt x="184495" y="525042"/>
                      <a:pt x="181277" y="534540"/>
                    </a:cubicBezTo>
                    <a:cubicBezTo>
                      <a:pt x="179920" y="540255"/>
                      <a:pt x="184719" y="548747"/>
                      <a:pt x="188897" y="550732"/>
                    </a:cubicBezTo>
                    <a:cubicBezTo>
                      <a:pt x="193044" y="554361"/>
                      <a:pt x="205212" y="553964"/>
                      <a:pt x="206042" y="545970"/>
                    </a:cubicBezTo>
                    <a:cubicBezTo>
                      <a:pt x="208178" y="537265"/>
                      <a:pt x="208710" y="525192"/>
                      <a:pt x="208900" y="518347"/>
                    </a:cubicBezTo>
                    <a:cubicBezTo>
                      <a:pt x="209171" y="507858"/>
                      <a:pt x="212668" y="466873"/>
                      <a:pt x="239380" y="469770"/>
                    </a:cubicBezTo>
                    <a:cubicBezTo>
                      <a:pt x="236853" y="470382"/>
                      <a:pt x="251304" y="482210"/>
                      <a:pt x="260335" y="469770"/>
                    </a:cubicBezTo>
                    <a:cubicBezTo>
                      <a:pt x="260431" y="471784"/>
                      <a:pt x="274542" y="473304"/>
                      <a:pt x="286052" y="471675"/>
                    </a:cubicBezTo>
                    <a:cubicBezTo>
                      <a:pt x="305989" y="469911"/>
                      <a:pt x="322800" y="464335"/>
                      <a:pt x="332725" y="442147"/>
                    </a:cubicBezTo>
                    <a:cubicBezTo>
                      <a:pt x="339970" y="427603"/>
                      <a:pt x="344183" y="412613"/>
                      <a:pt x="333677" y="364042"/>
                    </a:cubicBezTo>
                    <a:cubicBezTo>
                      <a:pt x="326222" y="329209"/>
                      <a:pt x="334916" y="303515"/>
                      <a:pt x="335582" y="295462"/>
                    </a:cubicBezTo>
                    <a:cubicBezTo>
                      <a:pt x="338420" y="289689"/>
                      <a:pt x="338921" y="279466"/>
                      <a:pt x="342250" y="268792"/>
                    </a:cubicBezTo>
                    <a:cubicBezTo>
                      <a:pt x="344037" y="272577"/>
                      <a:pt x="345748" y="274979"/>
                      <a:pt x="347965" y="277365"/>
                    </a:cubicBezTo>
                    <a:cubicBezTo>
                      <a:pt x="344840" y="284983"/>
                      <a:pt x="345938" y="292373"/>
                      <a:pt x="345107" y="304987"/>
                    </a:cubicBezTo>
                    <a:cubicBezTo>
                      <a:pt x="345995" y="325734"/>
                      <a:pt x="354060" y="342911"/>
                      <a:pt x="360347" y="341182"/>
                    </a:cubicBezTo>
                    <a:lnTo>
                      <a:pt x="360347" y="341182"/>
                    </a:lnTo>
                    <a:lnTo>
                      <a:pt x="360347" y="341182"/>
                    </a:lnTo>
                    <a:cubicBezTo>
                      <a:pt x="365422" y="339004"/>
                      <a:pt x="374790" y="324545"/>
                      <a:pt x="370825" y="303082"/>
                    </a:cubicBezTo>
                    <a:cubicBezTo>
                      <a:pt x="369944" y="293618"/>
                      <a:pt x="368142" y="281494"/>
                      <a:pt x="365110" y="275460"/>
                    </a:cubicBezTo>
                    <a:cubicBezTo>
                      <a:pt x="366858" y="273461"/>
                      <a:pt x="368285" y="269496"/>
                      <a:pt x="369872" y="265935"/>
                    </a:cubicBezTo>
                    <a:cubicBezTo>
                      <a:pt x="372291" y="277681"/>
                      <a:pt x="378688" y="285124"/>
                      <a:pt x="379397" y="291652"/>
                    </a:cubicBezTo>
                    <a:cubicBezTo>
                      <a:pt x="381746" y="303366"/>
                      <a:pt x="393280" y="322457"/>
                      <a:pt x="389875" y="359280"/>
                    </a:cubicBezTo>
                    <a:cubicBezTo>
                      <a:pt x="384878" y="401662"/>
                      <a:pt x="391580" y="420944"/>
                      <a:pt x="400352" y="436432"/>
                    </a:cubicBezTo>
                    <a:cubicBezTo>
                      <a:pt x="410218" y="456490"/>
                      <a:pt x="430824" y="456847"/>
                      <a:pt x="449882" y="460245"/>
                    </a:cubicBezTo>
                    <a:cubicBezTo>
                      <a:pt x="462264" y="460245"/>
                      <a:pt x="475600" y="455482"/>
                      <a:pt x="475600" y="455482"/>
                    </a:cubicBezTo>
                    <a:cubicBezTo>
                      <a:pt x="487030" y="465960"/>
                      <a:pt x="495602" y="452625"/>
                      <a:pt x="495602" y="452625"/>
                    </a:cubicBezTo>
                    <a:cubicBezTo>
                      <a:pt x="524188" y="447005"/>
                      <a:pt x="531350" y="482864"/>
                      <a:pt x="531798" y="496440"/>
                    </a:cubicBezTo>
                    <a:cubicBezTo>
                      <a:pt x="533521" y="502414"/>
                      <a:pt x="534905" y="515453"/>
                      <a:pt x="537512" y="524062"/>
                    </a:cubicBezTo>
                    <a:cubicBezTo>
                      <a:pt x="541410" y="531393"/>
                      <a:pt x="551094" y="529919"/>
                      <a:pt x="555610" y="526920"/>
                    </a:cubicBezTo>
                    <a:cubicBezTo>
                      <a:pt x="560080" y="524095"/>
                      <a:pt x="563966" y="513596"/>
                      <a:pt x="561325" y="509775"/>
                    </a:cubicBezTo>
                    <a:cubicBezTo>
                      <a:pt x="555566" y="498879"/>
                      <a:pt x="545470" y="490794"/>
                      <a:pt x="533702" y="465007"/>
                    </a:cubicBezTo>
                    <a:cubicBezTo>
                      <a:pt x="515239" y="426091"/>
                      <a:pt x="532564" y="410489"/>
                      <a:pt x="535607" y="408810"/>
                    </a:cubicBezTo>
                    <a:cubicBezTo>
                      <a:pt x="539066" y="407431"/>
                      <a:pt x="546845" y="407964"/>
                      <a:pt x="548942" y="397380"/>
                    </a:cubicBezTo>
                    <a:cubicBezTo>
                      <a:pt x="550051" y="385707"/>
                      <a:pt x="543522" y="381190"/>
                      <a:pt x="547990" y="379282"/>
                    </a:cubicBezTo>
                    <a:cubicBezTo>
                      <a:pt x="564845" y="372940"/>
                      <a:pt x="568248" y="367578"/>
                      <a:pt x="569898" y="363090"/>
                    </a:cubicBezTo>
                    <a:cubicBezTo>
                      <a:pt x="572755" y="352611"/>
                      <a:pt x="560373" y="340229"/>
                      <a:pt x="560373" y="340230"/>
                    </a:cubicBezTo>
                    <a:cubicBezTo>
                      <a:pt x="561856" y="337206"/>
                      <a:pt x="576922" y="328545"/>
                      <a:pt x="575612" y="315465"/>
                    </a:cubicBezTo>
                    <a:cubicBezTo>
                      <a:pt x="576033" y="304068"/>
                      <a:pt x="553891" y="274856"/>
                      <a:pt x="531798" y="260220"/>
                    </a:cubicBezTo>
                    <a:cubicBezTo>
                      <a:pt x="548666" y="259622"/>
                      <a:pt x="561218" y="255720"/>
                      <a:pt x="568945" y="255457"/>
                    </a:cubicBezTo>
                    <a:cubicBezTo>
                      <a:pt x="600345" y="250153"/>
                      <a:pt x="612616" y="242377"/>
                      <a:pt x="611807" y="199260"/>
                    </a:cubicBezTo>
                    <a:cubicBezTo>
                      <a:pt x="614553" y="120427"/>
                      <a:pt x="628911" y="78884"/>
                      <a:pt x="650860" y="60195"/>
                    </a:cubicBezTo>
                    <a:cubicBezTo>
                      <a:pt x="657050" y="54073"/>
                      <a:pt x="684162" y="26969"/>
                      <a:pt x="681340" y="12570"/>
                    </a:cubicBezTo>
                    <a:close/>
                  </a:path>
                  <a:path w="676275" h="542925" stroke="0" extrusionOk="0">
                    <a:moveTo>
                      <a:pt x="681340" y="12570"/>
                    </a:moveTo>
                    <a:cubicBezTo>
                      <a:pt x="667628" y="-13217"/>
                      <a:pt x="585014" y="-6438"/>
                      <a:pt x="509890" y="69720"/>
                    </a:cubicBezTo>
                    <a:cubicBezTo>
                      <a:pt x="424104" y="137921"/>
                      <a:pt x="383000" y="216663"/>
                      <a:pt x="367967" y="241170"/>
                    </a:cubicBezTo>
                    <a:cubicBezTo>
                      <a:pt x="367693" y="241143"/>
                      <a:pt x="367274" y="241210"/>
                      <a:pt x="367015" y="241170"/>
                    </a:cubicBezTo>
                    <a:cubicBezTo>
                      <a:pt x="366041" y="238036"/>
                      <a:pt x="364552" y="236586"/>
                      <a:pt x="362252" y="234502"/>
                    </a:cubicBezTo>
                    <a:cubicBezTo>
                      <a:pt x="362274" y="234164"/>
                      <a:pt x="362254" y="233818"/>
                      <a:pt x="362252" y="233550"/>
                    </a:cubicBezTo>
                    <a:cubicBezTo>
                      <a:pt x="363336" y="232697"/>
                      <a:pt x="364302" y="230844"/>
                      <a:pt x="364157" y="229740"/>
                    </a:cubicBezTo>
                    <a:cubicBezTo>
                      <a:pt x="363891" y="226189"/>
                      <a:pt x="360543" y="224187"/>
                      <a:pt x="354632" y="223072"/>
                    </a:cubicBezTo>
                    <a:cubicBezTo>
                      <a:pt x="356289" y="216384"/>
                      <a:pt x="359349" y="197757"/>
                      <a:pt x="367967" y="187830"/>
                    </a:cubicBezTo>
                    <a:cubicBezTo>
                      <a:pt x="383399" y="165565"/>
                      <a:pt x="403484" y="161072"/>
                      <a:pt x="392732" y="163065"/>
                    </a:cubicBezTo>
                    <a:cubicBezTo>
                      <a:pt x="393120" y="159332"/>
                      <a:pt x="355039" y="172701"/>
                      <a:pt x="353680" y="223072"/>
                    </a:cubicBezTo>
                    <a:cubicBezTo>
                      <a:pt x="352783" y="223119"/>
                      <a:pt x="352696" y="223028"/>
                      <a:pt x="351775" y="223072"/>
                    </a:cubicBezTo>
                    <a:lnTo>
                      <a:pt x="351775" y="223072"/>
                    </a:lnTo>
                    <a:lnTo>
                      <a:pt x="351775" y="223072"/>
                    </a:lnTo>
                    <a:cubicBezTo>
                      <a:pt x="351318" y="223000"/>
                      <a:pt x="350735" y="223104"/>
                      <a:pt x="349870" y="223072"/>
                    </a:cubicBezTo>
                    <a:cubicBezTo>
                      <a:pt x="341851" y="181626"/>
                      <a:pt x="307674" y="167316"/>
                      <a:pt x="304150" y="167827"/>
                    </a:cubicBezTo>
                    <a:cubicBezTo>
                      <a:pt x="291100" y="167436"/>
                      <a:pt x="310577" y="167423"/>
                      <a:pt x="331772" y="189735"/>
                    </a:cubicBezTo>
                    <a:cubicBezTo>
                      <a:pt x="341287" y="200396"/>
                      <a:pt x="347942" y="215697"/>
                      <a:pt x="349870" y="223072"/>
                    </a:cubicBezTo>
                    <a:cubicBezTo>
                      <a:pt x="345109" y="224279"/>
                      <a:pt x="340636" y="226334"/>
                      <a:pt x="341297" y="230692"/>
                    </a:cubicBezTo>
                    <a:cubicBezTo>
                      <a:pt x="341300" y="232671"/>
                      <a:pt x="342072" y="233784"/>
                      <a:pt x="343202" y="234502"/>
                    </a:cubicBezTo>
                    <a:cubicBezTo>
                      <a:pt x="343419" y="234753"/>
                      <a:pt x="343837" y="235202"/>
                      <a:pt x="344155" y="235455"/>
                    </a:cubicBezTo>
                    <a:cubicBezTo>
                      <a:pt x="342489" y="237213"/>
                      <a:pt x="341388" y="239735"/>
                      <a:pt x="340345" y="242122"/>
                    </a:cubicBezTo>
                    <a:cubicBezTo>
                      <a:pt x="339913" y="242145"/>
                      <a:pt x="339593" y="242120"/>
                      <a:pt x="339392" y="242122"/>
                    </a:cubicBezTo>
                    <a:cubicBezTo>
                      <a:pt x="339893" y="215538"/>
                      <a:pt x="271159" y="131626"/>
                      <a:pt x="177467" y="89722"/>
                    </a:cubicBezTo>
                    <a:cubicBezTo>
                      <a:pt x="84653" y="28165"/>
                      <a:pt x="4573" y="25228"/>
                      <a:pt x="302" y="54480"/>
                    </a:cubicBezTo>
                    <a:cubicBezTo>
                      <a:pt x="-3324" y="66319"/>
                      <a:pt x="29245" y="95102"/>
                      <a:pt x="36497" y="98295"/>
                    </a:cubicBezTo>
                    <a:cubicBezTo>
                      <a:pt x="66022" y="115251"/>
                      <a:pt x="88968" y="150021"/>
                      <a:pt x="92695" y="230692"/>
                    </a:cubicBezTo>
                    <a:cubicBezTo>
                      <a:pt x="98143" y="272894"/>
                      <a:pt x="112270" y="280845"/>
                      <a:pt x="142225" y="281175"/>
                    </a:cubicBezTo>
                    <a:cubicBezTo>
                      <a:pt x="150964" y="280083"/>
                      <a:pt x="163071" y="281186"/>
                      <a:pt x="179372" y="282127"/>
                    </a:cubicBezTo>
                    <a:cubicBezTo>
                      <a:pt x="164132" y="299369"/>
                      <a:pt x="141781" y="329079"/>
                      <a:pt x="142225" y="342135"/>
                    </a:cubicBezTo>
                    <a:cubicBezTo>
                      <a:pt x="143624" y="358129"/>
                      <a:pt x="156225" y="364179"/>
                      <a:pt x="160322" y="364995"/>
                    </a:cubicBezTo>
                    <a:cubicBezTo>
                      <a:pt x="159362" y="365466"/>
                      <a:pt x="151665" y="377572"/>
                      <a:pt x="153655" y="388807"/>
                    </a:cubicBezTo>
                    <a:cubicBezTo>
                      <a:pt x="155322" y="394471"/>
                      <a:pt x="161413" y="399391"/>
                      <a:pt x="177467" y="402142"/>
                    </a:cubicBezTo>
                    <a:cubicBezTo>
                      <a:pt x="182001" y="402232"/>
                      <a:pt x="176295" y="409313"/>
                      <a:pt x="178420" y="420240"/>
                    </a:cubicBezTo>
                    <a:cubicBezTo>
                      <a:pt x="180230" y="430587"/>
                      <a:pt x="189278" y="429529"/>
                      <a:pt x="193660" y="430717"/>
                    </a:cubicBezTo>
                    <a:cubicBezTo>
                      <a:pt x="200651" y="431764"/>
                      <a:pt x="217424" y="447482"/>
                      <a:pt x="203185" y="486915"/>
                    </a:cubicBezTo>
                    <a:cubicBezTo>
                      <a:pt x="193455" y="512153"/>
                      <a:pt x="183717" y="525732"/>
                      <a:pt x="181277" y="534540"/>
                    </a:cubicBezTo>
                    <a:cubicBezTo>
                      <a:pt x="179385" y="541431"/>
                      <a:pt x="184277" y="549057"/>
                      <a:pt x="188897" y="550732"/>
                    </a:cubicBezTo>
                    <a:cubicBezTo>
                      <a:pt x="193380" y="554082"/>
                      <a:pt x="204942" y="555201"/>
                      <a:pt x="206042" y="545970"/>
                    </a:cubicBezTo>
                    <a:cubicBezTo>
                      <a:pt x="210031" y="537991"/>
                      <a:pt x="208680" y="524367"/>
                      <a:pt x="208900" y="518347"/>
                    </a:cubicBezTo>
                    <a:cubicBezTo>
                      <a:pt x="211858" y="501786"/>
                      <a:pt x="212527" y="467215"/>
                      <a:pt x="239380" y="469770"/>
                    </a:cubicBezTo>
                    <a:cubicBezTo>
                      <a:pt x="240011" y="471249"/>
                      <a:pt x="251886" y="483040"/>
                      <a:pt x="260335" y="469770"/>
                    </a:cubicBezTo>
                    <a:cubicBezTo>
                      <a:pt x="258664" y="470537"/>
                      <a:pt x="271917" y="470157"/>
                      <a:pt x="286052" y="471675"/>
                    </a:cubicBezTo>
                    <a:cubicBezTo>
                      <a:pt x="306730" y="469115"/>
                      <a:pt x="321861" y="465183"/>
                      <a:pt x="332725" y="442147"/>
                    </a:cubicBezTo>
                    <a:cubicBezTo>
                      <a:pt x="339430" y="427034"/>
                      <a:pt x="343539" y="405371"/>
                      <a:pt x="333677" y="364042"/>
                    </a:cubicBezTo>
                    <a:cubicBezTo>
                      <a:pt x="327803" y="330626"/>
                      <a:pt x="331624" y="303649"/>
                      <a:pt x="335582" y="295462"/>
                    </a:cubicBezTo>
                    <a:cubicBezTo>
                      <a:pt x="335868" y="289285"/>
                      <a:pt x="338704" y="280867"/>
                      <a:pt x="342250" y="268792"/>
                    </a:cubicBezTo>
                    <a:cubicBezTo>
                      <a:pt x="343975" y="272911"/>
                      <a:pt x="346495" y="275126"/>
                      <a:pt x="347965" y="277365"/>
                    </a:cubicBezTo>
                    <a:cubicBezTo>
                      <a:pt x="347019" y="281831"/>
                      <a:pt x="344315" y="295126"/>
                      <a:pt x="345107" y="304987"/>
                    </a:cubicBezTo>
                    <a:cubicBezTo>
                      <a:pt x="344944" y="325056"/>
                      <a:pt x="352670" y="342811"/>
                      <a:pt x="360347" y="341182"/>
                    </a:cubicBezTo>
                    <a:lnTo>
                      <a:pt x="360347" y="341182"/>
                    </a:lnTo>
                    <a:lnTo>
                      <a:pt x="360347" y="341182"/>
                    </a:lnTo>
                    <a:cubicBezTo>
                      <a:pt x="366373" y="343921"/>
                      <a:pt x="369981" y="322016"/>
                      <a:pt x="370825" y="303082"/>
                    </a:cubicBezTo>
                    <a:cubicBezTo>
                      <a:pt x="370381" y="292842"/>
                      <a:pt x="369195" y="281456"/>
                      <a:pt x="365110" y="275460"/>
                    </a:cubicBezTo>
                    <a:cubicBezTo>
                      <a:pt x="367656" y="273730"/>
                      <a:pt x="368895" y="269842"/>
                      <a:pt x="369872" y="265935"/>
                    </a:cubicBezTo>
                    <a:cubicBezTo>
                      <a:pt x="372704" y="276907"/>
                      <a:pt x="377192" y="285951"/>
                      <a:pt x="379397" y="291652"/>
                    </a:cubicBezTo>
                    <a:cubicBezTo>
                      <a:pt x="382631" y="301846"/>
                      <a:pt x="396368" y="325499"/>
                      <a:pt x="389875" y="359280"/>
                    </a:cubicBezTo>
                    <a:cubicBezTo>
                      <a:pt x="384408" y="403159"/>
                      <a:pt x="392088" y="425949"/>
                      <a:pt x="400352" y="436432"/>
                    </a:cubicBezTo>
                    <a:cubicBezTo>
                      <a:pt x="411411" y="458278"/>
                      <a:pt x="429338" y="461897"/>
                      <a:pt x="449882" y="460245"/>
                    </a:cubicBezTo>
                    <a:cubicBezTo>
                      <a:pt x="462265" y="460245"/>
                      <a:pt x="475600" y="455482"/>
                      <a:pt x="475600" y="455482"/>
                    </a:cubicBezTo>
                    <a:cubicBezTo>
                      <a:pt x="487030" y="465960"/>
                      <a:pt x="495602" y="452625"/>
                      <a:pt x="495602" y="452625"/>
                    </a:cubicBezTo>
                    <a:cubicBezTo>
                      <a:pt x="521166" y="448195"/>
                      <a:pt x="530333" y="483315"/>
                      <a:pt x="531798" y="496440"/>
                    </a:cubicBezTo>
                    <a:cubicBezTo>
                      <a:pt x="532677" y="504655"/>
                      <a:pt x="532910" y="515827"/>
                      <a:pt x="537512" y="524062"/>
                    </a:cubicBezTo>
                    <a:cubicBezTo>
                      <a:pt x="541227" y="530832"/>
                      <a:pt x="550507" y="528938"/>
                      <a:pt x="555610" y="526920"/>
                    </a:cubicBezTo>
                    <a:cubicBezTo>
                      <a:pt x="560552" y="524051"/>
                      <a:pt x="563875" y="514664"/>
                      <a:pt x="561325" y="509775"/>
                    </a:cubicBezTo>
                    <a:cubicBezTo>
                      <a:pt x="559551" y="501910"/>
                      <a:pt x="545101" y="490557"/>
                      <a:pt x="533702" y="465007"/>
                    </a:cubicBezTo>
                    <a:cubicBezTo>
                      <a:pt x="515734" y="426045"/>
                      <a:pt x="532243" y="410240"/>
                      <a:pt x="535607" y="408810"/>
                    </a:cubicBezTo>
                    <a:cubicBezTo>
                      <a:pt x="539089" y="407409"/>
                      <a:pt x="547822" y="409187"/>
                      <a:pt x="548942" y="397380"/>
                    </a:cubicBezTo>
                    <a:cubicBezTo>
                      <a:pt x="549537" y="386225"/>
                      <a:pt x="543353" y="381330"/>
                      <a:pt x="547990" y="379282"/>
                    </a:cubicBezTo>
                    <a:cubicBezTo>
                      <a:pt x="563993" y="374624"/>
                      <a:pt x="567232" y="368626"/>
                      <a:pt x="569898" y="363090"/>
                    </a:cubicBezTo>
                    <a:cubicBezTo>
                      <a:pt x="572755" y="352612"/>
                      <a:pt x="560373" y="340229"/>
                      <a:pt x="560373" y="340230"/>
                    </a:cubicBezTo>
                    <a:cubicBezTo>
                      <a:pt x="564777" y="338550"/>
                      <a:pt x="574951" y="332495"/>
                      <a:pt x="575612" y="315465"/>
                    </a:cubicBezTo>
                    <a:cubicBezTo>
                      <a:pt x="579113" y="298312"/>
                      <a:pt x="548680" y="274423"/>
                      <a:pt x="531798" y="260220"/>
                    </a:cubicBezTo>
                    <a:cubicBezTo>
                      <a:pt x="549265" y="259257"/>
                      <a:pt x="563938" y="256336"/>
                      <a:pt x="568945" y="255457"/>
                    </a:cubicBezTo>
                    <a:cubicBezTo>
                      <a:pt x="600399" y="249345"/>
                      <a:pt x="610594" y="243619"/>
                      <a:pt x="611807" y="199260"/>
                    </a:cubicBezTo>
                    <a:cubicBezTo>
                      <a:pt x="608234" y="120449"/>
                      <a:pt x="632011" y="78566"/>
                      <a:pt x="650860" y="60195"/>
                    </a:cubicBezTo>
                    <a:cubicBezTo>
                      <a:pt x="656159" y="54350"/>
                      <a:pt x="687693" y="25627"/>
                      <a:pt x="681340" y="12570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994118738">
                      <a:custGeom>
                        <a:avLst/>
                        <a:gdLst>
                          <a:gd name="connsiteX0" fmla="*/ 681340 w 676275"/>
                          <a:gd name="connsiteY0" fmla="*/ 12570 h 542925"/>
                          <a:gd name="connsiteX1" fmla="*/ 509890 w 676275"/>
                          <a:gd name="connsiteY1" fmla="*/ 69720 h 542925"/>
                          <a:gd name="connsiteX2" fmla="*/ 367967 w 676275"/>
                          <a:gd name="connsiteY2" fmla="*/ 241170 h 542925"/>
                          <a:gd name="connsiteX3" fmla="*/ 367015 w 676275"/>
                          <a:gd name="connsiteY3" fmla="*/ 241170 h 542925"/>
                          <a:gd name="connsiteX4" fmla="*/ 362252 w 676275"/>
                          <a:gd name="connsiteY4" fmla="*/ 234502 h 542925"/>
                          <a:gd name="connsiteX5" fmla="*/ 362252 w 676275"/>
                          <a:gd name="connsiteY5" fmla="*/ 233550 h 542925"/>
                          <a:gd name="connsiteX6" fmla="*/ 364157 w 676275"/>
                          <a:gd name="connsiteY6" fmla="*/ 229740 h 542925"/>
                          <a:gd name="connsiteX7" fmla="*/ 354632 w 676275"/>
                          <a:gd name="connsiteY7" fmla="*/ 223072 h 542925"/>
                          <a:gd name="connsiteX8" fmla="*/ 367967 w 676275"/>
                          <a:gd name="connsiteY8" fmla="*/ 187830 h 542925"/>
                          <a:gd name="connsiteX9" fmla="*/ 392732 w 676275"/>
                          <a:gd name="connsiteY9" fmla="*/ 163065 h 542925"/>
                          <a:gd name="connsiteX10" fmla="*/ 353680 w 676275"/>
                          <a:gd name="connsiteY10" fmla="*/ 223072 h 542925"/>
                          <a:gd name="connsiteX11" fmla="*/ 351775 w 676275"/>
                          <a:gd name="connsiteY11" fmla="*/ 223072 h 542925"/>
                          <a:gd name="connsiteX12" fmla="*/ 351775 w 676275"/>
                          <a:gd name="connsiteY12" fmla="*/ 223072 h 542925"/>
                          <a:gd name="connsiteX13" fmla="*/ 351775 w 676275"/>
                          <a:gd name="connsiteY13" fmla="*/ 223072 h 542925"/>
                          <a:gd name="connsiteX14" fmla="*/ 349870 w 676275"/>
                          <a:gd name="connsiteY14" fmla="*/ 223072 h 542925"/>
                          <a:gd name="connsiteX15" fmla="*/ 304150 w 676275"/>
                          <a:gd name="connsiteY15" fmla="*/ 167827 h 542925"/>
                          <a:gd name="connsiteX16" fmla="*/ 331772 w 676275"/>
                          <a:gd name="connsiteY16" fmla="*/ 189735 h 542925"/>
                          <a:gd name="connsiteX17" fmla="*/ 349870 w 676275"/>
                          <a:gd name="connsiteY17" fmla="*/ 223072 h 542925"/>
                          <a:gd name="connsiteX18" fmla="*/ 341297 w 676275"/>
                          <a:gd name="connsiteY18" fmla="*/ 230692 h 542925"/>
                          <a:gd name="connsiteX19" fmla="*/ 343202 w 676275"/>
                          <a:gd name="connsiteY19" fmla="*/ 234502 h 542925"/>
                          <a:gd name="connsiteX20" fmla="*/ 344155 w 676275"/>
                          <a:gd name="connsiteY20" fmla="*/ 235455 h 542925"/>
                          <a:gd name="connsiteX21" fmla="*/ 340345 w 676275"/>
                          <a:gd name="connsiteY21" fmla="*/ 242122 h 542925"/>
                          <a:gd name="connsiteX22" fmla="*/ 339392 w 676275"/>
                          <a:gd name="connsiteY22" fmla="*/ 242122 h 542925"/>
                          <a:gd name="connsiteX23" fmla="*/ 177467 w 676275"/>
                          <a:gd name="connsiteY23" fmla="*/ 89722 h 542925"/>
                          <a:gd name="connsiteX24" fmla="*/ 302 w 676275"/>
                          <a:gd name="connsiteY24" fmla="*/ 54480 h 542925"/>
                          <a:gd name="connsiteX25" fmla="*/ 36497 w 676275"/>
                          <a:gd name="connsiteY25" fmla="*/ 98295 h 542925"/>
                          <a:gd name="connsiteX26" fmla="*/ 92695 w 676275"/>
                          <a:gd name="connsiteY26" fmla="*/ 230692 h 542925"/>
                          <a:gd name="connsiteX27" fmla="*/ 142225 w 676275"/>
                          <a:gd name="connsiteY27" fmla="*/ 281175 h 542925"/>
                          <a:gd name="connsiteX28" fmla="*/ 179372 w 676275"/>
                          <a:gd name="connsiteY28" fmla="*/ 282127 h 542925"/>
                          <a:gd name="connsiteX29" fmla="*/ 142225 w 676275"/>
                          <a:gd name="connsiteY29" fmla="*/ 342135 h 542925"/>
                          <a:gd name="connsiteX30" fmla="*/ 160322 w 676275"/>
                          <a:gd name="connsiteY30" fmla="*/ 364995 h 542925"/>
                          <a:gd name="connsiteX31" fmla="*/ 153655 w 676275"/>
                          <a:gd name="connsiteY31" fmla="*/ 388807 h 542925"/>
                          <a:gd name="connsiteX32" fmla="*/ 177467 w 676275"/>
                          <a:gd name="connsiteY32" fmla="*/ 402142 h 542925"/>
                          <a:gd name="connsiteX33" fmla="*/ 178420 w 676275"/>
                          <a:gd name="connsiteY33" fmla="*/ 420240 h 542925"/>
                          <a:gd name="connsiteX34" fmla="*/ 193660 w 676275"/>
                          <a:gd name="connsiteY34" fmla="*/ 430717 h 542925"/>
                          <a:gd name="connsiteX35" fmla="*/ 203185 w 676275"/>
                          <a:gd name="connsiteY35" fmla="*/ 486915 h 542925"/>
                          <a:gd name="connsiteX36" fmla="*/ 181277 w 676275"/>
                          <a:gd name="connsiteY36" fmla="*/ 534540 h 542925"/>
                          <a:gd name="connsiteX37" fmla="*/ 188897 w 676275"/>
                          <a:gd name="connsiteY37" fmla="*/ 550732 h 542925"/>
                          <a:gd name="connsiteX38" fmla="*/ 206042 w 676275"/>
                          <a:gd name="connsiteY38" fmla="*/ 545970 h 542925"/>
                          <a:gd name="connsiteX39" fmla="*/ 208900 w 676275"/>
                          <a:gd name="connsiteY39" fmla="*/ 518347 h 542925"/>
                          <a:gd name="connsiteX40" fmla="*/ 239380 w 676275"/>
                          <a:gd name="connsiteY40" fmla="*/ 469770 h 542925"/>
                          <a:gd name="connsiteX41" fmla="*/ 260335 w 676275"/>
                          <a:gd name="connsiteY41" fmla="*/ 469770 h 542925"/>
                          <a:gd name="connsiteX42" fmla="*/ 286052 w 676275"/>
                          <a:gd name="connsiteY42" fmla="*/ 471675 h 542925"/>
                          <a:gd name="connsiteX43" fmla="*/ 332725 w 676275"/>
                          <a:gd name="connsiteY43" fmla="*/ 442147 h 542925"/>
                          <a:gd name="connsiteX44" fmla="*/ 333677 w 676275"/>
                          <a:gd name="connsiteY44" fmla="*/ 364042 h 542925"/>
                          <a:gd name="connsiteX45" fmla="*/ 335582 w 676275"/>
                          <a:gd name="connsiteY45" fmla="*/ 295462 h 542925"/>
                          <a:gd name="connsiteX46" fmla="*/ 342250 w 676275"/>
                          <a:gd name="connsiteY46" fmla="*/ 268792 h 542925"/>
                          <a:gd name="connsiteX47" fmla="*/ 347965 w 676275"/>
                          <a:gd name="connsiteY47" fmla="*/ 277365 h 542925"/>
                          <a:gd name="connsiteX48" fmla="*/ 345107 w 676275"/>
                          <a:gd name="connsiteY48" fmla="*/ 304987 h 542925"/>
                          <a:gd name="connsiteX49" fmla="*/ 360347 w 676275"/>
                          <a:gd name="connsiteY49" fmla="*/ 341182 h 542925"/>
                          <a:gd name="connsiteX50" fmla="*/ 360347 w 676275"/>
                          <a:gd name="connsiteY50" fmla="*/ 341182 h 542925"/>
                          <a:gd name="connsiteX51" fmla="*/ 360347 w 676275"/>
                          <a:gd name="connsiteY51" fmla="*/ 341182 h 542925"/>
                          <a:gd name="connsiteX52" fmla="*/ 370825 w 676275"/>
                          <a:gd name="connsiteY52" fmla="*/ 303082 h 542925"/>
                          <a:gd name="connsiteX53" fmla="*/ 365110 w 676275"/>
                          <a:gd name="connsiteY53" fmla="*/ 275460 h 542925"/>
                          <a:gd name="connsiteX54" fmla="*/ 369872 w 676275"/>
                          <a:gd name="connsiteY54" fmla="*/ 265935 h 542925"/>
                          <a:gd name="connsiteX55" fmla="*/ 379397 w 676275"/>
                          <a:gd name="connsiteY55" fmla="*/ 291652 h 542925"/>
                          <a:gd name="connsiteX56" fmla="*/ 389875 w 676275"/>
                          <a:gd name="connsiteY56" fmla="*/ 359280 h 542925"/>
                          <a:gd name="connsiteX57" fmla="*/ 400352 w 676275"/>
                          <a:gd name="connsiteY57" fmla="*/ 436432 h 542925"/>
                          <a:gd name="connsiteX58" fmla="*/ 449882 w 676275"/>
                          <a:gd name="connsiteY58" fmla="*/ 460245 h 542925"/>
                          <a:gd name="connsiteX59" fmla="*/ 475600 w 676275"/>
                          <a:gd name="connsiteY59" fmla="*/ 455482 h 542925"/>
                          <a:gd name="connsiteX60" fmla="*/ 495602 w 676275"/>
                          <a:gd name="connsiteY60" fmla="*/ 452625 h 542925"/>
                          <a:gd name="connsiteX61" fmla="*/ 531798 w 676275"/>
                          <a:gd name="connsiteY61" fmla="*/ 496440 h 542925"/>
                          <a:gd name="connsiteX62" fmla="*/ 537512 w 676275"/>
                          <a:gd name="connsiteY62" fmla="*/ 524062 h 542925"/>
                          <a:gd name="connsiteX63" fmla="*/ 555610 w 676275"/>
                          <a:gd name="connsiteY63" fmla="*/ 526920 h 542925"/>
                          <a:gd name="connsiteX64" fmla="*/ 561325 w 676275"/>
                          <a:gd name="connsiteY64" fmla="*/ 509775 h 542925"/>
                          <a:gd name="connsiteX65" fmla="*/ 533702 w 676275"/>
                          <a:gd name="connsiteY65" fmla="*/ 465007 h 542925"/>
                          <a:gd name="connsiteX66" fmla="*/ 535607 w 676275"/>
                          <a:gd name="connsiteY66" fmla="*/ 408810 h 542925"/>
                          <a:gd name="connsiteX67" fmla="*/ 548942 w 676275"/>
                          <a:gd name="connsiteY67" fmla="*/ 397380 h 542925"/>
                          <a:gd name="connsiteX68" fmla="*/ 547990 w 676275"/>
                          <a:gd name="connsiteY68" fmla="*/ 379282 h 542925"/>
                          <a:gd name="connsiteX69" fmla="*/ 569898 w 676275"/>
                          <a:gd name="connsiteY69" fmla="*/ 363090 h 542925"/>
                          <a:gd name="connsiteX70" fmla="*/ 560373 w 676275"/>
                          <a:gd name="connsiteY70" fmla="*/ 340230 h 542925"/>
                          <a:gd name="connsiteX71" fmla="*/ 575612 w 676275"/>
                          <a:gd name="connsiteY71" fmla="*/ 315465 h 542925"/>
                          <a:gd name="connsiteX72" fmla="*/ 531798 w 676275"/>
                          <a:gd name="connsiteY72" fmla="*/ 260220 h 542925"/>
                          <a:gd name="connsiteX73" fmla="*/ 568945 w 676275"/>
                          <a:gd name="connsiteY73" fmla="*/ 255457 h 542925"/>
                          <a:gd name="connsiteX74" fmla="*/ 611807 w 676275"/>
                          <a:gd name="connsiteY74" fmla="*/ 199260 h 542925"/>
                          <a:gd name="connsiteX75" fmla="*/ 650860 w 676275"/>
                          <a:gd name="connsiteY75" fmla="*/ 60195 h 542925"/>
                          <a:gd name="connsiteX76" fmla="*/ 681340 w 676275"/>
                          <a:gd name="connsiteY76" fmla="*/ 12570 h 5429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</a:cxnLst>
                        <a:rect l="l" t="t" r="r" b="b"/>
                        <a:pathLst>
                          <a:path w="676275" h="542925">
                            <a:moveTo>
                              <a:pt x="681340" y="12570"/>
                            </a:moveTo>
                            <a:cubicBezTo>
                              <a:pt x="669910" y="-14100"/>
                              <a:pt x="592757" y="187"/>
                              <a:pt x="509890" y="69720"/>
                            </a:cubicBezTo>
                            <a:cubicBezTo>
                              <a:pt x="423212" y="142110"/>
                              <a:pt x="380350" y="211642"/>
                              <a:pt x="367967" y="241170"/>
                            </a:cubicBezTo>
                            <a:cubicBezTo>
                              <a:pt x="367967" y="241170"/>
                              <a:pt x="367015" y="241170"/>
                              <a:pt x="367015" y="241170"/>
                            </a:cubicBezTo>
                            <a:cubicBezTo>
                              <a:pt x="366062" y="238312"/>
                              <a:pt x="364157" y="236407"/>
                              <a:pt x="362252" y="234502"/>
                            </a:cubicBezTo>
                            <a:cubicBezTo>
                              <a:pt x="362252" y="234502"/>
                              <a:pt x="362252" y="233550"/>
                              <a:pt x="362252" y="233550"/>
                            </a:cubicBezTo>
                            <a:cubicBezTo>
                              <a:pt x="363205" y="232597"/>
                              <a:pt x="364157" y="230692"/>
                              <a:pt x="364157" y="229740"/>
                            </a:cubicBezTo>
                            <a:cubicBezTo>
                              <a:pt x="364157" y="225930"/>
                              <a:pt x="360347" y="224025"/>
                              <a:pt x="354632" y="223072"/>
                            </a:cubicBezTo>
                            <a:cubicBezTo>
                              <a:pt x="356537" y="215452"/>
                              <a:pt x="360347" y="199260"/>
                              <a:pt x="367967" y="187830"/>
                            </a:cubicBezTo>
                            <a:cubicBezTo>
                              <a:pt x="384160" y="164017"/>
                              <a:pt x="404162" y="161160"/>
                              <a:pt x="392732" y="163065"/>
                            </a:cubicBezTo>
                            <a:cubicBezTo>
                              <a:pt x="388922" y="164017"/>
                              <a:pt x="357490" y="180210"/>
                              <a:pt x="353680" y="223072"/>
                            </a:cubicBezTo>
                            <a:cubicBezTo>
                              <a:pt x="352727" y="223072"/>
                              <a:pt x="351775" y="223072"/>
                              <a:pt x="351775" y="223072"/>
                            </a:cubicBezTo>
                            <a:cubicBezTo>
                              <a:pt x="351775" y="223072"/>
                              <a:pt x="351775" y="223072"/>
                              <a:pt x="351775" y="223072"/>
                            </a:cubicBezTo>
                            <a:cubicBezTo>
                              <a:pt x="351775" y="223072"/>
                              <a:pt x="351775" y="223072"/>
                              <a:pt x="351775" y="223072"/>
                            </a:cubicBezTo>
                            <a:cubicBezTo>
                              <a:pt x="350822" y="223072"/>
                              <a:pt x="349870" y="223072"/>
                              <a:pt x="349870" y="223072"/>
                            </a:cubicBezTo>
                            <a:cubicBezTo>
                              <a:pt x="341297" y="181162"/>
                              <a:pt x="307960" y="167827"/>
                              <a:pt x="304150" y="167827"/>
                            </a:cubicBezTo>
                            <a:cubicBezTo>
                              <a:pt x="292720" y="167827"/>
                              <a:pt x="312722" y="166875"/>
                              <a:pt x="331772" y="189735"/>
                            </a:cubicBezTo>
                            <a:cubicBezTo>
                              <a:pt x="341297" y="200212"/>
                              <a:pt x="347012" y="215452"/>
                              <a:pt x="349870" y="223072"/>
                            </a:cubicBezTo>
                            <a:cubicBezTo>
                              <a:pt x="345107" y="224025"/>
                              <a:pt x="341297" y="226882"/>
                              <a:pt x="341297" y="230692"/>
                            </a:cubicBezTo>
                            <a:cubicBezTo>
                              <a:pt x="341297" y="232597"/>
                              <a:pt x="342250" y="233550"/>
                              <a:pt x="343202" y="234502"/>
                            </a:cubicBezTo>
                            <a:cubicBezTo>
                              <a:pt x="343202" y="234502"/>
                              <a:pt x="343202" y="235455"/>
                              <a:pt x="344155" y="235455"/>
                            </a:cubicBezTo>
                            <a:cubicBezTo>
                              <a:pt x="342250" y="237360"/>
                              <a:pt x="341297" y="239265"/>
                              <a:pt x="340345" y="242122"/>
                            </a:cubicBezTo>
                            <a:cubicBezTo>
                              <a:pt x="340345" y="242122"/>
                              <a:pt x="339392" y="242122"/>
                              <a:pt x="339392" y="242122"/>
                            </a:cubicBezTo>
                            <a:cubicBezTo>
                              <a:pt x="323200" y="215452"/>
                              <a:pt x="272717" y="150682"/>
                              <a:pt x="177467" y="89722"/>
                            </a:cubicBezTo>
                            <a:cubicBezTo>
                              <a:pt x="86027" y="31620"/>
                              <a:pt x="7922" y="25905"/>
                              <a:pt x="302" y="54480"/>
                            </a:cubicBezTo>
                            <a:cubicBezTo>
                              <a:pt x="-3508" y="67815"/>
                              <a:pt x="29830" y="93532"/>
                              <a:pt x="36497" y="98295"/>
                            </a:cubicBezTo>
                            <a:cubicBezTo>
                              <a:pt x="58405" y="115440"/>
                              <a:pt x="86027" y="153540"/>
                              <a:pt x="92695" y="230692"/>
                            </a:cubicBezTo>
                            <a:cubicBezTo>
                              <a:pt x="96505" y="274507"/>
                              <a:pt x="110792" y="280222"/>
                              <a:pt x="142225" y="281175"/>
                            </a:cubicBezTo>
                            <a:cubicBezTo>
                              <a:pt x="148892" y="281175"/>
                              <a:pt x="163180" y="282127"/>
                              <a:pt x="179372" y="282127"/>
                            </a:cubicBezTo>
                            <a:cubicBezTo>
                              <a:pt x="162227" y="296415"/>
                              <a:pt x="141272" y="326895"/>
                              <a:pt x="142225" y="342135"/>
                            </a:cubicBezTo>
                            <a:cubicBezTo>
                              <a:pt x="144130" y="358327"/>
                              <a:pt x="156512" y="364042"/>
                              <a:pt x="160322" y="364995"/>
                            </a:cubicBezTo>
                            <a:cubicBezTo>
                              <a:pt x="160322" y="364995"/>
                              <a:pt x="149845" y="378330"/>
                              <a:pt x="153655" y="388807"/>
                            </a:cubicBezTo>
                            <a:cubicBezTo>
                              <a:pt x="156512" y="393570"/>
                              <a:pt x="160322" y="398332"/>
                              <a:pt x="177467" y="402142"/>
                            </a:cubicBezTo>
                            <a:cubicBezTo>
                              <a:pt x="182230" y="403095"/>
                              <a:pt x="176515" y="408810"/>
                              <a:pt x="178420" y="420240"/>
                            </a:cubicBezTo>
                            <a:cubicBezTo>
                              <a:pt x="180325" y="430717"/>
                              <a:pt x="188897" y="428812"/>
                              <a:pt x="193660" y="430717"/>
                            </a:cubicBezTo>
                            <a:cubicBezTo>
                              <a:pt x="198422" y="432622"/>
                              <a:pt x="216520" y="445005"/>
                              <a:pt x="203185" y="486915"/>
                            </a:cubicBezTo>
                            <a:cubicBezTo>
                              <a:pt x="194612" y="512632"/>
                              <a:pt x="183182" y="525015"/>
                              <a:pt x="181277" y="534540"/>
                            </a:cubicBezTo>
                            <a:cubicBezTo>
                              <a:pt x="179372" y="540255"/>
                              <a:pt x="184135" y="548827"/>
                              <a:pt x="188897" y="550732"/>
                            </a:cubicBezTo>
                            <a:cubicBezTo>
                              <a:pt x="193660" y="552637"/>
                              <a:pt x="204137" y="553590"/>
                              <a:pt x="206042" y="545970"/>
                            </a:cubicBezTo>
                            <a:cubicBezTo>
                              <a:pt x="208900" y="537397"/>
                              <a:pt x="208900" y="525015"/>
                              <a:pt x="208900" y="518347"/>
                            </a:cubicBezTo>
                            <a:cubicBezTo>
                              <a:pt x="208900" y="505012"/>
                              <a:pt x="212710" y="467865"/>
                              <a:pt x="239380" y="469770"/>
                            </a:cubicBezTo>
                            <a:cubicBezTo>
                              <a:pt x="239380" y="469770"/>
                              <a:pt x="249857" y="482152"/>
                              <a:pt x="260335" y="469770"/>
                            </a:cubicBezTo>
                            <a:cubicBezTo>
                              <a:pt x="260335" y="469770"/>
                              <a:pt x="273670" y="472627"/>
                              <a:pt x="286052" y="471675"/>
                            </a:cubicBezTo>
                            <a:cubicBezTo>
                              <a:pt x="307007" y="468817"/>
                              <a:pt x="323200" y="465007"/>
                              <a:pt x="332725" y="442147"/>
                            </a:cubicBezTo>
                            <a:cubicBezTo>
                              <a:pt x="338440" y="427860"/>
                              <a:pt x="344155" y="407857"/>
                              <a:pt x="333677" y="364042"/>
                            </a:cubicBezTo>
                            <a:cubicBezTo>
                              <a:pt x="326057" y="330705"/>
                              <a:pt x="333677" y="304035"/>
                              <a:pt x="335582" y="295462"/>
                            </a:cubicBezTo>
                            <a:cubicBezTo>
                              <a:pt x="336535" y="289747"/>
                              <a:pt x="340345" y="281175"/>
                              <a:pt x="342250" y="268792"/>
                            </a:cubicBezTo>
                            <a:cubicBezTo>
                              <a:pt x="344155" y="272602"/>
                              <a:pt x="346060" y="275460"/>
                              <a:pt x="347965" y="277365"/>
                            </a:cubicBezTo>
                            <a:cubicBezTo>
                              <a:pt x="346060" y="284032"/>
                              <a:pt x="345107" y="294510"/>
                              <a:pt x="345107" y="304987"/>
                            </a:cubicBezTo>
                            <a:cubicBezTo>
                              <a:pt x="346060" y="325942"/>
                              <a:pt x="352727" y="342135"/>
                              <a:pt x="360347" y="341182"/>
                            </a:cubicBezTo>
                            <a:cubicBezTo>
                              <a:pt x="360347" y="341182"/>
                              <a:pt x="360347" y="341182"/>
                              <a:pt x="360347" y="341182"/>
                            </a:cubicBezTo>
                            <a:cubicBezTo>
                              <a:pt x="360347" y="341182"/>
                              <a:pt x="360347" y="341182"/>
                              <a:pt x="360347" y="341182"/>
                            </a:cubicBezTo>
                            <a:cubicBezTo>
                              <a:pt x="367015" y="341182"/>
                              <a:pt x="371777" y="324037"/>
                              <a:pt x="370825" y="303082"/>
                            </a:cubicBezTo>
                            <a:cubicBezTo>
                              <a:pt x="369872" y="292605"/>
                              <a:pt x="367967" y="282127"/>
                              <a:pt x="365110" y="275460"/>
                            </a:cubicBezTo>
                            <a:cubicBezTo>
                              <a:pt x="367015" y="273555"/>
                              <a:pt x="368920" y="269745"/>
                              <a:pt x="369872" y="265935"/>
                            </a:cubicBezTo>
                            <a:cubicBezTo>
                              <a:pt x="372730" y="277365"/>
                              <a:pt x="377492" y="285937"/>
                              <a:pt x="379397" y="291652"/>
                            </a:cubicBezTo>
                            <a:cubicBezTo>
                              <a:pt x="382255" y="300225"/>
                              <a:pt x="393685" y="325942"/>
                              <a:pt x="389875" y="359280"/>
                            </a:cubicBezTo>
                            <a:cubicBezTo>
                              <a:pt x="385112" y="404047"/>
                              <a:pt x="391780" y="423097"/>
                              <a:pt x="400352" y="436432"/>
                            </a:cubicBezTo>
                            <a:cubicBezTo>
                              <a:pt x="412735" y="458340"/>
                              <a:pt x="428927" y="460245"/>
                              <a:pt x="449882" y="460245"/>
                            </a:cubicBezTo>
                            <a:cubicBezTo>
                              <a:pt x="462265" y="460245"/>
                              <a:pt x="475600" y="455482"/>
                              <a:pt x="475600" y="455482"/>
                            </a:cubicBezTo>
                            <a:cubicBezTo>
                              <a:pt x="487030" y="465960"/>
                              <a:pt x="495602" y="452625"/>
                              <a:pt x="495602" y="452625"/>
                            </a:cubicBezTo>
                            <a:cubicBezTo>
                              <a:pt x="522272" y="446910"/>
                              <a:pt x="530845" y="484057"/>
                              <a:pt x="531798" y="496440"/>
                            </a:cubicBezTo>
                            <a:cubicBezTo>
                              <a:pt x="532750" y="503107"/>
                              <a:pt x="533702" y="515490"/>
                              <a:pt x="537512" y="524062"/>
                            </a:cubicBezTo>
                            <a:cubicBezTo>
                              <a:pt x="541323" y="531682"/>
                              <a:pt x="550848" y="529777"/>
                              <a:pt x="555610" y="526920"/>
                            </a:cubicBezTo>
                            <a:cubicBezTo>
                              <a:pt x="560373" y="524062"/>
                              <a:pt x="563230" y="514537"/>
                              <a:pt x="561325" y="509775"/>
                            </a:cubicBezTo>
                            <a:cubicBezTo>
                              <a:pt x="557515" y="500250"/>
                              <a:pt x="545132" y="489772"/>
                              <a:pt x="533702" y="465007"/>
                            </a:cubicBezTo>
                            <a:cubicBezTo>
                              <a:pt x="515605" y="425955"/>
                              <a:pt x="531798" y="410715"/>
                              <a:pt x="535607" y="408810"/>
                            </a:cubicBezTo>
                            <a:cubicBezTo>
                              <a:pt x="539417" y="406905"/>
                              <a:pt x="547990" y="407857"/>
                              <a:pt x="548942" y="397380"/>
                            </a:cubicBezTo>
                            <a:cubicBezTo>
                              <a:pt x="549895" y="385950"/>
                              <a:pt x="543227" y="381187"/>
                              <a:pt x="547990" y="379282"/>
                            </a:cubicBezTo>
                            <a:cubicBezTo>
                              <a:pt x="564182" y="373567"/>
                              <a:pt x="567992" y="367852"/>
                              <a:pt x="569898" y="363090"/>
                            </a:cubicBezTo>
                            <a:cubicBezTo>
                              <a:pt x="572755" y="352612"/>
                              <a:pt x="560373" y="340230"/>
                              <a:pt x="560373" y="340230"/>
                            </a:cubicBezTo>
                            <a:cubicBezTo>
                              <a:pt x="564182" y="339277"/>
                              <a:pt x="575612" y="331657"/>
                              <a:pt x="575612" y="315465"/>
                            </a:cubicBezTo>
                            <a:cubicBezTo>
                              <a:pt x="575612" y="301177"/>
                              <a:pt x="549895" y="272602"/>
                              <a:pt x="531798" y="260220"/>
                            </a:cubicBezTo>
                            <a:cubicBezTo>
                              <a:pt x="548942" y="258315"/>
                              <a:pt x="562277" y="256410"/>
                              <a:pt x="568945" y="255457"/>
                            </a:cubicBezTo>
                            <a:cubicBezTo>
                              <a:pt x="600377" y="250695"/>
                              <a:pt x="613712" y="243075"/>
                              <a:pt x="611807" y="199260"/>
                            </a:cubicBezTo>
                            <a:cubicBezTo>
                              <a:pt x="608950" y="121155"/>
                              <a:pt x="631810" y="80197"/>
                              <a:pt x="650860" y="60195"/>
                            </a:cubicBezTo>
                            <a:cubicBezTo>
                              <a:pt x="656575" y="54480"/>
                              <a:pt x="687055" y="25905"/>
                              <a:pt x="681340" y="1257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D44918A9-6BA6-3D47-AB0A-6EB99AA8DD37}"/>
                  </a:ext>
                </a:extLst>
              </p:cNvPr>
              <p:cNvSpPr/>
              <p:nvPr/>
            </p:nvSpPr>
            <p:spPr>
              <a:xfrm>
                <a:off x="7130882" y="8894868"/>
                <a:ext cx="1057275" cy="1057275"/>
              </a:xfrm>
              <a:custGeom>
                <a:avLst/>
                <a:gdLst>
                  <a:gd name="connsiteX0" fmla="*/ 1060618 w 1057275"/>
                  <a:gd name="connsiteY0" fmla="*/ 656802 h 1057275"/>
                  <a:gd name="connsiteX1" fmla="*/ 824398 w 1057275"/>
                  <a:gd name="connsiteY1" fmla="*/ 539644 h 1057275"/>
                  <a:gd name="connsiteX2" fmla="*/ 501501 w 1057275"/>
                  <a:gd name="connsiteY2" fmla="*/ 572029 h 1057275"/>
                  <a:gd name="connsiteX3" fmla="*/ 500548 w 1057275"/>
                  <a:gd name="connsiteY3" fmla="*/ 571077 h 1057275"/>
                  <a:gd name="connsiteX4" fmla="*/ 502453 w 1057275"/>
                  <a:gd name="connsiteY4" fmla="*/ 559647 h 1057275"/>
                  <a:gd name="connsiteX5" fmla="*/ 504358 w 1057275"/>
                  <a:gd name="connsiteY5" fmla="*/ 558694 h 1057275"/>
                  <a:gd name="connsiteX6" fmla="*/ 511026 w 1057275"/>
                  <a:gd name="connsiteY6" fmla="*/ 555837 h 1057275"/>
                  <a:gd name="connsiteX7" fmla="*/ 508168 w 1057275"/>
                  <a:gd name="connsiteY7" fmla="*/ 539644 h 1057275"/>
                  <a:gd name="connsiteX8" fmla="*/ 558651 w 1057275"/>
                  <a:gd name="connsiteY8" fmla="*/ 516784 h 1057275"/>
                  <a:gd name="connsiteX9" fmla="*/ 610085 w 1057275"/>
                  <a:gd name="connsiteY9" fmla="*/ 516784 h 1057275"/>
                  <a:gd name="connsiteX10" fmla="*/ 508168 w 1057275"/>
                  <a:gd name="connsiteY10" fmla="*/ 539644 h 1057275"/>
                  <a:gd name="connsiteX11" fmla="*/ 506263 w 1057275"/>
                  <a:gd name="connsiteY11" fmla="*/ 537739 h 1057275"/>
                  <a:gd name="connsiteX12" fmla="*/ 506263 w 1057275"/>
                  <a:gd name="connsiteY12" fmla="*/ 537739 h 1057275"/>
                  <a:gd name="connsiteX13" fmla="*/ 506263 w 1057275"/>
                  <a:gd name="connsiteY13" fmla="*/ 537739 h 1057275"/>
                  <a:gd name="connsiteX14" fmla="*/ 503405 w 1057275"/>
                  <a:gd name="connsiteY14" fmla="*/ 535834 h 1057275"/>
                  <a:gd name="connsiteX15" fmla="*/ 511978 w 1057275"/>
                  <a:gd name="connsiteY15" fmla="*/ 432012 h 1057275"/>
                  <a:gd name="connsiteX16" fmla="*/ 518646 w 1057275"/>
                  <a:gd name="connsiteY16" fmla="*/ 482494 h 1057275"/>
                  <a:gd name="connsiteX17" fmla="*/ 502453 w 1057275"/>
                  <a:gd name="connsiteY17" fmla="*/ 535834 h 1057275"/>
                  <a:gd name="connsiteX18" fmla="*/ 486260 w 1057275"/>
                  <a:gd name="connsiteY18" fmla="*/ 534882 h 1057275"/>
                  <a:gd name="connsiteX19" fmla="*/ 484355 w 1057275"/>
                  <a:gd name="connsiteY19" fmla="*/ 541549 h 1057275"/>
                  <a:gd name="connsiteX20" fmla="*/ 483403 w 1057275"/>
                  <a:gd name="connsiteY20" fmla="*/ 543454 h 1057275"/>
                  <a:gd name="connsiteX21" fmla="*/ 472926 w 1057275"/>
                  <a:gd name="connsiteY21" fmla="*/ 546312 h 1057275"/>
                  <a:gd name="connsiteX22" fmla="*/ 471973 w 1057275"/>
                  <a:gd name="connsiteY22" fmla="*/ 545359 h 1057275"/>
                  <a:gd name="connsiteX23" fmla="*/ 460543 w 1057275"/>
                  <a:gd name="connsiteY23" fmla="*/ 221509 h 1057275"/>
                  <a:gd name="connsiteX24" fmla="*/ 312905 w 1057275"/>
                  <a:gd name="connsiteY24" fmla="*/ 3387 h 1057275"/>
                  <a:gd name="connsiteX25" fmla="*/ 305285 w 1057275"/>
                  <a:gd name="connsiteY25" fmla="*/ 86254 h 1057275"/>
                  <a:gd name="connsiteX26" fmla="*/ 227180 w 1057275"/>
                  <a:gd name="connsiteY26" fmla="*/ 281517 h 1057275"/>
                  <a:gd name="connsiteX27" fmla="*/ 226228 w 1057275"/>
                  <a:gd name="connsiteY27" fmla="*/ 385339 h 1057275"/>
                  <a:gd name="connsiteX28" fmla="*/ 264328 w 1057275"/>
                  <a:gd name="connsiteY28" fmla="*/ 424392 h 1057275"/>
                  <a:gd name="connsiteX29" fmla="*/ 165268 w 1057275"/>
                  <a:gd name="connsiteY29" fmla="*/ 448204 h 1057275"/>
                  <a:gd name="connsiteX30" fmla="*/ 161458 w 1057275"/>
                  <a:gd name="connsiteY30" fmla="*/ 490114 h 1057275"/>
                  <a:gd name="connsiteX31" fmla="*/ 130026 w 1057275"/>
                  <a:gd name="connsiteY31" fmla="*/ 507259 h 1057275"/>
                  <a:gd name="connsiteX32" fmla="*/ 141455 w 1057275"/>
                  <a:gd name="connsiteY32" fmla="*/ 545359 h 1057275"/>
                  <a:gd name="connsiteX33" fmla="*/ 124310 w 1057275"/>
                  <a:gd name="connsiteY33" fmla="*/ 565362 h 1057275"/>
                  <a:gd name="connsiteX34" fmla="*/ 129073 w 1057275"/>
                  <a:gd name="connsiteY34" fmla="*/ 591079 h 1057275"/>
                  <a:gd name="connsiteX35" fmla="*/ 81448 w 1057275"/>
                  <a:gd name="connsiteY35" fmla="*/ 658707 h 1057275"/>
                  <a:gd name="connsiteX36" fmla="*/ 10010 w 1057275"/>
                  <a:gd name="connsiteY36" fmla="*/ 685377 h 1057275"/>
                  <a:gd name="connsiteX37" fmla="*/ 485 w 1057275"/>
                  <a:gd name="connsiteY37" fmla="*/ 710142 h 1057275"/>
                  <a:gd name="connsiteX38" fmla="*/ 24298 w 1057275"/>
                  <a:gd name="connsiteY38" fmla="*/ 722524 h 1057275"/>
                  <a:gd name="connsiteX39" fmla="*/ 55730 w 1057275"/>
                  <a:gd name="connsiteY39" fmla="*/ 696807 h 1057275"/>
                  <a:gd name="connsiteX40" fmla="*/ 136693 w 1057275"/>
                  <a:gd name="connsiteY40" fmla="*/ 677757 h 1057275"/>
                  <a:gd name="connsiteX41" fmla="*/ 157648 w 1057275"/>
                  <a:gd name="connsiteY41" fmla="*/ 698712 h 1057275"/>
                  <a:gd name="connsiteX42" fmla="*/ 182413 w 1057275"/>
                  <a:gd name="connsiteY42" fmla="*/ 727287 h 1057275"/>
                  <a:gd name="connsiteX43" fmla="*/ 260518 w 1057275"/>
                  <a:gd name="connsiteY43" fmla="*/ 743479 h 1057275"/>
                  <a:gd name="connsiteX44" fmla="*/ 341480 w 1057275"/>
                  <a:gd name="connsiteY44" fmla="*/ 663469 h 1057275"/>
                  <a:gd name="connsiteX45" fmla="*/ 413871 w 1057275"/>
                  <a:gd name="connsiteY45" fmla="*/ 593937 h 1057275"/>
                  <a:gd name="connsiteX46" fmla="*/ 447208 w 1057275"/>
                  <a:gd name="connsiteY46" fmla="*/ 572982 h 1057275"/>
                  <a:gd name="connsiteX47" fmla="*/ 444351 w 1057275"/>
                  <a:gd name="connsiteY47" fmla="*/ 588222 h 1057275"/>
                  <a:gd name="connsiteX48" fmla="*/ 412918 w 1057275"/>
                  <a:gd name="connsiteY48" fmla="*/ 614892 h 1057275"/>
                  <a:gd name="connsiteX49" fmla="*/ 391010 w 1057275"/>
                  <a:gd name="connsiteY49" fmla="*/ 668232 h 1057275"/>
                  <a:gd name="connsiteX50" fmla="*/ 391010 w 1057275"/>
                  <a:gd name="connsiteY50" fmla="*/ 668232 h 1057275"/>
                  <a:gd name="connsiteX51" fmla="*/ 391010 w 1057275"/>
                  <a:gd name="connsiteY51" fmla="*/ 668232 h 1057275"/>
                  <a:gd name="connsiteX52" fmla="*/ 441493 w 1057275"/>
                  <a:gd name="connsiteY52" fmla="*/ 639657 h 1057275"/>
                  <a:gd name="connsiteX53" fmla="*/ 463401 w 1057275"/>
                  <a:gd name="connsiteY53" fmla="*/ 605367 h 1057275"/>
                  <a:gd name="connsiteX54" fmla="*/ 477688 w 1057275"/>
                  <a:gd name="connsiteY54" fmla="*/ 600604 h 1057275"/>
                  <a:gd name="connsiteX55" fmla="*/ 461496 w 1057275"/>
                  <a:gd name="connsiteY55" fmla="*/ 636799 h 1057275"/>
                  <a:gd name="connsiteX56" fmla="*/ 402440 w 1057275"/>
                  <a:gd name="connsiteY56" fmla="*/ 717762 h 1057275"/>
                  <a:gd name="connsiteX57" fmla="*/ 333860 w 1057275"/>
                  <a:gd name="connsiteY57" fmla="*/ 808249 h 1057275"/>
                  <a:gd name="connsiteX58" fmla="*/ 361483 w 1057275"/>
                  <a:gd name="connsiteY58" fmla="*/ 883497 h 1057275"/>
                  <a:gd name="connsiteX59" fmla="*/ 392915 w 1057275"/>
                  <a:gd name="connsiteY59" fmla="*/ 904452 h 1057275"/>
                  <a:gd name="connsiteX60" fmla="*/ 416728 w 1057275"/>
                  <a:gd name="connsiteY60" fmla="*/ 922549 h 1057275"/>
                  <a:gd name="connsiteX61" fmla="*/ 409108 w 1057275"/>
                  <a:gd name="connsiteY61" fmla="*/ 1005417 h 1057275"/>
                  <a:gd name="connsiteX62" fmla="*/ 387201 w 1057275"/>
                  <a:gd name="connsiteY62" fmla="*/ 1039707 h 1057275"/>
                  <a:gd name="connsiteX63" fmla="*/ 403393 w 1057275"/>
                  <a:gd name="connsiteY63" fmla="*/ 1061614 h 1057275"/>
                  <a:gd name="connsiteX64" fmla="*/ 427205 w 1057275"/>
                  <a:gd name="connsiteY64" fmla="*/ 1049232 h 1057275"/>
                  <a:gd name="connsiteX65" fmla="*/ 443398 w 1057275"/>
                  <a:gd name="connsiteY65" fmla="*/ 974937 h 1057275"/>
                  <a:gd name="connsiteX66" fmla="*/ 503405 w 1057275"/>
                  <a:gd name="connsiteY66" fmla="*/ 918739 h 1057275"/>
                  <a:gd name="connsiteX67" fmla="*/ 529123 w 1057275"/>
                  <a:gd name="connsiteY67" fmla="*/ 920644 h 1057275"/>
                  <a:gd name="connsiteX68" fmla="*/ 546268 w 1057275"/>
                  <a:gd name="connsiteY68" fmla="*/ 900642 h 1057275"/>
                  <a:gd name="connsiteX69" fmla="*/ 585321 w 1057275"/>
                  <a:gd name="connsiteY69" fmla="*/ 907309 h 1057275"/>
                  <a:gd name="connsiteX70" fmla="*/ 598656 w 1057275"/>
                  <a:gd name="connsiteY70" fmla="*/ 873972 h 1057275"/>
                  <a:gd name="connsiteX71" fmla="*/ 639613 w 1057275"/>
                  <a:gd name="connsiteY71" fmla="*/ 864447 h 1057275"/>
                  <a:gd name="connsiteX72" fmla="*/ 650090 w 1057275"/>
                  <a:gd name="connsiteY72" fmla="*/ 762529 h 1057275"/>
                  <a:gd name="connsiteX73" fmla="*/ 693906 w 1057275"/>
                  <a:gd name="connsiteY73" fmla="*/ 794914 h 1057275"/>
                  <a:gd name="connsiteX74" fmla="*/ 796776 w 1057275"/>
                  <a:gd name="connsiteY74" fmla="*/ 780627 h 1057275"/>
                  <a:gd name="connsiteX75" fmla="*/ 979656 w 1057275"/>
                  <a:gd name="connsiteY75" fmla="*/ 676804 h 1057275"/>
                  <a:gd name="connsiteX76" fmla="*/ 1060618 w 1057275"/>
                  <a:gd name="connsiteY76" fmla="*/ 656802 h 105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057275" h="1057275" fill="none" extrusionOk="0">
                    <a:moveTo>
                      <a:pt x="1060618" y="656802"/>
                    </a:moveTo>
                    <a:cubicBezTo>
                      <a:pt x="1076739" y="621068"/>
                      <a:pt x="974511" y="567141"/>
                      <a:pt x="824398" y="539644"/>
                    </a:cubicBezTo>
                    <a:cubicBezTo>
                      <a:pt x="657234" y="519169"/>
                      <a:pt x="555024" y="554883"/>
                      <a:pt x="501501" y="572029"/>
                    </a:cubicBezTo>
                    <a:cubicBezTo>
                      <a:pt x="500981" y="571602"/>
                      <a:pt x="500906" y="571373"/>
                      <a:pt x="500548" y="571077"/>
                    </a:cubicBezTo>
                    <a:cubicBezTo>
                      <a:pt x="501990" y="568079"/>
                      <a:pt x="502114" y="563461"/>
                      <a:pt x="502453" y="559647"/>
                    </a:cubicBezTo>
                    <a:cubicBezTo>
                      <a:pt x="503227" y="559739"/>
                      <a:pt x="503432" y="558767"/>
                      <a:pt x="504358" y="558694"/>
                    </a:cubicBezTo>
                    <a:cubicBezTo>
                      <a:pt x="507022" y="559127"/>
                      <a:pt x="509072" y="557723"/>
                      <a:pt x="511026" y="555837"/>
                    </a:cubicBezTo>
                    <a:cubicBezTo>
                      <a:pt x="515273" y="552194"/>
                      <a:pt x="511870" y="544227"/>
                      <a:pt x="508168" y="539644"/>
                    </a:cubicBezTo>
                    <a:cubicBezTo>
                      <a:pt x="515284" y="532199"/>
                      <a:pt x="540440" y="522232"/>
                      <a:pt x="558651" y="516784"/>
                    </a:cubicBezTo>
                    <a:cubicBezTo>
                      <a:pt x="599052" y="505004"/>
                      <a:pt x="623511" y="523981"/>
                      <a:pt x="610085" y="516784"/>
                    </a:cubicBezTo>
                    <a:cubicBezTo>
                      <a:pt x="597331" y="507321"/>
                      <a:pt x="554302" y="499057"/>
                      <a:pt x="508168" y="539644"/>
                    </a:cubicBezTo>
                    <a:cubicBezTo>
                      <a:pt x="507395" y="539044"/>
                      <a:pt x="507246" y="538583"/>
                      <a:pt x="506263" y="537739"/>
                    </a:cubicBezTo>
                    <a:lnTo>
                      <a:pt x="506263" y="537739"/>
                    </a:lnTo>
                    <a:lnTo>
                      <a:pt x="506263" y="537739"/>
                    </a:lnTo>
                    <a:cubicBezTo>
                      <a:pt x="505305" y="536654"/>
                      <a:pt x="504497" y="536933"/>
                      <a:pt x="503405" y="535834"/>
                    </a:cubicBezTo>
                    <a:cubicBezTo>
                      <a:pt x="537122" y="483650"/>
                      <a:pt x="515020" y="435492"/>
                      <a:pt x="511978" y="432012"/>
                    </a:cubicBezTo>
                    <a:cubicBezTo>
                      <a:pt x="498064" y="417699"/>
                      <a:pt x="520795" y="444338"/>
                      <a:pt x="518646" y="482494"/>
                    </a:cubicBezTo>
                    <a:cubicBezTo>
                      <a:pt x="518186" y="500886"/>
                      <a:pt x="505600" y="526284"/>
                      <a:pt x="502453" y="535834"/>
                    </a:cubicBezTo>
                    <a:cubicBezTo>
                      <a:pt x="495534" y="532150"/>
                      <a:pt x="488772" y="531687"/>
                      <a:pt x="486260" y="534882"/>
                    </a:cubicBezTo>
                    <a:cubicBezTo>
                      <a:pt x="484554" y="536610"/>
                      <a:pt x="484157" y="538851"/>
                      <a:pt x="484355" y="541549"/>
                    </a:cubicBezTo>
                    <a:cubicBezTo>
                      <a:pt x="484326" y="542582"/>
                      <a:pt x="483362" y="542502"/>
                      <a:pt x="483403" y="543454"/>
                    </a:cubicBezTo>
                    <a:cubicBezTo>
                      <a:pt x="479337" y="544107"/>
                      <a:pt x="476686" y="544952"/>
                      <a:pt x="472926" y="546312"/>
                    </a:cubicBezTo>
                    <a:cubicBezTo>
                      <a:pt x="472506" y="545797"/>
                      <a:pt x="472236" y="545633"/>
                      <a:pt x="471973" y="545359"/>
                    </a:cubicBezTo>
                    <a:cubicBezTo>
                      <a:pt x="493117" y="517064"/>
                      <a:pt x="507619" y="382381"/>
                      <a:pt x="460543" y="221509"/>
                    </a:cubicBezTo>
                    <a:cubicBezTo>
                      <a:pt x="436442" y="68904"/>
                      <a:pt x="351657" y="-22369"/>
                      <a:pt x="312905" y="3387"/>
                    </a:cubicBezTo>
                    <a:cubicBezTo>
                      <a:pt x="294705" y="11842"/>
                      <a:pt x="301322" y="71719"/>
                      <a:pt x="305285" y="86254"/>
                    </a:cubicBezTo>
                    <a:cubicBezTo>
                      <a:pt x="321744" y="128515"/>
                      <a:pt x="302209" y="185618"/>
                      <a:pt x="227180" y="281517"/>
                    </a:cubicBezTo>
                    <a:cubicBezTo>
                      <a:pt x="185542" y="331098"/>
                      <a:pt x="190742" y="350890"/>
                      <a:pt x="226228" y="385339"/>
                    </a:cubicBezTo>
                    <a:cubicBezTo>
                      <a:pt x="236711" y="391512"/>
                      <a:pt x="248086" y="408069"/>
                      <a:pt x="264328" y="424392"/>
                    </a:cubicBezTo>
                    <a:cubicBezTo>
                      <a:pt x="231737" y="425774"/>
                      <a:pt x="179521" y="433132"/>
                      <a:pt x="165268" y="448204"/>
                    </a:cubicBezTo>
                    <a:cubicBezTo>
                      <a:pt x="150797" y="466602"/>
                      <a:pt x="157769" y="485533"/>
                      <a:pt x="161458" y="490114"/>
                    </a:cubicBezTo>
                    <a:cubicBezTo>
                      <a:pt x="161964" y="490030"/>
                      <a:pt x="136288" y="494024"/>
                      <a:pt x="130026" y="507259"/>
                    </a:cubicBezTo>
                    <a:cubicBezTo>
                      <a:pt x="129578" y="516320"/>
                      <a:pt x="127016" y="524711"/>
                      <a:pt x="141455" y="545359"/>
                    </a:cubicBezTo>
                    <a:cubicBezTo>
                      <a:pt x="143952" y="551412"/>
                      <a:pt x="133318" y="552357"/>
                      <a:pt x="124310" y="565362"/>
                    </a:cubicBezTo>
                    <a:cubicBezTo>
                      <a:pt x="114695" y="578969"/>
                      <a:pt x="127371" y="585056"/>
                      <a:pt x="129073" y="591079"/>
                    </a:cubicBezTo>
                    <a:cubicBezTo>
                      <a:pt x="132302" y="593968"/>
                      <a:pt x="138155" y="626201"/>
                      <a:pt x="81448" y="658707"/>
                    </a:cubicBezTo>
                    <a:cubicBezTo>
                      <a:pt x="47505" y="679633"/>
                      <a:pt x="23124" y="677321"/>
                      <a:pt x="10010" y="685377"/>
                    </a:cubicBezTo>
                    <a:cubicBezTo>
                      <a:pt x="3383" y="691253"/>
                      <a:pt x="-1884" y="703321"/>
                      <a:pt x="485" y="710142"/>
                    </a:cubicBezTo>
                    <a:cubicBezTo>
                      <a:pt x="6378" y="716671"/>
                      <a:pt x="15188" y="731237"/>
                      <a:pt x="24298" y="722524"/>
                    </a:cubicBezTo>
                    <a:cubicBezTo>
                      <a:pt x="36513" y="715671"/>
                      <a:pt x="48450" y="701900"/>
                      <a:pt x="55730" y="696807"/>
                    </a:cubicBezTo>
                    <a:cubicBezTo>
                      <a:pt x="78029" y="680893"/>
                      <a:pt x="113177" y="640955"/>
                      <a:pt x="136693" y="677757"/>
                    </a:cubicBezTo>
                    <a:cubicBezTo>
                      <a:pt x="137108" y="680614"/>
                      <a:pt x="134420" y="705422"/>
                      <a:pt x="157648" y="698712"/>
                    </a:cubicBezTo>
                    <a:cubicBezTo>
                      <a:pt x="160255" y="701017"/>
                      <a:pt x="167816" y="716675"/>
                      <a:pt x="182413" y="727287"/>
                    </a:cubicBezTo>
                    <a:cubicBezTo>
                      <a:pt x="205030" y="749008"/>
                      <a:pt x="227424" y="758779"/>
                      <a:pt x="260518" y="743479"/>
                    </a:cubicBezTo>
                    <a:cubicBezTo>
                      <a:pt x="281659" y="732735"/>
                      <a:pt x="307478" y="719866"/>
                      <a:pt x="341480" y="663469"/>
                    </a:cubicBezTo>
                    <a:cubicBezTo>
                      <a:pt x="368348" y="621348"/>
                      <a:pt x="403554" y="600548"/>
                      <a:pt x="413871" y="593937"/>
                    </a:cubicBezTo>
                    <a:cubicBezTo>
                      <a:pt x="418410" y="587582"/>
                      <a:pt x="430918" y="584140"/>
                      <a:pt x="447208" y="572982"/>
                    </a:cubicBezTo>
                    <a:cubicBezTo>
                      <a:pt x="445024" y="578187"/>
                      <a:pt x="444502" y="583473"/>
                      <a:pt x="444351" y="588222"/>
                    </a:cubicBezTo>
                    <a:cubicBezTo>
                      <a:pt x="432701" y="594682"/>
                      <a:pt x="420831" y="602295"/>
                      <a:pt x="412918" y="614892"/>
                    </a:cubicBezTo>
                    <a:cubicBezTo>
                      <a:pt x="392233" y="637660"/>
                      <a:pt x="383025" y="663755"/>
                      <a:pt x="391010" y="668232"/>
                    </a:cubicBezTo>
                    <a:lnTo>
                      <a:pt x="391010" y="668232"/>
                    </a:lnTo>
                    <a:lnTo>
                      <a:pt x="391010" y="668232"/>
                    </a:lnTo>
                    <a:cubicBezTo>
                      <a:pt x="397877" y="675546"/>
                      <a:pt x="422886" y="666262"/>
                      <a:pt x="441493" y="639657"/>
                    </a:cubicBezTo>
                    <a:cubicBezTo>
                      <a:pt x="451428" y="627141"/>
                      <a:pt x="460139" y="615432"/>
                      <a:pt x="463401" y="605367"/>
                    </a:cubicBezTo>
                    <a:cubicBezTo>
                      <a:pt x="467332" y="604559"/>
                      <a:pt x="473475" y="603204"/>
                      <a:pt x="477688" y="600604"/>
                    </a:cubicBezTo>
                    <a:cubicBezTo>
                      <a:pt x="467731" y="617163"/>
                      <a:pt x="464212" y="630976"/>
                      <a:pt x="461496" y="636799"/>
                    </a:cubicBezTo>
                    <a:cubicBezTo>
                      <a:pt x="457724" y="643693"/>
                      <a:pt x="449544" y="687091"/>
                      <a:pt x="402440" y="717762"/>
                    </a:cubicBezTo>
                    <a:cubicBezTo>
                      <a:pt x="348550" y="755099"/>
                      <a:pt x="339530" y="784969"/>
                      <a:pt x="333860" y="808249"/>
                    </a:cubicBezTo>
                    <a:cubicBezTo>
                      <a:pt x="322859" y="841248"/>
                      <a:pt x="344257" y="863548"/>
                      <a:pt x="361483" y="883497"/>
                    </a:cubicBezTo>
                    <a:cubicBezTo>
                      <a:pt x="374818" y="896832"/>
                      <a:pt x="392915" y="904451"/>
                      <a:pt x="392915" y="904452"/>
                    </a:cubicBezTo>
                    <a:cubicBezTo>
                      <a:pt x="393867" y="926359"/>
                      <a:pt x="416728" y="922549"/>
                      <a:pt x="416728" y="922549"/>
                    </a:cubicBezTo>
                    <a:cubicBezTo>
                      <a:pt x="449512" y="945351"/>
                      <a:pt x="421069" y="991761"/>
                      <a:pt x="409108" y="1005417"/>
                    </a:cubicBezTo>
                    <a:cubicBezTo>
                      <a:pt x="404676" y="1012979"/>
                      <a:pt x="393872" y="1027215"/>
                      <a:pt x="387201" y="1039707"/>
                    </a:cubicBezTo>
                    <a:cubicBezTo>
                      <a:pt x="383731" y="1053343"/>
                      <a:pt x="394612" y="1060106"/>
                      <a:pt x="403393" y="1061614"/>
                    </a:cubicBezTo>
                    <a:cubicBezTo>
                      <a:pt x="410884" y="1061972"/>
                      <a:pt x="422884" y="1056545"/>
                      <a:pt x="427205" y="1049232"/>
                    </a:cubicBezTo>
                    <a:cubicBezTo>
                      <a:pt x="438238" y="1035927"/>
                      <a:pt x="429652" y="1012491"/>
                      <a:pt x="443398" y="974937"/>
                    </a:cubicBezTo>
                    <a:cubicBezTo>
                      <a:pt x="465915" y="913760"/>
                      <a:pt x="495908" y="917918"/>
                      <a:pt x="503405" y="918739"/>
                    </a:cubicBezTo>
                    <a:cubicBezTo>
                      <a:pt x="511821" y="920778"/>
                      <a:pt x="517793" y="929477"/>
                      <a:pt x="529123" y="920644"/>
                    </a:cubicBezTo>
                    <a:cubicBezTo>
                      <a:pt x="542102" y="909915"/>
                      <a:pt x="539810" y="898000"/>
                      <a:pt x="546268" y="900642"/>
                    </a:cubicBezTo>
                    <a:cubicBezTo>
                      <a:pt x="569368" y="911347"/>
                      <a:pt x="578789" y="909973"/>
                      <a:pt x="585321" y="907309"/>
                    </a:cubicBezTo>
                    <a:cubicBezTo>
                      <a:pt x="598656" y="898737"/>
                      <a:pt x="598656" y="873972"/>
                      <a:pt x="598656" y="873972"/>
                    </a:cubicBezTo>
                    <a:cubicBezTo>
                      <a:pt x="601209" y="872715"/>
                      <a:pt x="624785" y="878702"/>
                      <a:pt x="639613" y="864447"/>
                    </a:cubicBezTo>
                    <a:cubicBezTo>
                      <a:pt x="654374" y="852617"/>
                      <a:pt x="658154" y="794447"/>
                      <a:pt x="650090" y="762529"/>
                    </a:cubicBezTo>
                    <a:cubicBezTo>
                      <a:pt x="670767" y="778827"/>
                      <a:pt x="687075" y="789631"/>
                      <a:pt x="693906" y="794914"/>
                    </a:cubicBezTo>
                    <a:cubicBezTo>
                      <a:pt x="728889" y="823682"/>
                      <a:pt x="759351" y="825818"/>
                      <a:pt x="796776" y="780627"/>
                    </a:cubicBezTo>
                    <a:cubicBezTo>
                      <a:pt x="874397" y="693839"/>
                      <a:pt x="936414" y="684266"/>
                      <a:pt x="979656" y="676804"/>
                    </a:cubicBezTo>
                    <a:cubicBezTo>
                      <a:pt x="992543" y="675848"/>
                      <a:pt x="1052516" y="675866"/>
                      <a:pt x="1060618" y="656802"/>
                    </a:cubicBezTo>
                    <a:close/>
                  </a:path>
                  <a:path w="1057275" h="1057275" stroke="0" extrusionOk="0">
                    <a:moveTo>
                      <a:pt x="1060618" y="656802"/>
                    </a:moveTo>
                    <a:cubicBezTo>
                      <a:pt x="1081198" y="643996"/>
                      <a:pt x="983032" y="537130"/>
                      <a:pt x="824398" y="539644"/>
                    </a:cubicBezTo>
                    <a:cubicBezTo>
                      <a:pt x="658046" y="525289"/>
                      <a:pt x="542685" y="558670"/>
                      <a:pt x="501501" y="572029"/>
                    </a:cubicBezTo>
                    <a:cubicBezTo>
                      <a:pt x="501098" y="571547"/>
                      <a:pt x="500989" y="571586"/>
                      <a:pt x="500548" y="571077"/>
                    </a:cubicBezTo>
                    <a:cubicBezTo>
                      <a:pt x="501326" y="567141"/>
                      <a:pt x="502513" y="564124"/>
                      <a:pt x="502453" y="559647"/>
                    </a:cubicBezTo>
                    <a:cubicBezTo>
                      <a:pt x="503331" y="559590"/>
                      <a:pt x="503317" y="558536"/>
                      <a:pt x="504358" y="558694"/>
                    </a:cubicBezTo>
                    <a:cubicBezTo>
                      <a:pt x="507331" y="558932"/>
                      <a:pt x="509447" y="557456"/>
                      <a:pt x="511026" y="555837"/>
                    </a:cubicBezTo>
                    <a:cubicBezTo>
                      <a:pt x="514380" y="553597"/>
                      <a:pt x="511877" y="545688"/>
                      <a:pt x="508168" y="539644"/>
                    </a:cubicBezTo>
                    <a:cubicBezTo>
                      <a:pt x="520056" y="531148"/>
                      <a:pt x="538750" y="520225"/>
                      <a:pt x="558651" y="516784"/>
                    </a:cubicBezTo>
                    <a:cubicBezTo>
                      <a:pt x="603611" y="510680"/>
                      <a:pt x="622388" y="525897"/>
                      <a:pt x="610085" y="516784"/>
                    </a:cubicBezTo>
                    <a:cubicBezTo>
                      <a:pt x="606362" y="515205"/>
                      <a:pt x="554243" y="489369"/>
                      <a:pt x="508168" y="539644"/>
                    </a:cubicBezTo>
                    <a:cubicBezTo>
                      <a:pt x="507688" y="539174"/>
                      <a:pt x="506905" y="538298"/>
                      <a:pt x="506263" y="537739"/>
                    </a:cubicBezTo>
                    <a:lnTo>
                      <a:pt x="506263" y="537739"/>
                    </a:lnTo>
                    <a:lnTo>
                      <a:pt x="506263" y="537739"/>
                    </a:lnTo>
                    <a:cubicBezTo>
                      <a:pt x="505187" y="536797"/>
                      <a:pt x="504468" y="536804"/>
                      <a:pt x="503405" y="535834"/>
                    </a:cubicBezTo>
                    <a:cubicBezTo>
                      <a:pt x="537577" y="482306"/>
                      <a:pt x="514950" y="435833"/>
                      <a:pt x="511978" y="432012"/>
                    </a:cubicBezTo>
                    <a:cubicBezTo>
                      <a:pt x="501109" y="418784"/>
                      <a:pt x="516413" y="443484"/>
                      <a:pt x="518646" y="482494"/>
                    </a:cubicBezTo>
                    <a:cubicBezTo>
                      <a:pt x="518539" y="502344"/>
                      <a:pt x="510466" y="523628"/>
                      <a:pt x="502453" y="535834"/>
                    </a:cubicBezTo>
                    <a:cubicBezTo>
                      <a:pt x="496559" y="531895"/>
                      <a:pt x="488209" y="531594"/>
                      <a:pt x="486260" y="534882"/>
                    </a:cubicBezTo>
                    <a:cubicBezTo>
                      <a:pt x="484077" y="537160"/>
                      <a:pt x="484553" y="538375"/>
                      <a:pt x="484355" y="541549"/>
                    </a:cubicBezTo>
                    <a:cubicBezTo>
                      <a:pt x="484154" y="542495"/>
                      <a:pt x="483325" y="542545"/>
                      <a:pt x="483403" y="543454"/>
                    </a:cubicBezTo>
                    <a:cubicBezTo>
                      <a:pt x="479373" y="542978"/>
                      <a:pt x="476660" y="545399"/>
                      <a:pt x="472926" y="546312"/>
                    </a:cubicBezTo>
                    <a:cubicBezTo>
                      <a:pt x="472688" y="545985"/>
                      <a:pt x="472345" y="545787"/>
                      <a:pt x="471973" y="545359"/>
                    </a:cubicBezTo>
                    <a:cubicBezTo>
                      <a:pt x="495684" y="501998"/>
                      <a:pt x="506157" y="381402"/>
                      <a:pt x="460543" y="221509"/>
                    </a:cubicBezTo>
                    <a:cubicBezTo>
                      <a:pt x="436225" y="64027"/>
                      <a:pt x="353494" y="-21153"/>
                      <a:pt x="312905" y="3387"/>
                    </a:cubicBezTo>
                    <a:cubicBezTo>
                      <a:pt x="294894" y="15817"/>
                      <a:pt x="303537" y="72828"/>
                      <a:pt x="305285" y="86254"/>
                    </a:cubicBezTo>
                    <a:cubicBezTo>
                      <a:pt x="306668" y="135098"/>
                      <a:pt x="298216" y="192247"/>
                      <a:pt x="227180" y="281517"/>
                    </a:cubicBezTo>
                    <a:cubicBezTo>
                      <a:pt x="185458" y="334234"/>
                      <a:pt x="196044" y="352016"/>
                      <a:pt x="226228" y="385339"/>
                    </a:cubicBezTo>
                    <a:cubicBezTo>
                      <a:pt x="231999" y="392510"/>
                      <a:pt x="250752" y="408561"/>
                      <a:pt x="264328" y="424392"/>
                    </a:cubicBezTo>
                    <a:cubicBezTo>
                      <a:pt x="228323" y="420458"/>
                      <a:pt x="177145" y="428174"/>
                      <a:pt x="165268" y="448204"/>
                    </a:cubicBezTo>
                    <a:cubicBezTo>
                      <a:pt x="150814" y="466086"/>
                      <a:pt x="157491" y="485473"/>
                      <a:pt x="161458" y="490114"/>
                    </a:cubicBezTo>
                    <a:cubicBezTo>
                      <a:pt x="164107" y="492456"/>
                      <a:pt x="136133" y="491824"/>
                      <a:pt x="130026" y="507259"/>
                    </a:cubicBezTo>
                    <a:cubicBezTo>
                      <a:pt x="127780" y="514620"/>
                      <a:pt x="127747" y="524163"/>
                      <a:pt x="141455" y="545359"/>
                    </a:cubicBezTo>
                    <a:cubicBezTo>
                      <a:pt x="144723" y="551547"/>
                      <a:pt x="132488" y="551598"/>
                      <a:pt x="124310" y="565362"/>
                    </a:cubicBezTo>
                    <a:cubicBezTo>
                      <a:pt x="116331" y="577718"/>
                      <a:pt x="128597" y="583454"/>
                      <a:pt x="129073" y="591079"/>
                    </a:cubicBezTo>
                    <a:cubicBezTo>
                      <a:pt x="139096" y="599803"/>
                      <a:pt x="139484" y="631645"/>
                      <a:pt x="81448" y="658707"/>
                    </a:cubicBezTo>
                    <a:cubicBezTo>
                      <a:pt x="47759" y="674648"/>
                      <a:pt x="20203" y="680173"/>
                      <a:pt x="10010" y="685377"/>
                    </a:cubicBezTo>
                    <a:cubicBezTo>
                      <a:pt x="923" y="690221"/>
                      <a:pt x="-527" y="704431"/>
                      <a:pt x="485" y="710142"/>
                    </a:cubicBezTo>
                    <a:cubicBezTo>
                      <a:pt x="1068" y="718670"/>
                      <a:pt x="15416" y="731255"/>
                      <a:pt x="24298" y="722524"/>
                    </a:cubicBezTo>
                    <a:cubicBezTo>
                      <a:pt x="35552" y="715098"/>
                      <a:pt x="47572" y="701738"/>
                      <a:pt x="55730" y="696807"/>
                    </a:cubicBezTo>
                    <a:cubicBezTo>
                      <a:pt x="65194" y="688411"/>
                      <a:pt x="107558" y="652496"/>
                      <a:pt x="136693" y="677757"/>
                    </a:cubicBezTo>
                    <a:cubicBezTo>
                      <a:pt x="135392" y="674033"/>
                      <a:pt x="132255" y="701411"/>
                      <a:pt x="157648" y="698712"/>
                    </a:cubicBezTo>
                    <a:cubicBezTo>
                      <a:pt x="158111" y="702012"/>
                      <a:pt x="164140" y="716981"/>
                      <a:pt x="182413" y="727287"/>
                    </a:cubicBezTo>
                    <a:cubicBezTo>
                      <a:pt x="208359" y="744802"/>
                      <a:pt x="224657" y="756637"/>
                      <a:pt x="260518" y="743479"/>
                    </a:cubicBezTo>
                    <a:cubicBezTo>
                      <a:pt x="275704" y="736874"/>
                      <a:pt x="308668" y="722073"/>
                      <a:pt x="341480" y="663469"/>
                    </a:cubicBezTo>
                    <a:cubicBezTo>
                      <a:pt x="367787" y="622945"/>
                      <a:pt x="401210" y="603216"/>
                      <a:pt x="413871" y="593937"/>
                    </a:cubicBezTo>
                    <a:cubicBezTo>
                      <a:pt x="418549" y="590999"/>
                      <a:pt x="432102" y="585428"/>
                      <a:pt x="447208" y="572982"/>
                    </a:cubicBezTo>
                    <a:cubicBezTo>
                      <a:pt x="444669" y="577053"/>
                      <a:pt x="445188" y="583149"/>
                      <a:pt x="444351" y="588222"/>
                    </a:cubicBezTo>
                    <a:cubicBezTo>
                      <a:pt x="433657" y="593981"/>
                      <a:pt x="424319" y="601686"/>
                      <a:pt x="412918" y="614892"/>
                    </a:cubicBezTo>
                    <a:cubicBezTo>
                      <a:pt x="394185" y="637774"/>
                      <a:pt x="382636" y="659688"/>
                      <a:pt x="391010" y="668232"/>
                    </a:cubicBezTo>
                    <a:lnTo>
                      <a:pt x="391010" y="668232"/>
                    </a:lnTo>
                    <a:lnTo>
                      <a:pt x="391010" y="668232"/>
                    </a:lnTo>
                    <a:cubicBezTo>
                      <a:pt x="394322" y="674965"/>
                      <a:pt x="415803" y="663487"/>
                      <a:pt x="441493" y="639657"/>
                    </a:cubicBezTo>
                    <a:cubicBezTo>
                      <a:pt x="451008" y="627531"/>
                      <a:pt x="459147" y="612574"/>
                      <a:pt x="463401" y="605367"/>
                    </a:cubicBezTo>
                    <a:cubicBezTo>
                      <a:pt x="468855" y="605621"/>
                      <a:pt x="473036" y="602346"/>
                      <a:pt x="477688" y="600604"/>
                    </a:cubicBezTo>
                    <a:cubicBezTo>
                      <a:pt x="469021" y="614882"/>
                      <a:pt x="464615" y="629101"/>
                      <a:pt x="461496" y="636799"/>
                    </a:cubicBezTo>
                    <a:cubicBezTo>
                      <a:pt x="450314" y="656337"/>
                      <a:pt x="438201" y="685524"/>
                      <a:pt x="402440" y="717762"/>
                    </a:cubicBezTo>
                    <a:cubicBezTo>
                      <a:pt x="353155" y="753761"/>
                      <a:pt x="337748" y="787427"/>
                      <a:pt x="333860" y="808249"/>
                    </a:cubicBezTo>
                    <a:cubicBezTo>
                      <a:pt x="323397" y="846589"/>
                      <a:pt x="343027" y="856981"/>
                      <a:pt x="361483" y="883497"/>
                    </a:cubicBezTo>
                    <a:cubicBezTo>
                      <a:pt x="374817" y="896832"/>
                      <a:pt x="392914" y="904452"/>
                      <a:pt x="392915" y="904452"/>
                    </a:cubicBezTo>
                    <a:cubicBezTo>
                      <a:pt x="393868" y="926359"/>
                      <a:pt x="416728" y="922550"/>
                      <a:pt x="416728" y="922549"/>
                    </a:cubicBezTo>
                    <a:cubicBezTo>
                      <a:pt x="451408" y="945457"/>
                      <a:pt x="420696" y="990081"/>
                      <a:pt x="409108" y="1005417"/>
                    </a:cubicBezTo>
                    <a:cubicBezTo>
                      <a:pt x="404017" y="1013336"/>
                      <a:pt x="390621" y="1029612"/>
                      <a:pt x="387201" y="1039707"/>
                    </a:cubicBezTo>
                    <a:cubicBezTo>
                      <a:pt x="384047" y="1052864"/>
                      <a:pt x="395776" y="1058023"/>
                      <a:pt x="403393" y="1061614"/>
                    </a:cubicBezTo>
                    <a:cubicBezTo>
                      <a:pt x="411144" y="1063362"/>
                      <a:pt x="421953" y="1055305"/>
                      <a:pt x="427205" y="1049232"/>
                    </a:cubicBezTo>
                    <a:cubicBezTo>
                      <a:pt x="437276" y="1032525"/>
                      <a:pt x="431070" y="1013016"/>
                      <a:pt x="443398" y="974937"/>
                    </a:cubicBezTo>
                    <a:cubicBezTo>
                      <a:pt x="465976" y="914610"/>
                      <a:pt x="495902" y="917306"/>
                      <a:pt x="503405" y="918739"/>
                    </a:cubicBezTo>
                    <a:cubicBezTo>
                      <a:pt x="513188" y="920514"/>
                      <a:pt x="519647" y="929610"/>
                      <a:pt x="529123" y="920644"/>
                    </a:cubicBezTo>
                    <a:cubicBezTo>
                      <a:pt x="542466" y="908852"/>
                      <a:pt x="538685" y="897952"/>
                      <a:pt x="546268" y="900642"/>
                    </a:cubicBezTo>
                    <a:cubicBezTo>
                      <a:pt x="569973" y="910886"/>
                      <a:pt x="578647" y="909151"/>
                      <a:pt x="585321" y="907309"/>
                    </a:cubicBezTo>
                    <a:cubicBezTo>
                      <a:pt x="598656" y="898737"/>
                      <a:pt x="598656" y="873973"/>
                      <a:pt x="598656" y="873972"/>
                    </a:cubicBezTo>
                    <a:cubicBezTo>
                      <a:pt x="602180" y="873905"/>
                      <a:pt x="620631" y="882181"/>
                      <a:pt x="639613" y="864447"/>
                    </a:cubicBezTo>
                    <a:cubicBezTo>
                      <a:pt x="656917" y="842868"/>
                      <a:pt x="657051" y="789609"/>
                      <a:pt x="650090" y="762529"/>
                    </a:cubicBezTo>
                    <a:cubicBezTo>
                      <a:pt x="669595" y="775799"/>
                      <a:pt x="684435" y="789639"/>
                      <a:pt x="693906" y="794914"/>
                    </a:cubicBezTo>
                    <a:cubicBezTo>
                      <a:pt x="728814" y="822727"/>
                      <a:pt x="753378" y="824173"/>
                      <a:pt x="796776" y="780627"/>
                    </a:cubicBezTo>
                    <a:cubicBezTo>
                      <a:pt x="870756" y="697277"/>
                      <a:pt x="940293" y="681644"/>
                      <a:pt x="979656" y="676804"/>
                    </a:cubicBezTo>
                    <a:cubicBezTo>
                      <a:pt x="990717" y="673027"/>
                      <a:pt x="1052193" y="678166"/>
                      <a:pt x="1060618" y="65680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467005681">
                      <a:custGeom>
                        <a:avLst/>
                        <a:gdLst>
                          <a:gd name="connsiteX0" fmla="*/ 1060618 w 1057275"/>
                          <a:gd name="connsiteY0" fmla="*/ 656802 h 1057275"/>
                          <a:gd name="connsiteX1" fmla="*/ 824398 w 1057275"/>
                          <a:gd name="connsiteY1" fmla="*/ 539644 h 1057275"/>
                          <a:gd name="connsiteX2" fmla="*/ 501501 w 1057275"/>
                          <a:gd name="connsiteY2" fmla="*/ 572029 h 1057275"/>
                          <a:gd name="connsiteX3" fmla="*/ 500548 w 1057275"/>
                          <a:gd name="connsiteY3" fmla="*/ 571077 h 1057275"/>
                          <a:gd name="connsiteX4" fmla="*/ 502453 w 1057275"/>
                          <a:gd name="connsiteY4" fmla="*/ 559647 h 1057275"/>
                          <a:gd name="connsiteX5" fmla="*/ 504358 w 1057275"/>
                          <a:gd name="connsiteY5" fmla="*/ 558694 h 1057275"/>
                          <a:gd name="connsiteX6" fmla="*/ 511026 w 1057275"/>
                          <a:gd name="connsiteY6" fmla="*/ 555837 h 1057275"/>
                          <a:gd name="connsiteX7" fmla="*/ 508168 w 1057275"/>
                          <a:gd name="connsiteY7" fmla="*/ 539644 h 1057275"/>
                          <a:gd name="connsiteX8" fmla="*/ 558651 w 1057275"/>
                          <a:gd name="connsiteY8" fmla="*/ 516784 h 1057275"/>
                          <a:gd name="connsiteX9" fmla="*/ 610085 w 1057275"/>
                          <a:gd name="connsiteY9" fmla="*/ 516784 h 1057275"/>
                          <a:gd name="connsiteX10" fmla="*/ 508168 w 1057275"/>
                          <a:gd name="connsiteY10" fmla="*/ 539644 h 1057275"/>
                          <a:gd name="connsiteX11" fmla="*/ 506263 w 1057275"/>
                          <a:gd name="connsiteY11" fmla="*/ 537739 h 1057275"/>
                          <a:gd name="connsiteX12" fmla="*/ 506263 w 1057275"/>
                          <a:gd name="connsiteY12" fmla="*/ 537739 h 1057275"/>
                          <a:gd name="connsiteX13" fmla="*/ 506263 w 1057275"/>
                          <a:gd name="connsiteY13" fmla="*/ 537739 h 1057275"/>
                          <a:gd name="connsiteX14" fmla="*/ 503405 w 1057275"/>
                          <a:gd name="connsiteY14" fmla="*/ 535834 h 1057275"/>
                          <a:gd name="connsiteX15" fmla="*/ 511978 w 1057275"/>
                          <a:gd name="connsiteY15" fmla="*/ 432012 h 1057275"/>
                          <a:gd name="connsiteX16" fmla="*/ 518646 w 1057275"/>
                          <a:gd name="connsiteY16" fmla="*/ 482494 h 1057275"/>
                          <a:gd name="connsiteX17" fmla="*/ 502453 w 1057275"/>
                          <a:gd name="connsiteY17" fmla="*/ 535834 h 1057275"/>
                          <a:gd name="connsiteX18" fmla="*/ 486260 w 1057275"/>
                          <a:gd name="connsiteY18" fmla="*/ 534882 h 1057275"/>
                          <a:gd name="connsiteX19" fmla="*/ 484355 w 1057275"/>
                          <a:gd name="connsiteY19" fmla="*/ 541549 h 1057275"/>
                          <a:gd name="connsiteX20" fmla="*/ 483403 w 1057275"/>
                          <a:gd name="connsiteY20" fmla="*/ 543454 h 1057275"/>
                          <a:gd name="connsiteX21" fmla="*/ 472926 w 1057275"/>
                          <a:gd name="connsiteY21" fmla="*/ 546312 h 1057275"/>
                          <a:gd name="connsiteX22" fmla="*/ 471973 w 1057275"/>
                          <a:gd name="connsiteY22" fmla="*/ 545359 h 1057275"/>
                          <a:gd name="connsiteX23" fmla="*/ 460543 w 1057275"/>
                          <a:gd name="connsiteY23" fmla="*/ 221509 h 1057275"/>
                          <a:gd name="connsiteX24" fmla="*/ 312905 w 1057275"/>
                          <a:gd name="connsiteY24" fmla="*/ 3387 h 1057275"/>
                          <a:gd name="connsiteX25" fmla="*/ 305285 w 1057275"/>
                          <a:gd name="connsiteY25" fmla="*/ 86254 h 1057275"/>
                          <a:gd name="connsiteX26" fmla="*/ 227180 w 1057275"/>
                          <a:gd name="connsiteY26" fmla="*/ 281517 h 1057275"/>
                          <a:gd name="connsiteX27" fmla="*/ 226228 w 1057275"/>
                          <a:gd name="connsiteY27" fmla="*/ 385339 h 1057275"/>
                          <a:gd name="connsiteX28" fmla="*/ 264328 w 1057275"/>
                          <a:gd name="connsiteY28" fmla="*/ 424392 h 1057275"/>
                          <a:gd name="connsiteX29" fmla="*/ 165268 w 1057275"/>
                          <a:gd name="connsiteY29" fmla="*/ 448204 h 1057275"/>
                          <a:gd name="connsiteX30" fmla="*/ 161458 w 1057275"/>
                          <a:gd name="connsiteY30" fmla="*/ 490114 h 1057275"/>
                          <a:gd name="connsiteX31" fmla="*/ 130026 w 1057275"/>
                          <a:gd name="connsiteY31" fmla="*/ 507259 h 1057275"/>
                          <a:gd name="connsiteX32" fmla="*/ 141455 w 1057275"/>
                          <a:gd name="connsiteY32" fmla="*/ 545359 h 1057275"/>
                          <a:gd name="connsiteX33" fmla="*/ 124310 w 1057275"/>
                          <a:gd name="connsiteY33" fmla="*/ 565362 h 1057275"/>
                          <a:gd name="connsiteX34" fmla="*/ 129073 w 1057275"/>
                          <a:gd name="connsiteY34" fmla="*/ 591079 h 1057275"/>
                          <a:gd name="connsiteX35" fmla="*/ 81448 w 1057275"/>
                          <a:gd name="connsiteY35" fmla="*/ 658707 h 1057275"/>
                          <a:gd name="connsiteX36" fmla="*/ 10010 w 1057275"/>
                          <a:gd name="connsiteY36" fmla="*/ 685377 h 1057275"/>
                          <a:gd name="connsiteX37" fmla="*/ 485 w 1057275"/>
                          <a:gd name="connsiteY37" fmla="*/ 710142 h 1057275"/>
                          <a:gd name="connsiteX38" fmla="*/ 24298 w 1057275"/>
                          <a:gd name="connsiteY38" fmla="*/ 722524 h 1057275"/>
                          <a:gd name="connsiteX39" fmla="*/ 55730 w 1057275"/>
                          <a:gd name="connsiteY39" fmla="*/ 696807 h 1057275"/>
                          <a:gd name="connsiteX40" fmla="*/ 136693 w 1057275"/>
                          <a:gd name="connsiteY40" fmla="*/ 677757 h 1057275"/>
                          <a:gd name="connsiteX41" fmla="*/ 157648 w 1057275"/>
                          <a:gd name="connsiteY41" fmla="*/ 698712 h 1057275"/>
                          <a:gd name="connsiteX42" fmla="*/ 182413 w 1057275"/>
                          <a:gd name="connsiteY42" fmla="*/ 727287 h 1057275"/>
                          <a:gd name="connsiteX43" fmla="*/ 260518 w 1057275"/>
                          <a:gd name="connsiteY43" fmla="*/ 743479 h 1057275"/>
                          <a:gd name="connsiteX44" fmla="*/ 341480 w 1057275"/>
                          <a:gd name="connsiteY44" fmla="*/ 663469 h 1057275"/>
                          <a:gd name="connsiteX45" fmla="*/ 413871 w 1057275"/>
                          <a:gd name="connsiteY45" fmla="*/ 593937 h 1057275"/>
                          <a:gd name="connsiteX46" fmla="*/ 447208 w 1057275"/>
                          <a:gd name="connsiteY46" fmla="*/ 572982 h 1057275"/>
                          <a:gd name="connsiteX47" fmla="*/ 444351 w 1057275"/>
                          <a:gd name="connsiteY47" fmla="*/ 588222 h 1057275"/>
                          <a:gd name="connsiteX48" fmla="*/ 412918 w 1057275"/>
                          <a:gd name="connsiteY48" fmla="*/ 614892 h 1057275"/>
                          <a:gd name="connsiteX49" fmla="*/ 391010 w 1057275"/>
                          <a:gd name="connsiteY49" fmla="*/ 668232 h 1057275"/>
                          <a:gd name="connsiteX50" fmla="*/ 391010 w 1057275"/>
                          <a:gd name="connsiteY50" fmla="*/ 668232 h 1057275"/>
                          <a:gd name="connsiteX51" fmla="*/ 391010 w 1057275"/>
                          <a:gd name="connsiteY51" fmla="*/ 668232 h 1057275"/>
                          <a:gd name="connsiteX52" fmla="*/ 441493 w 1057275"/>
                          <a:gd name="connsiteY52" fmla="*/ 639657 h 1057275"/>
                          <a:gd name="connsiteX53" fmla="*/ 463401 w 1057275"/>
                          <a:gd name="connsiteY53" fmla="*/ 605367 h 1057275"/>
                          <a:gd name="connsiteX54" fmla="*/ 477688 w 1057275"/>
                          <a:gd name="connsiteY54" fmla="*/ 600604 h 1057275"/>
                          <a:gd name="connsiteX55" fmla="*/ 461496 w 1057275"/>
                          <a:gd name="connsiteY55" fmla="*/ 636799 h 1057275"/>
                          <a:gd name="connsiteX56" fmla="*/ 402440 w 1057275"/>
                          <a:gd name="connsiteY56" fmla="*/ 717762 h 1057275"/>
                          <a:gd name="connsiteX57" fmla="*/ 333860 w 1057275"/>
                          <a:gd name="connsiteY57" fmla="*/ 808249 h 1057275"/>
                          <a:gd name="connsiteX58" fmla="*/ 361483 w 1057275"/>
                          <a:gd name="connsiteY58" fmla="*/ 883497 h 1057275"/>
                          <a:gd name="connsiteX59" fmla="*/ 392915 w 1057275"/>
                          <a:gd name="connsiteY59" fmla="*/ 904452 h 1057275"/>
                          <a:gd name="connsiteX60" fmla="*/ 416728 w 1057275"/>
                          <a:gd name="connsiteY60" fmla="*/ 922549 h 1057275"/>
                          <a:gd name="connsiteX61" fmla="*/ 409108 w 1057275"/>
                          <a:gd name="connsiteY61" fmla="*/ 1005417 h 1057275"/>
                          <a:gd name="connsiteX62" fmla="*/ 387201 w 1057275"/>
                          <a:gd name="connsiteY62" fmla="*/ 1039707 h 1057275"/>
                          <a:gd name="connsiteX63" fmla="*/ 403393 w 1057275"/>
                          <a:gd name="connsiteY63" fmla="*/ 1061614 h 1057275"/>
                          <a:gd name="connsiteX64" fmla="*/ 427205 w 1057275"/>
                          <a:gd name="connsiteY64" fmla="*/ 1049232 h 1057275"/>
                          <a:gd name="connsiteX65" fmla="*/ 443398 w 1057275"/>
                          <a:gd name="connsiteY65" fmla="*/ 974937 h 1057275"/>
                          <a:gd name="connsiteX66" fmla="*/ 503405 w 1057275"/>
                          <a:gd name="connsiteY66" fmla="*/ 918739 h 1057275"/>
                          <a:gd name="connsiteX67" fmla="*/ 529123 w 1057275"/>
                          <a:gd name="connsiteY67" fmla="*/ 920644 h 1057275"/>
                          <a:gd name="connsiteX68" fmla="*/ 546268 w 1057275"/>
                          <a:gd name="connsiteY68" fmla="*/ 900642 h 1057275"/>
                          <a:gd name="connsiteX69" fmla="*/ 585321 w 1057275"/>
                          <a:gd name="connsiteY69" fmla="*/ 907309 h 1057275"/>
                          <a:gd name="connsiteX70" fmla="*/ 598656 w 1057275"/>
                          <a:gd name="connsiteY70" fmla="*/ 873972 h 1057275"/>
                          <a:gd name="connsiteX71" fmla="*/ 639613 w 1057275"/>
                          <a:gd name="connsiteY71" fmla="*/ 864447 h 1057275"/>
                          <a:gd name="connsiteX72" fmla="*/ 650090 w 1057275"/>
                          <a:gd name="connsiteY72" fmla="*/ 762529 h 1057275"/>
                          <a:gd name="connsiteX73" fmla="*/ 693906 w 1057275"/>
                          <a:gd name="connsiteY73" fmla="*/ 794914 h 1057275"/>
                          <a:gd name="connsiteX74" fmla="*/ 796776 w 1057275"/>
                          <a:gd name="connsiteY74" fmla="*/ 780627 h 1057275"/>
                          <a:gd name="connsiteX75" fmla="*/ 979656 w 1057275"/>
                          <a:gd name="connsiteY75" fmla="*/ 676804 h 1057275"/>
                          <a:gd name="connsiteX76" fmla="*/ 1060618 w 1057275"/>
                          <a:gd name="connsiteY76" fmla="*/ 656802 h 1057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</a:cxnLst>
                        <a:rect l="l" t="t" r="r" b="b"/>
                        <a:pathLst>
                          <a:path w="1057275" h="1057275">
                            <a:moveTo>
                              <a:pt x="1060618" y="656802"/>
                            </a:moveTo>
                            <a:cubicBezTo>
                              <a:pt x="1076811" y="617749"/>
                              <a:pt x="981560" y="552979"/>
                              <a:pt x="824398" y="539644"/>
                            </a:cubicBezTo>
                            <a:cubicBezTo>
                              <a:pt x="659615" y="525357"/>
                              <a:pt x="544363" y="554884"/>
                              <a:pt x="501501" y="572029"/>
                            </a:cubicBezTo>
                            <a:cubicBezTo>
                              <a:pt x="501501" y="572029"/>
                              <a:pt x="500548" y="571077"/>
                              <a:pt x="500548" y="571077"/>
                            </a:cubicBezTo>
                            <a:cubicBezTo>
                              <a:pt x="501501" y="567267"/>
                              <a:pt x="502453" y="563457"/>
                              <a:pt x="502453" y="559647"/>
                            </a:cubicBezTo>
                            <a:cubicBezTo>
                              <a:pt x="503405" y="559647"/>
                              <a:pt x="503405" y="558694"/>
                              <a:pt x="504358" y="558694"/>
                            </a:cubicBezTo>
                            <a:cubicBezTo>
                              <a:pt x="507215" y="558694"/>
                              <a:pt x="509121" y="557742"/>
                              <a:pt x="511026" y="555837"/>
                            </a:cubicBezTo>
                            <a:cubicBezTo>
                              <a:pt x="513883" y="552027"/>
                              <a:pt x="512930" y="545359"/>
                              <a:pt x="508168" y="539644"/>
                            </a:cubicBezTo>
                            <a:cubicBezTo>
                              <a:pt x="517693" y="532977"/>
                              <a:pt x="537696" y="520594"/>
                              <a:pt x="558651" y="516784"/>
                            </a:cubicBezTo>
                            <a:cubicBezTo>
                              <a:pt x="600560" y="508212"/>
                              <a:pt x="623421" y="526309"/>
                              <a:pt x="610085" y="516784"/>
                            </a:cubicBezTo>
                            <a:cubicBezTo>
                              <a:pt x="605323" y="513927"/>
                              <a:pt x="555793" y="498687"/>
                              <a:pt x="508168" y="539644"/>
                            </a:cubicBezTo>
                            <a:cubicBezTo>
                              <a:pt x="507215" y="538692"/>
                              <a:pt x="506263" y="537739"/>
                              <a:pt x="506263" y="537739"/>
                            </a:cubicBezTo>
                            <a:cubicBezTo>
                              <a:pt x="506263" y="537739"/>
                              <a:pt x="506263" y="537739"/>
                              <a:pt x="506263" y="537739"/>
                            </a:cubicBezTo>
                            <a:cubicBezTo>
                              <a:pt x="506263" y="537739"/>
                              <a:pt x="506263" y="537739"/>
                              <a:pt x="506263" y="537739"/>
                            </a:cubicBezTo>
                            <a:cubicBezTo>
                              <a:pt x="505310" y="536787"/>
                              <a:pt x="504358" y="536787"/>
                              <a:pt x="503405" y="535834"/>
                            </a:cubicBezTo>
                            <a:cubicBezTo>
                              <a:pt x="537696" y="483447"/>
                              <a:pt x="515788" y="435822"/>
                              <a:pt x="511978" y="432012"/>
                            </a:cubicBezTo>
                            <a:cubicBezTo>
                              <a:pt x="500548" y="420582"/>
                              <a:pt x="520551" y="439632"/>
                              <a:pt x="518646" y="482494"/>
                            </a:cubicBezTo>
                            <a:cubicBezTo>
                              <a:pt x="517693" y="503449"/>
                              <a:pt x="508168" y="525357"/>
                              <a:pt x="502453" y="535834"/>
                            </a:cubicBezTo>
                            <a:cubicBezTo>
                              <a:pt x="495785" y="532024"/>
                              <a:pt x="489118" y="531072"/>
                              <a:pt x="486260" y="534882"/>
                            </a:cubicBezTo>
                            <a:cubicBezTo>
                              <a:pt x="484355" y="536787"/>
                              <a:pt x="484355" y="538692"/>
                              <a:pt x="484355" y="541549"/>
                            </a:cubicBezTo>
                            <a:cubicBezTo>
                              <a:pt x="484355" y="542502"/>
                              <a:pt x="483403" y="542502"/>
                              <a:pt x="483403" y="543454"/>
                            </a:cubicBezTo>
                            <a:cubicBezTo>
                              <a:pt x="479593" y="543454"/>
                              <a:pt x="476735" y="545359"/>
                              <a:pt x="472926" y="546312"/>
                            </a:cubicBezTo>
                            <a:cubicBezTo>
                              <a:pt x="472926" y="546312"/>
                              <a:pt x="471973" y="545359"/>
                              <a:pt x="471973" y="545359"/>
                            </a:cubicBezTo>
                            <a:cubicBezTo>
                              <a:pt x="483403" y="500592"/>
                              <a:pt x="496738" y="382482"/>
                              <a:pt x="460543" y="221509"/>
                            </a:cubicBezTo>
                            <a:cubicBezTo>
                              <a:pt x="426253" y="67204"/>
                              <a:pt x="349101" y="-18521"/>
                              <a:pt x="312905" y="3387"/>
                            </a:cubicBezTo>
                            <a:cubicBezTo>
                              <a:pt x="294808" y="13864"/>
                              <a:pt x="303380" y="73872"/>
                              <a:pt x="305285" y="86254"/>
                            </a:cubicBezTo>
                            <a:cubicBezTo>
                              <a:pt x="310048" y="126259"/>
                              <a:pt x="300523" y="194839"/>
                              <a:pt x="227180" y="281517"/>
                            </a:cubicBezTo>
                            <a:cubicBezTo>
                              <a:pt x="186223" y="330094"/>
                              <a:pt x="194796" y="352002"/>
                              <a:pt x="226228" y="385339"/>
                            </a:cubicBezTo>
                            <a:cubicBezTo>
                              <a:pt x="232896" y="392959"/>
                              <a:pt x="247183" y="407247"/>
                              <a:pt x="264328" y="424392"/>
                            </a:cubicBezTo>
                            <a:cubicBezTo>
                              <a:pt x="231943" y="421534"/>
                              <a:pt x="178603" y="432012"/>
                              <a:pt x="165268" y="448204"/>
                            </a:cubicBezTo>
                            <a:cubicBezTo>
                              <a:pt x="150980" y="466302"/>
                              <a:pt x="157648" y="485352"/>
                              <a:pt x="161458" y="490114"/>
                            </a:cubicBezTo>
                            <a:cubicBezTo>
                              <a:pt x="161458" y="490114"/>
                              <a:pt x="136693" y="492972"/>
                              <a:pt x="130026" y="507259"/>
                            </a:cubicBezTo>
                            <a:cubicBezTo>
                              <a:pt x="128121" y="514879"/>
                              <a:pt x="128121" y="524404"/>
                              <a:pt x="141455" y="545359"/>
                            </a:cubicBezTo>
                            <a:cubicBezTo>
                              <a:pt x="145265" y="551074"/>
                              <a:pt x="132883" y="551074"/>
                              <a:pt x="124310" y="565362"/>
                            </a:cubicBezTo>
                            <a:cubicBezTo>
                              <a:pt x="115738" y="578697"/>
                              <a:pt x="127168" y="584412"/>
                              <a:pt x="129073" y="591079"/>
                            </a:cubicBezTo>
                            <a:cubicBezTo>
                              <a:pt x="131930" y="597747"/>
                              <a:pt x="137646" y="629179"/>
                              <a:pt x="81448" y="658707"/>
                            </a:cubicBezTo>
                            <a:cubicBezTo>
                              <a:pt x="46205" y="676804"/>
                              <a:pt x="22393" y="677757"/>
                              <a:pt x="10010" y="685377"/>
                            </a:cubicBezTo>
                            <a:cubicBezTo>
                              <a:pt x="2390" y="690139"/>
                              <a:pt x="-1420" y="703474"/>
                              <a:pt x="485" y="710142"/>
                            </a:cubicBezTo>
                            <a:cubicBezTo>
                              <a:pt x="3343" y="717762"/>
                              <a:pt x="12868" y="729192"/>
                              <a:pt x="24298" y="722524"/>
                            </a:cubicBezTo>
                            <a:cubicBezTo>
                              <a:pt x="35728" y="715857"/>
                              <a:pt x="49063" y="703474"/>
                              <a:pt x="55730" y="696807"/>
                            </a:cubicBezTo>
                            <a:cubicBezTo>
                              <a:pt x="69065" y="682519"/>
                              <a:pt x="111928" y="648229"/>
                              <a:pt x="136693" y="677757"/>
                            </a:cubicBezTo>
                            <a:cubicBezTo>
                              <a:pt x="136693" y="677757"/>
                              <a:pt x="135740" y="701569"/>
                              <a:pt x="157648" y="698712"/>
                            </a:cubicBezTo>
                            <a:cubicBezTo>
                              <a:pt x="157648" y="698712"/>
                              <a:pt x="168126" y="715857"/>
                              <a:pt x="182413" y="727287"/>
                            </a:cubicBezTo>
                            <a:cubicBezTo>
                              <a:pt x="207178" y="745384"/>
                              <a:pt x="227180" y="757767"/>
                              <a:pt x="260518" y="743479"/>
                            </a:cubicBezTo>
                            <a:cubicBezTo>
                              <a:pt x="281473" y="733954"/>
                              <a:pt x="307190" y="718714"/>
                              <a:pt x="341480" y="663469"/>
                            </a:cubicBezTo>
                            <a:cubicBezTo>
                              <a:pt x="367198" y="620607"/>
                              <a:pt x="402440" y="601557"/>
                              <a:pt x="413871" y="593937"/>
                            </a:cubicBezTo>
                            <a:cubicBezTo>
                              <a:pt x="420538" y="590127"/>
                              <a:pt x="432921" y="584412"/>
                              <a:pt x="447208" y="572982"/>
                            </a:cubicBezTo>
                            <a:cubicBezTo>
                              <a:pt x="445303" y="577744"/>
                              <a:pt x="444351" y="583459"/>
                              <a:pt x="444351" y="588222"/>
                            </a:cubicBezTo>
                            <a:cubicBezTo>
                              <a:pt x="434826" y="592984"/>
                              <a:pt x="423396" y="602509"/>
                              <a:pt x="412918" y="614892"/>
                            </a:cubicBezTo>
                            <a:cubicBezTo>
                              <a:pt x="392915" y="637752"/>
                              <a:pt x="383390" y="661564"/>
                              <a:pt x="391010" y="668232"/>
                            </a:cubicBezTo>
                            <a:cubicBezTo>
                              <a:pt x="391010" y="668232"/>
                              <a:pt x="391010" y="668232"/>
                              <a:pt x="391010" y="668232"/>
                            </a:cubicBezTo>
                            <a:cubicBezTo>
                              <a:pt x="391010" y="668232"/>
                              <a:pt x="391010" y="668232"/>
                              <a:pt x="391010" y="668232"/>
                            </a:cubicBezTo>
                            <a:cubicBezTo>
                              <a:pt x="398630" y="674899"/>
                              <a:pt x="421490" y="662517"/>
                              <a:pt x="441493" y="639657"/>
                            </a:cubicBezTo>
                            <a:cubicBezTo>
                              <a:pt x="451971" y="627274"/>
                              <a:pt x="459590" y="614892"/>
                              <a:pt x="463401" y="605367"/>
                            </a:cubicBezTo>
                            <a:cubicBezTo>
                              <a:pt x="468163" y="605367"/>
                              <a:pt x="472926" y="603462"/>
                              <a:pt x="477688" y="600604"/>
                            </a:cubicBezTo>
                            <a:cubicBezTo>
                              <a:pt x="469115" y="615844"/>
                              <a:pt x="465305" y="629179"/>
                              <a:pt x="461496" y="636799"/>
                            </a:cubicBezTo>
                            <a:cubicBezTo>
                              <a:pt x="455780" y="649182"/>
                              <a:pt x="441493" y="686329"/>
                              <a:pt x="402440" y="717762"/>
                            </a:cubicBezTo>
                            <a:cubicBezTo>
                              <a:pt x="351958" y="758719"/>
                              <a:pt x="339576" y="786342"/>
                              <a:pt x="333860" y="808249"/>
                            </a:cubicBezTo>
                            <a:cubicBezTo>
                              <a:pt x="324335" y="843492"/>
                              <a:pt x="339576" y="861589"/>
                              <a:pt x="361483" y="883497"/>
                            </a:cubicBezTo>
                            <a:cubicBezTo>
                              <a:pt x="374818" y="896832"/>
                              <a:pt x="392915" y="904452"/>
                              <a:pt x="392915" y="904452"/>
                            </a:cubicBezTo>
                            <a:cubicBezTo>
                              <a:pt x="393868" y="926359"/>
                              <a:pt x="416728" y="922549"/>
                              <a:pt x="416728" y="922549"/>
                            </a:cubicBezTo>
                            <a:cubicBezTo>
                              <a:pt x="450065" y="943504"/>
                              <a:pt x="421490" y="991129"/>
                              <a:pt x="409108" y="1005417"/>
                            </a:cubicBezTo>
                            <a:cubicBezTo>
                              <a:pt x="403393" y="1013037"/>
                              <a:pt x="391963" y="1027324"/>
                              <a:pt x="387201" y="1039707"/>
                            </a:cubicBezTo>
                            <a:cubicBezTo>
                              <a:pt x="382438" y="1052089"/>
                              <a:pt x="394821" y="1059709"/>
                              <a:pt x="403393" y="1061614"/>
                            </a:cubicBezTo>
                            <a:cubicBezTo>
                              <a:pt x="411013" y="1063519"/>
                              <a:pt x="423396" y="1056852"/>
                              <a:pt x="427205" y="1049232"/>
                            </a:cubicBezTo>
                            <a:cubicBezTo>
                              <a:pt x="432921" y="1035897"/>
                              <a:pt x="430063" y="1012084"/>
                              <a:pt x="443398" y="974937"/>
                            </a:cubicBezTo>
                            <a:cubicBezTo>
                              <a:pt x="465305" y="914929"/>
                              <a:pt x="496738" y="916834"/>
                              <a:pt x="503405" y="918739"/>
                            </a:cubicBezTo>
                            <a:cubicBezTo>
                              <a:pt x="510073" y="920644"/>
                              <a:pt x="517693" y="931122"/>
                              <a:pt x="529123" y="920644"/>
                            </a:cubicBezTo>
                            <a:cubicBezTo>
                              <a:pt x="541506" y="910167"/>
                              <a:pt x="539601" y="897784"/>
                              <a:pt x="546268" y="900642"/>
                            </a:cubicBezTo>
                            <a:cubicBezTo>
                              <a:pt x="569128" y="911119"/>
                              <a:pt x="578653" y="910167"/>
                              <a:pt x="585321" y="907309"/>
                            </a:cubicBezTo>
                            <a:cubicBezTo>
                              <a:pt x="598656" y="898737"/>
                              <a:pt x="598656" y="873972"/>
                              <a:pt x="598656" y="873972"/>
                            </a:cubicBezTo>
                            <a:cubicBezTo>
                              <a:pt x="603418" y="875877"/>
                              <a:pt x="623421" y="880639"/>
                              <a:pt x="639613" y="864447"/>
                            </a:cubicBezTo>
                            <a:cubicBezTo>
                              <a:pt x="653901" y="849207"/>
                              <a:pt x="656758" y="793962"/>
                              <a:pt x="650090" y="762529"/>
                            </a:cubicBezTo>
                            <a:cubicBezTo>
                              <a:pt x="670093" y="777769"/>
                              <a:pt x="686285" y="789199"/>
                              <a:pt x="693906" y="794914"/>
                            </a:cubicBezTo>
                            <a:cubicBezTo>
                              <a:pt x="731053" y="822537"/>
                              <a:pt x="753913" y="827299"/>
                              <a:pt x="796776" y="780627"/>
                            </a:cubicBezTo>
                            <a:cubicBezTo>
                              <a:pt x="872976" y="696807"/>
                              <a:pt x="939651" y="676804"/>
                              <a:pt x="979656" y="676804"/>
                            </a:cubicBezTo>
                            <a:cubicBezTo>
                              <a:pt x="992038" y="674899"/>
                              <a:pt x="1052998" y="675852"/>
                              <a:pt x="1060618" y="65680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38A2499E-9719-1B42-B4C5-F01601D7B00A}"/>
                  </a:ext>
                </a:extLst>
              </p:cNvPr>
              <p:cNvSpPr/>
              <p:nvPr/>
            </p:nvSpPr>
            <p:spPr>
              <a:xfrm>
                <a:off x="7543936" y="11862238"/>
                <a:ext cx="762000" cy="762000"/>
              </a:xfrm>
              <a:custGeom>
                <a:avLst/>
                <a:gdLst>
                  <a:gd name="connsiteX0" fmla="*/ 568506 w 762000"/>
                  <a:gd name="connsiteY0" fmla="*/ 2102 h 762000"/>
                  <a:gd name="connsiteX1" fmla="*/ 458969 w 762000"/>
                  <a:gd name="connsiteY1" fmla="*/ 176410 h 762000"/>
                  <a:gd name="connsiteX2" fmla="*/ 461826 w 762000"/>
                  <a:gd name="connsiteY2" fmla="*/ 437395 h 762000"/>
                  <a:gd name="connsiteX3" fmla="*/ 459921 w 762000"/>
                  <a:gd name="connsiteY3" fmla="*/ 437395 h 762000"/>
                  <a:gd name="connsiteX4" fmla="*/ 459921 w 762000"/>
                  <a:gd name="connsiteY4" fmla="*/ 437395 h 762000"/>
                  <a:gd name="connsiteX5" fmla="*/ 459921 w 762000"/>
                  <a:gd name="connsiteY5" fmla="*/ 437395 h 762000"/>
                  <a:gd name="connsiteX6" fmla="*/ 458969 w 762000"/>
                  <a:gd name="connsiteY6" fmla="*/ 437395 h 762000"/>
                  <a:gd name="connsiteX7" fmla="*/ 456111 w 762000"/>
                  <a:gd name="connsiteY7" fmla="*/ 429775 h 762000"/>
                  <a:gd name="connsiteX8" fmla="*/ 440871 w 762000"/>
                  <a:gd name="connsiteY8" fmla="*/ 429775 h 762000"/>
                  <a:gd name="connsiteX9" fmla="*/ 413249 w 762000"/>
                  <a:gd name="connsiteY9" fmla="*/ 371672 h 762000"/>
                  <a:gd name="connsiteX10" fmla="*/ 408486 w 762000"/>
                  <a:gd name="connsiteY10" fmla="*/ 320237 h 762000"/>
                  <a:gd name="connsiteX11" fmla="*/ 440871 w 762000"/>
                  <a:gd name="connsiteY11" fmla="*/ 430727 h 762000"/>
                  <a:gd name="connsiteX12" fmla="*/ 438966 w 762000"/>
                  <a:gd name="connsiteY12" fmla="*/ 432632 h 762000"/>
                  <a:gd name="connsiteX13" fmla="*/ 438966 w 762000"/>
                  <a:gd name="connsiteY13" fmla="*/ 432632 h 762000"/>
                  <a:gd name="connsiteX14" fmla="*/ 438966 w 762000"/>
                  <a:gd name="connsiteY14" fmla="*/ 432632 h 762000"/>
                  <a:gd name="connsiteX15" fmla="*/ 437061 w 762000"/>
                  <a:gd name="connsiteY15" fmla="*/ 434537 h 762000"/>
                  <a:gd name="connsiteX16" fmla="*/ 328476 w 762000"/>
                  <a:gd name="connsiteY16" fmla="*/ 395485 h 762000"/>
                  <a:gd name="connsiteX17" fmla="*/ 379911 w 762000"/>
                  <a:gd name="connsiteY17" fmla="*/ 403105 h 762000"/>
                  <a:gd name="connsiteX18" fmla="*/ 436109 w 762000"/>
                  <a:gd name="connsiteY18" fmla="*/ 434537 h 762000"/>
                  <a:gd name="connsiteX19" fmla="*/ 435156 w 762000"/>
                  <a:gd name="connsiteY19" fmla="*/ 449777 h 762000"/>
                  <a:gd name="connsiteX20" fmla="*/ 442776 w 762000"/>
                  <a:gd name="connsiteY20" fmla="*/ 452635 h 762000"/>
                  <a:gd name="connsiteX21" fmla="*/ 442776 w 762000"/>
                  <a:gd name="connsiteY21" fmla="*/ 453587 h 762000"/>
                  <a:gd name="connsiteX22" fmla="*/ 442776 w 762000"/>
                  <a:gd name="connsiteY22" fmla="*/ 453587 h 762000"/>
                  <a:gd name="connsiteX23" fmla="*/ 442776 w 762000"/>
                  <a:gd name="connsiteY23" fmla="*/ 453587 h 762000"/>
                  <a:gd name="connsiteX24" fmla="*/ 442776 w 762000"/>
                  <a:gd name="connsiteY24" fmla="*/ 455493 h 762000"/>
                  <a:gd name="connsiteX25" fmla="*/ 182744 w 762000"/>
                  <a:gd name="connsiteY25" fmla="*/ 435490 h 762000"/>
                  <a:gd name="connsiteX26" fmla="*/ 1769 w 762000"/>
                  <a:gd name="connsiteY26" fmla="*/ 532645 h 762000"/>
                  <a:gd name="connsiteX27" fmla="*/ 65586 w 762000"/>
                  <a:gd name="connsiteY27" fmla="*/ 545027 h 762000"/>
                  <a:gd name="connsiteX28" fmla="*/ 211319 w 762000"/>
                  <a:gd name="connsiteY28" fmla="*/ 621227 h 762000"/>
                  <a:gd name="connsiteX29" fmla="*/ 291329 w 762000"/>
                  <a:gd name="connsiteY29" fmla="*/ 629800 h 762000"/>
                  <a:gd name="connsiteX30" fmla="*/ 338954 w 762000"/>
                  <a:gd name="connsiteY30" fmla="*/ 591700 h 762000"/>
                  <a:gd name="connsiteX31" fmla="*/ 327524 w 762000"/>
                  <a:gd name="connsiteY31" fmla="*/ 620275 h 762000"/>
                  <a:gd name="connsiteX32" fmla="*/ 332286 w 762000"/>
                  <a:gd name="connsiteY32" fmla="*/ 695522 h 762000"/>
                  <a:gd name="connsiteX33" fmla="*/ 410391 w 762000"/>
                  <a:gd name="connsiteY33" fmla="*/ 760293 h 762000"/>
                  <a:gd name="connsiteX34" fmla="*/ 531359 w 762000"/>
                  <a:gd name="connsiteY34" fmla="*/ 728860 h 762000"/>
                  <a:gd name="connsiteX35" fmla="*/ 548504 w 762000"/>
                  <a:gd name="connsiteY35" fmla="*/ 603130 h 762000"/>
                  <a:gd name="connsiteX36" fmla="*/ 509451 w 762000"/>
                  <a:gd name="connsiteY36" fmla="*/ 534550 h 762000"/>
                  <a:gd name="connsiteX37" fmla="*/ 500879 w 762000"/>
                  <a:gd name="connsiteY37" fmla="*/ 519310 h 762000"/>
                  <a:gd name="connsiteX38" fmla="*/ 539931 w 762000"/>
                  <a:gd name="connsiteY38" fmla="*/ 540265 h 762000"/>
                  <a:gd name="connsiteX39" fmla="*/ 539931 w 762000"/>
                  <a:gd name="connsiteY39" fmla="*/ 540265 h 762000"/>
                  <a:gd name="connsiteX40" fmla="*/ 539931 w 762000"/>
                  <a:gd name="connsiteY40" fmla="*/ 540265 h 762000"/>
                  <a:gd name="connsiteX41" fmla="*/ 524691 w 762000"/>
                  <a:gd name="connsiteY41" fmla="*/ 504070 h 762000"/>
                  <a:gd name="connsiteX42" fmla="*/ 536121 w 762000"/>
                  <a:gd name="connsiteY42" fmla="*/ 509785 h 762000"/>
                  <a:gd name="connsiteX43" fmla="*/ 601844 w 762000"/>
                  <a:gd name="connsiteY43" fmla="*/ 553600 h 762000"/>
                  <a:gd name="connsiteX44" fmla="*/ 728526 w 762000"/>
                  <a:gd name="connsiteY44" fmla="*/ 545027 h 762000"/>
                  <a:gd name="connsiteX45" fmla="*/ 767579 w 762000"/>
                  <a:gd name="connsiteY45" fmla="*/ 425965 h 762000"/>
                  <a:gd name="connsiteX46" fmla="*/ 708524 w 762000"/>
                  <a:gd name="connsiteY46" fmla="*/ 344050 h 762000"/>
                  <a:gd name="connsiteX47" fmla="*/ 634229 w 762000"/>
                  <a:gd name="connsiteY47" fmla="*/ 334525 h 762000"/>
                  <a:gd name="connsiteX48" fmla="*/ 604701 w 762000"/>
                  <a:gd name="connsiteY48" fmla="*/ 344050 h 762000"/>
                  <a:gd name="connsiteX49" fmla="*/ 645659 w 762000"/>
                  <a:gd name="connsiteY49" fmla="*/ 299282 h 762000"/>
                  <a:gd name="connsiteX50" fmla="*/ 641849 w 762000"/>
                  <a:gd name="connsiteY50" fmla="*/ 218320 h 762000"/>
                  <a:gd name="connsiteX51" fmla="*/ 576126 w 762000"/>
                  <a:gd name="connsiteY51" fmla="*/ 67825 h 762000"/>
                  <a:gd name="connsiteX52" fmla="*/ 568506 w 762000"/>
                  <a:gd name="connsiteY52" fmla="*/ 2102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762000" h="762000" fill="none" extrusionOk="0">
                    <a:moveTo>
                      <a:pt x="568506" y="2102"/>
                    </a:moveTo>
                    <a:cubicBezTo>
                      <a:pt x="533818" y="5413"/>
                      <a:pt x="470691" y="44623"/>
                      <a:pt x="458969" y="176410"/>
                    </a:cubicBezTo>
                    <a:cubicBezTo>
                      <a:pt x="427473" y="313094"/>
                      <a:pt x="450706" y="409093"/>
                      <a:pt x="461826" y="437395"/>
                    </a:cubicBezTo>
                    <a:cubicBezTo>
                      <a:pt x="461089" y="437365"/>
                      <a:pt x="460332" y="437414"/>
                      <a:pt x="459921" y="437395"/>
                    </a:cubicBezTo>
                    <a:lnTo>
                      <a:pt x="459921" y="437395"/>
                    </a:lnTo>
                    <a:lnTo>
                      <a:pt x="459921" y="437395"/>
                    </a:lnTo>
                    <a:cubicBezTo>
                      <a:pt x="459692" y="437430"/>
                      <a:pt x="459385" y="437359"/>
                      <a:pt x="458969" y="437395"/>
                    </a:cubicBezTo>
                    <a:cubicBezTo>
                      <a:pt x="459112" y="434895"/>
                      <a:pt x="458703" y="431760"/>
                      <a:pt x="456111" y="429775"/>
                    </a:cubicBezTo>
                    <a:cubicBezTo>
                      <a:pt x="451317" y="425799"/>
                      <a:pt x="447787" y="426100"/>
                      <a:pt x="440871" y="429775"/>
                    </a:cubicBezTo>
                    <a:cubicBezTo>
                      <a:pt x="428190" y="416562"/>
                      <a:pt x="419382" y="394700"/>
                      <a:pt x="413249" y="371672"/>
                    </a:cubicBezTo>
                    <a:cubicBezTo>
                      <a:pt x="401340" y="327573"/>
                      <a:pt x="418707" y="311785"/>
                      <a:pt x="408486" y="320237"/>
                    </a:cubicBezTo>
                    <a:cubicBezTo>
                      <a:pt x="403501" y="317747"/>
                      <a:pt x="393628" y="374588"/>
                      <a:pt x="440871" y="430727"/>
                    </a:cubicBezTo>
                    <a:cubicBezTo>
                      <a:pt x="439901" y="430764"/>
                      <a:pt x="439974" y="431506"/>
                      <a:pt x="438966" y="432632"/>
                    </a:cubicBezTo>
                    <a:lnTo>
                      <a:pt x="438966" y="432632"/>
                    </a:lnTo>
                    <a:lnTo>
                      <a:pt x="438966" y="432632"/>
                    </a:lnTo>
                    <a:cubicBezTo>
                      <a:pt x="438339" y="433411"/>
                      <a:pt x="437426" y="434025"/>
                      <a:pt x="437061" y="434537"/>
                    </a:cubicBezTo>
                    <a:cubicBezTo>
                      <a:pt x="380649" y="383641"/>
                      <a:pt x="333235" y="392716"/>
                      <a:pt x="328476" y="395485"/>
                    </a:cubicBezTo>
                    <a:cubicBezTo>
                      <a:pt x="321509" y="405815"/>
                      <a:pt x="335320" y="392922"/>
                      <a:pt x="379911" y="403105"/>
                    </a:cubicBezTo>
                    <a:cubicBezTo>
                      <a:pt x="402930" y="407924"/>
                      <a:pt x="426412" y="426038"/>
                      <a:pt x="436109" y="434537"/>
                    </a:cubicBezTo>
                    <a:cubicBezTo>
                      <a:pt x="431634" y="439394"/>
                      <a:pt x="431404" y="445933"/>
                      <a:pt x="435156" y="449777"/>
                    </a:cubicBezTo>
                    <a:cubicBezTo>
                      <a:pt x="437039" y="451461"/>
                      <a:pt x="439772" y="452355"/>
                      <a:pt x="442776" y="452635"/>
                    </a:cubicBezTo>
                    <a:cubicBezTo>
                      <a:pt x="442796" y="453027"/>
                      <a:pt x="442758" y="453338"/>
                      <a:pt x="442776" y="453587"/>
                    </a:cubicBezTo>
                    <a:lnTo>
                      <a:pt x="442776" y="453587"/>
                    </a:lnTo>
                    <a:lnTo>
                      <a:pt x="442776" y="453587"/>
                    </a:lnTo>
                    <a:cubicBezTo>
                      <a:pt x="442826" y="454139"/>
                      <a:pt x="442734" y="454695"/>
                      <a:pt x="442776" y="455493"/>
                    </a:cubicBezTo>
                    <a:cubicBezTo>
                      <a:pt x="408734" y="461935"/>
                      <a:pt x="308145" y="416624"/>
                      <a:pt x="182744" y="435490"/>
                    </a:cubicBezTo>
                    <a:cubicBezTo>
                      <a:pt x="56082" y="448939"/>
                      <a:pt x="-8547" y="509133"/>
                      <a:pt x="1769" y="532645"/>
                    </a:cubicBezTo>
                    <a:cubicBezTo>
                      <a:pt x="8406" y="550116"/>
                      <a:pt x="55846" y="544957"/>
                      <a:pt x="65586" y="545027"/>
                    </a:cubicBezTo>
                    <a:cubicBezTo>
                      <a:pt x="101448" y="547815"/>
                      <a:pt x="143890" y="556313"/>
                      <a:pt x="211319" y="621227"/>
                    </a:cubicBezTo>
                    <a:cubicBezTo>
                      <a:pt x="245561" y="659393"/>
                      <a:pt x="266994" y="650654"/>
                      <a:pt x="291329" y="629800"/>
                    </a:cubicBezTo>
                    <a:cubicBezTo>
                      <a:pt x="309089" y="617138"/>
                      <a:pt x="324074" y="603560"/>
                      <a:pt x="338954" y="591700"/>
                    </a:cubicBezTo>
                    <a:cubicBezTo>
                      <a:pt x="340739" y="591259"/>
                      <a:pt x="327989" y="614193"/>
                      <a:pt x="327524" y="620275"/>
                    </a:cubicBezTo>
                    <a:cubicBezTo>
                      <a:pt x="318792" y="644805"/>
                      <a:pt x="317968" y="674809"/>
                      <a:pt x="332286" y="695522"/>
                    </a:cubicBezTo>
                    <a:cubicBezTo>
                      <a:pt x="343209" y="733297"/>
                      <a:pt x="377210" y="752689"/>
                      <a:pt x="410391" y="760293"/>
                    </a:cubicBezTo>
                    <a:cubicBezTo>
                      <a:pt x="458879" y="771636"/>
                      <a:pt x="500719" y="752120"/>
                      <a:pt x="531359" y="728860"/>
                    </a:cubicBezTo>
                    <a:cubicBezTo>
                      <a:pt x="571572" y="698331"/>
                      <a:pt x="569206" y="642123"/>
                      <a:pt x="548504" y="603130"/>
                    </a:cubicBezTo>
                    <a:cubicBezTo>
                      <a:pt x="538137" y="578937"/>
                      <a:pt x="526778" y="557540"/>
                      <a:pt x="509451" y="534550"/>
                    </a:cubicBezTo>
                    <a:cubicBezTo>
                      <a:pt x="507324" y="530704"/>
                      <a:pt x="503575" y="524064"/>
                      <a:pt x="500879" y="519310"/>
                    </a:cubicBezTo>
                    <a:cubicBezTo>
                      <a:pt x="515747" y="534495"/>
                      <a:pt x="535048" y="545548"/>
                      <a:pt x="539931" y="540265"/>
                    </a:cubicBezTo>
                    <a:lnTo>
                      <a:pt x="539931" y="540265"/>
                    </a:lnTo>
                    <a:lnTo>
                      <a:pt x="539931" y="540265"/>
                    </a:lnTo>
                    <a:cubicBezTo>
                      <a:pt x="544251" y="535628"/>
                      <a:pt x="538810" y="523987"/>
                      <a:pt x="524691" y="504070"/>
                    </a:cubicBezTo>
                    <a:cubicBezTo>
                      <a:pt x="529766" y="505387"/>
                      <a:pt x="532646" y="506829"/>
                      <a:pt x="536121" y="509785"/>
                    </a:cubicBezTo>
                    <a:cubicBezTo>
                      <a:pt x="556765" y="524668"/>
                      <a:pt x="577985" y="546351"/>
                      <a:pt x="601844" y="553600"/>
                    </a:cubicBezTo>
                    <a:cubicBezTo>
                      <a:pt x="644639" y="568771"/>
                      <a:pt x="689595" y="577551"/>
                      <a:pt x="728526" y="545027"/>
                    </a:cubicBezTo>
                    <a:cubicBezTo>
                      <a:pt x="771658" y="520542"/>
                      <a:pt x="776450" y="473988"/>
                      <a:pt x="767579" y="425965"/>
                    </a:cubicBezTo>
                    <a:cubicBezTo>
                      <a:pt x="761788" y="390207"/>
                      <a:pt x="740179" y="360716"/>
                      <a:pt x="708524" y="344050"/>
                    </a:cubicBezTo>
                    <a:cubicBezTo>
                      <a:pt x="688505" y="334186"/>
                      <a:pt x="661822" y="325224"/>
                      <a:pt x="634229" y="334525"/>
                    </a:cubicBezTo>
                    <a:cubicBezTo>
                      <a:pt x="628161" y="336305"/>
                      <a:pt x="602519" y="345865"/>
                      <a:pt x="604701" y="344050"/>
                    </a:cubicBezTo>
                    <a:cubicBezTo>
                      <a:pt x="614108" y="328979"/>
                      <a:pt x="630988" y="310810"/>
                      <a:pt x="645659" y="299282"/>
                    </a:cubicBezTo>
                    <a:cubicBezTo>
                      <a:pt x="667529" y="274938"/>
                      <a:pt x="673945" y="259624"/>
                      <a:pt x="641849" y="218320"/>
                    </a:cubicBezTo>
                    <a:cubicBezTo>
                      <a:pt x="582186" y="154014"/>
                      <a:pt x="578782" y="100709"/>
                      <a:pt x="576126" y="67825"/>
                    </a:cubicBezTo>
                    <a:cubicBezTo>
                      <a:pt x="577868" y="57673"/>
                      <a:pt x="581463" y="10961"/>
                      <a:pt x="568506" y="2102"/>
                    </a:cubicBezTo>
                    <a:close/>
                  </a:path>
                  <a:path w="762000" h="762000" stroke="0" extrusionOk="0">
                    <a:moveTo>
                      <a:pt x="568506" y="2102"/>
                    </a:moveTo>
                    <a:cubicBezTo>
                      <a:pt x="543752" y="-18733"/>
                      <a:pt x="463860" y="60590"/>
                      <a:pt x="458969" y="176410"/>
                    </a:cubicBezTo>
                    <a:cubicBezTo>
                      <a:pt x="432580" y="308859"/>
                      <a:pt x="456719" y="406717"/>
                      <a:pt x="461826" y="437395"/>
                    </a:cubicBezTo>
                    <a:cubicBezTo>
                      <a:pt x="461331" y="437387"/>
                      <a:pt x="460335" y="437343"/>
                      <a:pt x="459921" y="437395"/>
                    </a:cubicBezTo>
                    <a:lnTo>
                      <a:pt x="459921" y="437395"/>
                    </a:lnTo>
                    <a:lnTo>
                      <a:pt x="459921" y="437395"/>
                    </a:lnTo>
                    <a:cubicBezTo>
                      <a:pt x="459672" y="437381"/>
                      <a:pt x="459283" y="437409"/>
                      <a:pt x="458969" y="437395"/>
                    </a:cubicBezTo>
                    <a:cubicBezTo>
                      <a:pt x="458916" y="434448"/>
                      <a:pt x="459373" y="431502"/>
                      <a:pt x="456111" y="429775"/>
                    </a:cubicBezTo>
                    <a:cubicBezTo>
                      <a:pt x="451078" y="426502"/>
                      <a:pt x="446161" y="426656"/>
                      <a:pt x="440871" y="429775"/>
                    </a:cubicBezTo>
                    <a:cubicBezTo>
                      <a:pt x="428609" y="418531"/>
                      <a:pt x="419416" y="389912"/>
                      <a:pt x="413249" y="371672"/>
                    </a:cubicBezTo>
                    <a:cubicBezTo>
                      <a:pt x="402290" y="328414"/>
                      <a:pt x="420735" y="309641"/>
                      <a:pt x="408486" y="320237"/>
                    </a:cubicBezTo>
                    <a:cubicBezTo>
                      <a:pt x="410341" y="323240"/>
                      <a:pt x="384407" y="376851"/>
                      <a:pt x="440871" y="430727"/>
                    </a:cubicBezTo>
                    <a:cubicBezTo>
                      <a:pt x="440064" y="430819"/>
                      <a:pt x="439778" y="431561"/>
                      <a:pt x="438966" y="432632"/>
                    </a:cubicBezTo>
                    <a:lnTo>
                      <a:pt x="438966" y="432632"/>
                    </a:lnTo>
                    <a:lnTo>
                      <a:pt x="438966" y="432632"/>
                    </a:lnTo>
                    <a:cubicBezTo>
                      <a:pt x="438161" y="433471"/>
                      <a:pt x="437942" y="433527"/>
                      <a:pt x="437061" y="434537"/>
                    </a:cubicBezTo>
                    <a:cubicBezTo>
                      <a:pt x="380431" y="384204"/>
                      <a:pt x="333080" y="391846"/>
                      <a:pt x="328476" y="395485"/>
                    </a:cubicBezTo>
                    <a:cubicBezTo>
                      <a:pt x="319051" y="404627"/>
                      <a:pt x="336003" y="392371"/>
                      <a:pt x="379911" y="403105"/>
                    </a:cubicBezTo>
                    <a:cubicBezTo>
                      <a:pt x="399797" y="412791"/>
                      <a:pt x="425374" y="424950"/>
                      <a:pt x="436109" y="434537"/>
                    </a:cubicBezTo>
                    <a:cubicBezTo>
                      <a:pt x="432372" y="439470"/>
                      <a:pt x="432056" y="446141"/>
                      <a:pt x="435156" y="449777"/>
                    </a:cubicBezTo>
                    <a:cubicBezTo>
                      <a:pt x="437589" y="452151"/>
                      <a:pt x="439939" y="452537"/>
                      <a:pt x="442776" y="452635"/>
                    </a:cubicBezTo>
                    <a:cubicBezTo>
                      <a:pt x="442766" y="452923"/>
                      <a:pt x="442792" y="453322"/>
                      <a:pt x="442776" y="453587"/>
                    </a:cubicBezTo>
                    <a:lnTo>
                      <a:pt x="442776" y="453587"/>
                    </a:lnTo>
                    <a:lnTo>
                      <a:pt x="442776" y="453587"/>
                    </a:lnTo>
                    <a:cubicBezTo>
                      <a:pt x="442852" y="454095"/>
                      <a:pt x="442781" y="455102"/>
                      <a:pt x="442776" y="455493"/>
                    </a:cubicBezTo>
                    <a:cubicBezTo>
                      <a:pt x="414637" y="421739"/>
                      <a:pt x="321433" y="422767"/>
                      <a:pt x="182744" y="435490"/>
                    </a:cubicBezTo>
                    <a:cubicBezTo>
                      <a:pt x="59962" y="450969"/>
                      <a:pt x="-12455" y="501500"/>
                      <a:pt x="1769" y="532645"/>
                    </a:cubicBezTo>
                    <a:cubicBezTo>
                      <a:pt x="8590" y="547722"/>
                      <a:pt x="55939" y="545572"/>
                      <a:pt x="65586" y="545027"/>
                    </a:cubicBezTo>
                    <a:cubicBezTo>
                      <a:pt x="97924" y="553834"/>
                      <a:pt x="153629" y="560811"/>
                      <a:pt x="211319" y="621227"/>
                    </a:cubicBezTo>
                    <a:cubicBezTo>
                      <a:pt x="245613" y="658449"/>
                      <a:pt x="265883" y="653209"/>
                      <a:pt x="291329" y="629800"/>
                    </a:cubicBezTo>
                    <a:cubicBezTo>
                      <a:pt x="306150" y="619286"/>
                      <a:pt x="325445" y="599478"/>
                      <a:pt x="338954" y="591700"/>
                    </a:cubicBezTo>
                    <a:cubicBezTo>
                      <a:pt x="340839" y="590898"/>
                      <a:pt x="330041" y="614446"/>
                      <a:pt x="327524" y="620275"/>
                    </a:cubicBezTo>
                    <a:cubicBezTo>
                      <a:pt x="320881" y="646652"/>
                      <a:pt x="320690" y="674881"/>
                      <a:pt x="332286" y="695522"/>
                    </a:cubicBezTo>
                    <a:cubicBezTo>
                      <a:pt x="348499" y="734594"/>
                      <a:pt x="374284" y="753716"/>
                      <a:pt x="410391" y="760293"/>
                    </a:cubicBezTo>
                    <a:cubicBezTo>
                      <a:pt x="454034" y="772114"/>
                      <a:pt x="495640" y="768095"/>
                      <a:pt x="531359" y="728860"/>
                    </a:cubicBezTo>
                    <a:cubicBezTo>
                      <a:pt x="562262" y="695787"/>
                      <a:pt x="567094" y="636672"/>
                      <a:pt x="548504" y="603130"/>
                    </a:cubicBezTo>
                    <a:cubicBezTo>
                      <a:pt x="536985" y="575039"/>
                      <a:pt x="527083" y="558790"/>
                      <a:pt x="509451" y="534550"/>
                    </a:cubicBezTo>
                    <a:cubicBezTo>
                      <a:pt x="507565" y="531015"/>
                      <a:pt x="503537" y="524073"/>
                      <a:pt x="500879" y="519310"/>
                    </a:cubicBezTo>
                    <a:cubicBezTo>
                      <a:pt x="518005" y="535526"/>
                      <a:pt x="533953" y="545116"/>
                      <a:pt x="539931" y="540265"/>
                    </a:cubicBezTo>
                    <a:lnTo>
                      <a:pt x="539931" y="540265"/>
                    </a:lnTo>
                    <a:lnTo>
                      <a:pt x="539931" y="540265"/>
                    </a:lnTo>
                    <a:cubicBezTo>
                      <a:pt x="546581" y="534190"/>
                      <a:pt x="539163" y="518491"/>
                      <a:pt x="524691" y="504070"/>
                    </a:cubicBezTo>
                    <a:cubicBezTo>
                      <a:pt x="529337" y="505994"/>
                      <a:pt x="533463" y="507664"/>
                      <a:pt x="536121" y="509785"/>
                    </a:cubicBezTo>
                    <a:cubicBezTo>
                      <a:pt x="558457" y="527546"/>
                      <a:pt x="582118" y="543655"/>
                      <a:pt x="601844" y="553600"/>
                    </a:cubicBezTo>
                    <a:cubicBezTo>
                      <a:pt x="641318" y="575924"/>
                      <a:pt x="690876" y="583599"/>
                      <a:pt x="728526" y="545027"/>
                    </a:cubicBezTo>
                    <a:cubicBezTo>
                      <a:pt x="764239" y="517951"/>
                      <a:pt x="768063" y="470310"/>
                      <a:pt x="767579" y="425965"/>
                    </a:cubicBezTo>
                    <a:cubicBezTo>
                      <a:pt x="761157" y="396813"/>
                      <a:pt x="745100" y="357626"/>
                      <a:pt x="708524" y="344050"/>
                    </a:cubicBezTo>
                    <a:cubicBezTo>
                      <a:pt x="684681" y="337531"/>
                      <a:pt x="652923" y="327736"/>
                      <a:pt x="634229" y="334525"/>
                    </a:cubicBezTo>
                    <a:cubicBezTo>
                      <a:pt x="628494" y="336346"/>
                      <a:pt x="602681" y="345690"/>
                      <a:pt x="604701" y="344050"/>
                    </a:cubicBezTo>
                    <a:cubicBezTo>
                      <a:pt x="614201" y="328896"/>
                      <a:pt x="630561" y="311812"/>
                      <a:pt x="645659" y="299282"/>
                    </a:cubicBezTo>
                    <a:cubicBezTo>
                      <a:pt x="672608" y="270769"/>
                      <a:pt x="677864" y="255084"/>
                      <a:pt x="641849" y="218320"/>
                    </a:cubicBezTo>
                    <a:cubicBezTo>
                      <a:pt x="585626" y="151730"/>
                      <a:pt x="574048" y="99667"/>
                      <a:pt x="576126" y="67825"/>
                    </a:cubicBezTo>
                    <a:cubicBezTo>
                      <a:pt x="576986" y="57894"/>
                      <a:pt x="581639" y="13097"/>
                      <a:pt x="568506" y="210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355392394">
                      <a:custGeom>
                        <a:avLst/>
                        <a:gdLst>
                          <a:gd name="connsiteX0" fmla="*/ 568506 w 762000"/>
                          <a:gd name="connsiteY0" fmla="*/ 2102 h 762000"/>
                          <a:gd name="connsiteX1" fmla="*/ 458969 w 762000"/>
                          <a:gd name="connsiteY1" fmla="*/ 176410 h 762000"/>
                          <a:gd name="connsiteX2" fmla="*/ 461826 w 762000"/>
                          <a:gd name="connsiteY2" fmla="*/ 437395 h 762000"/>
                          <a:gd name="connsiteX3" fmla="*/ 459921 w 762000"/>
                          <a:gd name="connsiteY3" fmla="*/ 437395 h 762000"/>
                          <a:gd name="connsiteX4" fmla="*/ 459921 w 762000"/>
                          <a:gd name="connsiteY4" fmla="*/ 437395 h 762000"/>
                          <a:gd name="connsiteX5" fmla="*/ 459921 w 762000"/>
                          <a:gd name="connsiteY5" fmla="*/ 437395 h 762000"/>
                          <a:gd name="connsiteX6" fmla="*/ 458969 w 762000"/>
                          <a:gd name="connsiteY6" fmla="*/ 437395 h 762000"/>
                          <a:gd name="connsiteX7" fmla="*/ 456111 w 762000"/>
                          <a:gd name="connsiteY7" fmla="*/ 429775 h 762000"/>
                          <a:gd name="connsiteX8" fmla="*/ 440871 w 762000"/>
                          <a:gd name="connsiteY8" fmla="*/ 429775 h 762000"/>
                          <a:gd name="connsiteX9" fmla="*/ 413249 w 762000"/>
                          <a:gd name="connsiteY9" fmla="*/ 371672 h 762000"/>
                          <a:gd name="connsiteX10" fmla="*/ 408486 w 762000"/>
                          <a:gd name="connsiteY10" fmla="*/ 320237 h 762000"/>
                          <a:gd name="connsiteX11" fmla="*/ 440871 w 762000"/>
                          <a:gd name="connsiteY11" fmla="*/ 430727 h 762000"/>
                          <a:gd name="connsiteX12" fmla="*/ 438966 w 762000"/>
                          <a:gd name="connsiteY12" fmla="*/ 432632 h 762000"/>
                          <a:gd name="connsiteX13" fmla="*/ 438966 w 762000"/>
                          <a:gd name="connsiteY13" fmla="*/ 432632 h 762000"/>
                          <a:gd name="connsiteX14" fmla="*/ 438966 w 762000"/>
                          <a:gd name="connsiteY14" fmla="*/ 432632 h 762000"/>
                          <a:gd name="connsiteX15" fmla="*/ 437061 w 762000"/>
                          <a:gd name="connsiteY15" fmla="*/ 434537 h 762000"/>
                          <a:gd name="connsiteX16" fmla="*/ 328476 w 762000"/>
                          <a:gd name="connsiteY16" fmla="*/ 395485 h 762000"/>
                          <a:gd name="connsiteX17" fmla="*/ 379911 w 762000"/>
                          <a:gd name="connsiteY17" fmla="*/ 403105 h 762000"/>
                          <a:gd name="connsiteX18" fmla="*/ 436109 w 762000"/>
                          <a:gd name="connsiteY18" fmla="*/ 434537 h 762000"/>
                          <a:gd name="connsiteX19" fmla="*/ 435156 w 762000"/>
                          <a:gd name="connsiteY19" fmla="*/ 449777 h 762000"/>
                          <a:gd name="connsiteX20" fmla="*/ 442776 w 762000"/>
                          <a:gd name="connsiteY20" fmla="*/ 452635 h 762000"/>
                          <a:gd name="connsiteX21" fmla="*/ 442776 w 762000"/>
                          <a:gd name="connsiteY21" fmla="*/ 453587 h 762000"/>
                          <a:gd name="connsiteX22" fmla="*/ 442776 w 762000"/>
                          <a:gd name="connsiteY22" fmla="*/ 453587 h 762000"/>
                          <a:gd name="connsiteX23" fmla="*/ 442776 w 762000"/>
                          <a:gd name="connsiteY23" fmla="*/ 453587 h 762000"/>
                          <a:gd name="connsiteX24" fmla="*/ 442776 w 762000"/>
                          <a:gd name="connsiteY24" fmla="*/ 455493 h 762000"/>
                          <a:gd name="connsiteX25" fmla="*/ 182744 w 762000"/>
                          <a:gd name="connsiteY25" fmla="*/ 435490 h 762000"/>
                          <a:gd name="connsiteX26" fmla="*/ 1769 w 762000"/>
                          <a:gd name="connsiteY26" fmla="*/ 532645 h 762000"/>
                          <a:gd name="connsiteX27" fmla="*/ 65586 w 762000"/>
                          <a:gd name="connsiteY27" fmla="*/ 545027 h 762000"/>
                          <a:gd name="connsiteX28" fmla="*/ 211319 w 762000"/>
                          <a:gd name="connsiteY28" fmla="*/ 621227 h 762000"/>
                          <a:gd name="connsiteX29" fmla="*/ 291329 w 762000"/>
                          <a:gd name="connsiteY29" fmla="*/ 629800 h 762000"/>
                          <a:gd name="connsiteX30" fmla="*/ 338954 w 762000"/>
                          <a:gd name="connsiteY30" fmla="*/ 591700 h 762000"/>
                          <a:gd name="connsiteX31" fmla="*/ 327524 w 762000"/>
                          <a:gd name="connsiteY31" fmla="*/ 620275 h 762000"/>
                          <a:gd name="connsiteX32" fmla="*/ 332286 w 762000"/>
                          <a:gd name="connsiteY32" fmla="*/ 695522 h 762000"/>
                          <a:gd name="connsiteX33" fmla="*/ 410391 w 762000"/>
                          <a:gd name="connsiteY33" fmla="*/ 760293 h 762000"/>
                          <a:gd name="connsiteX34" fmla="*/ 531359 w 762000"/>
                          <a:gd name="connsiteY34" fmla="*/ 728860 h 762000"/>
                          <a:gd name="connsiteX35" fmla="*/ 548504 w 762000"/>
                          <a:gd name="connsiteY35" fmla="*/ 603130 h 762000"/>
                          <a:gd name="connsiteX36" fmla="*/ 509451 w 762000"/>
                          <a:gd name="connsiteY36" fmla="*/ 534550 h 762000"/>
                          <a:gd name="connsiteX37" fmla="*/ 500879 w 762000"/>
                          <a:gd name="connsiteY37" fmla="*/ 519310 h 762000"/>
                          <a:gd name="connsiteX38" fmla="*/ 539931 w 762000"/>
                          <a:gd name="connsiteY38" fmla="*/ 540265 h 762000"/>
                          <a:gd name="connsiteX39" fmla="*/ 539931 w 762000"/>
                          <a:gd name="connsiteY39" fmla="*/ 540265 h 762000"/>
                          <a:gd name="connsiteX40" fmla="*/ 539931 w 762000"/>
                          <a:gd name="connsiteY40" fmla="*/ 540265 h 762000"/>
                          <a:gd name="connsiteX41" fmla="*/ 524691 w 762000"/>
                          <a:gd name="connsiteY41" fmla="*/ 504070 h 762000"/>
                          <a:gd name="connsiteX42" fmla="*/ 536121 w 762000"/>
                          <a:gd name="connsiteY42" fmla="*/ 509785 h 762000"/>
                          <a:gd name="connsiteX43" fmla="*/ 601844 w 762000"/>
                          <a:gd name="connsiteY43" fmla="*/ 553600 h 762000"/>
                          <a:gd name="connsiteX44" fmla="*/ 728526 w 762000"/>
                          <a:gd name="connsiteY44" fmla="*/ 545027 h 762000"/>
                          <a:gd name="connsiteX45" fmla="*/ 767579 w 762000"/>
                          <a:gd name="connsiteY45" fmla="*/ 425965 h 762000"/>
                          <a:gd name="connsiteX46" fmla="*/ 708524 w 762000"/>
                          <a:gd name="connsiteY46" fmla="*/ 344050 h 762000"/>
                          <a:gd name="connsiteX47" fmla="*/ 634229 w 762000"/>
                          <a:gd name="connsiteY47" fmla="*/ 334525 h 762000"/>
                          <a:gd name="connsiteX48" fmla="*/ 604701 w 762000"/>
                          <a:gd name="connsiteY48" fmla="*/ 344050 h 762000"/>
                          <a:gd name="connsiteX49" fmla="*/ 645659 w 762000"/>
                          <a:gd name="connsiteY49" fmla="*/ 299282 h 762000"/>
                          <a:gd name="connsiteX50" fmla="*/ 641849 w 762000"/>
                          <a:gd name="connsiteY50" fmla="*/ 218320 h 762000"/>
                          <a:gd name="connsiteX51" fmla="*/ 576126 w 762000"/>
                          <a:gd name="connsiteY51" fmla="*/ 67825 h 762000"/>
                          <a:gd name="connsiteX52" fmla="*/ 568506 w 762000"/>
                          <a:gd name="connsiteY52" fmla="*/ 2102 h 7620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762000" h="762000">
                            <a:moveTo>
                              <a:pt x="568506" y="2102"/>
                            </a:moveTo>
                            <a:cubicBezTo>
                              <a:pt x="538979" y="-13138"/>
                              <a:pt x="481829" y="55442"/>
                              <a:pt x="458969" y="176410"/>
                            </a:cubicBezTo>
                            <a:cubicBezTo>
                              <a:pt x="433251" y="313570"/>
                              <a:pt x="451349" y="410725"/>
                              <a:pt x="461826" y="437395"/>
                            </a:cubicBezTo>
                            <a:cubicBezTo>
                              <a:pt x="460874" y="437395"/>
                              <a:pt x="460874" y="437395"/>
                              <a:pt x="459921" y="437395"/>
                            </a:cubicBezTo>
                            <a:cubicBezTo>
                              <a:pt x="459921" y="437395"/>
                              <a:pt x="459921" y="437395"/>
                              <a:pt x="459921" y="437395"/>
                            </a:cubicBezTo>
                            <a:cubicBezTo>
                              <a:pt x="459921" y="437395"/>
                              <a:pt x="459921" y="437395"/>
                              <a:pt x="459921" y="437395"/>
                            </a:cubicBezTo>
                            <a:cubicBezTo>
                              <a:pt x="459921" y="437395"/>
                              <a:pt x="458969" y="437395"/>
                              <a:pt x="458969" y="437395"/>
                            </a:cubicBezTo>
                            <a:cubicBezTo>
                              <a:pt x="458969" y="434537"/>
                              <a:pt x="458969" y="431680"/>
                              <a:pt x="456111" y="429775"/>
                            </a:cubicBezTo>
                            <a:cubicBezTo>
                              <a:pt x="452301" y="425965"/>
                              <a:pt x="446586" y="425965"/>
                              <a:pt x="440871" y="429775"/>
                            </a:cubicBezTo>
                            <a:cubicBezTo>
                              <a:pt x="433251" y="418345"/>
                              <a:pt x="418964" y="393580"/>
                              <a:pt x="413249" y="371672"/>
                            </a:cubicBezTo>
                            <a:cubicBezTo>
                              <a:pt x="401819" y="326905"/>
                              <a:pt x="418011" y="308807"/>
                              <a:pt x="408486" y="320237"/>
                            </a:cubicBezTo>
                            <a:cubicBezTo>
                              <a:pt x="405629" y="324047"/>
                              <a:pt x="394199" y="370720"/>
                              <a:pt x="440871" y="430727"/>
                            </a:cubicBezTo>
                            <a:cubicBezTo>
                              <a:pt x="439919" y="430727"/>
                              <a:pt x="439919" y="431680"/>
                              <a:pt x="438966" y="432632"/>
                            </a:cubicBezTo>
                            <a:cubicBezTo>
                              <a:pt x="438966" y="432632"/>
                              <a:pt x="438966" y="432632"/>
                              <a:pt x="438966" y="432632"/>
                            </a:cubicBezTo>
                            <a:cubicBezTo>
                              <a:pt x="438966" y="432632"/>
                              <a:pt x="438966" y="432632"/>
                              <a:pt x="438966" y="432632"/>
                            </a:cubicBezTo>
                            <a:cubicBezTo>
                              <a:pt x="438014" y="433585"/>
                              <a:pt x="438014" y="433585"/>
                              <a:pt x="437061" y="434537"/>
                            </a:cubicBezTo>
                            <a:cubicBezTo>
                              <a:pt x="379911" y="384055"/>
                              <a:pt x="332286" y="392627"/>
                              <a:pt x="328476" y="395485"/>
                            </a:cubicBezTo>
                            <a:cubicBezTo>
                              <a:pt x="317046" y="404057"/>
                              <a:pt x="336096" y="388818"/>
                              <a:pt x="379911" y="403105"/>
                            </a:cubicBezTo>
                            <a:cubicBezTo>
                              <a:pt x="401819" y="410725"/>
                              <a:pt x="425631" y="426918"/>
                              <a:pt x="436109" y="434537"/>
                            </a:cubicBezTo>
                            <a:cubicBezTo>
                              <a:pt x="432299" y="439300"/>
                              <a:pt x="432299" y="445968"/>
                              <a:pt x="435156" y="449777"/>
                            </a:cubicBezTo>
                            <a:cubicBezTo>
                              <a:pt x="437061" y="451682"/>
                              <a:pt x="439919" y="452635"/>
                              <a:pt x="442776" y="452635"/>
                            </a:cubicBezTo>
                            <a:cubicBezTo>
                              <a:pt x="442776" y="452635"/>
                              <a:pt x="442776" y="453587"/>
                              <a:pt x="442776" y="453587"/>
                            </a:cubicBezTo>
                            <a:cubicBezTo>
                              <a:pt x="442776" y="453587"/>
                              <a:pt x="442776" y="453587"/>
                              <a:pt x="442776" y="453587"/>
                            </a:cubicBezTo>
                            <a:cubicBezTo>
                              <a:pt x="442776" y="453587"/>
                              <a:pt x="442776" y="453587"/>
                              <a:pt x="442776" y="453587"/>
                            </a:cubicBezTo>
                            <a:cubicBezTo>
                              <a:pt x="442776" y="454540"/>
                              <a:pt x="442776" y="454540"/>
                              <a:pt x="442776" y="455493"/>
                            </a:cubicBezTo>
                            <a:cubicBezTo>
                              <a:pt x="417059" y="444062"/>
                              <a:pt x="321809" y="419297"/>
                              <a:pt x="182744" y="435490"/>
                            </a:cubicBezTo>
                            <a:cubicBezTo>
                              <a:pt x="60824" y="450730"/>
                              <a:pt x="-12519" y="503118"/>
                              <a:pt x="1769" y="532645"/>
                            </a:cubicBezTo>
                            <a:cubicBezTo>
                              <a:pt x="8436" y="547885"/>
                              <a:pt x="56061" y="545027"/>
                              <a:pt x="65586" y="545027"/>
                            </a:cubicBezTo>
                            <a:cubicBezTo>
                              <a:pt x="97019" y="544075"/>
                              <a:pt x="149406" y="557410"/>
                              <a:pt x="211319" y="621227"/>
                            </a:cubicBezTo>
                            <a:cubicBezTo>
                              <a:pt x="245609" y="656470"/>
                              <a:pt x="262754" y="651707"/>
                              <a:pt x="291329" y="629800"/>
                            </a:cubicBezTo>
                            <a:cubicBezTo>
                              <a:pt x="305616" y="618370"/>
                              <a:pt x="324666" y="602177"/>
                              <a:pt x="338954" y="591700"/>
                            </a:cubicBezTo>
                            <a:cubicBezTo>
                              <a:pt x="340859" y="590747"/>
                              <a:pt x="329429" y="614560"/>
                              <a:pt x="327524" y="620275"/>
                            </a:cubicBezTo>
                            <a:cubicBezTo>
                              <a:pt x="319904" y="644087"/>
                              <a:pt x="321809" y="671710"/>
                              <a:pt x="332286" y="695522"/>
                            </a:cubicBezTo>
                            <a:cubicBezTo>
                              <a:pt x="346574" y="726955"/>
                              <a:pt x="376101" y="752672"/>
                              <a:pt x="410391" y="760293"/>
                            </a:cubicBezTo>
                            <a:cubicBezTo>
                              <a:pt x="453254" y="769818"/>
                              <a:pt x="500879" y="763150"/>
                              <a:pt x="531359" y="728860"/>
                            </a:cubicBezTo>
                            <a:cubicBezTo>
                              <a:pt x="561839" y="694570"/>
                              <a:pt x="565649" y="644087"/>
                              <a:pt x="548504" y="603130"/>
                            </a:cubicBezTo>
                            <a:cubicBezTo>
                              <a:pt x="538979" y="579318"/>
                              <a:pt x="523739" y="555505"/>
                              <a:pt x="509451" y="534550"/>
                            </a:cubicBezTo>
                            <a:cubicBezTo>
                              <a:pt x="506594" y="530740"/>
                              <a:pt x="503736" y="525025"/>
                              <a:pt x="500879" y="519310"/>
                            </a:cubicBezTo>
                            <a:cubicBezTo>
                              <a:pt x="517071" y="535502"/>
                              <a:pt x="534216" y="545027"/>
                              <a:pt x="539931" y="540265"/>
                            </a:cubicBezTo>
                            <a:cubicBezTo>
                              <a:pt x="539931" y="540265"/>
                              <a:pt x="539931" y="540265"/>
                              <a:pt x="539931" y="540265"/>
                            </a:cubicBezTo>
                            <a:cubicBezTo>
                              <a:pt x="539931" y="540265"/>
                              <a:pt x="539931" y="540265"/>
                              <a:pt x="539931" y="540265"/>
                            </a:cubicBezTo>
                            <a:cubicBezTo>
                              <a:pt x="544694" y="535502"/>
                              <a:pt x="538026" y="520262"/>
                              <a:pt x="524691" y="504070"/>
                            </a:cubicBezTo>
                            <a:cubicBezTo>
                              <a:pt x="529454" y="505975"/>
                              <a:pt x="533264" y="506927"/>
                              <a:pt x="536121" y="509785"/>
                            </a:cubicBezTo>
                            <a:cubicBezTo>
                              <a:pt x="556124" y="525977"/>
                              <a:pt x="578984" y="542170"/>
                              <a:pt x="601844" y="553600"/>
                            </a:cubicBezTo>
                            <a:cubicBezTo>
                              <a:pt x="641849" y="573602"/>
                              <a:pt x="693284" y="573602"/>
                              <a:pt x="728526" y="545027"/>
                            </a:cubicBezTo>
                            <a:cubicBezTo>
                              <a:pt x="764721" y="516452"/>
                              <a:pt x="774246" y="469780"/>
                              <a:pt x="767579" y="425965"/>
                            </a:cubicBezTo>
                            <a:cubicBezTo>
                              <a:pt x="761864" y="391675"/>
                              <a:pt x="739004" y="360243"/>
                              <a:pt x="708524" y="344050"/>
                            </a:cubicBezTo>
                            <a:cubicBezTo>
                              <a:pt x="685664" y="331668"/>
                              <a:pt x="658994" y="327857"/>
                              <a:pt x="634229" y="334525"/>
                            </a:cubicBezTo>
                            <a:cubicBezTo>
                              <a:pt x="628514" y="336430"/>
                              <a:pt x="602796" y="345955"/>
                              <a:pt x="604701" y="344050"/>
                            </a:cubicBezTo>
                            <a:cubicBezTo>
                              <a:pt x="616131" y="329762"/>
                              <a:pt x="633276" y="312618"/>
                              <a:pt x="645659" y="299282"/>
                            </a:cubicBezTo>
                            <a:cubicBezTo>
                              <a:pt x="669471" y="272612"/>
                              <a:pt x="675186" y="255468"/>
                              <a:pt x="641849" y="218320"/>
                            </a:cubicBezTo>
                            <a:cubicBezTo>
                              <a:pt x="582794" y="152597"/>
                              <a:pt x="573269" y="99257"/>
                              <a:pt x="576126" y="67825"/>
                            </a:cubicBezTo>
                            <a:cubicBezTo>
                              <a:pt x="577079" y="57347"/>
                              <a:pt x="582794" y="9722"/>
                              <a:pt x="568506" y="210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8395AA52-278F-F44C-83D8-8E147D16BEA4}"/>
                  </a:ext>
                </a:extLst>
              </p:cNvPr>
              <p:cNvSpPr/>
              <p:nvPr/>
            </p:nvSpPr>
            <p:spPr>
              <a:xfrm>
                <a:off x="6195960" y="11005426"/>
                <a:ext cx="981075" cy="885825"/>
              </a:xfrm>
              <a:custGeom>
                <a:avLst/>
                <a:gdLst>
                  <a:gd name="connsiteX0" fmla="*/ 944932 w 981075"/>
                  <a:gd name="connsiteY0" fmla="*/ 9284 h 885825"/>
                  <a:gd name="connsiteX1" fmla="*/ 727762 w 981075"/>
                  <a:gd name="connsiteY1" fmla="*/ 169305 h 885825"/>
                  <a:gd name="connsiteX2" fmla="*/ 605842 w 981075"/>
                  <a:gd name="connsiteY2" fmla="*/ 488392 h 885825"/>
                  <a:gd name="connsiteX3" fmla="*/ 603937 w 981075"/>
                  <a:gd name="connsiteY3" fmla="*/ 487440 h 885825"/>
                  <a:gd name="connsiteX4" fmla="*/ 603937 w 981075"/>
                  <a:gd name="connsiteY4" fmla="*/ 487440 h 885825"/>
                  <a:gd name="connsiteX5" fmla="*/ 603937 w 981075"/>
                  <a:gd name="connsiteY5" fmla="*/ 487440 h 885825"/>
                  <a:gd name="connsiteX6" fmla="*/ 602985 w 981075"/>
                  <a:gd name="connsiteY6" fmla="*/ 486487 h 885825"/>
                  <a:gd name="connsiteX7" fmla="*/ 603937 w 981075"/>
                  <a:gd name="connsiteY7" fmla="*/ 476009 h 885825"/>
                  <a:gd name="connsiteX8" fmla="*/ 585840 w 981075"/>
                  <a:gd name="connsiteY8" fmla="*/ 468390 h 885825"/>
                  <a:gd name="connsiteX9" fmla="*/ 580125 w 981075"/>
                  <a:gd name="connsiteY9" fmla="*/ 383617 h 885825"/>
                  <a:gd name="connsiteX10" fmla="*/ 599175 w 981075"/>
                  <a:gd name="connsiteY10" fmla="*/ 317894 h 885825"/>
                  <a:gd name="connsiteX11" fmla="*/ 584887 w 981075"/>
                  <a:gd name="connsiteY11" fmla="*/ 468390 h 885825"/>
                  <a:gd name="connsiteX12" fmla="*/ 582030 w 981075"/>
                  <a:gd name="connsiteY12" fmla="*/ 469342 h 885825"/>
                  <a:gd name="connsiteX13" fmla="*/ 581077 w 981075"/>
                  <a:gd name="connsiteY13" fmla="*/ 469342 h 885825"/>
                  <a:gd name="connsiteX14" fmla="*/ 580125 w 981075"/>
                  <a:gd name="connsiteY14" fmla="*/ 469342 h 885825"/>
                  <a:gd name="connsiteX15" fmla="*/ 577267 w 981075"/>
                  <a:gd name="connsiteY15" fmla="*/ 470294 h 885825"/>
                  <a:gd name="connsiteX16" fmla="*/ 463920 w 981075"/>
                  <a:gd name="connsiteY16" fmla="*/ 370282 h 885825"/>
                  <a:gd name="connsiteX17" fmla="*/ 522975 w 981075"/>
                  <a:gd name="connsiteY17" fmla="*/ 404572 h 885825"/>
                  <a:gd name="connsiteX18" fmla="*/ 576315 w 981075"/>
                  <a:gd name="connsiteY18" fmla="*/ 470294 h 885825"/>
                  <a:gd name="connsiteX19" fmla="*/ 568695 w 981075"/>
                  <a:gd name="connsiteY19" fmla="*/ 488392 h 885825"/>
                  <a:gd name="connsiteX20" fmla="*/ 576315 w 981075"/>
                  <a:gd name="connsiteY20" fmla="*/ 496012 h 885825"/>
                  <a:gd name="connsiteX21" fmla="*/ 576315 w 981075"/>
                  <a:gd name="connsiteY21" fmla="*/ 496965 h 885825"/>
                  <a:gd name="connsiteX22" fmla="*/ 576315 w 981075"/>
                  <a:gd name="connsiteY22" fmla="*/ 496965 h 885825"/>
                  <a:gd name="connsiteX23" fmla="*/ 576315 w 981075"/>
                  <a:gd name="connsiteY23" fmla="*/ 496965 h 885825"/>
                  <a:gd name="connsiteX24" fmla="*/ 575362 w 981075"/>
                  <a:gd name="connsiteY24" fmla="*/ 498869 h 885825"/>
                  <a:gd name="connsiteX25" fmla="*/ 267705 w 981075"/>
                  <a:gd name="connsiteY25" fmla="*/ 350280 h 885825"/>
                  <a:gd name="connsiteX26" fmla="*/ 52 w 981075"/>
                  <a:gd name="connsiteY26" fmla="*/ 382665 h 885825"/>
                  <a:gd name="connsiteX27" fmla="*/ 72442 w 981075"/>
                  <a:gd name="connsiteY27" fmla="*/ 428384 h 885825"/>
                  <a:gd name="connsiteX28" fmla="*/ 213412 w 981075"/>
                  <a:gd name="connsiteY28" fmla="*/ 590309 h 885825"/>
                  <a:gd name="connsiteX29" fmla="*/ 306757 w 981075"/>
                  <a:gd name="connsiteY29" fmla="*/ 639840 h 885825"/>
                  <a:gd name="connsiteX30" fmla="*/ 382957 w 981075"/>
                  <a:gd name="connsiteY30" fmla="*/ 616980 h 885825"/>
                  <a:gd name="connsiteX31" fmla="*/ 355335 w 981075"/>
                  <a:gd name="connsiteY31" fmla="*/ 646507 h 885825"/>
                  <a:gd name="connsiteX32" fmla="*/ 324855 w 981075"/>
                  <a:gd name="connsiteY32" fmla="*/ 739852 h 885825"/>
                  <a:gd name="connsiteX33" fmla="*/ 388672 w 981075"/>
                  <a:gd name="connsiteY33" fmla="*/ 856057 h 885825"/>
                  <a:gd name="connsiteX34" fmla="*/ 551550 w 981075"/>
                  <a:gd name="connsiteY34" fmla="*/ 876059 h 885825"/>
                  <a:gd name="connsiteX35" fmla="*/ 632512 w 981075"/>
                  <a:gd name="connsiteY35" fmla="*/ 730327 h 885825"/>
                  <a:gd name="connsiteX36" fmla="*/ 617272 w 981075"/>
                  <a:gd name="connsiteY36" fmla="*/ 627457 h 885825"/>
                  <a:gd name="connsiteX37" fmla="*/ 614415 w 981075"/>
                  <a:gd name="connsiteY37" fmla="*/ 604597 h 885825"/>
                  <a:gd name="connsiteX38" fmla="*/ 651562 w 981075"/>
                  <a:gd name="connsiteY38" fmla="*/ 649365 h 885825"/>
                  <a:gd name="connsiteX39" fmla="*/ 652515 w 981075"/>
                  <a:gd name="connsiteY39" fmla="*/ 649365 h 885825"/>
                  <a:gd name="connsiteX40" fmla="*/ 653467 w 981075"/>
                  <a:gd name="connsiteY40" fmla="*/ 649365 h 885825"/>
                  <a:gd name="connsiteX41" fmla="*/ 651562 w 981075"/>
                  <a:gd name="connsiteY41" fmla="*/ 596977 h 885825"/>
                  <a:gd name="connsiteX42" fmla="*/ 662992 w 981075"/>
                  <a:gd name="connsiteY42" fmla="*/ 610312 h 885825"/>
                  <a:gd name="connsiteX43" fmla="*/ 722047 w 981075"/>
                  <a:gd name="connsiteY43" fmla="*/ 695084 h 885825"/>
                  <a:gd name="connsiteX44" fmla="*/ 881115 w 981075"/>
                  <a:gd name="connsiteY44" fmla="*/ 745567 h 885825"/>
                  <a:gd name="connsiteX45" fmla="*/ 985890 w 981075"/>
                  <a:gd name="connsiteY45" fmla="*/ 618884 h 885825"/>
                  <a:gd name="connsiteX46" fmla="*/ 952552 w 981075"/>
                  <a:gd name="connsiteY46" fmla="*/ 490297 h 885825"/>
                  <a:gd name="connsiteX47" fmla="*/ 865875 w 981075"/>
                  <a:gd name="connsiteY47" fmla="*/ 442672 h 885825"/>
                  <a:gd name="connsiteX48" fmla="*/ 824917 w 981075"/>
                  <a:gd name="connsiteY48" fmla="*/ 439815 h 885825"/>
                  <a:gd name="connsiteX49" fmla="*/ 896355 w 981075"/>
                  <a:gd name="connsiteY49" fmla="*/ 404572 h 885825"/>
                  <a:gd name="connsiteX50" fmla="*/ 930645 w 981075"/>
                  <a:gd name="connsiteY50" fmla="*/ 304559 h 885825"/>
                  <a:gd name="connsiteX51" fmla="*/ 922072 w 981075"/>
                  <a:gd name="connsiteY51" fmla="*/ 89294 h 885825"/>
                  <a:gd name="connsiteX52" fmla="*/ 944932 w 981075"/>
                  <a:gd name="connsiteY52" fmla="*/ 9284 h 885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981075" h="885825" fill="none" extrusionOk="0">
                    <a:moveTo>
                      <a:pt x="944932" y="9284"/>
                    </a:moveTo>
                    <a:cubicBezTo>
                      <a:pt x="926603" y="-25770"/>
                      <a:pt x="816090" y="35179"/>
                      <a:pt x="727762" y="169305"/>
                    </a:cubicBezTo>
                    <a:cubicBezTo>
                      <a:pt x="627047" y="325668"/>
                      <a:pt x="600944" y="452465"/>
                      <a:pt x="605842" y="488392"/>
                    </a:cubicBezTo>
                    <a:cubicBezTo>
                      <a:pt x="604850" y="488389"/>
                      <a:pt x="604795" y="487413"/>
                      <a:pt x="603937" y="487440"/>
                    </a:cubicBezTo>
                    <a:lnTo>
                      <a:pt x="603937" y="487440"/>
                    </a:lnTo>
                    <a:lnTo>
                      <a:pt x="603937" y="487440"/>
                    </a:lnTo>
                    <a:cubicBezTo>
                      <a:pt x="604067" y="487611"/>
                      <a:pt x="603006" y="487665"/>
                      <a:pt x="602985" y="486487"/>
                    </a:cubicBezTo>
                    <a:cubicBezTo>
                      <a:pt x="605141" y="483069"/>
                      <a:pt x="605031" y="478736"/>
                      <a:pt x="603937" y="476009"/>
                    </a:cubicBezTo>
                    <a:cubicBezTo>
                      <a:pt x="600837" y="469456"/>
                      <a:pt x="593656" y="466841"/>
                      <a:pt x="585840" y="468390"/>
                    </a:cubicBezTo>
                    <a:cubicBezTo>
                      <a:pt x="586374" y="446709"/>
                      <a:pt x="575983" y="407421"/>
                      <a:pt x="580125" y="383617"/>
                    </a:cubicBezTo>
                    <a:cubicBezTo>
                      <a:pt x="586997" y="321275"/>
                      <a:pt x="616124" y="311740"/>
                      <a:pt x="599175" y="317894"/>
                    </a:cubicBezTo>
                    <a:cubicBezTo>
                      <a:pt x="588993" y="310184"/>
                      <a:pt x="556293" y="363155"/>
                      <a:pt x="584887" y="468390"/>
                    </a:cubicBezTo>
                    <a:cubicBezTo>
                      <a:pt x="583968" y="468245"/>
                      <a:pt x="582949" y="469206"/>
                      <a:pt x="582030" y="469342"/>
                    </a:cubicBezTo>
                    <a:cubicBezTo>
                      <a:pt x="581688" y="469331"/>
                      <a:pt x="581405" y="469340"/>
                      <a:pt x="581077" y="469342"/>
                    </a:cubicBezTo>
                    <a:cubicBezTo>
                      <a:pt x="580620" y="469302"/>
                      <a:pt x="580515" y="469323"/>
                      <a:pt x="580125" y="469342"/>
                    </a:cubicBezTo>
                    <a:cubicBezTo>
                      <a:pt x="579122" y="469432"/>
                      <a:pt x="578162" y="470260"/>
                      <a:pt x="577267" y="470294"/>
                    </a:cubicBezTo>
                    <a:cubicBezTo>
                      <a:pt x="532077" y="381192"/>
                      <a:pt x="470652" y="368954"/>
                      <a:pt x="463920" y="370282"/>
                    </a:cubicBezTo>
                    <a:cubicBezTo>
                      <a:pt x="446512" y="377953"/>
                      <a:pt x="468961" y="364477"/>
                      <a:pt x="522975" y="404572"/>
                    </a:cubicBezTo>
                    <a:cubicBezTo>
                      <a:pt x="547666" y="423611"/>
                      <a:pt x="566703" y="453594"/>
                      <a:pt x="576315" y="470294"/>
                    </a:cubicBezTo>
                    <a:cubicBezTo>
                      <a:pt x="568095" y="474975"/>
                      <a:pt x="564792" y="482905"/>
                      <a:pt x="568695" y="488392"/>
                    </a:cubicBezTo>
                    <a:cubicBezTo>
                      <a:pt x="569402" y="491924"/>
                      <a:pt x="573073" y="494589"/>
                      <a:pt x="576315" y="496012"/>
                    </a:cubicBezTo>
                    <a:cubicBezTo>
                      <a:pt x="576267" y="496238"/>
                      <a:pt x="576285" y="496501"/>
                      <a:pt x="576315" y="496965"/>
                    </a:cubicBezTo>
                    <a:lnTo>
                      <a:pt x="576315" y="496965"/>
                    </a:lnTo>
                    <a:lnTo>
                      <a:pt x="576315" y="496965"/>
                    </a:lnTo>
                    <a:cubicBezTo>
                      <a:pt x="576314" y="497917"/>
                      <a:pt x="576315" y="497916"/>
                      <a:pt x="575362" y="498869"/>
                    </a:cubicBezTo>
                    <a:cubicBezTo>
                      <a:pt x="547991" y="483254"/>
                      <a:pt x="460796" y="381813"/>
                      <a:pt x="267705" y="350280"/>
                    </a:cubicBezTo>
                    <a:cubicBezTo>
                      <a:pt x="110411" y="309979"/>
                      <a:pt x="-5898" y="333404"/>
                      <a:pt x="52" y="382665"/>
                    </a:cubicBezTo>
                    <a:cubicBezTo>
                      <a:pt x="675" y="402819"/>
                      <a:pt x="60374" y="425616"/>
                      <a:pt x="72442" y="428384"/>
                    </a:cubicBezTo>
                    <a:cubicBezTo>
                      <a:pt x="112860" y="440746"/>
                      <a:pt x="168393" y="474366"/>
                      <a:pt x="213412" y="590309"/>
                    </a:cubicBezTo>
                    <a:cubicBezTo>
                      <a:pt x="239000" y="647706"/>
                      <a:pt x="263493" y="658347"/>
                      <a:pt x="306757" y="639840"/>
                    </a:cubicBezTo>
                    <a:cubicBezTo>
                      <a:pt x="331293" y="632119"/>
                      <a:pt x="362432" y="625153"/>
                      <a:pt x="382957" y="616980"/>
                    </a:cubicBezTo>
                    <a:cubicBezTo>
                      <a:pt x="386656" y="616573"/>
                      <a:pt x="360474" y="640539"/>
                      <a:pt x="355335" y="646507"/>
                    </a:cubicBezTo>
                    <a:cubicBezTo>
                      <a:pt x="331411" y="667676"/>
                      <a:pt x="319061" y="710228"/>
                      <a:pt x="324855" y="739852"/>
                    </a:cubicBezTo>
                    <a:cubicBezTo>
                      <a:pt x="326844" y="784176"/>
                      <a:pt x="353254" y="826887"/>
                      <a:pt x="388672" y="856057"/>
                    </a:cubicBezTo>
                    <a:cubicBezTo>
                      <a:pt x="438861" y="903351"/>
                      <a:pt x="492347" y="913153"/>
                      <a:pt x="551550" y="876059"/>
                    </a:cubicBezTo>
                    <a:cubicBezTo>
                      <a:pt x="599002" y="854610"/>
                      <a:pt x="639381" y="776552"/>
                      <a:pt x="632512" y="730327"/>
                    </a:cubicBezTo>
                    <a:cubicBezTo>
                      <a:pt x="633538" y="698736"/>
                      <a:pt x="624705" y="658884"/>
                      <a:pt x="617272" y="627457"/>
                    </a:cubicBezTo>
                    <a:cubicBezTo>
                      <a:pt x="616078" y="621336"/>
                      <a:pt x="613679" y="612785"/>
                      <a:pt x="614415" y="604597"/>
                    </a:cubicBezTo>
                    <a:cubicBezTo>
                      <a:pt x="625962" y="633597"/>
                      <a:pt x="643559" y="653448"/>
                      <a:pt x="651562" y="649365"/>
                    </a:cubicBezTo>
                    <a:cubicBezTo>
                      <a:pt x="651891" y="649363"/>
                      <a:pt x="652156" y="649348"/>
                      <a:pt x="652515" y="649365"/>
                    </a:cubicBezTo>
                    <a:cubicBezTo>
                      <a:pt x="652715" y="649356"/>
                      <a:pt x="653192" y="649393"/>
                      <a:pt x="653467" y="649365"/>
                    </a:cubicBezTo>
                    <a:cubicBezTo>
                      <a:pt x="666289" y="648540"/>
                      <a:pt x="661764" y="621938"/>
                      <a:pt x="651562" y="596977"/>
                    </a:cubicBezTo>
                    <a:cubicBezTo>
                      <a:pt x="657283" y="600484"/>
                      <a:pt x="660352" y="606605"/>
                      <a:pt x="662992" y="610312"/>
                    </a:cubicBezTo>
                    <a:cubicBezTo>
                      <a:pt x="677753" y="642394"/>
                      <a:pt x="700658" y="669433"/>
                      <a:pt x="722047" y="695084"/>
                    </a:cubicBezTo>
                    <a:cubicBezTo>
                      <a:pt x="754850" y="746225"/>
                      <a:pt x="829097" y="764991"/>
                      <a:pt x="881115" y="745567"/>
                    </a:cubicBezTo>
                    <a:cubicBezTo>
                      <a:pt x="941464" y="725534"/>
                      <a:pt x="978062" y="685078"/>
                      <a:pt x="985890" y="618884"/>
                    </a:cubicBezTo>
                    <a:cubicBezTo>
                      <a:pt x="1002562" y="579888"/>
                      <a:pt x="983282" y="535449"/>
                      <a:pt x="952552" y="490297"/>
                    </a:cubicBezTo>
                    <a:cubicBezTo>
                      <a:pt x="924217" y="463346"/>
                      <a:pt x="898902" y="453129"/>
                      <a:pt x="865875" y="442672"/>
                    </a:cubicBezTo>
                    <a:cubicBezTo>
                      <a:pt x="858369" y="441889"/>
                      <a:pt x="823464" y="441437"/>
                      <a:pt x="824917" y="439815"/>
                    </a:cubicBezTo>
                    <a:cubicBezTo>
                      <a:pt x="842814" y="427487"/>
                      <a:pt x="871839" y="414933"/>
                      <a:pt x="896355" y="404572"/>
                    </a:cubicBezTo>
                    <a:cubicBezTo>
                      <a:pt x="939880" y="383901"/>
                      <a:pt x="955819" y="367096"/>
                      <a:pt x="930645" y="304559"/>
                    </a:cubicBezTo>
                    <a:cubicBezTo>
                      <a:pt x="889395" y="194633"/>
                      <a:pt x="905956" y="123694"/>
                      <a:pt x="922072" y="89294"/>
                    </a:cubicBezTo>
                    <a:cubicBezTo>
                      <a:pt x="930467" y="78633"/>
                      <a:pt x="957353" y="24352"/>
                      <a:pt x="944932" y="9284"/>
                    </a:cubicBezTo>
                    <a:close/>
                  </a:path>
                  <a:path w="981075" h="885825" stroke="0" extrusionOk="0">
                    <a:moveTo>
                      <a:pt x="944932" y="9284"/>
                    </a:moveTo>
                    <a:cubicBezTo>
                      <a:pt x="925350" y="-31199"/>
                      <a:pt x="800527" y="49941"/>
                      <a:pt x="727762" y="169305"/>
                    </a:cubicBezTo>
                    <a:cubicBezTo>
                      <a:pt x="625446" y="329621"/>
                      <a:pt x="604165" y="455351"/>
                      <a:pt x="605842" y="488392"/>
                    </a:cubicBezTo>
                    <a:cubicBezTo>
                      <a:pt x="604803" y="488443"/>
                      <a:pt x="605087" y="487456"/>
                      <a:pt x="603937" y="487440"/>
                    </a:cubicBezTo>
                    <a:lnTo>
                      <a:pt x="603937" y="487440"/>
                    </a:lnTo>
                    <a:lnTo>
                      <a:pt x="603937" y="487440"/>
                    </a:lnTo>
                    <a:cubicBezTo>
                      <a:pt x="603917" y="487360"/>
                      <a:pt x="602971" y="487464"/>
                      <a:pt x="602985" y="486487"/>
                    </a:cubicBezTo>
                    <a:cubicBezTo>
                      <a:pt x="604875" y="482770"/>
                      <a:pt x="604606" y="478560"/>
                      <a:pt x="603937" y="476009"/>
                    </a:cubicBezTo>
                    <a:cubicBezTo>
                      <a:pt x="602247" y="470669"/>
                      <a:pt x="594370" y="466660"/>
                      <a:pt x="585840" y="468390"/>
                    </a:cubicBezTo>
                    <a:cubicBezTo>
                      <a:pt x="581152" y="454389"/>
                      <a:pt x="578033" y="414655"/>
                      <a:pt x="580125" y="383617"/>
                    </a:cubicBezTo>
                    <a:cubicBezTo>
                      <a:pt x="591069" y="323532"/>
                      <a:pt x="616356" y="306862"/>
                      <a:pt x="599175" y="317894"/>
                    </a:cubicBezTo>
                    <a:cubicBezTo>
                      <a:pt x="580282" y="315494"/>
                      <a:pt x="562152" y="371179"/>
                      <a:pt x="584887" y="468390"/>
                    </a:cubicBezTo>
                    <a:cubicBezTo>
                      <a:pt x="583915" y="468281"/>
                      <a:pt x="583186" y="469429"/>
                      <a:pt x="582030" y="469342"/>
                    </a:cubicBezTo>
                    <a:cubicBezTo>
                      <a:pt x="581795" y="469323"/>
                      <a:pt x="581267" y="469329"/>
                      <a:pt x="581077" y="469342"/>
                    </a:cubicBezTo>
                    <a:cubicBezTo>
                      <a:pt x="580693" y="469314"/>
                      <a:pt x="580426" y="469353"/>
                      <a:pt x="580125" y="469342"/>
                    </a:cubicBezTo>
                    <a:cubicBezTo>
                      <a:pt x="579081" y="469358"/>
                      <a:pt x="578424" y="470397"/>
                      <a:pt x="577267" y="470294"/>
                    </a:cubicBezTo>
                    <a:cubicBezTo>
                      <a:pt x="531636" y="380763"/>
                      <a:pt x="469931" y="368766"/>
                      <a:pt x="463920" y="370282"/>
                    </a:cubicBezTo>
                    <a:cubicBezTo>
                      <a:pt x="441735" y="373652"/>
                      <a:pt x="481425" y="369046"/>
                      <a:pt x="522975" y="404572"/>
                    </a:cubicBezTo>
                    <a:cubicBezTo>
                      <a:pt x="546507" y="424381"/>
                      <a:pt x="566030" y="458965"/>
                      <a:pt x="576315" y="470294"/>
                    </a:cubicBezTo>
                    <a:cubicBezTo>
                      <a:pt x="569459" y="473869"/>
                      <a:pt x="565584" y="481106"/>
                      <a:pt x="568695" y="488392"/>
                    </a:cubicBezTo>
                    <a:cubicBezTo>
                      <a:pt x="569111" y="491803"/>
                      <a:pt x="573205" y="493792"/>
                      <a:pt x="576315" y="496012"/>
                    </a:cubicBezTo>
                    <a:cubicBezTo>
                      <a:pt x="576276" y="496281"/>
                      <a:pt x="576283" y="496666"/>
                      <a:pt x="576315" y="496965"/>
                    </a:cubicBezTo>
                    <a:lnTo>
                      <a:pt x="576315" y="496965"/>
                    </a:lnTo>
                    <a:lnTo>
                      <a:pt x="576315" y="496965"/>
                    </a:lnTo>
                    <a:cubicBezTo>
                      <a:pt x="576315" y="497917"/>
                      <a:pt x="576316" y="497917"/>
                      <a:pt x="575362" y="498869"/>
                    </a:cubicBezTo>
                    <a:cubicBezTo>
                      <a:pt x="551346" y="495073"/>
                      <a:pt x="458129" y="403668"/>
                      <a:pt x="267705" y="350280"/>
                    </a:cubicBezTo>
                    <a:cubicBezTo>
                      <a:pt x="111670" y="319518"/>
                      <a:pt x="-2401" y="331570"/>
                      <a:pt x="52" y="382665"/>
                    </a:cubicBezTo>
                    <a:cubicBezTo>
                      <a:pt x="-1840" y="404759"/>
                      <a:pt x="59619" y="423961"/>
                      <a:pt x="72442" y="428384"/>
                    </a:cubicBezTo>
                    <a:cubicBezTo>
                      <a:pt x="105842" y="439567"/>
                      <a:pt x="180392" y="471825"/>
                      <a:pt x="213412" y="590309"/>
                    </a:cubicBezTo>
                    <a:cubicBezTo>
                      <a:pt x="233596" y="649626"/>
                      <a:pt x="258139" y="657277"/>
                      <a:pt x="306757" y="639840"/>
                    </a:cubicBezTo>
                    <a:cubicBezTo>
                      <a:pt x="332727" y="631854"/>
                      <a:pt x="356119" y="620331"/>
                      <a:pt x="382957" y="616980"/>
                    </a:cubicBezTo>
                    <a:cubicBezTo>
                      <a:pt x="385853" y="615342"/>
                      <a:pt x="359658" y="641642"/>
                      <a:pt x="355335" y="646507"/>
                    </a:cubicBezTo>
                    <a:cubicBezTo>
                      <a:pt x="327665" y="667747"/>
                      <a:pt x="323066" y="705394"/>
                      <a:pt x="324855" y="739852"/>
                    </a:cubicBezTo>
                    <a:cubicBezTo>
                      <a:pt x="324737" y="784615"/>
                      <a:pt x="358536" y="832084"/>
                      <a:pt x="388672" y="856057"/>
                    </a:cubicBezTo>
                    <a:cubicBezTo>
                      <a:pt x="446195" y="887365"/>
                      <a:pt x="494450" y="915244"/>
                      <a:pt x="551550" y="876059"/>
                    </a:cubicBezTo>
                    <a:cubicBezTo>
                      <a:pt x="614408" y="852871"/>
                      <a:pt x="630758" y="786944"/>
                      <a:pt x="632512" y="730327"/>
                    </a:cubicBezTo>
                    <a:cubicBezTo>
                      <a:pt x="629190" y="688981"/>
                      <a:pt x="631801" y="665463"/>
                      <a:pt x="617272" y="627457"/>
                    </a:cubicBezTo>
                    <a:cubicBezTo>
                      <a:pt x="614816" y="621301"/>
                      <a:pt x="614349" y="612517"/>
                      <a:pt x="614415" y="604597"/>
                    </a:cubicBezTo>
                    <a:cubicBezTo>
                      <a:pt x="627522" y="632761"/>
                      <a:pt x="642771" y="650600"/>
                      <a:pt x="651562" y="649365"/>
                    </a:cubicBezTo>
                    <a:cubicBezTo>
                      <a:pt x="651767" y="649382"/>
                      <a:pt x="652151" y="649379"/>
                      <a:pt x="652515" y="649365"/>
                    </a:cubicBezTo>
                    <a:cubicBezTo>
                      <a:pt x="652975" y="649344"/>
                      <a:pt x="653181" y="649363"/>
                      <a:pt x="653467" y="649365"/>
                    </a:cubicBezTo>
                    <a:cubicBezTo>
                      <a:pt x="663733" y="646438"/>
                      <a:pt x="664489" y="624615"/>
                      <a:pt x="651562" y="596977"/>
                    </a:cubicBezTo>
                    <a:cubicBezTo>
                      <a:pt x="657255" y="601218"/>
                      <a:pt x="660709" y="606643"/>
                      <a:pt x="662992" y="610312"/>
                    </a:cubicBezTo>
                    <a:cubicBezTo>
                      <a:pt x="680283" y="635664"/>
                      <a:pt x="694271" y="664799"/>
                      <a:pt x="722047" y="695084"/>
                    </a:cubicBezTo>
                    <a:cubicBezTo>
                      <a:pt x="762540" y="738563"/>
                      <a:pt x="833061" y="766268"/>
                      <a:pt x="881115" y="745567"/>
                    </a:cubicBezTo>
                    <a:cubicBezTo>
                      <a:pt x="934170" y="723986"/>
                      <a:pt x="977370" y="678564"/>
                      <a:pt x="985890" y="618884"/>
                    </a:cubicBezTo>
                    <a:cubicBezTo>
                      <a:pt x="993258" y="573735"/>
                      <a:pt x="984964" y="523542"/>
                      <a:pt x="952552" y="490297"/>
                    </a:cubicBezTo>
                    <a:cubicBezTo>
                      <a:pt x="933494" y="469128"/>
                      <a:pt x="898191" y="440196"/>
                      <a:pt x="865875" y="442672"/>
                    </a:cubicBezTo>
                    <a:cubicBezTo>
                      <a:pt x="858753" y="441499"/>
                      <a:pt x="822888" y="442058"/>
                      <a:pt x="824917" y="439815"/>
                    </a:cubicBezTo>
                    <a:cubicBezTo>
                      <a:pt x="843750" y="425674"/>
                      <a:pt x="878796" y="415706"/>
                      <a:pt x="896355" y="404572"/>
                    </a:cubicBezTo>
                    <a:cubicBezTo>
                      <a:pt x="942712" y="380959"/>
                      <a:pt x="950283" y="366585"/>
                      <a:pt x="930645" y="304559"/>
                    </a:cubicBezTo>
                    <a:cubicBezTo>
                      <a:pt x="892438" y="189615"/>
                      <a:pt x="902377" y="123680"/>
                      <a:pt x="922072" y="89294"/>
                    </a:cubicBezTo>
                    <a:cubicBezTo>
                      <a:pt x="929072" y="78774"/>
                      <a:pt x="958295" y="26582"/>
                      <a:pt x="944932" y="9284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022952778">
                      <a:custGeom>
                        <a:avLst/>
                        <a:gdLst>
                          <a:gd name="connsiteX0" fmla="*/ 944932 w 981075"/>
                          <a:gd name="connsiteY0" fmla="*/ 9284 h 885825"/>
                          <a:gd name="connsiteX1" fmla="*/ 727762 w 981075"/>
                          <a:gd name="connsiteY1" fmla="*/ 169305 h 885825"/>
                          <a:gd name="connsiteX2" fmla="*/ 605842 w 981075"/>
                          <a:gd name="connsiteY2" fmla="*/ 488392 h 885825"/>
                          <a:gd name="connsiteX3" fmla="*/ 603937 w 981075"/>
                          <a:gd name="connsiteY3" fmla="*/ 487440 h 885825"/>
                          <a:gd name="connsiteX4" fmla="*/ 603937 w 981075"/>
                          <a:gd name="connsiteY4" fmla="*/ 487440 h 885825"/>
                          <a:gd name="connsiteX5" fmla="*/ 603937 w 981075"/>
                          <a:gd name="connsiteY5" fmla="*/ 487440 h 885825"/>
                          <a:gd name="connsiteX6" fmla="*/ 602985 w 981075"/>
                          <a:gd name="connsiteY6" fmla="*/ 486487 h 885825"/>
                          <a:gd name="connsiteX7" fmla="*/ 603937 w 981075"/>
                          <a:gd name="connsiteY7" fmla="*/ 476009 h 885825"/>
                          <a:gd name="connsiteX8" fmla="*/ 585840 w 981075"/>
                          <a:gd name="connsiteY8" fmla="*/ 468390 h 885825"/>
                          <a:gd name="connsiteX9" fmla="*/ 580125 w 981075"/>
                          <a:gd name="connsiteY9" fmla="*/ 383617 h 885825"/>
                          <a:gd name="connsiteX10" fmla="*/ 599175 w 981075"/>
                          <a:gd name="connsiteY10" fmla="*/ 317894 h 885825"/>
                          <a:gd name="connsiteX11" fmla="*/ 584887 w 981075"/>
                          <a:gd name="connsiteY11" fmla="*/ 468390 h 885825"/>
                          <a:gd name="connsiteX12" fmla="*/ 582030 w 981075"/>
                          <a:gd name="connsiteY12" fmla="*/ 469342 h 885825"/>
                          <a:gd name="connsiteX13" fmla="*/ 581077 w 981075"/>
                          <a:gd name="connsiteY13" fmla="*/ 469342 h 885825"/>
                          <a:gd name="connsiteX14" fmla="*/ 580125 w 981075"/>
                          <a:gd name="connsiteY14" fmla="*/ 469342 h 885825"/>
                          <a:gd name="connsiteX15" fmla="*/ 577267 w 981075"/>
                          <a:gd name="connsiteY15" fmla="*/ 470294 h 885825"/>
                          <a:gd name="connsiteX16" fmla="*/ 463920 w 981075"/>
                          <a:gd name="connsiteY16" fmla="*/ 370282 h 885825"/>
                          <a:gd name="connsiteX17" fmla="*/ 522975 w 981075"/>
                          <a:gd name="connsiteY17" fmla="*/ 404572 h 885825"/>
                          <a:gd name="connsiteX18" fmla="*/ 576315 w 981075"/>
                          <a:gd name="connsiteY18" fmla="*/ 470294 h 885825"/>
                          <a:gd name="connsiteX19" fmla="*/ 568695 w 981075"/>
                          <a:gd name="connsiteY19" fmla="*/ 488392 h 885825"/>
                          <a:gd name="connsiteX20" fmla="*/ 576315 w 981075"/>
                          <a:gd name="connsiteY20" fmla="*/ 496012 h 885825"/>
                          <a:gd name="connsiteX21" fmla="*/ 576315 w 981075"/>
                          <a:gd name="connsiteY21" fmla="*/ 496965 h 885825"/>
                          <a:gd name="connsiteX22" fmla="*/ 576315 w 981075"/>
                          <a:gd name="connsiteY22" fmla="*/ 496965 h 885825"/>
                          <a:gd name="connsiteX23" fmla="*/ 576315 w 981075"/>
                          <a:gd name="connsiteY23" fmla="*/ 496965 h 885825"/>
                          <a:gd name="connsiteX24" fmla="*/ 575362 w 981075"/>
                          <a:gd name="connsiteY24" fmla="*/ 498869 h 885825"/>
                          <a:gd name="connsiteX25" fmla="*/ 267705 w 981075"/>
                          <a:gd name="connsiteY25" fmla="*/ 350280 h 885825"/>
                          <a:gd name="connsiteX26" fmla="*/ 52 w 981075"/>
                          <a:gd name="connsiteY26" fmla="*/ 382665 h 885825"/>
                          <a:gd name="connsiteX27" fmla="*/ 72442 w 981075"/>
                          <a:gd name="connsiteY27" fmla="*/ 428384 h 885825"/>
                          <a:gd name="connsiteX28" fmla="*/ 213412 w 981075"/>
                          <a:gd name="connsiteY28" fmla="*/ 590309 h 885825"/>
                          <a:gd name="connsiteX29" fmla="*/ 306757 w 981075"/>
                          <a:gd name="connsiteY29" fmla="*/ 639840 h 885825"/>
                          <a:gd name="connsiteX30" fmla="*/ 382957 w 981075"/>
                          <a:gd name="connsiteY30" fmla="*/ 616980 h 885825"/>
                          <a:gd name="connsiteX31" fmla="*/ 355335 w 981075"/>
                          <a:gd name="connsiteY31" fmla="*/ 646507 h 885825"/>
                          <a:gd name="connsiteX32" fmla="*/ 324855 w 981075"/>
                          <a:gd name="connsiteY32" fmla="*/ 739852 h 885825"/>
                          <a:gd name="connsiteX33" fmla="*/ 388672 w 981075"/>
                          <a:gd name="connsiteY33" fmla="*/ 856057 h 885825"/>
                          <a:gd name="connsiteX34" fmla="*/ 551550 w 981075"/>
                          <a:gd name="connsiteY34" fmla="*/ 876059 h 885825"/>
                          <a:gd name="connsiteX35" fmla="*/ 632512 w 981075"/>
                          <a:gd name="connsiteY35" fmla="*/ 730327 h 885825"/>
                          <a:gd name="connsiteX36" fmla="*/ 617272 w 981075"/>
                          <a:gd name="connsiteY36" fmla="*/ 627457 h 885825"/>
                          <a:gd name="connsiteX37" fmla="*/ 614415 w 981075"/>
                          <a:gd name="connsiteY37" fmla="*/ 604597 h 885825"/>
                          <a:gd name="connsiteX38" fmla="*/ 651562 w 981075"/>
                          <a:gd name="connsiteY38" fmla="*/ 649365 h 885825"/>
                          <a:gd name="connsiteX39" fmla="*/ 652515 w 981075"/>
                          <a:gd name="connsiteY39" fmla="*/ 649365 h 885825"/>
                          <a:gd name="connsiteX40" fmla="*/ 653467 w 981075"/>
                          <a:gd name="connsiteY40" fmla="*/ 649365 h 885825"/>
                          <a:gd name="connsiteX41" fmla="*/ 651562 w 981075"/>
                          <a:gd name="connsiteY41" fmla="*/ 596977 h 885825"/>
                          <a:gd name="connsiteX42" fmla="*/ 662992 w 981075"/>
                          <a:gd name="connsiteY42" fmla="*/ 610312 h 885825"/>
                          <a:gd name="connsiteX43" fmla="*/ 722047 w 981075"/>
                          <a:gd name="connsiteY43" fmla="*/ 695084 h 885825"/>
                          <a:gd name="connsiteX44" fmla="*/ 881115 w 981075"/>
                          <a:gd name="connsiteY44" fmla="*/ 745567 h 885825"/>
                          <a:gd name="connsiteX45" fmla="*/ 985890 w 981075"/>
                          <a:gd name="connsiteY45" fmla="*/ 618884 h 885825"/>
                          <a:gd name="connsiteX46" fmla="*/ 952552 w 981075"/>
                          <a:gd name="connsiteY46" fmla="*/ 490297 h 885825"/>
                          <a:gd name="connsiteX47" fmla="*/ 865875 w 981075"/>
                          <a:gd name="connsiteY47" fmla="*/ 442672 h 885825"/>
                          <a:gd name="connsiteX48" fmla="*/ 824917 w 981075"/>
                          <a:gd name="connsiteY48" fmla="*/ 439815 h 885825"/>
                          <a:gd name="connsiteX49" fmla="*/ 896355 w 981075"/>
                          <a:gd name="connsiteY49" fmla="*/ 404572 h 885825"/>
                          <a:gd name="connsiteX50" fmla="*/ 930645 w 981075"/>
                          <a:gd name="connsiteY50" fmla="*/ 304559 h 885825"/>
                          <a:gd name="connsiteX51" fmla="*/ 922072 w 981075"/>
                          <a:gd name="connsiteY51" fmla="*/ 89294 h 885825"/>
                          <a:gd name="connsiteX52" fmla="*/ 944932 w 981075"/>
                          <a:gd name="connsiteY52" fmla="*/ 9284 h 885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981075" h="885825">
                            <a:moveTo>
                              <a:pt x="944932" y="9284"/>
                            </a:moveTo>
                            <a:cubicBezTo>
                              <a:pt x="916357" y="-24053"/>
                              <a:pt x="813487" y="33097"/>
                              <a:pt x="727762" y="169305"/>
                            </a:cubicBezTo>
                            <a:cubicBezTo>
                              <a:pt x="630607" y="324562"/>
                              <a:pt x="606795" y="451244"/>
                              <a:pt x="605842" y="488392"/>
                            </a:cubicBezTo>
                            <a:cubicBezTo>
                              <a:pt x="604890" y="488392"/>
                              <a:pt x="604890" y="487440"/>
                              <a:pt x="603937" y="487440"/>
                            </a:cubicBezTo>
                            <a:cubicBezTo>
                              <a:pt x="603937" y="487440"/>
                              <a:pt x="603937" y="487440"/>
                              <a:pt x="603937" y="487440"/>
                            </a:cubicBezTo>
                            <a:cubicBezTo>
                              <a:pt x="603937" y="487440"/>
                              <a:pt x="603937" y="487440"/>
                              <a:pt x="603937" y="487440"/>
                            </a:cubicBezTo>
                            <a:cubicBezTo>
                              <a:pt x="603937" y="487440"/>
                              <a:pt x="602985" y="487440"/>
                              <a:pt x="602985" y="486487"/>
                            </a:cubicBezTo>
                            <a:cubicBezTo>
                              <a:pt x="604890" y="482677"/>
                              <a:pt x="604890" y="478867"/>
                              <a:pt x="603937" y="476009"/>
                            </a:cubicBezTo>
                            <a:cubicBezTo>
                              <a:pt x="601080" y="469342"/>
                              <a:pt x="593460" y="466484"/>
                              <a:pt x="585840" y="468390"/>
                            </a:cubicBezTo>
                            <a:cubicBezTo>
                              <a:pt x="582030" y="451244"/>
                              <a:pt x="576315" y="414097"/>
                              <a:pt x="580125" y="383617"/>
                            </a:cubicBezTo>
                            <a:cubicBezTo>
                              <a:pt x="586792" y="322657"/>
                              <a:pt x="615367" y="309322"/>
                              <a:pt x="599175" y="317894"/>
                            </a:cubicBezTo>
                            <a:cubicBezTo>
                              <a:pt x="593460" y="320752"/>
                              <a:pt x="557265" y="372187"/>
                              <a:pt x="584887" y="468390"/>
                            </a:cubicBezTo>
                            <a:cubicBezTo>
                              <a:pt x="583935" y="468390"/>
                              <a:pt x="582982" y="469342"/>
                              <a:pt x="582030" y="469342"/>
                            </a:cubicBezTo>
                            <a:cubicBezTo>
                              <a:pt x="582030" y="469342"/>
                              <a:pt x="582030" y="469342"/>
                              <a:pt x="581077" y="469342"/>
                            </a:cubicBezTo>
                            <a:cubicBezTo>
                              <a:pt x="581077" y="469342"/>
                              <a:pt x="580125" y="469342"/>
                              <a:pt x="580125" y="469342"/>
                            </a:cubicBezTo>
                            <a:cubicBezTo>
                              <a:pt x="579172" y="469342"/>
                              <a:pt x="578220" y="470294"/>
                              <a:pt x="577267" y="470294"/>
                            </a:cubicBezTo>
                            <a:cubicBezTo>
                              <a:pt x="531547" y="381712"/>
                              <a:pt x="469635" y="369330"/>
                              <a:pt x="463920" y="370282"/>
                            </a:cubicBezTo>
                            <a:cubicBezTo>
                              <a:pt x="445822" y="375044"/>
                              <a:pt x="476302" y="365519"/>
                              <a:pt x="522975" y="404572"/>
                            </a:cubicBezTo>
                            <a:cubicBezTo>
                              <a:pt x="545835" y="424574"/>
                              <a:pt x="567742" y="456007"/>
                              <a:pt x="576315" y="470294"/>
                            </a:cubicBezTo>
                            <a:cubicBezTo>
                              <a:pt x="569647" y="474105"/>
                              <a:pt x="565837" y="481724"/>
                              <a:pt x="568695" y="488392"/>
                            </a:cubicBezTo>
                            <a:cubicBezTo>
                              <a:pt x="569647" y="492202"/>
                              <a:pt x="573457" y="494107"/>
                              <a:pt x="576315" y="496012"/>
                            </a:cubicBezTo>
                            <a:cubicBezTo>
                              <a:pt x="576315" y="496012"/>
                              <a:pt x="576315" y="496965"/>
                              <a:pt x="576315" y="496965"/>
                            </a:cubicBezTo>
                            <a:cubicBezTo>
                              <a:pt x="576315" y="496965"/>
                              <a:pt x="576315" y="496965"/>
                              <a:pt x="576315" y="496965"/>
                            </a:cubicBezTo>
                            <a:cubicBezTo>
                              <a:pt x="576315" y="496965"/>
                              <a:pt x="576315" y="496965"/>
                              <a:pt x="576315" y="496965"/>
                            </a:cubicBezTo>
                            <a:cubicBezTo>
                              <a:pt x="576315" y="497917"/>
                              <a:pt x="576315" y="497917"/>
                              <a:pt x="575362" y="498869"/>
                            </a:cubicBezTo>
                            <a:cubicBezTo>
                              <a:pt x="549645" y="472199"/>
                              <a:pt x="444870" y="395999"/>
                              <a:pt x="267705" y="350280"/>
                            </a:cubicBezTo>
                            <a:cubicBezTo>
                              <a:pt x="111495" y="309322"/>
                              <a:pt x="-2805" y="338849"/>
                              <a:pt x="52" y="382665"/>
                            </a:cubicBezTo>
                            <a:cubicBezTo>
                              <a:pt x="1005" y="403619"/>
                              <a:pt x="60060" y="423622"/>
                              <a:pt x="72442" y="428384"/>
                            </a:cubicBezTo>
                            <a:cubicBezTo>
                              <a:pt x="111495" y="442672"/>
                              <a:pt x="168645" y="483630"/>
                              <a:pt x="213412" y="590309"/>
                            </a:cubicBezTo>
                            <a:cubicBezTo>
                              <a:pt x="238177" y="650317"/>
                              <a:pt x="261990" y="653174"/>
                              <a:pt x="306757" y="639840"/>
                            </a:cubicBezTo>
                            <a:cubicBezTo>
                              <a:pt x="329617" y="633172"/>
                              <a:pt x="360097" y="622694"/>
                              <a:pt x="382957" y="616980"/>
                            </a:cubicBezTo>
                            <a:cubicBezTo>
                              <a:pt x="385815" y="616027"/>
                              <a:pt x="360097" y="640792"/>
                              <a:pt x="355335" y="646507"/>
                            </a:cubicBezTo>
                            <a:cubicBezTo>
                              <a:pt x="333427" y="672224"/>
                              <a:pt x="322950" y="706515"/>
                              <a:pt x="324855" y="739852"/>
                            </a:cubicBezTo>
                            <a:cubicBezTo>
                              <a:pt x="327712" y="785572"/>
                              <a:pt x="351525" y="830340"/>
                              <a:pt x="388672" y="856057"/>
                            </a:cubicBezTo>
                            <a:cubicBezTo>
                              <a:pt x="437250" y="888442"/>
                              <a:pt x="497257" y="903682"/>
                              <a:pt x="551550" y="876059"/>
                            </a:cubicBezTo>
                            <a:cubicBezTo>
                              <a:pt x="604890" y="849390"/>
                              <a:pt x="633465" y="788430"/>
                              <a:pt x="632512" y="730327"/>
                            </a:cubicBezTo>
                            <a:cubicBezTo>
                              <a:pt x="631560" y="696990"/>
                              <a:pt x="625845" y="659842"/>
                              <a:pt x="617272" y="627457"/>
                            </a:cubicBezTo>
                            <a:cubicBezTo>
                              <a:pt x="615367" y="620790"/>
                              <a:pt x="615367" y="613169"/>
                              <a:pt x="614415" y="604597"/>
                            </a:cubicBezTo>
                            <a:cubicBezTo>
                              <a:pt x="626797" y="633172"/>
                              <a:pt x="642990" y="652222"/>
                              <a:pt x="651562" y="649365"/>
                            </a:cubicBezTo>
                            <a:cubicBezTo>
                              <a:pt x="651562" y="649365"/>
                              <a:pt x="651562" y="649365"/>
                              <a:pt x="652515" y="649365"/>
                            </a:cubicBezTo>
                            <a:cubicBezTo>
                              <a:pt x="652515" y="649365"/>
                              <a:pt x="653467" y="649365"/>
                              <a:pt x="653467" y="649365"/>
                            </a:cubicBezTo>
                            <a:cubicBezTo>
                              <a:pt x="662040" y="646507"/>
                              <a:pt x="661087" y="623647"/>
                              <a:pt x="651562" y="596977"/>
                            </a:cubicBezTo>
                            <a:cubicBezTo>
                              <a:pt x="656325" y="600787"/>
                              <a:pt x="660135" y="605549"/>
                              <a:pt x="662992" y="610312"/>
                            </a:cubicBezTo>
                            <a:cubicBezTo>
                              <a:pt x="679185" y="639840"/>
                              <a:pt x="700140" y="670319"/>
                              <a:pt x="722047" y="695084"/>
                            </a:cubicBezTo>
                            <a:cubicBezTo>
                              <a:pt x="761100" y="737947"/>
                              <a:pt x="823965" y="762712"/>
                              <a:pt x="881115" y="745567"/>
                            </a:cubicBezTo>
                            <a:cubicBezTo>
                              <a:pt x="939217" y="728422"/>
                              <a:pt x="973507" y="676034"/>
                              <a:pt x="985890" y="618884"/>
                            </a:cubicBezTo>
                            <a:cubicBezTo>
                              <a:pt x="995415" y="574117"/>
                              <a:pt x="982080" y="524587"/>
                              <a:pt x="952552" y="490297"/>
                            </a:cubicBezTo>
                            <a:cubicBezTo>
                              <a:pt x="930645" y="464580"/>
                              <a:pt x="899212" y="447434"/>
                              <a:pt x="865875" y="442672"/>
                            </a:cubicBezTo>
                            <a:cubicBezTo>
                              <a:pt x="858255" y="441719"/>
                              <a:pt x="823012" y="441719"/>
                              <a:pt x="824917" y="439815"/>
                            </a:cubicBezTo>
                            <a:cubicBezTo>
                              <a:pt x="844920" y="428384"/>
                              <a:pt x="875400" y="415049"/>
                              <a:pt x="896355" y="404572"/>
                            </a:cubicBezTo>
                            <a:cubicBezTo>
                              <a:pt x="938265" y="383617"/>
                              <a:pt x="953505" y="365519"/>
                              <a:pt x="930645" y="304559"/>
                            </a:cubicBezTo>
                            <a:cubicBezTo>
                              <a:pt x="889687" y="195974"/>
                              <a:pt x="903022" y="126442"/>
                              <a:pt x="922072" y="89294"/>
                            </a:cubicBezTo>
                            <a:cubicBezTo>
                              <a:pt x="929692" y="80722"/>
                              <a:pt x="958267" y="25477"/>
                              <a:pt x="944932" y="9284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9AABC7-4E4F-D44C-A21A-18E92464AEBE}"/>
                  </a:ext>
                </a:extLst>
              </p:cNvPr>
              <p:cNvSpPr/>
              <p:nvPr/>
            </p:nvSpPr>
            <p:spPr>
              <a:xfrm>
                <a:off x="7215695" y="10205315"/>
                <a:ext cx="809625" cy="714375"/>
              </a:xfrm>
              <a:custGeom>
                <a:avLst/>
                <a:gdLst>
                  <a:gd name="connsiteX0" fmla="*/ 818642 w 809625"/>
                  <a:gd name="connsiteY0" fmla="*/ 262660 h 714375"/>
                  <a:gd name="connsiteX1" fmla="*/ 591947 w 809625"/>
                  <a:gd name="connsiteY1" fmla="*/ 253135 h 714375"/>
                  <a:gd name="connsiteX2" fmla="*/ 343345 w 809625"/>
                  <a:gd name="connsiteY2" fmla="*/ 397915 h 714375"/>
                  <a:gd name="connsiteX3" fmla="*/ 342392 w 809625"/>
                  <a:gd name="connsiteY3" fmla="*/ 396010 h 714375"/>
                  <a:gd name="connsiteX4" fmla="*/ 342392 w 809625"/>
                  <a:gd name="connsiteY4" fmla="*/ 396010 h 714375"/>
                  <a:gd name="connsiteX5" fmla="*/ 342392 w 809625"/>
                  <a:gd name="connsiteY5" fmla="*/ 396010 h 714375"/>
                  <a:gd name="connsiteX6" fmla="*/ 342392 w 809625"/>
                  <a:gd name="connsiteY6" fmla="*/ 395057 h 714375"/>
                  <a:gd name="connsiteX7" fmla="*/ 348107 w 809625"/>
                  <a:gd name="connsiteY7" fmla="*/ 388390 h 714375"/>
                  <a:gd name="connsiteX8" fmla="*/ 340487 w 809625"/>
                  <a:gd name="connsiteY8" fmla="*/ 374102 h 714375"/>
                  <a:gd name="connsiteX9" fmla="*/ 381445 w 809625"/>
                  <a:gd name="connsiteY9" fmla="*/ 315047 h 714375"/>
                  <a:gd name="connsiteX10" fmla="*/ 429070 w 809625"/>
                  <a:gd name="connsiteY10" fmla="*/ 282662 h 714375"/>
                  <a:gd name="connsiteX11" fmla="*/ 340487 w 809625"/>
                  <a:gd name="connsiteY11" fmla="*/ 374102 h 714375"/>
                  <a:gd name="connsiteX12" fmla="*/ 337630 w 809625"/>
                  <a:gd name="connsiteY12" fmla="*/ 373150 h 714375"/>
                  <a:gd name="connsiteX13" fmla="*/ 336677 w 809625"/>
                  <a:gd name="connsiteY13" fmla="*/ 373150 h 714375"/>
                  <a:gd name="connsiteX14" fmla="*/ 335725 w 809625"/>
                  <a:gd name="connsiteY14" fmla="*/ 373150 h 714375"/>
                  <a:gd name="connsiteX15" fmla="*/ 332867 w 809625"/>
                  <a:gd name="connsiteY15" fmla="*/ 372197 h 714375"/>
                  <a:gd name="connsiteX16" fmla="*/ 311912 w 809625"/>
                  <a:gd name="connsiteY16" fmla="*/ 247420 h 714375"/>
                  <a:gd name="connsiteX17" fmla="*/ 332867 w 809625"/>
                  <a:gd name="connsiteY17" fmla="*/ 300760 h 714375"/>
                  <a:gd name="connsiteX18" fmla="*/ 332867 w 809625"/>
                  <a:gd name="connsiteY18" fmla="*/ 372197 h 714375"/>
                  <a:gd name="connsiteX19" fmla="*/ 318580 w 809625"/>
                  <a:gd name="connsiteY19" fmla="*/ 379817 h 714375"/>
                  <a:gd name="connsiteX20" fmla="*/ 319532 w 809625"/>
                  <a:gd name="connsiteY20" fmla="*/ 388390 h 714375"/>
                  <a:gd name="connsiteX21" fmla="*/ 318580 w 809625"/>
                  <a:gd name="connsiteY21" fmla="*/ 389342 h 714375"/>
                  <a:gd name="connsiteX22" fmla="*/ 318580 w 809625"/>
                  <a:gd name="connsiteY22" fmla="*/ 389342 h 714375"/>
                  <a:gd name="connsiteX23" fmla="*/ 318580 w 809625"/>
                  <a:gd name="connsiteY23" fmla="*/ 389342 h 714375"/>
                  <a:gd name="connsiteX24" fmla="*/ 317627 w 809625"/>
                  <a:gd name="connsiteY24" fmla="*/ 390295 h 714375"/>
                  <a:gd name="connsiteX25" fmla="*/ 194755 w 809625"/>
                  <a:gd name="connsiteY25" fmla="*/ 130262 h 714375"/>
                  <a:gd name="connsiteX26" fmla="*/ 2350 w 809625"/>
                  <a:gd name="connsiteY26" fmla="*/ 9295 h 714375"/>
                  <a:gd name="connsiteX27" fmla="*/ 25210 w 809625"/>
                  <a:gd name="connsiteY27" fmla="*/ 76922 h 714375"/>
                  <a:gd name="connsiteX28" fmla="*/ 31877 w 809625"/>
                  <a:gd name="connsiteY28" fmla="*/ 257897 h 714375"/>
                  <a:gd name="connsiteX29" fmla="*/ 67120 w 809625"/>
                  <a:gd name="connsiteY29" fmla="*/ 339812 h 714375"/>
                  <a:gd name="connsiteX30" fmla="*/ 129032 w 809625"/>
                  <a:gd name="connsiteY30" fmla="*/ 364577 h 714375"/>
                  <a:gd name="connsiteX31" fmla="*/ 94742 w 809625"/>
                  <a:gd name="connsiteY31" fmla="*/ 369340 h 714375"/>
                  <a:gd name="connsiteX32" fmla="*/ 25210 w 809625"/>
                  <a:gd name="connsiteY32" fmla="*/ 414107 h 714375"/>
                  <a:gd name="connsiteX33" fmla="*/ 5207 w 809625"/>
                  <a:gd name="connsiteY33" fmla="*/ 524597 h 714375"/>
                  <a:gd name="connsiteX34" fmla="*/ 101410 w 809625"/>
                  <a:gd name="connsiteY34" fmla="*/ 623657 h 714375"/>
                  <a:gd name="connsiteX35" fmla="*/ 231902 w 809625"/>
                  <a:gd name="connsiteY35" fmla="*/ 571270 h 714375"/>
                  <a:gd name="connsiteX36" fmla="*/ 276670 w 809625"/>
                  <a:gd name="connsiteY36" fmla="*/ 496022 h 714375"/>
                  <a:gd name="connsiteX37" fmla="*/ 287147 w 809625"/>
                  <a:gd name="connsiteY37" fmla="*/ 479830 h 714375"/>
                  <a:gd name="connsiteX38" fmla="*/ 288100 w 809625"/>
                  <a:gd name="connsiteY38" fmla="*/ 528407 h 714375"/>
                  <a:gd name="connsiteX39" fmla="*/ 289052 w 809625"/>
                  <a:gd name="connsiteY39" fmla="*/ 528407 h 714375"/>
                  <a:gd name="connsiteX40" fmla="*/ 290005 w 809625"/>
                  <a:gd name="connsiteY40" fmla="*/ 528407 h 714375"/>
                  <a:gd name="connsiteX41" fmla="*/ 316675 w 809625"/>
                  <a:gd name="connsiteY41" fmla="*/ 493165 h 714375"/>
                  <a:gd name="connsiteX42" fmla="*/ 317627 w 809625"/>
                  <a:gd name="connsiteY42" fmla="*/ 507452 h 714375"/>
                  <a:gd name="connsiteX43" fmla="*/ 311912 w 809625"/>
                  <a:gd name="connsiteY43" fmla="*/ 595082 h 714375"/>
                  <a:gd name="connsiteX44" fmla="*/ 389065 w 809625"/>
                  <a:gd name="connsiteY44" fmla="*/ 712240 h 714375"/>
                  <a:gd name="connsiteX45" fmla="*/ 524320 w 809625"/>
                  <a:gd name="connsiteY45" fmla="*/ 684617 h 714375"/>
                  <a:gd name="connsiteX46" fmla="*/ 570992 w 809625"/>
                  <a:gd name="connsiteY46" fmla="*/ 582700 h 714375"/>
                  <a:gd name="connsiteX47" fmla="*/ 539560 w 809625"/>
                  <a:gd name="connsiteY47" fmla="*/ 506500 h 714375"/>
                  <a:gd name="connsiteX48" fmla="*/ 513842 w 809625"/>
                  <a:gd name="connsiteY48" fmla="*/ 483640 h 714375"/>
                  <a:gd name="connsiteX49" fmla="*/ 579565 w 809625"/>
                  <a:gd name="connsiteY49" fmla="*/ 497927 h 714375"/>
                  <a:gd name="connsiteX50" fmla="*/ 654812 w 809625"/>
                  <a:gd name="connsiteY50" fmla="*/ 450302 h 714375"/>
                  <a:gd name="connsiteX51" fmla="*/ 762445 w 809625"/>
                  <a:gd name="connsiteY51" fmla="*/ 304570 h 714375"/>
                  <a:gd name="connsiteX52" fmla="*/ 818642 w 809625"/>
                  <a:gd name="connsiteY52" fmla="*/ 26266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09625" h="714375" fill="none" extrusionOk="0">
                    <a:moveTo>
                      <a:pt x="818642" y="262660"/>
                    </a:moveTo>
                    <a:cubicBezTo>
                      <a:pt x="821494" y="250543"/>
                      <a:pt x="709431" y="204727"/>
                      <a:pt x="591947" y="253135"/>
                    </a:cubicBezTo>
                    <a:cubicBezTo>
                      <a:pt x="448706" y="306089"/>
                      <a:pt x="367811" y="371050"/>
                      <a:pt x="343345" y="397915"/>
                    </a:cubicBezTo>
                    <a:cubicBezTo>
                      <a:pt x="343345" y="396962"/>
                      <a:pt x="343345" y="396962"/>
                      <a:pt x="342392" y="396010"/>
                    </a:cubicBezTo>
                    <a:lnTo>
                      <a:pt x="342392" y="396010"/>
                    </a:lnTo>
                    <a:lnTo>
                      <a:pt x="342392" y="396010"/>
                    </a:lnTo>
                    <a:cubicBezTo>
                      <a:pt x="342404" y="395535"/>
                      <a:pt x="342423" y="395454"/>
                      <a:pt x="342392" y="395057"/>
                    </a:cubicBezTo>
                    <a:cubicBezTo>
                      <a:pt x="345569" y="394165"/>
                      <a:pt x="348396" y="390816"/>
                      <a:pt x="348107" y="388390"/>
                    </a:cubicBezTo>
                    <a:cubicBezTo>
                      <a:pt x="350003" y="383963"/>
                      <a:pt x="345023" y="376904"/>
                      <a:pt x="340487" y="374102"/>
                    </a:cubicBezTo>
                    <a:cubicBezTo>
                      <a:pt x="347304" y="358608"/>
                      <a:pt x="367899" y="331154"/>
                      <a:pt x="381445" y="315047"/>
                    </a:cubicBezTo>
                    <a:cubicBezTo>
                      <a:pt x="418065" y="280327"/>
                      <a:pt x="442956" y="288629"/>
                      <a:pt x="429070" y="282662"/>
                    </a:cubicBezTo>
                    <a:cubicBezTo>
                      <a:pt x="421791" y="276342"/>
                      <a:pt x="363507" y="292840"/>
                      <a:pt x="340487" y="374102"/>
                    </a:cubicBezTo>
                    <a:cubicBezTo>
                      <a:pt x="339498" y="373981"/>
                      <a:pt x="338697" y="372975"/>
                      <a:pt x="337630" y="373150"/>
                    </a:cubicBezTo>
                    <a:cubicBezTo>
                      <a:pt x="337331" y="373161"/>
                      <a:pt x="337138" y="373120"/>
                      <a:pt x="336677" y="373150"/>
                    </a:cubicBezTo>
                    <a:cubicBezTo>
                      <a:pt x="336206" y="373124"/>
                      <a:pt x="335947" y="373115"/>
                      <a:pt x="335725" y="373150"/>
                    </a:cubicBezTo>
                    <a:cubicBezTo>
                      <a:pt x="334882" y="373173"/>
                      <a:pt x="333737" y="373282"/>
                      <a:pt x="332867" y="372197"/>
                    </a:cubicBezTo>
                    <a:cubicBezTo>
                      <a:pt x="349630" y="290260"/>
                      <a:pt x="316534" y="249472"/>
                      <a:pt x="311912" y="247420"/>
                    </a:cubicBezTo>
                    <a:cubicBezTo>
                      <a:pt x="298518" y="241495"/>
                      <a:pt x="321227" y="251958"/>
                      <a:pt x="332867" y="300760"/>
                    </a:cubicBezTo>
                    <a:cubicBezTo>
                      <a:pt x="338349" y="325508"/>
                      <a:pt x="336533" y="356772"/>
                      <a:pt x="332867" y="372197"/>
                    </a:cubicBezTo>
                    <a:cubicBezTo>
                      <a:pt x="326329" y="371496"/>
                      <a:pt x="319180" y="373969"/>
                      <a:pt x="318580" y="379817"/>
                    </a:cubicBezTo>
                    <a:cubicBezTo>
                      <a:pt x="317895" y="382960"/>
                      <a:pt x="318260" y="384945"/>
                      <a:pt x="319532" y="388390"/>
                    </a:cubicBezTo>
                    <a:cubicBezTo>
                      <a:pt x="319497" y="388402"/>
                      <a:pt x="318593" y="388422"/>
                      <a:pt x="318580" y="389342"/>
                    </a:cubicBezTo>
                    <a:lnTo>
                      <a:pt x="318580" y="389342"/>
                    </a:lnTo>
                    <a:lnTo>
                      <a:pt x="318580" y="389342"/>
                    </a:lnTo>
                    <a:cubicBezTo>
                      <a:pt x="318229" y="389627"/>
                      <a:pt x="317903" y="389924"/>
                      <a:pt x="317627" y="390295"/>
                    </a:cubicBezTo>
                    <a:cubicBezTo>
                      <a:pt x="312573" y="363179"/>
                      <a:pt x="311669" y="257750"/>
                      <a:pt x="194755" y="130262"/>
                    </a:cubicBezTo>
                    <a:cubicBezTo>
                      <a:pt x="115161" y="16422"/>
                      <a:pt x="18958" y="-26745"/>
                      <a:pt x="2350" y="9295"/>
                    </a:cubicBezTo>
                    <a:cubicBezTo>
                      <a:pt x="-9533" y="22310"/>
                      <a:pt x="18509" y="68876"/>
                      <a:pt x="25210" y="76922"/>
                    </a:cubicBezTo>
                    <a:cubicBezTo>
                      <a:pt x="46109" y="108012"/>
                      <a:pt x="52474" y="177621"/>
                      <a:pt x="31877" y="257897"/>
                    </a:cubicBezTo>
                    <a:cubicBezTo>
                      <a:pt x="14396" y="311527"/>
                      <a:pt x="34825" y="326749"/>
                      <a:pt x="67120" y="339812"/>
                    </a:cubicBezTo>
                    <a:cubicBezTo>
                      <a:pt x="89876" y="346206"/>
                      <a:pt x="111046" y="356873"/>
                      <a:pt x="129032" y="364577"/>
                    </a:cubicBezTo>
                    <a:cubicBezTo>
                      <a:pt x="131756" y="364577"/>
                      <a:pt x="100397" y="369310"/>
                      <a:pt x="94742" y="369340"/>
                    </a:cubicBezTo>
                    <a:cubicBezTo>
                      <a:pt x="66787" y="373450"/>
                      <a:pt x="41203" y="389324"/>
                      <a:pt x="25210" y="414107"/>
                    </a:cubicBezTo>
                    <a:cubicBezTo>
                      <a:pt x="3106" y="443702"/>
                      <a:pt x="-13776" y="488759"/>
                      <a:pt x="5207" y="524597"/>
                    </a:cubicBezTo>
                    <a:cubicBezTo>
                      <a:pt x="20075" y="560309"/>
                      <a:pt x="52688" y="612218"/>
                      <a:pt x="101410" y="623657"/>
                    </a:cubicBezTo>
                    <a:cubicBezTo>
                      <a:pt x="152105" y="637739"/>
                      <a:pt x="205360" y="608203"/>
                      <a:pt x="231902" y="571270"/>
                    </a:cubicBezTo>
                    <a:cubicBezTo>
                      <a:pt x="251300" y="553101"/>
                      <a:pt x="261978" y="523373"/>
                      <a:pt x="276670" y="496022"/>
                    </a:cubicBezTo>
                    <a:cubicBezTo>
                      <a:pt x="278302" y="490230"/>
                      <a:pt x="282948" y="486216"/>
                      <a:pt x="287147" y="479830"/>
                    </a:cubicBezTo>
                    <a:cubicBezTo>
                      <a:pt x="281993" y="504591"/>
                      <a:pt x="282191" y="526049"/>
                      <a:pt x="288100" y="528407"/>
                    </a:cubicBezTo>
                    <a:cubicBezTo>
                      <a:pt x="288423" y="528434"/>
                      <a:pt x="288654" y="528431"/>
                      <a:pt x="289052" y="528407"/>
                    </a:cubicBezTo>
                    <a:cubicBezTo>
                      <a:pt x="289323" y="528397"/>
                      <a:pt x="289569" y="528408"/>
                      <a:pt x="290005" y="528407"/>
                    </a:cubicBezTo>
                    <a:cubicBezTo>
                      <a:pt x="294525" y="533453"/>
                      <a:pt x="311888" y="514890"/>
                      <a:pt x="316675" y="493165"/>
                    </a:cubicBezTo>
                    <a:cubicBezTo>
                      <a:pt x="318284" y="497528"/>
                      <a:pt x="318658" y="503750"/>
                      <a:pt x="317627" y="507452"/>
                    </a:cubicBezTo>
                    <a:cubicBezTo>
                      <a:pt x="313817" y="537563"/>
                      <a:pt x="312721" y="561384"/>
                      <a:pt x="311912" y="595082"/>
                    </a:cubicBezTo>
                    <a:cubicBezTo>
                      <a:pt x="317316" y="652932"/>
                      <a:pt x="335961" y="702627"/>
                      <a:pt x="389065" y="712240"/>
                    </a:cubicBezTo>
                    <a:cubicBezTo>
                      <a:pt x="441971" y="741583"/>
                      <a:pt x="480039" y="716071"/>
                      <a:pt x="524320" y="684617"/>
                    </a:cubicBezTo>
                    <a:cubicBezTo>
                      <a:pt x="550366" y="663225"/>
                      <a:pt x="577309" y="623135"/>
                      <a:pt x="570992" y="582700"/>
                    </a:cubicBezTo>
                    <a:cubicBezTo>
                      <a:pt x="567248" y="556386"/>
                      <a:pt x="555656" y="531705"/>
                      <a:pt x="539560" y="506500"/>
                    </a:cubicBezTo>
                    <a:cubicBezTo>
                      <a:pt x="535154" y="501976"/>
                      <a:pt x="511939" y="482817"/>
                      <a:pt x="513842" y="483640"/>
                    </a:cubicBezTo>
                    <a:cubicBezTo>
                      <a:pt x="529062" y="485868"/>
                      <a:pt x="558211" y="496969"/>
                      <a:pt x="579565" y="497927"/>
                    </a:cubicBezTo>
                    <a:cubicBezTo>
                      <a:pt x="617629" y="509230"/>
                      <a:pt x="636591" y="506352"/>
                      <a:pt x="654812" y="450302"/>
                    </a:cubicBezTo>
                    <a:cubicBezTo>
                      <a:pt x="690058" y="361365"/>
                      <a:pt x="731379" y="321018"/>
                      <a:pt x="762445" y="304570"/>
                    </a:cubicBezTo>
                    <a:cubicBezTo>
                      <a:pt x="768710" y="300200"/>
                      <a:pt x="818340" y="283604"/>
                      <a:pt x="818642" y="262660"/>
                    </a:cubicBezTo>
                    <a:close/>
                  </a:path>
                  <a:path w="809625" h="714375" stroke="0" extrusionOk="0">
                    <a:moveTo>
                      <a:pt x="818642" y="262660"/>
                    </a:moveTo>
                    <a:cubicBezTo>
                      <a:pt x="808968" y="232776"/>
                      <a:pt x="718183" y="210754"/>
                      <a:pt x="591947" y="253135"/>
                    </a:cubicBezTo>
                    <a:cubicBezTo>
                      <a:pt x="439858" y="304773"/>
                      <a:pt x="367217" y="369845"/>
                      <a:pt x="343345" y="397915"/>
                    </a:cubicBezTo>
                    <a:cubicBezTo>
                      <a:pt x="343345" y="396962"/>
                      <a:pt x="343345" y="396961"/>
                      <a:pt x="342392" y="396010"/>
                    </a:cubicBezTo>
                    <a:lnTo>
                      <a:pt x="342392" y="396010"/>
                    </a:lnTo>
                    <a:lnTo>
                      <a:pt x="342392" y="396010"/>
                    </a:lnTo>
                    <a:cubicBezTo>
                      <a:pt x="342356" y="395631"/>
                      <a:pt x="342372" y="395275"/>
                      <a:pt x="342392" y="395057"/>
                    </a:cubicBezTo>
                    <a:cubicBezTo>
                      <a:pt x="345226" y="394351"/>
                      <a:pt x="348564" y="391487"/>
                      <a:pt x="348107" y="388390"/>
                    </a:cubicBezTo>
                    <a:cubicBezTo>
                      <a:pt x="349775" y="382663"/>
                      <a:pt x="346790" y="377011"/>
                      <a:pt x="340487" y="374102"/>
                    </a:cubicBezTo>
                    <a:cubicBezTo>
                      <a:pt x="345419" y="358604"/>
                      <a:pt x="367500" y="329361"/>
                      <a:pt x="381445" y="315047"/>
                    </a:cubicBezTo>
                    <a:cubicBezTo>
                      <a:pt x="418134" y="280178"/>
                      <a:pt x="444834" y="288801"/>
                      <a:pt x="429070" y="282662"/>
                    </a:cubicBezTo>
                    <a:cubicBezTo>
                      <a:pt x="422342" y="280997"/>
                      <a:pt x="361885" y="291324"/>
                      <a:pt x="340487" y="374102"/>
                    </a:cubicBezTo>
                    <a:cubicBezTo>
                      <a:pt x="339478" y="374065"/>
                      <a:pt x="338615" y="373136"/>
                      <a:pt x="337630" y="373150"/>
                    </a:cubicBezTo>
                    <a:cubicBezTo>
                      <a:pt x="337160" y="373171"/>
                      <a:pt x="336871" y="373186"/>
                      <a:pt x="336677" y="373150"/>
                    </a:cubicBezTo>
                    <a:cubicBezTo>
                      <a:pt x="336218" y="373176"/>
                      <a:pt x="336061" y="373121"/>
                      <a:pt x="335725" y="373150"/>
                    </a:cubicBezTo>
                    <a:cubicBezTo>
                      <a:pt x="334788" y="373123"/>
                      <a:pt x="333633" y="373100"/>
                      <a:pt x="332867" y="372197"/>
                    </a:cubicBezTo>
                    <a:cubicBezTo>
                      <a:pt x="350133" y="291457"/>
                      <a:pt x="316373" y="248836"/>
                      <a:pt x="311912" y="247420"/>
                    </a:cubicBezTo>
                    <a:cubicBezTo>
                      <a:pt x="298734" y="236743"/>
                      <a:pt x="323126" y="252430"/>
                      <a:pt x="332867" y="300760"/>
                    </a:cubicBezTo>
                    <a:cubicBezTo>
                      <a:pt x="337876" y="324507"/>
                      <a:pt x="331626" y="359446"/>
                      <a:pt x="332867" y="372197"/>
                    </a:cubicBezTo>
                    <a:cubicBezTo>
                      <a:pt x="326088" y="370778"/>
                      <a:pt x="319994" y="374984"/>
                      <a:pt x="318580" y="379817"/>
                    </a:cubicBezTo>
                    <a:cubicBezTo>
                      <a:pt x="317538" y="382620"/>
                      <a:pt x="318476" y="385494"/>
                      <a:pt x="319532" y="388390"/>
                    </a:cubicBezTo>
                    <a:cubicBezTo>
                      <a:pt x="319444" y="388339"/>
                      <a:pt x="318545" y="388407"/>
                      <a:pt x="318580" y="389342"/>
                    </a:cubicBezTo>
                    <a:lnTo>
                      <a:pt x="318580" y="389342"/>
                    </a:lnTo>
                    <a:lnTo>
                      <a:pt x="318580" y="389342"/>
                    </a:lnTo>
                    <a:cubicBezTo>
                      <a:pt x="318283" y="389671"/>
                      <a:pt x="317908" y="390070"/>
                      <a:pt x="317627" y="390295"/>
                    </a:cubicBezTo>
                    <a:cubicBezTo>
                      <a:pt x="327181" y="372309"/>
                      <a:pt x="281233" y="244133"/>
                      <a:pt x="194755" y="130262"/>
                    </a:cubicBezTo>
                    <a:cubicBezTo>
                      <a:pt x="110045" y="16825"/>
                      <a:pt x="24631" y="-18733"/>
                      <a:pt x="2350" y="9295"/>
                    </a:cubicBezTo>
                    <a:cubicBezTo>
                      <a:pt x="-8788" y="24404"/>
                      <a:pt x="20518" y="69338"/>
                      <a:pt x="25210" y="76922"/>
                    </a:cubicBezTo>
                    <a:cubicBezTo>
                      <a:pt x="30175" y="111120"/>
                      <a:pt x="53282" y="161901"/>
                      <a:pt x="31877" y="257897"/>
                    </a:cubicBezTo>
                    <a:cubicBezTo>
                      <a:pt x="16416" y="307928"/>
                      <a:pt x="29948" y="320340"/>
                      <a:pt x="67120" y="339812"/>
                    </a:cubicBezTo>
                    <a:cubicBezTo>
                      <a:pt x="85293" y="345831"/>
                      <a:pt x="109198" y="360180"/>
                      <a:pt x="129032" y="364577"/>
                    </a:cubicBezTo>
                    <a:cubicBezTo>
                      <a:pt x="131487" y="365900"/>
                      <a:pt x="102189" y="368743"/>
                      <a:pt x="94742" y="369340"/>
                    </a:cubicBezTo>
                    <a:cubicBezTo>
                      <a:pt x="66588" y="375399"/>
                      <a:pt x="39365" y="394528"/>
                      <a:pt x="25210" y="414107"/>
                    </a:cubicBezTo>
                    <a:cubicBezTo>
                      <a:pt x="592" y="441094"/>
                      <a:pt x="-8148" y="483835"/>
                      <a:pt x="5207" y="524597"/>
                    </a:cubicBezTo>
                    <a:cubicBezTo>
                      <a:pt x="19748" y="580467"/>
                      <a:pt x="55121" y="607013"/>
                      <a:pt x="101410" y="623657"/>
                    </a:cubicBezTo>
                    <a:cubicBezTo>
                      <a:pt x="150460" y="636964"/>
                      <a:pt x="190557" y="614700"/>
                      <a:pt x="231902" y="571270"/>
                    </a:cubicBezTo>
                    <a:cubicBezTo>
                      <a:pt x="249576" y="552624"/>
                      <a:pt x="265777" y="522324"/>
                      <a:pt x="276670" y="496022"/>
                    </a:cubicBezTo>
                    <a:cubicBezTo>
                      <a:pt x="278432" y="491033"/>
                      <a:pt x="283873" y="485665"/>
                      <a:pt x="287147" y="479830"/>
                    </a:cubicBezTo>
                    <a:cubicBezTo>
                      <a:pt x="279840" y="505607"/>
                      <a:pt x="279679" y="524858"/>
                      <a:pt x="288100" y="528407"/>
                    </a:cubicBezTo>
                    <a:cubicBezTo>
                      <a:pt x="288431" y="528402"/>
                      <a:pt x="288704" y="528423"/>
                      <a:pt x="289052" y="528407"/>
                    </a:cubicBezTo>
                    <a:cubicBezTo>
                      <a:pt x="289250" y="528403"/>
                      <a:pt x="289614" y="528367"/>
                      <a:pt x="290005" y="528407"/>
                    </a:cubicBezTo>
                    <a:cubicBezTo>
                      <a:pt x="297223" y="527503"/>
                      <a:pt x="310037" y="512889"/>
                      <a:pt x="316675" y="493165"/>
                    </a:cubicBezTo>
                    <a:cubicBezTo>
                      <a:pt x="317370" y="498176"/>
                      <a:pt x="319047" y="503850"/>
                      <a:pt x="317627" y="507452"/>
                    </a:cubicBezTo>
                    <a:cubicBezTo>
                      <a:pt x="310637" y="534103"/>
                      <a:pt x="309535" y="571298"/>
                      <a:pt x="311912" y="595082"/>
                    </a:cubicBezTo>
                    <a:cubicBezTo>
                      <a:pt x="309713" y="653677"/>
                      <a:pt x="335765" y="693881"/>
                      <a:pt x="389065" y="712240"/>
                    </a:cubicBezTo>
                    <a:cubicBezTo>
                      <a:pt x="432828" y="734398"/>
                      <a:pt x="484786" y="713880"/>
                      <a:pt x="524320" y="684617"/>
                    </a:cubicBezTo>
                    <a:cubicBezTo>
                      <a:pt x="551346" y="661262"/>
                      <a:pt x="566679" y="616336"/>
                      <a:pt x="570992" y="582700"/>
                    </a:cubicBezTo>
                    <a:cubicBezTo>
                      <a:pt x="569653" y="552327"/>
                      <a:pt x="556785" y="525491"/>
                      <a:pt x="539560" y="506500"/>
                    </a:cubicBezTo>
                    <a:cubicBezTo>
                      <a:pt x="535094" y="501531"/>
                      <a:pt x="511741" y="482576"/>
                      <a:pt x="513842" y="483640"/>
                    </a:cubicBezTo>
                    <a:cubicBezTo>
                      <a:pt x="533107" y="488960"/>
                      <a:pt x="558990" y="494809"/>
                      <a:pt x="579565" y="497927"/>
                    </a:cubicBezTo>
                    <a:cubicBezTo>
                      <a:pt x="617456" y="506215"/>
                      <a:pt x="634347" y="500777"/>
                      <a:pt x="654812" y="450302"/>
                    </a:cubicBezTo>
                    <a:cubicBezTo>
                      <a:pt x="690997" y="352269"/>
                      <a:pt x="729396" y="312987"/>
                      <a:pt x="762445" y="304570"/>
                    </a:cubicBezTo>
                    <a:cubicBezTo>
                      <a:pt x="769929" y="300365"/>
                      <a:pt x="814830" y="282026"/>
                      <a:pt x="818642" y="262660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695533003">
                      <a:custGeom>
                        <a:avLst/>
                        <a:gdLst>
                          <a:gd name="connsiteX0" fmla="*/ 818642 w 809625"/>
                          <a:gd name="connsiteY0" fmla="*/ 262660 h 714375"/>
                          <a:gd name="connsiteX1" fmla="*/ 591947 w 809625"/>
                          <a:gd name="connsiteY1" fmla="*/ 253135 h 714375"/>
                          <a:gd name="connsiteX2" fmla="*/ 343345 w 809625"/>
                          <a:gd name="connsiteY2" fmla="*/ 397915 h 714375"/>
                          <a:gd name="connsiteX3" fmla="*/ 342392 w 809625"/>
                          <a:gd name="connsiteY3" fmla="*/ 396010 h 714375"/>
                          <a:gd name="connsiteX4" fmla="*/ 342392 w 809625"/>
                          <a:gd name="connsiteY4" fmla="*/ 396010 h 714375"/>
                          <a:gd name="connsiteX5" fmla="*/ 342392 w 809625"/>
                          <a:gd name="connsiteY5" fmla="*/ 396010 h 714375"/>
                          <a:gd name="connsiteX6" fmla="*/ 342392 w 809625"/>
                          <a:gd name="connsiteY6" fmla="*/ 395057 h 714375"/>
                          <a:gd name="connsiteX7" fmla="*/ 348107 w 809625"/>
                          <a:gd name="connsiteY7" fmla="*/ 388390 h 714375"/>
                          <a:gd name="connsiteX8" fmla="*/ 340487 w 809625"/>
                          <a:gd name="connsiteY8" fmla="*/ 374102 h 714375"/>
                          <a:gd name="connsiteX9" fmla="*/ 381445 w 809625"/>
                          <a:gd name="connsiteY9" fmla="*/ 315047 h 714375"/>
                          <a:gd name="connsiteX10" fmla="*/ 429070 w 809625"/>
                          <a:gd name="connsiteY10" fmla="*/ 282662 h 714375"/>
                          <a:gd name="connsiteX11" fmla="*/ 340487 w 809625"/>
                          <a:gd name="connsiteY11" fmla="*/ 374102 h 714375"/>
                          <a:gd name="connsiteX12" fmla="*/ 337630 w 809625"/>
                          <a:gd name="connsiteY12" fmla="*/ 373150 h 714375"/>
                          <a:gd name="connsiteX13" fmla="*/ 336677 w 809625"/>
                          <a:gd name="connsiteY13" fmla="*/ 373150 h 714375"/>
                          <a:gd name="connsiteX14" fmla="*/ 335725 w 809625"/>
                          <a:gd name="connsiteY14" fmla="*/ 373150 h 714375"/>
                          <a:gd name="connsiteX15" fmla="*/ 332867 w 809625"/>
                          <a:gd name="connsiteY15" fmla="*/ 372197 h 714375"/>
                          <a:gd name="connsiteX16" fmla="*/ 311912 w 809625"/>
                          <a:gd name="connsiteY16" fmla="*/ 247420 h 714375"/>
                          <a:gd name="connsiteX17" fmla="*/ 332867 w 809625"/>
                          <a:gd name="connsiteY17" fmla="*/ 300760 h 714375"/>
                          <a:gd name="connsiteX18" fmla="*/ 332867 w 809625"/>
                          <a:gd name="connsiteY18" fmla="*/ 372197 h 714375"/>
                          <a:gd name="connsiteX19" fmla="*/ 318580 w 809625"/>
                          <a:gd name="connsiteY19" fmla="*/ 379817 h 714375"/>
                          <a:gd name="connsiteX20" fmla="*/ 319532 w 809625"/>
                          <a:gd name="connsiteY20" fmla="*/ 388390 h 714375"/>
                          <a:gd name="connsiteX21" fmla="*/ 318580 w 809625"/>
                          <a:gd name="connsiteY21" fmla="*/ 389342 h 714375"/>
                          <a:gd name="connsiteX22" fmla="*/ 318580 w 809625"/>
                          <a:gd name="connsiteY22" fmla="*/ 389342 h 714375"/>
                          <a:gd name="connsiteX23" fmla="*/ 318580 w 809625"/>
                          <a:gd name="connsiteY23" fmla="*/ 389342 h 714375"/>
                          <a:gd name="connsiteX24" fmla="*/ 317627 w 809625"/>
                          <a:gd name="connsiteY24" fmla="*/ 390295 h 714375"/>
                          <a:gd name="connsiteX25" fmla="*/ 194755 w 809625"/>
                          <a:gd name="connsiteY25" fmla="*/ 130262 h 714375"/>
                          <a:gd name="connsiteX26" fmla="*/ 2350 w 809625"/>
                          <a:gd name="connsiteY26" fmla="*/ 9295 h 714375"/>
                          <a:gd name="connsiteX27" fmla="*/ 25210 w 809625"/>
                          <a:gd name="connsiteY27" fmla="*/ 76922 h 714375"/>
                          <a:gd name="connsiteX28" fmla="*/ 31877 w 809625"/>
                          <a:gd name="connsiteY28" fmla="*/ 257897 h 714375"/>
                          <a:gd name="connsiteX29" fmla="*/ 67120 w 809625"/>
                          <a:gd name="connsiteY29" fmla="*/ 339812 h 714375"/>
                          <a:gd name="connsiteX30" fmla="*/ 129032 w 809625"/>
                          <a:gd name="connsiteY30" fmla="*/ 364577 h 714375"/>
                          <a:gd name="connsiteX31" fmla="*/ 94742 w 809625"/>
                          <a:gd name="connsiteY31" fmla="*/ 369340 h 714375"/>
                          <a:gd name="connsiteX32" fmla="*/ 25210 w 809625"/>
                          <a:gd name="connsiteY32" fmla="*/ 414107 h 714375"/>
                          <a:gd name="connsiteX33" fmla="*/ 5207 w 809625"/>
                          <a:gd name="connsiteY33" fmla="*/ 524597 h 714375"/>
                          <a:gd name="connsiteX34" fmla="*/ 101410 w 809625"/>
                          <a:gd name="connsiteY34" fmla="*/ 623657 h 714375"/>
                          <a:gd name="connsiteX35" fmla="*/ 231902 w 809625"/>
                          <a:gd name="connsiteY35" fmla="*/ 571270 h 714375"/>
                          <a:gd name="connsiteX36" fmla="*/ 276670 w 809625"/>
                          <a:gd name="connsiteY36" fmla="*/ 496022 h 714375"/>
                          <a:gd name="connsiteX37" fmla="*/ 287147 w 809625"/>
                          <a:gd name="connsiteY37" fmla="*/ 479830 h 714375"/>
                          <a:gd name="connsiteX38" fmla="*/ 288100 w 809625"/>
                          <a:gd name="connsiteY38" fmla="*/ 528407 h 714375"/>
                          <a:gd name="connsiteX39" fmla="*/ 289052 w 809625"/>
                          <a:gd name="connsiteY39" fmla="*/ 528407 h 714375"/>
                          <a:gd name="connsiteX40" fmla="*/ 290005 w 809625"/>
                          <a:gd name="connsiteY40" fmla="*/ 528407 h 714375"/>
                          <a:gd name="connsiteX41" fmla="*/ 316675 w 809625"/>
                          <a:gd name="connsiteY41" fmla="*/ 493165 h 714375"/>
                          <a:gd name="connsiteX42" fmla="*/ 317627 w 809625"/>
                          <a:gd name="connsiteY42" fmla="*/ 507452 h 714375"/>
                          <a:gd name="connsiteX43" fmla="*/ 311912 w 809625"/>
                          <a:gd name="connsiteY43" fmla="*/ 595082 h 714375"/>
                          <a:gd name="connsiteX44" fmla="*/ 389065 w 809625"/>
                          <a:gd name="connsiteY44" fmla="*/ 712240 h 714375"/>
                          <a:gd name="connsiteX45" fmla="*/ 524320 w 809625"/>
                          <a:gd name="connsiteY45" fmla="*/ 684617 h 714375"/>
                          <a:gd name="connsiteX46" fmla="*/ 570992 w 809625"/>
                          <a:gd name="connsiteY46" fmla="*/ 582700 h 714375"/>
                          <a:gd name="connsiteX47" fmla="*/ 539560 w 809625"/>
                          <a:gd name="connsiteY47" fmla="*/ 506500 h 714375"/>
                          <a:gd name="connsiteX48" fmla="*/ 513842 w 809625"/>
                          <a:gd name="connsiteY48" fmla="*/ 483640 h 714375"/>
                          <a:gd name="connsiteX49" fmla="*/ 579565 w 809625"/>
                          <a:gd name="connsiteY49" fmla="*/ 497927 h 714375"/>
                          <a:gd name="connsiteX50" fmla="*/ 654812 w 809625"/>
                          <a:gd name="connsiteY50" fmla="*/ 450302 h 714375"/>
                          <a:gd name="connsiteX51" fmla="*/ 762445 w 809625"/>
                          <a:gd name="connsiteY51" fmla="*/ 304570 h 714375"/>
                          <a:gd name="connsiteX52" fmla="*/ 818642 w 809625"/>
                          <a:gd name="connsiteY52" fmla="*/ 262660 h 7143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809625" h="714375">
                            <a:moveTo>
                              <a:pt x="818642" y="262660"/>
                            </a:moveTo>
                            <a:cubicBezTo>
                              <a:pt x="817690" y="226465"/>
                              <a:pt x="720535" y="208367"/>
                              <a:pt x="591947" y="253135"/>
                            </a:cubicBezTo>
                            <a:cubicBezTo>
                              <a:pt x="446215" y="303617"/>
                              <a:pt x="363347" y="374102"/>
                              <a:pt x="343345" y="397915"/>
                            </a:cubicBezTo>
                            <a:cubicBezTo>
                              <a:pt x="343345" y="396962"/>
                              <a:pt x="343345" y="396962"/>
                              <a:pt x="342392" y="396010"/>
                            </a:cubicBezTo>
                            <a:cubicBezTo>
                              <a:pt x="342392" y="396010"/>
                              <a:pt x="342392" y="396010"/>
                              <a:pt x="342392" y="396010"/>
                            </a:cubicBezTo>
                            <a:cubicBezTo>
                              <a:pt x="342392" y="396010"/>
                              <a:pt x="342392" y="396010"/>
                              <a:pt x="342392" y="396010"/>
                            </a:cubicBezTo>
                            <a:cubicBezTo>
                              <a:pt x="342392" y="396010"/>
                              <a:pt x="342392" y="395057"/>
                              <a:pt x="342392" y="395057"/>
                            </a:cubicBezTo>
                            <a:cubicBezTo>
                              <a:pt x="345250" y="394105"/>
                              <a:pt x="348107" y="391247"/>
                              <a:pt x="348107" y="388390"/>
                            </a:cubicBezTo>
                            <a:cubicBezTo>
                              <a:pt x="350012" y="382675"/>
                              <a:pt x="346202" y="376960"/>
                              <a:pt x="340487" y="374102"/>
                            </a:cubicBezTo>
                            <a:cubicBezTo>
                              <a:pt x="347155" y="360767"/>
                              <a:pt x="363347" y="333145"/>
                              <a:pt x="381445" y="315047"/>
                            </a:cubicBezTo>
                            <a:cubicBezTo>
                              <a:pt x="418592" y="278852"/>
                              <a:pt x="444310" y="285520"/>
                              <a:pt x="429070" y="282662"/>
                            </a:cubicBezTo>
                            <a:cubicBezTo>
                              <a:pt x="424307" y="281710"/>
                              <a:pt x="372872" y="295997"/>
                              <a:pt x="340487" y="374102"/>
                            </a:cubicBezTo>
                            <a:cubicBezTo>
                              <a:pt x="339535" y="374102"/>
                              <a:pt x="338582" y="373150"/>
                              <a:pt x="337630" y="373150"/>
                            </a:cubicBezTo>
                            <a:cubicBezTo>
                              <a:pt x="337630" y="373150"/>
                              <a:pt x="337630" y="373150"/>
                              <a:pt x="336677" y="373150"/>
                            </a:cubicBezTo>
                            <a:cubicBezTo>
                              <a:pt x="336677" y="373150"/>
                              <a:pt x="336677" y="373150"/>
                              <a:pt x="335725" y="373150"/>
                            </a:cubicBezTo>
                            <a:cubicBezTo>
                              <a:pt x="334772" y="373150"/>
                              <a:pt x="333820" y="373150"/>
                              <a:pt x="332867" y="372197"/>
                            </a:cubicBezTo>
                            <a:cubicBezTo>
                              <a:pt x="350012" y="290282"/>
                              <a:pt x="316675" y="249325"/>
                              <a:pt x="311912" y="247420"/>
                            </a:cubicBezTo>
                            <a:cubicBezTo>
                              <a:pt x="297625" y="240752"/>
                              <a:pt x="322390" y="250277"/>
                              <a:pt x="332867" y="300760"/>
                            </a:cubicBezTo>
                            <a:cubicBezTo>
                              <a:pt x="337630" y="325525"/>
                              <a:pt x="334772" y="357910"/>
                              <a:pt x="332867" y="372197"/>
                            </a:cubicBezTo>
                            <a:cubicBezTo>
                              <a:pt x="326200" y="371245"/>
                              <a:pt x="319532" y="374102"/>
                              <a:pt x="318580" y="379817"/>
                            </a:cubicBezTo>
                            <a:cubicBezTo>
                              <a:pt x="317627" y="382675"/>
                              <a:pt x="318580" y="385532"/>
                              <a:pt x="319532" y="388390"/>
                            </a:cubicBezTo>
                            <a:cubicBezTo>
                              <a:pt x="319532" y="388390"/>
                              <a:pt x="318580" y="388390"/>
                              <a:pt x="318580" y="389342"/>
                            </a:cubicBezTo>
                            <a:cubicBezTo>
                              <a:pt x="318580" y="389342"/>
                              <a:pt x="318580" y="389342"/>
                              <a:pt x="318580" y="389342"/>
                            </a:cubicBezTo>
                            <a:cubicBezTo>
                              <a:pt x="318580" y="389342"/>
                              <a:pt x="318580" y="389342"/>
                              <a:pt x="318580" y="389342"/>
                            </a:cubicBezTo>
                            <a:cubicBezTo>
                              <a:pt x="318580" y="389342"/>
                              <a:pt x="317627" y="390295"/>
                              <a:pt x="317627" y="390295"/>
                            </a:cubicBezTo>
                            <a:cubicBezTo>
                              <a:pt x="314770" y="359815"/>
                              <a:pt x="286195" y="254087"/>
                              <a:pt x="194755" y="130262"/>
                            </a:cubicBezTo>
                            <a:cubicBezTo>
                              <a:pt x="113792" y="20725"/>
                              <a:pt x="24257" y="-20233"/>
                              <a:pt x="2350" y="9295"/>
                            </a:cubicBezTo>
                            <a:cubicBezTo>
                              <a:pt x="-8128" y="23582"/>
                              <a:pt x="19495" y="68350"/>
                              <a:pt x="25210" y="76922"/>
                            </a:cubicBezTo>
                            <a:cubicBezTo>
                              <a:pt x="43307" y="106450"/>
                              <a:pt x="59500" y="164552"/>
                              <a:pt x="31877" y="257897"/>
                            </a:cubicBezTo>
                            <a:cubicBezTo>
                              <a:pt x="16637" y="310285"/>
                              <a:pt x="30925" y="324572"/>
                              <a:pt x="67120" y="339812"/>
                            </a:cubicBezTo>
                            <a:cubicBezTo>
                              <a:pt x="86170" y="347432"/>
                              <a:pt x="111887" y="356957"/>
                              <a:pt x="129032" y="364577"/>
                            </a:cubicBezTo>
                            <a:cubicBezTo>
                              <a:pt x="130937" y="365530"/>
                              <a:pt x="101410" y="368387"/>
                              <a:pt x="94742" y="369340"/>
                            </a:cubicBezTo>
                            <a:cubicBezTo>
                              <a:pt x="67120" y="375055"/>
                              <a:pt x="41402" y="392200"/>
                              <a:pt x="25210" y="414107"/>
                            </a:cubicBezTo>
                            <a:cubicBezTo>
                              <a:pt x="2350" y="445540"/>
                              <a:pt x="-5270" y="487450"/>
                              <a:pt x="5207" y="524597"/>
                            </a:cubicBezTo>
                            <a:cubicBezTo>
                              <a:pt x="19495" y="571270"/>
                              <a:pt x="51880" y="613180"/>
                              <a:pt x="101410" y="623657"/>
                            </a:cubicBezTo>
                            <a:cubicBezTo>
                              <a:pt x="150940" y="634135"/>
                              <a:pt x="201422" y="610322"/>
                              <a:pt x="231902" y="571270"/>
                            </a:cubicBezTo>
                            <a:cubicBezTo>
                              <a:pt x="249047" y="549362"/>
                              <a:pt x="264287" y="521740"/>
                              <a:pt x="276670" y="496022"/>
                            </a:cubicBezTo>
                            <a:cubicBezTo>
                              <a:pt x="278575" y="491260"/>
                              <a:pt x="282385" y="485545"/>
                              <a:pt x="287147" y="479830"/>
                            </a:cubicBezTo>
                            <a:cubicBezTo>
                              <a:pt x="280480" y="504595"/>
                              <a:pt x="280480" y="526502"/>
                              <a:pt x="288100" y="528407"/>
                            </a:cubicBezTo>
                            <a:cubicBezTo>
                              <a:pt x="288100" y="528407"/>
                              <a:pt x="288100" y="528407"/>
                              <a:pt x="289052" y="528407"/>
                            </a:cubicBezTo>
                            <a:cubicBezTo>
                              <a:pt x="289052" y="528407"/>
                              <a:pt x="289052" y="528407"/>
                              <a:pt x="290005" y="528407"/>
                            </a:cubicBezTo>
                            <a:cubicBezTo>
                              <a:pt x="296672" y="530312"/>
                              <a:pt x="308102" y="516025"/>
                              <a:pt x="316675" y="493165"/>
                            </a:cubicBezTo>
                            <a:cubicBezTo>
                              <a:pt x="317627" y="497927"/>
                              <a:pt x="318580" y="503642"/>
                              <a:pt x="317627" y="507452"/>
                            </a:cubicBezTo>
                            <a:cubicBezTo>
                              <a:pt x="312865" y="535075"/>
                              <a:pt x="310007" y="566507"/>
                              <a:pt x="311912" y="595082"/>
                            </a:cubicBezTo>
                            <a:cubicBezTo>
                              <a:pt x="314770" y="644612"/>
                              <a:pt x="342392" y="693190"/>
                              <a:pt x="389065" y="712240"/>
                            </a:cubicBezTo>
                            <a:cubicBezTo>
                              <a:pt x="435737" y="731290"/>
                              <a:pt x="486220" y="715097"/>
                              <a:pt x="524320" y="684617"/>
                            </a:cubicBezTo>
                            <a:cubicBezTo>
                              <a:pt x="554800" y="660805"/>
                              <a:pt x="571945" y="621752"/>
                              <a:pt x="570992" y="582700"/>
                            </a:cubicBezTo>
                            <a:cubicBezTo>
                              <a:pt x="570040" y="555077"/>
                              <a:pt x="558610" y="526502"/>
                              <a:pt x="539560" y="506500"/>
                            </a:cubicBezTo>
                            <a:cubicBezTo>
                              <a:pt x="534797" y="501737"/>
                              <a:pt x="511937" y="482687"/>
                              <a:pt x="513842" y="483640"/>
                            </a:cubicBezTo>
                            <a:cubicBezTo>
                              <a:pt x="532892" y="487450"/>
                              <a:pt x="559562" y="494117"/>
                              <a:pt x="579565" y="497927"/>
                            </a:cubicBezTo>
                            <a:cubicBezTo>
                              <a:pt x="618617" y="506500"/>
                              <a:pt x="637667" y="502690"/>
                              <a:pt x="654812" y="450302"/>
                            </a:cubicBezTo>
                            <a:cubicBezTo>
                              <a:pt x="685292" y="357910"/>
                              <a:pt x="731012" y="319810"/>
                              <a:pt x="762445" y="304570"/>
                            </a:cubicBezTo>
                            <a:cubicBezTo>
                              <a:pt x="771017" y="301712"/>
                              <a:pt x="818642" y="280757"/>
                              <a:pt x="818642" y="26266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51ABDF6B-4298-5B47-B339-13EE1C686165}"/>
                  </a:ext>
                </a:extLst>
              </p:cNvPr>
              <p:cNvSpPr/>
              <p:nvPr/>
            </p:nvSpPr>
            <p:spPr>
              <a:xfrm>
                <a:off x="6113526" y="8791760"/>
                <a:ext cx="847725" cy="809625"/>
              </a:xfrm>
              <a:custGeom>
                <a:avLst/>
                <a:gdLst>
                  <a:gd name="connsiteX0" fmla="*/ 718757 w 847725"/>
                  <a:gd name="connsiteY0" fmla="*/ 4578 h 809625"/>
                  <a:gd name="connsiteX1" fmla="*/ 565404 w 847725"/>
                  <a:gd name="connsiteY1" fmla="*/ 172218 h 809625"/>
                  <a:gd name="connsiteX2" fmla="*/ 516827 w 847725"/>
                  <a:gd name="connsiteY2" fmla="*/ 456063 h 809625"/>
                  <a:gd name="connsiteX3" fmla="*/ 514922 w 847725"/>
                  <a:gd name="connsiteY3" fmla="*/ 455110 h 809625"/>
                  <a:gd name="connsiteX4" fmla="*/ 514922 w 847725"/>
                  <a:gd name="connsiteY4" fmla="*/ 455110 h 809625"/>
                  <a:gd name="connsiteX5" fmla="*/ 514922 w 847725"/>
                  <a:gd name="connsiteY5" fmla="*/ 455110 h 809625"/>
                  <a:gd name="connsiteX6" fmla="*/ 513969 w 847725"/>
                  <a:gd name="connsiteY6" fmla="*/ 455110 h 809625"/>
                  <a:gd name="connsiteX7" fmla="*/ 513017 w 847725"/>
                  <a:gd name="connsiteY7" fmla="*/ 446538 h 809625"/>
                  <a:gd name="connsiteX8" fmla="*/ 496824 w 847725"/>
                  <a:gd name="connsiteY8" fmla="*/ 442728 h 809625"/>
                  <a:gd name="connsiteX9" fmla="*/ 477774 w 847725"/>
                  <a:gd name="connsiteY9" fmla="*/ 374148 h 809625"/>
                  <a:gd name="connsiteX10" fmla="*/ 483489 w 847725"/>
                  <a:gd name="connsiteY10" fmla="*/ 316998 h 809625"/>
                  <a:gd name="connsiteX11" fmla="*/ 496824 w 847725"/>
                  <a:gd name="connsiteY11" fmla="*/ 443680 h 809625"/>
                  <a:gd name="connsiteX12" fmla="*/ 494919 w 847725"/>
                  <a:gd name="connsiteY12" fmla="*/ 444633 h 809625"/>
                  <a:gd name="connsiteX13" fmla="*/ 493967 w 847725"/>
                  <a:gd name="connsiteY13" fmla="*/ 444633 h 809625"/>
                  <a:gd name="connsiteX14" fmla="*/ 493014 w 847725"/>
                  <a:gd name="connsiteY14" fmla="*/ 444633 h 809625"/>
                  <a:gd name="connsiteX15" fmla="*/ 491109 w 847725"/>
                  <a:gd name="connsiteY15" fmla="*/ 446538 h 809625"/>
                  <a:gd name="connsiteX16" fmla="*/ 381572 w 847725"/>
                  <a:gd name="connsiteY16" fmla="*/ 382720 h 809625"/>
                  <a:gd name="connsiteX17" fmla="*/ 435864 w 847725"/>
                  <a:gd name="connsiteY17" fmla="*/ 401770 h 809625"/>
                  <a:gd name="connsiteX18" fmla="*/ 491109 w 847725"/>
                  <a:gd name="connsiteY18" fmla="*/ 447490 h 809625"/>
                  <a:gd name="connsiteX19" fmla="*/ 487299 w 847725"/>
                  <a:gd name="connsiteY19" fmla="*/ 463683 h 809625"/>
                  <a:gd name="connsiteX20" fmla="*/ 494919 w 847725"/>
                  <a:gd name="connsiteY20" fmla="*/ 468445 h 809625"/>
                  <a:gd name="connsiteX21" fmla="*/ 494919 w 847725"/>
                  <a:gd name="connsiteY21" fmla="*/ 469398 h 809625"/>
                  <a:gd name="connsiteX22" fmla="*/ 494919 w 847725"/>
                  <a:gd name="connsiteY22" fmla="*/ 469398 h 809625"/>
                  <a:gd name="connsiteX23" fmla="*/ 494919 w 847725"/>
                  <a:gd name="connsiteY23" fmla="*/ 469398 h 809625"/>
                  <a:gd name="connsiteX24" fmla="*/ 494919 w 847725"/>
                  <a:gd name="connsiteY24" fmla="*/ 471303 h 809625"/>
                  <a:gd name="connsiteX25" fmla="*/ 216789 w 847725"/>
                  <a:gd name="connsiteY25" fmla="*/ 398913 h 809625"/>
                  <a:gd name="connsiteX26" fmla="*/ 572 w 847725"/>
                  <a:gd name="connsiteY26" fmla="*/ 469398 h 809625"/>
                  <a:gd name="connsiteX27" fmla="*/ 67247 w 847725"/>
                  <a:gd name="connsiteY27" fmla="*/ 495115 h 809625"/>
                  <a:gd name="connsiteX28" fmla="*/ 210122 w 847725"/>
                  <a:gd name="connsiteY28" fmla="*/ 606558 h 809625"/>
                  <a:gd name="connsiteX29" fmla="*/ 295847 w 847725"/>
                  <a:gd name="connsiteY29" fmla="*/ 632275 h 809625"/>
                  <a:gd name="connsiteX30" fmla="*/ 354902 w 847725"/>
                  <a:gd name="connsiteY30" fmla="*/ 600843 h 809625"/>
                  <a:gd name="connsiteX31" fmla="*/ 336804 w 847725"/>
                  <a:gd name="connsiteY31" fmla="*/ 630370 h 809625"/>
                  <a:gd name="connsiteX32" fmla="*/ 327279 w 847725"/>
                  <a:gd name="connsiteY32" fmla="*/ 712285 h 809625"/>
                  <a:gd name="connsiteX33" fmla="*/ 399669 w 847725"/>
                  <a:gd name="connsiteY33" fmla="*/ 798010 h 809625"/>
                  <a:gd name="connsiteX34" fmla="*/ 537782 w 847725"/>
                  <a:gd name="connsiteY34" fmla="*/ 788485 h 809625"/>
                  <a:gd name="connsiteX35" fmla="*/ 580644 w 847725"/>
                  <a:gd name="connsiteY35" fmla="*/ 655135 h 809625"/>
                  <a:gd name="connsiteX36" fmla="*/ 551117 w 847725"/>
                  <a:gd name="connsiteY36" fmla="*/ 572268 h 809625"/>
                  <a:gd name="connsiteX37" fmla="*/ 545402 w 847725"/>
                  <a:gd name="connsiteY37" fmla="*/ 554170 h 809625"/>
                  <a:gd name="connsiteX38" fmla="*/ 583502 w 847725"/>
                  <a:gd name="connsiteY38" fmla="*/ 584650 h 809625"/>
                  <a:gd name="connsiteX39" fmla="*/ 583502 w 847725"/>
                  <a:gd name="connsiteY39" fmla="*/ 584650 h 809625"/>
                  <a:gd name="connsiteX40" fmla="*/ 584454 w 847725"/>
                  <a:gd name="connsiteY40" fmla="*/ 584650 h 809625"/>
                  <a:gd name="connsiteX41" fmla="*/ 574929 w 847725"/>
                  <a:gd name="connsiteY41" fmla="*/ 541788 h 809625"/>
                  <a:gd name="connsiteX42" fmla="*/ 586359 w 847725"/>
                  <a:gd name="connsiteY42" fmla="*/ 550360 h 809625"/>
                  <a:gd name="connsiteX43" fmla="*/ 649224 w 847725"/>
                  <a:gd name="connsiteY43" fmla="*/ 611320 h 809625"/>
                  <a:gd name="connsiteX44" fmla="*/ 788289 w 847725"/>
                  <a:gd name="connsiteY44" fmla="*/ 627513 h 809625"/>
                  <a:gd name="connsiteX45" fmla="*/ 854012 w 847725"/>
                  <a:gd name="connsiteY45" fmla="*/ 506545 h 809625"/>
                  <a:gd name="connsiteX46" fmla="*/ 805434 w 847725"/>
                  <a:gd name="connsiteY46" fmla="*/ 405580 h 809625"/>
                  <a:gd name="connsiteX47" fmla="*/ 726377 w 847725"/>
                  <a:gd name="connsiteY47" fmla="*/ 380815 h 809625"/>
                  <a:gd name="connsiteX48" fmla="*/ 692087 w 847725"/>
                  <a:gd name="connsiteY48" fmla="*/ 385578 h 809625"/>
                  <a:gd name="connsiteX49" fmla="*/ 745427 w 847725"/>
                  <a:gd name="connsiteY49" fmla="*/ 344620 h 809625"/>
                  <a:gd name="connsiteX50" fmla="*/ 757809 w 847725"/>
                  <a:gd name="connsiteY50" fmla="*/ 256038 h 809625"/>
                  <a:gd name="connsiteX51" fmla="*/ 715899 w 847725"/>
                  <a:gd name="connsiteY51" fmla="*/ 79825 h 809625"/>
                  <a:gd name="connsiteX52" fmla="*/ 718757 w 847725"/>
                  <a:gd name="connsiteY52" fmla="*/ 4578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847725" h="809625" fill="none" extrusionOk="0">
                    <a:moveTo>
                      <a:pt x="718757" y="4578"/>
                    </a:moveTo>
                    <a:cubicBezTo>
                      <a:pt x="690801" y="-20580"/>
                      <a:pt x="612867" y="63901"/>
                      <a:pt x="565404" y="172218"/>
                    </a:cubicBezTo>
                    <a:cubicBezTo>
                      <a:pt x="508589" y="317986"/>
                      <a:pt x="512743" y="423221"/>
                      <a:pt x="516827" y="456063"/>
                    </a:cubicBezTo>
                    <a:cubicBezTo>
                      <a:pt x="515875" y="456062"/>
                      <a:pt x="515874" y="456063"/>
                      <a:pt x="514922" y="455110"/>
                    </a:cubicBezTo>
                    <a:lnTo>
                      <a:pt x="514922" y="455110"/>
                    </a:lnTo>
                    <a:lnTo>
                      <a:pt x="514922" y="455110"/>
                    </a:lnTo>
                    <a:cubicBezTo>
                      <a:pt x="514449" y="455092"/>
                      <a:pt x="514381" y="455106"/>
                      <a:pt x="513969" y="455110"/>
                    </a:cubicBezTo>
                    <a:cubicBezTo>
                      <a:pt x="514922" y="452390"/>
                      <a:pt x="514891" y="448378"/>
                      <a:pt x="513017" y="446538"/>
                    </a:cubicBezTo>
                    <a:cubicBezTo>
                      <a:pt x="510433" y="441035"/>
                      <a:pt x="502854" y="440086"/>
                      <a:pt x="496824" y="442728"/>
                    </a:cubicBezTo>
                    <a:cubicBezTo>
                      <a:pt x="488009" y="426139"/>
                      <a:pt x="479109" y="397663"/>
                      <a:pt x="477774" y="374148"/>
                    </a:cubicBezTo>
                    <a:cubicBezTo>
                      <a:pt x="475834" y="322456"/>
                      <a:pt x="495143" y="305661"/>
                      <a:pt x="483489" y="316998"/>
                    </a:cubicBezTo>
                    <a:cubicBezTo>
                      <a:pt x="477808" y="319394"/>
                      <a:pt x="458623" y="364998"/>
                      <a:pt x="496824" y="443680"/>
                    </a:cubicBezTo>
                    <a:cubicBezTo>
                      <a:pt x="495871" y="443679"/>
                      <a:pt x="494918" y="444634"/>
                      <a:pt x="494919" y="444633"/>
                    </a:cubicBezTo>
                    <a:cubicBezTo>
                      <a:pt x="494455" y="444604"/>
                      <a:pt x="494428" y="444607"/>
                      <a:pt x="493967" y="444633"/>
                    </a:cubicBezTo>
                    <a:cubicBezTo>
                      <a:pt x="493617" y="444619"/>
                      <a:pt x="493290" y="444666"/>
                      <a:pt x="493014" y="444633"/>
                    </a:cubicBezTo>
                    <a:cubicBezTo>
                      <a:pt x="491834" y="445534"/>
                      <a:pt x="490997" y="445747"/>
                      <a:pt x="491109" y="446538"/>
                    </a:cubicBezTo>
                    <a:cubicBezTo>
                      <a:pt x="438337" y="380796"/>
                      <a:pt x="386688" y="379992"/>
                      <a:pt x="381572" y="382720"/>
                    </a:cubicBezTo>
                    <a:cubicBezTo>
                      <a:pt x="365779" y="386772"/>
                      <a:pt x="392415" y="377368"/>
                      <a:pt x="435864" y="401770"/>
                    </a:cubicBezTo>
                    <a:cubicBezTo>
                      <a:pt x="456588" y="415104"/>
                      <a:pt x="480096" y="437237"/>
                      <a:pt x="491109" y="447490"/>
                    </a:cubicBezTo>
                    <a:cubicBezTo>
                      <a:pt x="486681" y="452429"/>
                      <a:pt x="483972" y="459458"/>
                      <a:pt x="487299" y="463683"/>
                    </a:cubicBezTo>
                    <a:cubicBezTo>
                      <a:pt x="489136" y="466538"/>
                      <a:pt x="492482" y="468075"/>
                      <a:pt x="494919" y="468445"/>
                    </a:cubicBezTo>
                    <a:cubicBezTo>
                      <a:pt x="494909" y="468659"/>
                      <a:pt x="494896" y="469075"/>
                      <a:pt x="494919" y="469398"/>
                    </a:cubicBezTo>
                    <a:lnTo>
                      <a:pt x="494919" y="469398"/>
                    </a:lnTo>
                    <a:lnTo>
                      <a:pt x="494919" y="469398"/>
                    </a:lnTo>
                    <a:cubicBezTo>
                      <a:pt x="494951" y="470326"/>
                      <a:pt x="494981" y="470588"/>
                      <a:pt x="494919" y="471303"/>
                    </a:cubicBezTo>
                    <a:cubicBezTo>
                      <a:pt x="444539" y="452777"/>
                      <a:pt x="369657" y="401095"/>
                      <a:pt x="216789" y="398913"/>
                    </a:cubicBezTo>
                    <a:cubicBezTo>
                      <a:pt x="87523" y="389193"/>
                      <a:pt x="-7666" y="427882"/>
                      <a:pt x="572" y="469398"/>
                    </a:cubicBezTo>
                    <a:cubicBezTo>
                      <a:pt x="4625" y="484354"/>
                      <a:pt x="56367" y="493668"/>
                      <a:pt x="67247" y="495115"/>
                    </a:cubicBezTo>
                    <a:cubicBezTo>
                      <a:pt x="96885" y="490202"/>
                      <a:pt x="155582" y="536309"/>
                      <a:pt x="210122" y="606558"/>
                    </a:cubicBezTo>
                    <a:cubicBezTo>
                      <a:pt x="241078" y="657065"/>
                      <a:pt x="264200" y="650703"/>
                      <a:pt x="295847" y="632275"/>
                    </a:cubicBezTo>
                    <a:cubicBezTo>
                      <a:pt x="312731" y="622179"/>
                      <a:pt x="335983" y="604634"/>
                      <a:pt x="354902" y="600843"/>
                    </a:cubicBezTo>
                    <a:cubicBezTo>
                      <a:pt x="356378" y="599879"/>
                      <a:pt x="339721" y="625039"/>
                      <a:pt x="336804" y="630370"/>
                    </a:cubicBezTo>
                    <a:cubicBezTo>
                      <a:pt x="322168" y="654057"/>
                      <a:pt x="324816" y="681060"/>
                      <a:pt x="327279" y="712285"/>
                    </a:cubicBezTo>
                    <a:cubicBezTo>
                      <a:pt x="335227" y="757745"/>
                      <a:pt x="357239" y="787932"/>
                      <a:pt x="399669" y="798010"/>
                    </a:cubicBezTo>
                    <a:cubicBezTo>
                      <a:pt x="451483" y="818515"/>
                      <a:pt x="488949" y="820701"/>
                      <a:pt x="537782" y="788485"/>
                    </a:cubicBezTo>
                    <a:cubicBezTo>
                      <a:pt x="585271" y="755795"/>
                      <a:pt x="588955" y="702821"/>
                      <a:pt x="580644" y="655135"/>
                    </a:cubicBezTo>
                    <a:cubicBezTo>
                      <a:pt x="570249" y="626111"/>
                      <a:pt x="560483" y="600501"/>
                      <a:pt x="551117" y="572268"/>
                    </a:cubicBezTo>
                    <a:cubicBezTo>
                      <a:pt x="547886" y="567127"/>
                      <a:pt x="547060" y="561062"/>
                      <a:pt x="545402" y="554170"/>
                    </a:cubicBezTo>
                    <a:cubicBezTo>
                      <a:pt x="559549" y="575283"/>
                      <a:pt x="576320" y="591139"/>
                      <a:pt x="583502" y="584650"/>
                    </a:cubicBezTo>
                    <a:lnTo>
                      <a:pt x="583502" y="584650"/>
                    </a:lnTo>
                    <a:cubicBezTo>
                      <a:pt x="583967" y="584610"/>
                      <a:pt x="583985" y="584625"/>
                      <a:pt x="584454" y="584650"/>
                    </a:cubicBezTo>
                    <a:cubicBezTo>
                      <a:pt x="592471" y="580172"/>
                      <a:pt x="589541" y="562223"/>
                      <a:pt x="574929" y="541788"/>
                    </a:cubicBezTo>
                    <a:cubicBezTo>
                      <a:pt x="580274" y="544168"/>
                      <a:pt x="582727" y="547778"/>
                      <a:pt x="586359" y="550360"/>
                    </a:cubicBezTo>
                    <a:cubicBezTo>
                      <a:pt x="607325" y="570486"/>
                      <a:pt x="628575" y="592237"/>
                      <a:pt x="649224" y="611320"/>
                    </a:cubicBezTo>
                    <a:cubicBezTo>
                      <a:pt x="689301" y="638902"/>
                      <a:pt x="745038" y="649312"/>
                      <a:pt x="788289" y="627513"/>
                    </a:cubicBezTo>
                    <a:cubicBezTo>
                      <a:pt x="836280" y="603069"/>
                      <a:pt x="853568" y="558512"/>
                      <a:pt x="854012" y="506545"/>
                    </a:cubicBezTo>
                    <a:cubicBezTo>
                      <a:pt x="857082" y="469441"/>
                      <a:pt x="837793" y="428773"/>
                      <a:pt x="805434" y="405580"/>
                    </a:cubicBezTo>
                    <a:cubicBezTo>
                      <a:pt x="787285" y="388734"/>
                      <a:pt x="755737" y="379118"/>
                      <a:pt x="726377" y="380815"/>
                    </a:cubicBezTo>
                    <a:cubicBezTo>
                      <a:pt x="719921" y="381847"/>
                      <a:pt x="690118" y="386258"/>
                      <a:pt x="692087" y="385578"/>
                    </a:cubicBezTo>
                    <a:cubicBezTo>
                      <a:pt x="705021" y="374960"/>
                      <a:pt x="730617" y="360492"/>
                      <a:pt x="745427" y="344620"/>
                    </a:cubicBezTo>
                    <a:cubicBezTo>
                      <a:pt x="775369" y="321577"/>
                      <a:pt x="785602" y="298438"/>
                      <a:pt x="757809" y="256038"/>
                    </a:cubicBezTo>
                    <a:cubicBezTo>
                      <a:pt x="704543" y="176764"/>
                      <a:pt x="705582" y="105405"/>
                      <a:pt x="715899" y="79825"/>
                    </a:cubicBezTo>
                    <a:cubicBezTo>
                      <a:pt x="721697" y="64699"/>
                      <a:pt x="735386" y="11947"/>
                      <a:pt x="718757" y="4578"/>
                    </a:cubicBezTo>
                    <a:close/>
                  </a:path>
                  <a:path w="847725" h="809625" stroke="0" extrusionOk="0">
                    <a:moveTo>
                      <a:pt x="718757" y="4578"/>
                    </a:moveTo>
                    <a:cubicBezTo>
                      <a:pt x="685278" y="-25117"/>
                      <a:pt x="611805" y="40810"/>
                      <a:pt x="565404" y="172218"/>
                    </a:cubicBezTo>
                    <a:cubicBezTo>
                      <a:pt x="512949" y="317671"/>
                      <a:pt x="507776" y="430014"/>
                      <a:pt x="516827" y="456063"/>
                    </a:cubicBezTo>
                    <a:cubicBezTo>
                      <a:pt x="515875" y="456062"/>
                      <a:pt x="515874" y="456063"/>
                      <a:pt x="514922" y="455110"/>
                    </a:cubicBezTo>
                    <a:lnTo>
                      <a:pt x="514922" y="455110"/>
                    </a:lnTo>
                    <a:lnTo>
                      <a:pt x="514922" y="455110"/>
                    </a:lnTo>
                    <a:cubicBezTo>
                      <a:pt x="514727" y="455141"/>
                      <a:pt x="514387" y="455063"/>
                      <a:pt x="513969" y="455110"/>
                    </a:cubicBezTo>
                    <a:cubicBezTo>
                      <a:pt x="514527" y="452118"/>
                      <a:pt x="514816" y="448858"/>
                      <a:pt x="513017" y="446538"/>
                    </a:cubicBezTo>
                    <a:cubicBezTo>
                      <a:pt x="509908" y="441938"/>
                      <a:pt x="503041" y="440529"/>
                      <a:pt x="496824" y="442728"/>
                    </a:cubicBezTo>
                    <a:cubicBezTo>
                      <a:pt x="494119" y="425835"/>
                      <a:pt x="478893" y="400250"/>
                      <a:pt x="477774" y="374148"/>
                    </a:cubicBezTo>
                    <a:cubicBezTo>
                      <a:pt x="472544" y="323005"/>
                      <a:pt x="494702" y="308282"/>
                      <a:pt x="483489" y="316998"/>
                    </a:cubicBezTo>
                    <a:cubicBezTo>
                      <a:pt x="471389" y="313411"/>
                      <a:pt x="461650" y="369276"/>
                      <a:pt x="496824" y="443680"/>
                    </a:cubicBezTo>
                    <a:cubicBezTo>
                      <a:pt x="495873" y="443680"/>
                      <a:pt x="494920" y="444632"/>
                      <a:pt x="494919" y="444633"/>
                    </a:cubicBezTo>
                    <a:cubicBezTo>
                      <a:pt x="494466" y="444613"/>
                      <a:pt x="494320" y="444588"/>
                      <a:pt x="493967" y="444633"/>
                    </a:cubicBezTo>
                    <a:cubicBezTo>
                      <a:pt x="493523" y="444588"/>
                      <a:pt x="493281" y="444641"/>
                      <a:pt x="493014" y="444633"/>
                    </a:cubicBezTo>
                    <a:cubicBezTo>
                      <a:pt x="491951" y="445716"/>
                      <a:pt x="491018" y="445714"/>
                      <a:pt x="491109" y="446538"/>
                    </a:cubicBezTo>
                    <a:cubicBezTo>
                      <a:pt x="439532" y="380931"/>
                      <a:pt x="386039" y="379082"/>
                      <a:pt x="381572" y="382720"/>
                    </a:cubicBezTo>
                    <a:cubicBezTo>
                      <a:pt x="368991" y="390514"/>
                      <a:pt x="388032" y="376070"/>
                      <a:pt x="435864" y="401770"/>
                    </a:cubicBezTo>
                    <a:cubicBezTo>
                      <a:pt x="461255" y="412916"/>
                      <a:pt x="481040" y="436948"/>
                      <a:pt x="491109" y="447490"/>
                    </a:cubicBezTo>
                    <a:cubicBezTo>
                      <a:pt x="486415" y="452377"/>
                      <a:pt x="485160" y="457992"/>
                      <a:pt x="487299" y="463683"/>
                    </a:cubicBezTo>
                    <a:cubicBezTo>
                      <a:pt x="488761" y="466674"/>
                      <a:pt x="491977" y="467552"/>
                      <a:pt x="494919" y="468445"/>
                    </a:cubicBezTo>
                    <a:cubicBezTo>
                      <a:pt x="494909" y="468828"/>
                      <a:pt x="494931" y="469186"/>
                      <a:pt x="494919" y="469398"/>
                    </a:cubicBezTo>
                    <a:lnTo>
                      <a:pt x="494919" y="469398"/>
                    </a:lnTo>
                    <a:lnTo>
                      <a:pt x="494919" y="469398"/>
                    </a:lnTo>
                    <a:cubicBezTo>
                      <a:pt x="494983" y="470143"/>
                      <a:pt x="494954" y="470825"/>
                      <a:pt x="494919" y="471303"/>
                    </a:cubicBezTo>
                    <a:cubicBezTo>
                      <a:pt x="448628" y="456053"/>
                      <a:pt x="390981" y="404175"/>
                      <a:pt x="216789" y="398913"/>
                    </a:cubicBezTo>
                    <a:cubicBezTo>
                      <a:pt x="78511" y="388026"/>
                      <a:pt x="-8260" y="434497"/>
                      <a:pt x="572" y="469398"/>
                    </a:cubicBezTo>
                    <a:cubicBezTo>
                      <a:pt x="2243" y="485468"/>
                      <a:pt x="58409" y="493507"/>
                      <a:pt x="67247" y="495115"/>
                    </a:cubicBezTo>
                    <a:cubicBezTo>
                      <a:pt x="94032" y="500322"/>
                      <a:pt x="157947" y="521769"/>
                      <a:pt x="210122" y="606558"/>
                    </a:cubicBezTo>
                    <a:cubicBezTo>
                      <a:pt x="239687" y="652090"/>
                      <a:pt x="260494" y="647189"/>
                      <a:pt x="295847" y="632275"/>
                    </a:cubicBezTo>
                    <a:cubicBezTo>
                      <a:pt x="311167" y="622485"/>
                      <a:pt x="337959" y="613498"/>
                      <a:pt x="354902" y="600843"/>
                    </a:cubicBezTo>
                    <a:cubicBezTo>
                      <a:pt x="355026" y="600028"/>
                      <a:pt x="339140" y="624808"/>
                      <a:pt x="336804" y="630370"/>
                    </a:cubicBezTo>
                    <a:cubicBezTo>
                      <a:pt x="324702" y="652708"/>
                      <a:pt x="318100" y="689576"/>
                      <a:pt x="327279" y="712285"/>
                    </a:cubicBezTo>
                    <a:cubicBezTo>
                      <a:pt x="345145" y="749953"/>
                      <a:pt x="368042" y="782882"/>
                      <a:pt x="399669" y="798010"/>
                    </a:cubicBezTo>
                    <a:cubicBezTo>
                      <a:pt x="440944" y="811657"/>
                      <a:pt x="496194" y="824075"/>
                      <a:pt x="537782" y="788485"/>
                    </a:cubicBezTo>
                    <a:cubicBezTo>
                      <a:pt x="580545" y="748884"/>
                      <a:pt x="584796" y="703404"/>
                      <a:pt x="580644" y="655135"/>
                    </a:cubicBezTo>
                    <a:cubicBezTo>
                      <a:pt x="572862" y="626359"/>
                      <a:pt x="564207" y="593375"/>
                      <a:pt x="551117" y="572268"/>
                    </a:cubicBezTo>
                    <a:cubicBezTo>
                      <a:pt x="548232" y="567324"/>
                      <a:pt x="547879" y="561638"/>
                      <a:pt x="545402" y="554170"/>
                    </a:cubicBezTo>
                    <a:cubicBezTo>
                      <a:pt x="558344" y="575720"/>
                      <a:pt x="576534" y="587498"/>
                      <a:pt x="583502" y="584650"/>
                    </a:cubicBezTo>
                    <a:lnTo>
                      <a:pt x="583502" y="584650"/>
                    </a:lnTo>
                    <a:cubicBezTo>
                      <a:pt x="583866" y="584660"/>
                      <a:pt x="584107" y="584642"/>
                      <a:pt x="584454" y="584650"/>
                    </a:cubicBezTo>
                    <a:cubicBezTo>
                      <a:pt x="591114" y="579255"/>
                      <a:pt x="587748" y="563871"/>
                      <a:pt x="574929" y="541788"/>
                    </a:cubicBezTo>
                    <a:cubicBezTo>
                      <a:pt x="579677" y="544205"/>
                      <a:pt x="583301" y="547748"/>
                      <a:pt x="586359" y="550360"/>
                    </a:cubicBezTo>
                    <a:cubicBezTo>
                      <a:pt x="603409" y="578069"/>
                      <a:pt x="624951" y="589705"/>
                      <a:pt x="649224" y="611320"/>
                    </a:cubicBezTo>
                    <a:cubicBezTo>
                      <a:pt x="696184" y="639255"/>
                      <a:pt x="747559" y="661089"/>
                      <a:pt x="788289" y="627513"/>
                    </a:cubicBezTo>
                    <a:cubicBezTo>
                      <a:pt x="844330" y="606589"/>
                      <a:pt x="847740" y="561940"/>
                      <a:pt x="854012" y="506545"/>
                    </a:cubicBezTo>
                    <a:cubicBezTo>
                      <a:pt x="847119" y="469073"/>
                      <a:pt x="835664" y="427605"/>
                      <a:pt x="805434" y="405580"/>
                    </a:cubicBezTo>
                    <a:cubicBezTo>
                      <a:pt x="778110" y="392825"/>
                      <a:pt x="758090" y="378391"/>
                      <a:pt x="726377" y="380815"/>
                    </a:cubicBezTo>
                    <a:cubicBezTo>
                      <a:pt x="719348" y="382090"/>
                      <a:pt x="690109" y="386589"/>
                      <a:pt x="692087" y="385578"/>
                    </a:cubicBezTo>
                    <a:cubicBezTo>
                      <a:pt x="705012" y="372159"/>
                      <a:pt x="724782" y="356019"/>
                      <a:pt x="745427" y="344620"/>
                    </a:cubicBezTo>
                    <a:cubicBezTo>
                      <a:pt x="778581" y="316093"/>
                      <a:pt x="784011" y="303310"/>
                      <a:pt x="757809" y="256038"/>
                    </a:cubicBezTo>
                    <a:cubicBezTo>
                      <a:pt x="707276" y="172089"/>
                      <a:pt x="708436" y="117429"/>
                      <a:pt x="715899" y="79825"/>
                    </a:cubicBezTo>
                    <a:cubicBezTo>
                      <a:pt x="715512" y="67066"/>
                      <a:pt x="731805" y="14264"/>
                      <a:pt x="718757" y="4578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660894241">
                      <a:custGeom>
                        <a:avLst/>
                        <a:gdLst>
                          <a:gd name="connsiteX0" fmla="*/ 718757 w 847725"/>
                          <a:gd name="connsiteY0" fmla="*/ 4578 h 809625"/>
                          <a:gd name="connsiteX1" fmla="*/ 565404 w 847725"/>
                          <a:gd name="connsiteY1" fmla="*/ 172218 h 809625"/>
                          <a:gd name="connsiteX2" fmla="*/ 516827 w 847725"/>
                          <a:gd name="connsiteY2" fmla="*/ 456063 h 809625"/>
                          <a:gd name="connsiteX3" fmla="*/ 514922 w 847725"/>
                          <a:gd name="connsiteY3" fmla="*/ 455110 h 809625"/>
                          <a:gd name="connsiteX4" fmla="*/ 514922 w 847725"/>
                          <a:gd name="connsiteY4" fmla="*/ 455110 h 809625"/>
                          <a:gd name="connsiteX5" fmla="*/ 514922 w 847725"/>
                          <a:gd name="connsiteY5" fmla="*/ 455110 h 809625"/>
                          <a:gd name="connsiteX6" fmla="*/ 513969 w 847725"/>
                          <a:gd name="connsiteY6" fmla="*/ 455110 h 809625"/>
                          <a:gd name="connsiteX7" fmla="*/ 513017 w 847725"/>
                          <a:gd name="connsiteY7" fmla="*/ 446538 h 809625"/>
                          <a:gd name="connsiteX8" fmla="*/ 496824 w 847725"/>
                          <a:gd name="connsiteY8" fmla="*/ 442728 h 809625"/>
                          <a:gd name="connsiteX9" fmla="*/ 477774 w 847725"/>
                          <a:gd name="connsiteY9" fmla="*/ 374148 h 809625"/>
                          <a:gd name="connsiteX10" fmla="*/ 483489 w 847725"/>
                          <a:gd name="connsiteY10" fmla="*/ 316998 h 809625"/>
                          <a:gd name="connsiteX11" fmla="*/ 496824 w 847725"/>
                          <a:gd name="connsiteY11" fmla="*/ 443680 h 809625"/>
                          <a:gd name="connsiteX12" fmla="*/ 494919 w 847725"/>
                          <a:gd name="connsiteY12" fmla="*/ 444633 h 809625"/>
                          <a:gd name="connsiteX13" fmla="*/ 493967 w 847725"/>
                          <a:gd name="connsiteY13" fmla="*/ 444633 h 809625"/>
                          <a:gd name="connsiteX14" fmla="*/ 493014 w 847725"/>
                          <a:gd name="connsiteY14" fmla="*/ 444633 h 809625"/>
                          <a:gd name="connsiteX15" fmla="*/ 491109 w 847725"/>
                          <a:gd name="connsiteY15" fmla="*/ 446538 h 809625"/>
                          <a:gd name="connsiteX16" fmla="*/ 381572 w 847725"/>
                          <a:gd name="connsiteY16" fmla="*/ 382720 h 809625"/>
                          <a:gd name="connsiteX17" fmla="*/ 435864 w 847725"/>
                          <a:gd name="connsiteY17" fmla="*/ 401770 h 809625"/>
                          <a:gd name="connsiteX18" fmla="*/ 491109 w 847725"/>
                          <a:gd name="connsiteY18" fmla="*/ 447490 h 809625"/>
                          <a:gd name="connsiteX19" fmla="*/ 487299 w 847725"/>
                          <a:gd name="connsiteY19" fmla="*/ 463683 h 809625"/>
                          <a:gd name="connsiteX20" fmla="*/ 494919 w 847725"/>
                          <a:gd name="connsiteY20" fmla="*/ 468445 h 809625"/>
                          <a:gd name="connsiteX21" fmla="*/ 494919 w 847725"/>
                          <a:gd name="connsiteY21" fmla="*/ 469398 h 809625"/>
                          <a:gd name="connsiteX22" fmla="*/ 494919 w 847725"/>
                          <a:gd name="connsiteY22" fmla="*/ 469398 h 809625"/>
                          <a:gd name="connsiteX23" fmla="*/ 494919 w 847725"/>
                          <a:gd name="connsiteY23" fmla="*/ 469398 h 809625"/>
                          <a:gd name="connsiteX24" fmla="*/ 494919 w 847725"/>
                          <a:gd name="connsiteY24" fmla="*/ 471303 h 809625"/>
                          <a:gd name="connsiteX25" fmla="*/ 216789 w 847725"/>
                          <a:gd name="connsiteY25" fmla="*/ 398913 h 809625"/>
                          <a:gd name="connsiteX26" fmla="*/ 572 w 847725"/>
                          <a:gd name="connsiteY26" fmla="*/ 469398 h 809625"/>
                          <a:gd name="connsiteX27" fmla="*/ 67247 w 847725"/>
                          <a:gd name="connsiteY27" fmla="*/ 495115 h 809625"/>
                          <a:gd name="connsiteX28" fmla="*/ 210122 w 847725"/>
                          <a:gd name="connsiteY28" fmla="*/ 606558 h 809625"/>
                          <a:gd name="connsiteX29" fmla="*/ 295847 w 847725"/>
                          <a:gd name="connsiteY29" fmla="*/ 632275 h 809625"/>
                          <a:gd name="connsiteX30" fmla="*/ 354902 w 847725"/>
                          <a:gd name="connsiteY30" fmla="*/ 600843 h 809625"/>
                          <a:gd name="connsiteX31" fmla="*/ 336804 w 847725"/>
                          <a:gd name="connsiteY31" fmla="*/ 630370 h 809625"/>
                          <a:gd name="connsiteX32" fmla="*/ 327279 w 847725"/>
                          <a:gd name="connsiteY32" fmla="*/ 712285 h 809625"/>
                          <a:gd name="connsiteX33" fmla="*/ 399669 w 847725"/>
                          <a:gd name="connsiteY33" fmla="*/ 798010 h 809625"/>
                          <a:gd name="connsiteX34" fmla="*/ 537782 w 847725"/>
                          <a:gd name="connsiteY34" fmla="*/ 788485 h 809625"/>
                          <a:gd name="connsiteX35" fmla="*/ 580644 w 847725"/>
                          <a:gd name="connsiteY35" fmla="*/ 655135 h 809625"/>
                          <a:gd name="connsiteX36" fmla="*/ 551117 w 847725"/>
                          <a:gd name="connsiteY36" fmla="*/ 572268 h 809625"/>
                          <a:gd name="connsiteX37" fmla="*/ 545402 w 847725"/>
                          <a:gd name="connsiteY37" fmla="*/ 554170 h 809625"/>
                          <a:gd name="connsiteX38" fmla="*/ 583502 w 847725"/>
                          <a:gd name="connsiteY38" fmla="*/ 584650 h 809625"/>
                          <a:gd name="connsiteX39" fmla="*/ 583502 w 847725"/>
                          <a:gd name="connsiteY39" fmla="*/ 584650 h 809625"/>
                          <a:gd name="connsiteX40" fmla="*/ 584454 w 847725"/>
                          <a:gd name="connsiteY40" fmla="*/ 584650 h 809625"/>
                          <a:gd name="connsiteX41" fmla="*/ 574929 w 847725"/>
                          <a:gd name="connsiteY41" fmla="*/ 541788 h 809625"/>
                          <a:gd name="connsiteX42" fmla="*/ 586359 w 847725"/>
                          <a:gd name="connsiteY42" fmla="*/ 550360 h 809625"/>
                          <a:gd name="connsiteX43" fmla="*/ 649224 w 847725"/>
                          <a:gd name="connsiteY43" fmla="*/ 611320 h 809625"/>
                          <a:gd name="connsiteX44" fmla="*/ 788289 w 847725"/>
                          <a:gd name="connsiteY44" fmla="*/ 627513 h 809625"/>
                          <a:gd name="connsiteX45" fmla="*/ 854012 w 847725"/>
                          <a:gd name="connsiteY45" fmla="*/ 506545 h 809625"/>
                          <a:gd name="connsiteX46" fmla="*/ 805434 w 847725"/>
                          <a:gd name="connsiteY46" fmla="*/ 405580 h 809625"/>
                          <a:gd name="connsiteX47" fmla="*/ 726377 w 847725"/>
                          <a:gd name="connsiteY47" fmla="*/ 380815 h 809625"/>
                          <a:gd name="connsiteX48" fmla="*/ 692087 w 847725"/>
                          <a:gd name="connsiteY48" fmla="*/ 385578 h 809625"/>
                          <a:gd name="connsiteX49" fmla="*/ 745427 w 847725"/>
                          <a:gd name="connsiteY49" fmla="*/ 344620 h 809625"/>
                          <a:gd name="connsiteX50" fmla="*/ 757809 w 847725"/>
                          <a:gd name="connsiteY50" fmla="*/ 256038 h 809625"/>
                          <a:gd name="connsiteX51" fmla="*/ 715899 w 847725"/>
                          <a:gd name="connsiteY51" fmla="*/ 79825 h 809625"/>
                          <a:gd name="connsiteX52" fmla="*/ 718757 w 847725"/>
                          <a:gd name="connsiteY52" fmla="*/ 4578 h 8096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847725" h="809625">
                            <a:moveTo>
                              <a:pt x="718757" y="4578"/>
                            </a:moveTo>
                            <a:cubicBezTo>
                              <a:pt x="690182" y="-18282"/>
                              <a:pt x="613982" y="45535"/>
                              <a:pt x="565404" y="172218"/>
                            </a:cubicBezTo>
                            <a:cubicBezTo>
                              <a:pt x="510159" y="316045"/>
                              <a:pt x="511112" y="424630"/>
                              <a:pt x="516827" y="456063"/>
                            </a:cubicBezTo>
                            <a:cubicBezTo>
                              <a:pt x="515874" y="456063"/>
                              <a:pt x="515874" y="456063"/>
                              <a:pt x="514922" y="455110"/>
                            </a:cubicBezTo>
                            <a:cubicBezTo>
                              <a:pt x="514922" y="455110"/>
                              <a:pt x="514922" y="455110"/>
                              <a:pt x="514922" y="455110"/>
                            </a:cubicBezTo>
                            <a:cubicBezTo>
                              <a:pt x="514922" y="455110"/>
                              <a:pt x="514922" y="455110"/>
                              <a:pt x="514922" y="455110"/>
                            </a:cubicBezTo>
                            <a:cubicBezTo>
                              <a:pt x="514922" y="455110"/>
                              <a:pt x="513969" y="455110"/>
                              <a:pt x="513969" y="455110"/>
                            </a:cubicBezTo>
                            <a:cubicBezTo>
                              <a:pt x="514922" y="452253"/>
                              <a:pt x="514922" y="448443"/>
                              <a:pt x="513017" y="446538"/>
                            </a:cubicBezTo>
                            <a:cubicBezTo>
                              <a:pt x="510159" y="441775"/>
                              <a:pt x="503492" y="440823"/>
                              <a:pt x="496824" y="442728"/>
                            </a:cubicBezTo>
                            <a:cubicBezTo>
                              <a:pt x="491109" y="429393"/>
                              <a:pt x="479679" y="398913"/>
                              <a:pt x="477774" y="374148"/>
                            </a:cubicBezTo>
                            <a:cubicBezTo>
                              <a:pt x="473964" y="322713"/>
                              <a:pt x="494919" y="307473"/>
                              <a:pt x="483489" y="316998"/>
                            </a:cubicBezTo>
                            <a:cubicBezTo>
                              <a:pt x="479679" y="319855"/>
                              <a:pt x="457772" y="368433"/>
                              <a:pt x="496824" y="443680"/>
                            </a:cubicBezTo>
                            <a:cubicBezTo>
                              <a:pt x="495872" y="443680"/>
                              <a:pt x="494919" y="444633"/>
                              <a:pt x="494919" y="444633"/>
                            </a:cubicBezTo>
                            <a:cubicBezTo>
                              <a:pt x="494919" y="444633"/>
                              <a:pt x="494919" y="444633"/>
                              <a:pt x="493967" y="444633"/>
                            </a:cubicBezTo>
                            <a:cubicBezTo>
                              <a:pt x="493967" y="444633"/>
                              <a:pt x="493967" y="444633"/>
                              <a:pt x="493014" y="444633"/>
                            </a:cubicBezTo>
                            <a:cubicBezTo>
                              <a:pt x="492062" y="445585"/>
                              <a:pt x="491109" y="445585"/>
                              <a:pt x="491109" y="446538"/>
                            </a:cubicBezTo>
                            <a:cubicBezTo>
                              <a:pt x="438722" y="380815"/>
                              <a:pt x="386334" y="379863"/>
                              <a:pt x="381572" y="382720"/>
                            </a:cubicBezTo>
                            <a:cubicBezTo>
                              <a:pt x="367284" y="389388"/>
                              <a:pt x="391097" y="377005"/>
                              <a:pt x="435864" y="401770"/>
                            </a:cubicBezTo>
                            <a:cubicBezTo>
                              <a:pt x="458724" y="414153"/>
                              <a:pt x="480632" y="437013"/>
                              <a:pt x="491109" y="447490"/>
                            </a:cubicBezTo>
                            <a:cubicBezTo>
                              <a:pt x="486347" y="452253"/>
                              <a:pt x="484442" y="458920"/>
                              <a:pt x="487299" y="463683"/>
                            </a:cubicBezTo>
                            <a:cubicBezTo>
                              <a:pt x="489204" y="466540"/>
                              <a:pt x="492062" y="467493"/>
                              <a:pt x="494919" y="468445"/>
                            </a:cubicBezTo>
                            <a:cubicBezTo>
                              <a:pt x="494919" y="468445"/>
                              <a:pt x="494919" y="469398"/>
                              <a:pt x="494919" y="469398"/>
                            </a:cubicBezTo>
                            <a:cubicBezTo>
                              <a:pt x="494919" y="469398"/>
                              <a:pt x="494919" y="469398"/>
                              <a:pt x="494919" y="469398"/>
                            </a:cubicBezTo>
                            <a:cubicBezTo>
                              <a:pt x="494919" y="469398"/>
                              <a:pt x="494919" y="469398"/>
                              <a:pt x="494919" y="469398"/>
                            </a:cubicBezTo>
                            <a:cubicBezTo>
                              <a:pt x="494919" y="470350"/>
                              <a:pt x="494919" y="470350"/>
                              <a:pt x="494919" y="471303"/>
                            </a:cubicBezTo>
                            <a:cubicBezTo>
                              <a:pt x="469202" y="454158"/>
                              <a:pt x="371094" y="407485"/>
                              <a:pt x="216789" y="398913"/>
                            </a:cubicBezTo>
                            <a:cubicBezTo>
                              <a:pt x="80582" y="390340"/>
                              <a:pt x="-8001" y="433203"/>
                              <a:pt x="572" y="469398"/>
                            </a:cubicBezTo>
                            <a:cubicBezTo>
                              <a:pt x="4382" y="486543"/>
                              <a:pt x="56769" y="494163"/>
                              <a:pt x="67247" y="495115"/>
                            </a:cubicBezTo>
                            <a:cubicBezTo>
                              <a:pt x="101537" y="500830"/>
                              <a:pt x="155829" y="525595"/>
                              <a:pt x="210122" y="606558"/>
                            </a:cubicBezTo>
                            <a:cubicBezTo>
                              <a:pt x="240602" y="652278"/>
                              <a:pt x="260604" y="650373"/>
                              <a:pt x="295847" y="632275"/>
                            </a:cubicBezTo>
                            <a:cubicBezTo>
                              <a:pt x="313944" y="622750"/>
                              <a:pt x="336804" y="609415"/>
                              <a:pt x="354902" y="600843"/>
                            </a:cubicBezTo>
                            <a:cubicBezTo>
                              <a:pt x="356807" y="599890"/>
                              <a:pt x="339662" y="623703"/>
                              <a:pt x="336804" y="630370"/>
                            </a:cubicBezTo>
                            <a:cubicBezTo>
                              <a:pt x="323469" y="655135"/>
                              <a:pt x="319659" y="685615"/>
                              <a:pt x="327279" y="712285"/>
                            </a:cubicBezTo>
                            <a:cubicBezTo>
                              <a:pt x="336804" y="749433"/>
                              <a:pt x="363474" y="782770"/>
                              <a:pt x="399669" y="798010"/>
                            </a:cubicBezTo>
                            <a:cubicBezTo>
                              <a:pt x="444437" y="817060"/>
                              <a:pt x="496824" y="818965"/>
                              <a:pt x="537782" y="788485"/>
                            </a:cubicBezTo>
                            <a:cubicBezTo>
                              <a:pt x="577787" y="758005"/>
                              <a:pt x="591122" y="702760"/>
                              <a:pt x="580644" y="655135"/>
                            </a:cubicBezTo>
                            <a:cubicBezTo>
                              <a:pt x="574929" y="627513"/>
                              <a:pt x="563499" y="597985"/>
                              <a:pt x="551117" y="572268"/>
                            </a:cubicBezTo>
                            <a:cubicBezTo>
                              <a:pt x="548259" y="567505"/>
                              <a:pt x="547307" y="560838"/>
                              <a:pt x="545402" y="554170"/>
                            </a:cubicBezTo>
                            <a:cubicBezTo>
                              <a:pt x="559689" y="575125"/>
                              <a:pt x="576834" y="589413"/>
                              <a:pt x="583502" y="584650"/>
                            </a:cubicBezTo>
                            <a:cubicBezTo>
                              <a:pt x="583502" y="584650"/>
                              <a:pt x="583502" y="584650"/>
                              <a:pt x="583502" y="584650"/>
                            </a:cubicBezTo>
                            <a:cubicBezTo>
                              <a:pt x="583502" y="584650"/>
                              <a:pt x="583502" y="584650"/>
                              <a:pt x="584454" y="584650"/>
                            </a:cubicBezTo>
                            <a:cubicBezTo>
                              <a:pt x="591122" y="580840"/>
                              <a:pt x="586359" y="562743"/>
                              <a:pt x="574929" y="541788"/>
                            </a:cubicBezTo>
                            <a:cubicBezTo>
                              <a:pt x="579692" y="544645"/>
                              <a:pt x="583502" y="547503"/>
                              <a:pt x="586359" y="550360"/>
                            </a:cubicBezTo>
                            <a:cubicBezTo>
                              <a:pt x="604457" y="572268"/>
                              <a:pt x="626364" y="594175"/>
                              <a:pt x="649224" y="611320"/>
                            </a:cubicBezTo>
                            <a:cubicBezTo>
                              <a:pt x="689229" y="640848"/>
                              <a:pt x="744474" y="650373"/>
                              <a:pt x="788289" y="627513"/>
                            </a:cubicBezTo>
                            <a:cubicBezTo>
                              <a:pt x="833057" y="603700"/>
                              <a:pt x="853059" y="555123"/>
                              <a:pt x="854012" y="506545"/>
                            </a:cubicBezTo>
                            <a:cubicBezTo>
                              <a:pt x="854964" y="468445"/>
                              <a:pt x="835914" y="429393"/>
                              <a:pt x="805434" y="405580"/>
                            </a:cubicBezTo>
                            <a:cubicBezTo>
                              <a:pt x="783527" y="388435"/>
                              <a:pt x="754952" y="378910"/>
                              <a:pt x="726377" y="380815"/>
                            </a:cubicBezTo>
                            <a:cubicBezTo>
                              <a:pt x="719709" y="381768"/>
                              <a:pt x="690182" y="386530"/>
                              <a:pt x="692087" y="385578"/>
                            </a:cubicBezTo>
                            <a:cubicBezTo>
                              <a:pt x="707327" y="373195"/>
                              <a:pt x="729234" y="357003"/>
                              <a:pt x="745427" y="344620"/>
                            </a:cubicBezTo>
                            <a:cubicBezTo>
                              <a:pt x="776859" y="319855"/>
                              <a:pt x="786384" y="302710"/>
                              <a:pt x="757809" y="256038"/>
                            </a:cubicBezTo>
                            <a:cubicBezTo>
                              <a:pt x="706374" y="173170"/>
                              <a:pt x="706374" y="113163"/>
                              <a:pt x="715899" y="79825"/>
                            </a:cubicBezTo>
                            <a:cubicBezTo>
                              <a:pt x="717804" y="65538"/>
                              <a:pt x="733044" y="15055"/>
                              <a:pt x="718757" y="4578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50D3A8EE-0931-FA43-B4C2-FA7C03897778}"/>
                  </a:ext>
                </a:extLst>
              </p:cNvPr>
              <p:cNvSpPr/>
              <p:nvPr/>
            </p:nvSpPr>
            <p:spPr>
              <a:xfrm>
                <a:off x="6606725" y="11740529"/>
                <a:ext cx="771525" cy="742950"/>
              </a:xfrm>
              <a:custGeom>
                <a:avLst/>
                <a:gdLst>
                  <a:gd name="connsiteX0" fmla="*/ 637990 w 771525"/>
                  <a:gd name="connsiteY0" fmla="*/ 3796 h 742950"/>
                  <a:gd name="connsiteX1" fmla="*/ 504640 w 771525"/>
                  <a:gd name="connsiteY1" fmla="*/ 160959 h 742950"/>
                  <a:gd name="connsiteX2" fmla="*/ 469397 w 771525"/>
                  <a:gd name="connsiteY2" fmla="*/ 419086 h 742950"/>
                  <a:gd name="connsiteX3" fmla="*/ 467492 w 771525"/>
                  <a:gd name="connsiteY3" fmla="*/ 419086 h 742950"/>
                  <a:gd name="connsiteX4" fmla="*/ 467492 w 771525"/>
                  <a:gd name="connsiteY4" fmla="*/ 419086 h 742950"/>
                  <a:gd name="connsiteX5" fmla="*/ 467492 w 771525"/>
                  <a:gd name="connsiteY5" fmla="*/ 419086 h 742950"/>
                  <a:gd name="connsiteX6" fmla="*/ 466540 w 771525"/>
                  <a:gd name="connsiteY6" fmla="*/ 419086 h 742950"/>
                  <a:gd name="connsiteX7" fmla="*/ 465587 w 771525"/>
                  <a:gd name="connsiteY7" fmla="*/ 411466 h 742950"/>
                  <a:gd name="connsiteX8" fmla="*/ 450347 w 771525"/>
                  <a:gd name="connsiteY8" fmla="*/ 408609 h 742950"/>
                  <a:gd name="connsiteX9" fmla="*/ 431297 w 771525"/>
                  <a:gd name="connsiteY9" fmla="*/ 346696 h 742950"/>
                  <a:gd name="connsiteX10" fmla="*/ 434155 w 771525"/>
                  <a:gd name="connsiteY10" fmla="*/ 294309 h 742950"/>
                  <a:gd name="connsiteX11" fmla="*/ 449395 w 771525"/>
                  <a:gd name="connsiteY11" fmla="*/ 408609 h 742950"/>
                  <a:gd name="connsiteX12" fmla="*/ 447490 w 771525"/>
                  <a:gd name="connsiteY12" fmla="*/ 409561 h 742950"/>
                  <a:gd name="connsiteX13" fmla="*/ 447490 w 771525"/>
                  <a:gd name="connsiteY13" fmla="*/ 409561 h 742950"/>
                  <a:gd name="connsiteX14" fmla="*/ 446537 w 771525"/>
                  <a:gd name="connsiteY14" fmla="*/ 409561 h 742950"/>
                  <a:gd name="connsiteX15" fmla="*/ 444632 w 771525"/>
                  <a:gd name="connsiteY15" fmla="*/ 411466 h 742950"/>
                  <a:gd name="connsiteX16" fmla="*/ 343667 w 771525"/>
                  <a:gd name="connsiteY16" fmla="*/ 357174 h 742950"/>
                  <a:gd name="connsiteX17" fmla="*/ 393197 w 771525"/>
                  <a:gd name="connsiteY17" fmla="*/ 372414 h 742950"/>
                  <a:gd name="connsiteX18" fmla="*/ 444632 w 771525"/>
                  <a:gd name="connsiteY18" fmla="*/ 412419 h 742950"/>
                  <a:gd name="connsiteX19" fmla="*/ 441775 w 771525"/>
                  <a:gd name="connsiteY19" fmla="*/ 427659 h 742950"/>
                  <a:gd name="connsiteX20" fmla="*/ 448442 w 771525"/>
                  <a:gd name="connsiteY20" fmla="*/ 431469 h 742950"/>
                  <a:gd name="connsiteX21" fmla="*/ 448442 w 771525"/>
                  <a:gd name="connsiteY21" fmla="*/ 432421 h 742950"/>
                  <a:gd name="connsiteX22" fmla="*/ 448442 w 771525"/>
                  <a:gd name="connsiteY22" fmla="*/ 432421 h 742950"/>
                  <a:gd name="connsiteX23" fmla="*/ 448442 w 771525"/>
                  <a:gd name="connsiteY23" fmla="*/ 432421 h 742950"/>
                  <a:gd name="connsiteX24" fmla="*/ 448442 w 771525"/>
                  <a:gd name="connsiteY24" fmla="*/ 434327 h 742950"/>
                  <a:gd name="connsiteX25" fmla="*/ 194125 w 771525"/>
                  <a:gd name="connsiteY25" fmla="*/ 377177 h 742950"/>
                  <a:gd name="connsiteX26" fmla="*/ 767 w 771525"/>
                  <a:gd name="connsiteY26" fmla="*/ 447661 h 742950"/>
                  <a:gd name="connsiteX27" fmla="*/ 62680 w 771525"/>
                  <a:gd name="connsiteY27" fmla="*/ 469569 h 742950"/>
                  <a:gd name="connsiteX28" fmla="*/ 196030 w 771525"/>
                  <a:gd name="connsiteY28" fmla="*/ 565771 h 742950"/>
                  <a:gd name="connsiteX29" fmla="*/ 274135 w 771525"/>
                  <a:gd name="connsiteY29" fmla="*/ 585774 h 742950"/>
                  <a:gd name="connsiteX30" fmla="*/ 326522 w 771525"/>
                  <a:gd name="connsiteY30" fmla="*/ 555294 h 742950"/>
                  <a:gd name="connsiteX31" fmla="*/ 311282 w 771525"/>
                  <a:gd name="connsiteY31" fmla="*/ 581964 h 742950"/>
                  <a:gd name="connsiteX32" fmla="*/ 304615 w 771525"/>
                  <a:gd name="connsiteY32" fmla="*/ 657211 h 742950"/>
                  <a:gd name="connsiteX33" fmla="*/ 372242 w 771525"/>
                  <a:gd name="connsiteY33" fmla="*/ 732459 h 742950"/>
                  <a:gd name="connsiteX34" fmla="*/ 497020 w 771525"/>
                  <a:gd name="connsiteY34" fmla="*/ 719124 h 742950"/>
                  <a:gd name="connsiteX35" fmla="*/ 532262 w 771525"/>
                  <a:gd name="connsiteY35" fmla="*/ 597204 h 742950"/>
                  <a:gd name="connsiteX36" fmla="*/ 502735 w 771525"/>
                  <a:gd name="connsiteY36" fmla="*/ 523861 h 742950"/>
                  <a:gd name="connsiteX37" fmla="*/ 497020 w 771525"/>
                  <a:gd name="connsiteY37" fmla="*/ 507669 h 742950"/>
                  <a:gd name="connsiteX38" fmla="*/ 532262 w 771525"/>
                  <a:gd name="connsiteY38" fmla="*/ 534339 h 742950"/>
                  <a:gd name="connsiteX39" fmla="*/ 532262 w 771525"/>
                  <a:gd name="connsiteY39" fmla="*/ 534339 h 742950"/>
                  <a:gd name="connsiteX40" fmla="*/ 533215 w 771525"/>
                  <a:gd name="connsiteY40" fmla="*/ 534339 h 742950"/>
                  <a:gd name="connsiteX41" fmla="*/ 522737 w 771525"/>
                  <a:gd name="connsiteY41" fmla="*/ 496239 h 742950"/>
                  <a:gd name="connsiteX42" fmla="*/ 533215 w 771525"/>
                  <a:gd name="connsiteY42" fmla="*/ 503859 h 742950"/>
                  <a:gd name="connsiteX43" fmla="*/ 592270 w 771525"/>
                  <a:gd name="connsiteY43" fmla="*/ 557199 h 742950"/>
                  <a:gd name="connsiteX44" fmla="*/ 718952 w 771525"/>
                  <a:gd name="connsiteY44" fmla="*/ 567677 h 742950"/>
                  <a:gd name="connsiteX45" fmla="*/ 775150 w 771525"/>
                  <a:gd name="connsiteY45" fmla="*/ 456234 h 742950"/>
                  <a:gd name="connsiteX46" fmla="*/ 728477 w 771525"/>
                  <a:gd name="connsiteY46" fmla="*/ 366699 h 742950"/>
                  <a:gd name="connsiteX47" fmla="*/ 656087 w 771525"/>
                  <a:gd name="connsiteY47" fmla="*/ 346696 h 742950"/>
                  <a:gd name="connsiteX48" fmla="*/ 625607 w 771525"/>
                  <a:gd name="connsiteY48" fmla="*/ 351459 h 742950"/>
                  <a:gd name="connsiteX49" fmla="*/ 672280 w 771525"/>
                  <a:gd name="connsiteY49" fmla="*/ 312406 h 742950"/>
                  <a:gd name="connsiteX50" fmla="*/ 680852 w 771525"/>
                  <a:gd name="connsiteY50" fmla="*/ 232396 h 742950"/>
                  <a:gd name="connsiteX51" fmla="*/ 637037 w 771525"/>
                  <a:gd name="connsiteY51" fmla="*/ 74281 h 742950"/>
                  <a:gd name="connsiteX52" fmla="*/ 637990 w 771525"/>
                  <a:gd name="connsiteY52" fmla="*/ 3796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771525" h="742950" fill="none" extrusionOk="0">
                    <a:moveTo>
                      <a:pt x="637990" y="3796"/>
                    </a:moveTo>
                    <a:cubicBezTo>
                      <a:pt x="618436" y="-18419"/>
                      <a:pt x="548003" y="39870"/>
                      <a:pt x="504640" y="160959"/>
                    </a:cubicBezTo>
                    <a:cubicBezTo>
                      <a:pt x="459637" y="293782"/>
                      <a:pt x="464323" y="392122"/>
                      <a:pt x="469397" y="419086"/>
                    </a:cubicBezTo>
                    <a:cubicBezTo>
                      <a:pt x="469015" y="419148"/>
                      <a:pt x="468384" y="419006"/>
                      <a:pt x="467492" y="419086"/>
                    </a:cubicBezTo>
                    <a:lnTo>
                      <a:pt x="467492" y="419086"/>
                    </a:lnTo>
                    <a:lnTo>
                      <a:pt x="467492" y="419086"/>
                    </a:lnTo>
                    <a:cubicBezTo>
                      <a:pt x="467150" y="419070"/>
                      <a:pt x="466801" y="419113"/>
                      <a:pt x="466540" y="419086"/>
                    </a:cubicBezTo>
                    <a:cubicBezTo>
                      <a:pt x="467303" y="416036"/>
                      <a:pt x="466605" y="413054"/>
                      <a:pt x="465587" y="411466"/>
                    </a:cubicBezTo>
                    <a:cubicBezTo>
                      <a:pt x="462466" y="407685"/>
                      <a:pt x="455895" y="405703"/>
                      <a:pt x="450347" y="408609"/>
                    </a:cubicBezTo>
                    <a:cubicBezTo>
                      <a:pt x="443957" y="395894"/>
                      <a:pt x="435445" y="370451"/>
                      <a:pt x="431297" y="346696"/>
                    </a:cubicBezTo>
                    <a:cubicBezTo>
                      <a:pt x="428922" y="299537"/>
                      <a:pt x="444234" y="285640"/>
                      <a:pt x="434155" y="294309"/>
                    </a:cubicBezTo>
                    <a:cubicBezTo>
                      <a:pt x="431578" y="298831"/>
                      <a:pt x="419731" y="349814"/>
                      <a:pt x="449395" y="408609"/>
                    </a:cubicBezTo>
                    <a:cubicBezTo>
                      <a:pt x="448541" y="408557"/>
                      <a:pt x="448424" y="409670"/>
                      <a:pt x="447490" y="409561"/>
                    </a:cubicBezTo>
                    <a:lnTo>
                      <a:pt x="447490" y="409561"/>
                    </a:lnTo>
                    <a:cubicBezTo>
                      <a:pt x="447284" y="409577"/>
                      <a:pt x="446906" y="409608"/>
                      <a:pt x="446537" y="409561"/>
                    </a:cubicBezTo>
                    <a:cubicBezTo>
                      <a:pt x="445731" y="409624"/>
                      <a:pt x="445705" y="410583"/>
                      <a:pt x="444632" y="411466"/>
                    </a:cubicBezTo>
                    <a:cubicBezTo>
                      <a:pt x="395097" y="353482"/>
                      <a:pt x="347482" y="353396"/>
                      <a:pt x="343667" y="357174"/>
                    </a:cubicBezTo>
                    <a:cubicBezTo>
                      <a:pt x="328859" y="363715"/>
                      <a:pt x="346981" y="352505"/>
                      <a:pt x="393197" y="372414"/>
                    </a:cubicBezTo>
                    <a:cubicBezTo>
                      <a:pt x="414568" y="384451"/>
                      <a:pt x="436297" y="400563"/>
                      <a:pt x="444632" y="412419"/>
                    </a:cubicBezTo>
                    <a:cubicBezTo>
                      <a:pt x="439195" y="417581"/>
                      <a:pt x="438087" y="423167"/>
                      <a:pt x="441775" y="427659"/>
                    </a:cubicBezTo>
                    <a:cubicBezTo>
                      <a:pt x="444068" y="429563"/>
                      <a:pt x="445677" y="430809"/>
                      <a:pt x="448442" y="431469"/>
                    </a:cubicBezTo>
                    <a:cubicBezTo>
                      <a:pt x="448395" y="431758"/>
                      <a:pt x="448487" y="432108"/>
                      <a:pt x="448442" y="432421"/>
                    </a:cubicBezTo>
                    <a:lnTo>
                      <a:pt x="448442" y="432421"/>
                    </a:lnTo>
                    <a:lnTo>
                      <a:pt x="448442" y="432421"/>
                    </a:lnTo>
                    <a:cubicBezTo>
                      <a:pt x="448432" y="432997"/>
                      <a:pt x="448479" y="433922"/>
                      <a:pt x="448442" y="434327"/>
                    </a:cubicBezTo>
                    <a:cubicBezTo>
                      <a:pt x="432760" y="427886"/>
                      <a:pt x="313035" y="390771"/>
                      <a:pt x="194125" y="377177"/>
                    </a:cubicBezTo>
                    <a:cubicBezTo>
                      <a:pt x="72812" y="372827"/>
                      <a:pt x="-6998" y="411687"/>
                      <a:pt x="767" y="447661"/>
                    </a:cubicBezTo>
                    <a:cubicBezTo>
                      <a:pt x="5086" y="462805"/>
                      <a:pt x="52485" y="467158"/>
                      <a:pt x="62680" y="469569"/>
                    </a:cubicBezTo>
                    <a:cubicBezTo>
                      <a:pt x="103895" y="474723"/>
                      <a:pt x="147729" y="490874"/>
                      <a:pt x="196030" y="565771"/>
                    </a:cubicBezTo>
                    <a:cubicBezTo>
                      <a:pt x="225483" y="606550"/>
                      <a:pt x="238566" y="604487"/>
                      <a:pt x="274135" y="585774"/>
                    </a:cubicBezTo>
                    <a:cubicBezTo>
                      <a:pt x="289926" y="577288"/>
                      <a:pt x="315506" y="563630"/>
                      <a:pt x="326522" y="555294"/>
                    </a:cubicBezTo>
                    <a:cubicBezTo>
                      <a:pt x="328643" y="554228"/>
                      <a:pt x="314045" y="577570"/>
                      <a:pt x="311282" y="581964"/>
                    </a:cubicBezTo>
                    <a:cubicBezTo>
                      <a:pt x="300155" y="607444"/>
                      <a:pt x="294105" y="632170"/>
                      <a:pt x="304615" y="657211"/>
                    </a:cubicBezTo>
                    <a:cubicBezTo>
                      <a:pt x="319838" y="688491"/>
                      <a:pt x="337024" y="719931"/>
                      <a:pt x="372242" y="732459"/>
                    </a:cubicBezTo>
                    <a:cubicBezTo>
                      <a:pt x="409520" y="749711"/>
                      <a:pt x="458496" y="744059"/>
                      <a:pt x="497020" y="719124"/>
                    </a:cubicBezTo>
                    <a:cubicBezTo>
                      <a:pt x="535335" y="687065"/>
                      <a:pt x="549146" y="635438"/>
                      <a:pt x="532262" y="597204"/>
                    </a:cubicBezTo>
                    <a:cubicBezTo>
                      <a:pt x="524365" y="578632"/>
                      <a:pt x="512939" y="542659"/>
                      <a:pt x="502735" y="523861"/>
                    </a:cubicBezTo>
                    <a:cubicBezTo>
                      <a:pt x="500917" y="518985"/>
                      <a:pt x="499123" y="512451"/>
                      <a:pt x="497020" y="507669"/>
                    </a:cubicBezTo>
                    <a:cubicBezTo>
                      <a:pt x="512453" y="525545"/>
                      <a:pt x="526437" y="537673"/>
                      <a:pt x="532262" y="534339"/>
                    </a:cubicBezTo>
                    <a:lnTo>
                      <a:pt x="532262" y="534339"/>
                    </a:lnTo>
                    <a:cubicBezTo>
                      <a:pt x="532561" y="534318"/>
                      <a:pt x="532841" y="534335"/>
                      <a:pt x="533215" y="534339"/>
                    </a:cubicBezTo>
                    <a:cubicBezTo>
                      <a:pt x="537107" y="530734"/>
                      <a:pt x="537746" y="513125"/>
                      <a:pt x="522737" y="496239"/>
                    </a:cubicBezTo>
                    <a:cubicBezTo>
                      <a:pt x="525947" y="497593"/>
                      <a:pt x="530213" y="500232"/>
                      <a:pt x="533215" y="503859"/>
                    </a:cubicBezTo>
                    <a:cubicBezTo>
                      <a:pt x="546903" y="518770"/>
                      <a:pt x="574176" y="537758"/>
                      <a:pt x="592270" y="557199"/>
                    </a:cubicBezTo>
                    <a:cubicBezTo>
                      <a:pt x="625034" y="579869"/>
                      <a:pt x="683759" y="587405"/>
                      <a:pt x="718952" y="567677"/>
                    </a:cubicBezTo>
                    <a:cubicBezTo>
                      <a:pt x="761756" y="546894"/>
                      <a:pt x="767272" y="497414"/>
                      <a:pt x="775150" y="456234"/>
                    </a:cubicBezTo>
                    <a:cubicBezTo>
                      <a:pt x="774192" y="426624"/>
                      <a:pt x="753997" y="380927"/>
                      <a:pt x="728477" y="366699"/>
                    </a:cubicBezTo>
                    <a:cubicBezTo>
                      <a:pt x="708368" y="349337"/>
                      <a:pt x="679871" y="342548"/>
                      <a:pt x="656087" y="346696"/>
                    </a:cubicBezTo>
                    <a:cubicBezTo>
                      <a:pt x="650337" y="348306"/>
                      <a:pt x="624102" y="353180"/>
                      <a:pt x="625607" y="351459"/>
                    </a:cubicBezTo>
                    <a:cubicBezTo>
                      <a:pt x="636088" y="340270"/>
                      <a:pt x="655698" y="325929"/>
                      <a:pt x="672280" y="312406"/>
                    </a:cubicBezTo>
                    <a:cubicBezTo>
                      <a:pt x="700883" y="290645"/>
                      <a:pt x="706777" y="271440"/>
                      <a:pt x="680852" y="232396"/>
                    </a:cubicBezTo>
                    <a:cubicBezTo>
                      <a:pt x="632821" y="161588"/>
                      <a:pt x="622213" y="106449"/>
                      <a:pt x="637037" y="74281"/>
                    </a:cubicBezTo>
                    <a:cubicBezTo>
                      <a:pt x="640526" y="59054"/>
                      <a:pt x="652480" y="16665"/>
                      <a:pt x="637990" y="3796"/>
                    </a:cubicBezTo>
                    <a:close/>
                  </a:path>
                  <a:path w="771525" h="742950" stroke="0" extrusionOk="0">
                    <a:moveTo>
                      <a:pt x="637990" y="3796"/>
                    </a:moveTo>
                    <a:cubicBezTo>
                      <a:pt x="614414" y="-25082"/>
                      <a:pt x="535117" y="45561"/>
                      <a:pt x="504640" y="160959"/>
                    </a:cubicBezTo>
                    <a:cubicBezTo>
                      <a:pt x="461002" y="293306"/>
                      <a:pt x="460850" y="397127"/>
                      <a:pt x="469397" y="419086"/>
                    </a:cubicBezTo>
                    <a:cubicBezTo>
                      <a:pt x="468631" y="419116"/>
                      <a:pt x="468015" y="419081"/>
                      <a:pt x="467492" y="419086"/>
                    </a:cubicBezTo>
                    <a:lnTo>
                      <a:pt x="467492" y="419086"/>
                    </a:lnTo>
                    <a:lnTo>
                      <a:pt x="467492" y="419086"/>
                    </a:lnTo>
                    <a:cubicBezTo>
                      <a:pt x="467105" y="419111"/>
                      <a:pt x="466772" y="419095"/>
                      <a:pt x="466540" y="419086"/>
                    </a:cubicBezTo>
                    <a:cubicBezTo>
                      <a:pt x="467408" y="416438"/>
                      <a:pt x="466319" y="413790"/>
                      <a:pt x="465587" y="411466"/>
                    </a:cubicBezTo>
                    <a:cubicBezTo>
                      <a:pt x="462577" y="407521"/>
                      <a:pt x="455221" y="407049"/>
                      <a:pt x="450347" y="408609"/>
                    </a:cubicBezTo>
                    <a:cubicBezTo>
                      <a:pt x="444417" y="397103"/>
                      <a:pt x="432840" y="373208"/>
                      <a:pt x="431297" y="346696"/>
                    </a:cubicBezTo>
                    <a:cubicBezTo>
                      <a:pt x="428292" y="300899"/>
                      <a:pt x="441854" y="286737"/>
                      <a:pt x="434155" y="294309"/>
                    </a:cubicBezTo>
                    <a:cubicBezTo>
                      <a:pt x="429169" y="296167"/>
                      <a:pt x="404379" y="341173"/>
                      <a:pt x="449395" y="408609"/>
                    </a:cubicBezTo>
                    <a:cubicBezTo>
                      <a:pt x="448572" y="408511"/>
                      <a:pt x="448482" y="409777"/>
                      <a:pt x="447490" y="409561"/>
                    </a:cubicBezTo>
                    <a:lnTo>
                      <a:pt x="447490" y="409561"/>
                    </a:lnTo>
                    <a:cubicBezTo>
                      <a:pt x="447127" y="409586"/>
                      <a:pt x="446805" y="409581"/>
                      <a:pt x="446537" y="409561"/>
                    </a:cubicBezTo>
                    <a:cubicBezTo>
                      <a:pt x="445490" y="409484"/>
                      <a:pt x="445569" y="410582"/>
                      <a:pt x="444632" y="411466"/>
                    </a:cubicBezTo>
                    <a:cubicBezTo>
                      <a:pt x="395200" y="353436"/>
                      <a:pt x="347315" y="353250"/>
                      <a:pt x="343667" y="357174"/>
                    </a:cubicBezTo>
                    <a:cubicBezTo>
                      <a:pt x="326454" y="366188"/>
                      <a:pt x="353482" y="357352"/>
                      <a:pt x="393197" y="372414"/>
                    </a:cubicBezTo>
                    <a:cubicBezTo>
                      <a:pt x="413297" y="384186"/>
                      <a:pt x="436024" y="405711"/>
                      <a:pt x="444632" y="412419"/>
                    </a:cubicBezTo>
                    <a:cubicBezTo>
                      <a:pt x="439373" y="417378"/>
                      <a:pt x="439347" y="422109"/>
                      <a:pt x="441775" y="427659"/>
                    </a:cubicBezTo>
                    <a:cubicBezTo>
                      <a:pt x="443478" y="429532"/>
                      <a:pt x="445124" y="431205"/>
                      <a:pt x="448442" y="431469"/>
                    </a:cubicBezTo>
                    <a:cubicBezTo>
                      <a:pt x="448414" y="431666"/>
                      <a:pt x="448469" y="432149"/>
                      <a:pt x="448442" y="432421"/>
                    </a:cubicBezTo>
                    <a:lnTo>
                      <a:pt x="448442" y="432421"/>
                    </a:lnTo>
                    <a:lnTo>
                      <a:pt x="448442" y="432421"/>
                    </a:lnTo>
                    <a:cubicBezTo>
                      <a:pt x="448357" y="433077"/>
                      <a:pt x="448420" y="433849"/>
                      <a:pt x="448442" y="434327"/>
                    </a:cubicBezTo>
                    <a:cubicBezTo>
                      <a:pt x="432988" y="418011"/>
                      <a:pt x="323110" y="388697"/>
                      <a:pt x="194125" y="377177"/>
                    </a:cubicBezTo>
                    <a:cubicBezTo>
                      <a:pt x="70145" y="371642"/>
                      <a:pt x="-8520" y="417563"/>
                      <a:pt x="767" y="447661"/>
                    </a:cubicBezTo>
                    <a:cubicBezTo>
                      <a:pt x="5525" y="463411"/>
                      <a:pt x="51144" y="469742"/>
                      <a:pt x="62680" y="469569"/>
                    </a:cubicBezTo>
                    <a:cubicBezTo>
                      <a:pt x="91805" y="472548"/>
                      <a:pt x="149678" y="490953"/>
                      <a:pt x="196030" y="565771"/>
                    </a:cubicBezTo>
                    <a:cubicBezTo>
                      <a:pt x="221975" y="605578"/>
                      <a:pt x="243059" y="607663"/>
                      <a:pt x="274135" y="585774"/>
                    </a:cubicBezTo>
                    <a:cubicBezTo>
                      <a:pt x="290369" y="572982"/>
                      <a:pt x="310298" y="561264"/>
                      <a:pt x="326522" y="555294"/>
                    </a:cubicBezTo>
                    <a:cubicBezTo>
                      <a:pt x="328794" y="554251"/>
                      <a:pt x="313997" y="576711"/>
                      <a:pt x="311282" y="581964"/>
                    </a:cubicBezTo>
                    <a:cubicBezTo>
                      <a:pt x="298577" y="604405"/>
                      <a:pt x="300922" y="630880"/>
                      <a:pt x="304615" y="657211"/>
                    </a:cubicBezTo>
                    <a:cubicBezTo>
                      <a:pt x="313339" y="683576"/>
                      <a:pt x="344583" y="716446"/>
                      <a:pt x="372242" y="732459"/>
                    </a:cubicBezTo>
                    <a:cubicBezTo>
                      <a:pt x="411270" y="749153"/>
                      <a:pt x="451177" y="752193"/>
                      <a:pt x="497020" y="719124"/>
                    </a:cubicBezTo>
                    <a:cubicBezTo>
                      <a:pt x="532757" y="688713"/>
                      <a:pt x="548390" y="631469"/>
                      <a:pt x="532262" y="597204"/>
                    </a:cubicBezTo>
                    <a:cubicBezTo>
                      <a:pt x="523363" y="567464"/>
                      <a:pt x="514569" y="544629"/>
                      <a:pt x="502735" y="523861"/>
                    </a:cubicBezTo>
                    <a:cubicBezTo>
                      <a:pt x="500806" y="520599"/>
                      <a:pt x="498406" y="513949"/>
                      <a:pt x="497020" y="507669"/>
                    </a:cubicBezTo>
                    <a:cubicBezTo>
                      <a:pt x="512119" y="527327"/>
                      <a:pt x="526988" y="538230"/>
                      <a:pt x="532262" y="534339"/>
                    </a:cubicBezTo>
                    <a:lnTo>
                      <a:pt x="532262" y="534339"/>
                    </a:lnTo>
                    <a:cubicBezTo>
                      <a:pt x="532641" y="534345"/>
                      <a:pt x="532807" y="534313"/>
                      <a:pt x="533215" y="534339"/>
                    </a:cubicBezTo>
                    <a:cubicBezTo>
                      <a:pt x="538395" y="530380"/>
                      <a:pt x="533527" y="515186"/>
                      <a:pt x="522737" y="496239"/>
                    </a:cubicBezTo>
                    <a:cubicBezTo>
                      <a:pt x="526766" y="497883"/>
                      <a:pt x="530623" y="501111"/>
                      <a:pt x="533215" y="503859"/>
                    </a:cubicBezTo>
                    <a:cubicBezTo>
                      <a:pt x="549222" y="523237"/>
                      <a:pt x="566569" y="543534"/>
                      <a:pt x="592270" y="557199"/>
                    </a:cubicBezTo>
                    <a:cubicBezTo>
                      <a:pt x="626740" y="590312"/>
                      <a:pt x="683374" y="586044"/>
                      <a:pt x="718952" y="567677"/>
                    </a:cubicBezTo>
                    <a:cubicBezTo>
                      <a:pt x="764759" y="547006"/>
                      <a:pt x="765390" y="504231"/>
                      <a:pt x="775150" y="456234"/>
                    </a:cubicBezTo>
                    <a:cubicBezTo>
                      <a:pt x="777388" y="416763"/>
                      <a:pt x="762725" y="387472"/>
                      <a:pt x="728477" y="366699"/>
                    </a:cubicBezTo>
                    <a:cubicBezTo>
                      <a:pt x="710654" y="354486"/>
                      <a:pt x="682621" y="346411"/>
                      <a:pt x="656087" y="346696"/>
                    </a:cubicBezTo>
                    <a:cubicBezTo>
                      <a:pt x="650892" y="347718"/>
                      <a:pt x="623346" y="352856"/>
                      <a:pt x="625607" y="351459"/>
                    </a:cubicBezTo>
                    <a:cubicBezTo>
                      <a:pt x="641146" y="335514"/>
                      <a:pt x="660242" y="327237"/>
                      <a:pt x="672280" y="312406"/>
                    </a:cubicBezTo>
                    <a:cubicBezTo>
                      <a:pt x="699014" y="289039"/>
                      <a:pt x="707046" y="273992"/>
                      <a:pt x="680852" y="232396"/>
                    </a:cubicBezTo>
                    <a:cubicBezTo>
                      <a:pt x="638336" y="161943"/>
                      <a:pt x="635837" y="102541"/>
                      <a:pt x="637037" y="74281"/>
                    </a:cubicBezTo>
                    <a:cubicBezTo>
                      <a:pt x="640177" y="58276"/>
                      <a:pt x="649043" y="15132"/>
                      <a:pt x="637990" y="3796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076720210">
                      <a:custGeom>
                        <a:avLst/>
                        <a:gdLst>
                          <a:gd name="connsiteX0" fmla="*/ 637990 w 771525"/>
                          <a:gd name="connsiteY0" fmla="*/ 3796 h 742950"/>
                          <a:gd name="connsiteX1" fmla="*/ 504640 w 771525"/>
                          <a:gd name="connsiteY1" fmla="*/ 160959 h 742950"/>
                          <a:gd name="connsiteX2" fmla="*/ 469397 w 771525"/>
                          <a:gd name="connsiteY2" fmla="*/ 419086 h 742950"/>
                          <a:gd name="connsiteX3" fmla="*/ 467492 w 771525"/>
                          <a:gd name="connsiteY3" fmla="*/ 419086 h 742950"/>
                          <a:gd name="connsiteX4" fmla="*/ 467492 w 771525"/>
                          <a:gd name="connsiteY4" fmla="*/ 419086 h 742950"/>
                          <a:gd name="connsiteX5" fmla="*/ 467492 w 771525"/>
                          <a:gd name="connsiteY5" fmla="*/ 419086 h 742950"/>
                          <a:gd name="connsiteX6" fmla="*/ 466540 w 771525"/>
                          <a:gd name="connsiteY6" fmla="*/ 419086 h 742950"/>
                          <a:gd name="connsiteX7" fmla="*/ 465587 w 771525"/>
                          <a:gd name="connsiteY7" fmla="*/ 411466 h 742950"/>
                          <a:gd name="connsiteX8" fmla="*/ 450347 w 771525"/>
                          <a:gd name="connsiteY8" fmla="*/ 408609 h 742950"/>
                          <a:gd name="connsiteX9" fmla="*/ 431297 w 771525"/>
                          <a:gd name="connsiteY9" fmla="*/ 346696 h 742950"/>
                          <a:gd name="connsiteX10" fmla="*/ 434155 w 771525"/>
                          <a:gd name="connsiteY10" fmla="*/ 294309 h 742950"/>
                          <a:gd name="connsiteX11" fmla="*/ 449395 w 771525"/>
                          <a:gd name="connsiteY11" fmla="*/ 408609 h 742950"/>
                          <a:gd name="connsiteX12" fmla="*/ 447490 w 771525"/>
                          <a:gd name="connsiteY12" fmla="*/ 409561 h 742950"/>
                          <a:gd name="connsiteX13" fmla="*/ 447490 w 771525"/>
                          <a:gd name="connsiteY13" fmla="*/ 409561 h 742950"/>
                          <a:gd name="connsiteX14" fmla="*/ 446537 w 771525"/>
                          <a:gd name="connsiteY14" fmla="*/ 409561 h 742950"/>
                          <a:gd name="connsiteX15" fmla="*/ 444632 w 771525"/>
                          <a:gd name="connsiteY15" fmla="*/ 411466 h 742950"/>
                          <a:gd name="connsiteX16" fmla="*/ 343667 w 771525"/>
                          <a:gd name="connsiteY16" fmla="*/ 357174 h 742950"/>
                          <a:gd name="connsiteX17" fmla="*/ 393197 w 771525"/>
                          <a:gd name="connsiteY17" fmla="*/ 372414 h 742950"/>
                          <a:gd name="connsiteX18" fmla="*/ 444632 w 771525"/>
                          <a:gd name="connsiteY18" fmla="*/ 412419 h 742950"/>
                          <a:gd name="connsiteX19" fmla="*/ 441775 w 771525"/>
                          <a:gd name="connsiteY19" fmla="*/ 427659 h 742950"/>
                          <a:gd name="connsiteX20" fmla="*/ 448442 w 771525"/>
                          <a:gd name="connsiteY20" fmla="*/ 431469 h 742950"/>
                          <a:gd name="connsiteX21" fmla="*/ 448442 w 771525"/>
                          <a:gd name="connsiteY21" fmla="*/ 432421 h 742950"/>
                          <a:gd name="connsiteX22" fmla="*/ 448442 w 771525"/>
                          <a:gd name="connsiteY22" fmla="*/ 432421 h 742950"/>
                          <a:gd name="connsiteX23" fmla="*/ 448442 w 771525"/>
                          <a:gd name="connsiteY23" fmla="*/ 432421 h 742950"/>
                          <a:gd name="connsiteX24" fmla="*/ 448442 w 771525"/>
                          <a:gd name="connsiteY24" fmla="*/ 434327 h 742950"/>
                          <a:gd name="connsiteX25" fmla="*/ 194125 w 771525"/>
                          <a:gd name="connsiteY25" fmla="*/ 377177 h 742950"/>
                          <a:gd name="connsiteX26" fmla="*/ 767 w 771525"/>
                          <a:gd name="connsiteY26" fmla="*/ 447661 h 742950"/>
                          <a:gd name="connsiteX27" fmla="*/ 62680 w 771525"/>
                          <a:gd name="connsiteY27" fmla="*/ 469569 h 742950"/>
                          <a:gd name="connsiteX28" fmla="*/ 196030 w 771525"/>
                          <a:gd name="connsiteY28" fmla="*/ 565771 h 742950"/>
                          <a:gd name="connsiteX29" fmla="*/ 274135 w 771525"/>
                          <a:gd name="connsiteY29" fmla="*/ 585774 h 742950"/>
                          <a:gd name="connsiteX30" fmla="*/ 326522 w 771525"/>
                          <a:gd name="connsiteY30" fmla="*/ 555294 h 742950"/>
                          <a:gd name="connsiteX31" fmla="*/ 311282 w 771525"/>
                          <a:gd name="connsiteY31" fmla="*/ 581964 h 742950"/>
                          <a:gd name="connsiteX32" fmla="*/ 304615 w 771525"/>
                          <a:gd name="connsiteY32" fmla="*/ 657211 h 742950"/>
                          <a:gd name="connsiteX33" fmla="*/ 372242 w 771525"/>
                          <a:gd name="connsiteY33" fmla="*/ 732459 h 742950"/>
                          <a:gd name="connsiteX34" fmla="*/ 497020 w 771525"/>
                          <a:gd name="connsiteY34" fmla="*/ 719124 h 742950"/>
                          <a:gd name="connsiteX35" fmla="*/ 532262 w 771525"/>
                          <a:gd name="connsiteY35" fmla="*/ 597204 h 742950"/>
                          <a:gd name="connsiteX36" fmla="*/ 502735 w 771525"/>
                          <a:gd name="connsiteY36" fmla="*/ 523861 h 742950"/>
                          <a:gd name="connsiteX37" fmla="*/ 497020 w 771525"/>
                          <a:gd name="connsiteY37" fmla="*/ 507669 h 742950"/>
                          <a:gd name="connsiteX38" fmla="*/ 532262 w 771525"/>
                          <a:gd name="connsiteY38" fmla="*/ 534339 h 742950"/>
                          <a:gd name="connsiteX39" fmla="*/ 532262 w 771525"/>
                          <a:gd name="connsiteY39" fmla="*/ 534339 h 742950"/>
                          <a:gd name="connsiteX40" fmla="*/ 533215 w 771525"/>
                          <a:gd name="connsiteY40" fmla="*/ 534339 h 742950"/>
                          <a:gd name="connsiteX41" fmla="*/ 522737 w 771525"/>
                          <a:gd name="connsiteY41" fmla="*/ 496239 h 742950"/>
                          <a:gd name="connsiteX42" fmla="*/ 533215 w 771525"/>
                          <a:gd name="connsiteY42" fmla="*/ 503859 h 742950"/>
                          <a:gd name="connsiteX43" fmla="*/ 592270 w 771525"/>
                          <a:gd name="connsiteY43" fmla="*/ 557199 h 742950"/>
                          <a:gd name="connsiteX44" fmla="*/ 718952 w 771525"/>
                          <a:gd name="connsiteY44" fmla="*/ 567677 h 742950"/>
                          <a:gd name="connsiteX45" fmla="*/ 775150 w 771525"/>
                          <a:gd name="connsiteY45" fmla="*/ 456234 h 742950"/>
                          <a:gd name="connsiteX46" fmla="*/ 728477 w 771525"/>
                          <a:gd name="connsiteY46" fmla="*/ 366699 h 742950"/>
                          <a:gd name="connsiteX47" fmla="*/ 656087 w 771525"/>
                          <a:gd name="connsiteY47" fmla="*/ 346696 h 742950"/>
                          <a:gd name="connsiteX48" fmla="*/ 625607 w 771525"/>
                          <a:gd name="connsiteY48" fmla="*/ 351459 h 742950"/>
                          <a:gd name="connsiteX49" fmla="*/ 672280 w 771525"/>
                          <a:gd name="connsiteY49" fmla="*/ 312406 h 742950"/>
                          <a:gd name="connsiteX50" fmla="*/ 680852 w 771525"/>
                          <a:gd name="connsiteY50" fmla="*/ 232396 h 742950"/>
                          <a:gd name="connsiteX51" fmla="*/ 637037 w 771525"/>
                          <a:gd name="connsiteY51" fmla="*/ 74281 h 742950"/>
                          <a:gd name="connsiteX52" fmla="*/ 637990 w 771525"/>
                          <a:gd name="connsiteY52" fmla="*/ 3796 h 7429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771525" h="742950">
                            <a:moveTo>
                              <a:pt x="637990" y="3796"/>
                            </a:moveTo>
                            <a:cubicBezTo>
                              <a:pt x="611320" y="-16206"/>
                              <a:pt x="544645" y="43801"/>
                              <a:pt x="504640" y="160959"/>
                            </a:cubicBezTo>
                            <a:cubicBezTo>
                              <a:pt x="458920" y="293356"/>
                              <a:pt x="463682" y="391464"/>
                              <a:pt x="469397" y="419086"/>
                            </a:cubicBezTo>
                            <a:cubicBezTo>
                              <a:pt x="468445" y="419086"/>
                              <a:pt x="468445" y="419086"/>
                              <a:pt x="467492" y="419086"/>
                            </a:cubicBezTo>
                            <a:cubicBezTo>
                              <a:pt x="467492" y="419086"/>
                              <a:pt x="467492" y="419086"/>
                              <a:pt x="467492" y="419086"/>
                            </a:cubicBezTo>
                            <a:cubicBezTo>
                              <a:pt x="467492" y="419086"/>
                              <a:pt x="467492" y="419086"/>
                              <a:pt x="467492" y="419086"/>
                            </a:cubicBezTo>
                            <a:cubicBezTo>
                              <a:pt x="467492" y="419086"/>
                              <a:pt x="466540" y="419086"/>
                              <a:pt x="466540" y="419086"/>
                            </a:cubicBezTo>
                            <a:cubicBezTo>
                              <a:pt x="467492" y="416229"/>
                              <a:pt x="466540" y="413371"/>
                              <a:pt x="465587" y="411466"/>
                            </a:cubicBezTo>
                            <a:cubicBezTo>
                              <a:pt x="462730" y="407656"/>
                              <a:pt x="456062" y="405752"/>
                              <a:pt x="450347" y="408609"/>
                            </a:cubicBezTo>
                            <a:cubicBezTo>
                              <a:pt x="444632" y="396227"/>
                              <a:pt x="434155" y="369556"/>
                              <a:pt x="431297" y="346696"/>
                            </a:cubicBezTo>
                            <a:cubicBezTo>
                              <a:pt x="426535" y="300977"/>
                              <a:pt x="444632" y="285736"/>
                              <a:pt x="434155" y="294309"/>
                            </a:cubicBezTo>
                            <a:cubicBezTo>
                              <a:pt x="430345" y="297166"/>
                              <a:pt x="412247" y="341934"/>
                              <a:pt x="449395" y="408609"/>
                            </a:cubicBezTo>
                            <a:cubicBezTo>
                              <a:pt x="448442" y="408609"/>
                              <a:pt x="448442" y="409561"/>
                              <a:pt x="447490" y="409561"/>
                            </a:cubicBezTo>
                            <a:cubicBezTo>
                              <a:pt x="447490" y="409561"/>
                              <a:pt x="447490" y="409561"/>
                              <a:pt x="447490" y="409561"/>
                            </a:cubicBezTo>
                            <a:cubicBezTo>
                              <a:pt x="447490" y="409561"/>
                              <a:pt x="447490" y="409561"/>
                              <a:pt x="446537" y="409561"/>
                            </a:cubicBezTo>
                            <a:cubicBezTo>
                              <a:pt x="445585" y="409561"/>
                              <a:pt x="445585" y="410514"/>
                              <a:pt x="444632" y="411466"/>
                            </a:cubicBezTo>
                            <a:cubicBezTo>
                              <a:pt x="395102" y="353364"/>
                              <a:pt x="347477" y="354316"/>
                              <a:pt x="343667" y="357174"/>
                            </a:cubicBezTo>
                            <a:cubicBezTo>
                              <a:pt x="331285" y="363841"/>
                              <a:pt x="352240" y="351459"/>
                              <a:pt x="393197" y="372414"/>
                            </a:cubicBezTo>
                            <a:cubicBezTo>
                              <a:pt x="414152" y="382891"/>
                              <a:pt x="435107" y="402894"/>
                              <a:pt x="444632" y="412419"/>
                            </a:cubicBezTo>
                            <a:cubicBezTo>
                              <a:pt x="439870" y="417181"/>
                              <a:pt x="438917" y="422896"/>
                              <a:pt x="441775" y="427659"/>
                            </a:cubicBezTo>
                            <a:cubicBezTo>
                              <a:pt x="443680" y="429564"/>
                              <a:pt x="445585" y="431469"/>
                              <a:pt x="448442" y="431469"/>
                            </a:cubicBezTo>
                            <a:cubicBezTo>
                              <a:pt x="448442" y="431469"/>
                              <a:pt x="448442" y="432421"/>
                              <a:pt x="448442" y="432421"/>
                            </a:cubicBezTo>
                            <a:cubicBezTo>
                              <a:pt x="448442" y="432421"/>
                              <a:pt x="448442" y="432421"/>
                              <a:pt x="448442" y="432421"/>
                            </a:cubicBezTo>
                            <a:cubicBezTo>
                              <a:pt x="448442" y="432421"/>
                              <a:pt x="448442" y="432421"/>
                              <a:pt x="448442" y="432421"/>
                            </a:cubicBezTo>
                            <a:cubicBezTo>
                              <a:pt x="448442" y="433374"/>
                              <a:pt x="448442" y="433374"/>
                              <a:pt x="448442" y="434327"/>
                            </a:cubicBezTo>
                            <a:cubicBezTo>
                              <a:pt x="424630" y="419086"/>
                              <a:pt x="334142" y="380986"/>
                              <a:pt x="194125" y="377177"/>
                            </a:cubicBezTo>
                            <a:cubicBezTo>
                              <a:pt x="71252" y="374319"/>
                              <a:pt x="-8758" y="415277"/>
                              <a:pt x="767" y="447661"/>
                            </a:cubicBezTo>
                            <a:cubicBezTo>
                              <a:pt x="5530" y="462902"/>
                              <a:pt x="52202" y="467664"/>
                              <a:pt x="62680" y="469569"/>
                            </a:cubicBezTo>
                            <a:cubicBezTo>
                              <a:pt x="94112" y="473379"/>
                              <a:pt x="143642" y="494334"/>
                              <a:pt x="196030" y="565771"/>
                            </a:cubicBezTo>
                            <a:cubicBezTo>
                              <a:pt x="225557" y="605777"/>
                              <a:pt x="242702" y="603871"/>
                              <a:pt x="274135" y="585774"/>
                            </a:cubicBezTo>
                            <a:cubicBezTo>
                              <a:pt x="290327" y="577202"/>
                              <a:pt x="311282" y="563866"/>
                              <a:pt x="326522" y="555294"/>
                            </a:cubicBezTo>
                            <a:cubicBezTo>
                              <a:pt x="328427" y="554341"/>
                              <a:pt x="314140" y="577202"/>
                              <a:pt x="311282" y="581964"/>
                            </a:cubicBezTo>
                            <a:cubicBezTo>
                              <a:pt x="299852" y="604824"/>
                              <a:pt x="297947" y="632446"/>
                              <a:pt x="304615" y="657211"/>
                            </a:cubicBezTo>
                            <a:cubicBezTo>
                              <a:pt x="314140" y="690549"/>
                              <a:pt x="339857" y="720077"/>
                              <a:pt x="372242" y="732459"/>
                            </a:cubicBezTo>
                            <a:cubicBezTo>
                              <a:pt x="414152" y="748652"/>
                              <a:pt x="460825" y="748652"/>
                              <a:pt x="497020" y="719124"/>
                            </a:cubicBezTo>
                            <a:cubicBezTo>
                              <a:pt x="532262" y="689596"/>
                              <a:pt x="542740" y="640066"/>
                              <a:pt x="532262" y="597204"/>
                            </a:cubicBezTo>
                            <a:cubicBezTo>
                              <a:pt x="525595" y="572439"/>
                              <a:pt x="515117" y="546721"/>
                              <a:pt x="502735" y="523861"/>
                            </a:cubicBezTo>
                            <a:cubicBezTo>
                              <a:pt x="500830" y="519099"/>
                              <a:pt x="498925" y="513384"/>
                              <a:pt x="497020" y="507669"/>
                            </a:cubicBezTo>
                            <a:cubicBezTo>
                              <a:pt x="511307" y="526719"/>
                              <a:pt x="526547" y="538149"/>
                              <a:pt x="532262" y="534339"/>
                            </a:cubicBezTo>
                            <a:cubicBezTo>
                              <a:pt x="532262" y="534339"/>
                              <a:pt x="532262" y="534339"/>
                              <a:pt x="532262" y="534339"/>
                            </a:cubicBezTo>
                            <a:cubicBezTo>
                              <a:pt x="532262" y="534339"/>
                              <a:pt x="532262" y="534339"/>
                              <a:pt x="533215" y="534339"/>
                            </a:cubicBezTo>
                            <a:cubicBezTo>
                              <a:pt x="538930" y="530529"/>
                              <a:pt x="534167" y="514336"/>
                              <a:pt x="522737" y="496239"/>
                            </a:cubicBezTo>
                            <a:cubicBezTo>
                              <a:pt x="526547" y="498144"/>
                              <a:pt x="530357" y="501002"/>
                              <a:pt x="533215" y="503859"/>
                            </a:cubicBezTo>
                            <a:cubicBezTo>
                              <a:pt x="550360" y="522909"/>
                              <a:pt x="571315" y="541959"/>
                              <a:pt x="592270" y="557199"/>
                            </a:cubicBezTo>
                            <a:cubicBezTo>
                              <a:pt x="629417" y="582916"/>
                              <a:pt x="679900" y="589584"/>
                              <a:pt x="718952" y="567677"/>
                            </a:cubicBezTo>
                            <a:cubicBezTo>
                              <a:pt x="758957" y="544816"/>
                              <a:pt x="775150" y="500049"/>
                              <a:pt x="775150" y="456234"/>
                            </a:cubicBezTo>
                            <a:cubicBezTo>
                              <a:pt x="775150" y="420991"/>
                              <a:pt x="756100" y="386702"/>
                              <a:pt x="728477" y="366699"/>
                            </a:cubicBezTo>
                            <a:cubicBezTo>
                              <a:pt x="708475" y="351459"/>
                              <a:pt x="681805" y="343839"/>
                              <a:pt x="656087" y="346696"/>
                            </a:cubicBezTo>
                            <a:cubicBezTo>
                              <a:pt x="650372" y="347649"/>
                              <a:pt x="623702" y="353364"/>
                              <a:pt x="625607" y="351459"/>
                            </a:cubicBezTo>
                            <a:cubicBezTo>
                              <a:pt x="638942" y="339077"/>
                              <a:pt x="658945" y="324789"/>
                              <a:pt x="672280" y="312406"/>
                            </a:cubicBezTo>
                            <a:cubicBezTo>
                              <a:pt x="699902" y="289546"/>
                              <a:pt x="708475" y="273354"/>
                              <a:pt x="680852" y="232396"/>
                            </a:cubicBezTo>
                            <a:cubicBezTo>
                              <a:pt x="632275" y="159054"/>
                              <a:pt x="629417" y="104761"/>
                              <a:pt x="637037" y="74281"/>
                            </a:cubicBezTo>
                            <a:cubicBezTo>
                              <a:pt x="638942" y="59041"/>
                              <a:pt x="651325" y="13321"/>
                              <a:pt x="637990" y="3796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792FD2D-8638-8F44-802C-453F1A891552}"/>
                  </a:ext>
                </a:extLst>
              </p:cNvPr>
              <p:cNvSpPr/>
              <p:nvPr/>
            </p:nvSpPr>
            <p:spPr>
              <a:xfrm>
                <a:off x="9893862" y="12465169"/>
                <a:ext cx="171450" cy="257175"/>
              </a:xfrm>
              <a:custGeom>
                <a:avLst/>
                <a:gdLst>
                  <a:gd name="connsiteX0" fmla="*/ 6422 w 171450"/>
                  <a:gd name="connsiteY0" fmla="*/ 199 h 257175"/>
                  <a:gd name="connsiteX1" fmla="*/ 24520 w 171450"/>
                  <a:gd name="connsiteY1" fmla="*/ 67826 h 257175"/>
                  <a:gd name="connsiteX2" fmla="*/ 89290 w 171450"/>
                  <a:gd name="connsiteY2" fmla="*/ 127834 h 257175"/>
                  <a:gd name="connsiteX3" fmla="*/ 89290 w 171450"/>
                  <a:gd name="connsiteY3" fmla="*/ 127834 h 257175"/>
                  <a:gd name="connsiteX4" fmla="*/ 89290 w 171450"/>
                  <a:gd name="connsiteY4" fmla="*/ 127834 h 257175"/>
                  <a:gd name="connsiteX5" fmla="*/ 89290 w 171450"/>
                  <a:gd name="connsiteY5" fmla="*/ 127834 h 257175"/>
                  <a:gd name="connsiteX6" fmla="*/ 89290 w 171450"/>
                  <a:gd name="connsiteY6" fmla="*/ 127834 h 257175"/>
                  <a:gd name="connsiteX7" fmla="*/ 86432 w 171450"/>
                  <a:gd name="connsiteY7" fmla="*/ 126881 h 257175"/>
                  <a:gd name="connsiteX8" fmla="*/ 82622 w 171450"/>
                  <a:gd name="connsiteY8" fmla="*/ 130691 h 257175"/>
                  <a:gd name="connsiteX9" fmla="*/ 61668 w 171450"/>
                  <a:gd name="connsiteY9" fmla="*/ 124024 h 257175"/>
                  <a:gd name="connsiteX10" fmla="*/ 47380 w 171450"/>
                  <a:gd name="connsiteY10" fmla="*/ 112594 h 257175"/>
                  <a:gd name="connsiteX11" fmla="*/ 82622 w 171450"/>
                  <a:gd name="connsiteY11" fmla="*/ 130691 h 257175"/>
                  <a:gd name="connsiteX12" fmla="*/ 82622 w 171450"/>
                  <a:gd name="connsiteY12" fmla="*/ 131644 h 257175"/>
                  <a:gd name="connsiteX13" fmla="*/ 82622 w 171450"/>
                  <a:gd name="connsiteY13" fmla="*/ 131644 h 257175"/>
                  <a:gd name="connsiteX14" fmla="*/ 82622 w 171450"/>
                  <a:gd name="connsiteY14" fmla="*/ 131644 h 257175"/>
                  <a:gd name="connsiteX15" fmla="*/ 82622 w 171450"/>
                  <a:gd name="connsiteY15" fmla="*/ 132596 h 257175"/>
                  <a:gd name="connsiteX16" fmla="*/ 47380 w 171450"/>
                  <a:gd name="connsiteY16" fmla="*/ 150694 h 257175"/>
                  <a:gd name="connsiteX17" fmla="*/ 61668 w 171450"/>
                  <a:gd name="connsiteY17" fmla="*/ 140216 h 257175"/>
                  <a:gd name="connsiteX18" fmla="*/ 82622 w 171450"/>
                  <a:gd name="connsiteY18" fmla="*/ 133549 h 257175"/>
                  <a:gd name="connsiteX19" fmla="*/ 86432 w 171450"/>
                  <a:gd name="connsiteY19" fmla="*/ 137359 h 257175"/>
                  <a:gd name="connsiteX20" fmla="*/ 89290 w 171450"/>
                  <a:gd name="connsiteY20" fmla="*/ 136406 h 257175"/>
                  <a:gd name="connsiteX21" fmla="*/ 89290 w 171450"/>
                  <a:gd name="connsiteY21" fmla="*/ 136406 h 257175"/>
                  <a:gd name="connsiteX22" fmla="*/ 89290 w 171450"/>
                  <a:gd name="connsiteY22" fmla="*/ 136406 h 257175"/>
                  <a:gd name="connsiteX23" fmla="*/ 89290 w 171450"/>
                  <a:gd name="connsiteY23" fmla="*/ 136406 h 257175"/>
                  <a:gd name="connsiteX24" fmla="*/ 89290 w 171450"/>
                  <a:gd name="connsiteY24" fmla="*/ 136406 h 257175"/>
                  <a:gd name="connsiteX25" fmla="*/ 23568 w 171450"/>
                  <a:gd name="connsiteY25" fmla="*/ 196414 h 257175"/>
                  <a:gd name="connsiteX26" fmla="*/ 5470 w 171450"/>
                  <a:gd name="connsiteY26" fmla="*/ 264041 h 257175"/>
                  <a:gd name="connsiteX27" fmla="*/ 23568 w 171450"/>
                  <a:gd name="connsiteY27" fmla="*/ 250706 h 257175"/>
                  <a:gd name="connsiteX28" fmla="*/ 75955 w 171450"/>
                  <a:gd name="connsiteY28" fmla="*/ 232609 h 257175"/>
                  <a:gd name="connsiteX29" fmla="*/ 96910 w 171450"/>
                  <a:gd name="connsiteY29" fmla="*/ 214511 h 257175"/>
                  <a:gd name="connsiteX30" fmla="*/ 98815 w 171450"/>
                  <a:gd name="connsiteY30" fmla="*/ 193556 h 257175"/>
                  <a:gd name="connsiteX31" fmla="*/ 103578 w 171450"/>
                  <a:gd name="connsiteY31" fmla="*/ 203081 h 257175"/>
                  <a:gd name="connsiteX32" fmla="*/ 123580 w 171450"/>
                  <a:gd name="connsiteY32" fmla="*/ 219274 h 257175"/>
                  <a:gd name="connsiteX33" fmla="*/ 157870 w 171450"/>
                  <a:gd name="connsiteY33" fmla="*/ 215464 h 257175"/>
                  <a:gd name="connsiteX34" fmla="*/ 178825 w 171450"/>
                  <a:gd name="connsiteY34" fmla="*/ 178316 h 257175"/>
                  <a:gd name="connsiteX35" fmla="*/ 151203 w 171450"/>
                  <a:gd name="connsiteY35" fmla="*/ 144979 h 257175"/>
                  <a:gd name="connsiteX36" fmla="*/ 124532 w 171450"/>
                  <a:gd name="connsiteY36" fmla="*/ 138311 h 257175"/>
                  <a:gd name="connsiteX37" fmla="*/ 118818 w 171450"/>
                  <a:gd name="connsiteY37" fmla="*/ 136406 h 257175"/>
                  <a:gd name="connsiteX38" fmla="*/ 133105 w 171450"/>
                  <a:gd name="connsiteY38" fmla="*/ 131644 h 257175"/>
                  <a:gd name="connsiteX39" fmla="*/ 133105 w 171450"/>
                  <a:gd name="connsiteY39" fmla="*/ 131644 h 257175"/>
                  <a:gd name="connsiteX40" fmla="*/ 133105 w 171450"/>
                  <a:gd name="connsiteY40" fmla="*/ 131644 h 257175"/>
                  <a:gd name="connsiteX41" fmla="*/ 120722 w 171450"/>
                  <a:gd name="connsiteY41" fmla="*/ 126881 h 257175"/>
                  <a:gd name="connsiteX42" fmla="*/ 124532 w 171450"/>
                  <a:gd name="connsiteY42" fmla="*/ 124976 h 257175"/>
                  <a:gd name="connsiteX43" fmla="*/ 151203 w 171450"/>
                  <a:gd name="connsiteY43" fmla="*/ 119261 h 257175"/>
                  <a:gd name="connsiteX44" fmla="*/ 178825 w 171450"/>
                  <a:gd name="connsiteY44" fmla="*/ 85924 h 257175"/>
                  <a:gd name="connsiteX45" fmla="*/ 158823 w 171450"/>
                  <a:gd name="connsiteY45" fmla="*/ 48776 h 257175"/>
                  <a:gd name="connsiteX46" fmla="*/ 124532 w 171450"/>
                  <a:gd name="connsiteY46" fmla="*/ 44014 h 257175"/>
                  <a:gd name="connsiteX47" fmla="*/ 104530 w 171450"/>
                  <a:gd name="connsiteY47" fmla="*/ 60206 h 257175"/>
                  <a:gd name="connsiteX48" fmla="*/ 99768 w 171450"/>
                  <a:gd name="connsiteY48" fmla="*/ 69731 h 257175"/>
                  <a:gd name="connsiteX49" fmla="*/ 97863 w 171450"/>
                  <a:gd name="connsiteY49" fmla="*/ 48776 h 257175"/>
                  <a:gd name="connsiteX50" fmla="*/ 76907 w 171450"/>
                  <a:gd name="connsiteY50" fmla="*/ 30679 h 257175"/>
                  <a:gd name="connsiteX51" fmla="*/ 24520 w 171450"/>
                  <a:gd name="connsiteY51" fmla="*/ 11629 h 257175"/>
                  <a:gd name="connsiteX52" fmla="*/ 6422 w 171450"/>
                  <a:gd name="connsiteY52" fmla="*/ 199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71450" h="257175" fill="none" extrusionOk="0">
                    <a:moveTo>
                      <a:pt x="6422" y="199"/>
                    </a:moveTo>
                    <a:cubicBezTo>
                      <a:pt x="-3296" y="4755"/>
                      <a:pt x="-940" y="38876"/>
                      <a:pt x="24520" y="67826"/>
                    </a:cubicBezTo>
                    <a:cubicBezTo>
                      <a:pt x="50016" y="105835"/>
                      <a:pt x="82794" y="123292"/>
                      <a:pt x="89290" y="127834"/>
                    </a:cubicBezTo>
                    <a:lnTo>
                      <a:pt x="89290" y="127834"/>
                    </a:lnTo>
                    <a:lnTo>
                      <a:pt x="89290" y="127834"/>
                    </a:lnTo>
                    <a:lnTo>
                      <a:pt x="89290" y="127834"/>
                    </a:lnTo>
                    <a:lnTo>
                      <a:pt x="89290" y="127834"/>
                    </a:lnTo>
                    <a:cubicBezTo>
                      <a:pt x="88416" y="127105"/>
                      <a:pt x="87336" y="126779"/>
                      <a:pt x="86432" y="126881"/>
                    </a:cubicBezTo>
                    <a:cubicBezTo>
                      <a:pt x="84559" y="126567"/>
                      <a:pt x="83430" y="128553"/>
                      <a:pt x="82622" y="130691"/>
                    </a:cubicBezTo>
                    <a:cubicBezTo>
                      <a:pt x="77663" y="129941"/>
                      <a:pt x="68524" y="127856"/>
                      <a:pt x="61668" y="124024"/>
                    </a:cubicBezTo>
                    <a:cubicBezTo>
                      <a:pt x="47785" y="116576"/>
                      <a:pt x="46610" y="108653"/>
                      <a:pt x="47380" y="112594"/>
                    </a:cubicBezTo>
                    <a:cubicBezTo>
                      <a:pt x="48397" y="115440"/>
                      <a:pt x="54790" y="128629"/>
                      <a:pt x="82622" y="130691"/>
                    </a:cubicBezTo>
                    <a:cubicBezTo>
                      <a:pt x="82627" y="130972"/>
                      <a:pt x="82638" y="131345"/>
                      <a:pt x="82622" y="131644"/>
                    </a:cubicBezTo>
                    <a:lnTo>
                      <a:pt x="82622" y="131644"/>
                    </a:lnTo>
                    <a:lnTo>
                      <a:pt x="82622" y="131644"/>
                    </a:lnTo>
                    <a:cubicBezTo>
                      <a:pt x="82611" y="131922"/>
                      <a:pt x="82638" y="132275"/>
                      <a:pt x="82622" y="132596"/>
                    </a:cubicBezTo>
                    <a:cubicBezTo>
                      <a:pt x="57278" y="135360"/>
                      <a:pt x="47128" y="148393"/>
                      <a:pt x="47380" y="150694"/>
                    </a:cubicBezTo>
                    <a:cubicBezTo>
                      <a:pt x="45406" y="154474"/>
                      <a:pt x="47597" y="146546"/>
                      <a:pt x="61668" y="140216"/>
                    </a:cubicBezTo>
                    <a:cubicBezTo>
                      <a:pt x="67981" y="137367"/>
                      <a:pt x="77340" y="135112"/>
                      <a:pt x="82622" y="133549"/>
                    </a:cubicBezTo>
                    <a:cubicBezTo>
                      <a:pt x="82562" y="135434"/>
                      <a:pt x="84738" y="137460"/>
                      <a:pt x="86432" y="137359"/>
                    </a:cubicBezTo>
                    <a:cubicBezTo>
                      <a:pt x="87491" y="137263"/>
                      <a:pt x="88151" y="137421"/>
                      <a:pt x="89290" y="136406"/>
                    </a:cubicBezTo>
                    <a:lnTo>
                      <a:pt x="89290" y="136406"/>
                    </a:lnTo>
                    <a:lnTo>
                      <a:pt x="89290" y="136406"/>
                    </a:lnTo>
                    <a:lnTo>
                      <a:pt x="89290" y="136406"/>
                    </a:lnTo>
                    <a:lnTo>
                      <a:pt x="89290" y="136406"/>
                    </a:lnTo>
                    <a:cubicBezTo>
                      <a:pt x="83447" y="140924"/>
                      <a:pt x="51356" y="155791"/>
                      <a:pt x="23568" y="196414"/>
                    </a:cubicBezTo>
                    <a:cubicBezTo>
                      <a:pt x="-1524" y="230899"/>
                      <a:pt x="-5089" y="260566"/>
                      <a:pt x="5470" y="264041"/>
                    </a:cubicBezTo>
                    <a:cubicBezTo>
                      <a:pt x="10599" y="265750"/>
                      <a:pt x="21861" y="253706"/>
                      <a:pt x="23568" y="250706"/>
                    </a:cubicBezTo>
                    <a:cubicBezTo>
                      <a:pt x="29455" y="239036"/>
                      <a:pt x="42291" y="230902"/>
                      <a:pt x="75955" y="232609"/>
                    </a:cubicBezTo>
                    <a:cubicBezTo>
                      <a:pt x="93002" y="233494"/>
                      <a:pt x="95749" y="228078"/>
                      <a:pt x="96910" y="214511"/>
                    </a:cubicBezTo>
                    <a:cubicBezTo>
                      <a:pt x="97192" y="208698"/>
                      <a:pt x="99245" y="199929"/>
                      <a:pt x="98815" y="193556"/>
                    </a:cubicBezTo>
                    <a:cubicBezTo>
                      <a:pt x="98902" y="192666"/>
                      <a:pt x="102150" y="201111"/>
                      <a:pt x="103578" y="203081"/>
                    </a:cubicBezTo>
                    <a:cubicBezTo>
                      <a:pt x="109086" y="211579"/>
                      <a:pt x="116297" y="216672"/>
                      <a:pt x="123580" y="219274"/>
                    </a:cubicBezTo>
                    <a:cubicBezTo>
                      <a:pt x="136151" y="220644"/>
                      <a:pt x="148828" y="220621"/>
                      <a:pt x="157870" y="215464"/>
                    </a:cubicBezTo>
                    <a:cubicBezTo>
                      <a:pt x="169025" y="204630"/>
                      <a:pt x="180326" y="191952"/>
                      <a:pt x="178825" y="178316"/>
                    </a:cubicBezTo>
                    <a:cubicBezTo>
                      <a:pt x="179064" y="164317"/>
                      <a:pt x="165035" y="149661"/>
                      <a:pt x="151203" y="144979"/>
                    </a:cubicBezTo>
                    <a:cubicBezTo>
                      <a:pt x="141816" y="142420"/>
                      <a:pt x="134248" y="140386"/>
                      <a:pt x="124532" y="138311"/>
                    </a:cubicBezTo>
                    <a:cubicBezTo>
                      <a:pt x="122638" y="138384"/>
                      <a:pt x="120266" y="137457"/>
                      <a:pt x="118818" y="136406"/>
                    </a:cubicBezTo>
                    <a:cubicBezTo>
                      <a:pt x="126005" y="136795"/>
                      <a:pt x="132477" y="134247"/>
                      <a:pt x="133105" y="131644"/>
                    </a:cubicBezTo>
                    <a:lnTo>
                      <a:pt x="133105" y="131644"/>
                    </a:lnTo>
                    <a:lnTo>
                      <a:pt x="133105" y="131644"/>
                    </a:lnTo>
                    <a:cubicBezTo>
                      <a:pt x="132391" y="130180"/>
                      <a:pt x="127635" y="128139"/>
                      <a:pt x="120722" y="126881"/>
                    </a:cubicBezTo>
                    <a:cubicBezTo>
                      <a:pt x="121705" y="125855"/>
                      <a:pt x="123603" y="125763"/>
                      <a:pt x="124532" y="124976"/>
                    </a:cubicBezTo>
                    <a:cubicBezTo>
                      <a:pt x="132577" y="124602"/>
                      <a:pt x="141568" y="121282"/>
                      <a:pt x="151203" y="119261"/>
                    </a:cubicBezTo>
                    <a:cubicBezTo>
                      <a:pt x="164815" y="115226"/>
                      <a:pt x="176856" y="104036"/>
                      <a:pt x="178825" y="85924"/>
                    </a:cubicBezTo>
                    <a:cubicBezTo>
                      <a:pt x="178425" y="71575"/>
                      <a:pt x="172253" y="58768"/>
                      <a:pt x="158823" y="48776"/>
                    </a:cubicBezTo>
                    <a:cubicBezTo>
                      <a:pt x="151588" y="42716"/>
                      <a:pt x="135218" y="40939"/>
                      <a:pt x="124532" y="44014"/>
                    </a:cubicBezTo>
                    <a:cubicBezTo>
                      <a:pt x="116667" y="45959"/>
                      <a:pt x="110599" y="51653"/>
                      <a:pt x="104530" y="60206"/>
                    </a:cubicBezTo>
                    <a:cubicBezTo>
                      <a:pt x="103567" y="62209"/>
                      <a:pt x="99815" y="70486"/>
                      <a:pt x="99768" y="69731"/>
                    </a:cubicBezTo>
                    <a:cubicBezTo>
                      <a:pt x="99470" y="62554"/>
                      <a:pt x="98582" y="55232"/>
                      <a:pt x="97863" y="48776"/>
                    </a:cubicBezTo>
                    <a:cubicBezTo>
                      <a:pt x="98417" y="35942"/>
                      <a:pt x="93913" y="30637"/>
                      <a:pt x="76907" y="30679"/>
                    </a:cubicBezTo>
                    <a:cubicBezTo>
                      <a:pt x="47418" y="28883"/>
                      <a:pt x="30194" y="18324"/>
                      <a:pt x="24520" y="11629"/>
                    </a:cubicBezTo>
                    <a:cubicBezTo>
                      <a:pt x="23870" y="11292"/>
                      <a:pt x="13352" y="-2359"/>
                      <a:pt x="6422" y="199"/>
                    </a:cubicBezTo>
                    <a:close/>
                  </a:path>
                  <a:path w="171450" h="257175" stroke="0" extrusionOk="0">
                    <a:moveTo>
                      <a:pt x="6422" y="199"/>
                    </a:moveTo>
                    <a:cubicBezTo>
                      <a:pt x="-2924" y="9045"/>
                      <a:pt x="5518" y="37492"/>
                      <a:pt x="24520" y="67826"/>
                    </a:cubicBezTo>
                    <a:cubicBezTo>
                      <a:pt x="53051" y="106427"/>
                      <a:pt x="81818" y="124844"/>
                      <a:pt x="89290" y="127834"/>
                    </a:cubicBezTo>
                    <a:lnTo>
                      <a:pt x="89290" y="127834"/>
                    </a:lnTo>
                    <a:lnTo>
                      <a:pt x="89290" y="127834"/>
                    </a:lnTo>
                    <a:lnTo>
                      <a:pt x="89290" y="127834"/>
                    </a:lnTo>
                    <a:lnTo>
                      <a:pt x="89290" y="127834"/>
                    </a:lnTo>
                    <a:cubicBezTo>
                      <a:pt x="88479" y="127039"/>
                      <a:pt x="87354" y="127063"/>
                      <a:pt x="86432" y="126881"/>
                    </a:cubicBezTo>
                    <a:cubicBezTo>
                      <a:pt x="84438" y="126995"/>
                      <a:pt x="83681" y="129306"/>
                      <a:pt x="82622" y="130691"/>
                    </a:cubicBezTo>
                    <a:cubicBezTo>
                      <a:pt x="78701" y="130839"/>
                      <a:pt x="67796" y="128375"/>
                      <a:pt x="61668" y="124024"/>
                    </a:cubicBezTo>
                    <a:cubicBezTo>
                      <a:pt x="47663" y="116904"/>
                      <a:pt x="48241" y="108552"/>
                      <a:pt x="47380" y="112594"/>
                    </a:cubicBezTo>
                    <a:cubicBezTo>
                      <a:pt x="47929" y="117934"/>
                      <a:pt x="56631" y="129521"/>
                      <a:pt x="82622" y="130691"/>
                    </a:cubicBezTo>
                    <a:cubicBezTo>
                      <a:pt x="82669" y="131014"/>
                      <a:pt x="82598" y="131407"/>
                      <a:pt x="82622" y="131644"/>
                    </a:cubicBezTo>
                    <a:lnTo>
                      <a:pt x="82622" y="131644"/>
                    </a:lnTo>
                    <a:lnTo>
                      <a:pt x="82622" y="131644"/>
                    </a:lnTo>
                    <a:cubicBezTo>
                      <a:pt x="82621" y="131837"/>
                      <a:pt x="82653" y="132272"/>
                      <a:pt x="82622" y="132596"/>
                    </a:cubicBezTo>
                    <a:cubicBezTo>
                      <a:pt x="56950" y="135741"/>
                      <a:pt x="47542" y="149024"/>
                      <a:pt x="47380" y="150694"/>
                    </a:cubicBezTo>
                    <a:cubicBezTo>
                      <a:pt x="47388" y="154736"/>
                      <a:pt x="48342" y="147679"/>
                      <a:pt x="61668" y="140216"/>
                    </a:cubicBezTo>
                    <a:cubicBezTo>
                      <a:pt x="67311" y="135814"/>
                      <a:pt x="77068" y="135332"/>
                      <a:pt x="82622" y="133549"/>
                    </a:cubicBezTo>
                    <a:cubicBezTo>
                      <a:pt x="82425" y="135734"/>
                      <a:pt x="84290" y="137581"/>
                      <a:pt x="86432" y="137359"/>
                    </a:cubicBezTo>
                    <a:cubicBezTo>
                      <a:pt x="87475" y="137210"/>
                      <a:pt x="88473" y="137231"/>
                      <a:pt x="89290" y="136406"/>
                    </a:cubicBezTo>
                    <a:lnTo>
                      <a:pt x="89290" y="136406"/>
                    </a:lnTo>
                    <a:lnTo>
                      <a:pt x="89290" y="136406"/>
                    </a:lnTo>
                    <a:lnTo>
                      <a:pt x="89290" y="136406"/>
                    </a:lnTo>
                    <a:lnTo>
                      <a:pt x="89290" y="136406"/>
                    </a:lnTo>
                    <a:cubicBezTo>
                      <a:pt x="79699" y="137990"/>
                      <a:pt x="45864" y="156635"/>
                      <a:pt x="23568" y="196414"/>
                    </a:cubicBezTo>
                    <a:cubicBezTo>
                      <a:pt x="-1282" y="231449"/>
                      <a:pt x="-3996" y="257634"/>
                      <a:pt x="5470" y="264041"/>
                    </a:cubicBezTo>
                    <a:cubicBezTo>
                      <a:pt x="9972" y="266597"/>
                      <a:pt x="21956" y="253570"/>
                      <a:pt x="23568" y="250706"/>
                    </a:cubicBezTo>
                    <a:cubicBezTo>
                      <a:pt x="34844" y="242512"/>
                      <a:pt x="47166" y="229551"/>
                      <a:pt x="75955" y="232609"/>
                    </a:cubicBezTo>
                    <a:cubicBezTo>
                      <a:pt x="92077" y="233054"/>
                      <a:pt x="96575" y="226972"/>
                      <a:pt x="96910" y="214511"/>
                    </a:cubicBezTo>
                    <a:cubicBezTo>
                      <a:pt x="97892" y="207610"/>
                      <a:pt x="96226" y="200296"/>
                      <a:pt x="98815" y="193556"/>
                    </a:cubicBezTo>
                    <a:cubicBezTo>
                      <a:pt x="98503" y="192488"/>
                      <a:pt x="102749" y="200691"/>
                      <a:pt x="103578" y="203081"/>
                    </a:cubicBezTo>
                    <a:cubicBezTo>
                      <a:pt x="107044" y="209739"/>
                      <a:pt x="114811" y="216645"/>
                      <a:pt x="123580" y="219274"/>
                    </a:cubicBezTo>
                    <a:cubicBezTo>
                      <a:pt x="135887" y="223294"/>
                      <a:pt x="150849" y="222032"/>
                      <a:pt x="157870" y="215464"/>
                    </a:cubicBezTo>
                    <a:cubicBezTo>
                      <a:pt x="168233" y="203839"/>
                      <a:pt x="176618" y="192824"/>
                      <a:pt x="178825" y="178316"/>
                    </a:cubicBezTo>
                    <a:cubicBezTo>
                      <a:pt x="179305" y="162854"/>
                      <a:pt x="166565" y="149948"/>
                      <a:pt x="151203" y="144979"/>
                    </a:cubicBezTo>
                    <a:cubicBezTo>
                      <a:pt x="144165" y="141994"/>
                      <a:pt x="132665" y="139473"/>
                      <a:pt x="124532" y="138311"/>
                    </a:cubicBezTo>
                    <a:cubicBezTo>
                      <a:pt x="122248" y="138492"/>
                      <a:pt x="120948" y="137113"/>
                      <a:pt x="118818" y="136406"/>
                    </a:cubicBezTo>
                    <a:cubicBezTo>
                      <a:pt x="126450" y="136704"/>
                      <a:pt x="133479" y="134303"/>
                      <a:pt x="133105" y="131644"/>
                    </a:cubicBezTo>
                    <a:lnTo>
                      <a:pt x="133105" y="131644"/>
                    </a:lnTo>
                    <a:lnTo>
                      <a:pt x="133105" y="131644"/>
                    </a:lnTo>
                    <a:cubicBezTo>
                      <a:pt x="134278" y="130228"/>
                      <a:pt x="127704" y="127487"/>
                      <a:pt x="120722" y="126881"/>
                    </a:cubicBezTo>
                    <a:cubicBezTo>
                      <a:pt x="121603" y="125940"/>
                      <a:pt x="123621" y="125915"/>
                      <a:pt x="124532" y="124976"/>
                    </a:cubicBezTo>
                    <a:cubicBezTo>
                      <a:pt x="134351" y="125096"/>
                      <a:pt x="142951" y="121328"/>
                      <a:pt x="151203" y="119261"/>
                    </a:cubicBezTo>
                    <a:cubicBezTo>
                      <a:pt x="162498" y="114137"/>
                      <a:pt x="175284" y="101660"/>
                      <a:pt x="178825" y="85924"/>
                    </a:cubicBezTo>
                    <a:cubicBezTo>
                      <a:pt x="183985" y="69445"/>
                      <a:pt x="171328" y="58116"/>
                      <a:pt x="158823" y="48776"/>
                    </a:cubicBezTo>
                    <a:cubicBezTo>
                      <a:pt x="146716" y="41562"/>
                      <a:pt x="136315" y="38461"/>
                      <a:pt x="124532" y="44014"/>
                    </a:cubicBezTo>
                    <a:cubicBezTo>
                      <a:pt x="114646" y="46781"/>
                      <a:pt x="110752" y="53877"/>
                      <a:pt x="104530" y="60206"/>
                    </a:cubicBezTo>
                    <a:cubicBezTo>
                      <a:pt x="103721" y="62226"/>
                      <a:pt x="99888" y="70717"/>
                      <a:pt x="99768" y="69731"/>
                    </a:cubicBezTo>
                    <a:cubicBezTo>
                      <a:pt x="98620" y="64491"/>
                      <a:pt x="98025" y="56514"/>
                      <a:pt x="97863" y="48776"/>
                    </a:cubicBezTo>
                    <a:cubicBezTo>
                      <a:pt x="96859" y="35951"/>
                      <a:pt x="92861" y="31653"/>
                      <a:pt x="76907" y="30679"/>
                    </a:cubicBezTo>
                    <a:cubicBezTo>
                      <a:pt x="46031" y="29210"/>
                      <a:pt x="31169" y="21817"/>
                      <a:pt x="24520" y="11629"/>
                    </a:cubicBezTo>
                    <a:cubicBezTo>
                      <a:pt x="22908" y="11115"/>
                      <a:pt x="11660" y="-1878"/>
                      <a:pt x="6422" y="199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502746391">
                      <a:custGeom>
                        <a:avLst/>
                        <a:gdLst>
                          <a:gd name="connsiteX0" fmla="*/ 6422 w 171450"/>
                          <a:gd name="connsiteY0" fmla="*/ 199 h 257175"/>
                          <a:gd name="connsiteX1" fmla="*/ 24520 w 171450"/>
                          <a:gd name="connsiteY1" fmla="*/ 67826 h 257175"/>
                          <a:gd name="connsiteX2" fmla="*/ 89290 w 171450"/>
                          <a:gd name="connsiteY2" fmla="*/ 127834 h 257175"/>
                          <a:gd name="connsiteX3" fmla="*/ 89290 w 171450"/>
                          <a:gd name="connsiteY3" fmla="*/ 127834 h 257175"/>
                          <a:gd name="connsiteX4" fmla="*/ 89290 w 171450"/>
                          <a:gd name="connsiteY4" fmla="*/ 127834 h 257175"/>
                          <a:gd name="connsiteX5" fmla="*/ 89290 w 171450"/>
                          <a:gd name="connsiteY5" fmla="*/ 127834 h 257175"/>
                          <a:gd name="connsiteX6" fmla="*/ 89290 w 171450"/>
                          <a:gd name="connsiteY6" fmla="*/ 127834 h 257175"/>
                          <a:gd name="connsiteX7" fmla="*/ 86432 w 171450"/>
                          <a:gd name="connsiteY7" fmla="*/ 126881 h 257175"/>
                          <a:gd name="connsiteX8" fmla="*/ 82622 w 171450"/>
                          <a:gd name="connsiteY8" fmla="*/ 130691 h 257175"/>
                          <a:gd name="connsiteX9" fmla="*/ 61668 w 171450"/>
                          <a:gd name="connsiteY9" fmla="*/ 124024 h 257175"/>
                          <a:gd name="connsiteX10" fmla="*/ 47380 w 171450"/>
                          <a:gd name="connsiteY10" fmla="*/ 112594 h 257175"/>
                          <a:gd name="connsiteX11" fmla="*/ 82622 w 171450"/>
                          <a:gd name="connsiteY11" fmla="*/ 130691 h 257175"/>
                          <a:gd name="connsiteX12" fmla="*/ 82622 w 171450"/>
                          <a:gd name="connsiteY12" fmla="*/ 131644 h 257175"/>
                          <a:gd name="connsiteX13" fmla="*/ 82622 w 171450"/>
                          <a:gd name="connsiteY13" fmla="*/ 131644 h 257175"/>
                          <a:gd name="connsiteX14" fmla="*/ 82622 w 171450"/>
                          <a:gd name="connsiteY14" fmla="*/ 131644 h 257175"/>
                          <a:gd name="connsiteX15" fmla="*/ 82622 w 171450"/>
                          <a:gd name="connsiteY15" fmla="*/ 132596 h 257175"/>
                          <a:gd name="connsiteX16" fmla="*/ 47380 w 171450"/>
                          <a:gd name="connsiteY16" fmla="*/ 150694 h 257175"/>
                          <a:gd name="connsiteX17" fmla="*/ 61668 w 171450"/>
                          <a:gd name="connsiteY17" fmla="*/ 140216 h 257175"/>
                          <a:gd name="connsiteX18" fmla="*/ 82622 w 171450"/>
                          <a:gd name="connsiteY18" fmla="*/ 133549 h 257175"/>
                          <a:gd name="connsiteX19" fmla="*/ 86432 w 171450"/>
                          <a:gd name="connsiteY19" fmla="*/ 137359 h 257175"/>
                          <a:gd name="connsiteX20" fmla="*/ 89290 w 171450"/>
                          <a:gd name="connsiteY20" fmla="*/ 136406 h 257175"/>
                          <a:gd name="connsiteX21" fmla="*/ 89290 w 171450"/>
                          <a:gd name="connsiteY21" fmla="*/ 136406 h 257175"/>
                          <a:gd name="connsiteX22" fmla="*/ 89290 w 171450"/>
                          <a:gd name="connsiteY22" fmla="*/ 136406 h 257175"/>
                          <a:gd name="connsiteX23" fmla="*/ 89290 w 171450"/>
                          <a:gd name="connsiteY23" fmla="*/ 136406 h 257175"/>
                          <a:gd name="connsiteX24" fmla="*/ 89290 w 171450"/>
                          <a:gd name="connsiteY24" fmla="*/ 136406 h 257175"/>
                          <a:gd name="connsiteX25" fmla="*/ 23568 w 171450"/>
                          <a:gd name="connsiteY25" fmla="*/ 196414 h 257175"/>
                          <a:gd name="connsiteX26" fmla="*/ 5470 w 171450"/>
                          <a:gd name="connsiteY26" fmla="*/ 264041 h 257175"/>
                          <a:gd name="connsiteX27" fmla="*/ 23568 w 171450"/>
                          <a:gd name="connsiteY27" fmla="*/ 250706 h 257175"/>
                          <a:gd name="connsiteX28" fmla="*/ 75955 w 171450"/>
                          <a:gd name="connsiteY28" fmla="*/ 232609 h 257175"/>
                          <a:gd name="connsiteX29" fmla="*/ 96910 w 171450"/>
                          <a:gd name="connsiteY29" fmla="*/ 214511 h 257175"/>
                          <a:gd name="connsiteX30" fmla="*/ 98815 w 171450"/>
                          <a:gd name="connsiteY30" fmla="*/ 193556 h 257175"/>
                          <a:gd name="connsiteX31" fmla="*/ 103578 w 171450"/>
                          <a:gd name="connsiteY31" fmla="*/ 203081 h 257175"/>
                          <a:gd name="connsiteX32" fmla="*/ 123580 w 171450"/>
                          <a:gd name="connsiteY32" fmla="*/ 219274 h 257175"/>
                          <a:gd name="connsiteX33" fmla="*/ 157870 w 171450"/>
                          <a:gd name="connsiteY33" fmla="*/ 215464 h 257175"/>
                          <a:gd name="connsiteX34" fmla="*/ 178825 w 171450"/>
                          <a:gd name="connsiteY34" fmla="*/ 178316 h 257175"/>
                          <a:gd name="connsiteX35" fmla="*/ 151203 w 171450"/>
                          <a:gd name="connsiteY35" fmla="*/ 144979 h 257175"/>
                          <a:gd name="connsiteX36" fmla="*/ 124532 w 171450"/>
                          <a:gd name="connsiteY36" fmla="*/ 138311 h 257175"/>
                          <a:gd name="connsiteX37" fmla="*/ 118818 w 171450"/>
                          <a:gd name="connsiteY37" fmla="*/ 136406 h 257175"/>
                          <a:gd name="connsiteX38" fmla="*/ 133105 w 171450"/>
                          <a:gd name="connsiteY38" fmla="*/ 131644 h 257175"/>
                          <a:gd name="connsiteX39" fmla="*/ 133105 w 171450"/>
                          <a:gd name="connsiteY39" fmla="*/ 131644 h 257175"/>
                          <a:gd name="connsiteX40" fmla="*/ 133105 w 171450"/>
                          <a:gd name="connsiteY40" fmla="*/ 131644 h 257175"/>
                          <a:gd name="connsiteX41" fmla="*/ 120722 w 171450"/>
                          <a:gd name="connsiteY41" fmla="*/ 126881 h 257175"/>
                          <a:gd name="connsiteX42" fmla="*/ 124532 w 171450"/>
                          <a:gd name="connsiteY42" fmla="*/ 124976 h 257175"/>
                          <a:gd name="connsiteX43" fmla="*/ 151203 w 171450"/>
                          <a:gd name="connsiteY43" fmla="*/ 119261 h 257175"/>
                          <a:gd name="connsiteX44" fmla="*/ 178825 w 171450"/>
                          <a:gd name="connsiteY44" fmla="*/ 85924 h 257175"/>
                          <a:gd name="connsiteX45" fmla="*/ 158823 w 171450"/>
                          <a:gd name="connsiteY45" fmla="*/ 48776 h 257175"/>
                          <a:gd name="connsiteX46" fmla="*/ 124532 w 171450"/>
                          <a:gd name="connsiteY46" fmla="*/ 44014 h 257175"/>
                          <a:gd name="connsiteX47" fmla="*/ 104530 w 171450"/>
                          <a:gd name="connsiteY47" fmla="*/ 60206 h 257175"/>
                          <a:gd name="connsiteX48" fmla="*/ 99768 w 171450"/>
                          <a:gd name="connsiteY48" fmla="*/ 69731 h 257175"/>
                          <a:gd name="connsiteX49" fmla="*/ 97863 w 171450"/>
                          <a:gd name="connsiteY49" fmla="*/ 48776 h 257175"/>
                          <a:gd name="connsiteX50" fmla="*/ 76907 w 171450"/>
                          <a:gd name="connsiteY50" fmla="*/ 30679 h 257175"/>
                          <a:gd name="connsiteX51" fmla="*/ 24520 w 171450"/>
                          <a:gd name="connsiteY51" fmla="*/ 11629 h 257175"/>
                          <a:gd name="connsiteX52" fmla="*/ 6422 w 171450"/>
                          <a:gd name="connsiteY52" fmla="*/ 199 h 257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71450" h="257175">
                            <a:moveTo>
                              <a:pt x="6422" y="199"/>
                            </a:moveTo>
                            <a:cubicBezTo>
                              <a:pt x="-4055" y="4009"/>
                              <a:pt x="-245" y="34489"/>
                              <a:pt x="24520" y="67826"/>
                            </a:cubicBezTo>
                            <a:cubicBezTo>
                              <a:pt x="52143" y="105926"/>
                              <a:pt x="80718" y="12402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9290" y="127834"/>
                              <a:pt x="89290" y="127834"/>
                              <a:pt x="89290" y="127834"/>
                            </a:cubicBezTo>
                            <a:cubicBezTo>
                              <a:pt x="88338" y="126881"/>
                              <a:pt x="87385" y="126881"/>
                              <a:pt x="86432" y="126881"/>
                            </a:cubicBezTo>
                            <a:cubicBezTo>
                              <a:pt x="84528" y="126881"/>
                              <a:pt x="83575" y="128786"/>
                              <a:pt x="82622" y="130691"/>
                            </a:cubicBezTo>
                            <a:cubicBezTo>
                              <a:pt x="77860" y="129739"/>
                              <a:pt x="68335" y="127834"/>
                              <a:pt x="61668" y="124024"/>
                            </a:cubicBezTo>
                            <a:cubicBezTo>
                              <a:pt x="47380" y="116404"/>
                              <a:pt x="47380" y="107831"/>
                              <a:pt x="47380" y="112594"/>
                            </a:cubicBezTo>
                            <a:cubicBezTo>
                              <a:pt x="47380" y="114499"/>
                              <a:pt x="56905" y="127834"/>
                              <a:pt x="82622" y="130691"/>
                            </a:cubicBezTo>
                            <a:cubicBezTo>
                              <a:pt x="82622" y="130691"/>
                              <a:pt x="82622" y="131644"/>
                              <a:pt x="82622" y="131644"/>
                            </a:cubicBezTo>
                            <a:cubicBezTo>
                              <a:pt x="82622" y="131644"/>
                              <a:pt x="82622" y="131644"/>
                              <a:pt x="82622" y="131644"/>
                            </a:cubicBezTo>
                            <a:cubicBezTo>
                              <a:pt x="82622" y="131644"/>
                              <a:pt x="82622" y="131644"/>
                              <a:pt x="82622" y="131644"/>
                            </a:cubicBezTo>
                            <a:cubicBezTo>
                              <a:pt x="82622" y="131644"/>
                              <a:pt x="82622" y="132596"/>
                              <a:pt x="82622" y="132596"/>
                            </a:cubicBezTo>
                            <a:cubicBezTo>
                              <a:pt x="56905" y="135454"/>
                              <a:pt x="47380" y="148789"/>
                              <a:pt x="47380" y="150694"/>
                            </a:cubicBezTo>
                            <a:cubicBezTo>
                              <a:pt x="46428" y="155456"/>
                              <a:pt x="47380" y="146884"/>
                              <a:pt x="61668" y="140216"/>
                            </a:cubicBezTo>
                            <a:cubicBezTo>
                              <a:pt x="68335" y="136406"/>
                              <a:pt x="77860" y="134501"/>
                              <a:pt x="82622" y="133549"/>
                            </a:cubicBezTo>
                            <a:cubicBezTo>
                              <a:pt x="82622" y="135454"/>
                              <a:pt x="84528" y="137359"/>
                              <a:pt x="86432" y="137359"/>
                            </a:cubicBezTo>
                            <a:cubicBezTo>
                              <a:pt x="87385" y="137359"/>
                              <a:pt x="88338" y="137359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9290" y="136406"/>
                              <a:pt x="89290" y="136406"/>
                              <a:pt x="89290" y="136406"/>
                            </a:cubicBezTo>
                            <a:cubicBezTo>
                              <a:pt x="80718" y="140216"/>
                              <a:pt x="52143" y="158314"/>
                              <a:pt x="23568" y="196414"/>
                            </a:cubicBezTo>
                            <a:cubicBezTo>
                              <a:pt x="-1197" y="229751"/>
                              <a:pt x="-5007" y="260231"/>
                              <a:pt x="5470" y="264041"/>
                            </a:cubicBezTo>
                            <a:cubicBezTo>
                              <a:pt x="10232" y="265946"/>
                              <a:pt x="21663" y="253564"/>
                              <a:pt x="23568" y="250706"/>
                            </a:cubicBezTo>
                            <a:cubicBezTo>
                              <a:pt x="31188" y="243086"/>
                              <a:pt x="46428" y="232609"/>
                              <a:pt x="75955" y="232609"/>
                            </a:cubicBezTo>
                            <a:cubicBezTo>
                              <a:pt x="93100" y="232609"/>
                              <a:pt x="95957" y="226894"/>
                              <a:pt x="96910" y="214511"/>
                            </a:cubicBezTo>
                            <a:cubicBezTo>
                              <a:pt x="97863" y="207844"/>
                              <a:pt x="97863" y="200224"/>
                              <a:pt x="98815" y="193556"/>
                            </a:cubicBezTo>
                            <a:cubicBezTo>
                              <a:pt x="98815" y="192604"/>
                              <a:pt x="102625" y="201176"/>
                              <a:pt x="103578" y="203081"/>
                            </a:cubicBezTo>
                            <a:cubicBezTo>
                              <a:pt x="107388" y="210701"/>
                              <a:pt x="115007" y="216416"/>
                              <a:pt x="123580" y="219274"/>
                            </a:cubicBezTo>
                            <a:cubicBezTo>
                              <a:pt x="135010" y="223084"/>
                              <a:pt x="148345" y="222131"/>
                              <a:pt x="157870" y="215464"/>
                            </a:cubicBezTo>
                            <a:cubicBezTo>
                              <a:pt x="170253" y="206891"/>
                              <a:pt x="179778" y="193556"/>
                              <a:pt x="178825" y="178316"/>
                            </a:cubicBezTo>
                            <a:cubicBezTo>
                              <a:pt x="177873" y="163076"/>
                              <a:pt x="165490" y="149741"/>
                              <a:pt x="151203" y="144979"/>
                            </a:cubicBezTo>
                            <a:cubicBezTo>
                              <a:pt x="142630" y="142121"/>
                              <a:pt x="134057" y="140216"/>
                              <a:pt x="124532" y="138311"/>
                            </a:cubicBezTo>
                            <a:cubicBezTo>
                              <a:pt x="122628" y="138311"/>
                              <a:pt x="120722" y="137359"/>
                              <a:pt x="118818" y="136406"/>
                            </a:cubicBezTo>
                            <a:cubicBezTo>
                              <a:pt x="126438" y="136406"/>
                              <a:pt x="133105" y="134501"/>
                              <a:pt x="133105" y="131644"/>
                            </a:cubicBezTo>
                            <a:cubicBezTo>
                              <a:pt x="133105" y="131644"/>
                              <a:pt x="133105" y="131644"/>
                              <a:pt x="133105" y="131644"/>
                            </a:cubicBezTo>
                            <a:cubicBezTo>
                              <a:pt x="133105" y="131644"/>
                              <a:pt x="133105" y="131644"/>
                              <a:pt x="133105" y="131644"/>
                            </a:cubicBezTo>
                            <a:cubicBezTo>
                              <a:pt x="133105" y="129739"/>
                              <a:pt x="127390" y="127834"/>
                              <a:pt x="120722" y="126881"/>
                            </a:cubicBezTo>
                            <a:cubicBezTo>
                              <a:pt x="121675" y="125929"/>
                              <a:pt x="123580" y="125929"/>
                              <a:pt x="124532" y="124976"/>
                            </a:cubicBezTo>
                            <a:cubicBezTo>
                              <a:pt x="133105" y="124024"/>
                              <a:pt x="142630" y="122119"/>
                              <a:pt x="151203" y="119261"/>
                            </a:cubicBezTo>
                            <a:cubicBezTo>
                              <a:pt x="165490" y="113546"/>
                              <a:pt x="176920" y="101164"/>
                              <a:pt x="178825" y="85924"/>
                            </a:cubicBezTo>
                            <a:cubicBezTo>
                              <a:pt x="180730" y="70684"/>
                              <a:pt x="171205" y="57349"/>
                              <a:pt x="158823" y="48776"/>
                            </a:cubicBezTo>
                            <a:cubicBezTo>
                              <a:pt x="149298" y="42109"/>
                              <a:pt x="135963" y="40204"/>
                              <a:pt x="124532" y="44014"/>
                            </a:cubicBezTo>
                            <a:cubicBezTo>
                              <a:pt x="115960" y="46871"/>
                              <a:pt x="109293" y="52586"/>
                              <a:pt x="104530" y="60206"/>
                            </a:cubicBezTo>
                            <a:cubicBezTo>
                              <a:pt x="103578" y="62111"/>
                              <a:pt x="99768" y="70684"/>
                              <a:pt x="99768" y="69731"/>
                            </a:cubicBezTo>
                            <a:cubicBezTo>
                              <a:pt x="98815" y="64016"/>
                              <a:pt x="98815" y="55444"/>
                              <a:pt x="97863" y="48776"/>
                            </a:cubicBezTo>
                            <a:cubicBezTo>
                              <a:pt x="96910" y="36394"/>
                              <a:pt x="94053" y="30679"/>
                              <a:pt x="76907" y="30679"/>
                            </a:cubicBezTo>
                            <a:cubicBezTo>
                              <a:pt x="46428" y="29726"/>
                              <a:pt x="31188" y="20201"/>
                              <a:pt x="24520" y="11629"/>
                            </a:cubicBezTo>
                            <a:cubicBezTo>
                              <a:pt x="22615" y="10676"/>
                              <a:pt x="12138" y="-1706"/>
                              <a:pt x="6422" y="199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D51A3C5C-E61C-DC47-A835-DE65DA4FCA41}"/>
                  </a:ext>
                </a:extLst>
              </p:cNvPr>
              <p:cNvSpPr/>
              <p:nvPr/>
            </p:nvSpPr>
            <p:spPr>
              <a:xfrm>
                <a:off x="7933167" y="8986476"/>
                <a:ext cx="247650" cy="257175"/>
              </a:xfrm>
              <a:custGeom>
                <a:avLst/>
                <a:gdLst>
                  <a:gd name="connsiteX0" fmla="*/ 253571 w 247650"/>
                  <a:gd name="connsiteY0" fmla="*/ 212769 h 257175"/>
                  <a:gd name="connsiteX1" fmla="*/ 198326 w 247650"/>
                  <a:gd name="connsiteY1" fmla="*/ 168954 h 257175"/>
                  <a:gd name="connsiteX2" fmla="*/ 109743 w 247650"/>
                  <a:gd name="connsiteY2" fmla="*/ 159429 h 257175"/>
                  <a:gd name="connsiteX3" fmla="*/ 109743 w 247650"/>
                  <a:gd name="connsiteY3" fmla="*/ 158476 h 257175"/>
                  <a:gd name="connsiteX4" fmla="*/ 109743 w 247650"/>
                  <a:gd name="connsiteY4" fmla="*/ 158476 h 257175"/>
                  <a:gd name="connsiteX5" fmla="*/ 109743 w 247650"/>
                  <a:gd name="connsiteY5" fmla="*/ 158476 h 257175"/>
                  <a:gd name="connsiteX6" fmla="*/ 109743 w 247650"/>
                  <a:gd name="connsiteY6" fmla="*/ 158476 h 257175"/>
                  <a:gd name="connsiteX7" fmla="*/ 112601 w 247650"/>
                  <a:gd name="connsiteY7" fmla="*/ 157524 h 257175"/>
                  <a:gd name="connsiteX8" fmla="*/ 113553 w 247650"/>
                  <a:gd name="connsiteY8" fmla="*/ 152761 h 257175"/>
                  <a:gd name="connsiteX9" fmla="*/ 134508 w 247650"/>
                  <a:gd name="connsiteY9" fmla="*/ 145141 h 257175"/>
                  <a:gd name="connsiteX10" fmla="*/ 152606 w 247650"/>
                  <a:gd name="connsiteY10" fmla="*/ 146094 h 257175"/>
                  <a:gd name="connsiteX11" fmla="*/ 113553 w 247650"/>
                  <a:gd name="connsiteY11" fmla="*/ 152761 h 257175"/>
                  <a:gd name="connsiteX12" fmla="*/ 113553 w 247650"/>
                  <a:gd name="connsiteY12" fmla="*/ 151809 h 257175"/>
                  <a:gd name="connsiteX13" fmla="*/ 113553 w 247650"/>
                  <a:gd name="connsiteY13" fmla="*/ 151809 h 257175"/>
                  <a:gd name="connsiteX14" fmla="*/ 113553 w 247650"/>
                  <a:gd name="connsiteY14" fmla="*/ 151809 h 257175"/>
                  <a:gd name="connsiteX15" fmla="*/ 112601 w 247650"/>
                  <a:gd name="connsiteY15" fmla="*/ 150856 h 257175"/>
                  <a:gd name="connsiteX16" fmla="*/ 129746 w 247650"/>
                  <a:gd name="connsiteY16" fmla="*/ 115613 h 257175"/>
                  <a:gd name="connsiteX17" fmla="*/ 124983 w 247650"/>
                  <a:gd name="connsiteY17" fmla="*/ 132759 h 257175"/>
                  <a:gd name="connsiteX18" fmla="*/ 111648 w 247650"/>
                  <a:gd name="connsiteY18" fmla="*/ 150856 h 257175"/>
                  <a:gd name="connsiteX19" fmla="*/ 106886 w 247650"/>
                  <a:gd name="connsiteY19" fmla="*/ 149904 h 257175"/>
                  <a:gd name="connsiteX20" fmla="*/ 105933 w 247650"/>
                  <a:gd name="connsiteY20" fmla="*/ 152761 h 257175"/>
                  <a:gd name="connsiteX21" fmla="*/ 105933 w 247650"/>
                  <a:gd name="connsiteY21" fmla="*/ 152761 h 257175"/>
                  <a:gd name="connsiteX22" fmla="*/ 105933 w 247650"/>
                  <a:gd name="connsiteY22" fmla="*/ 152761 h 257175"/>
                  <a:gd name="connsiteX23" fmla="*/ 105933 w 247650"/>
                  <a:gd name="connsiteY23" fmla="*/ 152761 h 257175"/>
                  <a:gd name="connsiteX24" fmla="*/ 104981 w 247650"/>
                  <a:gd name="connsiteY24" fmla="*/ 152761 h 257175"/>
                  <a:gd name="connsiteX25" fmla="*/ 121173 w 247650"/>
                  <a:gd name="connsiteY25" fmla="*/ 65131 h 257175"/>
                  <a:gd name="connsiteX26" fmla="*/ 95456 w 247650"/>
                  <a:gd name="connsiteY26" fmla="*/ 361 h 257175"/>
                  <a:gd name="connsiteX27" fmla="*/ 88788 w 247650"/>
                  <a:gd name="connsiteY27" fmla="*/ 21316 h 257175"/>
                  <a:gd name="connsiteX28" fmla="*/ 57356 w 247650"/>
                  <a:gd name="connsiteY28" fmla="*/ 67988 h 257175"/>
                  <a:gd name="connsiteX29" fmla="*/ 51641 w 247650"/>
                  <a:gd name="connsiteY29" fmla="*/ 94659 h 257175"/>
                  <a:gd name="connsiteX30" fmla="*/ 63071 w 247650"/>
                  <a:gd name="connsiteY30" fmla="*/ 111804 h 257175"/>
                  <a:gd name="connsiteX31" fmla="*/ 53546 w 247650"/>
                  <a:gd name="connsiteY31" fmla="*/ 107041 h 257175"/>
                  <a:gd name="connsiteX32" fmla="*/ 27828 w 247650"/>
                  <a:gd name="connsiteY32" fmla="*/ 106088 h 257175"/>
                  <a:gd name="connsiteX33" fmla="*/ 3063 w 247650"/>
                  <a:gd name="connsiteY33" fmla="*/ 129901 h 257175"/>
                  <a:gd name="connsiteX34" fmla="*/ 8778 w 247650"/>
                  <a:gd name="connsiteY34" fmla="*/ 171811 h 257175"/>
                  <a:gd name="connsiteX35" fmla="*/ 50688 w 247650"/>
                  <a:gd name="connsiteY35" fmla="*/ 182288 h 257175"/>
                  <a:gd name="connsiteX36" fmla="*/ 75453 w 247650"/>
                  <a:gd name="connsiteY36" fmla="*/ 171811 h 257175"/>
                  <a:gd name="connsiteX37" fmla="*/ 81168 w 247650"/>
                  <a:gd name="connsiteY37" fmla="*/ 169906 h 257175"/>
                  <a:gd name="connsiteX38" fmla="*/ 72596 w 247650"/>
                  <a:gd name="connsiteY38" fmla="*/ 182288 h 257175"/>
                  <a:gd name="connsiteX39" fmla="*/ 72596 w 247650"/>
                  <a:gd name="connsiteY39" fmla="*/ 182288 h 257175"/>
                  <a:gd name="connsiteX40" fmla="*/ 72596 w 247650"/>
                  <a:gd name="connsiteY40" fmla="*/ 182288 h 257175"/>
                  <a:gd name="connsiteX41" fmla="*/ 85931 w 247650"/>
                  <a:gd name="connsiteY41" fmla="*/ 178479 h 257175"/>
                  <a:gd name="connsiteX42" fmla="*/ 83073 w 247650"/>
                  <a:gd name="connsiteY42" fmla="*/ 182288 h 257175"/>
                  <a:gd name="connsiteX43" fmla="*/ 65928 w 247650"/>
                  <a:gd name="connsiteY43" fmla="*/ 203244 h 257175"/>
                  <a:gd name="connsiteX44" fmla="*/ 64023 w 247650"/>
                  <a:gd name="connsiteY44" fmla="*/ 246106 h 257175"/>
                  <a:gd name="connsiteX45" fmla="*/ 103076 w 247650"/>
                  <a:gd name="connsiteY45" fmla="*/ 264203 h 257175"/>
                  <a:gd name="connsiteX46" fmla="*/ 133556 w 247650"/>
                  <a:gd name="connsiteY46" fmla="*/ 247059 h 257175"/>
                  <a:gd name="connsiteX47" fmla="*/ 139271 w 247650"/>
                  <a:gd name="connsiteY47" fmla="*/ 222294 h 257175"/>
                  <a:gd name="connsiteX48" fmla="*/ 137366 w 247650"/>
                  <a:gd name="connsiteY48" fmla="*/ 211816 h 257175"/>
                  <a:gd name="connsiteX49" fmla="*/ 150701 w 247650"/>
                  <a:gd name="connsiteY49" fmla="*/ 227056 h 257175"/>
                  <a:gd name="connsiteX50" fmla="*/ 178323 w 247650"/>
                  <a:gd name="connsiteY50" fmla="*/ 228961 h 257175"/>
                  <a:gd name="connsiteX51" fmla="*/ 231663 w 247650"/>
                  <a:gd name="connsiteY51" fmla="*/ 212769 h 257175"/>
                  <a:gd name="connsiteX52" fmla="*/ 253571 w 247650"/>
                  <a:gd name="connsiteY52" fmla="*/ 212769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47650" h="257175" fill="none" extrusionOk="0">
                    <a:moveTo>
                      <a:pt x="253571" y="212769"/>
                    </a:moveTo>
                    <a:cubicBezTo>
                      <a:pt x="260108" y="203915"/>
                      <a:pt x="237661" y="188727"/>
                      <a:pt x="198326" y="168954"/>
                    </a:cubicBezTo>
                    <a:cubicBezTo>
                      <a:pt x="152585" y="155481"/>
                      <a:pt x="117794" y="158617"/>
                      <a:pt x="109743" y="159429"/>
                    </a:cubicBezTo>
                    <a:cubicBezTo>
                      <a:pt x="109741" y="159209"/>
                      <a:pt x="109763" y="158766"/>
                      <a:pt x="109743" y="158476"/>
                    </a:cubicBezTo>
                    <a:lnTo>
                      <a:pt x="109743" y="158476"/>
                    </a:lnTo>
                    <a:lnTo>
                      <a:pt x="109743" y="158476"/>
                    </a:lnTo>
                    <a:lnTo>
                      <a:pt x="109743" y="158476"/>
                    </a:lnTo>
                    <a:cubicBezTo>
                      <a:pt x="110598" y="158614"/>
                      <a:pt x="111776" y="158396"/>
                      <a:pt x="112601" y="157524"/>
                    </a:cubicBezTo>
                    <a:cubicBezTo>
                      <a:pt x="113812" y="156243"/>
                      <a:pt x="114421" y="154728"/>
                      <a:pt x="113553" y="152761"/>
                    </a:cubicBezTo>
                    <a:cubicBezTo>
                      <a:pt x="116786" y="150794"/>
                      <a:pt x="128264" y="146738"/>
                      <a:pt x="134508" y="145141"/>
                    </a:cubicBezTo>
                    <a:cubicBezTo>
                      <a:pt x="150158" y="142326"/>
                      <a:pt x="155229" y="148716"/>
                      <a:pt x="152606" y="146094"/>
                    </a:cubicBezTo>
                    <a:cubicBezTo>
                      <a:pt x="151331" y="146478"/>
                      <a:pt x="137184" y="139683"/>
                      <a:pt x="113553" y="152761"/>
                    </a:cubicBezTo>
                    <a:cubicBezTo>
                      <a:pt x="113512" y="152538"/>
                      <a:pt x="113594" y="152214"/>
                      <a:pt x="113553" y="151809"/>
                    </a:cubicBezTo>
                    <a:lnTo>
                      <a:pt x="113553" y="151809"/>
                    </a:lnTo>
                    <a:lnTo>
                      <a:pt x="113553" y="151809"/>
                    </a:lnTo>
                    <a:cubicBezTo>
                      <a:pt x="113178" y="151386"/>
                      <a:pt x="112931" y="151276"/>
                      <a:pt x="112601" y="150856"/>
                    </a:cubicBezTo>
                    <a:cubicBezTo>
                      <a:pt x="131537" y="133627"/>
                      <a:pt x="130809" y="117620"/>
                      <a:pt x="129746" y="115613"/>
                    </a:cubicBezTo>
                    <a:cubicBezTo>
                      <a:pt x="127224" y="111982"/>
                      <a:pt x="132591" y="119250"/>
                      <a:pt x="124983" y="132759"/>
                    </a:cubicBezTo>
                    <a:cubicBezTo>
                      <a:pt x="121411" y="140197"/>
                      <a:pt x="116368" y="147293"/>
                      <a:pt x="111648" y="150856"/>
                    </a:cubicBezTo>
                    <a:cubicBezTo>
                      <a:pt x="109688" y="148940"/>
                      <a:pt x="107645" y="148890"/>
                      <a:pt x="106886" y="149904"/>
                    </a:cubicBezTo>
                    <a:cubicBezTo>
                      <a:pt x="106148" y="150805"/>
                      <a:pt x="105889" y="151751"/>
                      <a:pt x="105933" y="152761"/>
                    </a:cubicBezTo>
                    <a:lnTo>
                      <a:pt x="105933" y="152761"/>
                    </a:lnTo>
                    <a:lnTo>
                      <a:pt x="105933" y="152761"/>
                    </a:lnTo>
                    <a:lnTo>
                      <a:pt x="105933" y="152761"/>
                    </a:lnTo>
                    <a:cubicBezTo>
                      <a:pt x="105610" y="152728"/>
                      <a:pt x="105233" y="152748"/>
                      <a:pt x="104981" y="152761"/>
                    </a:cubicBezTo>
                    <a:cubicBezTo>
                      <a:pt x="110774" y="142185"/>
                      <a:pt x="123912" y="112236"/>
                      <a:pt x="121173" y="65131"/>
                    </a:cubicBezTo>
                    <a:cubicBezTo>
                      <a:pt x="121371" y="24614"/>
                      <a:pt x="104132" y="-1581"/>
                      <a:pt x="95456" y="361"/>
                    </a:cubicBezTo>
                    <a:cubicBezTo>
                      <a:pt x="89142" y="2394"/>
                      <a:pt x="88730" y="18076"/>
                      <a:pt x="88788" y="21316"/>
                    </a:cubicBezTo>
                    <a:cubicBezTo>
                      <a:pt x="86948" y="32152"/>
                      <a:pt x="78917" y="47505"/>
                      <a:pt x="57356" y="67988"/>
                    </a:cubicBezTo>
                    <a:cubicBezTo>
                      <a:pt x="44811" y="78330"/>
                      <a:pt x="44956" y="83995"/>
                      <a:pt x="51641" y="94659"/>
                    </a:cubicBezTo>
                    <a:cubicBezTo>
                      <a:pt x="53970" y="99453"/>
                      <a:pt x="58264" y="107038"/>
                      <a:pt x="63071" y="111804"/>
                    </a:cubicBezTo>
                    <a:cubicBezTo>
                      <a:pt x="62954" y="112627"/>
                      <a:pt x="55658" y="107793"/>
                      <a:pt x="53546" y="107041"/>
                    </a:cubicBezTo>
                    <a:cubicBezTo>
                      <a:pt x="45686" y="103221"/>
                      <a:pt x="36613" y="103011"/>
                      <a:pt x="27828" y="106088"/>
                    </a:cubicBezTo>
                    <a:cubicBezTo>
                      <a:pt x="14630" y="108180"/>
                      <a:pt x="8184" y="118060"/>
                      <a:pt x="3063" y="129901"/>
                    </a:cubicBezTo>
                    <a:cubicBezTo>
                      <a:pt x="-4245" y="143379"/>
                      <a:pt x="1151" y="161175"/>
                      <a:pt x="8778" y="171811"/>
                    </a:cubicBezTo>
                    <a:cubicBezTo>
                      <a:pt x="19859" y="186133"/>
                      <a:pt x="36173" y="188305"/>
                      <a:pt x="50688" y="182288"/>
                    </a:cubicBezTo>
                    <a:cubicBezTo>
                      <a:pt x="58393" y="178482"/>
                      <a:pt x="69203" y="175349"/>
                      <a:pt x="75453" y="171811"/>
                    </a:cubicBezTo>
                    <a:cubicBezTo>
                      <a:pt x="77100" y="171251"/>
                      <a:pt x="79300" y="169932"/>
                      <a:pt x="81168" y="169906"/>
                    </a:cubicBezTo>
                    <a:cubicBezTo>
                      <a:pt x="74513" y="174826"/>
                      <a:pt x="70766" y="180340"/>
                      <a:pt x="72596" y="182288"/>
                    </a:cubicBezTo>
                    <a:lnTo>
                      <a:pt x="72596" y="182288"/>
                    </a:lnTo>
                    <a:lnTo>
                      <a:pt x="72596" y="182288"/>
                    </a:lnTo>
                    <a:cubicBezTo>
                      <a:pt x="73676" y="185321"/>
                      <a:pt x="78627" y="182975"/>
                      <a:pt x="85931" y="178479"/>
                    </a:cubicBezTo>
                    <a:cubicBezTo>
                      <a:pt x="85207" y="180380"/>
                      <a:pt x="84060" y="181560"/>
                      <a:pt x="83073" y="182288"/>
                    </a:cubicBezTo>
                    <a:cubicBezTo>
                      <a:pt x="76786" y="189507"/>
                      <a:pt x="71320" y="196144"/>
                      <a:pt x="65928" y="203244"/>
                    </a:cubicBezTo>
                    <a:cubicBezTo>
                      <a:pt x="58359" y="214946"/>
                      <a:pt x="56581" y="234452"/>
                      <a:pt x="64023" y="246106"/>
                    </a:cubicBezTo>
                    <a:cubicBezTo>
                      <a:pt x="75332" y="257859"/>
                      <a:pt x="88437" y="262336"/>
                      <a:pt x="103076" y="264203"/>
                    </a:cubicBezTo>
                    <a:cubicBezTo>
                      <a:pt x="115132" y="263274"/>
                      <a:pt x="123860" y="255921"/>
                      <a:pt x="133556" y="247059"/>
                    </a:cubicBezTo>
                    <a:cubicBezTo>
                      <a:pt x="137425" y="239617"/>
                      <a:pt x="142940" y="229574"/>
                      <a:pt x="139271" y="222294"/>
                    </a:cubicBezTo>
                    <a:cubicBezTo>
                      <a:pt x="139244" y="220220"/>
                      <a:pt x="136441" y="211832"/>
                      <a:pt x="137366" y="211816"/>
                    </a:cubicBezTo>
                    <a:cubicBezTo>
                      <a:pt x="142040" y="216682"/>
                      <a:pt x="146280" y="223620"/>
                      <a:pt x="150701" y="227056"/>
                    </a:cubicBezTo>
                    <a:cubicBezTo>
                      <a:pt x="159501" y="236617"/>
                      <a:pt x="164360" y="238969"/>
                      <a:pt x="178323" y="228961"/>
                    </a:cubicBezTo>
                    <a:cubicBezTo>
                      <a:pt x="204100" y="214286"/>
                      <a:pt x="220846" y="209277"/>
                      <a:pt x="231663" y="212769"/>
                    </a:cubicBezTo>
                    <a:cubicBezTo>
                      <a:pt x="234031" y="214387"/>
                      <a:pt x="249290" y="217299"/>
                      <a:pt x="253571" y="212769"/>
                    </a:cubicBezTo>
                    <a:close/>
                  </a:path>
                  <a:path w="247650" h="257175" stroke="0" extrusionOk="0">
                    <a:moveTo>
                      <a:pt x="253571" y="212769"/>
                    </a:moveTo>
                    <a:cubicBezTo>
                      <a:pt x="258696" y="205121"/>
                      <a:pt x="239178" y="184389"/>
                      <a:pt x="198326" y="168954"/>
                    </a:cubicBezTo>
                    <a:cubicBezTo>
                      <a:pt x="150511" y="153756"/>
                      <a:pt x="120154" y="158022"/>
                      <a:pt x="109743" y="159429"/>
                    </a:cubicBezTo>
                    <a:cubicBezTo>
                      <a:pt x="109711" y="159042"/>
                      <a:pt x="109700" y="158859"/>
                      <a:pt x="109743" y="158476"/>
                    </a:cubicBezTo>
                    <a:lnTo>
                      <a:pt x="109743" y="158476"/>
                    </a:lnTo>
                    <a:lnTo>
                      <a:pt x="109743" y="158476"/>
                    </a:lnTo>
                    <a:lnTo>
                      <a:pt x="109743" y="158476"/>
                    </a:lnTo>
                    <a:cubicBezTo>
                      <a:pt x="110734" y="158650"/>
                      <a:pt x="111678" y="158609"/>
                      <a:pt x="112601" y="157524"/>
                    </a:cubicBezTo>
                    <a:cubicBezTo>
                      <a:pt x="113642" y="156659"/>
                      <a:pt x="114643" y="154661"/>
                      <a:pt x="113553" y="152761"/>
                    </a:cubicBezTo>
                    <a:cubicBezTo>
                      <a:pt x="117758" y="150341"/>
                      <a:pt x="128022" y="145604"/>
                      <a:pt x="134508" y="145141"/>
                    </a:cubicBezTo>
                    <a:cubicBezTo>
                      <a:pt x="149863" y="143337"/>
                      <a:pt x="155412" y="149036"/>
                      <a:pt x="152606" y="146094"/>
                    </a:cubicBezTo>
                    <a:cubicBezTo>
                      <a:pt x="153699" y="147059"/>
                      <a:pt x="133609" y="136973"/>
                      <a:pt x="113553" y="152761"/>
                    </a:cubicBezTo>
                    <a:cubicBezTo>
                      <a:pt x="113600" y="152377"/>
                      <a:pt x="113586" y="152134"/>
                      <a:pt x="113553" y="151809"/>
                    </a:cubicBezTo>
                    <a:lnTo>
                      <a:pt x="113553" y="151809"/>
                    </a:lnTo>
                    <a:lnTo>
                      <a:pt x="113553" y="151809"/>
                    </a:lnTo>
                    <a:cubicBezTo>
                      <a:pt x="113355" y="151520"/>
                      <a:pt x="112810" y="151127"/>
                      <a:pt x="112601" y="150856"/>
                    </a:cubicBezTo>
                    <a:cubicBezTo>
                      <a:pt x="131604" y="133314"/>
                      <a:pt x="130380" y="117795"/>
                      <a:pt x="129746" y="115613"/>
                    </a:cubicBezTo>
                    <a:cubicBezTo>
                      <a:pt x="127403" y="112776"/>
                      <a:pt x="129863" y="117553"/>
                      <a:pt x="124983" y="132759"/>
                    </a:cubicBezTo>
                    <a:cubicBezTo>
                      <a:pt x="122201" y="140913"/>
                      <a:pt x="115013" y="147696"/>
                      <a:pt x="111648" y="150856"/>
                    </a:cubicBezTo>
                    <a:cubicBezTo>
                      <a:pt x="109700" y="148970"/>
                      <a:pt x="107785" y="148737"/>
                      <a:pt x="106886" y="149904"/>
                    </a:cubicBezTo>
                    <a:cubicBezTo>
                      <a:pt x="105752" y="150737"/>
                      <a:pt x="105720" y="151763"/>
                      <a:pt x="105933" y="152761"/>
                    </a:cubicBezTo>
                    <a:lnTo>
                      <a:pt x="105933" y="152761"/>
                    </a:lnTo>
                    <a:lnTo>
                      <a:pt x="105933" y="152761"/>
                    </a:lnTo>
                    <a:lnTo>
                      <a:pt x="105933" y="152761"/>
                    </a:lnTo>
                    <a:cubicBezTo>
                      <a:pt x="105625" y="152807"/>
                      <a:pt x="105423" y="152729"/>
                      <a:pt x="104981" y="152761"/>
                    </a:cubicBezTo>
                    <a:cubicBezTo>
                      <a:pt x="110258" y="137032"/>
                      <a:pt x="121443" y="111079"/>
                      <a:pt x="121173" y="65131"/>
                    </a:cubicBezTo>
                    <a:cubicBezTo>
                      <a:pt x="118715" y="23157"/>
                      <a:pt x="106203" y="-3234"/>
                      <a:pt x="95456" y="361"/>
                    </a:cubicBezTo>
                    <a:cubicBezTo>
                      <a:pt x="89963" y="2188"/>
                      <a:pt x="88744" y="18872"/>
                      <a:pt x="88788" y="21316"/>
                    </a:cubicBezTo>
                    <a:cubicBezTo>
                      <a:pt x="85125" y="35084"/>
                      <a:pt x="81770" y="45213"/>
                      <a:pt x="57356" y="67988"/>
                    </a:cubicBezTo>
                    <a:cubicBezTo>
                      <a:pt x="44410" y="78601"/>
                      <a:pt x="45644" y="84400"/>
                      <a:pt x="51641" y="94659"/>
                    </a:cubicBezTo>
                    <a:cubicBezTo>
                      <a:pt x="55699" y="99985"/>
                      <a:pt x="59381" y="108264"/>
                      <a:pt x="63071" y="111804"/>
                    </a:cubicBezTo>
                    <a:cubicBezTo>
                      <a:pt x="63460" y="113050"/>
                      <a:pt x="55552" y="108122"/>
                      <a:pt x="53546" y="107041"/>
                    </a:cubicBezTo>
                    <a:cubicBezTo>
                      <a:pt x="46234" y="103283"/>
                      <a:pt x="37991" y="104420"/>
                      <a:pt x="27828" y="106088"/>
                    </a:cubicBezTo>
                    <a:cubicBezTo>
                      <a:pt x="15254" y="107764"/>
                      <a:pt x="8742" y="118687"/>
                      <a:pt x="3063" y="129901"/>
                    </a:cubicBezTo>
                    <a:cubicBezTo>
                      <a:pt x="-3837" y="147184"/>
                      <a:pt x="-3618" y="159586"/>
                      <a:pt x="8778" y="171811"/>
                    </a:cubicBezTo>
                    <a:cubicBezTo>
                      <a:pt x="18048" y="185347"/>
                      <a:pt x="35815" y="187565"/>
                      <a:pt x="50688" y="182288"/>
                    </a:cubicBezTo>
                    <a:cubicBezTo>
                      <a:pt x="58872" y="179923"/>
                      <a:pt x="66890" y="174546"/>
                      <a:pt x="75453" y="171811"/>
                    </a:cubicBezTo>
                    <a:cubicBezTo>
                      <a:pt x="77348" y="170934"/>
                      <a:pt x="79305" y="169648"/>
                      <a:pt x="81168" y="169906"/>
                    </a:cubicBezTo>
                    <a:cubicBezTo>
                      <a:pt x="74096" y="174303"/>
                      <a:pt x="70743" y="180487"/>
                      <a:pt x="72596" y="182288"/>
                    </a:cubicBezTo>
                    <a:lnTo>
                      <a:pt x="72596" y="182288"/>
                    </a:lnTo>
                    <a:lnTo>
                      <a:pt x="72596" y="182288"/>
                    </a:lnTo>
                    <a:cubicBezTo>
                      <a:pt x="72531" y="184014"/>
                      <a:pt x="79438" y="182020"/>
                      <a:pt x="85931" y="178479"/>
                    </a:cubicBezTo>
                    <a:cubicBezTo>
                      <a:pt x="85264" y="180295"/>
                      <a:pt x="84031" y="181422"/>
                      <a:pt x="83073" y="182288"/>
                    </a:cubicBezTo>
                    <a:cubicBezTo>
                      <a:pt x="74954" y="187062"/>
                      <a:pt x="71630" y="194773"/>
                      <a:pt x="65928" y="203244"/>
                    </a:cubicBezTo>
                    <a:cubicBezTo>
                      <a:pt x="60943" y="215486"/>
                      <a:pt x="56406" y="232460"/>
                      <a:pt x="64023" y="246106"/>
                    </a:cubicBezTo>
                    <a:cubicBezTo>
                      <a:pt x="71978" y="259106"/>
                      <a:pt x="88291" y="263580"/>
                      <a:pt x="103076" y="264203"/>
                    </a:cubicBezTo>
                    <a:cubicBezTo>
                      <a:pt x="116326" y="263128"/>
                      <a:pt x="123943" y="255792"/>
                      <a:pt x="133556" y="247059"/>
                    </a:cubicBezTo>
                    <a:cubicBezTo>
                      <a:pt x="138951" y="240055"/>
                      <a:pt x="140550" y="230726"/>
                      <a:pt x="139271" y="222294"/>
                    </a:cubicBezTo>
                    <a:cubicBezTo>
                      <a:pt x="139090" y="220262"/>
                      <a:pt x="136378" y="211871"/>
                      <a:pt x="137366" y="211816"/>
                    </a:cubicBezTo>
                    <a:cubicBezTo>
                      <a:pt x="141134" y="215595"/>
                      <a:pt x="147805" y="222907"/>
                      <a:pt x="150701" y="227056"/>
                    </a:cubicBezTo>
                    <a:cubicBezTo>
                      <a:pt x="159163" y="236719"/>
                      <a:pt x="163961" y="238360"/>
                      <a:pt x="178323" y="228961"/>
                    </a:cubicBezTo>
                    <a:cubicBezTo>
                      <a:pt x="204813" y="212680"/>
                      <a:pt x="221303" y="210815"/>
                      <a:pt x="231663" y="212769"/>
                    </a:cubicBezTo>
                    <a:cubicBezTo>
                      <a:pt x="233931" y="212940"/>
                      <a:pt x="249331" y="218894"/>
                      <a:pt x="253571" y="212769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769876307">
                      <a:custGeom>
                        <a:avLst/>
                        <a:gdLst>
                          <a:gd name="connsiteX0" fmla="*/ 253571 w 247650"/>
                          <a:gd name="connsiteY0" fmla="*/ 212769 h 257175"/>
                          <a:gd name="connsiteX1" fmla="*/ 198326 w 247650"/>
                          <a:gd name="connsiteY1" fmla="*/ 168954 h 257175"/>
                          <a:gd name="connsiteX2" fmla="*/ 109743 w 247650"/>
                          <a:gd name="connsiteY2" fmla="*/ 159429 h 257175"/>
                          <a:gd name="connsiteX3" fmla="*/ 109743 w 247650"/>
                          <a:gd name="connsiteY3" fmla="*/ 158476 h 257175"/>
                          <a:gd name="connsiteX4" fmla="*/ 109743 w 247650"/>
                          <a:gd name="connsiteY4" fmla="*/ 158476 h 257175"/>
                          <a:gd name="connsiteX5" fmla="*/ 109743 w 247650"/>
                          <a:gd name="connsiteY5" fmla="*/ 158476 h 257175"/>
                          <a:gd name="connsiteX6" fmla="*/ 109743 w 247650"/>
                          <a:gd name="connsiteY6" fmla="*/ 158476 h 257175"/>
                          <a:gd name="connsiteX7" fmla="*/ 112601 w 247650"/>
                          <a:gd name="connsiteY7" fmla="*/ 157524 h 257175"/>
                          <a:gd name="connsiteX8" fmla="*/ 113553 w 247650"/>
                          <a:gd name="connsiteY8" fmla="*/ 152761 h 257175"/>
                          <a:gd name="connsiteX9" fmla="*/ 134508 w 247650"/>
                          <a:gd name="connsiteY9" fmla="*/ 145141 h 257175"/>
                          <a:gd name="connsiteX10" fmla="*/ 152606 w 247650"/>
                          <a:gd name="connsiteY10" fmla="*/ 146094 h 257175"/>
                          <a:gd name="connsiteX11" fmla="*/ 113553 w 247650"/>
                          <a:gd name="connsiteY11" fmla="*/ 152761 h 257175"/>
                          <a:gd name="connsiteX12" fmla="*/ 113553 w 247650"/>
                          <a:gd name="connsiteY12" fmla="*/ 151809 h 257175"/>
                          <a:gd name="connsiteX13" fmla="*/ 113553 w 247650"/>
                          <a:gd name="connsiteY13" fmla="*/ 151809 h 257175"/>
                          <a:gd name="connsiteX14" fmla="*/ 113553 w 247650"/>
                          <a:gd name="connsiteY14" fmla="*/ 151809 h 257175"/>
                          <a:gd name="connsiteX15" fmla="*/ 112601 w 247650"/>
                          <a:gd name="connsiteY15" fmla="*/ 150856 h 257175"/>
                          <a:gd name="connsiteX16" fmla="*/ 129746 w 247650"/>
                          <a:gd name="connsiteY16" fmla="*/ 115613 h 257175"/>
                          <a:gd name="connsiteX17" fmla="*/ 124983 w 247650"/>
                          <a:gd name="connsiteY17" fmla="*/ 132759 h 257175"/>
                          <a:gd name="connsiteX18" fmla="*/ 111648 w 247650"/>
                          <a:gd name="connsiteY18" fmla="*/ 150856 h 257175"/>
                          <a:gd name="connsiteX19" fmla="*/ 106886 w 247650"/>
                          <a:gd name="connsiteY19" fmla="*/ 149904 h 257175"/>
                          <a:gd name="connsiteX20" fmla="*/ 105933 w 247650"/>
                          <a:gd name="connsiteY20" fmla="*/ 152761 h 257175"/>
                          <a:gd name="connsiteX21" fmla="*/ 105933 w 247650"/>
                          <a:gd name="connsiteY21" fmla="*/ 152761 h 257175"/>
                          <a:gd name="connsiteX22" fmla="*/ 105933 w 247650"/>
                          <a:gd name="connsiteY22" fmla="*/ 152761 h 257175"/>
                          <a:gd name="connsiteX23" fmla="*/ 105933 w 247650"/>
                          <a:gd name="connsiteY23" fmla="*/ 152761 h 257175"/>
                          <a:gd name="connsiteX24" fmla="*/ 104981 w 247650"/>
                          <a:gd name="connsiteY24" fmla="*/ 152761 h 257175"/>
                          <a:gd name="connsiteX25" fmla="*/ 121173 w 247650"/>
                          <a:gd name="connsiteY25" fmla="*/ 65131 h 257175"/>
                          <a:gd name="connsiteX26" fmla="*/ 95456 w 247650"/>
                          <a:gd name="connsiteY26" fmla="*/ 361 h 257175"/>
                          <a:gd name="connsiteX27" fmla="*/ 88788 w 247650"/>
                          <a:gd name="connsiteY27" fmla="*/ 21316 h 257175"/>
                          <a:gd name="connsiteX28" fmla="*/ 57356 w 247650"/>
                          <a:gd name="connsiteY28" fmla="*/ 67988 h 257175"/>
                          <a:gd name="connsiteX29" fmla="*/ 51641 w 247650"/>
                          <a:gd name="connsiteY29" fmla="*/ 94659 h 257175"/>
                          <a:gd name="connsiteX30" fmla="*/ 63071 w 247650"/>
                          <a:gd name="connsiteY30" fmla="*/ 111804 h 257175"/>
                          <a:gd name="connsiteX31" fmla="*/ 53546 w 247650"/>
                          <a:gd name="connsiteY31" fmla="*/ 107041 h 257175"/>
                          <a:gd name="connsiteX32" fmla="*/ 27828 w 247650"/>
                          <a:gd name="connsiteY32" fmla="*/ 106088 h 257175"/>
                          <a:gd name="connsiteX33" fmla="*/ 3063 w 247650"/>
                          <a:gd name="connsiteY33" fmla="*/ 129901 h 257175"/>
                          <a:gd name="connsiteX34" fmla="*/ 8778 w 247650"/>
                          <a:gd name="connsiteY34" fmla="*/ 171811 h 257175"/>
                          <a:gd name="connsiteX35" fmla="*/ 50688 w 247650"/>
                          <a:gd name="connsiteY35" fmla="*/ 182288 h 257175"/>
                          <a:gd name="connsiteX36" fmla="*/ 75453 w 247650"/>
                          <a:gd name="connsiteY36" fmla="*/ 171811 h 257175"/>
                          <a:gd name="connsiteX37" fmla="*/ 81168 w 247650"/>
                          <a:gd name="connsiteY37" fmla="*/ 169906 h 257175"/>
                          <a:gd name="connsiteX38" fmla="*/ 72596 w 247650"/>
                          <a:gd name="connsiteY38" fmla="*/ 182288 h 257175"/>
                          <a:gd name="connsiteX39" fmla="*/ 72596 w 247650"/>
                          <a:gd name="connsiteY39" fmla="*/ 182288 h 257175"/>
                          <a:gd name="connsiteX40" fmla="*/ 72596 w 247650"/>
                          <a:gd name="connsiteY40" fmla="*/ 182288 h 257175"/>
                          <a:gd name="connsiteX41" fmla="*/ 85931 w 247650"/>
                          <a:gd name="connsiteY41" fmla="*/ 178479 h 257175"/>
                          <a:gd name="connsiteX42" fmla="*/ 83073 w 247650"/>
                          <a:gd name="connsiteY42" fmla="*/ 182288 h 257175"/>
                          <a:gd name="connsiteX43" fmla="*/ 65928 w 247650"/>
                          <a:gd name="connsiteY43" fmla="*/ 203244 h 257175"/>
                          <a:gd name="connsiteX44" fmla="*/ 64023 w 247650"/>
                          <a:gd name="connsiteY44" fmla="*/ 246106 h 257175"/>
                          <a:gd name="connsiteX45" fmla="*/ 103076 w 247650"/>
                          <a:gd name="connsiteY45" fmla="*/ 264203 h 257175"/>
                          <a:gd name="connsiteX46" fmla="*/ 133556 w 247650"/>
                          <a:gd name="connsiteY46" fmla="*/ 247059 h 257175"/>
                          <a:gd name="connsiteX47" fmla="*/ 139271 w 247650"/>
                          <a:gd name="connsiteY47" fmla="*/ 222294 h 257175"/>
                          <a:gd name="connsiteX48" fmla="*/ 137366 w 247650"/>
                          <a:gd name="connsiteY48" fmla="*/ 211816 h 257175"/>
                          <a:gd name="connsiteX49" fmla="*/ 150701 w 247650"/>
                          <a:gd name="connsiteY49" fmla="*/ 227056 h 257175"/>
                          <a:gd name="connsiteX50" fmla="*/ 178323 w 247650"/>
                          <a:gd name="connsiteY50" fmla="*/ 228961 h 257175"/>
                          <a:gd name="connsiteX51" fmla="*/ 231663 w 247650"/>
                          <a:gd name="connsiteY51" fmla="*/ 212769 h 257175"/>
                          <a:gd name="connsiteX52" fmla="*/ 253571 w 247650"/>
                          <a:gd name="connsiteY52" fmla="*/ 212769 h 257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47650" h="257175">
                            <a:moveTo>
                              <a:pt x="253571" y="212769"/>
                            </a:moveTo>
                            <a:cubicBezTo>
                              <a:pt x="260238" y="203244"/>
                              <a:pt x="239283" y="181336"/>
                              <a:pt x="198326" y="168954"/>
                            </a:cubicBezTo>
                            <a:cubicBezTo>
                              <a:pt x="152606" y="154666"/>
                              <a:pt x="119268" y="157524"/>
                              <a:pt x="109743" y="159429"/>
                            </a:cubicBezTo>
                            <a:cubicBezTo>
                              <a:pt x="109743" y="159429"/>
                              <a:pt x="109743" y="159429"/>
                              <a:pt x="109743" y="158476"/>
                            </a:cubicBezTo>
                            <a:cubicBezTo>
                              <a:pt x="109743" y="158476"/>
                              <a:pt x="109743" y="158476"/>
                              <a:pt x="109743" y="158476"/>
                            </a:cubicBezTo>
                            <a:cubicBezTo>
                              <a:pt x="109743" y="158476"/>
                              <a:pt x="109743" y="158476"/>
                              <a:pt x="109743" y="158476"/>
                            </a:cubicBezTo>
                            <a:cubicBezTo>
                              <a:pt x="109743" y="158476"/>
                              <a:pt x="109743" y="158476"/>
                              <a:pt x="109743" y="158476"/>
                            </a:cubicBezTo>
                            <a:cubicBezTo>
                              <a:pt x="110696" y="158476"/>
                              <a:pt x="111648" y="158476"/>
                              <a:pt x="112601" y="157524"/>
                            </a:cubicBezTo>
                            <a:cubicBezTo>
                              <a:pt x="113553" y="156571"/>
                              <a:pt x="114506" y="154666"/>
                              <a:pt x="113553" y="152761"/>
                            </a:cubicBezTo>
                            <a:cubicBezTo>
                              <a:pt x="117363" y="150856"/>
                              <a:pt x="126888" y="147046"/>
                              <a:pt x="134508" y="145141"/>
                            </a:cubicBezTo>
                            <a:cubicBezTo>
                              <a:pt x="149748" y="143236"/>
                              <a:pt x="155463" y="148951"/>
                              <a:pt x="152606" y="146094"/>
                            </a:cubicBezTo>
                            <a:cubicBezTo>
                              <a:pt x="151653" y="145141"/>
                              <a:pt x="136413" y="139426"/>
                              <a:pt x="113553" y="152761"/>
                            </a:cubicBezTo>
                            <a:cubicBezTo>
                              <a:pt x="113553" y="152761"/>
                              <a:pt x="113553" y="152761"/>
                              <a:pt x="113553" y="151809"/>
                            </a:cubicBezTo>
                            <a:cubicBezTo>
                              <a:pt x="113553" y="151809"/>
                              <a:pt x="113553" y="151809"/>
                              <a:pt x="113553" y="151809"/>
                            </a:cubicBezTo>
                            <a:cubicBezTo>
                              <a:pt x="113553" y="151809"/>
                              <a:pt x="113553" y="151809"/>
                              <a:pt x="113553" y="151809"/>
                            </a:cubicBezTo>
                            <a:cubicBezTo>
                              <a:pt x="113553" y="151809"/>
                              <a:pt x="113553" y="151809"/>
                              <a:pt x="112601" y="150856"/>
                            </a:cubicBezTo>
                            <a:cubicBezTo>
                              <a:pt x="131651" y="133711"/>
                              <a:pt x="130698" y="117518"/>
                              <a:pt x="129746" y="115613"/>
                            </a:cubicBezTo>
                            <a:cubicBezTo>
                              <a:pt x="126888" y="111804"/>
                              <a:pt x="131651" y="118471"/>
                              <a:pt x="124983" y="132759"/>
                            </a:cubicBezTo>
                            <a:cubicBezTo>
                              <a:pt x="121173" y="140379"/>
                              <a:pt x="115458" y="147046"/>
                              <a:pt x="111648" y="150856"/>
                            </a:cubicBezTo>
                            <a:cubicBezTo>
                              <a:pt x="109743" y="148951"/>
                              <a:pt x="107838" y="148951"/>
                              <a:pt x="106886" y="149904"/>
                            </a:cubicBezTo>
                            <a:cubicBezTo>
                              <a:pt x="105933" y="150856"/>
                              <a:pt x="105933" y="151809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5933" y="152761"/>
                            </a:cubicBezTo>
                            <a:cubicBezTo>
                              <a:pt x="105933" y="152761"/>
                              <a:pt x="105933" y="152761"/>
                              <a:pt x="104981" y="152761"/>
                            </a:cubicBezTo>
                            <a:cubicBezTo>
                              <a:pt x="109743" y="144188"/>
                              <a:pt x="122126" y="112756"/>
                              <a:pt x="121173" y="65131"/>
                            </a:cubicBezTo>
                            <a:cubicBezTo>
                              <a:pt x="121173" y="23221"/>
                              <a:pt x="105933" y="-3449"/>
                              <a:pt x="95456" y="361"/>
                            </a:cubicBezTo>
                            <a:cubicBezTo>
                              <a:pt x="89741" y="2266"/>
                              <a:pt x="88788" y="18459"/>
                              <a:pt x="88788" y="21316"/>
                            </a:cubicBezTo>
                            <a:cubicBezTo>
                              <a:pt x="87836" y="31793"/>
                              <a:pt x="81168" y="48938"/>
                              <a:pt x="57356" y="67988"/>
                            </a:cubicBezTo>
                            <a:cubicBezTo>
                              <a:pt x="44021" y="78466"/>
                              <a:pt x="44973" y="84181"/>
                              <a:pt x="51641" y="94659"/>
                            </a:cubicBezTo>
                            <a:cubicBezTo>
                              <a:pt x="54498" y="100374"/>
                              <a:pt x="59261" y="107041"/>
                              <a:pt x="63071" y="111804"/>
                            </a:cubicBezTo>
                            <a:cubicBezTo>
                              <a:pt x="63071" y="112756"/>
                              <a:pt x="55451" y="107993"/>
                              <a:pt x="53546" y="107041"/>
                            </a:cubicBezTo>
                            <a:cubicBezTo>
                              <a:pt x="45926" y="103231"/>
                              <a:pt x="36401" y="103231"/>
                              <a:pt x="27828" y="106088"/>
                            </a:cubicBezTo>
                            <a:cubicBezTo>
                              <a:pt x="16398" y="109899"/>
                              <a:pt x="6873" y="118471"/>
                              <a:pt x="3063" y="129901"/>
                            </a:cubicBezTo>
                            <a:cubicBezTo>
                              <a:pt x="-1699" y="144188"/>
                              <a:pt x="-1699" y="160381"/>
                              <a:pt x="8778" y="171811"/>
                            </a:cubicBezTo>
                            <a:cubicBezTo>
                              <a:pt x="19256" y="183241"/>
                              <a:pt x="36401" y="186099"/>
                              <a:pt x="50688" y="182288"/>
                            </a:cubicBezTo>
                            <a:cubicBezTo>
                              <a:pt x="59261" y="179431"/>
                              <a:pt x="67833" y="175621"/>
                              <a:pt x="75453" y="171811"/>
                            </a:cubicBezTo>
                            <a:cubicBezTo>
                              <a:pt x="77358" y="170859"/>
                              <a:pt x="79263" y="169906"/>
                              <a:pt x="81168" y="169906"/>
                            </a:cubicBezTo>
                            <a:cubicBezTo>
                              <a:pt x="74501" y="174669"/>
                              <a:pt x="70691" y="180384"/>
                              <a:pt x="72596" y="182288"/>
                            </a:cubicBezTo>
                            <a:cubicBezTo>
                              <a:pt x="72596" y="182288"/>
                              <a:pt x="72596" y="182288"/>
                              <a:pt x="72596" y="182288"/>
                            </a:cubicBezTo>
                            <a:cubicBezTo>
                              <a:pt x="72596" y="182288"/>
                              <a:pt x="72596" y="182288"/>
                              <a:pt x="72596" y="182288"/>
                            </a:cubicBezTo>
                            <a:cubicBezTo>
                              <a:pt x="73548" y="184194"/>
                              <a:pt x="79263" y="182288"/>
                              <a:pt x="85931" y="178479"/>
                            </a:cubicBezTo>
                            <a:cubicBezTo>
                              <a:pt x="84978" y="180384"/>
                              <a:pt x="84026" y="181336"/>
                              <a:pt x="83073" y="182288"/>
                            </a:cubicBezTo>
                            <a:cubicBezTo>
                              <a:pt x="76406" y="188004"/>
                              <a:pt x="70691" y="195624"/>
                              <a:pt x="65928" y="203244"/>
                            </a:cubicBezTo>
                            <a:cubicBezTo>
                              <a:pt x="57356" y="215626"/>
                              <a:pt x="55451" y="233724"/>
                              <a:pt x="64023" y="246106"/>
                            </a:cubicBezTo>
                            <a:cubicBezTo>
                              <a:pt x="72596" y="259441"/>
                              <a:pt x="87836" y="264203"/>
                              <a:pt x="103076" y="264203"/>
                            </a:cubicBezTo>
                            <a:cubicBezTo>
                              <a:pt x="114506" y="263251"/>
                              <a:pt x="125936" y="256584"/>
                              <a:pt x="133556" y="247059"/>
                            </a:cubicBezTo>
                            <a:cubicBezTo>
                              <a:pt x="138318" y="240391"/>
                              <a:pt x="141176" y="230866"/>
                              <a:pt x="139271" y="222294"/>
                            </a:cubicBezTo>
                            <a:cubicBezTo>
                              <a:pt x="139271" y="220388"/>
                              <a:pt x="136413" y="211816"/>
                              <a:pt x="137366" y="211816"/>
                            </a:cubicBezTo>
                            <a:cubicBezTo>
                              <a:pt x="141176" y="216578"/>
                              <a:pt x="146891" y="222294"/>
                              <a:pt x="150701" y="227056"/>
                            </a:cubicBezTo>
                            <a:cubicBezTo>
                              <a:pt x="159273" y="236581"/>
                              <a:pt x="164036" y="238486"/>
                              <a:pt x="178323" y="228961"/>
                            </a:cubicBezTo>
                            <a:cubicBezTo>
                              <a:pt x="203088" y="211816"/>
                              <a:pt x="221186" y="209911"/>
                              <a:pt x="231663" y="212769"/>
                            </a:cubicBezTo>
                            <a:cubicBezTo>
                              <a:pt x="234521" y="213721"/>
                              <a:pt x="249761" y="217531"/>
                              <a:pt x="253571" y="212769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7D451421-A35B-9342-B44B-AB57A8B3C537}"/>
                  </a:ext>
                </a:extLst>
              </p:cNvPr>
              <p:cNvSpPr/>
              <p:nvPr/>
            </p:nvSpPr>
            <p:spPr>
              <a:xfrm>
                <a:off x="6202658" y="11996311"/>
                <a:ext cx="257175" cy="228600"/>
              </a:xfrm>
              <a:custGeom>
                <a:avLst/>
                <a:gdLst>
                  <a:gd name="connsiteX0" fmla="*/ 242910 w 257175"/>
                  <a:gd name="connsiteY0" fmla="*/ 2332 h 228600"/>
                  <a:gd name="connsiteX1" fmla="*/ 187665 w 257175"/>
                  <a:gd name="connsiteY1" fmla="*/ 45194 h 228600"/>
                  <a:gd name="connsiteX2" fmla="*/ 158137 w 257175"/>
                  <a:gd name="connsiteY2" fmla="*/ 129014 h 228600"/>
                  <a:gd name="connsiteX3" fmla="*/ 158137 w 257175"/>
                  <a:gd name="connsiteY3" fmla="*/ 129014 h 228600"/>
                  <a:gd name="connsiteX4" fmla="*/ 158137 w 257175"/>
                  <a:gd name="connsiteY4" fmla="*/ 129014 h 228600"/>
                  <a:gd name="connsiteX5" fmla="*/ 158137 w 257175"/>
                  <a:gd name="connsiteY5" fmla="*/ 129014 h 228600"/>
                  <a:gd name="connsiteX6" fmla="*/ 158137 w 257175"/>
                  <a:gd name="connsiteY6" fmla="*/ 129014 h 228600"/>
                  <a:gd name="connsiteX7" fmla="*/ 158137 w 257175"/>
                  <a:gd name="connsiteY7" fmla="*/ 126157 h 228600"/>
                  <a:gd name="connsiteX8" fmla="*/ 153375 w 257175"/>
                  <a:gd name="connsiteY8" fmla="*/ 124252 h 228600"/>
                  <a:gd name="connsiteX9" fmla="*/ 151470 w 257175"/>
                  <a:gd name="connsiteY9" fmla="*/ 102344 h 228600"/>
                  <a:gd name="connsiteX10" fmla="*/ 156232 w 257175"/>
                  <a:gd name="connsiteY10" fmla="*/ 85199 h 228600"/>
                  <a:gd name="connsiteX11" fmla="*/ 153375 w 257175"/>
                  <a:gd name="connsiteY11" fmla="*/ 124252 h 228600"/>
                  <a:gd name="connsiteX12" fmla="*/ 152422 w 257175"/>
                  <a:gd name="connsiteY12" fmla="*/ 124252 h 228600"/>
                  <a:gd name="connsiteX13" fmla="*/ 152422 w 257175"/>
                  <a:gd name="connsiteY13" fmla="*/ 124252 h 228600"/>
                  <a:gd name="connsiteX14" fmla="*/ 152422 w 257175"/>
                  <a:gd name="connsiteY14" fmla="*/ 124252 h 228600"/>
                  <a:gd name="connsiteX15" fmla="*/ 151470 w 257175"/>
                  <a:gd name="connsiteY15" fmla="*/ 124252 h 228600"/>
                  <a:gd name="connsiteX16" fmla="*/ 120990 w 257175"/>
                  <a:gd name="connsiteY16" fmla="*/ 99486 h 228600"/>
                  <a:gd name="connsiteX17" fmla="*/ 136230 w 257175"/>
                  <a:gd name="connsiteY17" fmla="*/ 108059 h 228600"/>
                  <a:gd name="connsiteX18" fmla="*/ 150517 w 257175"/>
                  <a:gd name="connsiteY18" fmla="*/ 125204 h 228600"/>
                  <a:gd name="connsiteX19" fmla="*/ 148612 w 257175"/>
                  <a:gd name="connsiteY19" fmla="*/ 129967 h 228600"/>
                  <a:gd name="connsiteX20" fmla="*/ 150517 w 257175"/>
                  <a:gd name="connsiteY20" fmla="*/ 131871 h 228600"/>
                  <a:gd name="connsiteX21" fmla="*/ 150517 w 257175"/>
                  <a:gd name="connsiteY21" fmla="*/ 131871 h 228600"/>
                  <a:gd name="connsiteX22" fmla="*/ 150517 w 257175"/>
                  <a:gd name="connsiteY22" fmla="*/ 131871 h 228600"/>
                  <a:gd name="connsiteX23" fmla="*/ 150517 w 257175"/>
                  <a:gd name="connsiteY23" fmla="*/ 131871 h 228600"/>
                  <a:gd name="connsiteX24" fmla="*/ 150517 w 257175"/>
                  <a:gd name="connsiteY24" fmla="*/ 132824 h 228600"/>
                  <a:gd name="connsiteX25" fmla="*/ 69555 w 257175"/>
                  <a:gd name="connsiteY25" fmla="*/ 96629 h 228600"/>
                  <a:gd name="connsiteX26" fmla="*/ 22 w 257175"/>
                  <a:gd name="connsiteY26" fmla="*/ 107107 h 228600"/>
                  <a:gd name="connsiteX27" fmla="*/ 19072 w 257175"/>
                  <a:gd name="connsiteY27" fmla="*/ 118536 h 228600"/>
                  <a:gd name="connsiteX28" fmla="*/ 57172 w 257175"/>
                  <a:gd name="connsiteY28" fmla="*/ 159494 h 228600"/>
                  <a:gd name="connsiteX29" fmla="*/ 81937 w 257175"/>
                  <a:gd name="connsiteY29" fmla="*/ 171877 h 228600"/>
                  <a:gd name="connsiteX30" fmla="*/ 101940 w 257175"/>
                  <a:gd name="connsiteY30" fmla="*/ 165209 h 228600"/>
                  <a:gd name="connsiteX31" fmla="*/ 95272 w 257175"/>
                  <a:gd name="connsiteY31" fmla="*/ 172829 h 228600"/>
                  <a:gd name="connsiteX32" fmla="*/ 87652 w 257175"/>
                  <a:gd name="connsiteY32" fmla="*/ 197594 h 228600"/>
                  <a:gd name="connsiteX33" fmla="*/ 104797 w 257175"/>
                  <a:gd name="connsiteY33" fmla="*/ 227121 h 228600"/>
                  <a:gd name="connsiteX34" fmla="*/ 147660 w 257175"/>
                  <a:gd name="connsiteY34" fmla="*/ 230932 h 228600"/>
                  <a:gd name="connsiteX35" fmla="*/ 167662 w 257175"/>
                  <a:gd name="connsiteY35" fmla="*/ 192832 h 228600"/>
                  <a:gd name="connsiteX36" fmla="*/ 162900 w 257175"/>
                  <a:gd name="connsiteY36" fmla="*/ 166161 h 228600"/>
                  <a:gd name="connsiteX37" fmla="*/ 161947 w 257175"/>
                  <a:gd name="connsiteY37" fmla="*/ 160446 h 228600"/>
                  <a:gd name="connsiteX38" fmla="*/ 171472 w 257175"/>
                  <a:gd name="connsiteY38" fmla="*/ 171877 h 228600"/>
                  <a:gd name="connsiteX39" fmla="*/ 171472 w 257175"/>
                  <a:gd name="connsiteY39" fmla="*/ 171877 h 228600"/>
                  <a:gd name="connsiteX40" fmla="*/ 171472 w 257175"/>
                  <a:gd name="connsiteY40" fmla="*/ 171877 h 228600"/>
                  <a:gd name="connsiteX41" fmla="*/ 170520 w 257175"/>
                  <a:gd name="connsiteY41" fmla="*/ 158542 h 228600"/>
                  <a:gd name="connsiteX42" fmla="*/ 173377 w 257175"/>
                  <a:gd name="connsiteY42" fmla="*/ 161399 h 228600"/>
                  <a:gd name="connsiteX43" fmla="*/ 189570 w 257175"/>
                  <a:gd name="connsiteY43" fmla="*/ 183307 h 228600"/>
                  <a:gd name="connsiteX44" fmla="*/ 231480 w 257175"/>
                  <a:gd name="connsiteY44" fmla="*/ 195689 h 228600"/>
                  <a:gd name="connsiteX45" fmla="*/ 258150 w 257175"/>
                  <a:gd name="connsiteY45" fmla="*/ 162352 h 228600"/>
                  <a:gd name="connsiteX46" fmla="*/ 248625 w 257175"/>
                  <a:gd name="connsiteY46" fmla="*/ 129014 h 228600"/>
                  <a:gd name="connsiteX47" fmla="*/ 225765 w 257175"/>
                  <a:gd name="connsiteY47" fmla="*/ 117584 h 228600"/>
                  <a:gd name="connsiteX48" fmla="*/ 215287 w 257175"/>
                  <a:gd name="connsiteY48" fmla="*/ 117584 h 228600"/>
                  <a:gd name="connsiteX49" fmla="*/ 233385 w 257175"/>
                  <a:gd name="connsiteY49" fmla="*/ 108059 h 228600"/>
                  <a:gd name="connsiteX50" fmla="*/ 241957 w 257175"/>
                  <a:gd name="connsiteY50" fmla="*/ 81389 h 228600"/>
                  <a:gd name="connsiteX51" fmla="*/ 238147 w 257175"/>
                  <a:gd name="connsiteY51" fmla="*/ 25192 h 228600"/>
                  <a:gd name="connsiteX52" fmla="*/ 242910 w 257175"/>
                  <a:gd name="connsiteY52" fmla="*/ 2332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57175" h="228600" fill="none" extrusionOk="0">
                    <a:moveTo>
                      <a:pt x="242910" y="2332"/>
                    </a:moveTo>
                    <a:cubicBezTo>
                      <a:pt x="232642" y="-2021"/>
                      <a:pt x="212572" y="6197"/>
                      <a:pt x="187665" y="45194"/>
                    </a:cubicBezTo>
                    <a:cubicBezTo>
                      <a:pt x="161767" y="86108"/>
                      <a:pt x="159569" y="117956"/>
                      <a:pt x="158137" y="129014"/>
                    </a:cubicBezTo>
                    <a:lnTo>
                      <a:pt x="158137" y="129014"/>
                    </a:lnTo>
                    <a:lnTo>
                      <a:pt x="158137" y="129014"/>
                    </a:lnTo>
                    <a:lnTo>
                      <a:pt x="158137" y="129014"/>
                    </a:lnTo>
                    <a:lnTo>
                      <a:pt x="158137" y="129014"/>
                    </a:lnTo>
                    <a:cubicBezTo>
                      <a:pt x="157893" y="128107"/>
                      <a:pt x="158926" y="127068"/>
                      <a:pt x="158137" y="126157"/>
                    </a:cubicBezTo>
                    <a:cubicBezTo>
                      <a:pt x="157349" y="124368"/>
                      <a:pt x="155375" y="124152"/>
                      <a:pt x="153375" y="124252"/>
                    </a:cubicBezTo>
                    <a:cubicBezTo>
                      <a:pt x="152248" y="121212"/>
                      <a:pt x="149713" y="108721"/>
                      <a:pt x="151470" y="102344"/>
                    </a:cubicBezTo>
                    <a:cubicBezTo>
                      <a:pt x="152755" y="85922"/>
                      <a:pt x="159080" y="83219"/>
                      <a:pt x="156232" y="85199"/>
                    </a:cubicBezTo>
                    <a:cubicBezTo>
                      <a:pt x="154812" y="85007"/>
                      <a:pt x="142481" y="97149"/>
                      <a:pt x="153375" y="124252"/>
                    </a:cubicBezTo>
                    <a:cubicBezTo>
                      <a:pt x="152929" y="124206"/>
                      <a:pt x="152736" y="124227"/>
                      <a:pt x="152422" y="124252"/>
                    </a:cubicBezTo>
                    <a:lnTo>
                      <a:pt x="152422" y="124252"/>
                    </a:lnTo>
                    <a:lnTo>
                      <a:pt x="152422" y="124252"/>
                    </a:lnTo>
                    <a:cubicBezTo>
                      <a:pt x="152165" y="124238"/>
                      <a:pt x="151836" y="124258"/>
                      <a:pt x="151470" y="124252"/>
                    </a:cubicBezTo>
                    <a:cubicBezTo>
                      <a:pt x="139035" y="101184"/>
                      <a:pt x="123103" y="98825"/>
                      <a:pt x="120990" y="99486"/>
                    </a:cubicBezTo>
                    <a:cubicBezTo>
                      <a:pt x="115813" y="101406"/>
                      <a:pt x="123701" y="99083"/>
                      <a:pt x="136230" y="108059"/>
                    </a:cubicBezTo>
                    <a:cubicBezTo>
                      <a:pt x="142715" y="113266"/>
                      <a:pt x="146716" y="121572"/>
                      <a:pt x="150517" y="125204"/>
                    </a:cubicBezTo>
                    <a:cubicBezTo>
                      <a:pt x="148703" y="125837"/>
                      <a:pt x="148029" y="127944"/>
                      <a:pt x="148612" y="129967"/>
                    </a:cubicBezTo>
                    <a:cubicBezTo>
                      <a:pt x="148704" y="131012"/>
                      <a:pt x="149647" y="131776"/>
                      <a:pt x="150517" y="131871"/>
                    </a:cubicBezTo>
                    <a:lnTo>
                      <a:pt x="150517" y="131871"/>
                    </a:lnTo>
                    <a:lnTo>
                      <a:pt x="150517" y="131871"/>
                    </a:lnTo>
                    <a:lnTo>
                      <a:pt x="150517" y="131871"/>
                    </a:lnTo>
                    <a:cubicBezTo>
                      <a:pt x="150552" y="132323"/>
                      <a:pt x="150486" y="132428"/>
                      <a:pt x="150517" y="132824"/>
                    </a:cubicBezTo>
                    <a:cubicBezTo>
                      <a:pt x="141982" y="125622"/>
                      <a:pt x="114429" y="99873"/>
                      <a:pt x="69555" y="96629"/>
                    </a:cubicBezTo>
                    <a:cubicBezTo>
                      <a:pt x="28269" y="86384"/>
                      <a:pt x="-1724" y="95730"/>
                      <a:pt x="22" y="107107"/>
                    </a:cubicBezTo>
                    <a:cubicBezTo>
                      <a:pt x="-177" y="112475"/>
                      <a:pt x="16006" y="118115"/>
                      <a:pt x="19072" y="118536"/>
                    </a:cubicBezTo>
                    <a:cubicBezTo>
                      <a:pt x="25622" y="122539"/>
                      <a:pt x="43145" y="130541"/>
                      <a:pt x="57172" y="159494"/>
                    </a:cubicBezTo>
                    <a:cubicBezTo>
                      <a:pt x="63159" y="173726"/>
                      <a:pt x="71570" y="174503"/>
                      <a:pt x="81937" y="171877"/>
                    </a:cubicBezTo>
                    <a:cubicBezTo>
                      <a:pt x="87471" y="169896"/>
                      <a:pt x="95801" y="166000"/>
                      <a:pt x="101940" y="165209"/>
                    </a:cubicBezTo>
                    <a:cubicBezTo>
                      <a:pt x="102827" y="165161"/>
                      <a:pt x="96111" y="171619"/>
                      <a:pt x="95272" y="172829"/>
                    </a:cubicBezTo>
                    <a:cubicBezTo>
                      <a:pt x="88908" y="178235"/>
                      <a:pt x="89172" y="187963"/>
                      <a:pt x="87652" y="197594"/>
                    </a:cubicBezTo>
                    <a:cubicBezTo>
                      <a:pt x="87952" y="209042"/>
                      <a:pt x="94838" y="221049"/>
                      <a:pt x="104797" y="227121"/>
                    </a:cubicBezTo>
                    <a:cubicBezTo>
                      <a:pt x="119444" y="238308"/>
                      <a:pt x="136347" y="238412"/>
                      <a:pt x="147660" y="230932"/>
                    </a:cubicBezTo>
                    <a:cubicBezTo>
                      <a:pt x="164060" y="221537"/>
                      <a:pt x="167872" y="205376"/>
                      <a:pt x="167662" y="192832"/>
                    </a:cubicBezTo>
                    <a:cubicBezTo>
                      <a:pt x="166109" y="183806"/>
                      <a:pt x="167360" y="173324"/>
                      <a:pt x="162900" y="166161"/>
                    </a:cubicBezTo>
                    <a:cubicBezTo>
                      <a:pt x="163089" y="164548"/>
                      <a:pt x="162163" y="162531"/>
                      <a:pt x="161947" y="160446"/>
                    </a:cubicBezTo>
                    <a:cubicBezTo>
                      <a:pt x="165890" y="167670"/>
                      <a:pt x="169295" y="172877"/>
                      <a:pt x="171472" y="171877"/>
                    </a:cubicBezTo>
                    <a:lnTo>
                      <a:pt x="171472" y="171877"/>
                    </a:lnTo>
                    <a:lnTo>
                      <a:pt x="171472" y="171877"/>
                    </a:lnTo>
                    <a:cubicBezTo>
                      <a:pt x="173980" y="172068"/>
                      <a:pt x="173739" y="166186"/>
                      <a:pt x="170520" y="158542"/>
                    </a:cubicBezTo>
                    <a:cubicBezTo>
                      <a:pt x="171526" y="159317"/>
                      <a:pt x="172355" y="160629"/>
                      <a:pt x="173377" y="161399"/>
                    </a:cubicBezTo>
                    <a:cubicBezTo>
                      <a:pt x="178007" y="168010"/>
                      <a:pt x="184074" y="176137"/>
                      <a:pt x="189570" y="183307"/>
                    </a:cubicBezTo>
                    <a:cubicBezTo>
                      <a:pt x="201580" y="194072"/>
                      <a:pt x="213872" y="199260"/>
                      <a:pt x="231480" y="195689"/>
                    </a:cubicBezTo>
                    <a:cubicBezTo>
                      <a:pt x="249721" y="192266"/>
                      <a:pt x="256925" y="174353"/>
                      <a:pt x="258150" y="162352"/>
                    </a:cubicBezTo>
                    <a:cubicBezTo>
                      <a:pt x="262581" y="151630"/>
                      <a:pt x="256663" y="137316"/>
                      <a:pt x="248625" y="129014"/>
                    </a:cubicBezTo>
                    <a:cubicBezTo>
                      <a:pt x="241347" y="123098"/>
                      <a:pt x="235979" y="119560"/>
                      <a:pt x="225765" y="117584"/>
                    </a:cubicBezTo>
                    <a:cubicBezTo>
                      <a:pt x="223319" y="117703"/>
                      <a:pt x="218216" y="117505"/>
                      <a:pt x="215287" y="117584"/>
                    </a:cubicBezTo>
                    <a:cubicBezTo>
                      <a:pt x="219742" y="115787"/>
                      <a:pt x="227820" y="111314"/>
                      <a:pt x="233385" y="108059"/>
                    </a:cubicBezTo>
                    <a:cubicBezTo>
                      <a:pt x="245292" y="102019"/>
                      <a:pt x="247017" y="98934"/>
                      <a:pt x="241957" y="81389"/>
                    </a:cubicBezTo>
                    <a:cubicBezTo>
                      <a:pt x="230349" y="53396"/>
                      <a:pt x="232446" y="35034"/>
                      <a:pt x="238147" y="25192"/>
                    </a:cubicBezTo>
                    <a:cubicBezTo>
                      <a:pt x="239974" y="20864"/>
                      <a:pt x="246824" y="6035"/>
                      <a:pt x="242910" y="2332"/>
                    </a:cubicBezTo>
                    <a:close/>
                  </a:path>
                  <a:path w="257175" h="228600" stroke="0" extrusionOk="0">
                    <a:moveTo>
                      <a:pt x="242910" y="2332"/>
                    </a:moveTo>
                    <a:cubicBezTo>
                      <a:pt x="229557" y="-2513"/>
                      <a:pt x="209641" y="11351"/>
                      <a:pt x="187665" y="45194"/>
                    </a:cubicBezTo>
                    <a:cubicBezTo>
                      <a:pt x="161945" y="84796"/>
                      <a:pt x="159398" y="119329"/>
                      <a:pt x="158137" y="129014"/>
                    </a:cubicBezTo>
                    <a:lnTo>
                      <a:pt x="158137" y="129014"/>
                    </a:lnTo>
                    <a:lnTo>
                      <a:pt x="158137" y="129014"/>
                    </a:lnTo>
                    <a:lnTo>
                      <a:pt x="158137" y="129014"/>
                    </a:lnTo>
                    <a:lnTo>
                      <a:pt x="158137" y="129014"/>
                    </a:lnTo>
                    <a:cubicBezTo>
                      <a:pt x="158033" y="127989"/>
                      <a:pt x="158986" y="126894"/>
                      <a:pt x="158137" y="126157"/>
                    </a:cubicBezTo>
                    <a:cubicBezTo>
                      <a:pt x="157587" y="124269"/>
                      <a:pt x="155215" y="123960"/>
                      <a:pt x="153375" y="124252"/>
                    </a:cubicBezTo>
                    <a:cubicBezTo>
                      <a:pt x="154096" y="119354"/>
                      <a:pt x="150782" y="108729"/>
                      <a:pt x="151470" y="102344"/>
                    </a:cubicBezTo>
                    <a:cubicBezTo>
                      <a:pt x="151460" y="86541"/>
                      <a:pt x="160725" y="83236"/>
                      <a:pt x="156232" y="85199"/>
                    </a:cubicBezTo>
                    <a:cubicBezTo>
                      <a:pt x="152213" y="84602"/>
                      <a:pt x="146646" y="99591"/>
                      <a:pt x="153375" y="124252"/>
                    </a:cubicBezTo>
                    <a:cubicBezTo>
                      <a:pt x="153179" y="124244"/>
                      <a:pt x="152852" y="124224"/>
                      <a:pt x="152422" y="124252"/>
                    </a:cubicBezTo>
                    <a:lnTo>
                      <a:pt x="152422" y="124252"/>
                    </a:lnTo>
                    <a:lnTo>
                      <a:pt x="152422" y="124252"/>
                    </a:lnTo>
                    <a:cubicBezTo>
                      <a:pt x="152064" y="124288"/>
                      <a:pt x="151697" y="124274"/>
                      <a:pt x="151470" y="124252"/>
                    </a:cubicBezTo>
                    <a:cubicBezTo>
                      <a:pt x="139058" y="101325"/>
                      <a:pt x="122616" y="98963"/>
                      <a:pt x="120990" y="99486"/>
                    </a:cubicBezTo>
                    <a:cubicBezTo>
                      <a:pt x="117238" y="101308"/>
                      <a:pt x="124382" y="98476"/>
                      <a:pt x="136230" y="108059"/>
                    </a:cubicBezTo>
                    <a:cubicBezTo>
                      <a:pt x="142784" y="112591"/>
                      <a:pt x="148767" y="121653"/>
                      <a:pt x="150517" y="125204"/>
                    </a:cubicBezTo>
                    <a:cubicBezTo>
                      <a:pt x="148341" y="126527"/>
                      <a:pt x="147800" y="128019"/>
                      <a:pt x="148612" y="129967"/>
                    </a:cubicBezTo>
                    <a:cubicBezTo>
                      <a:pt x="148568" y="131087"/>
                      <a:pt x="149403" y="131792"/>
                      <a:pt x="150517" y="131871"/>
                    </a:cubicBezTo>
                    <a:lnTo>
                      <a:pt x="150517" y="131871"/>
                    </a:lnTo>
                    <a:lnTo>
                      <a:pt x="150517" y="131871"/>
                    </a:lnTo>
                    <a:lnTo>
                      <a:pt x="150517" y="131871"/>
                    </a:lnTo>
                    <a:cubicBezTo>
                      <a:pt x="150537" y="132084"/>
                      <a:pt x="150525" y="132416"/>
                      <a:pt x="150517" y="132824"/>
                    </a:cubicBezTo>
                    <a:cubicBezTo>
                      <a:pt x="145136" y="119233"/>
                      <a:pt x="119417" y="107253"/>
                      <a:pt x="69555" y="96629"/>
                    </a:cubicBezTo>
                    <a:cubicBezTo>
                      <a:pt x="28942" y="86725"/>
                      <a:pt x="-2055" y="95992"/>
                      <a:pt x="22" y="107107"/>
                    </a:cubicBezTo>
                    <a:cubicBezTo>
                      <a:pt x="176" y="112653"/>
                      <a:pt x="16582" y="116967"/>
                      <a:pt x="19072" y="118536"/>
                    </a:cubicBezTo>
                    <a:cubicBezTo>
                      <a:pt x="27478" y="118672"/>
                      <a:pt x="45913" y="132771"/>
                      <a:pt x="57172" y="159494"/>
                    </a:cubicBezTo>
                    <a:cubicBezTo>
                      <a:pt x="63926" y="175036"/>
                      <a:pt x="69792" y="176261"/>
                      <a:pt x="81937" y="171877"/>
                    </a:cubicBezTo>
                    <a:cubicBezTo>
                      <a:pt x="86676" y="169901"/>
                      <a:pt x="94626" y="166017"/>
                      <a:pt x="101940" y="165209"/>
                    </a:cubicBezTo>
                    <a:cubicBezTo>
                      <a:pt x="103064" y="165119"/>
                      <a:pt x="96201" y="172184"/>
                      <a:pt x="95272" y="172829"/>
                    </a:cubicBezTo>
                    <a:cubicBezTo>
                      <a:pt x="90274" y="179634"/>
                      <a:pt x="86380" y="188372"/>
                      <a:pt x="87652" y="197594"/>
                    </a:cubicBezTo>
                    <a:cubicBezTo>
                      <a:pt x="88063" y="208301"/>
                      <a:pt x="95808" y="220574"/>
                      <a:pt x="104797" y="227121"/>
                    </a:cubicBezTo>
                    <a:cubicBezTo>
                      <a:pt x="116469" y="236224"/>
                      <a:pt x="133270" y="236955"/>
                      <a:pt x="147660" y="230932"/>
                    </a:cubicBezTo>
                    <a:cubicBezTo>
                      <a:pt x="164080" y="222053"/>
                      <a:pt x="170589" y="206641"/>
                      <a:pt x="167662" y="192832"/>
                    </a:cubicBezTo>
                    <a:cubicBezTo>
                      <a:pt x="166883" y="183813"/>
                      <a:pt x="164746" y="174335"/>
                      <a:pt x="162900" y="166161"/>
                    </a:cubicBezTo>
                    <a:cubicBezTo>
                      <a:pt x="162805" y="164456"/>
                      <a:pt x="161881" y="162261"/>
                      <a:pt x="161947" y="160446"/>
                    </a:cubicBezTo>
                    <a:cubicBezTo>
                      <a:pt x="165886" y="168085"/>
                      <a:pt x="169457" y="172997"/>
                      <a:pt x="171472" y="171877"/>
                    </a:cubicBezTo>
                    <a:lnTo>
                      <a:pt x="171472" y="171877"/>
                    </a:lnTo>
                    <a:lnTo>
                      <a:pt x="171472" y="171877"/>
                    </a:lnTo>
                    <a:cubicBezTo>
                      <a:pt x="173556" y="171820"/>
                      <a:pt x="174385" y="164697"/>
                      <a:pt x="170520" y="158542"/>
                    </a:cubicBezTo>
                    <a:cubicBezTo>
                      <a:pt x="171272" y="159043"/>
                      <a:pt x="172075" y="160132"/>
                      <a:pt x="173377" y="161399"/>
                    </a:cubicBezTo>
                    <a:cubicBezTo>
                      <a:pt x="177814" y="169358"/>
                      <a:pt x="184595" y="176330"/>
                      <a:pt x="189570" y="183307"/>
                    </a:cubicBezTo>
                    <a:cubicBezTo>
                      <a:pt x="197841" y="197400"/>
                      <a:pt x="215427" y="201444"/>
                      <a:pt x="231480" y="195689"/>
                    </a:cubicBezTo>
                    <a:cubicBezTo>
                      <a:pt x="245764" y="190997"/>
                      <a:pt x="255223" y="177355"/>
                      <a:pt x="258150" y="162352"/>
                    </a:cubicBezTo>
                    <a:cubicBezTo>
                      <a:pt x="261178" y="151713"/>
                      <a:pt x="257321" y="135824"/>
                      <a:pt x="248625" y="129014"/>
                    </a:cubicBezTo>
                    <a:cubicBezTo>
                      <a:pt x="244089" y="123113"/>
                      <a:pt x="234364" y="117684"/>
                      <a:pt x="225765" y="117584"/>
                    </a:cubicBezTo>
                    <a:cubicBezTo>
                      <a:pt x="221906" y="117366"/>
                      <a:pt x="218535" y="117635"/>
                      <a:pt x="215287" y="117584"/>
                    </a:cubicBezTo>
                    <a:cubicBezTo>
                      <a:pt x="219331" y="113917"/>
                      <a:pt x="228989" y="111172"/>
                      <a:pt x="233385" y="108059"/>
                    </a:cubicBezTo>
                    <a:cubicBezTo>
                      <a:pt x="243492" y="102244"/>
                      <a:pt x="247922" y="97452"/>
                      <a:pt x="241957" y="81389"/>
                    </a:cubicBezTo>
                    <a:cubicBezTo>
                      <a:pt x="231218" y="56219"/>
                      <a:pt x="231621" y="37347"/>
                      <a:pt x="238147" y="25192"/>
                    </a:cubicBezTo>
                    <a:cubicBezTo>
                      <a:pt x="240270" y="21376"/>
                      <a:pt x="247166" y="5464"/>
                      <a:pt x="242910" y="2332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164789443">
                      <a:custGeom>
                        <a:avLst/>
                        <a:gdLst>
                          <a:gd name="connsiteX0" fmla="*/ 242910 w 257175"/>
                          <a:gd name="connsiteY0" fmla="*/ 2332 h 228600"/>
                          <a:gd name="connsiteX1" fmla="*/ 187665 w 257175"/>
                          <a:gd name="connsiteY1" fmla="*/ 45194 h 228600"/>
                          <a:gd name="connsiteX2" fmla="*/ 158137 w 257175"/>
                          <a:gd name="connsiteY2" fmla="*/ 129014 h 228600"/>
                          <a:gd name="connsiteX3" fmla="*/ 158137 w 257175"/>
                          <a:gd name="connsiteY3" fmla="*/ 129014 h 228600"/>
                          <a:gd name="connsiteX4" fmla="*/ 158137 w 257175"/>
                          <a:gd name="connsiteY4" fmla="*/ 129014 h 228600"/>
                          <a:gd name="connsiteX5" fmla="*/ 158137 w 257175"/>
                          <a:gd name="connsiteY5" fmla="*/ 129014 h 228600"/>
                          <a:gd name="connsiteX6" fmla="*/ 158137 w 257175"/>
                          <a:gd name="connsiteY6" fmla="*/ 129014 h 228600"/>
                          <a:gd name="connsiteX7" fmla="*/ 158137 w 257175"/>
                          <a:gd name="connsiteY7" fmla="*/ 126157 h 228600"/>
                          <a:gd name="connsiteX8" fmla="*/ 153375 w 257175"/>
                          <a:gd name="connsiteY8" fmla="*/ 124252 h 228600"/>
                          <a:gd name="connsiteX9" fmla="*/ 151470 w 257175"/>
                          <a:gd name="connsiteY9" fmla="*/ 102344 h 228600"/>
                          <a:gd name="connsiteX10" fmla="*/ 156232 w 257175"/>
                          <a:gd name="connsiteY10" fmla="*/ 85199 h 228600"/>
                          <a:gd name="connsiteX11" fmla="*/ 153375 w 257175"/>
                          <a:gd name="connsiteY11" fmla="*/ 124252 h 228600"/>
                          <a:gd name="connsiteX12" fmla="*/ 152422 w 257175"/>
                          <a:gd name="connsiteY12" fmla="*/ 124252 h 228600"/>
                          <a:gd name="connsiteX13" fmla="*/ 152422 w 257175"/>
                          <a:gd name="connsiteY13" fmla="*/ 124252 h 228600"/>
                          <a:gd name="connsiteX14" fmla="*/ 152422 w 257175"/>
                          <a:gd name="connsiteY14" fmla="*/ 124252 h 228600"/>
                          <a:gd name="connsiteX15" fmla="*/ 151470 w 257175"/>
                          <a:gd name="connsiteY15" fmla="*/ 124252 h 228600"/>
                          <a:gd name="connsiteX16" fmla="*/ 120990 w 257175"/>
                          <a:gd name="connsiteY16" fmla="*/ 99486 h 228600"/>
                          <a:gd name="connsiteX17" fmla="*/ 136230 w 257175"/>
                          <a:gd name="connsiteY17" fmla="*/ 108059 h 228600"/>
                          <a:gd name="connsiteX18" fmla="*/ 150517 w 257175"/>
                          <a:gd name="connsiteY18" fmla="*/ 125204 h 228600"/>
                          <a:gd name="connsiteX19" fmla="*/ 148612 w 257175"/>
                          <a:gd name="connsiteY19" fmla="*/ 129967 h 228600"/>
                          <a:gd name="connsiteX20" fmla="*/ 150517 w 257175"/>
                          <a:gd name="connsiteY20" fmla="*/ 131871 h 228600"/>
                          <a:gd name="connsiteX21" fmla="*/ 150517 w 257175"/>
                          <a:gd name="connsiteY21" fmla="*/ 131871 h 228600"/>
                          <a:gd name="connsiteX22" fmla="*/ 150517 w 257175"/>
                          <a:gd name="connsiteY22" fmla="*/ 131871 h 228600"/>
                          <a:gd name="connsiteX23" fmla="*/ 150517 w 257175"/>
                          <a:gd name="connsiteY23" fmla="*/ 131871 h 228600"/>
                          <a:gd name="connsiteX24" fmla="*/ 150517 w 257175"/>
                          <a:gd name="connsiteY24" fmla="*/ 132824 h 228600"/>
                          <a:gd name="connsiteX25" fmla="*/ 69555 w 257175"/>
                          <a:gd name="connsiteY25" fmla="*/ 96629 h 228600"/>
                          <a:gd name="connsiteX26" fmla="*/ 22 w 257175"/>
                          <a:gd name="connsiteY26" fmla="*/ 107107 h 228600"/>
                          <a:gd name="connsiteX27" fmla="*/ 19072 w 257175"/>
                          <a:gd name="connsiteY27" fmla="*/ 118536 h 228600"/>
                          <a:gd name="connsiteX28" fmla="*/ 57172 w 257175"/>
                          <a:gd name="connsiteY28" fmla="*/ 159494 h 228600"/>
                          <a:gd name="connsiteX29" fmla="*/ 81937 w 257175"/>
                          <a:gd name="connsiteY29" fmla="*/ 171877 h 228600"/>
                          <a:gd name="connsiteX30" fmla="*/ 101940 w 257175"/>
                          <a:gd name="connsiteY30" fmla="*/ 165209 h 228600"/>
                          <a:gd name="connsiteX31" fmla="*/ 95272 w 257175"/>
                          <a:gd name="connsiteY31" fmla="*/ 172829 h 228600"/>
                          <a:gd name="connsiteX32" fmla="*/ 87652 w 257175"/>
                          <a:gd name="connsiteY32" fmla="*/ 197594 h 228600"/>
                          <a:gd name="connsiteX33" fmla="*/ 104797 w 257175"/>
                          <a:gd name="connsiteY33" fmla="*/ 227121 h 228600"/>
                          <a:gd name="connsiteX34" fmla="*/ 147660 w 257175"/>
                          <a:gd name="connsiteY34" fmla="*/ 230932 h 228600"/>
                          <a:gd name="connsiteX35" fmla="*/ 167662 w 257175"/>
                          <a:gd name="connsiteY35" fmla="*/ 192832 h 228600"/>
                          <a:gd name="connsiteX36" fmla="*/ 162900 w 257175"/>
                          <a:gd name="connsiteY36" fmla="*/ 166161 h 228600"/>
                          <a:gd name="connsiteX37" fmla="*/ 161947 w 257175"/>
                          <a:gd name="connsiteY37" fmla="*/ 160446 h 228600"/>
                          <a:gd name="connsiteX38" fmla="*/ 171472 w 257175"/>
                          <a:gd name="connsiteY38" fmla="*/ 171877 h 228600"/>
                          <a:gd name="connsiteX39" fmla="*/ 171472 w 257175"/>
                          <a:gd name="connsiteY39" fmla="*/ 171877 h 228600"/>
                          <a:gd name="connsiteX40" fmla="*/ 171472 w 257175"/>
                          <a:gd name="connsiteY40" fmla="*/ 171877 h 228600"/>
                          <a:gd name="connsiteX41" fmla="*/ 170520 w 257175"/>
                          <a:gd name="connsiteY41" fmla="*/ 158542 h 228600"/>
                          <a:gd name="connsiteX42" fmla="*/ 173377 w 257175"/>
                          <a:gd name="connsiteY42" fmla="*/ 161399 h 228600"/>
                          <a:gd name="connsiteX43" fmla="*/ 189570 w 257175"/>
                          <a:gd name="connsiteY43" fmla="*/ 183307 h 228600"/>
                          <a:gd name="connsiteX44" fmla="*/ 231480 w 257175"/>
                          <a:gd name="connsiteY44" fmla="*/ 195689 h 228600"/>
                          <a:gd name="connsiteX45" fmla="*/ 258150 w 257175"/>
                          <a:gd name="connsiteY45" fmla="*/ 162352 h 228600"/>
                          <a:gd name="connsiteX46" fmla="*/ 248625 w 257175"/>
                          <a:gd name="connsiteY46" fmla="*/ 129014 h 228600"/>
                          <a:gd name="connsiteX47" fmla="*/ 225765 w 257175"/>
                          <a:gd name="connsiteY47" fmla="*/ 117584 h 228600"/>
                          <a:gd name="connsiteX48" fmla="*/ 215287 w 257175"/>
                          <a:gd name="connsiteY48" fmla="*/ 117584 h 228600"/>
                          <a:gd name="connsiteX49" fmla="*/ 233385 w 257175"/>
                          <a:gd name="connsiteY49" fmla="*/ 108059 h 228600"/>
                          <a:gd name="connsiteX50" fmla="*/ 241957 w 257175"/>
                          <a:gd name="connsiteY50" fmla="*/ 81389 h 228600"/>
                          <a:gd name="connsiteX51" fmla="*/ 238147 w 257175"/>
                          <a:gd name="connsiteY51" fmla="*/ 25192 h 228600"/>
                          <a:gd name="connsiteX52" fmla="*/ 242910 w 257175"/>
                          <a:gd name="connsiteY52" fmla="*/ 2332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57175" h="228600">
                            <a:moveTo>
                              <a:pt x="242910" y="2332"/>
                            </a:moveTo>
                            <a:cubicBezTo>
                              <a:pt x="235290" y="-6241"/>
                              <a:pt x="208620" y="8999"/>
                              <a:pt x="187665" y="45194"/>
                            </a:cubicBezTo>
                            <a:cubicBezTo>
                              <a:pt x="163852" y="86152"/>
                              <a:pt x="158137" y="119489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9014"/>
                              <a:pt x="158137" y="129014"/>
                              <a:pt x="158137" y="129014"/>
                            </a:cubicBezTo>
                            <a:cubicBezTo>
                              <a:pt x="158137" y="128061"/>
                              <a:pt x="159090" y="127109"/>
                              <a:pt x="158137" y="126157"/>
                            </a:cubicBezTo>
                            <a:cubicBezTo>
                              <a:pt x="157185" y="124252"/>
                              <a:pt x="155280" y="124252"/>
                              <a:pt x="153375" y="124252"/>
                            </a:cubicBezTo>
                            <a:cubicBezTo>
                              <a:pt x="152422" y="119489"/>
                              <a:pt x="150517" y="109964"/>
                              <a:pt x="151470" y="102344"/>
                            </a:cubicBezTo>
                            <a:cubicBezTo>
                              <a:pt x="152422" y="86152"/>
                              <a:pt x="160042" y="83294"/>
                              <a:pt x="156232" y="85199"/>
                            </a:cubicBezTo>
                            <a:cubicBezTo>
                              <a:pt x="155280" y="86152"/>
                              <a:pt x="145755" y="99486"/>
                              <a:pt x="153375" y="124252"/>
                            </a:cubicBezTo>
                            <a:cubicBezTo>
                              <a:pt x="153375" y="124252"/>
                              <a:pt x="152422" y="124252"/>
                              <a:pt x="152422" y="124252"/>
                            </a:cubicBezTo>
                            <a:cubicBezTo>
                              <a:pt x="152422" y="124252"/>
                              <a:pt x="152422" y="124252"/>
                              <a:pt x="152422" y="124252"/>
                            </a:cubicBezTo>
                            <a:cubicBezTo>
                              <a:pt x="152422" y="124252"/>
                              <a:pt x="152422" y="124252"/>
                              <a:pt x="152422" y="124252"/>
                            </a:cubicBezTo>
                            <a:cubicBezTo>
                              <a:pt x="152422" y="124252"/>
                              <a:pt x="151470" y="124252"/>
                              <a:pt x="151470" y="124252"/>
                            </a:cubicBezTo>
                            <a:cubicBezTo>
                              <a:pt x="139087" y="101392"/>
                              <a:pt x="122895" y="98534"/>
                              <a:pt x="120990" y="99486"/>
                            </a:cubicBezTo>
                            <a:cubicBezTo>
                              <a:pt x="116227" y="100439"/>
                              <a:pt x="123847" y="98534"/>
                              <a:pt x="136230" y="108059"/>
                            </a:cubicBezTo>
                            <a:cubicBezTo>
                              <a:pt x="142897" y="112821"/>
                              <a:pt x="147660" y="121394"/>
                              <a:pt x="150517" y="125204"/>
                            </a:cubicBezTo>
                            <a:cubicBezTo>
                              <a:pt x="148612" y="126157"/>
                              <a:pt x="147660" y="128061"/>
                              <a:pt x="148612" y="129967"/>
                            </a:cubicBezTo>
                            <a:cubicBezTo>
                              <a:pt x="148612" y="130919"/>
                              <a:pt x="149565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1871"/>
                            </a:cubicBezTo>
                            <a:cubicBezTo>
                              <a:pt x="150517" y="131871"/>
                              <a:pt x="150517" y="131871"/>
                              <a:pt x="150517" y="132824"/>
                            </a:cubicBezTo>
                            <a:cubicBezTo>
                              <a:pt x="143850" y="126157"/>
                              <a:pt x="116227" y="107107"/>
                              <a:pt x="69555" y="96629"/>
                            </a:cubicBezTo>
                            <a:cubicBezTo>
                              <a:pt x="28597" y="87104"/>
                              <a:pt x="-930" y="95677"/>
                              <a:pt x="22" y="107107"/>
                            </a:cubicBezTo>
                            <a:cubicBezTo>
                              <a:pt x="22" y="112821"/>
                              <a:pt x="16215" y="117584"/>
                              <a:pt x="19072" y="118536"/>
                            </a:cubicBezTo>
                            <a:cubicBezTo>
                              <a:pt x="29550" y="122346"/>
                              <a:pt x="44790" y="131871"/>
                              <a:pt x="57172" y="159494"/>
                            </a:cubicBezTo>
                            <a:cubicBezTo>
                              <a:pt x="63840" y="174734"/>
                              <a:pt x="70507" y="175686"/>
                              <a:pt x="81937" y="171877"/>
                            </a:cubicBezTo>
                            <a:cubicBezTo>
                              <a:pt x="87652" y="169971"/>
                              <a:pt x="95272" y="167114"/>
                              <a:pt x="101940" y="165209"/>
                            </a:cubicBezTo>
                            <a:cubicBezTo>
                              <a:pt x="102892" y="165209"/>
                              <a:pt x="96225" y="171877"/>
                              <a:pt x="95272" y="172829"/>
                            </a:cubicBezTo>
                            <a:cubicBezTo>
                              <a:pt x="89557" y="179496"/>
                              <a:pt x="87652" y="189021"/>
                              <a:pt x="87652" y="197594"/>
                            </a:cubicBezTo>
                            <a:cubicBezTo>
                              <a:pt x="88605" y="209024"/>
                              <a:pt x="95272" y="221407"/>
                              <a:pt x="104797" y="227121"/>
                            </a:cubicBezTo>
                            <a:cubicBezTo>
                              <a:pt x="117180" y="235694"/>
                              <a:pt x="133372" y="238552"/>
                              <a:pt x="147660" y="230932"/>
                            </a:cubicBezTo>
                            <a:cubicBezTo>
                              <a:pt x="160995" y="223311"/>
                              <a:pt x="168615" y="208071"/>
                              <a:pt x="167662" y="192832"/>
                            </a:cubicBezTo>
                            <a:cubicBezTo>
                              <a:pt x="167662" y="184259"/>
                              <a:pt x="165757" y="174734"/>
                              <a:pt x="162900" y="166161"/>
                            </a:cubicBezTo>
                            <a:cubicBezTo>
                              <a:pt x="162900" y="164257"/>
                              <a:pt x="161947" y="162352"/>
                              <a:pt x="161947" y="160446"/>
                            </a:cubicBezTo>
                            <a:cubicBezTo>
                              <a:pt x="165757" y="168067"/>
                              <a:pt x="169567" y="172829"/>
                              <a:pt x="171472" y="171877"/>
                            </a:cubicBezTo>
                            <a:cubicBezTo>
                              <a:pt x="171472" y="171877"/>
                              <a:pt x="171472" y="171877"/>
                              <a:pt x="171472" y="171877"/>
                            </a:cubicBezTo>
                            <a:cubicBezTo>
                              <a:pt x="171472" y="171877"/>
                              <a:pt x="171472" y="171877"/>
                              <a:pt x="171472" y="171877"/>
                            </a:cubicBezTo>
                            <a:cubicBezTo>
                              <a:pt x="173377" y="170924"/>
                              <a:pt x="173377" y="165209"/>
                              <a:pt x="170520" y="158542"/>
                            </a:cubicBezTo>
                            <a:cubicBezTo>
                              <a:pt x="171472" y="159494"/>
                              <a:pt x="172425" y="160446"/>
                              <a:pt x="173377" y="161399"/>
                            </a:cubicBezTo>
                            <a:cubicBezTo>
                              <a:pt x="178140" y="169019"/>
                              <a:pt x="182902" y="176639"/>
                              <a:pt x="189570" y="183307"/>
                            </a:cubicBezTo>
                            <a:cubicBezTo>
                              <a:pt x="200047" y="194736"/>
                              <a:pt x="216240" y="200452"/>
                              <a:pt x="231480" y="195689"/>
                            </a:cubicBezTo>
                            <a:cubicBezTo>
                              <a:pt x="246720" y="190927"/>
                              <a:pt x="255292" y="176639"/>
                              <a:pt x="258150" y="162352"/>
                            </a:cubicBezTo>
                            <a:cubicBezTo>
                              <a:pt x="260055" y="150921"/>
                              <a:pt x="256245" y="137586"/>
                              <a:pt x="248625" y="129014"/>
                            </a:cubicBezTo>
                            <a:cubicBezTo>
                              <a:pt x="242910" y="122346"/>
                              <a:pt x="234337" y="118536"/>
                              <a:pt x="225765" y="117584"/>
                            </a:cubicBezTo>
                            <a:cubicBezTo>
                              <a:pt x="223860" y="117584"/>
                              <a:pt x="214335" y="117584"/>
                              <a:pt x="215287" y="117584"/>
                            </a:cubicBezTo>
                            <a:cubicBezTo>
                              <a:pt x="220050" y="114727"/>
                              <a:pt x="227670" y="110917"/>
                              <a:pt x="233385" y="108059"/>
                            </a:cubicBezTo>
                            <a:cubicBezTo>
                              <a:pt x="243862" y="102344"/>
                              <a:pt x="247672" y="97582"/>
                              <a:pt x="241957" y="81389"/>
                            </a:cubicBezTo>
                            <a:cubicBezTo>
                              <a:pt x="230527" y="53767"/>
                              <a:pt x="233385" y="35669"/>
                              <a:pt x="238147" y="25192"/>
                            </a:cubicBezTo>
                            <a:cubicBezTo>
                              <a:pt x="240052" y="21382"/>
                              <a:pt x="246720" y="6142"/>
                              <a:pt x="242910" y="2332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F368FA76-EBDF-8146-9DB1-3E442D9E2796}"/>
                  </a:ext>
                </a:extLst>
              </p:cNvPr>
              <p:cNvSpPr/>
              <p:nvPr/>
            </p:nvSpPr>
            <p:spPr>
              <a:xfrm>
                <a:off x="7263765" y="11074594"/>
                <a:ext cx="314325" cy="285750"/>
              </a:xfrm>
              <a:custGeom>
                <a:avLst/>
                <a:gdLst>
                  <a:gd name="connsiteX0" fmla="*/ 312420 w 314325"/>
                  <a:gd name="connsiteY0" fmla="*/ 2981 h 285750"/>
                  <a:gd name="connsiteX1" fmla="*/ 240030 w 314325"/>
                  <a:gd name="connsiteY1" fmla="*/ 54416 h 285750"/>
                  <a:gd name="connsiteX2" fmla="*/ 198120 w 314325"/>
                  <a:gd name="connsiteY2" fmla="*/ 158238 h 285750"/>
                  <a:gd name="connsiteX3" fmla="*/ 197167 w 314325"/>
                  <a:gd name="connsiteY3" fmla="*/ 158238 h 285750"/>
                  <a:gd name="connsiteX4" fmla="*/ 197167 w 314325"/>
                  <a:gd name="connsiteY4" fmla="*/ 158238 h 285750"/>
                  <a:gd name="connsiteX5" fmla="*/ 197167 w 314325"/>
                  <a:gd name="connsiteY5" fmla="*/ 158238 h 285750"/>
                  <a:gd name="connsiteX6" fmla="*/ 197167 w 314325"/>
                  <a:gd name="connsiteY6" fmla="*/ 158238 h 285750"/>
                  <a:gd name="connsiteX7" fmla="*/ 197167 w 314325"/>
                  <a:gd name="connsiteY7" fmla="*/ 154428 h 285750"/>
                  <a:gd name="connsiteX8" fmla="*/ 191452 w 314325"/>
                  <a:gd name="connsiteY8" fmla="*/ 151571 h 285750"/>
                  <a:gd name="connsiteX9" fmla="*/ 189547 w 314325"/>
                  <a:gd name="connsiteY9" fmla="*/ 123948 h 285750"/>
                  <a:gd name="connsiteX10" fmla="*/ 196215 w 314325"/>
                  <a:gd name="connsiteY10" fmla="*/ 102993 h 285750"/>
                  <a:gd name="connsiteX11" fmla="*/ 190500 w 314325"/>
                  <a:gd name="connsiteY11" fmla="*/ 152523 h 285750"/>
                  <a:gd name="connsiteX12" fmla="*/ 189547 w 314325"/>
                  <a:gd name="connsiteY12" fmla="*/ 152523 h 285750"/>
                  <a:gd name="connsiteX13" fmla="*/ 189547 w 314325"/>
                  <a:gd name="connsiteY13" fmla="*/ 152523 h 285750"/>
                  <a:gd name="connsiteX14" fmla="*/ 189547 w 314325"/>
                  <a:gd name="connsiteY14" fmla="*/ 152523 h 285750"/>
                  <a:gd name="connsiteX15" fmla="*/ 188595 w 314325"/>
                  <a:gd name="connsiteY15" fmla="*/ 152523 h 285750"/>
                  <a:gd name="connsiteX16" fmla="*/ 152400 w 314325"/>
                  <a:gd name="connsiteY16" fmla="*/ 119186 h 285750"/>
                  <a:gd name="connsiteX17" fmla="*/ 171450 w 314325"/>
                  <a:gd name="connsiteY17" fmla="*/ 130616 h 285750"/>
                  <a:gd name="connsiteX18" fmla="*/ 188595 w 314325"/>
                  <a:gd name="connsiteY18" fmla="*/ 152523 h 285750"/>
                  <a:gd name="connsiteX19" fmla="*/ 185738 w 314325"/>
                  <a:gd name="connsiteY19" fmla="*/ 158238 h 285750"/>
                  <a:gd name="connsiteX20" fmla="*/ 188595 w 314325"/>
                  <a:gd name="connsiteY20" fmla="*/ 161096 h 285750"/>
                  <a:gd name="connsiteX21" fmla="*/ 188595 w 314325"/>
                  <a:gd name="connsiteY21" fmla="*/ 161096 h 285750"/>
                  <a:gd name="connsiteX22" fmla="*/ 188595 w 314325"/>
                  <a:gd name="connsiteY22" fmla="*/ 161096 h 285750"/>
                  <a:gd name="connsiteX23" fmla="*/ 188595 w 314325"/>
                  <a:gd name="connsiteY23" fmla="*/ 161096 h 285750"/>
                  <a:gd name="connsiteX24" fmla="*/ 188595 w 314325"/>
                  <a:gd name="connsiteY24" fmla="*/ 162048 h 285750"/>
                  <a:gd name="connsiteX25" fmla="*/ 88582 w 314325"/>
                  <a:gd name="connsiteY25" fmla="*/ 111566 h 285750"/>
                  <a:gd name="connsiteX26" fmla="*/ 0 w 314325"/>
                  <a:gd name="connsiteY26" fmla="*/ 121091 h 285750"/>
                  <a:gd name="connsiteX27" fmla="*/ 23813 w 314325"/>
                  <a:gd name="connsiteY27" fmla="*/ 136331 h 285750"/>
                  <a:gd name="connsiteX28" fmla="*/ 69532 w 314325"/>
                  <a:gd name="connsiteY28" fmla="*/ 190623 h 285750"/>
                  <a:gd name="connsiteX29" fmla="*/ 100013 w 314325"/>
                  <a:gd name="connsiteY29" fmla="*/ 206816 h 285750"/>
                  <a:gd name="connsiteX30" fmla="*/ 124777 w 314325"/>
                  <a:gd name="connsiteY30" fmla="*/ 199196 h 285750"/>
                  <a:gd name="connsiteX31" fmla="*/ 115252 w 314325"/>
                  <a:gd name="connsiteY31" fmla="*/ 208721 h 285750"/>
                  <a:gd name="connsiteX32" fmla="*/ 104775 w 314325"/>
                  <a:gd name="connsiteY32" fmla="*/ 239201 h 285750"/>
                  <a:gd name="connsiteX33" fmla="*/ 124777 w 314325"/>
                  <a:gd name="connsiteY33" fmla="*/ 277301 h 285750"/>
                  <a:gd name="connsiteX34" fmla="*/ 178117 w 314325"/>
                  <a:gd name="connsiteY34" fmla="*/ 284921 h 285750"/>
                  <a:gd name="connsiteX35" fmla="*/ 205740 w 314325"/>
                  <a:gd name="connsiteY35" fmla="*/ 237296 h 285750"/>
                  <a:gd name="connsiteX36" fmla="*/ 200977 w 314325"/>
                  <a:gd name="connsiteY36" fmla="*/ 203958 h 285750"/>
                  <a:gd name="connsiteX37" fmla="*/ 200025 w 314325"/>
                  <a:gd name="connsiteY37" fmla="*/ 196338 h 285750"/>
                  <a:gd name="connsiteX38" fmla="*/ 211455 w 314325"/>
                  <a:gd name="connsiteY38" fmla="*/ 210626 h 285750"/>
                  <a:gd name="connsiteX39" fmla="*/ 211455 w 314325"/>
                  <a:gd name="connsiteY39" fmla="*/ 210626 h 285750"/>
                  <a:gd name="connsiteX40" fmla="*/ 211455 w 314325"/>
                  <a:gd name="connsiteY40" fmla="*/ 210626 h 285750"/>
                  <a:gd name="connsiteX41" fmla="*/ 211455 w 314325"/>
                  <a:gd name="connsiteY41" fmla="*/ 193481 h 285750"/>
                  <a:gd name="connsiteX42" fmla="*/ 215265 w 314325"/>
                  <a:gd name="connsiteY42" fmla="*/ 197291 h 285750"/>
                  <a:gd name="connsiteX43" fmla="*/ 234315 w 314325"/>
                  <a:gd name="connsiteY43" fmla="*/ 225866 h 285750"/>
                  <a:gd name="connsiteX44" fmla="*/ 285750 w 314325"/>
                  <a:gd name="connsiteY44" fmla="*/ 243011 h 285750"/>
                  <a:gd name="connsiteX45" fmla="*/ 320992 w 314325"/>
                  <a:gd name="connsiteY45" fmla="*/ 202053 h 285750"/>
                  <a:gd name="connsiteX46" fmla="*/ 310515 w 314325"/>
                  <a:gd name="connsiteY46" fmla="*/ 159191 h 285750"/>
                  <a:gd name="connsiteX47" fmla="*/ 281940 w 314325"/>
                  <a:gd name="connsiteY47" fmla="*/ 142998 h 285750"/>
                  <a:gd name="connsiteX48" fmla="*/ 268605 w 314325"/>
                  <a:gd name="connsiteY48" fmla="*/ 142046 h 285750"/>
                  <a:gd name="connsiteX49" fmla="*/ 292417 w 314325"/>
                  <a:gd name="connsiteY49" fmla="*/ 130616 h 285750"/>
                  <a:gd name="connsiteX50" fmla="*/ 303847 w 314325"/>
                  <a:gd name="connsiteY50" fmla="*/ 98231 h 285750"/>
                  <a:gd name="connsiteX51" fmla="*/ 301942 w 314325"/>
                  <a:gd name="connsiteY51" fmla="*/ 27746 h 285750"/>
                  <a:gd name="connsiteX52" fmla="*/ 312420 w 314325"/>
                  <a:gd name="connsiteY52" fmla="*/ 2981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14325" h="285750" fill="none" extrusionOk="0">
                    <a:moveTo>
                      <a:pt x="312420" y="2981"/>
                    </a:moveTo>
                    <a:cubicBezTo>
                      <a:pt x="302394" y="-2427"/>
                      <a:pt x="275464" y="11071"/>
                      <a:pt x="240030" y="54416"/>
                    </a:cubicBezTo>
                    <a:cubicBezTo>
                      <a:pt x="207623" y="107657"/>
                      <a:pt x="200447" y="147239"/>
                      <a:pt x="198120" y="158238"/>
                    </a:cubicBezTo>
                    <a:cubicBezTo>
                      <a:pt x="197878" y="158262"/>
                      <a:pt x="197406" y="158195"/>
                      <a:pt x="197167" y="158238"/>
                    </a:cubicBezTo>
                    <a:lnTo>
                      <a:pt x="197167" y="158238"/>
                    </a:lnTo>
                    <a:lnTo>
                      <a:pt x="197167" y="158238"/>
                    </a:lnTo>
                    <a:lnTo>
                      <a:pt x="197167" y="158238"/>
                    </a:lnTo>
                    <a:cubicBezTo>
                      <a:pt x="198027" y="157113"/>
                      <a:pt x="198058" y="156425"/>
                      <a:pt x="197167" y="154428"/>
                    </a:cubicBezTo>
                    <a:cubicBezTo>
                      <a:pt x="196070" y="153027"/>
                      <a:pt x="194624" y="151351"/>
                      <a:pt x="191452" y="151571"/>
                    </a:cubicBezTo>
                    <a:cubicBezTo>
                      <a:pt x="191573" y="145384"/>
                      <a:pt x="189276" y="132201"/>
                      <a:pt x="189547" y="123948"/>
                    </a:cubicBezTo>
                    <a:cubicBezTo>
                      <a:pt x="191050" y="103691"/>
                      <a:pt x="202173" y="101416"/>
                      <a:pt x="196215" y="102993"/>
                    </a:cubicBezTo>
                    <a:cubicBezTo>
                      <a:pt x="193367" y="100066"/>
                      <a:pt x="179281" y="124297"/>
                      <a:pt x="190500" y="152523"/>
                    </a:cubicBezTo>
                    <a:cubicBezTo>
                      <a:pt x="190023" y="152565"/>
                      <a:pt x="189880" y="152529"/>
                      <a:pt x="189547" y="152523"/>
                    </a:cubicBezTo>
                    <a:lnTo>
                      <a:pt x="189547" y="152523"/>
                    </a:lnTo>
                    <a:lnTo>
                      <a:pt x="189547" y="152523"/>
                    </a:lnTo>
                    <a:cubicBezTo>
                      <a:pt x="189335" y="152533"/>
                      <a:pt x="188886" y="152537"/>
                      <a:pt x="188595" y="152523"/>
                    </a:cubicBezTo>
                    <a:cubicBezTo>
                      <a:pt x="173948" y="123228"/>
                      <a:pt x="154038" y="119191"/>
                      <a:pt x="152400" y="119186"/>
                    </a:cubicBezTo>
                    <a:cubicBezTo>
                      <a:pt x="148920" y="122184"/>
                      <a:pt x="155870" y="119257"/>
                      <a:pt x="171450" y="130616"/>
                    </a:cubicBezTo>
                    <a:cubicBezTo>
                      <a:pt x="178281" y="137728"/>
                      <a:pt x="185724" y="146397"/>
                      <a:pt x="188595" y="152523"/>
                    </a:cubicBezTo>
                    <a:cubicBezTo>
                      <a:pt x="186667" y="153558"/>
                      <a:pt x="185054" y="156060"/>
                      <a:pt x="185738" y="158238"/>
                    </a:cubicBezTo>
                    <a:cubicBezTo>
                      <a:pt x="185701" y="159161"/>
                      <a:pt x="186442" y="160308"/>
                      <a:pt x="188595" y="161096"/>
                    </a:cubicBezTo>
                    <a:lnTo>
                      <a:pt x="188595" y="161096"/>
                    </a:lnTo>
                    <a:lnTo>
                      <a:pt x="188595" y="161096"/>
                    </a:lnTo>
                    <a:lnTo>
                      <a:pt x="188595" y="161096"/>
                    </a:lnTo>
                    <a:cubicBezTo>
                      <a:pt x="188550" y="161359"/>
                      <a:pt x="188553" y="161783"/>
                      <a:pt x="188595" y="162048"/>
                    </a:cubicBezTo>
                    <a:cubicBezTo>
                      <a:pt x="182389" y="155058"/>
                      <a:pt x="145776" y="128607"/>
                      <a:pt x="88582" y="111566"/>
                    </a:cubicBezTo>
                    <a:cubicBezTo>
                      <a:pt x="36233" y="98356"/>
                      <a:pt x="-477" y="107029"/>
                      <a:pt x="0" y="121091"/>
                    </a:cubicBezTo>
                    <a:cubicBezTo>
                      <a:pt x="-683" y="127718"/>
                      <a:pt x="18618" y="136424"/>
                      <a:pt x="23813" y="136331"/>
                    </a:cubicBezTo>
                    <a:cubicBezTo>
                      <a:pt x="30931" y="142224"/>
                      <a:pt x="55412" y="157169"/>
                      <a:pt x="69532" y="190623"/>
                    </a:cubicBezTo>
                    <a:cubicBezTo>
                      <a:pt x="77394" y="211887"/>
                      <a:pt x="83235" y="210587"/>
                      <a:pt x="100013" y="206816"/>
                    </a:cubicBezTo>
                    <a:cubicBezTo>
                      <a:pt x="107463" y="204895"/>
                      <a:pt x="118087" y="200873"/>
                      <a:pt x="124777" y="199196"/>
                    </a:cubicBezTo>
                    <a:cubicBezTo>
                      <a:pt x="125766" y="199480"/>
                      <a:pt x="117314" y="207134"/>
                      <a:pt x="115252" y="208721"/>
                    </a:cubicBezTo>
                    <a:cubicBezTo>
                      <a:pt x="107181" y="218604"/>
                      <a:pt x="105073" y="227020"/>
                      <a:pt x="104775" y="239201"/>
                    </a:cubicBezTo>
                    <a:cubicBezTo>
                      <a:pt x="106919" y="252172"/>
                      <a:pt x="114587" y="266386"/>
                      <a:pt x="124777" y="277301"/>
                    </a:cubicBezTo>
                    <a:cubicBezTo>
                      <a:pt x="140885" y="289943"/>
                      <a:pt x="155922" y="292768"/>
                      <a:pt x="178117" y="284921"/>
                    </a:cubicBezTo>
                    <a:cubicBezTo>
                      <a:pt x="193373" y="273059"/>
                      <a:pt x="201376" y="254773"/>
                      <a:pt x="205740" y="237296"/>
                    </a:cubicBezTo>
                    <a:cubicBezTo>
                      <a:pt x="206402" y="225746"/>
                      <a:pt x="205078" y="215832"/>
                      <a:pt x="200977" y="203958"/>
                    </a:cubicBezTo>
                    <a:cubicBezTo>
                      <a:pt x="199908" y="202516"/>
                      <a:pt x="199579" y="199393"/>
                      <a:pt x="200025" y="196338"/>
                    </a:cubicBezTo>
                    <a:cubicBezTo>
                      <a:pt x="203998" y="205782"/>
                      <a:pt x="208497" y="212504"/>
                      <a:pt x="211455" y="210626"/>
                    </a:cubicBezTo>
                    <a:lnTo>
                      <a:pt x="211455" y="210626"/>
                    </a:lnTo>
                    <a:lnTo>
                      <a:pt x="211455" y="210626"/>
                    </a:lnTo>
                    <a:cubicBezTo>
                      <a:pt x="214104" y="209467"/>
                      <a:pt x="213572" y="201716"/>
                      <a:pt x="211455" y="193481"/>
                    </a:cubicBezTo>
                    <a:cubicBezTo>
                      <a:pt x="213278" y="194127"/>
                      <a:pt x="214057" y="196218"/>
                      <a:pt x="215265" y="197291"/>
                    </a:cubicBezTo>
                    <a:cubicBezTo>
                      <a:pt x="220280" y="206465"/>
                      <a:pt x="227655" y="217194"/>
                      <a:pt x="234315" y="225866"/>
                    </a:cubicBezTo>
                    <a:cubicBezTo>
                      <a:pt x="250208" y="242384"/>
                      <a:pt x="266578" y="247777"/>
                      <a:pt x="285750" y="243011"/>
                    </a:cubicBezTo>
                    <a:cubicBezTo>
                      <a:pt x="306465" y="237439"/>
                      <a:pt x="316315" y="221801"/>
                      <a:pt x="320992" y="202053"/>
                    </a:cubicBezTo>
                    <a:cubicBezTo>
                      <a:pt x="321939" y="188087"/>
                      <a:pt x="320418" y="171750"/>
                      <a:pt x="310515" y="159191"/>
                    </a:cubicBezTo>
                    <a:cubicBezTo>
                      <a:pt x="306131" y="150059"/>
                      <a:pt x="292843" y="145258"/>
                      <a:pt x="281940" y="142998"/>
                    </a:cubicBezTo>
                    <a:cubicBezTo>
                      <a:pt x="279005" y="143134"/>
                      <a:pt x="267613" y="142032"/>
                      <a:pt x="268605" y="142046"/>
                    </a:cubicBezTo>
                    <a:cubicBezTo>
                      <a:pt x="274886" y="137914"/>
                      <a:pt x="284353" y="133196"/>
                      <a:pt x="292417" y="130616"/>
                    </a:cubicBezTo>
                    <a:cubicBezTo>
                      <a:pt x="306280" y="124742"/>
                      <a:pt x="312519" y="117477"/>
                      <a:pt x="303847" y="98231"/>
                    </a:cubicBezTo>
                    <a:cubicBezTo>
                      <a:pt x="291900" y="61197"/>
                      <a:pt x="296840" y="40158"/>
                      <a:pt x="301942" y="27746"/>
                    </a:cubicBezTo>
                    <a:cubicBezTo>
                      <a:pt x="307757" y="25355"/>
                      <a:pt x="316386" y="7314"/>
                      <a:pt x="312420" y="2981"/>
                    </a:cubicBezTo>
                    <a:close/>
                  </a:path>
                  <a:path w="314325" h="285750" stroke="0" extrusionOk="0">
                    <a:moveTo>
                      <a:pt x="312420" y="2981"/>
                    </a:moveTo>
                    <a:cubicBezTo>
                      <a:pt x="300350" y="-9018"/>
                      <a:pt x="264612" y="5186"/>
                      <a:pt x="240030" y="54416"/>
                    </a:cubicBezTo>
                    <a:cubicBezTo>
                      <a:pt x="208281" y="105622"/>
                      <a:pt x="197940" y="145372"/>
                      <a:pt x="198120" y="158238"/>
                    </a:cubicBezTo>
                    <a:cubicBezTo>
                      <a:pt x="197732" y="158269"/>
                      <a:pt x="197588" y="158227"/>
                      <a:pt x="197167" y="158238"/>
                    </a:cubicBezTo>
                    <a:lnTo>
                      <a:pt x="197167" y="158238"/>
                    </a:lnTo>
                    <a:lnTo>
                      <a:pt x="197167" y="158238"/>
                    </a:lnTo>
                    <a:lnTo>
                      <a:pt x="197167" y="158238"/>
                    </a:lnTo>
                    <a:cubicBezTo>
                      <a:pt x="198043" y="157281"/>
                      <a:pt x="198085" y="156255"/>
                      <a:pt x="197167" y="154428"/>
                    </a:cubicBezTo>
                    <a:cubicBezTo>
                      <a:pt x="196253" y="152069"/>
                      <a:pt x="194368" y="151466"/>
                      <a:pt x="191452" y="151571"/>
                    </a:cubicBezTo>
                    <a:cubicBezTo>
                      <a:pt x="190517" y="148026"/>
                      <a:pt x="188326" y="133840"/>
                      <a:pt x="189547" y="123948"/>
                    </a:cubicBezTo>
                    <a:cubicBezTo>
                      <a:pt x="190850" y="104310"/>
                      <a:pt x="200926" y="100126"/>
                      <a:pt x="196215" y="102993"/>
                    </a:cubicBezTo>
                    <a:cubicBezTo>
                      <a:pt x="197789" y="107040"/>
                      <a:pt x="184283" y="116452"/>
                      <a:pt x="190500" y="152523"/>
                    </a:cubicBezTo>
                    <a:cubicBezTo>
                      <a:pt x="190251" y="152559"/>
                      <a:pt x="189778" y="152559"/>
                      <a:pt x="189547" y="152523"/>
                    </a:cubicBezTo>
                    <a:lnTo>
                      <a:pt x="189547" y="152523"/>
                    </a:lnTo>
                    <a:lnTo>
                      <a:pt x="189547" y="152523"/>
                    </a:lnTo>
                    <a:cubicBezTo>
                      <a:pt x="189163" y="152524"/>
                      <a:pt x="188978" y="152480"/>
                      <a:pt x="188595" y="152523"/>
                    </a:cubicBezTo>
                    <a:cubicBezTo>
                      <a:pt x="174098" y="123389"/>
                      <a:pt x="154469" y="119096"/>
                      <a:pt x="152400" y="119186"/>
                    </a:cubicBezTo>
                    <a:cubicBezTo>
                      <a:pt x="147570" y="120120"/>
                      <a:pt x="157148" y="115004"/>
                      <a:pt x="171450" y="130616"/>
                    </a:cubicBezTo>
                    <a:cubicBezTo>
                      <a:pt x="179530" y="137094"/>
                      <a:pt x="186423" y="148608"/>
                      <a:pt x="188595" y="152523"/>
                    </a:cubicBezTo>
                    <a:cubicBezTo>
                      <a:pt x="186782" y="153617"/>
                      <a:pt x="184536" y="155934"/>
                      <a:pt x="185738" y="158238"/>
                    </a:cubicBezTo>
                    <a:cubicBezTo>
                      <a:pt x="185833" y="159301"/>
                      <a:pt x="186751" y="160007"/>
                      <a:pt x="188595" y="161096"/>
                    </a:cubicBezTo>
                    <a:lnTo>
                      <a:pt x="188595" y="161096"/>
                    </a:lnTo>
                    <a:lnTo>
                      <a:pt x="188595" y="161096"/>
                    </a:lnTo>
                    <a:lnTo>
                      <a:pt x="188595" y="161096"/>
                    </a:lnTo>
                    <a:cubicBezTo>
                      <a:pt x="188642" y="161471"/>
                      <a:pt x="188613" y="161835"/>
                      <a:pt x="188595" y="162048"/>
                    </a:cubicBezTo>
                    <a:cubicBezTo>
                      <a:pt x="188372" y="154935"/>
                      <a:pt x="144812" y="128202"/>
                      <a:pt x="88582" y="111566"/>
                    </a:cubicBezTo>
                    <a:cubicBezTo>
                      <a:pt x="37310" y="94801"/>
                      <a:pt x="-2143" y="107795"/>
                      <a:pt x="0" y="121091"/>
                    </a:cubicBezTo>
                    <a:cubicBezTo>
                      <a:pt x="-129" y="127395"/>
                      <a:pt x="18711" y="135925"/>
                      <a:pt x="23813" y="136331"/>
                    </a:cubicBezTo>
                    <a:cubicBezTo>
                      <a:pt x="33236" y="143539"/>
                      <a:pt x="55464" y="155945"/>
                      <a:pt x="69532" y="190623"/>
                    </a:cubicBezTo>
                    <a:cubicBezTo>
                      <a:pt x="76190" y="209430"/>
                      <a:pt x="84299" y="213108"/>
                      <a:pt x="100013" y="206816"/>
                    </a:cubicBezTo>
                    <a:cubicBezTo>
                      <a:pt x="106913" y="206395"/>
                      <a:pt x="119532" y="201725"/>
                      <a:pt x="124777" y="199196"/>
                    </a:cubicBezTo>
                    <a:cubicBezTo>
                      <a:pt x="125619" y="198558"/>
                      <a:pt x="117069" y="206251"/>
                      <a:pt x="115252" y="208721"/>
                    </a:cubicBezTo>
                    <a:cubicBezTo>
                      <a:pt x="108645" y="216566"/>
                      <a:pt x="106327" y="228907"/>
                      <a:pt x="104775" y="239201"/>
                    </a:cubicBezTo>
                    <a:cubicBezTo>
                      <a:pt x="104829" y="256409"/>
                      <a:pt x="112192" y="268758"/>
                      <a:pt x="124777" y="277301"/>
                    </a:cubicBezTo>
                    <a:cubicBezTo>
                      <a:pt x="144142" y="289926"/>
                      <a:pt x="160974" y="290742"/>
                      <a:pt x="178117" y="284921"/>
                    </a:cubicBezTo>
                    <a:cubicBezTo>
                      <a:pt x="195749" y="275770"/>
                      <a:pt x="205327" y="256468"/>
                      <a:pt x="205740" y="237296"/>
                    </a:cubicBezTo>
                    <a:cubicBezTo>
                      <a:pt x="205126" y="225630"/>
                      <a:pt x="204862" y="215952"/>
                      <a:pt x="200977" y="203958"/>
                    </a:cubicBezTo>
                    <a:cubicBezTo>
                      <a:pt x="200144" y="202016"/>
                      <a:pt x="200289" y="199528"/>
                      <a:pt x="200025" y="196338"/>
                    </a:cubicBezTo>
                    <a:cubicBezTo>
                      <a:pt x="204044" y="206479"/>
                      <a:pt x="208216" y="212279"/>
                      <a:pt x="211455" y="210626"/>
                    </a:cubicBezTo>
                    <a:lnTo>
                      <a:pt x="211455" y="210626"/>
                    </a:lnTo>
                    <a:lnTo>
                      <a:pt x="211455" y="210626"/>
                    </a:lnTo>
                    <a:cubicBezTo>
                      <a:pt x="214349" y="210211"/>
                      <a:pt x="213293" y="202673"/>
                      <a:pt x="211455" y="193481"/>
                    </a:cubicBezTo>
                    <a:cubicBezTo>
                      <a:pt x="213642" y="194381"/>
                      <a:pt x="214192" y="196231"/>
                      <a:pt x="215265" y="197291"/>
                    </a:cubicBezTo>
                    <a:cubicBezTo>
                      <a:pt x="222762" y="206122"/>
                      <a:pt x="228276" y="215537"/>
                      <a:pt x="234315" y="225866"/>
                    </a:cubicBezTo>
                    <a:cubicBezTo>
                      <a:pt x="244148" y="239691"/>
                      <a:pt x="267181" y="247287"/>
                      <a:pt x="285750" y="243011"/>
                    </a:cubicBezTo>
                    <a:cubicBezTo>
                      <a:pt x="306249" y="239937"/>
                      <a:pt x="318048" y="217824"/>
                      <a:pt x="320992" y="202053"/>
                    </a:cubicBezTo>
                    <a:cubicBezTo>
                      <a:pt x="323283" y="189104"/>
                      <a:pt x="322346" y="169157"/>
                      <a:pt x="310515" y="159191"/>
                    </a:cubicBezTo>
                    <a:cubicBezTo>
                      <a:pt x="302244" y="148419"/>
                      <a:pt x="293074" y="144815"/>
                      <a:pt x="281940" y="142998"/>
                    </a:cubicBezTo>
                    <a:cubicBezTo>
                      <a:pt x="278974" y="143091"/>
                      <a:pt x="267480" y="142016"/>
                      <a:pt x="268605" y="142046"/>
                    </a:cubicBezTo>
                    <a:cubicBezTo>
                      <a:pt x="275148" y="137605"/>
                      <a:pt x="285642" y="133274"/>
                      <a:pt x="292417" y="130616"/>
                    </a:cubicBezTo>
                    <a:cubicBezTo>
                      <a:pt x="307961" y="125082"/>
                      <a:pt x="312364" y="118191"/>
                      <a:pt x="303847" y="98231"/>
                    </a:cubicBezTo>
                    <a:cubicBezTo>
                      <a:pt x="290764" y="62435"/>
                      <a:pt x="294810" y="38944"/>
                      <a:pt x="301942" y="27746"/>
                    </a:cubicBezTo>
                    <a:cubicBezTo>
                      <a:pt x="306851" y="25814"/>
                      <a:pt x="316043" y="7627"/>
                      <a:pt x="312420" y="2981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2227747061">
                      <a:custGeom>
                        <a:avLst/>
                        <a:gdLst>
                          <a:gd name="connsiteX0" fmla="*/ 312420 w 314325"/>
                          <a:gd name="connsiteY0" fmla="*/ 2981 h 285750"/>
                          <a:gd name="connsiteX1" fmla="*/ 240030 w 314325"/>
                          <a:gd name="connsiteY1" fmla="*/ 54416 h 285750"/>
                          <a:gd name="connsiteX2" fmla="*/ 198120 w 314325"/>
                          <a:gd name="connsiteY2" fmla="*/ 158238 h 285750"/>
                          <a:gd name="connsiteX3" fmla="*/ 197167 w 314325"/>
                          <a:gd name="connsiteY3" fmla="*/ 158238 h 285750"/>
                          <a:gd name="connsiteX4" fmla="*/ 197167 w 314325"/>
                          <a:gd name="connsiteY4" fmla="*/ 158238 h 285750"/>
                          <a:gd name="connsiteX5" fmla="*/ 197167 w 314325"/>
                          <a:gd name="connsiteY5" fmla="*/ 158238 h 285750"/>
                          <a:gd name="connsiteX6" fmla="*/ 197167 w 314325"/>
                          <a:gd name="connsiteY6" fmla="*/ 158238 h 285750"/>
                          <a:gd name="connsiteX7" fmla="*/ 197167 w 314325"/>
                          <a:gd name="connsiteY7" fmla="*/ 154428 h 285750"/>
                          <a:gd name="connsiteX8" fmla="*/ 191452 w 314325"/>
                          <a:gd name="connsiteY8" fmla="*/ 151571 h 285750"/>
                          <a:gd name="connsiteX9" fmla="*/ 189547 w 314325"/>
                          <a:gd name="connsiteY9" fmla="*/ 123948 h 285750"/>
                          <a:gd name="connsiteX10" fmla="*/ 196215 w 314325"/>
                          <a:gd name="connsiteY10" fmla="*/ 102993 h 285750"/>
                          <a:gd name="connsiteX11" fmla="*/ 190500 w 314325"/>
                          <a:gd name="connsiteY11" fmla="*/ 152523 h 285750"/>
                          <a:gd name="connsiteX12" fmla="*/ 189547 w 314325"/>
                          <a:gd name="connsiteY12" fmla="*/ 152523 h 285750"/>
                          <a:gd name="connsiteX13" fmla="*/ 189547 w 314325"/>
                          <a:gd name="connsiteY13" fmla="*/ 152523 h 285750"/>
                          <a:gd name="connsiteX14" fmla="*/ 189547 w 314325"/>
                          <a:gd name="connsiteY14" fmla="*/ 152523 h 285750"/>
                          <a:gd name="connsiteX15" fmla="*/ 188595 w 314325"/>
                          <a:gd name="connsiteY15" fmla="*/ 152523 h 285750"/>
                          <a:gd name="connsiteX16" fmla="*/ 152400 w 314325"/>
                          <a:gd name="connsiteY16" fmla="*/ 119186 h 285750"/>
                          <a:gd name="connsiteX17" fmla="*/ 171450 w 314325"/>
                          <a:gd name="connsiteY17" fmla="*/ 130616 h 285750"/>
                          <a:gd name="connsiteX18" fmla="*/ 188595 w 314325"/>
                          <a:gd name="connsiteY18" fmla="*/ 152523 h 285750"/>
                          <a:gd name="connsiteX19" fmla="*/ 185738 w 314325"/>
                          <a:gd name="connsiteY19" fmla="*/ 158238 h 285750"/>
                          <a:gd name="connsiteX20" fmla="*/ 188595 w 314325"/>
                          <a:gd name="connsiteY20" fmla="*/ 161096 h 285750"/>
                          <a:gd name="connsiteX21" fmla="*/ 188595 w 314325"/>
                          <a:gd name="connsiteY21" fmla="*/ 161096 h 285750"/>
                          <a:gd name="connsiteX22" fmla="*/ 188595 w 314325"/>
                          <a:gd name="connsiteY22" fmla="*/ 161096 h 285750"/>
                          <a:gd name="connsiteX23" fmla="*/ 188595 w 314325"/>
                          <a:gd name="connsiteY23" fmla="*/ 161096 h 285750"/>
                          <a:gd name="connsiteX24" fmla="*/ 188595 w 314325"/>
                          <a:gd name="connsiteY24" fmla="*/ 162048 h 285750"/>
                          <a:gd name="connsiteX25" fmla="*/ 88582 w 314325"/>
                          <a:gd name="connsiteY25" fmla="*/ 111566 h 285750"/>
                          <a:gd name="connsiteX26" fmla="*/ 0 w 314325"/>
                          <a:gd name="connsiteY26" fmla="*/ 121091 h 285750"/>
                          <a:gd name="connsiteX27" fmla="*/ 23813 w 314325"/>
                          <a:gd name="connsiteY27" fmla="*/ 136331 h 285750"/>
                          <a:gd name="connsiteX28" fmla="*/ 69532 w 314325"/>
                          <a:gd name="connsiteY28" fmla="*/ 190623 h 285750"/>
                          <a:gd name="connsiteX29" fmla="*/ 100013 w 314325"/>
                          <a:gd name="connsiteY29" fmla="*/ 206816 h 285750"/>
                          <a:gd name="connsiteX30" fmla="*/ 124777 w 314325"/>
                          <a:gd name="connsiteY30" fmla="*/ 199196 h 285750"/>
                          <a:gd name="connsiteX31" fmla="*/ 115252 w 314325"/>
                          <a:gd name="connsiteY31" fmla="*/ 208721 h 285750"/>
                          <a:gd name="connsiteX32" fmla="*/ 104775 w 314325"/>
                          <a:gd name="connsiteY32" fmla="*/ 239201 h 285750"/>
                          <a:gd name="connsiteX33" fmla="*/ 124777 w 314325"/>
                          <a:gd name="connsiteY33" fmla="*/ 277301 h 285750"/>
                          <a:gd name="connsiteX34" fmla="*/ 178117 w 314325"/>
                          <a:gd name="connsiteY34" fmla="*/ 284921 h 285750"/>
                          <a:gd name="connsiteX35" fmla="*/ 205740 w 314325"/>
                          <a:gd name="connsiteY35" fmla="*/ 237296 h 285750"/>
                          <a:gd name="connsiteX36" fmla="*/ 200977 w 314325"/>
                          <a:gd name="connsiteY36" fmla="*/ 203958 h 285750"/>
                          <a:gd name="connsiteX37" fmla="*/ 200025 w 314325"/>
                          <a:gd name="connsiteY37" fmla="*/ 196338 h 285750"/>
                          <a:gd name="connsiteX38" fmla="*/ 211455 w 314325"/>
                          <a:gd name="connsiteY38" fmla="*/ 210626 h 285750"/>
                          <a:gd name="connsiteX39" fmla="*/ 211455 w 314325"/>
                          <a:gd name="connsiteY39" fmla="*/ 210626 h 285750"/>
                          <a:gd name="connsiteX40" fmla="*/ 211455 w 314325"/>
                          <a:gd name="connsiteY40" fmla="*/ 210626 h 285750"/>
                          <a:gd name="connsiteX41" fmla="*/ 211455 w 314325"/>
                          <a:gd name="connsiteY41" fmla="*/ 193481 h 285750"/>
                          <a:gd name="connsiteX42" fmla="*/ 215265 w 314325"/>
                          <a:gd name="connsiteY42" fmla="*/ 197291 h 285750"/>
                          <a:gd name="connsiteX43" fmla="*/ 234315 w 314325"/>
                          <a:gd name="connsiteY43" fmla="*/ 225866 h 285750"/>
                          <a:gd name="connsiteX44" fmla="*/ 285750 w 314325"/>
                          <a:gd name="connsiteY44" fmla="*/ 243011 h 285750"/>
                          <a:gd name="connsiteX45" fmla="*/ 320992 w 314325"/>
                          <a:gd name="connsiteY45" fmla="*/ 202053 h 285750"/>
                          <a:gd name="connsiteX46" fmla="*/ 310515 w 314325"/>
                          <a:gd name="connsiteY46" fmla="*/ 159191 h 285750"/>
                          <a:gd name="connsiteX47" fmla="*/ 281940 w 314325"/>
                          <a:gd name="connsiteY47" fmla="*/ 142998 h 285750"/>
                          <a:gd name="connsiteX48" fmla="*/ 268605 w 314325"/>
                          <a:gd name="connsiteY48" fmla="*/ 142046 h 285750"/>
                          <a:gd name="connsiteX49" fmla="*/ 292417 w 314325"/>
                          <a:gd name="connsiteY49" fmla="*/ 130616 h 285750"/>
                          <a:gd name="connsiteX50" fmla="*/ 303847 w 314325"/>
                          <a:gd name="connsiteY50" fmla="*/ 98231 h 285750"/>
                          <a:gd name="connsiteX51" fmla="*/ 301942 w 314325"/>
                          <a:gd name="connsiteY51" fmla="*/ 27746 h 285750"/>
                          <a:gd name="connsiteX52" fmla="*/ 312420 w 314325"/>
                          <a:gd name="connsiteY52" fmla="*/ 2981 h 2857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314325" h="285750">
                            <a:moveTo>
                              <a:pt x="312420" y="2981"/>
                            </a:moveTo>
                            <a:cubicBezTo>
                              <a:pt x="302895" y="-7497"/>
                              <a:pt x="269557" y="9648"/>
                              <a:pt x="240030" y="54416"/>
                            </a:cubicBezTo>
                            <a:cubicBezTo>
                              <a:pt x="207645" y="104898"/>
                              <a:pt x="199072" y="146808"/>
                              <a:pt x="198120" y="158238"/>
                            </a:cubicBezTo>
                            <a:cubicBezTo>
                              <a:pt x="198120" y="158238"/>
                              <a:pt x="198120" y="158238"/>
                              <a:pt x="197167" y="158238"/>
                            </a:cubicBezTo>
                            <a:cubicBezTo>
                              <a:pt x="197167" y="158238"/>
                              <a:pt x="197167" y="158238"/>
                              <a:pt x="197167" y="158238"/>
                            </a:cubicBezTo>
                            <a:cubicBezTo>
                              <a:pt x="197167" y="158238"/>
                              <a:pt x="197167" y="158238"/>
                              <a:pt x="197167" y="158238"/>
                            </a:cubicBezTo>
                            <a:cubicBezTo>
                              <a:pt x="197167" y="158238"/>
                              <a:pt x="197167" y="158238"/>
                              <a:pt x="197167" y="158238"/>
                            </a:cubicBezTo>
                            <a:cubicBezTo>
                              <a:pt x="198120" y="157286"/>
                              <a:pt x="198120" y="156333"/>
                              <a:pt x="197167" y="154428"/>
                            </a:cubicBezTo>
                            <a:cubicBezTo>
                              <a:pt x="196215" y="152523"/>
                              <a:pt x="194310" y="151571"/>
                              <a:pt x="191452" y="151571"/>
                            </a:cubicBezTo>
                            <a:cubicBezTo>
                              <a:pt x="190500" y="145856"/>
                              <a:pt x="188595" y="133473"/>
                              <a:pt x="189547" y="123948"/>
                            </a:cubicBezTo>
                            <a:cubicBezTo>
                              <a:pt x="192405" y="103946"/>
                              <a:pt x="201930" y="100136"/>
                              <a:pt x="196215" y="102993"/>
                            </a:cubicBezTo>
                            <a:cubicBezTo>
                              <a:pt x="194310" y="103946"/>
                              <a:pt x="181927" y="120138"/>
                              <a:pt x="190500" y="152523"/>
                            </a:cubicBezTo>
                            <a:cubicBezTo>
                              <a:pt x="190500" y="152523"/>
                              <a:pt x="189547" y="152523"/>
                              <a:pt x="189547" y="152523"/>
                            </a:cubicBezTo>
                            <a:cubicBezTo>
                              <a:pt x="189547" y="152523"/>
                              <a:pt x="189547" y="152523"/>
                              <a:pt x="189547" y="152523"/>
                            </a:cubicBezTo>
                            <a:cubicBezTo>
                              <a:pt x="189547" y="152523"/>
                              <a:pt x="189547" y="152523"/>
                              <a:pt x="189547" y="152523"/>
                            </a:cubicBezTo>
                            <a:cubicBezTo>
                              <a:pt x="189547" y="152523"/>
                              <a:pt x="188595" y="152523"/>
                              <a:pt x="188595" y="152523"/>
                            </a:cubicBezTo>
                            <a:cubicBezTo>
                              <a:pt x="174307" y="122996"/>
                              <a:pt x="154305" y="119186"/>
                              <a:pt x="152400" y="119186"/>
                            </a:cubicBezTo>
                            <a:cubicBezTo>
                              <a:pt x="146685" y="121091"/>
                              <a:pt x="156210" y="117281"/>
                              <a:pt x="171450" y="130616"/>
                            </a:cubicBezTo>
                            <a:cubicBezTo>
                              <a:pt x="179070" y="137283"/>
                              <a:pt x="185738" y="147761"/>
                              <a:pt x="188595" y="152523"/>
                            </a:cubicBezTo>
                            <a:cubicBezTo>
                              <a:pt x="186690" y="153476"/>
                              <a:pt x="184785" y="156333"/>
                              <a:pt x="185738" y="158238"/>
                            </a:cubicBezTo>
                            <a:cubicBezTo>
                              <a:pt x="185738" y="159191"/>
                              <a:pt x="186690" y="160143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1096"/>
                            </a:cubicBezTo>
                            <a:cubicBezTo>
                              <a:pt x="188595" y="161096"/>
                              <a:pt x="188595" y="161096"/>
                              <a:pt x="188595" y="162048"/>
                            </a:cubicBezTo>
                            <a:cubicBezTo>
                              <a:pt x="180022" y="153476"/>
                              <a:pt x="146685" y="127758"/>
                              <a:pt x="88582" y="111566"/>
                            </a:cubicBezTo>
                            <a:cubicBezTo>
                              <a:pt x="37147" y="97278"/>
                              <a:pt x="0" y="106803"/>
                              <a:pt x="0" y="121091"/>
                            </a:cubicBezTo>
                            <a:cubicBezTo>
                              <a:pt x="0" y="127758"/>
                              <a:pt x="19050" y="135378"/>
                              <a:pt x="23813" y="136331"/>
                            </a:cubicBezTo>
                            <a:cubicBezTo>
                              <a:pt x="36195" y="141093"/>
                              <a:pt x="55245" y="155381"/>
                              <a:pt x="69532" y="190623"/>
                            </a:cubicBezTo>
                            <a:cubicBezTo>
                              <a:pt x="77152" y="210626"/>
                              <a:pt x="84772" y="211578"/>
                              <a:pt x="100013" y="206816"/>
                            </a:cubicBezTo>
                            <a:cubicBezTo>
                              <a:pt x="107632" y="204911"/>
                              <a:pt x="118110" y="201101"/>
                              <a:pt x="124777" y="199196"/>
                            </a:cubicBezTo>
                            <a:cubicBezTo>
                              <a:pt x="125730" y="199196"/>
                              <a:pt x="117157" y="206816"/>
                              <a:pt x="115252" y="208721"/>
                            </a:cubicBezTo>
                            <a:cubicBezTo>
                              <a:pt x="107632" y="217293"/>
                              <a:pt x="104775" y="228723"/>
                              <a:pt x="104775" y="239201"/>
                            </a:cubicBezTo>
                            <a:cubicBezTo>
                              <a:pt x="105727" y="254441"/>
                              <a:pt x="113347" y="268728"/>
                              <a:pt x="124777" y="277301"/>
                            </a:cubicBezTo>
                            <a:cubicBezTo>
                              <a:pt x="140017" y="288731"/>
                              <a:pt x="160020" y="293493"/>
                              <a:pt x="178117" y="284921"/>
                            </a:cubicBezTo>
                            <a:cubicBezTo>
                              <a:pt x="196215" y="276348"/>
                              <a:pt x="205740" y="256346"/>
                              <a:pt x="205740" y="237296"/>
                            </a:cubicBezTo>
                            <a:cubicBezTo>
                              <a:pt x="205740" y="225866"/>
                              <a:pt x="203835" y="214436"/>
                              <a:pt x="200977" y="203958"/>
                            </a:cubicBezTo>
                            <a:cubicBezTo>
                              <a:pt x="200025" y="202053"/>
                              <a:pt x="200025" y="199196"/>
                              <a:pt x="200025" y="196338"/>
                            </a:cubicBezTo>
                            <a:cubicBezTo>
                              <a:pt x="203835" y="205863"/>
                              <a:pt x="208597" y="212531"/>
                              <a:pt x="211455" y="210626"/>
                            </a:cubicBezTo>
                            <a:cubicBezTo>
                              <a:pt x="211455" y="210626"/>
                              <a:pt x="211455" y="210626"/>
                              <a:pt x="211455" y="210626"/>
                            </a:cubicBezTo>
                            <a:cubicBezTo>
                              <a:pt x="211455" y="210626"/>
                              <a:pt x="211455" y="210626"/>
                              <a:pt x="211455" y="210626"/>
                            </a:cubicBezTo>
                            <a:cubicBezTo>
                              <a:pt x="214313" y="209673"/>
                              <a:pt x="214313" y="202053"/>
                              <a:pt x="211455" y="193481"/>
                            </a:cubicBezTo>
                            <a:cubicBezTo>
                              <a:pt x="213360" y="194433"/>
                              <a:pt x="214313" y="196338"/>
                              <a:pt x="215265" y="197291"/>
                            </a:cubicBezTo>
                            <a:cubicBezTo>
                              <a:pt x="220027" y="206816"/>
                              <a:pt x="226695" y="217293"/>
                              <a:pt x="234315" y="225866"/>
                            </a:cubicBezTo>
                            <a:cubicBezTo>
                              <a:pt x="246697" y="240153"/>
                              <a:pt x="267652" y="248726"/>
                              <a:pt x="285750" y="243011"/>
                            </a:cubicBezTo>
                            <a:cubicBezTo>
                              <a:pt x="304800" y="237296"/>
                              <a:pt x="316230" y="221103"/>
                              <a:pt x="320992" y="202053"/>
                            </a:cubicBezTo>
                            <a:cubicBezTo>
                              <a:pt x="324802" y="187766"/>
                              <a:pt x="320040" y="171573"/>
                              <a:pt x="310515" y="159191"/>
                            </a:cubicBezTo>
                            <a:cubicBezTo>
                              <a:pt x="303847" y="150618"/>
                              <a:pt x="293370" y="144903"/>
                              <a:pt x="281940" y="142998"/>
                            </a:cubicBezTo>
                            <a:cubicBezTo>
                              <a:pt x="279082" y="142998"/>
                              <a:pt x="267652" y="142046"/>
                              <a:pt x="268605" y="142046"/>
                            </a:cubicBezTo>
                            <a:cubicBezTo>
                              <a:pt x="275272" y="138236"/>
                              <a:pt x="284797" y="134426"/>
                              <a:pt x="292417" y="130616"/>
                            </a:cubicBezTo>
                            <a:cubicBezTo>
                              <a:pt x="306705" y="123948"/>
                              <a:pt x="311467" y="118233"/>
                              <a:pt x="303847" y="98231"/>
                            </a:cubicBezTo>
                            <a:cubicBezTo>
                              <a:pt x="291465" y="62036"/>
                              <a:pt x="296227" y="40128"/>
                              <a:pt x="301942" y="27746"/>
                            </a:cubicBezTo>
                            <a:cubicBezTo>
                              <a:pt x="306705" y="25841"/>
                              <a:pt x="316230" y="7743"/>
                              <a:pt x="312420" y="2981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B65DA17-40D6-444C-BC89-59FF1330F600}"/>
                  </a:ext>
                </a:extLst>
              </p:cNvPr>
              <p:cNvSpPr/>
              <p:nvPr/>
            </p:nvSpPr>
            <p:spPr>
              <a:xfrm>
                <a:off x="7819020" y="11237451"/>
                <a:ext cx="257175" cy="180975"/>
              </a:xfrm>
              <a:custGeom>
                <a:avLst/>
                <a:gdLst>
                  <a:gd name="connsiteX0" fmla="*/ 262942 w 257175"/>
                  <a:gd name="connsiteY0" fmla="*/ 4906 h 180975"/>
                  <a:gd name="connsiteX1" fmla="*/ 196267 w 257175"/>
                  <a:gd name="connsiteY1" fmla="*/ 27766 h 180975"/>
                  <a:gd name="connsiteX2" fmla="*/ 141022 w 257175"/>
                  <a:gd name="connsiteY2" fmla="*/ 97299 h 180975"/>
                  <a:gd name="connsiteX3" fmla="*/ 141022 w 257175"/>
                  <a:gd name="connsiteY3" fmla="*/ 97299 h 180975"/>
                  <a:gd name="connsiteX4" fmla="*/ 141022 w 257175"/>
                  <a:gd name="connsiteY4" fmla="*/ 97299 h 180975"/>
                  <a:gd name="connsiteX5" fmla="*/ 141022 w 257175"/>
                  <a:gd name="connsiteY5" fmla="*/ 97299 h 180975"/>
                  <a:gd name="connsiteX6" fmla="*/ 141022 w 257175"/>
                  <a:gd name="connsiteY6" fmla="*/ 97299 h 180975"/>
                  <a:gd name="connsiteX7" fmla="*/ 141975 w 257175"/>
                  <a:gd name="connsiteY7" fmla="*/ 94441 h 180975"/>
                  <a:gd name="connsiteX8" fmla="*/ 138165 w 257175"/>
                  <a:gd name="connsiteY8" fmla="*/ 90631 h 180975"/>
                  <a:gd name="connsiteX9" fmla="*/ 142927 w 257175"/>
                  <a:gd name="connsiteY9" fmla="*/ 68724 h 180975"/>
                  <a:gd name="connsiteX10" fmla="*/ 152452 w 257175"/>
                  <a:gd name="connsiteY10" fmla="*/ 54436 h 180975"/>
                  <a:gd name="connsiteX11" fmla="*/ 137212 w 257175"/>
                  <a:gd name="connsiteY11" fmla="*/ 90631 h 180975"/>
                  <a:gd name="connsiteX12" fmla="*/ 136260 w 257175"/>
                  <a:gd name="connsiteY12" fmla="*/ 90631 h 180975"/>
                  <a:gd name="connsiteX13" fmla="*/ 136260 w 257175"/>
                  <a:gd name="connsiteY13" fmla="*/ 90631 h 180975"/>
                  <a:gd name="connsiteX14" fmla="*/ 136260 w 257175"/>
                  <a:gd name="connsiteY14" fmla="*/ 90631 h 180975"/>
                  <a:gd name="connsiteX15" fmla="*/ 135307 w 257175"/>
                  <a:gd name="connsiteY15" fmla="*/ 90631 h 180975"/>
                  <a:gd name="connsiteX16" fmla="*/ 115305 w 257175"/>
                  <a:gd name="connsiteY16" fmla="*/ 57293 h 180975"/>
                  <a:gd name="connsiteX17" fmla="*/ 127687 w 257175"/>
                  <a:gd name="connsiteY17" fmla="*/ 70629 h 180975"/>
                  <a:gd name="connsiteX18" fmla="*/ 136260 w 257175"/>
                  <a:gd name="connsiteY18" fmla="*/ 91583 h 180975"/>
                  <a:gd name="connsiteX19" fmla="*/ 132450 w 257175"/>
                  <a:gd name="connsiteY19" fmla="*/ 95393 h 180975"/>
                  <a:gd name="connsiteX20" fmla="*/ 133402 w 257175"/>
                  <a:gd name="connsiteY20" fmla="*/ 98251 h 180975"/>
                  <a:gd name="connsiteX21" fmla="*/ 133402 w 257175"/>
                  <a:gd name="connsiteY21" fmla="*/ 98251 h 180975"/>
                  <a:gd name="connsiteX22" fmla="*/ 133402 w 257175"/>
                  <a:gd name="connsiteY22" fmla="*/ 98251 h 180975"/>
                  <a:gd name="connsiteX23" fmla="*/ 133402 w 257175"/>
                  <a:gd name="connsiteY23" fmla="*/ 98251 h 180975"/>
                  <a:gd name="connsiteX24" fmla="*/ 133402 w 257175"/>
                  <a:gd name="connsiteY24" fmla="*/ 98251 h 180975"/>
                  <a:gd name="connsiteX25" fmla="*/ 68632 w 257175"/>
                  <a:gd name="connsiteY25" fmla="*/ 37291 h 180975"/>
                  <a:gd name="connsiteX26" fmla="*/ 52 w 257175"/>
                  <a:gd name="connsiteY26" fmla="*/ 23956 h 180975"/>
                  <a:gd name="connsiteX27" fmla="*/ 14340 w 257175"/>
                  <a:gd name="connsiteY27" fmla="*/ 41101 h 180975"/>
                  <a:gd name="connsiteX28" fmla="*/ 36247 w 257175"/>
                  <a:gd name="connsiteY28" fmla="*/ 92536 h 180975"/>
                  <a:gd name="connsiteX29" fmla="*/ 55297 w 257175"/>
                  <a:gd name="connsiteY29" fmla="*/ 111586 h 180975"/>
                  <a:gd name="connsiteX30" fmla="*/ 76252 w 257175"/>
                  <a:gd name="connsiteY30" fmla="*/ 111586 h 180975"/>
                  <a:gd name="connsiteX31" fmla="*/ 66727 w 257175"/>
                  <a:gd name="connsiteY31" fmla="*/ 116349 h 180975"/>
                  <a:gd name="connsiteX32" fmla="*/ 51487 w 257175"/>
                  <a:gd name="connsiteY32" fmla="*/ 137304 h 180975"/>
                  <a:gd name="connsiteX33" fmla="*/ 58155 w 257175"/>
                  <a:gd name="connsiteY33" fmla="*/ 171593 h 180975"/>
                  <a:gd name="connsiteX34" fmla="*/ 97207 w 257175"/>
                  <a:gd name="connsiteY34" fmla="*/ 189691 h 180975"/>
                  <a:gd name="connsiteX35" fmla="*/ 128640 w 257175"/>
                  <a:gd name="connsiteY35" fmla="*/ 160164 h 180975"/>
                  <a:gd name="connsiteX36" fmla="*/ 132450 w 257175"/>
                  <a:gd name="connsiteY36" fmla="*/ 133493 h 180975"/>
                  <a:gd name="connsiteX37" fmla="*/ 133402 w 257175"/>
                  <a:gd name="connsiteY37" fmla="*/ 127779 h 180975"/>
                  <a:gd name="connsiteX38" fmla="*/ 139117 w 257175"/>
                  <a:gd name="connsiteY38" fmla="*/ 142066 h 180975"/>
                  <a:gd name="connsiteX39" fmla="*/ 139117 w 257175"/>
                  <a:gd name="connsiteY39" fmla="*/ 142066 h 180975"/>
                  <a:gd name="connsiteX40" fmla="*/ 139117 w 257175"/>
                  <a:gd name="connsiteY40" fmla="*/ 142066 h 180975"/>
                  <a:gd name="connsiteX41" fmla="*/ 142927 w 257175"/>
                  <a:gd name="connsiteY41" fmla="*/ 128731 h 180975"/>
                  <a:gd name="connsiteX42" fmla="*/ 144832 w 257175"/>
                  <a:gd name="connsiteY42" fmla="*/ 132541 h 180975"/>
                  <a:gd name="connsiteX43" fmla="*/ 152452 w 257175"/>
                  <a:gd name="connsiteY43" fmla="*/ 158258 h 180975"/>
                  <a:gd name="connsiteX44" fmla="*/ 187695 w 257175"/>
                  <a:gd name="connsiteY44" fmla="*/ 183024 h 180975"/>
                  <a:gd name="connsiteX45" fmla="*/ 223890 w 257175"/>
                  <a:gd name="connsiteY45" fmla="*/ 160164 h 180975"/>
                  <a:gd name="connsiteX46" fmla="*/ 225795 w 257175"/>
                  <a:gd name="connsiteY46" fmla="*/ 125874 h 180975"/>
                  <a:gd name="connsiteX47" fmla="*/ 207697 w 257175"/>
                  <a:gd name="connsiteY47" fmla="*/ 107776 h 180975"/>
                  <a:gd name="connsiteX48" fmla="*/ 198172 w 257175"/>
                  <a:gd name="connsiteY48" fmla="*/ 103966 h 180975"/>
                  <a:gd name="connsiteX49" fmla="*/ 218175 w 257175"/>
                  <a:gd name="connsiteY49" fmla="*/ 101108 h 180975"/>
                  <a:gd name="connsiteX50" fmla="*/ 234367 w 257175"/>
                  <a:gd name="connsiteY50" fmla="*/ 79201 h 180975"/>
                  <a:gd name="connsiteX51" fmla="*/ 248655 w 257175"/>
                  <a:gd name="connsiteY51" fmla="*/ 24908 h 180975"/>
                  <a:gd name="connsiteX52" fmla="*/ 262942 w 257175"/>
                  <a:gd name="connsiteY52" fmla="*/ 4906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57175" h="180975" fill="none" extrusionOk="0">
                    <a:moveTo>
                      <a:pt x="262942" y="4906"/>
                    </a:moveTo>
                    <a:cubicBezTo>
                      <a:pt x="264176" y="-2567"/>
                      <a:pt x="229776" y="4205"/>
                      <a:pt x="196267" y="27766"/>
                    </a:cubicBezTo>
                    <a:cubicBezTo>
                      <a:pt x="160701" y="58083"/>
                      <a:pt x="143756" y="88563"/>
                      <a:pt x="141022" y="97299"/>
                    </a:cubicBezTo>
                    <a:lnTo>
                      <a:pt x="141022" y="97299"/>
                    </a:lnTo>
                    <a:lnTo>
                      <a:pt x="141022" y="97299"/>
                    </a:lnTo>
                    <a:lnTo>
                      <a:pt x="141022" y="97299"/>
                    </a:lnTo>
                    <a:lnTo>
                      <a:pt x="141022" y="97299"/>
                    </a:lnTo>
                    <a:cubicBezTo>
                      <a:pt x="141991" y="96320"/>
                      <a:pt x="142128" y="95556"/>
                      <a:pt x="141975" y="94441"/>
                    </a:cubicBezTo>
                    <a:cubicBezTo>
                      <a:pt x="141634" y="92335"/>
                      <a:pt x="140173" y="92039"/>
                      <a:pt x="138165" y="90631"/>
                    </a:cubicBezTo>
                    <a:cubicBezTo>
                      <a:pt x="139074" y="86064"/>
                      <a:pt x="140035" y="74773"/>
                      <a:pt x="142927" y="68724"/>
                    </a:cubicBezTo>
                    <a:cubicBezTo>
                      <a:pt x="149397" y="53291"/>
                      <a:pt x="157837" y="53593"/>
                      <a:pt x="152452" y="54436"/>
                    </a:cubicBezTo>
                    <a:cubicBezTo>
                      <a:pt x="152112" y="52825"/>
                      <a:pt x="138211" y="65520"/>
                      <a:pt x="137212" y="90631"/>
                    </a:cubicBezTo>
                    <a:cubicBezTo>
                      <a:pt x="136860" y="90618"/>
                      <a:pt x="136681" y="90678"/>
                      <a:pt x="136260" y="90631"/>
                    </a:cubicBezTo>
                    <a:lnTo>
                      <a:pt x="136260" y="90631"/>
                    </a:lnTo>
                    <a:lnTo>
                      <a:pt x="136260" y="90631"/>
                    </a:lnTo>
                    <a:cubicBezTo>
                      <a:pt x="135957" y="90613"/>
                      <a:pt x="135751" y="90645"/>
                      <a:pt x="135307" y="90631"/>
                    </a:cubicBezTo>
                    <a:cubicBezTo>
                      <a:pt x="130625" y="65013"/>
                      <a:pt x="116283" y="57061"/>
                      <a:pt x="115305" y="57293"/>
                    </a:cubicBezTo>
                    <a:cubicBezTo>
                      <a:pt x="111086" y="58420"/>
                      <a:pt x="119513" y="57703"/>
                      <a:pt x="127687" y="70629"/>
                    </a:cubicBezTo>
                    <a:cubicBezTo>
                      <a:pt x="131811" y="77616"/>
                      <a:pt x="133852" y="86300"/>
                      <a:pt x="136260" y="91583"/>
                    </a:cubicBezTo>
                    <a:cubicBezTo>
                      <a:pt x="134078" y="92273"/>
                      <a:pt x="132386" y="93393"/>
                      <a:pt x="132450" y="95393"/>
                    </a:cubicBezTo>
                    <a:cubicBezTo>
                      <a:pt x="132251" y="96284"/>
                      <a:pt x="133321" y="97430"/>
                      <a:pt x="133402" y="98251"/>
                    </a:cubicBezTo>
                    <a:lnTo>
                      <a:pt x="133402" y="98251"/>
                    </a:lnTo>
                    <a:lnTo>
                      <a:pt x="133402" y="98251"/>
                    </a:lnTo>
                    <a:lnTo>
                      <a:pt x="133402" y="98251"/>
                    </a:lnTo>
                    <a:lnTo>
                      <a:pt x="133402" y="98251"/>
                    </a:lnTo>
                    <a:cubicBezTo>
                      <a:pt x="130180" y="90169"/>
                      <a:pt x="110464" y="69445"/>
                      <a:pt x="68632" y="37291"/>
                    </a:cubicBezTo>
                    <a:cubicBezTo>
                      <a:pt x="32941" y="15442"/>
                      <a:pt x="4430" y="15692"/>
                      <a:pt x="52" y="23956"/>
                    </a:cubicBezTo>
                    <a:cubicBezTo>
                      <a:pt x="-1229" y="30178"/>
                      <a:pt x="11632" y="39355"/>
                      <a:pt x="14340" y="41101"/>
                    </a:cubicBezTo>
                    <a:cubicBezTo>
                      <a:pt x="19719" y="51039"/>
                      <a:pt x="31211" y="60985"/>
                      <a:pt x="36247" y="92536"/>
                    </a:cubicBezTo>
                    <a:cubicBezTo>
                      <a:pt x="38493" y="109656"/>
                      <a:pt x="42620" y="112118"/>
                      <a:pt x="55297" y="111586"/>
                    </a:cubicBezTo>
                    <a:cubicBezTo>
                      <a:pt x="62534" y="111666"/>
                      <a:pt x="68921" y="110749"/>
                      <a:pt x="76252" y="111586"/>
                    </a:cubicBezTo>
                    <a:cubicBezTo>
                      <a:pt x="77311" y="111375"/>
                      <a:pt x="68709" y="115411"/>
                      <a:pt x="66727" y="116349"/>
                    </a:cubicBezTo>
                    <a:cubicBezTo>
                      <a:pt x="58404" y="122071"/>
                      <a:pt x="55307" y="128137"/>
                      <a:pt x="51487" y="137304"/>
                    </a:cubicBezTo>
                    <a:cubicBezTo>
                      <a:pt x="49453" y="150010"/>
                      <a:pt x="49664" y="164234"/>
                      <a:pt x="58155" y="171593"/>
                    </a:cubicBezTo>
                    <a:cubicBezTo>
                      <a:pt x="67554" y="182686"/>
                      <a:pt x="83693" y="194071"/>
                      <a:pt x="97207" y="189691"/>
                    </a:cubicBezTo>
                    <a:cubicBezTo>
                      <a:pt x="112525" y="186439"/>
                      <a:pt x="124386" y="174067"/>
                      <a:pt x="128640" y="160164"/>
                    </a:cubicBezTo>
                    <a:cubicBezTo>
                      <a:pt x="132171" y="150606"/>
                      <a:pt x="132753" y="141220"/>
                      <a:pt x="132450" y="133493"/>
                    </a:cubicBezTo>
                    <a:cubicBezTo>
                      <a:pt x="132235" y="131247"/>
                      <a:pt x="133602" y="129494"/>
                      <a:pt x="133402" y="127779"/>
                    </a:cubicBezTo>
                    <a:cubicBezTo>
                      <a:pt x="134582" y="135373"/>
                      <a:pt x="135937" y="142303"/>
                      <a:pt x="139117" y="142066"/>
                    </a:cubicBezTo>
                    <a:lnTo>
                      <a:pt x="139117" y="142066"/>
                    </a:lnTo>
                    <a:lnTo>
                      <a:pt x="139117" y="142066"/>
                    </a:lnTo>
                    <a:cubicBezTo>
                      <a:pt x="141037" y="141449"/>
                      <a:pt x="143407" y="136522"/>
                      <a:pt x="142927" y="128731"/>
                    </a:cubicBezTo>
                    <a:cubicBezTo>
                      <a:pt x="144047" y="129752"/>
                      <a:pt x="144900" y="131629"/>
                      <a:pt x="144832" y="132541"/>
                    </a:cubicBezTo>
                    <a:cubicBezTo>
                      <a:pt x="145341" y="140784"/>
                      <a:pt x="148946" y="151345"/>
                      <a:pt x="152452" y="158258"/>
                    </a:cubicBezTo>
                    <a:cubicBezTo>
                      <a:pt x="159241" y="173153"/>
                      <a:pt x="173421" y="182668"/>
                      <a:pt x="187695" y="183024"/>
                    </a:cubicBezTo>
                    <a:cubicBezTo>
                      <a:pt x="205013" y="183968"/>
                      <a:pt x="215585" y="174528"/>
                      <a:pt x="223890" y="160164"/>
                    </a:cubicBezTo>
                    <a:cubicBezTo>
                      <a:pt x="230347" y="149878"/>
                      <a:pt x="230469" y="135417"/>
                      <a:pt x="225795" y="125874"/>
                    </a:cubicBezTo>
                    <a:cubicBezTo>
                      <a:pt x="221138" y="118773"/>
                      <a:pt x="215770" y="112467"/>
                      <a:pt x="207697" y="107776"/>
                    </a:cubicBezTo>
                    <a:cubicBezTo>
                      <a:pt x="205783" y="107013"/>
                      <a:pt x="197302" y="103949"/>
                      <a:pt x="198172" y="103966"/>
                    </a:cubicBezTo>
                    <a:cubicBezTo>
                      <a:pt x="203606" y="103863"/>
                      <a:pt x="212655" y="103229"/>
                      <a:pt x="218175" y="101108"/>
                    </a:cubicBezTo>
                    <a:cubicBezTo>
                      <a:pt x="230632" y="98964"/>
                      <a:pt x="234338" y="96012"/>
                      <a:pt x="234367" y="79201"/>
                    </a:cubicBezTo>
                    <a:cubicBezTo>
                      <a:pt x="230701" y="50755"/>
                      <a:pt x="240018" y="33287"/>
                      <a:pt x="248655" y="24908"/>
                    </a:cubicBezTo>
                    <a:cubicBezTo>
                      <a:pt x="253602" y="20738"/>
                      <a:pt x="264910" y="9338"/>
                      <a:pt x="262942" y="4906"/>
                    </a:cubicBezTo>
                    <a:close/>
                  </a:path>
                  <a:path w="257175" h="180975" stroke="0" extrusionOk="0">
                    <a:moveTo>
                      <a:pt x="262942" y="4906"/>
                    </a:moveTo>
                    <a:cubicBezTo>
                      <a:pt x="260989" y="-5037"/>
                      <a:pt x="228067" y="5410"/>
                      <a:pt x="196267" y="27766"/>
                    </a:cubicBezTo>
                    <a:cubicBezTo>
                      <a:pt x="159680" y="58786"/>
                      <a:pt x="143864" y="88950"/>
                      <a:pt x="141022" y="97299"/>
                    </a:cubicBezTo>
                    <a:lnTo>
                      <a:pt x="141022" y="97299"/>
                    </a:lnTo>
                    <a:lnTo>
                      <a:pt x="141022" y="97299"/>
                    </a:lnTo>
                    <a:lnTo>
                      <a:pt x="141022" y="97299"/>
                    </a:lnTo>
                    <a:lnTo>
                      <a:pt x="141022" y="97299"/>
                    </a:lnTo>
                    <a:cubicBezTo>
                      <a:pt x="141916" y="96135"/>
                      <a:pt x="141946" y="95411"/>
                      <a:pt x="141975" y="94441"/>
                    </a:cubicBezTo>
                    <a:cubicBezTo>
                      <a:pt x="142317" y="92198"/>
                      <a:pt x="140214" y="92048"/>
                      <a:pt x="138165" y="90631"/>
                    </a:cubicBezTo>
                    <a:cubicBezTo>
                      <a:pt x="138553" y="85030"/>
                      <a:pt x="140670" y="76045"/>
                      <a:pt x="142927" y="68724"/>
                    </a:cubicBezTo>
                    <a:cubicBezTo>
                      <a:pt x="149706" y="54192"/>
                      <a:pt x="157095" y="53269"/>
                      <a:pt x="152452" y="54436"/>
                    </a:cubicBezTo>
                    <a:cubicBezTo>
                      <a:pt x="151318" y="52601"/>
                      <a:pt x="138675" y="66940"/>
                      <a:pt x="137212" y="90631"/>
                    </a:cubicBezTo>
                    <a:cubicBezTo>
                      <a:pt x="136815" y="90641"/>
                      <a:pt x="136594" y="90660"/>
                      <a:pt x="136260" y="90631"/>
                    </a:cubicBezTo>
                    <a:lnTo>
                      <a:pt x="136260" y="90631"/>
                    </a:lnTo>
                    <a:lnTo>
                      <a:pt x="136260" y="90631"/>
                    </a:lnTo>
                    <a:cubicBezTo>
                      <a:pt x="135932" y="90615"/>
                      <a:pt x="135775" y="90644"/>
                      <a:pt x="135307" y="90631"/>
                    </a:cubicBezTo>
                    <a:cubicBezTo>
                      <a:pt x="130652" y="64891"/>
                      <a:pt x="116245" y="57095"/>
                      <a:pt x="115305" y="57293"/>
                    </a:cubicBezTo>
                    <a:cubicBezTo>
                      <a:pt x="112117" y="56310"/>
                      <a:pt x="118228" y="59215"/>
                      <a:pt x="127687" y="70629"/>
                    </a:cubicBezTo>
                    <a:cubicBezTo>
                      <a:pt x="131181" y="78497"/>
                      <a:pt x="133494" y="85945"/>
                      <a:pt x="136260" y="91583"/>
                    </a:cubicBezTo>
                    <a:cubicBezTo>
                      <a:pt x="134320" y="92492"/>
                      <a:pt x="132378" y="93410"/>
                      <a:pt x="132450" y="95393"/>
                    </a:cubicBezTo>
                    <a:cubicBezTo>
                      <a:pt x="132555" y="96496"/>
                      <a:pt x="133345" y="97245"/>
                      <a:pt x="133402" y="98251"/>
                    </a:cubicBezTo>
                    <a:lnTo>
                      <a:pt x="133402" y="98251"/>
                    </a:lnTo>
                    <a:lnTo>
                      <a:pt x="133402" y="98251"/>
                    </a:lnTo>
                    <a:lnTo>
                      <a:pt x="133402" y="98251"/>
                    </a:lnTo>
                    <a:lnTo>
                      <a:pt x="133402" y="98251"/>
                    </a:lnTo>
                    <a:cubicBezTo>
                      <a:pt x="126743" y="88961"/>
                      <a:pt x="113977" y="65141"/>
                      <a:pt x="68632" y="37291"/>
                    </a:cubicBezTo>
                    <a:cubicBezTo>
                      <a:pt x="32194" y="17331"/>
                      <a:pt x="4766" y="15111"/>
                      <a:pt x="52" y="23956"/>
                    </a:cubicBezTo>
                    <a:cubicBezTo>
                      <a:pt x="-1195" y="29438"/>
                      <a:pt x="11366" y="39034"/>
                      <a:pt x="14340" y="41101"/>
                    </a:cubicBezTo>
                    <a:cubicBezTo>
                      <a:pt x="23600" y="50687"/>
                      <a:pt x="33931" y="60229"/>
                      <a:pt x="36247" y="92536"/>
                    </a:cubicBezTo>
                    <a:cubicBezTo>
                      <a:pt x="38179" y="110442"/>
                      <a:pt x="43604" y="111702"/>
                      <a:pt x="55297" y="111586"/>
                    </a:cubicBezTo>
                    <a:cubicBezTo>
                      <a:pt x="63255" y="111702"/>
                      <a:pt x="69872" y="110907"/>
                      <a:pt x="76252" y="111586"/>
                    </a:cubicBezTo>
                    <a:cubicBezTo>
                      <a:pt x="77125" y="112047"/>
                      <a:pt x="69030" y="115082"/>
                      <a:pt x="66727" y="116349"/>
                    </a:cubicBezTo>
                    <a:cubicBezTo>
                      <a:pt x="58679" y="121210"/>
                      <a:pt x="53108" y="128665"/>
                      <a:pt x="51487" y="137304"/>
                    </a:cubicBezTo>
                    <a:cubicBezTo>
                      <a:pt x="48241" y="147093"/>
                      <a:pt x="50135" y="162106"/>
                      <a:pt x="58155" y="171593"/>
                    </a:cubicBezTo>
                    <a:cubicBezTo>
                      <a:pt x="67315" y="183263"/>
                      <a:pt x="79401" y="194162"/>
                      <a:pt x="97207" y="189691"/>
                    </a:cubicBezTo>
                    <a:cubicBezTo>
                      <a:pt x="112332" y="187163"/>
                      <a:pt x="123839" y="175865"/>
                      <a:pt x="128640" y="160164"/>
                    </a:cubicBezTo>
                    <a:cubicBezTo>
                      <a:pt x="132222" y="150758"/>
                      <a:pt x="134116" y="141677"/>
                      <a:pt x="132450" y="133493"/>
                    </a:cubicBezTo>
                    <a:cubicBezTo>
                      <a:pt x="132535" y="131832"/>
                      <a:pt x="133372" y="129906"/>
                      <a:pt x="133402" y="127779"/>
                    </a:cubicBezTo>
                    <a:cubicBezTo>
                      <a:pt x="134453" y="135605"/>
                      <a:pt x="136232" y="141395"/>
                      <a:pt x="139117" y="142066"/>
                    </a:cubicBezTo>
                    <a:lnTo>
                      <a:pt x="139117" y="142066"/>
                    </a:lnTo>
                    <a:lnTo>
                      <a:pt x="139117" y="142066"/>
                    </a:lnTo>
                    <a:cubicBezTo>
                      <a:pt x="141429" y="142114"/>
                      <a:pt x="142816" y="136437"/>
                      <a:pt x="142927" y="128731"/>
                    </a:cubicBezTo>
                    <a:cubicBezTo>
                      <a:pt x="143782" y="129890"/>
                      <a:pt x="144960" y="131756"/>
                      <a:pt x="144832" y="132541"/>
                    </a:cubicBezTo>
                    <a:cubicBezTo>
                      <a:pt x="146335" y="140639"/>
                      <a:pt x="149065" y="149429"/>
                      <a:pt x="152452" y="158258"/>
                    </a:cubicBezTo>
                    <a:cubicBezTo>
                      <a:pt x="157625" y="168350"/>
                      <a:pt x="175799" y="182442"/>
                      <a:pt x="187695" y="183024"/>
                    </a:cubicBezTo>
                    <a:cubicBezTo>
                      <a:pt x="204051" y="183847"/>
                      <a:pt x="214516" y="169946"/>
                      <a:pt x="223890" y="160164"/>
                    </a:cubicBezTo>
                    <a:cubicBezTo>
                      <a:pt x="230434" y="150026"/>
                      <a:pt x="229487" y="138714"/>
                      <a:pt x="225795" y="125874"/>
                    </a:cubicBezTo>
                    <a:cubicBezTo>
                      <a:pt x="222353" y="118209"/>
                      <a:pt x="215205" y="109605"/>
                      <a:pt x="207697" y="107776"/>
                    </a:cubicBezTo>
                    <a:cubicBezTo>
                      <a:pt x="205807" y="106921"/>
                      <a:pt x="197386" y="103819"/>
                      <a:pt x="198172" y="103966"/>
                    </a:cubicBezTo>
                    <a:cubicBezTo>
                      <a:pt x="203661" y="102847"/>
                      <a:pt x="212644" y="101350"/>
                      <a:pt x="218175" y="101108"/>
                    </a:cubicBezTo>
                    <a:cubicBezTo>
                      <a:pt x="229793" y="99601"/>
                      <a:pt x="235283" y="96486"/>
                      <a:pt x="234367" y="79201"/>
                    </a:cubicBezTo>
                    <a:cubicBezTo>
                      <a:pt x="234438" y="49470"/>
                      <a:pt x="240840" y="32697"/>
                      <a:pt x="248655" y="24908"/>
                    </a:cubicBezTo>
                    <a:cubicBezTo>
                      <a:pt x="252229" y="20884"/>
                      <a:pt x="265687" y="10169"/>
                      <a:pt x="262942" y="4906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3061159879">
                      <a:custGeom>
                        <a:avLst/>
                        <a:gdLst>
                          <a:gd name="connsiteX0" fmla="*/ 262942 w 257175"/>
                          <a:gd name="connsiteY0" fmla="*/ 4906 h 180975"/>
                          <a:gd name="connsiteX1" fmla="*/ 196267 w 257175"/>
                          <a:gd name="connsiteY1" fmla="*/ 27766 h 180975"/>
                          <a:gd name="connsiteX2" fmla="*/ 141022 w 257175"/>
                          <a:gd name="connsiteY2" fmla="*/ 97299 h 180975"/>
                          <a:gd name="connsiteX3" fmla="*/ 141022 w 257175"/>
                          <a:gd name="connsiteY3" fmla="*/ 97299 h 180975"/>
                          <a:gd name="connsiteX4" fmla="*/ 141022 w 257175"/>
                          <a:gd name="connsiteY4" fmla="*/ 97299 h 180975"/>
                          <a:gd name="connsiteX5" fmla="*/ 141022 w 257175"/>
                          <a:gd name="connsiteY5" fmla="*/ 97299 h 180975"/>
                          <a:gd name="connsiteX6" fmla="*/ 141022 w 257175"/>
                          <a:gd name="connsiteY6" fmla="*/ 97299 h 180975"/>
                          <a:gd name="connsiteX7" fmla="*/ 141975 w 257175"/>
                          <a:gd name="connsiteY7" fmla="*/ 94441 h 180975"/>
                          <a:gd name="connsiteX8" fmla="*/ 138165 w 257175"/>
                          <a:gd name="connsiteY8" fmla="*/ 90631 h 180975"/>
                          <a:gd name="connsiteX9" fmla="*/ 142927 w 257175"/>
                          <a:gd name="connsiteY9" fmla="*/ 68724 h 180975"/>
                          <a:gd name="connsiteX10" fmla="*/ 152452 w 257175"/>
                          <a:gd name="connsiteY10" fmla="*/ 54436 h 180975"/>
                          <a:gd name="connsiteX11" fmla="*/ 137212 w 257175"/>
                          <a:gd name="connsiteY11" fmla="*/ 90631 h 180975"/>
                          <a:gd name="connsiteX12" fmla="*/ 136260 w 257175"/>
                          <a:gd name="connsiteY12" fmla="*/ 90631 h 180975"/>
                          <a:gd name="connsiteX13" fmla="*/ 136260 w 257175"/>
                          <a:gd name="connsiteY13" fmla="*/ 90631 h 180975"/>
                          <a:gd name="connsiteX14" fmla="*/ 136260 w 257175"/>
                          <a:gd name="connsiteY14" fmla="*/ 90631 h 180975"/>
                          <a:gd name="connsiteX15" fmla="*/ 135307 w 257175"/>
                          <a:gd name="connsiteY15" fmla="*/ 90631 h 180975"/>
                          <a:gd name="connsiteX16" fmla="*/ 115305 w 257175"/>
                          <a:gd name="connsiteY16" fmla="*/ 57293 h 180975"/>
                          <a:gd name="connsiteX17" fmla="*/ 127687 w 257175"/>
                          <a:gd name="connsiteY17" fmla="*/ 70629 h 180975"/>
                          <a:gd name="connsiteX18" fmla="*/ 136260 w 257175"/>
                          <a:gd name="connsiteY18" fmla="*/ 91583 h 180975"/>
                          <a:gd name="connsiteX19" fmla="*/ 132450 w 257175"/>
                          <a:gd name="connsiteY19" fmla="*/ 95393 h 180975"/>
                          <a:gd name="connsiteX20" fmla="*/ 133402 w 257175"/>
                          <a:gd name="connsiteY20" fmla="*/ 98251 h 180975"/>
                          <a:gd name="connsiteX21" fmla="*/ 133402 w 257175"/>
                          <a:gd name="connsiteY21" fmla="*/ 98251 h 180975"/>
                          <a:gd name="connsiteX22" fmla="*/ 133402 w 257175"/>
                          <a:gd name="connsiteY22" fmla="*/ 98251 h 180975"/>
                          <a:gd name="connsiteX23" fmla="*/ 133402 w 257175"/>
                          <a:gd name="connsiteY23" fmla="*/ 98251 h 180975"/>
                          <a:gd name="connsiteX24" fmla="*/ 133402 w 257175"/>
                          <a:gd name="connsiteY24" fmla="*/ 98251 h 180975"/>
                          <a:gd name="connsiteX25" fmla="*/ 68632 w 257175"/>
                          <a:gd name="connsiteY25" fmla="*/ 37291 h 180975"/>
                          <a:gd name="connsiteX26" fmla="*/ 52 w 257175"/>
                          <a:gd name="connsiteY26" fmla="*/ 23956 h 180975"/>
                          <a:gd name="connsiteX27" fmla="*/ 14340 w 257175"/>
                          <a:gd name="connsiteY27" fmla="*/ 41101 h 180975"/>
                          <a:gd name="connsiteX28" fmla="*/ 36247 w 257175"/>
                          <a:gd name="connsiteY28" fmla="*/ 92536 h 180975"/>
                          <a:gd name="connsiteX29" fmla="*/ 55297 w 257175"/>
                          <a:gd name="connsiteY29" fmla="*/ 111586 h 180975"/>
                          <a:gd name="connsiteX30" fmla="*/ 76252 w 257175"/>
                          <a:gd name="connsiteY30" fmla="*/ 111586 h 180975"/>
                          <a:gd name="connsiteX31" fmla="*/ 66727 w 257175"/>
                          <a:gd name="connsiteY31" fmla="*/ 116349 h 180975"/>
                          <a:gd name="connsiteX32" fmla="*/ 51487 w 257175"/>
                          <a:gd name="connsiteY32" fmla="*/ 137304 h 180975"/>
                          <a:gd name="connsiteX33" fmla="*/ 58155 w 257175"/>
                          <a:gd name="connsiteY33" fmla="*/ 171593 h 180975"/>
                          <a:gd name="connsiteX34" fmla="*/ 97207 w 257175"/>
                          <a:gd name="connsiteY34" fmla="*/ 189691 h 180975"/>
                          <a:gd name="connsiteX35" fmla="*/ 128640 w 257175"/>
                          <a:gd name="connsiteY35" fmla="*/ 160164 h 180975"/>
                          <a:gd name="connsiteX36" fmla="*/ 132450 w 257175"/>
                          <a:gd name="connsiteY36" fmla="*/ 133493 h 180975"/>
                          <a:gd name="connsiteX37" fmla="*/ 133402 w 257175"/>
                          <a:gd name="connsiteY37" fmla="*/ 127779 h 180975"/>
                          <a:gd name="connsiteX38" fmla="*/ 139117 w 257175"/>
                          <a:gd name="connsiteY38" fmla="*/ 142066 h 180975"/>
                          <a:gd name="connsiteX39" fmla="*/ 139117 w 257175"/>
                          <a:gd name="connsiteY39" fmla="*/ 142066 h 180975"/>
                          <a:gd name="connsiteX40" fmla="*/ 139117 w 257175"/>
                          <a:gd name="connsiteY40" fmla="*/ 142066 h 180975"/>
                          <a:gd name="connsiteX41" fmla="*/ 142927 w 257175"/>
                          <a:gd name="connsiteY41" fmla="*/ 128731 h 180975"/>
                          <a:gd name="connsiteX42" fmla="*/ 144832 w 257175"/>
                          <a:gd name="connsiteY42" fmla="*/ 132541 h 180975"/>
                          <a:gd name="connsiteX43" fmla="*/ 152452 w 257175"/>
                          <a:gd name="connsiteY43" fmla="*/ 158258 h 180975"/>
                          <a:gd name="connsiteX44" fmla="*/ 187695 w 257175"/>
                          <a:gd name="connsiteY44" fmla="*/ 183024 h 180975"/>
                          <a:gd name="connsiteX45" fmla="*/ 223890 w 257175"/>
                          <a:gd name="connsiteY45" fmla="*/ 160164 h 180975"/>
                          <a:gd name="connsiteX46" fmla="*/ 225795 w 257175"/>
                          <a:gd name="connsiteY46" fmla="*/ 125874 h 180975"/>
                          <a:gd name="connsiteX47" fmla="*/ 207697 w 257175"/>
                          <a:gd name="connsiteY47" fmla="*/ 107776 h 180975"/>
                          <a:gd name="connsiteX48" fmla="*/ 198172 w 257175"/>
                          <a:gd name="connsiteY48" fmla="*/ 103966 h 180975"/>
                          <a:gd name="connsiteX49" fmla="*/ 218175 w 257175"/>
                          <a:gd name="connsiteY49" fmla="*/ 101108 h 180975"/>
                          <a:gd name="connsiteX50" fmla="*/ 234367 w 257175"/>
                          <a:gd name="connsiteY50" fmla="*/ 79201 h 180975"/>
                          <a:gd name="connsiteX51" fmla="*/ 248655 w 257175"/>
                          <a:gd name="connsiteY51" fmla="*/ 24908 h 180975"/>
                          <a:gd name="connsiteX52" fmla="*/ 262942 w 257175"/>
                          <a:gd name="connsiteY52" fmla="*/ 4906 h 180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57175" h="180975">
                            <a:moveTo>
                              <a:pt x="262942" y="4906"/>
                            </a:moveTo>
                            <a:cubicBezTo>
                              <a:pt x="258180" y="-5571"/>
                              <a:pt x="228652" y="143"/>
                              <a:pt x="196267" y="27766"/>
                            </a:cubicBezTo>
                            <a:cubicBezTo>
                              <a:pt x="160072" y="58246"/>
                              <a:pt x="143880" y="88726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022" y="97299"/>
                              <a:pt x="141022" y="97299"/>
                              <a:pt x="141022" y="97299"/>
                            </a:cubicBezTo>
                            <a:cubicBezTo>
                              <a:pt x="141975" y="96346"/>
                              <a:pt x="141975" y="95393"/>
                              <a:pt x="141975" y="94441"/>
                            </a:cubicBezTo>
                            <a:cubicBezTo>
                              <a:pt x="141975" y="92536"/>
                              <a:pt x="140070" y="91583"/>
                              <a:pt x="138165" y="90631"/>
                            </a:cubicBezTo>
                            <a:cubicBezTo>
                              <a:pt x="139117" y="85868"/>
                              <a:pt x="140070" y="76343"/>
                              <a:pt x="142927" y="68724"/>
                            </a:cubicBezTo>
                            <a:cubicBezTo>
                              <a:pt x="149595" y="54436"/>
                              <a:pt x="157215" y="53483"/>
                              <a:pt x="152452" y="54436"/>
                            </a:cubicBezTo>
                            <a:cubicBezTo>
                              <a:pt x="150547" y="54436"/>
                              <a:pt x="138165" y="64914"/>
                              <a:pt x="137212" y="90631"/>
                            </a:cubicBezTo>
                            <a:cubicBezTo>
                              <a:pt x="137212" y="90631"/>
                              <a:pt x="136260" y="90631"/>
                              <a:pt x="136260" y="90631"/>
                            </a:cubicBezTo>
                            <a:cubicBezTo>
                              <a:pt x="136260" y="90631"/>
                              <a:pt x="136260" y="90631"/>
                              <a:pt x="136260" y="90631"/>
                            </a:cubicBezTo>
                            <a:cubicBezTo>
                              <a:pt x="136260" y="90631"/>
                              <a:pt x="136260" y="90631"/>
                              <a:pt x="136260" y="90631"/>
                            </a:cubicBezTo>
                            <a:cubicBezTo>
                              <a:pt x="136260" y="90631"/>
                              <a:pt x="135307" y="90631"/>
                              <a:pt x="135307" y="90631"/>
                            </a:cubicBezTo>
                            <a:cubicBezTo>
                              <a:pt x="130545" y="64914"/>
                              <a:pt x="116257" y="57293"/>
                              <a:pt x="115305" y="57293"/>
                            </a:cubicBezTo>
                            <a:cubicBezTo>
                              <a:pt x="110542" y="57293"/>
                              <a:pt x="119115" y="57293"/>
                              <a:pt x="127687" y="70629"/>
                            </a:cubicBezTo>
                            <a:cubicBezTo>
                              <a:pt x="131497" y="77296"/>
                              <a:pt x="134355" y="86821"/>
                              <a:pt x="136260" y="91583"/>
                            </a:cubicBezTo>
                            <a:cubicBezTo>
                              <a:pt x="134355" y="92536"/>
                              <a:pt x="132450" y="93489"/>
                              <a:pt x="132450" y="95393"/>
                            </a:cubicBezTo>
                            <a:cubicBezTo>
                              <a:pt x="132450" y="96346"/>
                              <a:pt x="133402" y="97299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33402" y="98251"/>
                              <a:pt x="133402" y="98251"/>
                              <a:pt x="133402" y="98251"/>
                            </a:cubicBezTo>
                            <a:cubicBezTo>
                              <a:pt x="128640" y="89679"/>
                              <a:pt x="108637" y="63008"/>
                              <a:pt x="68632" y="37291"/>
                            </a:cubicBezTo>
                            <a:cubicBezTo>
                              <a:pt x="33390" y="15383"/>
                              <a:pt x="2910" y="13479"/>
                              <a:pt x="52" y="23956"/>
                            </a:cubicBezTo>
                            <a:cubicBezTo>
                              <a:pt x="-900" y="29671"/>
                              <a:pt x="11482" y="39196"/>
                              <a:pt x="14340" y="41101"/>
                            </a:cubicBezTo>
                            <a:cubicBezTo>
                              <a:pt x="22912" y="47768"/>
                              <a:pt x="34342" y="62056"/>
                              <a:pt x="36247" y="92536"/>
                            </a:cubicBezTo>
                            <a:cubicBezTo>
                              <a:pt x="38152" y="109681"/>
                              <a:pt x="42915" y="111586"/>
                              <a:pt x="55297" y="111586"/>
                            </a:cubicBezTo>
                            <a:cubicBezTo>
                              <a:pt x="61965" y="111586"/>
                              <a:pt x="69585" y="111586"/>
                              <a:pt x="76252" y="111586"/>
                            </a:cubicBezTo>
                            <a:cubicBezTo>
                              <a:pt x="77205" y="111586"/>
                              <a:pt x="68632" y="115396"/>
                              <a:pt x="66727" y="116349"/>
                            </a:cubicBezTo>
                            <a:cubicBezTo>
                              <a:pt x="59107" y="121111"/>
                              <a:pt x="54345" y="128731"/>
                              <a:pt x="51487" y="137304"/>
                            </a:cubicBezTo>
                            <a:cubicBezTo>
                              <a:pt x="48630" y="148733"/>
                              <a:pt x="50535" y="162068"/>
                              <a:pt x="58155" y="171593"/>
                            </a:cubicBezTo>
                            <a:cubicBezTo>
                              <a:pt x="67680" y="183024"/>
                              <a:pt x="81015" y="191596"/>
                              <a:pt x="97207" y="189691"/>
                            </a:cubicBezTo>
                            <a:cubicBezTo>
                              <a:pt x="112447" y="186833"/>
                              <a:pt x="123877" y="174451"/>
                              <a:pt x="128640" y="160164"/>
                            </a:cubicBezTo>
                            <a:cubicBezTo>
                              <a:pt x="131497" y="151591"/>
                              <a:pt x="132450" y="142066"/>
                              <a:pt x="132450" y="133493"/>
                            </a:cubicBezTo>
                            <a:cubicBezTo>
                              <a:pt x="132450" y="131589"/>
                              <a:pt x="133402" y="129683"/>
                              <a:pt x="133402" y="127779"/>
                            </a:cubicBezTo>
                            <a:cubicBezTo>
                              <a:pt x="134355" y="135399"/>
                              <a:pt x="136260" y="142066"/>
                              <a:pt x="139117" y="142066"/>
                            </a:cubicBezTo>
                            <a:cubicBezTo>
                              <a:pt x="139117" y="142066"/>
                              <a:pt x="139117" y="142066"/>
                              <a:pt x="139117" y="142066"/>
                            </a:cubicBezTo>
                            <a:cubicBezTo>
                              <a:pt x="139117" y="142066"/>
                              <a:pt x="139117" y="142066"/>
                              <a:pt x="139117" y="142066"/>
                            </a:cubicBezTo>
                            <a:cubicBezTo>
                              <a:pt x="141022" y="142066"/>
                              <a:pt x="142927" y="136351"/>
                              <a:pt x="142927" y="128731"/>
                            </a:cubicBezTo>
                            <a:cubicBezTo>
                              <a:pt x="143880" y="129683"/>
                              <a:pt x="144832" y="131589"/>
                              <a:pt x="144832" y="132541"/>
                            </a:cubicBezTo>
                            <a:cubicBezTo>
                              <a:pt x="146737" y="141114"/>
                              <a:pt x="149595" y="150639"/>
                              <a:pt x="152452" y="158258"/>
                            </a:cubicBezTo>
                            <a:cubicBezTo>
                              <a:pt x="159120" y="171593"/>
                              <a:pt x="172455" y="183024"/>
                              <a:pt x="187695" y="183024"/>
                            </a:cubicBezTo>
                            <a:cubicBezTo>
                              <a:pt x="203887" y="183024"/>
                              <a:pt x="216270" y="172546"/>
                              <a:pt x="223890" y="160164"/>
                            </a:cubicBezTo>
                            <a:cubicBezTo>
                              <a:pt x="229605" y="149686"/>
                              <a:pt x="230557" y="136351"/>
                              <a:pt x="225795" y="125874"/>
                            </a:cubicBezTo>
                            <a:cubicBezTo>
                              <a:pt x="221985" y="118254"/>
                              <a:pt x="216270" y="110633"/>
                              <a:pt x="207697" y="107776"/>
                            </a:cubicBezTo>
                            <a:cubicBezTo>
                              <a:pt x="205792" y="106824"/>
                              <a:pt x="197220" y="103966"/>
                              <a:pt x="198172" y="103966"/>
                            </a:cubicBezTo>
                            <a:cubicBezTo>
                              <a:pt x="203887" y="103014"/>
                              <a:pt x="212460" y="102061"/>
                              <a:pt x="218175" y="101108"/>
                            </a:cubicBezTo>
                            <a:cubicBezTo>
                              <a:pt x="230557" y="99204"/>
                              <a:pt x="235320" y="96346"/>
                              <a:pt x="234367" y="79201"/>
                            </a:cubicBezTo>
                            <a:cubicBezTo>
                              <a:pt x="232462" y="48721"/>
                              <a:pt x="241035" y="32529"/>
                              <a:pt x="248655" y="24908"/>
                            </a:cubicBezTo>
                            <a:cubicBezTo>
                              <a:pt x="253417" y="21099"/>
                              <a:pt x="264847" y="9668"/>
                              <a:pt x="262942" y="4906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 30">
                <a:extLst>
                  <a:ext uri="{FF2B5EF4-FFF2-40B4-BE49-F238E27FC236}">
                    <a16:creationId xmlns:a16="http://schemas.microsoft.com/office/drawing/2014/main" id="{280F56DA-9036-734A-9CAE-03433BE9BB6F}"/>
                  </a:ext>
                </a:extLst>
              </p:cNvPr>
              <p:cNvSpPr/>
              <p:nvPr/>
            </p:nvSpPr>
            <p:spPr>
              <a:xfrm>
                <a:off x="6120765" y="9902753"/>
                <a:ext cx="247650" cy="209550"/>
              </a:xfrm>
              <a:custGeom>
                <a:avLst/>
                <a:gdLst>
                  <a:gd name="connsiteX0" fmla="*/ 255270 w 247650"/>
                  <a:gd name="connsiteY0" fmla="*/ 3247 h 209550"/>
                  <a:gd name="connsiteX1" fmla="*/ 194310 w 247650"/>
                  <a:gd name="connsiteY1" fmla="*/ 37537 h 209550"/>
                  <a:gd name="connsiteX2" fmla="*/ 153353 w 247650"/>
                  <a:gd name="connsiteY2" fmla="*/ 115642 h 209550"/>
                  <a:gd name="connsiteX3" fmla="*/ 153353 w 247650"/>
                  <a:gd name="connsiteY3" fmla="*/ 115642 h 209550"/>
                  <a:gd name="connsiteX4" fmla="*/ 153353 w 247650"/>
                  <a:gd name="connsiteY4" fmla="*/ 115642 h 209550"/>
                  <a:gd name="connsiteX5" fmla="*/ 153353 w 247650"/>
                  <a:gd name="connsiteY5" fmla="*/ 115642 h 209550"/>
                  <a:gd name="connsiteX6" fmla="*/ 153353 w 247650"/>
                  <a:gd name="connsiteY6" fmla="*/ 115642 h 209550"/>
                  <a:gd name="connsiteX7" fmla="*/ 154305 w 247650"/>
                  <a:gd name="connsiteY7" fmla="*/ 112785 h 209550"/>
                  <a:gd name="connsiteX8" fmla="*/ 149542 w 247650"/>
                  <a:gd name="connsiteY8" fmla="*/ 109927 h 209550"/>
                  <a:gd name="connsiteX9" fmla="*/ 150495 w 247650"/>
                  <a:gd name="connsiteY9" fmla="*/ 88020 h 209550"/>
                  <a:gd name="connsiteX10" fmla="*/ 157162 w 247650"/>
                  <a:gd name="connsiteY10" fmla="*/ 71827 h 209550"/>
                  <a:gd name="connsiteX11" fmla="*/ 148590 w 247650"/>
                  <a:gd name="connsiteY11" fmla="*/ 109927 h 209550"/>
                  <a:gd name="connsiteX12" fmla="*/ 147637 w 247650"/>
                  <a:gd name="connsiteY12" fmla="*/ 109927 h 209550"/>
                  <a:gd name="connsiteX13" fmla="*/ 147637 w 247650"/>
                  <a:gd name="connsiteY13" fmla="*/ 109927 h 209550"/>
                  <a:gd name="connsiteX14" fmla="*/ 147637 w 247650"/>
                  <a:gd name="connsiteY14" fmla="*/ 109927 h 209550"/>
                  <a:gd name="connsiteX15" fmla="*/ 146685 w 247650"/>
                  <a:gd name="connsiteY15" fmla="*/ 109927 h 209550"/>
                  <a:gd name="connsiteX16" fmla="*/ 120967 w 247650"/>
                  <a:gd name="connsiteY16" fmla="*/ 80400 h 209550"/>
                  <a:gd name="connsiteX17" fmla="*/ 135255 w 247650"/>
                  <a:gd name="connsiteY17" fmla="*/ 90877 h 209550"/>
                  <a:gd name="connsiteX18" fmla="*/ 146685 w 247650"/>
                  <a:gd name="connsiteY18" fmla="*/ 109927 h 209550"/>
                  <a:gd name="connsiteX19" fmla="*/ 143828 w 247650"/>
                  <a:gd name="connsiteY19" fmla="*/ 114690 h 209550"/>
                  <a:gd name="connsiteX20" fmla="*/ 145733 w 247650"/>
                  <a:gd name="connsiteY20" fmla="*/ 116595 h 209550"/>
                  <a:gd name="connsiteX21" fmla="*/ 145733 w 247650"/>
                  <a:gd name="connsiteY21" fmla="*/ 116595 h 209550"/>
                  <a:gd name="connsiteX22" fmla="*/ 145733 w 247650"/>
                  <a:gd name="connsiteY22" fmla="*/ 116595 h 209550"/>
                  <a:gd name="connsiteX23" fmla="*/ 145733 w 247650"/>
                  <a:gd name="connsiteY23" fmla="*/ 116595 h 209550"/>
                  <a:gd name="connsiteX24" fmla="*/ 145733 w 247650"/>
                  <a:gd name="connsiteY24" fmla="*/ 116595 h 209550"/>
                  <a:gd name="connsiteX25" fmla="*/ 70485 w 247650"/>
                  <a:gd name="connsiteY25" fmla="*/ 68970 h 209550"/>
                  <a:gd name="connsiteX26" fmla="*/ 0 w 247650"/>
                  <a:gd name="connsiteY26" fmla="*/ 68970 h 209550"/>
                  <a:gd name="connsiteX27" fmla="*/ 17145 w 247650"/>
                  <a:gd name="connsiteY27" fmla="*/ 83257 h 209550"/>
                  <a:gd name="connsiteX28" fmla="*/ 48578 w 247650"/>
                  <a:gd name="connsiteY28" fmla="*/ 129930 h 209550"/>
                  <a:gd name="connsiteX29" fmla="*/ 71437 w 247650"/>
                  <a:gd name="connsiteY29" fmla="*/ 145170 h 209550"/>
                  <a:gd name="connsiteX30" fmla="*/ 91440 w 247650"/>
                  <a:gd name="connsiteY30" fmla="*/ 141360 h 209550"/>
                  <a:gd name="connsiteX31" fmla="*/ 82867 w 247650"/>
                  <a:gd name="connsiteY31" fmla="*/ 148027 h 209550"/>
                  <a:gd name="connsiteX32" fmla="*/ 72390 w 247650"/>
                  <a:gd name="connsiteY32" fmla="*/ 170887 h 209550"/>
                  <a:gd name="connsiteX33" fmla="*/ 85725 w 247650"/>
                  <a:gd name="connsiteY33" fmla="*/ 203272 h 209550"/>
                  <a:gd name="connsiteX34" fmla="*/ 126683 w 247650"/>
                  <a:gd name="connsiteY34" fmla="*/ 213750 h 209550"/>
                  <a:gd name="connsiteX35" fmla="*/ 152400 w 247650"/>
                  <a:gd name="connsiteY35" fmla="*/ 178507 h 209550"/>
                  <a:gd name="connsiteX36" fmla="*/ 151448 w 247650"/>
                  <a:gd name="connsiteY36" fmla="*/ 151837 h 209550"/>
                  <a:gd name="connsiteX37" fmla="*/ 151448 w 247650"/>
                  <a:gd name="connsiteY37" fmla="*/ 146122 h 209550"/>
                  <a:gd name="connsiteX38" fmla="*/ 160020 w 247650"/>
                  <a:gd name="connsiteY38" fmla="*/ 158505 h 209550"/>
                  <a:gd name="connsiteX39" fmla="*/ 160020 w 247650"/>
                  <a:gd name="connsiteY39" fmla="*/ 158505 h 209550"/>
                  <a:gd name="connsiteX40" fmla="*/ 160020 w 247650"/>
                  <a:gd name="connsiteY40" fmla="*/ 158505 h 209550"/>
                  <a:gd name="connsiteX41" fmla="*/ 160973 w 247650"/>
                  <a:gd name="connsiteY41" fmla="*/ 145170 h 209550"/>
                  <a:gd name="connsiteX42" fmla="*/ 163830 w 247650"/>
                  <a:gd name="connsiteY42" fmla="*/ 148980 h 209550"/>
                  <a:gd name="connsiteX43" fmla="*/ 176212 w 247650"/>
                  <a:gd name="connsiteY43" fmla="*/ 172792 h 209550"/>
                  <a:gd name="connsiteX44" fmla="*/ 215265 w 247650"/>
                  <a:gd name="connsiteY44" fmla="*/ 190890 h 209550"/>
                  <a:gd name="connsiteX45" fmla="*/ 245745 w 247650"/>
                  <a:gd name="connsiteY45" fmla="*/ 161362 h 209550"/>
                  <a:gd name="connsiteX46" fmla="*/ 240983 w 247650"/>
                  <a:gd name="connsiteY46" fmla="*/ 127072 h 209550"/>
                  <a:gd name="connsiteX47" fmla="*/ 220028 w 247650"/>
                  <a:gd name="connsiteY47" fmla="*/ 111832 h 209550"/>
                  <a:gd name="connsiteX48" fmla="*/ 209550 w 247650"/>
                  <a:gd name="connsiteY48" fmla="*/ 109927 h 209550"/>
                  <a:gd name="connsiteX49" fmla="*/ 228600 w 247650"/>
                  <a:gd name="connsiteY49" fmla="*/ 103260 h 209550"/>
                  <a:gd name="connsiteX50" fmla="*/ 240983 w 247650"/>
                  <a:gd name="connsiteY50" fmla="*/ 78495 h 209550"/>
                  <a:gd name="connsiteX51" fmla="*/ 245745 w 247650"/>
                  <a:gd name="connsiteY51" fmla="*/ 22297 h 209550"/>
                  <a:gd name="connsiteX52" fmla="*/ 255270 w 247650"/>
                  <a:gd name="connsiteY52" fmla="*/ 3247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47650" h="209550" fill="none" extrusionOk="0">
                    <a:moveTo>
                      <a:pt x="255270" y="3247"/>
                    </a:moveTo>
                    <a:cubicBezTo>
                      <a:pt x="246089" y="-7050"/>
                      <a:pt x="223310" y="3547"/>
                      <a:pt x="194310" y="37537"/>
                    </a:cubicBezTo>
                    <a:cubicBezTo>
                      <a:pt x="163682" y="74484"/>
                      <a:pt x="154192" y="105749"/>
                      <a:pt x="153353" y="115642"/>
                    </a:cubicBezTo>
                    <a:lnTo>
                      <a:pt x="153353" y="115642"/>
                    </a:lnTo>
                    <a:lnTo>
                      <a:pt x="153353" y="115642"/>
                    </a:lnTo>
                    <a:lnTo>
                      <a:pt x="153353" y="115642"/>
                    </a:lnTo>
                    <a:lnTo>
                      <a:pt x="153353" y="115642"/>
                    </a:lnTo>
                    <a:cubicBezTo>
                      <a:pt x="154318" y="114633"/>
                      <a:pt x="154270" y="113716"/>
                      <a:pt x="154305" y="112785"/>
                    </a:cubicBezTo>
                    <a:cubicBezTo>
                      <a:pt x="154041" y="110955"/>
                      <a:pt x="151908" y="110003"/>
                      <a:pt x="149542" y="109927"/>
                    </a:cubicBezTo>
                    <a:cubicBezTo>
                      <a:pt x="149606" y="106995"/>
                      <a:pt x="148565" y="95356"/>
                      <a:pt x="150495" y="88020"/>
                    </a:cubicBezTo>
                    <a:cubicBezTo>
                      <a:pt x="153493" y="73428"/>
                      <a:pt x="162356" y="70306"/>
                      <a:pt x="157162" y="71827"/>
                    </a:cubicBezTo>
                    <a:cubicBezTo>
                      <a:pt x="153443" y="73482"/>
                      <a:pt x="143961" y="81924"/>
                      <a:pt x="148590" y="109927"/>
                    </a:cubicBezTo>
                    <a:cubicBezTo>
                      <a:pt x="148288" y="109939"/>
                      <a:pt x="147978" y="109956"/>
                      <a:pt x="147637" y="109927"/>
                    </a:cubicBezTo>
                    <a:lnTo>
                      <a:pt x="147637" y="109927"/>
                    </a:lnTo>
                    <a:lnTo>
                      <a:pt x="147637" y="109927"/>
                    </a:lnTo>
                    <a:cubicBezTo>
                      <a:pt x="147185" y="109952"/>
                      <a:pt x="146987" y="109885"/>
                      <a:pt x="146685" y="109927"/>
                    </a:cubicBezTo>
                    <a:cubicBezTo>
                      <a:pt x="137201" y="85139"/>
                      <a:pt x="122082" y="80565"/>
                      <a:pt x="120967" y="80400"/>
                    </a:cubicBezTo>
                    <a:cubicBezTo>
                      <a:pt x="115220" y="81213"/>
                      <a:pt x="124421" y="78437"/>
                      <a:pt x="135255" y="90877"/>
                    </a:cubicBezTo>
                    <a:cubicBezTo>
                      <a:pt x="140387" y="96761"/>
                      <a:pt x="144973" y="105390"/>
                      <a:pt x="146685" y="109927"/>
                    </a:cubicBezTo>
                    <a:cubicBezTo>
                      <a:pt x="144387" y="110835"/>
                      <a:pt x="144197" y="112524"/>
                      <a:pt x="143828" y="114690"/>
                    </a:cubicBezTo>
                    <a:cubicBezTo>
                      <a:pt x="143797" y="115669"/>
                      <a:pt x="144729" y="116631"/>
                      <a:pt x="145733" y="116595"/>
                    </a:cubicBezTo>
                    <a:lnTo>
                      <a:pt x="145733" y="116595"/>
                    </a:lnTo>
                    <a:lnTo>
                      <a:pt x="145733" y="116595"/>
                    </a:lnTo>
                    <a:lnTo>
                      <a:pt x="145733" y="116595"/>
                    </a:lnTo>
                    <a:lnTo>
                      <a:pt x="145733" y="116595"/>
                    </a:lnTo>
                    <a:cubicBezTo>
                      <a:pt x="132026" y="109793"/>
                      <a:pt x="117476" y="86430"/>
                      <a:pt x="70485" y="68970"/>
                    </a:cubicBezTo>
                    <a:cubicBezTo>
                      <a:pt x="29698" y="55180"/>
                      <a:pt x="-1166" y="57291"/>
                      <a:pt x="0" y="68970"/>
                    </a:cubicBezTo>
                    <a:cubicBezTo>
                      <a:pt x="-609" y="74342"/>
                      <a:pt x="13999" y="81608"/>
                      <a:pt x="17145" y="83257"/>
                    </a:cubicBezTo>
                    <a:cubicBezTo>
                      <a:pt x="29955" y="87789"/>
                      <a:pt x="38304" y="98227"/>
                      <a:pt x="48578" y="129930"/>
                    </a:cubicBezTo>
                    <a:cubicBezTo>
                      <a:pt x="53405" y="145207"/>
                      <a:pt x="58256" y="147524"/>
                      <a:pt x="71437" y="145170"/>
                    </a:cubicBezTo>
                    <a:cubicBezTo>
                      <a:pt x="77489" y="143605"/>
                      <a:pt x="85750" y="142883"/>
                      <a:pt x="91440" y="141360"/>
                    </a:cubicBezTo>
                    <a:cubicBezTo>
                      <a:pt x="92331" y="141817"/>
                      <a:pt x="84910" y="147109"/>
                      <a:pt x="82867" y="148027"/>
                    </a:cubicBezTo>
                    <a:cubicBezTo>
                      <a:pt x="75955" y="152901"/>
                      <a:pt x="72794" y="161535"/>
                      <a:pt x="72390" y="170887"/>
                    </a:cubicBezTo>
                    <a:cubicBezTo>
                      <a:pt x="69405" y="183763"/>
                      <a:pt x="78082" y="195583"/>
                      <a:pt x="85725" y="203272"/>
                    </a:cubicBezTo>
                    <a:cubicBezTo>
                      <a:pt x="98153" y="213456"/>
                      <a:pt x="115219" y="218041"/>
                      <a:pt x="126683" y="213750"/>
                    </a:cubicBezTo>
                    <a:cubicBezTo>
                      <a:pt x="139572" y="211164"/>
                      <a:pt x="150681" y="195306"/>
                      <a:pt x="152400" y="178507"/>
                    </a:cubicBezTo>
                    <a:cubicBezTo>
                      <a:pt x="153514" y="169296"/>
                      <a:pt x="151172" y="160179"/>
                      <a:pt x="151448" y="151837"/>
                    </a:cubicBezTo>
                    <a:cubicBezTo>
                      <a:pt x="151539" y="149608"/>
                      <a:pt x="151411" y="148634"/>
                      <a:pt x="151448" y="146122"/>
                    </a:cubicBezTo>
                    <a:cubicBezTo>
                      <a:pt x="153608" y="153523"/>
                      <a:pt x="157099" y="159565"/>
                      <a:pt x="160020" y="158505"/>
                    </a:cubicBezTo>
                    <a:lnTo>
                      <a:pt x="160020" y="158505"/>
                    </a:lnTo>
                    <a:lnTo>
                      <a:pt x="160020" y="158505"/>
                    </a:lnTo>
                    <a:cubicBezTo>
                      <a:pt x="160841" y="157829"/>
                      <a:pt x="162640" y="151620"/>
                      <a:pt x="160973" y="145170"/>
                    </a:cubicBezTo>
                    <a:cubicBezTo>
                      <a:pt x="162075" y="145939"/>
                      <a:pt x="162786" y="147267"/>
                      <a:pt x="163830" y="148980"/>
                    </a:cubicBezTo>
                    <a:cubicBezTo>
                      <a:pt x="165001" y="158432"/>
                      <a:pt x="170205" y="165041"/>
                      <a:pt x="176212" y="172792"/>
                    </a:cubicBezTo>
                    <a:cubicBezTo>
                      <a:pt x="183350" y="186680"/>
                      <a:pt x="200797" y="194180"/>
                      <a:pt x="215265" y="190890"/>
                    </a:cubicBezTo>
                    <a:cubicBezTo>
                      <a:pt x="232156" y="189505"/>
                      <a:pt x="241133" y="174608"/>
                      <a:pt x="245745" y="161362"/>
                    </a:cubicBezTo>
                    <a:cubicBezTo>
                      <a:pt x="247975" y="149136"/>
                      <a:pt x="249804" y="135335"/>
                      <a:pt x="240983" y="127072"/>
                    </a:cubicBezTo>
                    <a:cubicBezTo>
                      <a:pt x="236261" y="121494"/>
                      <a:pt x="229432" y="115604"/>
                      <a:pt x="220028" y="111832"/>
                    </a:cubicBezTo>
                    <a:cubicBezTo>
                      <a:pt x="218028" y="110798"/>
                      <a:pt x="208595" y="109871"/>
                      <a:pt x="209550" y="109927"/>
                    </a:cubicBezTo>
                    <a:cubicBezTo>
                      <a:pt x="214298" y="108167"/>
                      <a:pt x="223075" y="105608"/>
                      <a:pt x="228600" y="103260"/>
                    </a:cubicBezTo>
                    <a:cubicBezTo>
                      <a:pt x="240054" y="100146"/>
                      <a:pt x="245625" y="94919"/>
                      <a:pt x="240983" y="78495"/>
                    </a:cubicBezTo>
                    <a:cubicBezTo>
                      <a:pt x="235821" y="48251"/>
                      <a:pt x="237248" y="32773"/>
                      <a:pt x="245745" y="22297"/>
                    </a:cubicBezTo>
                    <a:cubicBezTo>
                      <a:pt x="249227" y="21404"/>
                      <a:pt x="257128" y="8243"/>
                      <a:pt x="255270" y="3247"/>
                    </a:cubicBezTo>
                    <a:close/>
                  </a:path>
                  <a:path w="247650" h="209550" stroke="0" extrusionOk="0">
                    <a:moveTo>
                      <a:pt x="255270" y="3247"/>
                    </a:moveTo>
                    <a:cubicBezTo>
                      <a:pt x="249355" y="-1825"/>
                      <a:pt x="221740" y="4719"/>
                      <a:pt x="194310" y="37537"/>
                    </a:cubicBezTo>
                    <a:cubicBezTo>
                      <a:pt x="165516" y="75197"/>
                      <a:pt x="155754" y="107865"/>
                      <a:pt x="153353" y="115642"/>
                    </a:cubicBezTo>
                    <a:lnTo>
                      <a:pt x="153353" y="115642"/>
                    </a:lnTo>
                    <a:lnTo>
                      <a:pt x="153353" y="115642"/>
                    </a:lnTo>
                    <a:lnTo>
                      <a:pt x="153353" y="115642"/>
                    </a:lnTo>
                    <a:lnTo>
                      <a:pt x="153353" y="115642"/>
                    </a:lnTo>
                    <a:cubicBezTo>
                      <a:pt x="154228" y="114915"/>
                      <a:pt x="154272" y="113847"/>
                      <a:pt x="154305" y="112785"/>
                    </a:cubicBezTo>
                    <a:cubicBezTo>
                      <a:pt x="154002" y="110802"/>
                      <a:pt x="152486" y="109717"/>
                      <a:pt x="149542" y="109927"/>
                    </a:cubicBezTo>
                    <a:cubicBezTo>
                      <a:pt x="147993" y="105004"/>
                      <a:pt x="149138" y="96119"/>
                      <a:pt x="150495" y="88020"/>
                    </a:cubicBezTo>
                    <a:cubicBezTo>
                      <a:pt x="154762" y="73438"/>
                      <a:pt x="161877" y="69539"/>
                      <a:pt x="157162" y="71827"/>
                    </a:cubicBezTo>
                    <a:cubicBezTo>
                      <a:pt x="157231" y="74614"/>
                      <a:pt x="147793" y="84762"/>
                      <a:pt x="148590" y="109927"/>
                    </a:cubicBezTo>
                    <a:cubicBezTo>
                      <a:pt x="148289" y="109955"/>
                      <a:pt x="147891" y="109922"/>
                      <a:pt x="147637" y="109927"/>
                    </a:cubicBezTo>
                    <a:lnTo>
                      <a:pt x="147637" y="109927"/>
                    </a:lnTo>
                    <a:lnTo>
                      <a:pt x="147637" y="109927"/>
                    </a:lnTo>
                    <a:cubicBezTo>
                      <a:pt x="147301" y="109955"/>
                      <a:pt x="147034" y="109928"/>
                      <a:pt x="146685" y="109927"/>
                    </a:cubicBezTo>
                    <a:cubicBezTo>
                      <a:pt x="137127" y="85332"/>
                      <a:pt x="121903" y="80283"/>
                      <a:pt x="120967" y="80400"/>
                    </a:cubicBezTo>
                    <a:cubicBezTo>
                      <a:pt x="115977" y="80798"/>
                      <a:pt x="124072" y="77860"/>
                      <a:pt x="135255" y="90877"/>
                    </a:cubicBezTo>
                    <a:cubicBezTo>
                      <a:pt x="141185" y="96279"/>
                      <a:pt x="144151" y="104993"/>
                      <a:pt x="146685" y="109927"/>
                    </a:cubicBezTo>
                    <a:cubicBezTo>
                      <a:pt x="144752" y="110925"/>
                      <a:pt x="143451" y="112843"/>
                      <a:pt x="143828" y="114690"/>
                    </a:cubicBezTo>
                    <a:cubicBezTo>
                      <a:pt x="143768" y="115523"/>
                      <a:pt x="144765" y="116460"/>
                      <a:pt x="145733" y="116595"/>
                    </a:cubicBezTo>
                    <a:lnTo>
                      <a:pt x="145733" y="116595"/>
                    </a:lnTo>
                    <a:lnTo>
                      <a:pt x="145733" y="116595"/>
                    </a:lnTo>
                    <a:lnTo>
                      <a:pt x="145733" y="116595"/>
                    </a:lnTo>
                    <a:lnTo>
                      <a:pt x="145733" y="116595"/>
                    </a:lnTo>
                    <a:cubicBezTo>
                      <a:pt x="146166" y="106593"/>
                      <a:pt x="117798" y="92902"/>
                      <a:pt x="70485" y="68970"/>
                    </a:cubicBezTo>
                    <a:cubicBezTo>
                      <a:pt x="33117" y="54329"/>
                      <a:pt x="947" y="57225"/>
                      <a:pt x="0" y="68970"/>
                    </a:cubicBezTo>
                    <a:cubicBezTo>
                      <a:pt x="-394" y="74971"/>
                      <a:pt x="14443" y="81338"/>
                      <a:pt x="17145" y="83257"/>
                    </a:cubicBezTo>
                    <a:cubicBezTo>
                      <a:pt x="27912" y="89942"/>
                      <a:pt x="36777" y="101360"/>
                      <a:pt x="48578" y="129930"/>
                    </a:cubicBezTo>
                    <a:cubicBezTo>
                      <a:pt x="54686" y="145490"/>
                      <a:pt x="59987" y="148277"/>
                      <a:pt x="71437" y="145170"/>
                    </a:cubicBezTo>
                    <a:cubicBezTo>
                      <a:pt x="77114" y="143560"/>
                      <a:pt x="84881" y="141814"/>
                      <a:pt x="91440" y="141360"/>
                    </a:cubicBezTo>
                    <a:cubicBezTo>
                      <a:pt x="92579" y="141421"/>
                      <a:pt x="84526" y="147082"/>
                      <a:pt x="82867" y="148027"/>
                    </a:cubicBezTo>
                    <a:cubicBezTo>
                      <a:pt x="75001" y="155323"/>
                      <a:pt x="72509" y="162092"/>
                      <a:pt x="72390" y="170887"/>
                    </a:cubicBezTo>
                    <a:cubicBezTo>
                      <a:pt x="71889" y="182698"/>
                      <a:pt x="74914" y="191958"/>
                      <a:pt x="85725" y="203272"/>
                    </a:cubicBezTo>
                    <a:cubicBezTo>
                      <a:pt x="97577" y="212742"/>
                      <a:pt x="112251" y="216291"/>
                      <a:pt x="126683" y="213750"/>
                    </a:cubicBezTo>
                    <a:cubicBezTo>
                      <a:pt x="143208" y="205613"/>
                      <a:pt x="152749" y="192380"/>
                      <a:pt x="152400" y="178507"/>
                    </a:cubicBezTo>
                    <a:cubicBezTo>
                      <a:pt x="152635" y="169417"/>
                      <a:pt x="152003" y="160395"/>
                      <a:pt x="151448" y="151837"/>
                    </a:cubicBezTo>
                    <a:cubicBezTo>
                      <a:pt x="151482" y="149593"/>
                      <a:pt x="151174" y="148650"/>
                      <a:pt x="151448" y="146122"/>
                    </a:cubicBezTo>
                    <a:cubicBezTo>
                      <a:pt x="153844" y="153781"/>
                      <a:pt x="156824" y="159226"/>
                      <a:pt x="160020" y="158505"/>
                    </a:cubicBezTo>
                    <a:lnTo>
                      <a:pt x="160020" y="158505"/>
                    </a:lnTo>
                    <a:lnTo>
                      <a:pt x="160020" y="158505"/>
                    </a:lnTo>
                    <a:cubicBezTo>
                      <a:pt x="161651" y="158773"/>
                      <a:pt x="162981" y="152110"/>
                      <a:pt x="160973" y="145170"/>
                    </a:cubicBezTo>
                    <a:cubicBezTo>
                      <a:pt x="161747" y="146101"/>
                      <a:pt x="163085" y="147070"/>
                      <a:pt x="163830" y="148980"/>
                    </a:cubicBezTo>
                    <a:cubicBezTo>
                      <a:pt x="165164" y="158708"/>
                      <a:pt x="171788" y="165371"/>
                      <a:pt x="176212" y="172792"/>
                    </a:cubicBezTo>
                    <a:cubicBezTo>
                      <a:pt x="186659" y="183621"/>
                      <a:pt x="202773" y="196314"/>
                      <a:pt x="215265" y="190890"/>
                    </a:cubicBezTo>
                    <a:cubicBezTo>
                      <a:pt x="230175" y="190058"/>
                      <a:pt x="240636" y="171986"/>
                      <a:pt x="245745" y="161362"/>
                    </a:cubicBezTo>
                    <a:cubicBezTo>
                      <a:pt x="249334" y="148420"/>
                      <a:pt x="249333" y="135535"/>
                      <a:pt x="240983" y="127072"/>
                    </a:cubicBezTo>
                    <a:cubicBezTo>
                      <a:pt x="234203" y="118653"/>
                      <a:pt x="226642" y="114806"/>
                      <a:pt x="220028" y="111832"/>
                    </a:cubicBezTo>
                    <a:cubicBezTo>
                      <a:pt x="217975" y="110828"/>
                      <a:pt x="208706" y="109852"/>
                      <a:pt x="209550" y="109927"/>
                    </a:cubicBezTo>
                    <a:cubicBezTo>
                      <a:pt x="215034" y="108557"/>
                      <a:pt x="222801" y="105385"/>
                      <a:pt x="228600" y="103260"/>
                    </a:cubicBezTo>
                    <a:cubicBezTo>
                      <a:pt x="239931" y="99798"/>
                      <a:pt x="243925" y="94091"/>
                      <a:pt x="240983" y="78495"/>
                    </a:cubicBezTo>
                    <a:cubicBezTo>
                      <a:pt x="232117" y="49492"/>
                      <a:pt x="236718" y="30870"/>
                      <a:pt x="245745" y="22297"/>
                    </a:cubicBezTo>
                    <a:cubicBezTo>
                      <a:pt x="248358" y="20338"/>
                      <a:pt x="257362" y="6853"/>
                      <a:pt x="255270" y="3247"/>
                    </a:cubicBezTo>
                    <a:close/>
                  </a:path>
                </a:pathLst>
              </a:custGeom>
              <a:grpFill/>
              <a:ln w="12700" cap="flat">
                <a:gradFill>
                  <a:gsLst>
                    <a:gs pos="0">
                      <a:schemeClr val="accent4"/>
                    </a:gs>
                    <a:gs pos="48000">
                      <a:schemeClr val="accent6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prstDash val="sysDot"/>
                <a:miter/>
                <a:extLst>
                  <a:ext uri="{C807C97D-BFC1-408E-A445-0C87EB9F89A2}">
                    <ask:lineSketchStyleProps xmlns:ask="http://schemas.microsoft.com/office/drawing/2018/sketchyshapes" sd="501563599">
                      <a:custGeom>
                        <a:avLst/>
                        <a:gdLst>
                          <a:gd name="connsiteX0" fmla="*/ 255270 w 247650"/>
                          <a:gd name="connsiteY0" fmla="*/ 3247 h 209550"/>
                          <a:gd name="connsiteX1" fmla="*/ 194310 w 247650"/>
                          <a:gd name="connsiteY1" fmla="*/ 37537 h 209550"/>
                          <a:gd name="connsiteX2" fmla="*/ 153353 w 247650"/>
                          <a:gd name="connsiteY2" fmla="*/ 115642 h 209550"/>
                          <a:gd name="connsiteX3" fmla="*/ 153353 w 247650"/>
                          <a:gd name="connsiteY3" fmla="*/ 115642 h 209550"/>
                          <a:gd name="connsiteX4" fmla="*/ 153353 w 247650"/>
                          <a:gd name="connsiteY4" fmla="*/ 115642 h 209550"/>
                          <a:gd name="connsiteX5" fmla="*/ 153353 w 247650"/>
                          <a:gd name="connsiteY5" fmla="*/ 115642 h 209550"/>
                          <a:gd name="connsiteX6" fmla="*/ 153353 w 247650"/>
                          <a:gd name="connsiteY6" fmla="*/ 115642 h 209550"/>
                          <a:gd name="connsiteX7" fmla="*/ 154305 w 247650"/>
                          <a:gd name="connsiteY7" fmla="*/ 112785 h 209550"/>
                          <a:gd name="connsiteX8" fmla="*/ 149542 w 247650"/>
                          <a:gd name="connsiteY8" fmla="*/ 109927 h 209550"/>
                          <a:gd name="connsiteX9" fmla="*/ 150495 w 247650"/>
                          <a:gd name="connsiteY9" fmla="*/ 88020 h 209550"/>
                          <a:gd name="connsiteX10" fmla="*/ 157162 w 247650"/>
                          <a:gd name="connsiteY10" fmla="*/ 71827 h 209550"/>
                          <a:gd name="connsiteX11" fmla="*/ 148590 w 247650"/>
                          <a:gd name="connsiteY11" fmla="*/ 109927 h 209550"/>
                          <a:gd name="connsiteX12" fmla="*/ 147637 w 247650"/>
                          <a:gd name="connsiteY12" fmla="*/ 109927 h 209550"/>
                          <a:gd name="connsiteX13" fmla="*/ 147637 w 247650"/>
                          <a:gd name="connsiteY13" fmla="*/ 109927 h 209550"/>
                          <a:gd name="connsiteX14" fmla="*/ 147637 w 247650"/>
                          <a:gd name="connsiteY14" fmla="*/ 109927 h 209550"/>
                          <a:gd name="connsiteX15" fmla="*/ 146685 w 247650"/>
                          <a:gd name="connsiteY15" fmla="*/ 109927 h 209550"/>
                          <a:gd name="connsiteX16" fmla="*/ 120967 w 247650"/>
                          <a:gd name="connsiteY16" fmla="*/ 80400 h 209550"/>
                          <a:gd name="connsiteX17" fmla="*/ 135255 w 247650"/>
                          <a:gd name="connsiteY17" fmla="*/ 90877 h 209550"/>
                          <a:gd name="connsiteX18" fmla="*/ 146685 w 247650"/>
                          <a:gd name="connsiteY18" fmla="*/ 109927 h 209550"/>
                          <a:gd name="connsiteX19" fmla="*/ 143828 w 247650"/>
                          <a:gd name="connsiteY19" fmla="*/ 114690 h 209550"/>
                          <a:gd name="connsiteX20" fmla="*/ 145733 w 247650"/>
                          <a:gd name="connsiteY20" fmla="*/ 116595 h 209550"/>
                          <a:gd name="connsiteX21" fmla="*/ 145733 w 247650"/>
                          <a:gd name="connsiteY21" fmla="*/ 116595 h 209550"/>
                          <a:gd name="connsiteX22" fmla="*/ 145733 w 247650"/>
                          <a:gd name="connsiteY22" fmla="*/ 116595 h 209550"/>
                          <a:gd name="connsiteX23" fmla="*/ 145733 w 247650"/>
                          <a:gd name="connsiteY23" fmla="*/ 116595 h 209550"/>
                          <a:gd name="connsiteX24" fmla="*/ 145733 w 247650"/>
                          <a:gd name="connsiteY24" fmla="*/ 116595 h 209550"/>
                          <a:gd name="connsiteX25" fmla="*/ 70485 w 247650"/>
                          <a:gd name="connsiteY25" fmla="*/ 68970 h 209550"/>
                          <a:gd name="connsiteX26" fmla="*/ 0 w 247650"/>
                          <a:gd name="connsiteY26" fmla="*/ 68970 h 209550"/>
                          <a:gd name="connsiteX27" fmla="*/ 17145 w 247650"/>
                          <a:gd name="connsiteY27" fmla="*/ 83257 h 209550"/>
                          <a:gd name="connsiteX28" fmla="*/ 48578 w 247650"/>
                          <a:gd name="connsiteY28" fmla="*/ 129930 h 209550"/>
                          <a:gd name="connsiteX29" fmla="*/ 71437 w 247650"/>
                          <a:gd name="connsiteY29" fmla="*/ 145170 h 209550"/>
                          <a:gd name="connsiteX30" fmla="*/ 91440 w 247650"/>
                          <a:gd name="connsiteY30" fmla="*/ 141360 h 209550"/>
                          <a:gd name="connsiteX31" fmla="*/ 82867 w 247650"/>
                          <a:gd name="connsiteY31" fmla="*/ 148027 h 209550"/>
                          <a:gd name="connsiteX32" fmla="*/ 72390 w 247650"/>
                          <a:gd name="connsiteY32" fmla="*/ 170887 h 209550"/>
                          <a:gd name="connsiteX33" fmla="*/ 85725 w 247650"/>
                          <a:gd name="connsiteY33" fmla="*/ 203272 h 209550"/>
                          <a:gd name="connsiteX34" fmla="*/ 126683 w 247650"/>
                          <a:gd name="connsiteY34" fmla="*/ 213750 h 209550"/>
                          <a:gd name="connsiteX35" fmla="*/ 152400 w 247650"/>
                          <a:gd name="connsiteY35" fmla="*/ 178507 h 209550"/>
                          <a:gd name="connsiteX36" fmla="*/ 151448 w 247650"/>
                          <a:gd name="connsiteY36" fmla="*/ 151837 h 209550"/>
                          <a:gd name="connsiteX37" fmla="*/ 151448 w 247650"/>
                          <a:gd name="connsiteY37" fmla="*/ 146122 h 209550"/>
                          <a:gd name="connsiteX38" fmla="*/ 160020 w 247650"/>
                          <a:gd name="connsiteY38" fmla="*/ 158505 h 209550"/>
                          <a:gd name="connsiteX39" fmla="*/ 160020 w 247650"/>
                          <a:gd name="connsiteY39" fmla="*/ 158505 h 209550"/>
                          <a:gd name="connsiteX40" fmla="*/ 160020 w 247650"/>
                          <a:gd name="connsiteY40" fmla="*/ 158505 h 209550"/>
                          <a:gd name="connsiteX41" fmla="*/ 160973 w 247650"/>
                          <a:gd name="connsiteY41" fmla="*/ 145170 h 209550"/>
                          <a:gd name="connsiteX42" fmla="*/ 163830 w 247650"/>
                          <a:gd name="connsiteY42" fmla="*/ 148980 h 209550"/>
                          <a:gd name="connsiteX43" fmla="*/ 176212 w 247650"/>
                          <a:gd name="connsiteY43" fmla="*/ 172792 h 209550"/>
                          <a:gd name="connsiteX44" fmla="*/ 215265 w 247650"/>
                          <a:gd name="connsiteY44" fmla="*/ 190890 h 209550"/>
                          <a:gd name="connsiteX45" fmla="*/ 245745 w 247650"/>
                          <a:gd name="connsiteY45" fmla="*/ 161362 h 209550"/>
                          <a:gd name="connsiteX46" fmla="*/ 240983 w 247650"/>
                          <a:gd name="connsiteY46" fmla="*/ 127072 h 209550"/>
                          <a:gd name="connsiteX47" fmla="*/ 220028 w 247650"/>
                          <a:gd name="connsiteY47" fmla="*/ 111832 h 209550"/>
                          <a:gd name="connsiteX48" fmla="*/ 209550 w 247650"/>
                          <a:gd name="connsiteY48" fmla="*/ 109927 h 209550"/>
                          <a:gd name="connsiteX49" fmla="*/ 228600 w 247650"/>
                          <a:gd name="connsiteY49" fmla="*/ 103260 h 209550"/>
                          <a:gd name="connsiteX50" fmla="*/ 240983 w 247650"/>
                          <a:gd name="connsiteY50" fmla="*/ 78495 h 209550"/>
                          <a:gd name="connsiteX51" fmla="*/ 245745 w 247650"/>
                          <a:gd name="connsiteY51" fmla="*/ 22297 h 209550"/>
                          <a:gd name="connsiteX52" fmla="*/ 255270 w 247650"/>
                          <a:gd name="connsiteY52" fmla="*/ 3247 h 2095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247650" h="209550">
                            <a:moveTo>
                              <a:pt x="255270" y="3247"/>
                            </a:moveTo>
                            <a:cubicBezTo>
                              <a:pt x="248603" y="-6278"/>
                              <a:pt x="220980" y="5152"/>
                              <a:pt x="194310" y="37537"/>
                            </a:cubicBezTo>
                            <a:cubicBezTo>
                              <a:pt x="164783" y="74685"/>
                              <a:pt x="154305" y="107070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3353" y="115642"/>
                              <a:pt x="153353" y="115642"/>
                              <a:pt x="153353" y="115642"/>
                            </a:cubicBezTo>
                            <a:cubicBezTo>
                              <a:pt x="154305" y="114690"/>
                              <a:pt x="154305" y="113737"/>
                              <a:pt x="154305" y="112785"/>
                            </a:cubicBezTo>
                            <a:cubicBezTo>
                              <a:pt x="154305" y="110880"/>
                              <a:pt x="152400" y="109927"/>
                              <a:pt x="149542" y="109927"/>
                            </a:cubicBezTo>
                            <a:cubicBezTo>
                              <a:pt x="149542" y="105165"/>
                              <a:pt x="148590" y="95640"/>
                              <a:pt x="150495" y="88020"/>
                            </a:cubicBezTo>
                            <a:cubicBezTo>
                              <a:pt x="154305" y="72780"/>
                              <a:pt x="161925" y="69922"/>
                              <a:pt x="157162" y="71827"/>
                            </a:cubicBezTo>
                            <a:cubicBezTo>
                              <a:pt x="155258" y="72780"/>
                              <a:pt x="144780" y="84210"/>
                              <a:pt x="148590" y="109927"/>
                            </a:cubicBezTo>
                            <a:cubicBezTo>
                              <a:pt x="148590" y="109927"/>
                              <a:pt x="147637" y="109927"/>
                              <a:pt x="147637" y="109927"/>
                            </a:cubicBezTo>
                            <a:cubicBezTo>
                              <a:pt x="147637" y="109927"/>
                              <a:pt x="147637" y="109927"/>
                              <a:pt x="147637" y="109927"/>
                            </a:cubicBezTo>
                            <a:cubicBezTo>
                              <a:pt x="147637" y="109927"/>
                              <a:pt x="147637" y="109927"/>
                              <a:pt x="147637" y="109927"/>
                            </a:cubicBezTo>
                            <a:cubicBezTo>
                              <a:pt x="147637" y="109927"/>
                              <a:pt x="146685" y="109927"/>
                              <a:pt x="146685" y="109927"/>
                            </a:cubicBezTo>
                            <a:cubicBezTo>
                              <a:pt x="137160" y="85162"/>
                              <a:pt x="121920" y="80400"/>
                              <a:pt x="120967" y="80400"/>
                            </a:cubicBezTo>
                            <a:cubicBezTo>
                              <a:pt x="116205" y="81352"/>
                              <a:pt x="123825" y="79447"/>
                              <a:pt x="135255" y="90877"/>
                            </a:cubicBezTo>
                            <a:cubicBezTo>
                              <a:pt x="140970" y="96592"/>
                              <a:pt x="144780" y="105165"/>
                              <a:pt x="146685" y="109927"/>
                            </a:cubicBezTo>
                            <a:cubicBezTo>
                              <a:pt x="144780" y="110880"/>
                              <a:pt x="143828" y="112785"/>
                              <a:pt x="143828" y="114690"/>
                            </a:cubicBezTo>
                            <a:cubicBezTo>
                              <a:pt x="143828" y="115642"/>
                              <a:pt x="144780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5733" y="116595"/>
                              <a:pt x="145733" y="116595"/>
                              <a:pt x="145733" y="116595"/>
                            </a:cubicBezTo>
                            <a:cubicBezTo>
                              <a:pt x="140017" y="108975"/>
                              <a:pt x="115253" y="86115"/>
                              <a:pt x="70485" y="68970"/>
                            </a:cubicBezTo>
                            <a:cubicBezTo>
                              <a:pt x="31432" y="53730"/>
                              <a:pt x="953" y="57540"/>
                              <a:pt x="0" y="68970"/>
                            </a:cubicBezTo>
                            <a:cubicBezTo>
                              <a:pt x="0" y="74685"/>
                              <a:pt x="14288" y="81352"/>
                              <a:pt x="17145" y="83257"/>
                            </a:cubicBezTo>
                            <a:cubicBezTo>
                              <a:pt x="26670" y="88020"/>
                              <a:pt x="40005" y="100402"/>
                              <a:pt x="48578" y="129930"/>
                            </a:cubicBezTo>
                            <a:cubicBezTo>
                              <a:pt x="53340" y="146122"/>
                              <a:pt x="59055" y="148027"/>
                              <a:pt x="71437" y="145170"/>
                            </a:cubicBezTo>
                            <a:cubicBezTo>
                              <a:pt x="77153" y="144217"/>
                              <a:pt x="85725" y="142312"/>
                              <a:pt x="91440" y="141360"/>
                            </a:cubicBezTo>
                            <a:cubicBezTo>
                              <a:pt x="92392" y="141360"/>
                              <a:pt x="84773" y="147075"/>
                              <a:pt x="82867" y="148027"/>
                            </a:cubicBezTo>
                            <a:cubicBezTo>
                              <a:pt x="76200" y="153742"/>
                              <a:pt x="72390" y="162315"/>
                              <a:pt x="72390" y="170887"/>
                            </a:cubicBezTo>
                            <a:cubicBezTo>
                              <a:pt x="71437" y="182317"/>
                              <a:pt x="76200" y="194700"/>
                              <a:pt x="85725" y="203272"/>
                            </a:cubicBezTo>
                            <a:cubicBezTo>
                              <a:pt x="97155" y="212797"/>
                              <a:pt x="112395" y="218512"/>
                              <a:pt x="126683" y="213750"/>
                            </a:cubicBezTo>
                            <a:cubicBezTo>
                              <a:pt x="140970" y="208035"/>
                              <a:pt x="150495" y="193747"/>
                              <a:pt x="152400" y="178507"/>
                            </a:cubicBezTo>
                            <a:cubicBezTo>
                              <a:pt x="153353" y="169935"/>
                              <a:pt x="152400" y="160410"/>
                              <a:pt x="151448" y="151837"/>
                            </a:cubicBezTo>
                            <a:cubicBezTo>
                              <a:pt x="151448" y="149932"/>
                              <a:pt x="151448" y="148027"/>
                              <a:pt x="151448" y="146122"/>
                            </a:cubicBezTo>
                            <a:cubicBezTo>
                              <a:pt x="153353" y="153742"/>
                              <a:pt x="157162" y="159457"/>
                              <a:pt x="160020" y="158505"/>
                            </a:cubicBezTo>
                            <a:cubicBezTo>
                              <a:pt x="160020" y="158505"/>
                              <a:pt x="160020" y="158505"/>
                              <a:pt x="160020" y="158505"/>
                            </a:cubicBezTo>
                            <a:cubicBezTo>
                              <a:pt x="160020" y="158505"/>
                              <a:pt x="160020" y="158505"/>
                              <a:pt x="160020" y="158505"/>
                            </a:cubicBezTo>
                            <a:cubicBezTo>
                              <a:pt x="161925" y="157552"/>
                              <a:pt x="162878" y="151837"/>
                              <a:pt x="160973" y="145170"/>
                            </a:cubicBezTo>
                            <a:cubicBezTo>
                              <a:pt x="161925" y="146122"/>
                              <a:pt x="162878" y="147075"/>
                              <a:pt x="163830" y="148980"/>
                            </a:cubicBezTo>
                            <a:cubicBezTo>
                              <a:pt x="166687" y="157552"/>
                              <a:pt x="171450" y="166125"/>
                              <a:pt x="176212" y="172792"/>
                            </a:cubicBezTo>
                            <a:cubicBezTo>
                              <a:pt x="184785" y="185175"/>
                              <a:pt x="200025" y="193747"/>
                              <a:pt x="215265" y="190890"/>
                            </a:cubicBezTo>
                            <a:cubicBezTo>
                              <a:pt x="230505" y="188032"/>
                              <a:pt x="240983" y="175650"/>
                              <a:pt x="245745" y="161362"/>
                            </a:cubicBezTo>
                            <a:cubicBezTo>
                              <a:pt x="249555" y="149932"/>
                              <a:pt x="247650" y="136597"/>
                              <a:pt x="240983" y="127072"/>
                            </a:cubicBezTo>
                            <a:cubicBezTo>
                              <a:pt x="236220" y="119452"/>
                              <a:pt x="228600" y="114690"/>
                              <a:pt x="220028" y="111832"/>
                            </a:cubicBezTo>
                            <a:cubicBezTo>
                              <a:pt x="218123" y="110880"/>
                              <a:pt x="208598" y="109927"/>
                              <a:pt x="209550" y="109927"/>
                            </a:cubicBezTo>
                            <a:cubicBezTo>
                              <a:pt x="215265" y="108022"/>
                              <a:pt x="222885" y="105165"/>
                              <a:pt x="228600" y="103260"/>
                            </a:cubicBezTo>
                            <a:cubicBezTo>
                              <a:pt x="240030" y="99450"/>
                              <a:pt x="244792" y="94687"/>
                              <a:pt x="240983" y="78495"/>
                            </a:cubicBezTo>
                            <a:cubicBezTo>
                              <a:pt x="233362" y="48967"/>
                              <a:pt x="239078" y="31822"/>
                              <a:pt x="245745" y="22297"/>
                            </a:cubicBezTo>
                            <a:cubicBezTo>
                              <a:pt x="248603" y="21345"/>
                              <a:pt x="258128" y="8010"/>
                              <a:pt x="255270" y="3247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00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1168405"/>
            <a:ext cx="1419606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5842000"/>
            <a:ext cx="1419606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487B-8511-D440-8421-7E31D83D5558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20340325"/>
            <a:ext cx="555498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20340325"/>
            <a:ext cx="370332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363D-0140-8443-92DA-B9C3383DE7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2" r:id="rId3"/>
    <p:sldLayoutId id="2147483673" r:id="rId4"/>
  </p:sldLayoutIdLst>
  <p:txStyles>
    <p:titleStyle>
      <a:lvl1pPr algn="l" defTabSz="1645920" rtl="0" eaLnBrk="1" latinLnBrk="0" hangingPunct="1">
        <a:lnSpc>
          <a:spcPct val="90000"/>
        </a:lnSpc>
        <a:spcBef>
          <a:spcPct val="0"/>
        </a:spcBef>
        <a:buNone/>
        <a:defRPr sz="79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64592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0574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70332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52628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534924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617220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995160" indent="-411480" algn="l" defTabSz="164592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6459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3pPr>
      <a:lvl4pPr marL="24688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5pPr>
      <a:lvl6pPr marL="411480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6pPr>
      <a:lvl7pPr marL="493776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7pPr>
      <a:lvl8pPr marL="576072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8pPr>
      <a:lvl9pPr marL="6583680" algn="l" defTabSz="1645920" rtl="0" eaLnBrk="1" latinLnBrk="0" hangingPunct="1">
        <a:defRPr sz="3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04AF-F7B6-9843-A70E-F881EAA6ED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IF you're TIRED</a:t>
            </a:r>
            <a:br>
              <a:rPr lang="en-US" dirty="0"/>
            </a:br>
            <a:r>
              <a:rPr lang="en-US" dirty="0"/>
              <a:t>LEARN TO REST</a:t>
            </a:r>
            <a:br>
              <a:rPr lang="en-US" dirty="0"/>
            </a:br>
            <a:r>
              <a:rPr lang="en-US" dirty="0"/>
              <a:t>NOT QUIT</a:t>
            </a:r>
          </a:p>
        </p:txBody>
      </p:sp>
      <p:pic>
        <p:nvPicPr>
          <p:cNvPr id="4" name="Picture 3" descr="A purple and white background&#10;&#10;Description automatically generated">
            <a:extLst>
              <a:ext uri="{FF2B5EF4-FFF2-40B4-BE49-F238E27FC236}">
                <a16:creationId xmlns:a16="http://schemas.microsoft.com/office/drawing/2014/main" id="{D916BAF2-2E15-2A2A-57EE-7C251AE6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00"/>
            <a:ext cx="16459200" cy="22044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15AD05-B353-FF14-BFAB-BDB6E3962F8F}"/>
              </a:ext>
            </a:extLst>
          </p:cNvPr>
          <p:cNvSpPr txBox="1"/>
          <p:nvPr/>
        </p:nvSpPr>
        <p:spPr>
          <a:xfrm>
            <a:off x="256429" y="4737777"/>
            <a:ext cx="15946341" cy="148656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AU" sz="7200" b="1" dirty="0">
                <a:solidFill>
                  <a:srgbClr val="AFCFFF"/>
                </a:solidFill>
                <a:effectLst/>
                <a:latin typeface="Helvetica Neue" panose="02000503000000020004" pitchFamily="2" charset="0"/>
              </a:rPr>
              <a:t>Special Bundle Deals:</a:t>
            </a:r>
            <a:br>
              <a:rPr lang="en-AU" sz="7200" b="1" dirty="0">
                <a:solidFill>
                  <a:srgbClr val="AFCFFF"/>
                </a:solidFill>
                <a:effectLst/>
                <a:latin typeface="Helvetica Neue" panose="02000503000000020004" pitchFamily="2" charset="0"/>
              </a:rPr>
            </a:br>
            <a:endParaRPr lang="en-AU" sz="7200" dirty="0">
              <a:solidFill>
                <a:srgbClr val="AFCFFF"/>
              </a:solidFill>
              <a:effectLst/>
              <a:latin typeface="Helvetica Neue" panose="02000503000000020004" pitchFamily="2" charset="0"/>
            </a:endParaRPr>
          </a:p>
          <a:p>
            <a:pPr algn="just"/>
            <a: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(Coffee or Energy drinks) + (Muffin / Yogurt / Mints / Gums): plus $3.</a:t>
            </a:r>
          </a:p>
          <a:p>
            <a:pPr algn="just"/>
            <a:endParaRPr lang="en-AU" sz="4800" dirty="0">
              <a:solidFill>
                <a:srgbClr val="FFEBFD"/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just"/>
            <a: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(Coffee or Energy drinks) + (Tart cake / Noodle cup / Chocolate bar): plus $2.</a:t>
            </a:r>
          </a:p>
          <a:p>
            <a:pPr algn="just"/>
            <a:endParaRPr lang="en-AU" sz="4800" dirty="0">
              <a:solidFill>
                <a:srgbClr val="FFEBFD"/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just"/>
            <a: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(Coffee or Energy drinks) + All Fruits: plus 50¢.</a:t>
            </a:r>
          </a:p>
          <a:p>
            <a:pPr algn="just"/>
            <a:b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</a:br>
            <a: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(Coffee or Tea varieties) + Cheese Cracker: plus $4.</a:t>
            </a:r>
          </a:p>
          <a:p>
            <a:pPr algn="just"/>
            <a:endParaRPr lang="en-AU" sz="4800" dirty="0">
              <a:solidFill>
                <a:srgbClr val="FFEBFD"/>
              </a:solidFill>
              <a:effectLst/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just"/>
            <a: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Students got discounted by $1 especially.</a:t>
            </a:r>
          </a:p>
          <a:p>
            <a:pPr algn="just"/>
            <a:endParaRPr lang="en-AU" sz="4800" dirty="0">
              <a:solidFill>
                <a:srgbClr val="FFEBFD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just"/>
            <a:r>
              <a:rPr lang="en-AU" sz="4800" dirty="0">
                <a:solidFill>
                  <a:srgbClr val="FFEBFD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</a:t>
            </a:r>
            <a: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arshmallows are FREE for kids.</a:t>
            </a:r>
          </a:p>
          <a:p>
            <a:pPr algn="just"/>
            <a:endParaRPr lang="en-AU" sz="4800" dirty="0">
              <a:solidFill>
                <a:srgbClr val="FFEBFD"/>
              </a:solidFill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just"/>
            <a:r>
              <a:rPr lang="en-AU" sz="4800" dirty="0">
                <a:solidFill>
                  <a:srgbClr val="FFEBFD"/>
                </a:solidFill>
                <a:effectLst/>
                <a:latin typeface="Ayuthaya" pitchFamily="2" charset="-34"/>
                <a:ea typeface="Ayuthaya" pitchFamily="2" charset="-34"/>
                <a:cs typeface="Ayuthaya" pitchFamily="2" charset="-34"/>
              </a:rPr>
              <a:t>Enjoy, have a lovely day 💜💜</a:t>
            </a:r>
          </a:p>
        </p:txBody>
      </p:sp>
    </p:spTree>
    <p:extLst>
      <p:ext uri="{BB962C8B-B14F-4D97-AF65-F5344CB8AC3E}">
        <p14:creationId xmlns:p14="http://schemas.microsoft.com/office/powerpoint/2010/main" val="973440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F0873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006350_win32_fixed" id="{4FD1E9E0-554B-431B-B75D-9F1EEE2E4768}" vid="{D741C534-9661-4537-AA67-48D583B2AF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461DE7-29DE-4C0E-BDFC-CD4ECB7115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6E39163-1D58-45D7-9AA3-33DF1E026E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5BFCA3-8B9E-4FAC-8832-A922B19BA8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105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Ayuthaya</vt:lpstr>
      <vt:lpstr>Calibri</vt:lpstr>
      <vt:lpstr>Calibri Light</vt:lpstr>
      <vt:lpstr>Helvetica Neue</vt:lpstr>
      <vt:lpstr>Sagona</vt:lpstr>
      <vt:lpstr>Sagona ExtraLight</vt:lpstr>
      <vt:lpstr>The Serif Hand Light</vt:lpstr>
      <vt:lpstr>Office Theme</vt:lpstr>
      <vt:lpstr>IF you're TIRED LEARN TO REST NOT QUIT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 you're TIRED LEARN TO REST NOT QUIT</dc:title>
  <dc:creator>Le Khoa</dc:creator>
  <cp:lastModifiedBy>Le Khoa</cp:lastModifiedBy>
  <cp:revision>2</cp:revision>
  <dcterms:created xsi:type="dcterms:W3CDTF">2023-10-10T22:31:59Z</dcterms:created>
  <dcterms:modified xsi:type="dcterms:W3CDTF">2023-10-13T02:22:49Z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