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7E8BE-3B99-2843-8DAD-DC07FB09AD8D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EB1A1-CFD3-3B4B-A508-BFB5F40B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EB1A1-CFD3-3B4B-A508-BFB5F40BEF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4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DA88-5176-93A6-168F-7E6C20422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92456-23D4-2E4D-03F1-D2AFB2CF8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3877-AC82-A35C-D18D-1A4894951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23D6-1CBF-DF4A-9149-9D6B1C5071F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8215F-C255-20F5-7741-CC19AE63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4CF18-C63F-685B-8668-C6CC8371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EDE0-8678-294E-BFF8-7B03DFDF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B439-7DBB-2531-12B1-1F7B8BBE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85A46-D67E-68D2-1A79-A322F22FF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9C5C4-1A6F-F2B8-2B0C-4040A8BAD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23D6-1CBF-DF4A-9149-9D6B1C5071F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6F83A-1150-D751-28A3-E79F4C59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594C-A00A-5ED0-AC52-A275BF3F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EDE0-8678-294E-BFF8-7B03DFDF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7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4FB04-EF58-F719-1C58-E00550D8E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F60E1-941E-AA1A-F0D4-60871EB8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6FC5-E0EC-D4C9-B829-733F90E4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23D6-1CBF-DF4A-9149-9D6B1C5071F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0B29-7A00-417C-9855-7B220021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51FA1-8DDE-9AD5-FEE1-278D8559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EDE0-8678-294E-BFF8-7B03DFDF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6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D2FC-23B7-856C-470E-3F092687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7E5C8-BE77-D742-7B99-A79B776E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3567-CC58-FA74-E9B2-2E213CDD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23D6-1CBF-DF4A-9149-9D6B1C5071F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D71F-E4E8-8937-90A1-57477030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0481C-2730-0E79-12CC-9D13136C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EDE0-8678-294E-BFF8-7B03DFDF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1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D5A5-475D-D9D2-E475-B90090ED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5AF77-3230-D2C0-857C-62252E2CC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B64AE-E8F9-42C4-16CF-BDD516EC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23D6-1CBF-DF4A-9149-9D6B1C5071F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9D50-AC2C-27C1-C404-905D265E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FE5D7-5CFF-EB86-D49C-05568367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EDE0-8678-294E-BFF8-7B03DFDF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0BAB-7CF6-6B19-0B51-635BC3DE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F634-41CB-A356-FAEB-CC0A65D5B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E2187-BCCD-B74F-6CB9-EBAC4F01D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FBDC8-3D8C-224E-3CE8-C78D646E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23D6-1CBF-DF4A-9149-9D6B1C5071F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E4E3E-9C3C-105B-D71C-BEFEC686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A9DDD-9A35-472F-D0C8-DC65665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EDE0-8678-294E-BFF8-7B03DFDF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FBC61-AA42-DDD0-D74B-7F23C875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30A6C-8B7A-8423-1061-8CD09D5F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9F0DA-D34F-B438-0BF3-DDE79A62B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A2C53-A455-CCFE-F976-E04196CA3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CC6E2-2F38-30FF-60CC-A82B98536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45B8D-4DED-87FC-7424-7718EE8C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23D6-1CBF-DF4A-9149-9D6B1C5071F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A016D-6D25-925B-E400-08CDED87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41660-A000-3243-B7DC-758575B9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EDE0-8678-294E-BFF8-7B03DFDF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3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DC42-0424-1ED8-3846-8BBE87EA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1B7F5-D114-56BB-8B79-8E30719D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23D6-1CBF-DF4A-9149-9D6B1C5071F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EE501-084E-7728-5E09-113C7A7F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8E632-0103-616D-F594-B06FAA6B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EDE0-8678-294E-BFF8-7B03DFDF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95D2C-625D-DB34-3ED4-E8C6F4B6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23D6-1CBF-DF4A-9149-9D6B1C5071F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EDB31-12F7-09B0-02F9-2A342D6F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BA57D-A3BD-EC56-F1F1-B3364014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EDE0-8678-294E-BFF8-7B03DFDF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4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443E9-DF8E-8168-F47B-6B8D4352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F13D-2D5E-69A7-5079-A55D640D6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C2082-C1F8-7535-5E2A-7864B4E2A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F87CE-04E5-EA13-28D0-3159E107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23D6-1CBF-DF4A-9149-9D6B1C5071F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F0FC9-F56D-DEF2-2AC2-4104E378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35AE4-E9B5-1DCC-F2C3-A97D4DCC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EDE0-8678-294E-BFF8-7B03DFDF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5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AC7E7-4646-B6E3-5493-93F06B17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FFD28-6F11-C78A-FB9C-FFFA43AF4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E80D-83DB-0A46-9752-ABE51C59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31BCF-D997-C29A-AC02-3519CA38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D23D6-1CBF-DF4A-9149-9D6B1C5071F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962B3-6C5A-5A6E-F702-C159F520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2CBDE-0C50-3809-A90F-E27B7907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2EDE0-8678-294E-BFF8-7B03DFDF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A2A2A-1B7A-3B53-5FEF-05C5A828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EE080-B634-2A45-1270-8253D4B8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2A43-037B-BF07-9BD8-05E916150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D23D6-1CBF-DF4A-9149-9D6B1C5071F0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02528-D138-CE90-4580-792B8A50E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247A-758D-BCD9-C557-21B35FC27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2EDE0-8678-294E-BFF8-7B03DFDF7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2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F42F6F-FDA2-4441-805F-CF30FBC99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41B5A-9225-5723-4E66-535397DBB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299" y="4592325"/>
            <a:ext cx="5946579" cy="1514185"/>
          </a:xfrm>
        </p:spPr>
        <p:txBody>
          <a:bodyPr anchor="t">
            <a:normAutofit/>
          </a:bodyPr>
          <a:lstStyle/>
          <a:p>
            <a:pPr algn="r"/>
            <a:endParaRPr lang="en-US" sz="40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26A8C-7793-4AE1-93F3-C51E771AB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8099" y="0"/>
            <a:ext cx="3743596" cy="3921836"/>
            <a:chOff x="8310716" y="0"/>
            <a:chExt cx="3878237" cy="406288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835AF5-9945-4DCC-B810-B2A76714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D01A87-EFF2-48AC-9C6B-C4653A804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C02A9F7-5A86-41CD-98C2-5EE1CDE3A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535FA6-8D15-4E17-B087-AD3D4571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FA43815-1F5B-C9FC-1765-8C69C7E2E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5676" y="3753492"/>
            <a:ext cx="5946202" cy="838831"/>
          </a:xfrm>
        </p:spPr>
        <p:txBody>
          <a:bodyPr anchor="b">
            <a:normAutofit/>
          </a:bodyPr>
          <a:lstStyle/>
          <a:p>
            <a:pPr algn="r"/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5" name="Picture 4" descr="A group of stars on a white background&#10;&#10;Description automatically generated">
            <a:extLst>
              <a:ext uri="{FF2B5EF4-FFF2-40B4-BE49-F238E27FC236}">
                <a16:creationId xmlns:a16="http://schemas.microsoft.com/office/drawing/2014/main" id="{58BC54C8-1FF6-2AA5-87AF-F28FCBD1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" y="90426"/>
            <a:ext cx="12191694" cy="6821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5A2D1-AE79-EB94-8E57-A0E58D08A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704" y="4527589"/>
            <a:ext cx="4912811" cy="2047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9C44F-3689-D09D-EDDF-DBB8536EB1B7}"/>
              </a:ext>
            </a:extLst>
          </p:cNvPr>
          <p:cNvSpPr txBox="1"/>
          <p:nvPr/>
        </p:nvSpPr>
        <p:spPr>
          <a:xfrm>
            <a:off x="435428" y="545505"/>
            <a:ext cx="10330544" cy="249299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WE HAVE DISCOUNT FOR STUDENT</a:t>
            </a:r>
            <a:b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</a:br>
            <a:b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</a:b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ndale Mono" panose="020B0509000000000004" pitchFamily="49" charset="0"/>
              </a:rPr>
              <a:t>All student will get discounted by $1 for any Bundles and Beverages order.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5D084A-51B4-CC03-AE40-83C226B05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85" y="3333651"/>
            <a:ext cx="4872616" cy="323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5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Khoa</dc:creator>
  <cp:lastModifiedBy>Le Khoa</cp:lastModifiedBy>
  <cp:revision>2</cp:revision>
  <dcterms:created xsi:type="dcterms:W3CDTF">2023-10-17T08:45:14Z</dcterms:created>
  <dcterms:modified xsi:type="dcterms:W3CDTF">2023-10-17T08:56:58Z</dcterms:modified>
</cp:coreProperties>
</file>