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22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0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7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3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9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80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FE728-5470-2545-2BD0-C44EC0303A69}"/>
              </a:ext>
            </a:extLst>
          </p:cNvPr>
          <p:cNvSpPr txBox="1"/>
          <p:nvPr/>
        </p:nvSpPr>
        <p:spPr>
          <a:xfrm>
            <a:off x="4782207" y="5081588"/>
            <a:ext cx="7168055" cy="14382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open from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6.30 </a:t>
            </a:r>
            <a:r>
              <a:rPr lang="en-US" sz="44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en-US" sz="4400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11.30 AM</a:t>
            </a:r>
          </a:p>
        </p:txBody>
      </p:sp>
      <p:pic>
        <p:nvPicPr>
          <p:cNvPr id="1028" name="Picture 4" descr="Coffee Wallpaper Images - Free Download on Freepik">
            <a:extLst>
              <a:ext uri="{FF2B5EF4-FFF2-40B4-BE49-F238E27FC236}">
                <a16:creationId xmlns:a16="http://schemas.microsoft.com/office/drawing/2014/main" id="{0D5AA443-6F77-B521-2AD1-77DCBF859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5" r="34822" b="1"/>
          <a:stretch/>
        </p:blipFill>
        <p:spPr bwMode="auto"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0FB22-4A31-1532-020B-10136D5118F3}"/>
              </a:ext>
            </a:extLst>
          </p:cNvPr>
          <p:cNvSpPr txBox="1"/>
          <p:nvPr/>
        </p:nvSpPr>
        <p:spPr>
          <a:xfrm>
            <a:off x="5704116" y="3969411"/>
            <a:ext cx="6285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pple Chancery" panose="03020702040506060504" pitchFamily="66" charset="-79"/>
                <a:cs typeface="Apple Chancery" panose="03020702040506060504" pitchFamily="66" charset="-79"/>
              </a:rPr>
              <a:t>The Auburn Coffee</a:t>
            </a:r>
          </a:p>
        </p:txBody>
      </p:sp>
    </p:spTree>
    <p:extLst>
      <p:ext uri="{BB962C8B-B14F-4D97-AF65-F5344CB8AC3E}">
        <p14:creationId xmlns:p14="http://schemas.microsoft.com/office/powerpoint/2010/main" val="169367617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{31B34B4A-321E-C14B-9D3A-35A33C6A165D}tf10001070_mac</Template>
  <TotalTime>12</TotalTime>
  <Words>11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Arial</vt:lpstr>
      <vt:lpstr>Avenir Next LT Pro</vt:lpstr>
      <vt:lpstr>Avenir Next LT Pro Light</vt:lpstr>
      <vt:lpstr>Sitka Subheading</vt:lpstr>
      <vt:lpstr>PebbleVTI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Khoa</dc:creator>
  <cp:lastModifiedBy>Le Khoa</cp:lastModifiedBy>
  <cp:revision>1</cp:revision>
  <dcterms:created xsi:type="dcterms:W3CDTF">2023-06-01T22:56:28Z</dcterms:created>
  <dcterms:modified xsi:type="dcterms:W3CDTF">2023-06-01T23:08:55Z</dcterms:modified>
</cp:coreProperties>
</file>