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7" r:id="rId3"/>
    <p:sldId id="257" r:id="rId4"/>
    <p:sldId id="258" r:id="rId5"/>
    <p:sldId id="259" r:id="rId6"/>
    <p:sldId id="265" r:id="rId7"/>
    <p:sldId id="266" r:id="rId8"/>
    <p:sldId id="262" r:id="rId9"/>
    <p:sldId id="268" r:id="rId10"/>
    <p:sldId id="260" r:id="rId11"/>
    <p:sldId id="261" r:id="rId12"/>
    <p:sldId id="264" r:id="rId13"/>
    <p:sldId id="263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B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09" autoAdjust="0"/>
    <p:restoredTop sz="94660"/>
  </p:normalViewPr>
  <p:slideViewPr>
    <p:cSldViewPr snapToGrid="0">
      <p:cViewPr>
        <p:scale>
          <a:sx n="65" d="100"/>
          <a:sy n="65" d="100"/>
        </p:scale>
        <p:origin x="860" y="-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8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1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4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4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81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6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9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9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2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0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7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80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ytimes/covid-19-data" TargetMode="External"/><Relationship Id="rId2" Type="http://schemas.openxmlformats.org/officeDocument/2006/relationships/hyperlink" Target="https://github.com/owid/covid-19-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elikoth/Wizualizacj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922E0291-99C8-40F9-ADAB-32589A3B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Wykres w dokumencie z piórem">
            <a:extLst>
              <a:ext uri="{FF2B5EF4-FFF2-40B4-BE49-F238E27FC236}">
                <a16:creationId xmlns:a16="http://schemas.microsoft.com/office/drawing/2014/main" id="{03C23FDE-66C6-0773-0EB3-2CAE3C3CC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5" b="14315"/>
          <a:stretch/>
        </p:blipFill>
        <p:spPr>
          <a:xfrm>
            <a:off x="20" y="2"/>
            <a:ext cx="12191979" cy="685799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95830D2-F2AE-4DD8-B586-89B09779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E6C7C9B-54FF-4F10-8016-A341BC9CC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371" y="871314"/>
            <a:ext cx="4867234" cy="2508616"/>
          </a:xfrm>
        </p:spPr>
        <p:txBody>
          <a:bodyPr anchor="t"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Statystyki Covidowe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58B6C72-6DF9-44FB-B70F-9BD8B1BF6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371" y="4666795"/>
            <a:ext cx="4867234" cy="1738058"/>
          </a:xfrm>
        </p:spPr>
        <p:txBody>
          <a:bodyPr anchor="b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Olga Startek</a:t>
            </a:r>
          </a:p>
          <a:p>
            <a:r>
              <a:rPr lang="pl-PL" dirty="0">
                <a:solidFill>
                  <a:srgbClr val="FFFFFF"/>
                </a:solidFill>
              </a:rPr>
              <a:t>Wojciech Matuszewski</a:t>
            </a:r>
          </a:p>
          <a:p>
            <a:r>
              <a:rPr lang="pl-PL" dirty="0">
                <a:solidFill>
                  <a:srgbClr val="FFFFFF"/>
                </a:solidFill>
              </a:rPr>
              <a:t>Dominik Juszczyk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91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66EEAD-1F69-498D-9614-F6D56F9C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Europa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DBA106-F0BB-41A9-B2AF-E7BBA760B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dirty="0" err="1"/>
              <a:t>Bubble</a:t>
            </a:r>
            <a:r>
              <a:rPr lang="pl-PL" dirty="0"/>
              <a:t> map </a:t>
            </a:r>
            <a:endParaRPr lang="en-GB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444A038-1E07-4C1C-BC43-15D7101F8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309" y="2340078"/>
            <a:ext cx="10024692" cy="539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25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0B7EE30B-757C-4E75-8A1D-BBEFC4294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6"/>
            <a:ext cx="10869248" cy="1288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Polska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BD58F8A0-431B-43E9-951B-6775F133AEF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9"/>
          <a:stretch/>
        </p:blipFill>
        <p:spPr>
          <a:xfrm>
            <a:off x="1" y="1653124"/>
            <a:ext cx="12192000" cy="520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83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096F488A-92BB-42FB-BE45-A04BE11F2282}"/>
              </a:ext>
            </a:extLst>
          </p:cNvPr>
          <p:cNvSpPr/>
          <p:nvPr/>
        </p:nvSpPr>
        <p:spPr>
          <a:xfrm>
            <a:off x="2319393" y="2967335"/>
            <a:ext cx="7553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Dziękujemy za uwagę</a:t>
            </a:r>
          </a:p>
        </p:txBody>
      </p:sp>
    </p:spTree>
    <p:extLst>
      <p:ext uri="{BB962C8B-B14F-4D97-AF65-F5344CB8AC3E}">
        <p14:creationId xmlns:p14="http://schemas.microsoft.com/office/powerpoint/2010/main" val="141619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790FAF-45EF-4332-AF60-D4213938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A0AD22-E16F-480C-AB3E-300E5F26B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https://github.com/owid/covid-19-data</a:t>
            </a:r>
            <a:endParaRPr lang="pl-PL" dirty="0"/>
          </a:p>
          <a:p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3" tooltip="https://github.com/nytimes/covid-19-dat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https://github.com/nytimes/covid-19-data</a:t>
            </a:r>
            <a:endParaRPr lang="pl-P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Nasze repozytorium:</a:t>
            </a:r>
          </a:p>
          <a:p>
            <a:r>
              <a:rPr lang="en-GB" dirty="0">
                <a:hlinkClick r:id="rId4"/>
              </a:rPr>
              <a:t>https://github.com/Lelikoth/Wizualizacja</a:t>
            </a:r>
            <a:endParaRPr lang="pl-P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336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351B521-545C-4A7D-86E1-D0228C6D2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pl-PL" dirty="0"/>
              <a:t>Plan prezentacji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30B0AA-290A-4138-8CE0-AD7E5717D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054927"/>
            <a:ext cx="5022630" cy="312203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>
                <a:solidFill>
                  <a:schemeClr val="bg1"/>
                </a:solidFill>
              </a:rPr>
              <a:t>Infografika</a:t>
            </a:r>
          </a:p>
          <a:p>
            <a:pPr marL="457200" indent="-457200">
              <a:buAutoNum type="arabicPeriod"/>
            </a:pPr>
            <a:r>
              <a:rPr lang="pl-PL">
                <a:solidFill>
                  <a:schemeClr val="bg1"/>
                </a:solidFill>
              </a:rPr>
              <a:t>Statystyki świata</a:t>
            </a:r>
          </a:p>
          <a:p>
            <a:pPr marL="914400" lvl="2" indent="-457200">
              <a:buAutoNum type="arabicPeriod"/>
            </a:pPr>
            <a:r>
              <a:rPr lang="pl-PL">
                <a:solidFill>
                  <a:schemeClr val="bg1"/>
                </a:solidFill>
              </a:rPr>
              <a:t>Porównanie ilości zakażeń, śmierci, szczepień.</a:t>
            </a:r>
          </a:p>
          <a:p>
            <a:pPr marL="914400" lvl="2" indent="-457200">
              <a:buAutoNum type="arabicPeriod"/>
            </a:pPr>
            <a:r>
              <a:rPr lang="pl-PL">
                <a:solidFill>
                  <a:schemeClr val="bg1"/>
                </a:solidFill>
              </a:rPr>
              <a:t>Heatmapy: zarażenia, śmierci, szczepienia.</a:t>
            </a:r>
          </a:p>
          <a:p>
            <a:pPr marL="914400" lvl="2" indent="-457200">
              <a:buAutoNum type="arabicPeriod"/>
            </a:pPr>
            <a:r>
              <a:rPr lang="pl-PL">
                <a:solidFill>
                  <a:schemeClr val="bg1"/>
                </a:solidFill>
              </a:rPr>
              <a:t>Wykresy kołowe.</a:t>
            </a:r>
          </a:p>
          <a:p>
            <a:r>
              <a:rPr lang="pl-PL">
                <a:solidFill>
                  <a:schemeClr val="bg1"/>
                </a:solidFill>
              </a:rPr>
              <a:t>3. Analiza porównawcza UE-USA</a:t>
            </a:r>
          </a:p>
        </p:txBody>
      </p:sp>
      <p:pic>
        <p:nvPicPr>
          <p:cNvPr id="15" name="Picture 4" descr="Lupa przedstawiająca spadek wydajności">
            <a:extLst>
              <a:ext uri="{FF2B5EF4-FFF2-40B4-BE49-F238E27FC236}">
                <a16:creationId xmlns:a16="http://schemas.microsoft.com/office/drawing/2014/main" id="{1BE8B243-0592-F20E-182F-D89A273A7B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1" r="35554" b="-1"/>
          <a:stretch/>
        </p:blipFill>
        <p:spPr>
          <a:xfrm>
            <a:off x="6083644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7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9EB2F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E2C46A79-11FE-4CD1-9129-EC51AD348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729" y="0"/>
            <a:ext cx="7010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3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D6E951D9-EB14-4896-A786-0CA58C4AA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9183"/>
            <a:ext cx="12192000" cy="4923692"/>
          </a:xfrm>
          <a:prstGeom prst="rect">
            <a:avLst/>
          </a:prstGeom>
        </p:spPr>
      </p:pic>
      <p:sp>
        <p:nvSpPr>
          <p:cNvPr id="4" name="Tytuł 3">
            <a:extLst>
              <a:ext uri="{FF2B5EF4-FFF2-40B4-BE49-F238E27FC236}">
                <a16:creationId xmlns:a16="http://schemas.microsoft.com/office/drawing/2014/main" id="{B2154881-A483-4556-8020-708291E7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6"/>
            <a:ext cx="10869248" cy="1204058"/>
          </a:xfrm>
        </p:spPr>
        <p:txBody>
          <a:bodyPr>
            <a:noAutofit/>
          </a:bodyPr>
          <a:lstStyle/>
          <a:p>
            <a:r>
              <a:rPr lang="pl-PL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Porównanie ilości zakażeń, śmierci i szczepionek na świecie</a:t>
            </a:r>
            <a:endParaRPr lang="en-GB" sz="4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28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70AC7DB-5FBF-46FC-8BC7-F69C213DE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pl-PL" dirty="0"/>
              <a:t>Świat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4D81F7-068D-4596-B99C-0BAE73161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054927"/>
            <a:ext cx="5022630" cy="3122036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pl-PL" dirty="0" err="1">
                <a:solidFill>
                  <a:schemeClr val="bg1"/>
                </a:solidFill>
              </a:rPr>
              <a:t>Heatmapy</a:t>
            </a:r>
            <a:endParaRPr lang="pl-PL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pl-PL" dirty="0">
                <a:solidFill>
                  <a:schemeClr val="bg1"/>
                </a:solidFill>
              </a:rPr>
              <a:t>Wykresy kołowe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Mapa świata wizualnego wykonana z kolorowych kropek">
            <a:extLst>
              <a:ext uri="{FF2B5EF4-FFF2-40B4-BE49-F238E27FC236}">
                <a16:creationId xmlns:a16="http://schemas.microsoft.com/office/drawing/2014/main" id="{AF1ECB4E-748D-3E16-C7C6-3C1CC8CCD5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96" r="18211" b="-1"/>
          <a:stretch/>
        </p:blipFill>
        <p:spPr>
          <a:xfrm>
            <a:off x="6083644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00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FAECF60F-0C2F-4B62-A55E-68C148A46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1731"/>
            <a:ext cx="12192000" cy="58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9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D3C75FBC-EBFD-4312-A1FF-AF55F821F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1731"/>
            <a:ext cx="12192000" cy="58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1045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D943882F-AEE6-4F4E-93BE-2AB2966B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6095999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5AB68BB-A858-4F81-B8A6-320C1F18C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3" y="397275"/>
            <a:ext cx="4954139" cy="58242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Analiza porównawcza EU-USA</a:t>
            </a:r>
          </a:p>
        </p:txBody>
      </p:sp>
      <p:pic>
        <p:nvPicPr>
          <p:cNvPr id="1028" name="Picture 4" descr="Równorzędne partnerstwo UE-USA, aby sprostać globalnym wyzwaniom |  Aktualności | Parlament Europejski">
            <a:extLst>
              <a:ext uri="{FF2B5EF4-FFF2-40B4-BE49-F238E27FC236}">
                <a16:creationId xmlns:a16="http://schemas.microsoft.com/office/drawing/2014/main" id="{88E34F3B-8D7E-4443-BC4E-02BC4E13C6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2" r="11911" b="-1"/>
          <a:stretch/>
        </p:blipFill>
        <p:spPr bwMode="auto">
          <a:xfrm>
            <a:off x="6095998" y="0"/>
            <a:ext cx="60960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776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2FCF07-6918-45A6-B28F-1025FEBA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7">
            <a:extLst>
              <a:ext uri="{FF2B5EF4-FFF2-40B4-BE49-F238E27FC236}">
                <a16:creationId xmlns:a16="http://schemas.microsoft.com/office/drawing/2014/main" id="{1E4D28C4-AA61-4912-928E-C11206EAA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6"/>
          <a:stretch/>
        </p:blipFill>
        <p:spPr>
          <a:xfrm>
            <a:off x="638175" y="648655"/>
            <a:ext cx="10915647" cy="556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48314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0F3F1"/>
      </a:lt2>
      <a:accent1>
        <a:srgbClr val="C34DB4"/>
      </a:accent1>
      <a:accent2>
        <a:srgbClr val="903BB1"/>
      </a:accent2>
      <a:accent3>
        <a:srgbClr val="704DC3"/>
      </a:accent3>
      <a:accent4>
        <a:srgbClr val="3F4DB3"/>
      </a:accent4>
      <a:accent5>
        <a:srgbClr val="4D8CC3"/>
      </a:accent5>
      <a:accent6>
        <a:srgbClr val="3BACB1"/>
      </a:accent6>
      <a:hlink>
        <a:srgbClr val="3F6EBF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92</Words>
  <Application>Microsoft Office PowerPoint</Application>
  <PresentationFormat>Panoramiczny</PresentationFormat>
  <Paragraphs>28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Bahnschrift</vt:lpstr>
      <vt:lpstr>MatrixVTI</vt:lpstr>
      <vt:lpstr>Statystyki Covidowe</vt:lpstr>
      <vt:lpstr>Plan prezentacji</vt:lpstr>
      <vt:lpstr>Prezentacja programu PowerPoint</vt:lpstr>
      <vt:lpstr>Porównanie ilości zakażeń, śmierci i szczepionek na świecie</vt:lpstr>
      <vt:lpstr>Świat</vt:lpstr>
      <vt:lpstr>Prezentacja programu PowerPoint</vt:lpstr>
      <vt:lpstr>Prezentacja programu PowerPoint</vt:lpstr>
      <vt:lpstr>Analiza porównawcza EU-USA</vt:lpstr>
      <vt:lpstr>Prezentacja programu PowerPoint</vt:lpstr>
      <vt:lpstr>Europa</vt:lpstr>
      <vt:lpstr>Polska</vt:lpstr>
      <vt:lpstr>Prezentacja programu PowerPoint</vt:lpstr>
      <vt:lpstr>Źródła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Statystyki Covidowe</dc:title>
  <dc:creator>Olga Startek</dc:creator>
  <cp:lastModifiedBy>Olga Startek</cp:lastModifiedBy>
  <cp:revision>3</cp:revision>
  <dcterms:created xsi:type="dcterms:W3CDTF">2022-06-05T17:50:30Z</dcterms:created>
  <dcterms:modified xsi:type="dcterms:W3CDTF">2022-06-06T09:01:06Z</dcterms:modified>
</cp:coreProperties>
</file>