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EB Garamond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ad49418c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ad49418c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ad49418ce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ad49418ce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ad49418ce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ad49418ce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ad49418ce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ad49418ce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ad49418ce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ad49418ce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5200"/>
              <a:buFont typeface="EB Garamond"/>
              <a:buNone/>
              <a:defRPr sz="52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EB Garamond"/>
              <a:buNone/>
              <a:defRPr sz="2800">
                <a:solidFill>
                  <a:srgbClr val="F3F3F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600"/>
              <a:buFont typeface="EB Garamond"/>
              <a:buNone/>
              <a:defRPr sz="3600">
                <a:solidFill>
                  <a:srgbClr val="EFEFEF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louchViBritannia2/Project-Heartston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8150"/>
            <a:ext cx="8520600" cy="97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Bloody Requiem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848725" y="2228525"/>
            <a:ext cx="2983500" cy="25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Паньков Е.В.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Беспалов М.К.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Новожилов В.В.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Пурэвсурэн А.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762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 проекте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384825"/>
            <a:ext cx="3046500" cy="17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1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Bloody Requiem</a:t>
            </a:r>
            <a:r>
              <a:rPr lang="ru" sz="160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 - Карточная игра в стиле аниме </a:t>
            </a:r>
            <a:r>
              <a:rPr lang="ru" sz="1600" i="1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Tokyo Ghoul</a:t>
            </a:r>
            <a:r>
              <a:rPr lang="ru" sz="160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 с механикой </a:t>
            </a:r>
            <a:r>
              <a:rPr lang="ru" sz="1600" i="1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Hearthstone</a:t>
            </a:r>
            <a:endParaRPr sz="1600" i="1">
              <a:solidFill>
                <a:srgbClr val="D9D9D9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>
              <a:solidFill>
                <a:srgbClr val="D9D9D9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357750" y="1384825"/>
            <a:ext cx="4701600" cy="3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b="1" i="1" dirty="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Особенности игры:</a:t>
            </a:r>
            <a:endParaRPr sz="1600" b="1" i="1" dirty="0">
              <a:solidFill>
                <a:srgbClr val="D9D9D9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­</a:t>
            </a:r>
            <a:r>
              <a:rPr lang="ru" sz="1600" i="1" dirty="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Уникальные иллюстрации для:</a:t>
            </a:r>
            <a:endParaRPr sz="1600" i="1" dirty="0">
              <a:solidFill>
                <a:srgbClr val="D9D9D9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• Существ (главные персонажи аниме, персонажи связанные с темой аниме)</a:t>
            </a:r>
            <a:endParaRPr sz="1600" dirty="0">
              <a:solidFill>
                <a:srgbClr val="D9D9D9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• Заклинаний (предметы, способности из аниме)</a:t>
            </a:r>
            <a:endParaRPr sz="1600" dirty="0">
              <a:solidFill>
                <a:srgbClr val="D9D9D9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D9D9D9"/>
                </a:solidFill>
                <a:latin typeface="EB Garamond"/>
                <a:ea typeface="EB Garamond"/>
                <a:cs typeface="EB Garamond"/>
                <a:sym typeface="EB Garamond"/>
              </a:rPr>
              <a:t>• Игрового поля (на нем изображены сколопендры, характерная фишка аниме)</a:t>
            </a:r>
            <a:endParaRPr sz="1600" dirty="0">
              <a:solidFill>
                <a:srgbClr val="D9D9D9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D9D9D9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166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Геймплей и основные механики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795513" y="1046850"/>
            <a:ext cx="4224900" cy="1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2"/>
                </a:solidFill>
              </a:rPr>
              <a:t>В эту игру нужно играть вдвоем, цель - с помощью боевых механик игры опустить здоровье противника до 0, вследствие чего игра заканчивается</a:t>
            </a:r>
            <a:endParaRPr sz="15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50450" y="1046850"/>
            <a:ext cx="4052700" cy="4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2"/>
                </a:solidFill>
              </a:rPr>
              <a:t>Типы карт:</a:t>
            </a:r>
            <a:endParaRPr sz="1500" dirty="0">
              <a:solidFill>
                <a:schemeClr val="lt2"/>
              </a:solidFill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ru" sz="1500" dirty="0">
                <a:solidFill>
                  <a:schemeClr val="lt2"/>
                </a:solidFill>
              </a:rPr>
              <a:t>Существа (атака/здоровье).</a:t>
            </a:r>
            <a:endParaRPr sz="1500" dirty="0">
              <a:solidFill>
                <a:schemeClr val="lt2"/>
              </a:solidFill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ru" sz="1500" dirty="0">
                <a:solidFill>
                  <a:schemeClr val="lt2"/>
                </a:solidFill>
              </a:rPr>
              <a:t>Заклинания (урон, лечение, баффы, например, "кофе").</a:t>
            </a:r>
            <a:endParaRPr sz="1500" dirty="0">
              <a:solidFill>
                <a:schemeClr val="l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2"/>
                </a:solidFill>
              </a:rPr>
              <a:t>Система маны:</a:t>
            </a:r>
            <a:endParaRPr sz="1500" dirty="0">
              <a:solidFill>
                <a:schemeClr val="lt2"/>
              </a:solidFill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ru" sz="1500" dirty="0">
                <a:solidFill>
                  <a:schemeClr val="lt2"/>
                </a:solidFill>
              </a:rPr>
              <a:t>Максимум 10 маны, старт с 1 (игрок 1) или 2 (игрок 2).</a:t>
            </a:r>
            <a:endParaRPr sz="1500" dirty="0">
              <a:solidFill>
                <a:schemeClr val="lt2"/>
              </a:solidFill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ru" sz="1500" dirty="0">
                <a:solidFill>
                  <a:schemeClr val="lt2"/>
                </a:solidFill>
              </a:rPr>
              <a:t>+1 мана каждый ход.</a:t>
            </a:r>
            <a:endParaRPr sz="1500" dirty="0">
              <a:solidFill>
                <a:schemeClr val="l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2"/>
                </a:solidFill>
              </a:rPr>
              <a:t>Боевая механика:</a:t>
            </a:r>
            <a:endParaRPr sz="1500" dirty="0">
              <a:solidFill>
                <a:schemeClr val="lt2"/>
              </a:solidFill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ru" sz="1500" dirty="0">
                <a:solidFill>
                  <a:schemeClr val="lt2"/>
                </a:solidFill>
              </a:rPr>
              <a:t>Существа атакуют на следующий ход после выставления их на поле.</a:t>
            </a:r>
            <a:endParaRPr sz="1500" dirty="0">
              <a:solidFill>
                <a:schemeClr val="lt2"/>
              </a:solidFill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ru" sz="1500" dirty="0">
                <a:solidFill>
                  <a:schemeClr val="lt2"/>
                </a:solidFill>
              </a:rPr>
              <a:t>Заклинания действуют мгновенно.</a:t>
            </a:r>
            <a:endParaRPr sz="1500" dirty="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CBF9D0-38E9-4626-B83A-843766C7F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69350"/>
            <a:ext cx="4171174" cy="23301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255300" y="1480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Интерфейс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025" y="912675"/>
            <a:ext cx="2438725" cy="18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35229"/>
            <a:ext cx="2438725" cy="1932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0175" y="3027798"/>
            <a:ext cx="3264576" cy="2040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16275" y="977925"/>
            <a:ext cx="42315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2"/>
                </a:solidFill>
              </a:rPr>
              <a:t>Игровой HUD:</a:t>
            </a:r>
            <a:endParaRPr sz="1500" dirty="0">
              <a:solidFill>
                <a:schemeClr val="lt2"/>
              </a:solidFill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ru" sz="1500" dirty="0">
                <a:solidFill>
                  <a:schemeClr val="lt2"/>
                </a:solidFill>
              </a:rPr>
              <a:t>Шкалы здоровья и маны (левый край экрана).</a:t>
            </a:r>
            <a:endParaRPr sz="1500" dirty="0">
              <a:solidFill>
                <a:schemeClr val="lt2"/>
              </a:solidFill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ru" sz="1500" dirty="0">
                <a:solidFill>
                  <a:schemeClr val="lt2"/>
                </a:solidFill>
              </a:rPr>
              <a:t>Кнопки действий (правый верхний угол).</a:t>
            </a:r>
            <a:endParaRPr sz="1500" dirty="0">
              <a:solidFill>
                <a:schemeClr val="l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2"/>
                </a:solidFill>
              </a:rPr>
              <a:t>Карты:</a:t>
            </a:r>
            <a:endParaRPr sz="1500" dirty="0">
              <a:solidFill>
                <a:schemeClr val="lt2"/>
              </a:solidFill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ru" sz="1500" dirty="0">
                <a:solidFill>
                  <a:schemeClr val="lt2"/>
                </a:solidFill>
              </a:rPr>
              <a:t>Отображение здоровья, урона и стоимости на самой карте.</a:t>
            </a:r>
            <a:endParaRPr sz="1500" dirty="0">
              <a:solidFill>
                <a:schemeClr val="l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2"/>
                </a:solidFill>
              </a:rPr>
              <a:t>Меню:</a:t>
            </a:r>
            <a:endParaRPr sz="1500" dirty="0">
              <a:solidFill>
                <a:schemeClr val="lt2"/>
              </a:solidFill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ru" sz="1500" dirty="0">
                <a:solidFill>
                  <a:schemeClr val="lt2"/>
                </a:solidFill>
              </a:rPr>
              <a:t>"Начать игру", "Настройки" (громкость звука), "Выход".</a:t>
            </a:r>
            <a:endParaRPr sz="1500" dirty="0">
              <a:solidFill>
                <a:schemeClr val="l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2"/>
                </a:solidFill>
              </a:rPr>
              <a:t>Визуальный стиль:</a:t>
            </a:r>
            <a:endParaRPr sz="1500" dirty="0">
              <a:solidFill>
                <a:schemeClr val="lt2"/>
              </a:solidFill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ru" sz="1500" dirty="0">
                <a:solidFill>
                  <a:schemeClr val="lt2"/>
                </a:solidFill>
              </a:rPr>
              <a:t>Уникальные иллюстрации персонажей сделанные вручную</a:t>
            </a:r>
            <a:endParaRPr sz="1500" dirty="0">
              <a:solidFill>
                <a:schemeClr val="l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2"/>
                </a:solidFill>
              </a:rPr>
              <a:t>Правила:</a:t>
            </a:r>
            <a:endParaRPr sz="1500" dirty="0">
              <a:solidFill>
                <a:schemeClr val="lt2"/>
              </a:solidFill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ru" sz="1500" dirty="0">
                <a:solidFill>
                  <a:schemeClr val="lt2"/>
                </a:solidFill>
              </a:rPr>
              <a:t>Помощь в игре на TAB</a:t>
            </a:r>
            <a:endParaRPr sz="15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B6DBF0-B7D1-432D-92AA-59C1690B5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988" y="2248525"/>
            <a:ext cx="4332175" cy="2420118"/>
          </a:xfrm>
          <a:prstGeom prst="rect">
            <a:avLst/>
          </a:prstGeom>
        </p:spPr>
      </p:pic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1856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игры и система ходов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8425" y="1591600"/>
            <a:ext cx="172402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275" y="1457325"/>
            <a:ext cx="169545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178650" y="1100175"/>
            <a:ext cx="3121800" cy="3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2"/>
                </a:solidFill>
              </a:rPr>
              <a:t>Цель: опустить здоровье соперника (30 HP) до 0.</a:t>
            </a:r>
            <a:endParaRPr sz="1500" dirty="0">
              <a:solidFill>
                <a:schemeClr val="l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l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2"/>
                </a:solidFill>
              </a:rPr>
              <a:t>Ход игрока:</a:t>
            </a:r>
            <a:endParaRPr sz="1500" dirty="0">
              <a:solidFill>
                <a:schemeClr val="lt2"/>
              </a:solidFill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ru" sz="1500" dirty="0">
                <a:solidFill>
                  <a:schemeClr val="lt2"/>
                </a:solidFill>
              </a:rPr>
              <a:t>Розыгрыш карты (существо или заклинание).</a:t>
            </a:r>
            <a:endParaRPr sz="1500" dirty="0">
              <a:solidFill>
                <a:schemeClr val="lt2"/>
              </a:solidFill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ru" sz="1500" dirty="0">
                <a:solidFill>
                  <a:schemeClr val="lt2"/>
                </a:solidFill>
              </a:rPr>
              <a:t>Атака существ (если они на поле &gt;1 хода).</a:t>
            </a:r>
            <a:endParaRPr sz="1500" dirty="0">
              <a:solidFill>
                <a:schemeClr val="lt2"/>
              </a:solidFill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ru" sz="1500" dirty="0">
                <a:solidFill>
                  <a:schemeClr val="lt2"/>
                </a:solidFill>
              </a:rPr>
              <a:t>Использование заклинаний (мгновенный эффект).</a:t>
            </a:r>
            <a:endParaRPr sz="1500" dirty="0">
              <a:solidFill>
                <a:schemeClr val="lt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lt2"/>
                </a:solidFill>
              </a:rPr>
              <a:t>Смена хода:</a:t>
            </a:r>
            <a:endParaRPr sz="1500" dirty="0">
              <a:solidFill>
                <a:schemeClr val="lt2"/>
              </a:solidFill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ru" sz="1500" dirty="0">
                <a:solidFill>
                  <a:schemeClr val="lt2"/>
                </a:solidFill>
              </a:rPr>
              <a:t>Кнопка "Завершить ход" → передача хода противнику.</a:t>
            </a:r>
            <a:endParaRPr sz="1500" dirty="0">
              <a:solidFill>
                <a:schemeClr val="lt2"/>
              </a:solidFill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lang="ru" sz="1500" dirty="0">
                <a:solidFill>
                  <a:schemeClr val="lt2"/>
                </a:solidFill>
              </a:rPr>
              <a:t>Карты противника скрыты (перевернуты рубашкой вверх).</a:t>
            </a:r>
            <a:endParaRPr sz="150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31727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94" name="Google Shape;94;p18">
            <a:hlinkClick r:id="rId3"/>
          </p:cNvPr>
          <p:cNvSpPr/>
          <p:nvPr/>
        </p:nvSpPr>
        <p:spPr>
          <a:xfrm>
            <a:off x="3114450" y="1899375"/>
            <a:ext cx="2915100" cy="771000"/>
          </a:xfrm>
          <a:prstGeom prst="rect">
            <a:avLst/>
          </a:prstGeom>
          <a:solidFill>
            <a:srgbClr val="111A2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3F3F3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Ссылка на GitHub проект</a:t>
            </a:r>
            <a:endParaRPr sz="18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Экран (16:9)</PresentationFormat>
  <Paragraphs>48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EB Garamond</vt:lpstr>
      <vt:lpstr>Arial</vt:lpstr>
      <vt:lpstr>Simple Dark</vt:lpstr>
      <vt:lpstr>Bloody Requiem</vt:lpstr>
      <vt:lpstr>О проекте</vt:lpstr>
      <vt:lpstr>Геймплей и основные механики</vt:lpstr>
      <vt:lpstr>Интерфейс</vt:lpstr>
      <vt:lpstr>Цель игры и система ходов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Bloody Requiem</dc:title>
  <cp:lastModifiedBy>loh ^^</cp:lastModifiedBy>
  <cp:revision>1</cp:revision>
  <dcterms:modified xsi:type="dcterms:W3CDTF">2025-06-25T06:55:08Z</dcterms:modified>
</cp:coreProperties>
</file>