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D6F9-9512-4A54-9F81-86F871F9E29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774-024A-43AA-86F8-61E0E7F7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1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D6F9-9512-4A54-9F81-86F871F9E29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774-024A-43AA-86F8-61E0E7F7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8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D6F9-9512-4A54-9F81-86F871F9E29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774-024A-43AA-86F8-61E0E7F7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D6F9-9512-4A54-9F81-86F871F9E29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774-024A-43AA-86F8-61E0E7F7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D6F9-9512-4A54-9F81-86F871F9E29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774-024A-43AA-86F8-61E0E7F7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5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D6F9-9512-4A54-9F81-86F871F9E29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774-024A-43AA-86F8-61E0E7F7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D6F9-9512-4A54-9F81-86F871F9E29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774-024A-43AA-86F8-61E0E7F7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62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D6F9-9512-4A54-9F81-86F871F9E29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774-024A-43AA-86F8-61E0E7F7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2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D6F9-9512-4A54-9F81-86F871F9E29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774-024A-43AA-86F8-61E0E7F7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1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D6F9-9512-4A54-9F81-86F871F9E29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774-024A-43AA-86F8-61E0E7F7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9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D6F9-9512-4A54-9F81-86F871F9E29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6774-024A-43AA-86F8-61E0E7F7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8D6F9-9512-4A54-9F81-86F871F9E29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6774-024A-43AA-86F8-61E0E7F7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5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9826" y="1234435"/>
            <a:ext cx="1695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Fragment1</a:t>
            </a:r>
            <a:endParaRPr lang="ko-KR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206240" y="1198985"/>
            <a:ext cx="174568" cy="332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2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15884" y="390698"/>
            <a:ext cx="11405062" cy="5162204"/>
            <a:chOff x="315884" y="390698"/>
            <a:chExt cx="11405062" cy="5162204"/>
          </a:xfrm>
        </p:grpSpPr>
        <p:sp>
          <p:nvSpPr>
            <p:cNvPr id="11" name="직사각형 10"/>
            <p:cNvSpPr/>
            <p:nvPr/>
          </p:nvSpPr>
          <p:spPr>
            <a:xfrm>
              <a:off x="315884" y="390698"/>
              <a:ext cx="11405062" cy="5162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67240" y="469665"/>
              <a:ext cx="11184432" cy="4654548"/>
              <a:chOff x="467240" y="469665"/>
              <a:chExt cx="11184432" cy="465454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05" y="469665"/>
                <a:ext cx="5852172" cy="4389129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51"/>
              <a:stretch/>
            </p:blipFill>
            <p:spPr>
              <a:xfrm>
                <a:off x="6059977" y="469665"/>
                <a:ext cx="5591695" cy="4389129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3590857" y="4754881"/>
                <a:ext cx="502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CDS start position in whole read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6200000">
                <a:off x="-228073" y="2479563"/>
                <a:ext cx="1759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Count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97512" y="592575"/>
                <a:ext cx="1759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Raw data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67447" y="592575"/>
                <a:ext cx="25767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Transformed data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062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46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Kun_lab</dc:creator>
  <cp:lastModifiedBy>Kun_lab</cp:lastModifiedBy>
  <cp:revision>4</cp:revision>
  <dcterms:created xsi:type="dcterms:W3CDTF">2022-07-14T01:57:43Z</dcterms:created>
  <dcterms:modified xsi:type="dcterms:W3CDTF">2022-07-14T04:54:42Z</dcterms:modified>
</cp:coreProperties>
</file>