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6" r:id="rId2"/>
    <p:sldId id="483" r:id="rId3"/>
    <p:sldId id="484" r:id="rId4"/>
    <p:sldId id="485" r:id="rId5"/>
    <p:sldId id="490" r:id="rId6"/>
    <p:sldId id="487" r:id="rId7"/>
    <p:sldId id="491" r:id="rId8"/>
    <p:sldId id="489" r:id="rId9"/>
    <p:sldId id="494" r:id="rId10"/>
    <p:sldId id="488" r:id="rId11"/>
    <p:sldId id="495" r:id="rId12"/>
    <p:sldId id="492" r:id="rId13"/>
    <p:sldId id="4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适用范围：在有</a:t>
            </a:r>
            <a:r>
              <a:rPr lang="en-US" altLang="zh-CN"/>
              <a:t>WIFI</a:t>
            </a:r>
            <a:r>
              <a:rPr lang="zh-CN" altLang="en-US"/>
              <a:t>的室内条件下</a:t>
            </a:r>
            <a:endParaRPr lang="en-US" altLang="zh-CN"/>
          </a:p>
          <a:p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zh-CN" altLang="en-US"/>
              <a:t>辅助盲人语音读书</a:t>
            </a:r>
            <a:endParaRPr lang="en-US" altLang="zh-CN"/>
          </a:p>
          <a:p>
            <a:pPr lvl="1"/>
            <a:r>
              <a:rPr lang="zh-CN" altLang="en-US"/>
              <a:t>服务号报警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9716"/>
              </p:ext>
            </p:extLst>
          </p:nvPr>
        </p:nvGraphicFramePr>
        <p:xfrm>
          <a:off x="806506" y="3972448"/>
          <a:ext cx="10002175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435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2459056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677938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2000435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精度（待进一步评估）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利用</a:t>
                      </a:r>
                      <a:r>
                        <a:rPr lang="en-US" altLang="zh-CN" b="1"/>
                        <a:t>API</a:t>
                      </a:r>
                      <a:r>
                        <a:rPr lang="zh-CN" altLang="en-US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D568-2750-4439-A494-0F843EE6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/>
              <a:t>系统产品的规格书</a:t>
            </a:r>
            <a:endParaRPr lang="en-US" altLang="zh-CN"/>
          </a:p>
          <a:p>
            <a:r>
              <a:rPr lang="zh-CN" altLang="en-US"/>
              <a:t>核心技术方案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972D905-53B0-49B1-8B36-0425390B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系统级设计</a:t>
            </a:r>
          </a:p>
        </p:txBody>
      </p:sp>
    </p:spTree>
    <p:extLst>
      <p:ext uri="{BB962C8B-B14F-4D97-AF65-F5344CB8AC3E}">
        <p14:creationId xmlns:p14="http://schemas.microsoft.com/office/powerpoint/2010/main" val="21292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软硬件模块划分</a:t>
            </a:r>
          </a:p>
        </p:txBody>
      </p: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软硬件模块级设计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9A6D8-093B-4FDD-BD5A-FB631F7F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智能硬件设备</a:t>
            </a:r>
            <a:endParaRPr lang="en-US" altLang="zh-CN"/>
          </a:p>
          <a:p>
            <a:r>
              <a:rPr lang="zh-CN" altLang="en-US"/>
              <a:t>智能服务平台</a:t>
            </a:r>
          </a:p>
        </p:txBody>
      </p:sp>
    </p:spTree>
    <p:extLst>
      <p:ext uri="{BB962C8B-B14F-4D97-AF65-F5344CB8AC3E}">
        <p14:creationId xmlns:p14="http://schemas.microsoft.com/office/powerpoint/2010/main" val="4980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3C5-F597-43C9-AD9C-A80A7D12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9F08-2B07-43DD-A7C6-29D00159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通用文字识别</a:t>
            </a:r>
            <a:endParaRPr lang="en-US" altLang="zh-CN"/>
          </a:p>
          <a:p>
            <a:pPr lvl="1"/>
            <a:r>
              <a:rPr lang="zh-CN" altLang="en-US"/>
              <a:t>高精度版、高精度含位置版、标准版、标准含位置版</a:t>
            </a:r>
            <a:endParaRPr lang="en-US" altLang="zh-CN"/>
          </a:p>
          <a:p>
            <a:pPr lvl="1"/>
            <a:r>
              <a:rPr lang="zh-CN" altLang="en-US"/>
              <a:t>含位置版可以返回文字段的位置</a:t>
            </a:r>
            <a:endParaRPr lang="en-US" altLang="zh-CN"/>
          </a:p>
          <a:p>
            <a:r>
              <a:rPr lang="zh-CN" altLang="en-US"/>
              <a:t>产品价格</a:t>
            </a:r>
            <a:endParaRPr lang="en-US" altLang="zh-CN"/>
          </a:p>
          <a:p>
            <a:pPr lvl="1"/>
            <a:r>
              <a:rPr lang="zh-CN" altLang="en-US"/>
              <a:t>免费测试量：个人认证</a:t>
            </a:r>
            <a:r>
              <a:rPr lang="en-US" altLang="zh-CN"/>
              <a:t>1000</a:t>
            </a:r>
            <a:r>
              <a:rPr lang="zh-CN" altLang="en-US"/>
              <a:t>次</a:t>
            </a:r>
            <a:r>
              <a:rPr lang="en-US" altLang="zh-CN"/>
              <a:t>/</a:t>
            </a:r>
            <a:r>
              <a:rPr lang="zh-CN" altLang="en-US"/>
              <a:t>月</a:t>
            </a:r>
            <a:endParaRPr lang="en-US" altLang="zh-CN"/>
          </a:p>
          <a:p>
            <a:pPr lvl="2"/>
            <a:r>
              <a:rPr lang="zh-CN" altLang="en-US"/>
              <a:t>并不需要频繁调用，从开发到验证免费额度初步估计是足够的</a:t>
            </a:r>
            <a:endParaRPr lang="en-US" altLang="zh-CN"/>
          </a:p>
          <a:p>
            <a:pPr lvl="1"/>
            <a:r>
              <a:rPr lang="zh-CN" altLang="en-US"/>
              <a:t>预付费次数包：</a:t>
            </a:r>
            <a:r>
              <a:rPr lang="en-US" altLang="zh-CN"/>
              <a:t>1</a:t>
            </a:r>
            <a:r>
              <a:rPr lang="zh-CN" altLang="en-US"/>
              <a:t>万次</a:t>
            </a:r>
            <a:r>
              <a:rPr lang="en-US" altLang="zh-CN"/>
              <a:t>/50</a:t>
            </a:r>
            <a:r>
              <a:rPr lang="zh-CN" altLang="en-US"/>
              <a:t>元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6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994781-74DE-4786-8D6A-2272F99B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1" y="1792818"/>
            <a:ext cx="10896038" cy="4110831"/>
          </a:xfrm>
        </p:spPr>
      </p:pic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2" y="1682217"/>
            <a:ext cx="9443198" cy="4558785"/>
          </a:xfrm>
        </p:spPr>
      </p:pic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06A6C-F781-4D9E-847D-FA9B7243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4803581" y="2639201"/>
            <a:ext cx="2974128" cy="40479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767345-EACD-4A9D-8A59-515B615CD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3" b="20803"/>
          <a:stretch/>
        </p:blipFill>
        <p:spPr>
          <a:xfrm>
            <a:off x="637032" y="2639201"/>
            <a:ext cx="2976556" cy="404792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5FB6801-9F00-47A5-A4FC-86444B4F87BF}"/>
              </a:ext>
            </a:extLst>
          </p:cNvPr>
          <p:cNvSpPr/>
          <p:nvPr/>
        </p:nvSpPr>
        <p:spPr>
          <a:xfrm>
            <a:off x="3747176" y="4243526"/>
            <a:ext cx="861134" cy="55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AB37F00-3073-41A3-84E8-6DC94B148CAA}"/>
              </a:ext>
            </a:extLst>
          </p:cNvPr>
          <p:cNvSpPr/>
          <p:nvPr/>
        </p:nvSpPr>
        <p:spPr>
          <a:xfrm>
            <a:off x="7978200" y="4243526"/>
            <a:ext cx="861134" cy="55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5B565C-2137-46C5-9056-DD69D4CE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2" b="20367"/>
          <a:stretch/>
        </p:blipFill>
        <p:spPr>
          <a:xfrm>
            <a:off x="9147641" y="2639201"/>
            <a:ext cx="2952852" cy="4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449</Words>
  <Application>Microsoft Office PowerPoint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项目背景</vt:lpstr>
      <vt:lpstr>系统级设计</vt:lpstr>
      <vt:lpstr>软硬件架构级设计</vt:lpstr>
      <vt:lpstr>软硬件模块级设计</vt:lpstr>
      <vt:lpstr>百度云文字识别API接口</vt:lpstr>
      <vt:lpstr>软件流程图</vt:lpstr>
      <vt:lpstr>提示图书位置移动</vt:lpstr>
      <vt:lpstr>图像预处理</vt:lpstr>
      <vt:lpstr>透视校正</vt:lpstr>
      <vt:lpstr>图书位置的提示</vt:lpstr>
      <vt:lpstr>图书位置的提示</vt:lpstr>
      <vt:lpstr>图书位置的提示</vt:lpstr>
      <vt:lpstr>图书位置的提示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141</cp:revision>
  <dcterms:created xsi:type="dcterms:W3CDTF">2021-11-05T17:55:13Z</dcterms:created>
  <dcterms:modified xsi:type="dcterms:W3CDTF">2022-04-10T10:58:32Z</dcterms:modified>
</cp:coreProperties>
</file>