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E2147-DC91-45FB-99BA-217B64108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868728-D11D-4E79-AEEF-CF03A8D46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A2684-EA70-478E-964A-8DFBE1D1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D9F6-E62B-4443-A231-07E321B82E75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BA116C-AA97-4F8F-8896-86231D83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95BE27-3A24-4E80-8083-CAFC44DB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E303-87F1-4CE0-BF6F-347183AFA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58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B8E2B-76AA-48F2-ABF3-B98515B5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148D66-A39A-47BC-BA09-814773367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621A73-4F08-4083-9592-B4B9F556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D9F6-E62B-4443-A231-07E321B82E75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15C699-4CFE-457D-95DF-B8A328A4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AC493D-0222-4DC3-9668-47C46BD9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E303-87F1-4CE0-BF6F-347183AFA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552C8C3-3C4E-41CE-90A9-5E2B4243C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2EB297-54C6-49F1-9031-BA948572E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5371A4-9937-4A59-96FA-75D2DF7F6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D9F6-E62B-4443-A231-07E321B82E75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02F1E0-38AB-4948-962E-29AF8A0E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6FB705-5C0D-49E2-BC71-C9A11557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E303-87F1-4CE0-BF6F-347183AFA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8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D8442-66E1-4FF1-9C08-9B3B161F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C371FE-37D0-4279-AD21-65F5DEDD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C44AFB-C9BF-4420-9BC9-27CC2EE0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D9F6-E62B-4443-A231-07E321B82E75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0ED531-8D86-4C8D-BF20-131266A3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F97A08-F58E-470B-87BD-1191FB6A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E303-87F1-4CE0-BF6F-347183AFA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05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3772A-6647-4677-BD02-CC87B5AF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B73038-23CB-4C48-B83D-2DD32532B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EF124E-3349-4C07-B00E-8CBF67CC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D9F6-E62B-4443-A231-07E321B82E75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FF2363-F45A-404F-82C5-10361948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BB5863-AB7C-41A7-A889-64FB168A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E303-87F1-4CE0-BF6F-347183AFA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31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7B93A-D9D9-4574-BEB7-A0EB9862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342EA2-4AEF-49EB-B4E3-6C9123588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B2D689-5E35-4117-B704-E627714D0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63B4B9-0D77-40B3-8F32-E281A540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D9F6-E62B-4443-A231-07E321B82E75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DB380C-DEC1-4A05-AFE2-64A9BFA0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1A6110-6BEA-4AC3-B465-F9CF291B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E303-87F1-4CE0-BF6F-347183AFA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20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F9FD1-9D08-44BB-A3DE-0F0C322CF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B9F248-69BF-4FB8-9AE0-C79D71FE2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0E4DFA-B943-4CDA-BADE-0B2BF6132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444A8A-5266-466B-AAEA-FC9951A61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D38ABE-DCB5-4376-A330-759645746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6FFF9D-56DC-44F9-BFD7-07305CAD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D9F6-E62B-4443-A231-07E321B82E75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2C0216-1266-4D16-AD1B-3EFB61AB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FF3DDC-4DFE-46CD-B35C-53CA12F5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E303-87F1-4CE0-BF6F-347183AFA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98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5AF5B9-2F5B-407F-A76A-C1D4290C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74D1FD-ADD0-4339-8DD1-63A37E13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D9F6-E62B-4443-A231-07E321B82E75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DC009C5-F81A-4EF7-92A0-167F6B22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5D2BDC-9141-44DD-9D1D-3FEF1312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E303-87F1-4CE0-BF6F-347183AFA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73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15F322-426C-4F63-97AE-1E00F0D1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D9F6-E62B-4443-A231-07E321B82E75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774D58C-9134-4724-894D-CEF9AFB3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D30E13-D47D-4F10-8EFE-0C19B07C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E303-87F1-4CE0-BF6F-347183AFA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95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EA0B04-A47A-4D14-B2B7-3C4A097E5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DCA11B-F393-40B9-9E7B-26D6C0CA6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82D36B-B9A1-4CE7-AB5E-23E985D3A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2502BF-649D-4EB7-8296-6E992A16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D9F6-E62B-4443-A231-07E321B82E75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296977-85CA-4117-855D-0BA35D48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825ECA-60DF-4080-84CF-9B4E1313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E303-87F1-4CE0-BF6F-347183AFA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07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E2415-4009-470E-9FAA-2CE63BC3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60A9853-AD7D-4255-9FA9-BBF8B2951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6A1CA9-AF5D-4D88-92EE-FE34EBB79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F2401B-13B6-403D-BF74-84D9F23E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D9F6-E62B-4443-A231-07E321B82E75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6D0113-AF4E-438A-8C68-7B683401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F05848-810D-436E-93D2-22CF4842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E303-87F1-4CE0-BF6F-347183AFA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87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8934E-4E22-4413-BCAE-92824205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51F36F-6D65-4748-8613-316418585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932375-54BD-439C-918F-49EF685F3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D9F6-E62B-4443-A231-07E321B82E75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ED34F1-CA0F-4729-AD58-32ED90849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91CF72-154A-4564-AF6C-25F5475C3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6E303-87F1-4CE0-BF6F-347183AFA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94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ree_images/ch08-tree-1.png">
            <a:extLst>
              <a:ext uri="{FF2B5EF4-FFF2-40B4-BE49-F238E27FC236}">
                <a16:creationId xmlns:a16="http://schemas.microsoft.com/office/drawing/2014/main" id="{0E55FC47-65A2-46AD-ADC4-8C8C9A11E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98" y="1492539"/>
            <a:ext cx="7337167" cy="477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B68BC7-41AF-4AF6-B0DA-02EB216A4EE9}"/>
              </a:ext>
            </a:extLst>
          </p:cNvPr>
          <p:cNvSpPr txBox="1"/>
          <p:nvPr/>
        </p:nvSpPr>
        <p:spPr>
          <a:xfrm>
            <a:off x="8204260" y="1966406"/>
            <a:ext cx="354530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существительное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глагол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предлог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именная группа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 –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глагольная группа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предложная группа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детерминатор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169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2B4656-B548-42C1-84A9-ADA048EAF143}"/>
              </a:ext>
            </a:extLst>
          </p:cNvPr>
          <p:cNvSpPr txBox="1"/>
          <p:nvPr/>
        </p:nvSpPr>
        <p:spPr>
          <a:xfrm>
            <a:off x="1411705" y="1715777"/>
            <a:ext cx="779646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-&gt; NP VP </a:t>
            </a:r>
            <a:endParaRPr lang="ru-RU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-&gt; Det Nom |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-&gt; Adj Nom | N </a:t>
            </a:r>
            <a:endParaRPr lang="ru-RU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VP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-&gt; V Adj | V NP | V S | V NP PP </a:t>
            </a:r>
            <a:endParaRPr lang="ru-RU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-&gt; P NP </a:t>
            </a:r>
            <a:endParaRPr lang="ru-RU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-&gt; 'Buster' | 'Chatterer' | 'Joe’ </a:t>
            </a:r>
          </a:p>
          <a:p>
            <a:r>
              <a:rPr lang="en-US" sz="2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-&gt; 'the' | 'a’ </a:t>
            </a:r>
            <a:endParaRPr lang="ru-RU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-&gt; 'bear' | 'squirrel' | 'tree' | 'fish' | 'log’ </a:t>
            </a:r>
            <a:endParaRPr lang="ru-RU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-&gt; 'angry' | 'frightened' | 'little' | 'tall’ </a:t>
            </a:r>
            <a:endParaRPr lang="ru-RU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-&gt; 'chased' | 'saw' | 'said' | 'thought' | 'was' | 'put’ </a:t>
            </a:r>
            <a:endParaRPr lang="ru-RU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-&gt; 'on'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62B7C-0C2A-4959-92B5-BCC40938273B}"/>
              </a:ext>
            </a:extLst>
          </p:cNvPr>
          <p:cNvSpPr txBox="1"/>
          <p:nvPr/>
        </p:nvSpPr>
        <p:spPr>
          <a:xfrm>
            <a:off x="545432" y="448630"/>
            <a:ext cx="104353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представление правил для библиотеки </a:t>
            </a:r>
            <a:r>
              <a:rPr lang="en-US" sz="3200" b="1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endParaRPr lang="ru-RU" sz="3200" b="1" i="0" dirty="0">
              <a:solidFill>
                <a:srgbClr val="383A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0358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C5BA64BE6B79B44A8C87E4147F0457C" ma:contentTypeVersion="3" ma:contentTypeDescription="Создание документа." ma:contentTypeScope="" ma:versionID="742ddd8de5b52c8b65ef2410ca87692f">
  <xsd:schema xmlns:xsd="http://www.w3.org/2001/XMLSchema" xmlns:xs="http://www.w3.org/2001/XMLSchema" xmlns:p="http://schemas.microsoft.com/office/2006/metadata/properties" xmlns:ns2="a2ac1d56-f508-46f2-a6a6-21e58c3e89b5" targetNamespace="http://schemas.microsoft.com/office/2006/metadata/properties" ma:root="true" ma:fieldsID="dc5a7836f4038267a087f4d51a91d317" ns2:_="">
    <xsd:import namespace="a2ac1d56-f508-46f2-a6a6-21e58c3e89b5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ac1d56-f508-46f2-a6a6-21e58c3e89b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8C463A-BA0C-483B-A21A-C09A4CFA7C69}"/>
</file>

<file path=customXml/itemProps2.xml><?xml version="1.0" encoding="utf-8"?>
<ds:datastoreItem xmlns:ds="http://schemas.openxmlformats.org/officeDocument/2006/customXml" ds:itemID="{586F97B7-3BDB-4C7C-B6FF-5587792AEC1B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136</Words>
  <Application>Microsoft Office PowerPoint</Application>
  <PresentationFormat>Широкоэкранный</PresentationFormat>
  <Paragraphs>20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Гатиатуллин Айрат Рафизович</dc:creator>
  <cp:lastModifiedBy>Гатиатуллин Айрат Рафизович</cp:lastModifiedBy>
  <cp:revision>1</cp:revision>
  <dcterms:created xsi:type="dcterms:W3CDTF">2022-09-20T07:27:08Z</dcterms:created>
  <dcterms:modified xsi:type="dcterms:W3CDTF">2022-09-20T07:29:15Z</dcterms:modified>
</cp:coreProperties>
</file>