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3"/>
  </p:sldMasterIdLst>
  <p:notesMasterIdLst>
    <p:notesMasterId r:id="rId6"/>
  </p:notesMasterIdLst>
  <p:sldIdLst>
    <p:sldId id="256" r:id="rId4"/>
    <p:sldId id="257" r:id="rId5"/>
  </p:sldIdLst>
  <p:sldSz cx="9144000" cy="5143500" type="screen16x9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315D1-9F78-E323-748F-38EFE5A7CD42}" v="2" dt="2024-05-26T16:48:28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ram BENABBAS" userId="S::ikram.benabbas@efrei.net::dfbf3537-f587-485e-9c4a-ece9131d3845" providerId="AD" clId="Web-{4CF315D1-9F78-E323-748F-38EFE5A7CD42}"/>
    <pc:docChg chg="modSld">
      <pc:chgData name="Ikram BENABBAS" userId="S::ikram.benabbas@efrei.net::dfbf3537-f587-485e-9c4a-ece9131d3845" providerId="AD" clId="Web-{4CF315D1-9F78-E323-748F-38EFE5A7CD42}" dt="2024-05-26T16:48:28.555" v="1" actId="20577"/>
      <pc:docMkLst>
        <pc:docMk/>
      </pc:docMkLst>
      <pc:sldChg chg="modSp">
        <pc:chgData name="Ikram BENABBAS" userId="S::ikram.benabbas@efrei.net::dfbf3537-f587-485e-9c4a-ece9131d3845" providerId="AD" clId="Web-{4CF315D1-9F78-E323-748F-38EFE5A7CD42}" dt="2024-05-26T16:48:28.555" v="1" actId="20577"/>
        <pc:sldMkLst>
          <pc:docMk/>
          <pc:sldMk cId="0" sldId="256"/>
        </pc:sldMkLst>
        <pc:spChg chg="mod">
          <ac:chgData name="Ikram BENABBAS" userId="S::ikram.benabbas@efrei.net::dfbf3537-f587-485e-9c4a-ece9131d3845" providerId="AD" clId="Web-{4CF315D1-9F78-E323-748F-38EFE5A7CD42}" dt="2024-05-26T16:48:28.555" v="1" actId="20577"/>
          <ac:spMkLst>
            <pc:docMk/>
            <pc:sldMk cId="0" sldId="256"/>
            <ac:spMk id="3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cdabb51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cdabb51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7260238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7260238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TP hadoop streaming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666425" y="129473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hadoop jar $HADOOP_HOME/share/hadoop/tools/lib/hadoop-streaming-*.jar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6510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-files map.py,reduce.py     -mapper "python3 map.py"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6510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-reducer "python3 reduce.py"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6510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-input /user/root/input/purchases.txt -output /user/root/output15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6510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6510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TP commande spark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 lines = sc.textFile("input/fichier1.txt")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 words = lines.flatMap(_.split("\\s+"))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 wc = words.map(w =&gt; (w, 1)).reduceByKey(_ + _)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1651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wc.saveAsTextFile("fichier1.count")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86FB1E878AF439BDED275287133F7" ma:contentTypeVersion="6" ma:contentTypeDescription="Crée un document." ma:contentTypeScope="" ma:versionID="505583f6396926258533da55c04ccb89">
  <xsd:schema xmlns:xsd="http://www.w3.org/2001/XMLSchema" xmlns:xs="http://www.w3.org/2001/XMLSchema" xmlns:p="http://schemas.microsoft.com/office/2006/metadata/properties" xmlns:ns2="406a1758-8d62-442c-ab96-8c22d7609c22" xmlns:ns3="f00f72a9-5e2d-4675-ba90-e43df53851b6" targetNamespace="http://schemas.microsoft.com/office/2006/metadata/properties" ma:root="true" ma:fieldsID="cc125f955ef2970748a7236abedde9f8" ns2:_="" ns3:_="">
    <xsd:import namespace="406a1758-8d62-442c-ab96-8c22d7609c22"/>
    <xsd:import namespace="f00f72a9-5e2d-4675-ba90-e43df53851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a1758-8d62-442c-ab96-8c22d7609c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f72a9-5e2d-4675-ba90-e43df53851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AF7C2B-A187-47F4-B0BD-E43E2C4F2D57}">
  <ds:schemaRefs>
    <ds:schemaRef ds:uri="406a1758-8d62-442c-ab96-8c22d7609c22"/>
    <ds:schemaRef ds:uri="f00f72a9-5e2d-4675-ba90-e43df53851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EFEDF7-E534-4B73-B5DF-7AA27CCA8D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2</Slides>
  <Notes>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Data Collection and Analysis - Master of Science in Community Health and Prevention Research by Slidesgo</vt:lpstr>
      <vt:lpstr>Support TP hadoop streaming</vt:lpstr>
      <vt:lpstr>Support TP commande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TP hadoop streaming</dc:title>
  <cp:revision>5</cp:revision>
  <dcterms:modified xsi:type="dcterms:W3CDTF">2024-05-26T16:48:36Z</dcterms:modified>
</cp:coreProperties>
</file>