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E9AEE-F0DD-A6E6-5013-7D355D613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C28D5F4-5CF6-5849-47A7-301B7F37A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6AAFAC-7162-81CA-21B1-4CBB1B55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A98A-0DEE-4824-92A3-782C46A26F00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ADFEF2-9DAC-9620-DDF1-4178081DB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90758E-07EF-B7C4-E515-2892DCD3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A426-3090-4D9B-A70F-4236D44CF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22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6A5B39-CF05-136F-A57F-0AF23C7A1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4C52DF-B5BC-52E8-22FC-DC7DC1EA7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369D48-8A18-C4BE-A68C-C7BAD5A0D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A98A-0DEE-4824-92A3-782C46A26F00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676DE9-FB37-0F1E-ADBF-4BFAFB1B5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46C6E5-A30F-9D0D-E2D5-B92845D7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A426-3090-4D9B-A70F-4236D44CF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87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895E6D4-2958-003F-23B2-F8B77DEA9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133722E-905C-A380-E742-B04F595EF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72980A-56B9-A40C-573E-23D2EB48F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A98A-0DEE-4824-92A3-782C46A26F00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37BAD6-BC44-F62E-00D1-2BEB72F2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0FA751-AE7E-2A48-8525-AC50BA8F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A426-3090-4D9B-A70F-4236D44CF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10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273BE-FA56-88D2-FEF3-34F2B3DF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757D29-61A9-714F-98FC-570AFA544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EE7912-CDAF-A31C-D1D4-8F2A5AF22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A98A-0DEE-4824-92A3-782C46A26F00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5F3444-39EE-709A-803F-8FE77981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8D8D40-31CD-BD1E-8BA8-CFF4CE39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A426-3090-4D9B-A70F-4236D44CF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42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637A38-7A17-0280-8B85-FEB86DAE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65EAE5-26E3-CB3A-8943-FFCCB342C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C42555-B2E9-A0BC-7498-05B799387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A98A-0DEE-4824-92A3-782C46A26F00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C51FF5-913B-EC89-A4A5-A4FA45F2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313479-F12F-0570-916D-373AB1EF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A426-3090-4D9B-A70F-4236D44CF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51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6E013A-C960-B14E-CBFF-545087401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3C7FBA-5E55-6DB6-1102-F6C2F46C3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F36B8C-C292-998D-9D55-9E6A45098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1FAC82-0067-2876-8F73-CC5178E5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A98A-0DEE-4824-92A3-782C46A26F00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A79BC1-6908-9080-22CD-A44007B8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8F51CB-D131-D65B-A943-7CFA935EB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A426-3090-4D9B-A70F-4236D44CF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31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22A45-882F-9F5A-BE4F-64CFFA8B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348BFF-1949-E4A5-19C2-09DC95845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E94F58-9EC2-D628-519A-515D42F54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07B9A9-BDA1-2EAD-9661-CA6930B73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E747EF5-DD05-3D42-FE4B-260536646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AD31A01-4A6A-8975-2E3C-228DA388D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A98A-0DEE-4824-92A3-782C46A26F00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979FF20-2F1B-ADD8-FE63-2EEF3B6B2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73542DE-8BFC-4DA3-6617-58C752B3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A426-3090-4D9B-A70F-4236D44CF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63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6BCDD9-8C2E-27B9-6D80-7AB79CDA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4927C81-3847-DA80-5A32-5D637F582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A98A-0DEE-4824-92A3-782C46A26F00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E0D5D5E-F545-C2E2-6C85-6A4CCD0B5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936325-5E74-D9F6-03AA-4EB4910F8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A426-3090-4D9B-A70F-4236D44CF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78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C0BC191-FE3C-F32B-04D0-B429BE42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A98A-0DEE-4824-92A3-782C46A26F00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128160C-3965-96CB-D120-40074A46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0CBD3E-FCC4-F703-B2C4-E660E888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A426-3090-4D9B-A70F-4236D44CF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8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42F9F-EF36-B0FF-F8F3-BB6AC3A98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A67E27-0F60-AF80-AAE7-6E96DC1E7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B6A5EC-07F2-97EC-94CD-493DC39FE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BC2B52-4CE0-915C-4589-360DAE53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A98A-0DEE-4824-92A3-782C46A26F00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DA1D39-CE48-B58A-7267-723275267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71955B-EC0C-3959-AC1A-04279E79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A426-3090-4D9B-A70F-4236D44CF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44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4711F5-3817-2726-3FCA-AB15C79E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9A0FD86-8E2E-7D41-5659-E8CAFEB48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3C5CEE-9D5C-2F62-CDA7-AD98583AC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C0733C-0D61-B6EE-39B2-422B2D84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A98A-0DEE-4824-92A3-782C46A26F00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2FB66A-6BC5-05E8-84A9-5A1450AC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C02CED-25A8-4072-96C4-2695C9EA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A426-3090-4D9B-A70F-4236D44CF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32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1D8D956-83F0-ED33-BBF8-B017A5238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220637-4A07-23D0-D746-7D4A03C58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D62483-AF66-A244-2AB3-6D949AA8F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73A98A-0DEE-4824-92A3-782C46A26F00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01406D-6993-52B5-62E2-B7A67425C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3C1FFD-18C2-F391-0752-951280951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8CA426-3090-4D9B-A70F-4236D44CF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04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EC97ECE-3710-FE6C-771B-67262FD71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4288"/>
            <a:ext cx="12172950" cy="682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59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21DFF96-6FF4-F9E4-F66F-07DD2EB4B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4288"/>
            <a:ext cx="12096750" cy="682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87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F18B0C4-0519-97E4-5C84-BB4A1A8DD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14288"/>
            <a:ext cx="12106275" cy="682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84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1B081A4-6E86-2205-E1C6-52477CD30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4288"/>
            <a:ext cx="12049125" cy="682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51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14902ABB-95BC-B23B-4CC4-DBF1C961D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38100"/>
            <a:ext cx="12068175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914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59A3F22F-55B1-C2E6-7C84-1E0FD24A5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47625"/>
            <a:ext cx="12106275" cy="676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37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55B554-C960-2953-2C34-FAC1FD8F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458766-F32B-EEEB-6BBA-1CA66EFDD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CAFDB73-2142-5FF8-FA4A-37EEBE9D9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47625"/>
            <a:ext cx="12030075" cy="676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336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9FF61278-5B7E-CAD8-92C4-15DA6FAF0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47625"/>
            <a:ext cx="12058650" cy="676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3319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Grand écran</PresentationFormat>
  <Paragraphs>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Gurçu CAVDAR</dc:creator>
  <cp:lastModifiedBy>Gurçu CAVDAR</cp:lastModifiedBy>
  <cp:revision>1</cp:revision>
  <dcterms:created xsi:type="dcterms:W3CDTF">2024-06-04T14:57:47Z</dcterms:created>
  <dcterms:modified xsi:type="dcterms:W3CDTF">2024-06-04T15:02:12Z</dcterms:modified>
</cp:coreProperties>
</file>