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9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6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93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9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CE07-3172-46FB-B078-66E446442BE9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A86A-0658-4648-8F8F-9DD33BF45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3xc35rn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chalkstreampoe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hetimes.co.uk/imageserver/image/methode%2Fsundaytimes%2Fprod%2Fweb%2Fbin%2Ff0509398-1f63-11e6-8163-36f1fed476a5.jpg?crop=1500%2C844%2C0%2C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664" y="-1732"/>
            <a:ext cx="12413663" cy="698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706" y="1672389"/>
            <a:ext cx="9144000" cy="1969922"/>
          </a:xfrm>
          <a:solidFill>
            <a:schemeClr val="bg1"/>
          </a:solidFill>
        </p:spPr>
        <p:txBody>
          <a:bodyPr/>
          <a:lstStyle/>
          <a:p>
            <a:r>
              <a:rPr lang="en-GB" i="1" dirty="0" smtClean="0"/>
              <a:t>In search of our Chalk Stream Poet Laureate…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5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" y="244102"/>
            <a:ext cx="4567517" cy="5761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plea for help: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" t="9376" r="53052" b="10765"/>
          <a:stretch/>
        </p:blipFill>
        <p:spPr>
          <a:xfrm rot="5400000">
            <a:off x="673794" y="82128"/>
            <a:ext cx="5204013" cy="6478597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4" t="8505" r="4780" b="5790"/>
          <a:stretch/>
        </p:blipFill>
        <p:spPr>
          <a:xfrm rot="5400000">
            <a:off x="6704689" y="1122810"/>
            <a:ext cx="5225073" cy="57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05" y="136717"/>
            <a:ext cx="5572824" cy="1325563"/>
          </a:xfrm>
        </p:spPr>
        <p:txBody>
          <a:bodyPr/>
          <a:lstStyle/>
          <a:p>
            <a:r>
              <a:rPr lang="en-GB" dirty="0" smtClean="0"/>
              <a:t>Chalk Streams in stories: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85" y="1798457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Winnie the Pooh likely threw his pooh sticks into a chalk stream</a:t>
            </a:r>
          </a:p>
          <a:p>
            <a:r>
              <a:rPr lang="en-GB" dirty="0" smtClean="0"/>
              <a:t>Wind in the Willows describes a quintessential chalk stream as the setting for Mole, Ratty and Toad’s adventures: one theory is that they were inspired by the sighting of a water vole on the River Pang.</a:t>
            </a:r>
          </a:p>
          <a:p>
            <a:r>
              <a:rPr lang="en-GB" dirty="0" smtClean="0"/>
              <a:t>Rupert Brooke’s poem Grantchester describes ‘a bosky wood, a </a:t>
            </a:r>
            <a:r>
              <a:rPr lang="en-GB" dirty="0" err="1" smtClean="0"/>
              <a:t>slumbrous</a:t>
            </a:r>
            <a:r>
              <a:rPr lang="en-GB" dirty="0" smtClean="0"/>
              <a:t> stream’….</a:t>
            </a:r>
            <a:endParaRPr lang="en-GB" dirty="0"/>
          </a:p>
        </p:txBody>
      </p:sp>
      <p:pic>
        <p:nvPicPr>
          <p:cNvPr id="1028" name="Picture 4" descr="https://tse1.mm.bing.net/th?id=OIP.nTBZfPmi_Wk20RrbfHE4cQHaJ3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59" y="-102533"/>
            <a:ext cx="3428999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26162.pcdn.co/wp-content/uploads/2018/08/wind-in-the-willow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09" y="4262718"/>
            <a:ext cx="4712873" cy="24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41" y="674408"/>
            <a:ext cx="2859743" cy="3077321"/>
          </a:xfrm>
        </p:spPr>
        <p:txBody>
          <a:bodyPr>
            <a:normAutofit/>
          </a:bodyPr>
          <a:lstStyle/>
          <a:p>
            <a:r>
              <a:rPr lang="en-GB" dirty="0" smtClean="0"/>
              <a:t>Chalk streams in art:</a:t>
            </a:r>
            <a:br>
              <a:rPr lang="en-GB" dirty="0" smtClean="0"/>
            </a:br>
            <a:r>
              <a:rPr lang="en-GB" dirty="0" smtClean="0"/>
              <a:t>Ophelia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1" y="4847997"/>
            <a:ext cx="10515600" cy="216100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much-loved pre-Raphaelite painting Ophelia was painted by Millais at the </a:t>
            </a:r>
            <a:r>
              <a:rPr lang="en-GB" dirty="0" err="1" smtClean="0">
                <a:solidFill>
                  <a:srgbClr val="FF0000"/>
                </a:solidFill>
              </a:rPr>
              <a:t>Hogsmill</a:t>
            </a:r>
            <a:r>
              <a:rPr lang="en-GB" dirty="0" smtClean="0">
                <a:solidFill>
                  <a:srgbClr val="FF0000"/>
                </a:solidFill>
              </a:rPr>
              <a:t> chalk stream</a:t>
            </a:r>
            <a:r>
              <a:rPr lang="en-GB" dirty="0" smtClean="0"/>
              <a:t> in Surrey. He painted the stream on location, and then his 19-year old model in a bath tub of cold water in his studio. She caught pneumonia and nearly died! Today the </a:t>
            </a:r>
            <a:r>
              <a:rPr lang="en-GB" dirty="0" err="1" smtClean="0"/>
              <a:t>Hogsmill</a:t>
            </a:r>
            <a:r>
              <a:rPr lang="en-GB" dirty="0" smtClean="0"/>
              <a:t> is brown and murky, and in a sorry state. </a:t>
            </a:r>
            <a:endParaRPr lang="en-GB" dirty="0"/>
          </a:p>
        </p:txBody>
      </p:sp>
      <p:pic>
        <p:nvPicPr>
          <p:cNvPr id="2050" name="Picture 2" descr="https://i.pinimg.com/originals/d1/41/9f/d1419f0cfb2fdf91b031322e68f86a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59" y="92971"/>
            <a:ext cx="7100047" cy="47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would YOU like to do by a clear, clean, beautiful stream?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Swim?</a:t>
            </a:r>
          </a:p>
          <a:p>
            <a:r>
              <a:rPr lang="en-GB" dirty="0" smtClean="0"/>
              <a:t>Canoe?</a:t>
            </a:r>
          </a:p>
          <a:p>
            <a:r>
              <a:rPr lang="en-GB" dirty="0" smtClean="0"/>
              <a:t>Paddle?</a:t>
            </a:r>
          </a:p>
          <a:p>
            <a:r>
              <a:rPr lang="en-GB" dirty="0" smtClean="0"/>
              <a:t>Skim stones?</a:t>
            </a:r>
          </a:p>
          <a:p>
            <a:r>
              <a:rPr lang="en-GB" dirty="0" smtClean="0"/>
              <a:t>Sketch flowers and insects?</a:t>
            </a:r>
          </a:p>
          <a:p>
            <a:r>
              <a:rPr lang="en-GB" dirty="0" smtClean="0"/>
              <a:t>Have a picnic?</a:t>
            </a:r>
          </a:p>
          <a:p>
            <a:r>
              <a:rPr lang="en-GB" dirty="0" smtClean="0"/>
              <a:t>Build a dam?</a:t>
            </a:r>
          </a:p>
          <a:p>
            <a:r>
              <a:rPr lang="en-GB" dirty="0" smtClean="0"/>
              <a:t>Read a book?</a:t>
            </a:r>
          </a:p>
          <a:p>
            <a:r>
              <a:rPr lang="en-GB" dirty="0" smtClean="0"/>
              <a:t>Do nothing?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2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Immerse yourself in the life of a chalk stream: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https://tinyurl.com/3xc35rn2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4" y="126999"/>
            <a:ext cx="3330388" cy="1325563"/>
          </a:xfrm>
        </p:spPr>
        <p:txBody>
          <a:bodyPr/>
          <a:lstStyle/>
          <a:p>
            <a:r>
              <a:rPr lang="en-GB" dirty="0" smtClean="0"/>
              <a:t>How to enter: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1" y="1802186"/>
            <a:ext cx="7743265" cy="4351338"/>
          </a:xfrm>
        </p:spPr>
        <p:txBody>
          <a:bodyPr/>
          <a:lstStyle/>
          <a:p>
            <a:r>
              <a:rPr lang="en-GB" dirty="0" smtClean="0"/>
              <a:t>Send your poems to: </a:t>
            </a:r>
            <a:r>
              <a:rPr lang="en-GB" dirty="0" smtClean="0">
                <a:hlinkClick r:id="rId2"/>
              </a:rPr>
              <a:t>chalkstreampoet@gmail.com</a:t>
            </a:r>
            <a:endParaRPr lang="en-GB" dirty="0" smtClean="0"/>
          </a:p>
          <a:p>
            <a:r>
              <a:rPr lang="en-GB" dirty="0" smtClean="0"/>
              <a:t>You can submit as many poems as you like.</a:t>
            </a:r>
          </a:p>
          <a:p>
            <a:r>
              <a:rPr lang="en-GB" dirty="0" smtClean="0"/>
              <a:t>Make sure you include your name and which </a:t>
            </a:r>
          </a:p>
          <a:p>
            <a:pPr marL="0" indent="0">
              <a:buNone/>
            </a:pPr>
            <a:r>
              <a:rPr lang="en-GB" dirty="0" smtClean="0"/>
              <a:t>category you are entering: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Under 18 </a:t>
            </a:r>
            <a:r>
              <a:rPr lang="en-GB" dirty="0" smtClean="0"/>
              <a:t>(include your age if you’d like to!) or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Over 18</a:t>
            </a:r>
          </a:p>
          <a:p>
            <a:r>
              <a:rPr lang="en-GB" dirty="0" smtClean="0"/>
              <a:t>Closing date 25</a:t>
            </a:r>
            <a:r>
              <a:rPr lang="en-GB" baseline="30000" dirty="0" smtClean="0"/>
              <a:t>th</a:t>
            </a:r>
            <a:r>
              <a:rPr lang="en-GB" dirty="0" smtClean="0"/>
              <a:t> May 2024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Medals</a:t>
            </a:r>
            <a:r>
              <a:rPr lang="en-GB" dirty="0" smtClean="0"/>
              <a:t> to be won!</a:t>
            </a:r>
            <a:endParaRPr lang="en-GB" dirty="0"/>
          </a:p>
        </p:txBody>
      </p:sp>
      <p:pic>
        <p:nvPicPr>
          <p:cNvPr id="3074" name="Picture 2" descr="http://www.aaipest.com/wp-content/uploads/2017/08/waterbeet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41" y="-37353"/>
            <a:ext cx="3464860" cy="47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wildtrout.org/assets/files/about_trout/_1280xAUTO_crop_center-center_none/Paul%20Colley%20trout%20and%20grayl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40" y="4749800"/>
            <a:ext cx="3464859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 search of our Chalk Stream Poet Laureate…</vt:lpstr>
      <vt:lpstr>A plea for help:</vt:lpstr>
      <vt:lpstr>Chalk Streams in stories:</vt:lpstr>
      <vt:lpstr>Chalk streams in art: Ophelia</vt:lpstr>
      <vt:lpstr>What would YOU like to do by a clear, clean, beautiful stream?</vt:lpstr>
      <vt:lpstr>Immerse yourself in the life of a chalk stream:</vt:lpstr>
      <vt:lpstr>How to enter: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of our Chalk Stream Poet Laureate…</dc:title>
  <dc:creator>Dale and Juliet Nolan</dc:creator>
  <cp:lastModifiedBy>Dale and Juliet Nolan</cp:lastModifiedBy>
  <cp:revision>9</cp:revision>
  <dcterms:created xsi:type="dcterms:W3CDTF">2024-03-28T09:09:01Z</dcterms:created>
  <dcterms:modified xsi:type="dcterms:W3CDTF">2024-03-29T16:10:03Z</dcterms:modified>
</cp:coreProperties>
</file>