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9328F-3601-F848-BCD3-2858EE87F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B4B494-0997-DE49-BA38-929286097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0EE53D-80B6-904E-81AD-97B3E401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3E6726-BC6F-F045-85D6-25ADE9BC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ADE28-FFFD-5547-9A79-86F096BC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61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CD30E-51C3-4F4D-99F7-D9967F97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F0FBBA-22CC-C440-B906-E81FED7F4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150164-30C6-5F47-B426-E50D4A14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5A6A9-B9BA-134C-87EE-C8E48F52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531CDE-53F5-0A44-804C-0EBE2C7B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8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70964C-362A-3C47-96E4-52C137DC8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CB9EC3-4C2F-0841-8303-EDEAAA393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AC069A-4A0C-9D43-82C9-115C9F05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BE0DD3-F266-D145-9390-0F04249C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7072B0-37E5-584E-805C-59EEB4B0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9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AB94E-56C3-354C-BAB3-38B405B4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3DC700-C32F-B546-85E6-D2FA2B3A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9B1504-B29C-D540-B177-9C2E1B47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8EDC5-10D7-5340-9E0D-675D4171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DD2A71-CA33-C94C-901F-98FDB656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3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D5DFE-D944-A941-91BD-C492BE2A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AB6972-8029-6940-88C7-253D5029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DA3126-D49A-654B-878A-E21AF1F1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89C936-40D7-D948-A2BF-16026E7B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6A1F93-C83D-B943-A554-6C9BAB6E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7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4D705-4B04-4249-B794-FD81FE03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B1EFE9-2613-CD43-A05D-4ECDBDE90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80869-9F26-D241-B455-035C25D27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DB1A7E-F7EC-F64A-A62A-6663A898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BFF576-CD10-6E4B-A39B-14CBEBF5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AA57CB-3B48-DD44-A840-D6CF6283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46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035FE-C338-AF49-AF2E-D5DDC796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EFBF0F-D9B2-B541-A375-8F271F7A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DD511-495E-834A-B9A5-C3A1C1888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A53630-58A3-F640-8CD6-885D912D3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0A5E45-6173-C849-948A-D396F137D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D2E876-341C-2240-AA11-1C088B09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21D326-A0D3-0446-B17A-C3D8F082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474811-162F-894D-BF36-4AB65AE7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68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98AA9-E615-6C42-A19D-45959604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09F044-038A-AF48-8954-B77FD92E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22A404-EF1C-2F49-A31B-14D89793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B382C8-6105-8B40-9CD1-84F5D1D6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9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86D51B3-3F40-A24B-A4A8-F8F2882A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EBB206-DCC2-D34D-8EF9-13399E5B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A7BB9-96D9-1347-AD3E-698DCEDF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94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84E7C-A7A1-D645-90AC-1D0F47BA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E71C6-E7AC-4745-A2F7-398B1B45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857D6B-823E-A241-8647-F41F7D060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39DFE6-406A-8942-94B3-56B9AC16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368F04-EC14-1741-A2EB-E96D1C9E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768F82-9C76-914A-BE99-952339F3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36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10A6B-0BC0-964A-9AD9-7495E99B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1C5660-AC7A-6243-BC6F-207E4CD27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5D5CB9-C8CA-9642-8804-4198FF87A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946B22-596D-294A-8207-16A851A5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18F02D-9493-BD49-9567-270B4D3A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13CA28-7C3C-214D-8C29-A9B1238E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80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D03B00-21D8-6448-9463-A7190FC6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254186-F74D-1A47-B2DC-735A7289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6129F-E243-F042-959C-0AEA4BEF2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39D85A-A937-2A47-8177-2B03B365E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6901BA-CCA1-614E-8EA7-A9F33F9F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88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2FB3A6-C101-3F45-8712-7C4B496A1AFD}"/>
              </a:ext>
            </a:extLst>
          </p:cNvPr>
          <p:cNvSpPr/>
          <p:nvPr/>
        </p:nvSpPr>
        <p:spPr>
          <a:xfrm>
            <a:off x="63066" y="903890"/>
            <a:ext cx="12023834" cy="1923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46FEF81-EB14-5143-85A8-0B72EBF8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684" y="1549502"/>
            <a:ext cx="698500" cy="6985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88CF76B-E0CC-184D-AC32-6ABC6AD5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43" y="1400009"/>
            <a:ext cx="698500" cy="6985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7B8622-74FF-BB4F-AC0C-80C6151EE0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14" t="30495" r="-191" b="4051"/>
          <a:stretch/>
        </p:blipFill>
        <p:spPr>
          <a:xfrm>
            <a:off x="2073101" y="219869"/>
            <a:ext cx="467832" cy="4572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BB9FF26-2FA9-9A48-A3D4-A71FF84D897D}"/>
              </a:ext>
            </a:extLst>
          </p:cNvPr>
          <p:cNvSpPr txBox="1"/>
          <p:nvPr/>
        </p:nvSpPr>
        <p:spPr>
          <a:xfrm>
            <a:off x="9674853" y="125304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Ambient</a:t>
            </a:r>
          </a:p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A78FCE7-4D38-BD49-BE68-E3747035B049}"/>
              </a:ext>
            </a:extLst>
          </p:cNvPr>
          <p:cNvSpPr txBox="1"/>
          <p:nvPr/>
        </p:nvSpPr>
        <p:spPr>
          <a:xfrm>
            <a:off x="7511163" y="1496677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Tex </a:t>
            </a:r>
            <a:r>
              <a:rPr lang="fr-FR" dirty="0" err="1"/>
              <a:t>M,m,Avg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928EBD6-0F6C-6B4F-801F-7064150C7D67}"/>
              </a:ext>
            </a:extLst>
          </p:cNvPr>
          <p:cNvSpPr txBox="1"/>
          <p:nvPr/>
        </p:nvSpPr>
        <p:spPr>
          <a:xfrm>
            <a:off x="8980488" y="1489467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WeathIcon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83E6A6D-297C-8549-AEB7-1B0168FDA689}"/>
              </a:ext>
            </a:extLst>
          </p:cNvPr>
          <p:cNvSpPr txBox="1"/>
          <p:nvPr/>
        </p:nvSpPr>
        <p:spPr>
          <a:xfrm>
            <a:off x="10225598" y="149667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85DE7E0-D0F7-5F46-B81F-BA432497F7E4}"/>
              </a:ext>
            </a:extLst>
          </p:cNvPr>
          <p:cNvSpPr txBox="1"/>
          <p:nvPr/>
        </p:nvSpPr>
        <p:spPr>
          <a:xfrm>
            <a:off x="11093444" y="149667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Bloom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2772A66-598F-B64D-9B05-6CEE3865090D}"/>
              </a:ext>
            </a:extLst>
          </p:cNvPr>
          <p:cNvSpPr txBox="1"/>
          <p:nvPr/>
        </p:nvSpPr>
        <p:spPr>
          <a:xfrm>
            <a:off x="2540933" y="263803"/>
            <a:ext cx="59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1D95EB5-46EA-DD41-9D6A-A57325C9ECA8}"/>
              </a:ext>
            </a:extLst>
          </p:cNvPr>
          <p:cNvSpPr txBox="1"/>
          <p:nvPr/>
        </p:nvSpPr>
        <p:spPr>
          <a:xfrm>
            <a:off x="5520486" y="263803"/>
            <a:ext cx="118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Beekeeper</a:t>
            </a:r>
            <a:endParaRPr lang="fr-FR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2D7D7F5-56C8-AC41-BE94-AFD98F5C5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170" y="143513"/>
            <a:ext cx="609912" cy="60991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FE7DB30-76E2-2744-BC2F-DDDBD67F8F9C}"/>
              </a:ext>
            </a:extLst>
          </p:cNvPr>
          <p:cNvSpPr txBox="1"/>
          <p:nvPr/>
        </p:nvSpPr>
        <p:spPr>
          <a:xfrm>
            <a:off x="5242363" y="1939044"/>
            <a:ext cx="557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200"/>
            </a:lvl1pPr>
          </a:lstStyle>
          <a:p>
            <a:r>
              <a:rPr lang="fr-FR" dirty="0" err="1"/>
              <a:t>Notifs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4243CD-CF76-FA44-84E4-A9C5569BDD80}"/>
              </a:ext>
            </a:extLst>
          </p:cNvPr>
          <p:cNvSpPr txBox="1"/>
          <p:nvPr/>
        </p:nvSpPr>
        <p:spPr>
          <a:xfrm>
            <a:off x="6137260" y="1939044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Inspects</a:t>
            </a:r>
            <a:endParaRPr lang="fr-FR" sz="12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454137C4-0D92-5540-AF38-046E109BC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292" y="1540189"/>
            <a:ext cx="501166" cy="50116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D47FC37-1034-9947-BBC3-696325941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8626" y="99219"/>
            <a:ext cx="698500" cy="698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C8BED199-E78F-EC4C-ACCF-2CFA121AC2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3203" y="1555822"/>
            <a:ext cx="558800" cy="4699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1B706AA0-9D10-FF4A-9299-AF1CCB4154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0221" y="1571940"/>
            <a:ext cx="558800" cy="4699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B6861428-C10D-264A-9C07-27CDB9196F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5994" y="1571940"/>
            <a:ext cx="558800" cy="4699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308E32-D2F8-5640-A2FF-3D84474E97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021370"/>
            <a:ext cx="12192000" cy="13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46A0C1-A2B8-F840-ABFE-D5C92BC7EB87}"/>
              </a:ext>
            </a:extLst>
          </p:cNvPr>
          <p:cNvSpPr txBox="1"/>
          <p:nvPr/>
        </p:nvSpPr>
        <p:spPr>
          <a:xfrm>
            <a:off x="377243" y="4530498"/>
            <a:ext cx="3167021" cy="923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Reorganiser</a:t>
            </a:r>
            <a:r>
              <a:rPr lang="fr-FR" dirty="0">
                <a:solidFill>
                  <a:schemeClr val="tx1"/>
                </a:solidFill>
              </a:rPr>
              <a:t> dans l’ordre suivant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Br,Win,WM,TiM,Tim,Hi,TeM,Tem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5A3111E-EE2A-1145-A71F-9F8EA0727559}"/>
              </a:ext>
            </a:extLst>
          </p:cNvPr>
          <p:cNvSpPr txBox="1"/>
          <p:nvPr/>
        </p:nvSpPr>
        <p:spPr>
          <a:xfrm>
            <a:off x="4258413" y="4569439"/>
            <a:ext cx="325275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Deux boutons : </a:t>
            </a:r>
            <a:r>
              <a:rPr lang="fr-FR" dirty="0" err="1"/>
              <a:t>notifs</a:t>
            </a:r>
            <a:r>
              <a:rPr lang="fr-FR" dirty="0"/>
              <a:t> et </a:t>
            </a:r>
            <a:r>
              <a:rPr lang="fr-FR" dirty="0" err="1"/>
              <a:t>inspects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1C8D2AC-5326-C84C-A15F-EF83301136F9}"/>
              </a:ext>
            </a:extLst>
          </p:cNvPr>
          <p:cNvSpPr txBox="1"/>
          <p:nvPr/>
        </p:nvSpPr>
        <p:spPr>
          <a:xfrm>
            <a:off x="7808531" y="4292440"/>
            <a:ext cx="4465453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Ajouter et </a:t>
            </a:r>
            <a:r>
              <a:rPr lang="fr-FR" dirty="0" err="1"/>
              <a:t>reorganiser</a:t>
            </a:r>
            <a:r>
              <a:rPr lang="fr-FR" dirty="0"/>
              <a:t> dans l’ordre suivant</a:t>
            </a:r>
          </a:p>
          <a:p>
            <a:endParaRPr lang="fr-FR" dirty="0"/>
          </a:p>
          <a:p>
            <a:r>
              <a:rPr lang="fr-FR" dirty="0" err="1"/>
              <a:t>WeatherIcon,TeM,Tem,He,RainIcon,moonIcon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ED20E41-2D04-B04B-B952-96686B2BBC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7065" y="1491204"/>
            <a:ext cx="557717" cy="557717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BE54472-0810-5947-925F-CC73C48F751E}"/>
              </a:ext>
            </a:extLst>
          </p:cNvPr>
          <p:cNvCxnSpPr/>
          <p:nvPr/>
        </p:nvCxnSpPr>
        <p:spPr>
          <a:xfrm>
            <a:off x="462455" y="1166648"/>
            <a:ext cx="4162097" cy="10813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05996DD0-585A-324E-A6FA-A477254D19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4552" y="4992163"/>
            <a:ext cx="2273300" cy="11811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E2D454A-9FB0-784A-9C45-C048FB2C567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5907" r="49544" b="18024"/>
          <a:stretch/>
        </p:blipFill>
        <p:spPr>
          <a:xfrm>
            <a:off x="9135162" y="5361323"/>
            <a:ext cx="954769" cy="503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91182EB-412F-7B4A-BECC-A0647FEF136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3084" t="16644" b="18024"/>
          <a:stretch/>
        </p:blipFill>
        <p:spPr>
          <a:xfrm>
            <a:off x="10089931" y="5368533"/>
            <a:ext cx="509327" cy="49784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A2F0C65-2C94-1F41-88A9-CE6E1931E7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25602" y="5346347"/>
            <a:ext cx="571500" cy="5334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9AA4AA9-40D8-E443-9F58-428D2ECBB4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12073" y="5346347"/>
            <a:ext cx="520700" cy="5080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8357AE1A-E511-174D-A3FA-A96F2D6845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62055" y="5367268"/>
            <a:ext cx="533400" cy="495300"/>
          </a:xfrm>
          <a:prstGeom prst="rect">
            <a:avLst/>
          </a:prstGeom>
        </p:spPr>
      </p:pic>
      <p:sp>
        <p:nvSpPr>
          <p:cNvPr id="40" name="Bulle rectangulaire à coins arrondis 39">
            <a:extLst>
              <a:ext uri="{FF2B5EF4-FFF2-40B4-BE49-F238E27FC236}">
                <a16:creationId xmlns:a16="http://schemas.microsoft.com/office/drawing/2014/main" id="{2FDBC167-FB36-F14D-AF10-EF406DCC247B}"/>
              </a:ext>
            </a:extLst>
          </p:cNvPr>
          <p:cNvSpPr/>
          <p:nvPr/>
        </p:nvSpPr>
        <p:spPr>
          <a:xfrm>
            <a:off x="796354" y="5879747"/>
            <a:ext cx="866249" cy="841869"/>
          </a:xfrm>
          <a:prstGeom prst="wedgeRoundRectCallout">
            <a:avLst>
              <a:gd name="adj1" fmla="val -41459"/>
              <a:gd name="adj2" fmla="val -1110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Avec bulles</a:t>
            </a:r>
          </a:p>
        </p:txBody>
      </p:sp>
      <p:sp>
        <p:nvSpPr>
          <p:cNvPr id="41" name="Bulle rectangulaire à coins arrondis 40">
            <a:extLst>
              <a:ext uri="{FF2B5EF4-FFF2-40B4-BE49-F238E27FC236}">
                <a16:creationId xmlns:a16="http://schemas.microsoft.com/office/drawing/2014/main" id="{E67238A0-90DF-3A48-9E31-3BECAF7E40BE}"/>
              </a:ext>
            </a:extLst>
          </p:cNvPr>
          <p:cNvSpPr/>
          <p:nvPr/>
        </p:nvSpPr>
        <p:spPr>
          <a:xfrm>
            <a:off x="1873892" y="5879747"/>
            <a:ext cx="1118858" cy="841869"/>
          </a:xfrm>
          <a:prstGeom prst="wedgeRoundRectCallout">
            <a:avLst>
              <a:gd name="adj1" fmla="val -100558"/>
              <a:gd name="adj2" fmla="val -1060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Avec « poids »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C3C1AC1-8CCE-254D-B692-0BFC83056668}"/>
              </a:ext>
            </a:extLst>
          </p:cNvPr>
          <p:cNvCxnSpPr/>
          <p:nvPr/>
        </p:nvCxnSpPr>
        <p:spPr>
          <a:xfrm>
            <a:off x="7858818" y="1201554"/>
            <a:ext cx="4162097" cy="10813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Bulle rectangulaire à coins arrondis 42">
            <a:extLst>
              <a:ext uri="{FF2B5EF4-FFF2-40B4-BE49-F238E27FC236}">
                <a16:creationId xmlns:a16="http://schemas.microsoft.com/office/drawing/2014/main" id="{C71F73AF-CBF2-984D-BD1C-93EC014D1E2B}"/>
              </a:ext>
            </a:extLst>
          </p:cNvPr>
          <p:cNvSpPr/>
          <p:nvPr/>
        </p:nvSpPr>
        <p:spPr>
          <a:xfrm>
            <a:off x="3005394" y="5879746"/>
            <a:ext cx="1118858" cy="841869"/>
          </a:xfrm>
          <a:prstGeom prst="wedgeRoundRectCallout">
            <a:avLst>
              <a:gd name="adj1" fmla="val -100558"/>
              <a:gd name="adj2" fmla="val -1060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 </a:t>
            </a:r>
            <a:r>
              <a:rPr lang="fr-FR" dirty="0" err="1"/>
              <a:t>coleur</a:t>
            </a:r>
            <a:r>
              <a:rPr lang="fr-FR"/>
              <a:t> rouge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95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2FB3A6-C101-3F45-8712-7C4B496A1AFD}"/>
              </a:ext>
            </a:extLst>
          </p:cNvPr>
          <p:cNvSpPr/>
          <p:nvPr/>
        </p:nvSpPr>
        <p:spPr>
          <a:xfrm>
            <a:off x="63066" y="903890"/>
            <a:ext cx="12023834" cy="1923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57B8622-74FF-BB4F-AC0C-80C6151EE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14" t="30495" r="-191" b="4051"/>
          <a:stretch/>
        </p:blipFill>
        <p:spPr>
          <a:xfrm>
            <a:off x="2073101" y="219869"/>
            <a:ext cx="467832" cy="4572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BB9FF26-2FA9-9A48-A3D4-A71FF84D897D}"/>
              </a:ext>
            </a:extLst>
          </p:cNvPr>
          <p:cNvSpPr txBox="1"/>
          <p:nvPr/>
        </p:nvSpPr>
        <p:spPr>
          <a:xfrm>
            <a:off x="9674853" y="125304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Ambient</a:t>
            </a:r>
          </a:p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2772A66-598F-B64D-9B05-6CEE3865090D}"/>
              </a:ext>
            </a:extLst>
          </p:cNvPr>
          <p:cNvSpPr txBox="1"/>
          <p:nvPr/>
        </p:nvSpPr>
        <p:spPr>
          <a:xfrm>
            <a:off x="2540933" y="263803"/>
            <a:ext cx="59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1D95EB5-46EA-DD41-9D6A-A57325C9ECA8}"/>
              </a:ext>
            </a:extLst>
          </p:cNvPr>
          <p:cNvSpPr txBox="1"/>
          <p:nvPr/>
        </p:nvSpPr>
        <p:spPr>
          <a:xfrm>
            <a:off x="5520486" y="263803"/>
            <a:ext cx="118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Beekeeper</a:t>
            </a:r>
            <a:endParaRPr lang="fr-FR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2D7D7F5-56C8-AC41-BE94-AFD98F5C5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170" y="143513"/>
            <a:ext cx="609912" cy="60991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D47FC37-1034-9947-BBC3-696325941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626" y="99219"/>
            <a:ext cx="698500" cy="698500"/>
          </a:xfrm>
          <a:prstGeom prst="rect">
            <a:avLst/>
          </a:prstGeom>
        </p:spPr>
      </p:pic>
      <p:pic>
        <p:nvPicPr>
          <p:cNvPr id="44" name="Image 43" descr="Une image contenant objet&#10;&#10;Description générée automatiquement">
            <a:extLst>
              <a:ext uri="{FF2B5EF4-FFF2-40B4-BE49-F238E27FC236}">
                <a16:creationId xmlns:a16="http://schemas.microsoft.com/office/drawing/2014/main" id="{32D91771-51CC-B24C-9D7E-528831E48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028" y="1132025"/>
            <a:ext cx="698500" cy="698500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618FB73F-2DBA-334F-81C3-592181BEA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823" y="2134480"/>
            <a:ext cx="698500" cy="6985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31F13E24-C99D-E645-8F77-C4D7676669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170" y="2137375"/>
            <a:ext cx="698500" cy="6985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06288C41-025E-9D49-AB02-DAD41EE15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6662" y="1154211"/>
            <a:ext cx="698500" cy="698500"/>
          </a:xfrm>
          <a:prstGeom prst="rect">
            <a:avLst/>
          </a:prstGeom>
        </p:spPr>
      </p:pic>
      <p:pic>
        <p:nvPicPr>
          <p:cNvPr id="49" name="Image 48" descr="Une image contenant objet&#10;&#10;Description générée automatiquement">
            <a:extLst>
              <a:ext uri="{FF2B5EF4-FFF2-40B4-BE49-F238E27FC236}">
                <a16:creationId xmlns:a16="http://schemas.microsoft.com/office/drawing/2014/main" id="{7C56B861-56D7-354D-96E8-F08823C46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4576" y="1136883"/>
            <a:ext cx="601121" cy="601121"/>
          </a:xfrm>
          <a:prstGeom prst="rect">
            <a:avLst/>
          </a:prstGeom>
        </p:spPr>
      </p:pic>
      <p:pic>
        <p:nvPicPr>
          <p:cNvPr id="50" name="Image 49" descr="Une image contenant objet&#10;&#10;Description générée automatiquement">
            <a:extLst>
              <a:ext uri="{FF2B5EF4-FFF2-40B4-BE49-F238E27FC236}">
                <a16:creationId xmlns:a16="http://schemas.microsoft.com/office/drawing/2014/main" id="{DA88C1D6-4D20-8C41-A6E3-A60929D0A0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1612" y="1119626"/>
            <a:ext cx="698500" cy="698500"/>
          </a:xfrm>
          <a:prstGeom prst="rect">
            <a:avLst/>
          </a:prstGeom>
        </p:spPr>
      </p:pic>
      <p:pic>
        <p:nvPicPr>
          <p:cNvPr id="51" name="Image 50" descr="Une image contenant objet&#10;&#10;Description générée automatiquement">
            <a:extLst>
              <a:ext uri="{FF2B5EF4-FFF2-40B4-BE49-F238E27FC236}">
                <a16:creationId xmlns:a16="http://schemas.microsoft.com/office/drawing/2014/main" id="{3C2867A8-5717-A44E-8845-84B6BA134B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7854" y="1136883"/>
            <a:ext cx="601121" cy="601121"/>
          </a:xfrm>
          <a:prstGeom prst="rect">
            <a:avLst/>
          </a:prstGeom>
        </p:spPr>
      </p:pic>
      <p:pic>
        <p:nvPicPr>
          <p:cNvPr id="52" name="Image 51" descr="Une image contenant objet&#10;&#10;Description générée automatiquement">
            <a:extLst>
              <a:ext uri="{FF2B5EF4-FFF2-40B4-BE49-F238E27FC236}">
                <a16:creationId xmlns:a16="http://schemas.microsoft.com/office/drawing/2014/main" id="{17BAE9EB-0D7E-6F40-B32E-19A1205DE5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9848" y="1128853"/>
            <a:ext cx="698500" cy="698500"/>
          </a:xfrm>
          <a:prstGeom prst="rect">
            <a:avLst/>
          </a:prstGeom>
        </p:spPr>
      </p:pic>
      <p:pic>
        <p:nvPicPr>
          <p:cNvPr id="53" name="Image 52" descr="Une image contenant objet&#10;&#10;Description générée automatiquement">
            <a:extLst>
              <a:ext uri="{FF2B5EF4-FFF2-40B4-BE49-F238E27FC236}">
                <a16:creationId xmlns:a16="http://schemas.microsoft.com/office/drawing/2014/main" id="{EED0C87B-0152-324A-AF0A-29695624FF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1257" y="1136883"/>
            <a:ext cx="601121" cy="601121"/>
          </a:xfrm>
          <a:prstGeom prst="rect">
            <a:avLst/>
          </a:prstGeom>
        </p:spPr>
      </p:pic>
      <p:pic>
        <p:nvPicPr>
          <p:cNvPr id="54" name="Image 53" descr="Une image contenant objet&#10;&#10;Description générée automatiquement">
            <a:extLst>
              <a:ext uri="{FF2B5EF4-FFF2-40B4-BE49-F238E27FC236}">
                <a16:creationId xmlns:a16="http://schemas.microsoft.com/office/drawing/2014/main" id="{BB0060BE-5942-7141-91F3-8386AB82F3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4532" y="1196994"/>
            <a:ext cx="524615" cy="480897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0F36A108-21DE-F643-9F67-8A8A93A4CC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4707" y="1136883"/>
            <a:ext cx="601121" cy="601121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CC8B8847-C627-2F47-8B3C-0C05BD7A35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97982" y="1136883"/>
            <a:ext cx="601121" cy="601121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4B7FF7D8-7E30-3546-832A-383057AFFD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99909" y="1148514"/>
            <a:ext cx="514421" cy="514421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F5E09978-54F9-BF4A-ADB6-558D1AC051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30361" y="1210023"/>
            <a:ext cx="514421" cy="514421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07F040A1-3A4E-EE42-83FE-EFC62680B6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1432" y="1136883"/>
            <a:ext cx="601121" cy="601121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3C05C9D4-5288-BB4C-809D-6DABC92391A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60814" y="1136883"/>
            <a:ext cx="698500" cy="6985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D29CDE-77FF-6749-A1DE-25478BFC8A4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97852" y="1110444"/>
            <a:ext cx="698500" cy="698500"/>
          </a:xfrm>
          <a:prstGeom prst="rect">
            <a:avLst/>
          </a:prstGeom>
        </p:spPr>
      </p:pic>
      <p:pic>
        <p:nvPicPr>
          <p:cNvPr id="64" name="Image 63" descr="Une image contenant objet&#10;&#10;Description générée automatiquement">
            <a:extLst>
              <a:ext uri="{FF2B5EF4-FFF2-40B4-BE49-F238E27FC236}">
                <a16:creationId xmlns:a16="http://schemas.microsoft.com/office/drawing/2014/main" id="{5C3BCD44-5F9A-8645-B687-2FA99723267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49998" y="1088192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62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66</Words>
  <Application>Microsoft Macintosh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Cécile Berterreix</dc:creator>
  <cp:lastModifiedBy>Microsoft Office User</cp:lastModifiedBy>
  <cp:revision>12</cp:revision>
  <dcterms:created xsi:type="dcterms:W3CDTF">2019-08-25T10:22:28Z</dcterms:created>
  <dcterms:modified xsi:type="dcterms:W3CDTF">2019-09-03T05:41:10Z</dcterms:modified>
</cp:coreProperties>
</file>