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045A3-CBEE-CE42-A520-146F89509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F45D7-8B45-8A46-8AE6-BC8543425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8ECBB-1F82-3646-A102-527A77D0E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F4304-DFD3-E249-B491-88C51BD1C548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CD975-248C-1640-9938-7AA75B412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F37B7-07D1-404B-9805-C36A0529D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616D-A0F4-A44E-B3EA-3CAD40F03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2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F6E06-C47B-0044-AE34-A7514A85D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D2966-DB88-2140-BF4B-D369D6083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0AA53-E06E-BD43-B5D3-F54D63F3F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F4304-DFD3-E249-B491-88C51BD1C548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A6108-6B9C-2C47-8814-2912AF9ED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F4289-6061-084B-A290-7267CE77A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616D-A0F4-A44E-B3EA-3CAD40F03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00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96B7DE-CA4A-8C4F-AA60-D5365A3919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54429E-BEC6-CD48-A8FA-AC0B4B3B1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BE30E-5498-FC44-BC30-65E007AA1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F4304-DFD3-E249-B491-88C51BD1C548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88745-5024-234C-ABD4-727D69932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DD428-D094-EC47-834D-507064AD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616D-A0F4-A44E-B3EA-3CAD40F03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03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7B2B-5E2B-6348-AA86-E13D77735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6D6CD-CC81-EB41-BEDF-6EF5B3A36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FDC48-3C41-294D-8AF5-FB20A46ED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F4304-DFD3-E249-B491-88C51BD1C548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B2243-4854-B545-BBB8-1890C44AE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78321-3667-7542-9198-BDB3FF658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616D-A0F4-A44E-B3EA-3CAD40F03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6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521BB-168B-714C-8951-23FA6DCAE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CDABE-2115-5942-82EE-67C067F71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B417C-DE6C-7D44-B7D6-AA185AED2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F4304-DFD3-E249-B491-88C51BD1C548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EE67E-36DD-9849-B82D-390402976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352B0-5E6E-2441-BF6F-6643B0212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616D-A0F4-A44E-B3EA-3CAD40F03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54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D9964-D1FD-8144-8575-F38AAE21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74BA1-38D1-4746-B74A-9F3DB85A76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C77F0-1C4A-4F48-9923-EF99C806D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5B195-D337-634C-9818-DA3A41228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F4304-DFD3-E249-B491-88C51BD1C548}" type="datetimeFigureOut">
              <a:rPr lang="en-US" smtClean="0"/>
              <a:t>12/8/19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A2872-0F58-B042-85C2-98FB589DA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F4C44-C478-374A-9C4A-1E8EBC546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616D-A0F4-A44E-B3EA-3CAD40F03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60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E9997-C873-F146-ACE9-FE707F693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9CFC1-41C5-A34E-917E-C7A4E251F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5157A3-9C23-3740-930B-08BA42278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BDC295-9002-1C49-82C6-78826A9AE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E2F919-5FF3-A943-9D92-A3B429AF3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D639D8-08D3-9F47-AF2E-1E90DC29D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F4304-DFD3-E249-B491-88C51BD1C548}" type="datetimeFigureOut">
              <a:rPr lang="en-US" smtClean="0"/>
              <a:t>12/8/19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47DC2A-5544-AD49-8044-3C89BEBF4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0303F6-9D90-594B-AFC2-AE60E4C5D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616D-A0F4-A44E-B3EA-3CAD40F03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43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58EFF-F077-4940-B25B-11E6356FC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64EC5A-70B1-5340-8DC6-9747D1E55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F4304-DFD3-E249-B491-88C51BD1C548}" type="datetimeFigureOut">
              <a:rPr lang="en-US" smtClean="0"/>
              <a:t>12/8/19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6C359C-EF21-4C4F-BC2E-09E3A7B25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EFBA1F-AEBF-4F46-98BF-9C22A9BE0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616D-A0F4-A44E-B3EA-3CAD40F03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2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D58B96-0880-3944-971A-76961C7A1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F4304-DFD3-E249-B491-88C51BD1C548}" type="datetimeFigureOut">
              <a:rPr lang="en-US" smtClean="0"/>
              <a:t>12/8/19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595301-68E0-D249-8F19-428F4DD46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FCE8C4-64E4-424A-AEE6-B9B41B15F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616D-A0F4-A44E-B3EA-3CAD40F03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39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522A8-C2DC-9040-8787-70E508968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8F328-9629-5C4D-8A08-91A902202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C204C-43A1-2542-9BA9-53DCAAC85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C90CE-7704-514F-9040-F34F6D310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F4304-DFD3-E249-B491-88C51BD1C548}" type="datetimeFigureOut">
              <a:rPr lang="en-US" smtClean="0"/>
              <a:t>12/8/19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F62A4-B89F-1F46-B4B8-C1D2CD3DF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F9F3B-D1AF-204D-9143-33F928E3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616D-A0F4-A44E-B3EA-3CAD40F03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7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9CB09-B619-594B-A2FE-8FFF3C976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33777-CBBB-4E41-8E14-84D4C8DE2E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AADC8-2BE2-AB42-AFCF-BE5F7C281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D6FBA-4828-3644-9D97-1CE19C11A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F4304-DFD3-E249-B491-88C51BD1C548}" type="datetimeFigureOut">
              <a:rPr lang="en-US" smtClean="0"/>
              <a:t>12/8/19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8C59A-D11C-5343-BEB3-768447684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57134-55DD-9142-80FD-8E7432FC2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616D-A0F4-A44E-B3EA-3CAD40F03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17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F87DD-56DD-5243-9874-243D4EE04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CF642-395F-9A48-848B-A2DCA8745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7965E-5240-054A-9415-29E1D4CC9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F4304-DFD3-E249-B491-88C51BD1C548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F0346-05E7-DE4A-AC86-D8D32DF6E0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FEA5D-F30F-9B43-B822-FDDF54AD6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B616D-A0F4-A44E-B3EA-3CAD40F03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57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244B24D6-7072-F940-8046-9EE09CB55A85}"/>
              </a:ext>
            </a:extLst>
          </p:cNvPr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6C02227F-D19B-CD45-B66C-99538D193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C9DC387-AF2B-BE40-BC04-02860E0525B6}"/>
                </a:ext>
              </a:extLst>
            </p:cNvPr>
            <p:cNvGrpSpPr/>
            <p:nvPr/>
          </p:nvGrpSpPr>
          <p:grpSpPr>
            <a:xfrm>
              <a:off x="1482997" y="4043680"/>
              <a:ext cx="2325081" cy="957600"/>
              <a:chOff x="1451466" y="4133312"/>
              <a:chExt cx="2325081" cy="957600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CAB20CA-8DD0-264C-9FDC-237E9714D57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1451466" y="4133312"/>
                <a:ext cx="1972800" cy="957600"/>
                <a:chOff x="1466334" y="4445546"/>
                <a:chExt cx="1314000" cy="637200"/>
              </a:xfrm>
            </p:grpSpPr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D25BCE79-3DED-4647-9776-1BA44D32CF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466334" y="4445546"/>
                  <a:ext cx="1314000" cy="6372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43A5A5F8-5E50-A243-B278-0D187F8B3B29}"/>
                    </a:ext>
                  </a:extLst>
                </p:cNvPr>
                <p:cNvCxnSpPr/>
                <p:nvPr/>
              </p:nvCxnSpPr>
              <p:spPr>
                <a:xfrm>
                  <a:off x="1466334" y="5082746"/>
                  <a:ext cx="13140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96E5FA0-9A47-064A-9333-2F120C8CC6A7}"/>
                    </a:ext>
                  </a:extLst>
                </p:cNvPr>
                <p:cNvCxnSpPr/>
                <p:nvPr/>
              </p:nvCxnSpPr>
              <p:spPr>
                <a:xfrm>
                  <a:off x="2780334" y="4445546"/>
                  <a:ext cx="0" cy="6372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8D7AD933-DC6A-0640-867A-0468E84B0CD4}"/>
                      </a:ext>
                    </a:extLst>
                  </p:cNvPr>
                  <p:cNvSpPr txBox="1"/>
                  <p:nvPr/>
                </p:nvSpPr>
                <p:spPr>
                  <a:xfrm>
                    <a:off x="1568605" y="4612112"/>
                    <a:ext cx="220794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8D7AD933-DC6A-0640-867A-0468E84B0C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68605" y="4612112"/>
                    <a:ext cx="2207942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040104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99C4A69-793D-7849-BD8A-85AE99FB74CF}"/>
              </a:ext>
            </a:extLst>
          </p:cNvPr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94EE0EC-66BD-704B-9D72-A650AC9E9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442C466-6B20-B842-8AA1-45A090664365}"/>
                </a:ext>
              </a:extLst>
            </p:cNvPr>
            <p:cNvGrpSpPr/>
            <p:nvPr/>
          </p:nvGrpSpPr>
          <p:grpSpPr>
            <a:xfrm>
              <a:off x="1477340" y="3429000"/>
              <a:ext cx="1368134" cy="619933"/>
              <a:chOff x="1449407" y="4332091"/>
              <a:chExt cx="1368134" cy="619933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C7775FD2-FEC7-6241-8260-E3654BE19216}"/>
                  </a:ext>
                </a:extLst>
              </p:cNvPr>
              <p:cNvCxnSpPr/>
              <p:nvPr/>
            </p:nvCxnSpPr>
            <p:spPr>
              <a:xfrm flipV="1">
                <a:off x="1449407" y="4332091"/>
                <a:ext cx="1363851" cy="61993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C192E206-00B5-DC4B-BC41-F82FD6813B5C}"/>
                  </a:ext>
                </a:extLst>
              </p:cNvPr>
              <p:cNvCxnSpPr/>
              <p:nvPr/>
            </p:nvCxnSpPr>
            <p:spPr>
              <a:xfrm>
                <a:off x="1457093" y="4951141"/>
                <a:ext cx="136044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8A4AD3B-453E-BE43-9FF2-8293D722989A}"/>
                  </a:ext>
                </a:extLst>
              </p:cNvPr>
              <p:cNvCxnSpPr/>
              <p:nvPr/>
            </p:nvCxnSpPr>
            <p:spPr>
              <a:xfrm>
                <a:off x="2813258" y="4333540"/>
                <a:ext cx="0" cy="61703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622BE47B-3BFD-1D41-B6CA-F07BCDABECCF}"/>
                      </a:ext>
                    </a:extLst>
                  </p:cNvPr>
                  <p:cNvSpPr txBox="1"/>
                  <p:nvPr/>
                </p:nvSpPr>
                <p:spPr>
                  <a:xfrm>
                    <a:off x="1955182" y="4580802"/>
                    <a:ext cx="802888" cy="369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622BE47B-3BFD-1D41-B6CA-F07BCDABEC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55182" y="4580802"/>
                    <a:ext cx="802888" cy="36933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249560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2835</TotalTime>
  <Words>6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Valentin Lemaire</dc:creator>
  <cp:lastModifiedBy>Valentin Lemaire</cp:lastModifiedBy>
  <cp:revision>9</cp:revision>
  <dcterms:created xsi:type="dcterms:W3CDTF">2019-12-05T17:25:45Z</dcterms:created>
  <dcterms:modified xsi:type="dcterms:W3CDTF">2019-12-09T15:28:07Z</dcterms:modified>
</cp:coreProperties>
</file>