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6"/>
  </p:notesMasterIdLst>
  <p:handoutMasterIdLst>
    <p:handoutMasterId r:id="rId37"/>
  </p:handoutMasterIdLst>
  <p:sldIdLst>
    <p:sldId id="423" r:id="rId2"/>
    <p:sldId id="424" r:id="rId3"/>
    <p:sldId id="448" r:id="rId4"/>
    <p:sldId id="426" r:id="rId5"/>
    <p:sldId id="447" r:id="rId6"/>
    <p:sldId id="449" r:id="rId7"/>
    <p:sldId id="456" r:id="rId8"/>
    <p:sldId id="427" r:id="rId9"/>
    <p:sldId id="450" r:id="rId10"/>
    <p:sldId id="451" r:id="rId11"/>
    <p:sldId id="452" r:id="rId12"/>
    <p:sldId id="428" r:id="rId13"/>
    <p:sldId id="429" r:id="rId14"/>
    <p:sldId id="430" r:id="rId15"/>
    <p:sldId id="446" r:id="rId16"/>
    <p:sldId id="431" r:id="rId17"/>
    <p:sldId id="432" r:id="rId18"/>
    <p:sldId id="453" r:id="rId19"/>
    <p:sldId id="433" r:id="rId20"/>
    <p:sldId id="434" r:id="rId21"/>
    <p:sldId id="439" r:id="rId22"/>
    <p:sldId id="440" r:id="rId23"/>
    <p:sldId id="441" r:id="rId24"/>
    <p:sldId id="444" r:id="rId25"/>
    <p:sldId id="435" r:id="rId26"/>
    <p:sldId id="436" r:id="rId27"/>
    <p:sldId id="437" r:id="rId28"/>
    <p:sldId id="438" r:id="rId29"/>
    <p:sldId id="445" r:id="rId30"/>
    <p:sldId id="455" r:id="rId31"/>
    <p:sldId id="442" r:id="rId32"/>
    <p:sldId id="443" r:id="rId33"/>
    <p:sldId id="454" r:id="rId34"/>
    <p:sldId id="425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B0000"/>
    <a:srgbClr val="EDCDCB"/>
    <a:srgbClr val="A9CDCB"/>
    <a:srgbClr val="D1EBF1"/>
    <a:srgbClr val="EBF1DE"/>
    <a:srgbClr val="F1EEF4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2924" autoAdjust="0"/>
  </p:normalViewPr>
  <p:slideViewPr>
    <p:cSldViewPr>
      <p:cViewPr varScale="1">
        <p:scale>
          <a:sx n="62" d="100"/>
          <a:sy n="62" d="100"/>
        </p:scale>
        <p:origin x="891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8B6C4-D514-4F71-B4F3-4E707A4E69F5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ADF3BE3-8E26-44A8-9145-63228A3442A0}">
      <dgm:prSet/>
      <dgm:spPr/>
      <dgm:t>
        <a:bodyPr/>
        <a:lstStyle/>
        <a:p>
          <a:r>
            <a:rPr lang="en-US" dirty="0"/>
            <a:t>2.1 </a:t>
          </a:r>
          <a:r>
            <a:rPr lang="zh-CN" dirty="0"/>
            <a:t>应用场景</a:t>
          </a:r>
        </a:p>
      </dgm:t>
    </dgm:pt>
    <dgm:pt modelId="{59192798-8EAD-46CB-A0FB-BC4BA2DB40B5}" type="parTrans" cxnId="{5E9A5617-BEA6-4AD9-B62D-A4597E1A6DCE}">
      <dgm:prSet/>
      <dgm:spPr/>
      <dgm:t>
        <a:bodyPr/>
        <a:lstStyle/>
        <a:p>
          <a:endParaRPr lang="zh-CN" altLang="en-US"/>
        </a:p>
      </dgm:t>
    </dgm:pt>
    <dgm:pt modelId="{DD5167F8-9BBF-422A-A4F8-237DE2B67C61}" type="sibTrans" cxnId="{5E9A5617-BEA6-4AD9-B62D-A4597E1A6DCE}">
      <dgm:prSet/>
      <dgm:spPr/>
      <dgm:t>
        <a:bodyPr/>
        <a:lstStyle/>
        <a:p>
          <a:endParaRPr lang="zh-CN" altLang="en-US"/>
        </a:p>
      </dgm:t>
    </dgm:pt>
    <dgm:pt modelId="{8DB8406D-7D03-4E36-88B9-BB08D06E2DD4}">
      <dgm:prSet/>
      <dgm:spPr/>
      <dgm:t>
        <a:bodyPr/>
        <a:lstStyle/>
        <a:p>
          <a:r>
            <a:rPr lang="en-US"/>
            <a:t>2.2 </a:t>
          </a:r>
          <a:r>
            <a:rPr lang="zh-CN"/>
            <a:t>算法原理	</a:t>
          </a:r>
        </a:p>
      </dgm:t>
    </dgm:pt>
    <dgm:pt modelId="{D250F29A-1C3D-42EA-AE1F-7D4CFC05D94E}" type="parTrans" cxnId="{BC8409EB-517A-40B2-9E4E-5AA8238C97BC}">
      <dgm:prSet/>
      <dgm:spPr/>
      <dgm:t>
        <a:bodyPr/>
        <a:lstStyle/>
        <a:p>
          <a:endParaRPr lang="zh-CN" altLang="en-US"/>
        </a:p>
      </dgm:t>
    </dgm:pt>
    <dgm:pt modelId="{1F4D5C03-8CA1-4411-984D-E3CA61C333EF}" type="sibTrans" cxnId="{BC8409EB-517A-40B2-9E4E-5AA8238C97BC}">
      <dgm:prSet/>
      <dgm:spPr/>
      <dgm:t>
        <a:bodyPr/>
        <a:lstStyle/>
        <a:p>
          <a:endParaRPr lang="zh-CN" altLang="en-US"/>
        </a:p>
      </dgm:t>
    </dgm:pt>
    <dgm:pt modelId="{F7D4457A-F7F7-4E2E-889E-B5C8C05BBD12}">
      <dgm:prSet/>
      <dgm:spPr/>
      <dgm:t>
        <a:bodyPr/>
        <a:lstStyle/>
        <a:p>
          <a:r>
            <a:rPr lang="en-US"/>
            <a:t>2.3 </a:t>
          </a:r>
          <a:r>
            <a:rPr lang="zh-CN"/>
            <a:t>核心术语	</a:t>
          </a:r>
        </a:p>
      </dgm:t>
    </dgm:pt>
    <dgm:pt modelId="{A4EA4E55-97CA-436E-8C94-0A19ADAACDD4}" type="parTrans" cxnId="{28CE747F-C5A6-40CE-B53E-603787C50BE8}">
      <dgm:prSet/>
      <dgm:spPr/>
      <dgm:t>
        <a:bodyPr/>
        <a:lstStyle/>
        <a:p>
          <a:endParaRPr lang="zh-CN" altLang="en-US"/>
        </a:p>
      </dgm:t>
    </dgm:pt>
    <dgm:pt modelId="{D154D2A8-A125-4B43-B2FA-078C4257D081}" type="sibTrans" cxnId="{28CE747F-C5A6-40CE-B53E-603787C50BE8}">
      <dgm:prSet/>
      <dgm:spPr/>
      <dgm:t>
        <a:bodyPr/>
        <a:lstStyle/>
        <a:p>
          <a:endParaRPr lang="zh-CN" altLang="en-US"/>
        </a:p>
      </dgm:t>
    </dgm:pt>
    <dgm:pt modelId="{B8624A74-F1E2-4ABD-8C97-448B8149B414}">
      <dgm:prSet/>
      <dgm:spPr/>
      <dgm:t>
        <a:bodyPr/>
        <a:lstStyle/>
        <a:p>
          <a:r>
            <a:rPr lang="en-US"/>
            <a:t>2.4 </a:t>
          </a:r>
          <a:r>
            <a:rPr lang="zh-CN"/>
            <a:t>编程实践</a:t>
          </a:r>
          <a:r>
            <a:rPr lang="en-US"/>
            <a:t>——</a:t>
          </a:r>
          <a:r>
            <a:rPr lang="zh-CN"/>
            <a:t>购物车分析</a:t>
          </a:r>
        </a:p>
      </dgm:t>
    </dgm:pt>
    <dgm:pt modelId="{7F476E65-4D9E-4D1D-A0FB-544098E4C4F2}" type="parTrans" cxnId="{A4567B31-9A45-4AF9-B161-D4B88D409157}">
      <dgm:prSet/>
      <dgm:spPr/>
      <dgm:t>
        <a:bodyPr/>
        <a:lstStyle/>
        <a:p>
          <a:endParaRPr lang="zh-CN" altLang="en-US"/>
        </a:p>
      </dgm:t>
    </dgm:pt>
    <dgm:pt modelId="{81F96951-42F3-40C9-BB23-BFDD991E9140}" type="sibTrans" cxnId="{A4567B31-9A45-4AF9-B161-D4B88D409157}">
      <dgm:prSet/>
      <dgm:spPr/>
      <dgm:t>
        <a:bodyPr/>
        <a:lstStyle/>
        <a:p>
          <a:endParaRPr lang="zh-CN" altLang="en-US"/>
        </a:p>
      </dgm:t>
    </dgm:pt>
    <dgm:pt modelId="{44A36234-6C86-46FA-9668-C60184DF2012}">
      <dgm:prSet/>
      <dgm:spPr/>
      <dgm:t>
        <a:bodyPr/>
        <a:lstStyle/>
        <a:p>
          <a:r>
            <a:rPr lang="en-US"/>
            <a:t>2.5 </a:t>
          </a:r>
          <a:r>
            <a:rPr lang="zh-CN"/>
            <a:t>重点与难点解读</a:t>
          </a:r>
        </a:p>
      </dgm:t>
    </dgm:pt>
    <dgm:pt modelId="{2BF1EC92-3222-4D90-BB34-EAC40F6F4869}" type="parTrans" cxnId="{AAE567F8-ADFF-4A76-9EEB-024D50A8C0D3}">
      <dgm:prSet/>
      <dgm:spPr/>
      <dgm:t>
        <a:bodyPr/>
        <a:lstStyle/>
        <a:p>
          <a:endParaRPr lang="zh-CN" altLang="en-US"/>
        </a:p>
      </dgm:t>
    </dgm:pt>
    <dgm:pt modelId="{9A0E88B0-79A0-4B21-9AB8-D74923CA68CF}" type="sibTrans" cxnId="{AAE567F8-ADFF-4A76-9EEB-024D50A8C0D3}">
      <dgm:prSet/>
      <dgm:spPr/>
      <dgm:t>
        <a:bodyPr/>
        <a:lstStyle/>
        <a:p>
          <a:endParaRPr lang="zh-CN" altLang="en-US"/>
        </a:p>
      </dgm:t>
    </dgm:pt>
    <dgm:pt modelId="{6DCE3DF7-1510-48F3-835B-E4C1189109AD}" type="pres">
      <dgm:prSet presAssocID="{4C48B6C4-D514-4F71-B4F3-4E707A4E69F5}" presName="Name0" presStyleCnt="0">
        <dgm:presLayoutVars>
          <dgm:chMax val="7"/>
          <dgm:chPref val="7"/>
          <dgm:dir/>
        </dgm:presLayoutVars>
      </dgm:prSet>
      <dgm:spPr/>
    </dgm:pt>
    <dgm:pt modelId="{0B2F7473-43AC-40D9-BFB1-BAA74A27B23B}" type="pres">
      <dgm:prSet presAssocID="{4C48B6C4-D514-4F71-B4F3-4E707A4E69F5}" presName="Name1" presStyleCnt="0"/>
      <dgm:spPr/>
    </dgm:pt>
    <dgm:pt modelId="{B0BD5630-2857-4EB1-97B9-B7AFF2869A63}" type="pres">
      <dgm:prSet presAssocID="{4C48B6C4-D514-4F71-B4F3-4E707A4E69F5}" presName="cycle" presStyleCnt="0"/>
      <dgm:spPr/>
    </dgm:pt>
    <dgm:pt modelId="{9AB65559-E67A-4460-B965-5E11C2A56D9A}" type="pres">
      <dgm:prSet presAssocID="{4C48B6C4-D514-4F71-B4F3-4E707A4E69F5}" presName="srcNode" presStyleLbl="node1" presStyleIdx="0" presStyleCnt="5"/>
      <dgm:spPr/>
    </dgm:pt>
    <dgm:pt modelId="{368E1143-1298-4BEC-8049-03EBA0D85D3B}" type="pres">
      <dgm:prSet presAssocID="{4C48B6C4-D514-4F71-B4F3-4E707A4E69F5}" presName="conn" presStyleLbl="parChTrans1D2" presStyleIdx="0" presStyleCnt="1"/>
      <dgm:spPr/>
    </dgm:pt>
    <dgm:pt modelId="{D7C4052A-442E-41F4-8AF1-6B8684A9280D}" type="pres">
      <dgm:prSet presAssocID="{4C48B6C4-D514-4F71-B4F3-4E707A4E69F5}" presName="extraNode" presStyleLbl="node1" presStyleIdx="0" presStyleCnt="5"/>
      <dgm:spPr/>
    </dgm:pt>
    <dgm:pt modelId="{8A21A7EE-3D59-4F65-B823-0EB763E83D4C}" type="pres">
      <dgm:prSet presAssocID="{4C48B6C4-D514-4F71-B4F3-4E707A4E69F5}" presName="dstNode" presStyleLbl="node1" presStyleIdx="0" presStyleCnt="5"/>
      <dgm:spPr/>
    </dgm:pt>
    <dgm:pt modelId="{679F0BED-3E9B-4827-8487-8E9E076DD0D5}" type="pres">
      <dgm:prSet presAssocID="{9ADF3BE3-8E26-44A8-9145-63228A3442A0}" presName="text_1" presStyleLbl="node1" presStyleIdx="0" presStyleCnt="5">
        <dgm:presLayoutVars>
          <dgm:bulletEnabled val="1"/>
        </dgm:presLayoutVars>
      </dgm:prSet>
      <dgm:spPr/>
    </dgm:pt>
    <dgm:pt modelId="{7FB7E09A-ABE3-41A2-A5EB-80A1A881D93A}" type="pres">
      <dgm:prSet presAssocID="{9ADF3BE3-8E26-44A8-9145-63228A3442A0}" presName="accent_1" presStyleCnt="0"/>
      <dgm:spPr/>
    </dgm:pt>
    <dgm:pt modelId="{6BD7E18F-3E70-4462-A226-45239431CD4E}" type="pres">
      <dgm:prSet presAssocID="{9ADF3BE3-8E26-44A8-9145-63228A3442A0}" presName="accentRepeatNode" presStyleLbl="solidFgAcc1" presStyleIdx="0" presStyleCnt="5"/>
      <dgm:spPr/>
    </dgm:pt>
    <dgm:pt modelId="{2561EF80-2338-4E7A-BDFC-9CCA7458BD8A}" type="pres">
      <dgm:prSet presAssocID="{8DB8406D-7D03-4E36-88B9-BB08D06E2DD4}" presName="text_2" presStyleLbl="node1" presStyleIdx="1" presStyleCnt="5">
        <dgm:presLayoutVars>
          <dgm:bulletEnabled val="1"/>
        </dgm:presLayoutVars>
      </dgm:prSet>
      <dgm:spPr/>
    </dgm:pt>
    <dgm:pt modelId="{9F2ED5A7-4630-4FCE-80F5-92C6A312EA15}" type="pres">
      <dgm:prSet presAssocID="{8DB8406D-7D03-4E36-88B9-BB08D06E2DD4}" presName="accent_2" presStyleCnt="0"/>
      <dgm:spPr/>
    </dgm:pt>
    <dgm:pt modelId="{57A70EB0-0150-40DF-8176-E9E004235542}" type="pres">
      <dgm:prSet presAssocID="{8DB8406D-7D03-4E36-88B9-BB08D06E2DD4}" presName="accentRepeatNode" presStyleLbl="solidFgAcc1" presStyleIdx="1" presStyleCnt="5"/>
      <dgm:spPr/>
    </dgm:pt>
    <dgm:pt modelId="{430B71B3-267F-4D04-A426-ED6A4C0EDC8B}" type="pres">
      <dgm:prSet presAssocID="{F7D4457A-F7F7-4E2E-889E-B5C8C05BBD12}" presName="text_3" presStyleLbl="node1" presStyleIdx="2" presStyleCnt="5">
        <dgm:presLayoutVars>
          <dgm:bulletEnabled val="1"/>
        </dgm:presLayoutVars>
      </dgm:prSet>
      <dgm:spPr/>
    </dgm:pt>
    <dgm:pt modelId="{78D67CCC-E5AA-4947-B883-D11E2F83DB60}" type="pres">
      <dgm:prSet presAssocID="{F7D4457A-F7F7-4E2E-889E-B5C8C05BBD12}" presName="accent_3" presStyleCnt="0"/>
      <dgm:spPr/>
    </dgm:pt>
    <dgm:pt modelId="{8733EF0D-39BD-4E04-A164-84377AFC921F}" type="pres">
      <dgm:prSet presAssocID="{F7D4457A-F7F7-4E2E-889E-B5C8C05BBD12}" presName="accentRepeatNode" presStyleLbl="solidFgAcc1" presStyleIdx="2" presStyleCnt="5"/>
      <dgm:spPr/>
    </dgm:pt>
    <dgm:pt modelId="{8CA48A8C-8CE5-4940-9C7A-9912130AFAA4}" type="pres">
      <dgm:prSet presAssocID="{B8624A74-F1E2-4ABD-8C97-448B8149B414}" presName="text_4" presStyleLbl="node1" presStyleIdx="3" presStyleCnt="5">
        <dgm:presLayoutVars>
          <dgm:bulletEnabled val="1"/>
        </dgm:presLayoutVars>
      </dgm:prSet>
      <dgm:spPr/>
    </dgm:pt>
    <dgm:pt modelId="{64B7E6BD-E3A1-4016-BFEE-212C63DA1674}" type="pres">
      <dgm:prSet presAssocID="{B8624A74-F1E2-4ABD-8C97-448B8149B414}" presName="accent_4" presStyleCnt="0"/>
      <dgm:spPr/>
    </dgm:pt>
    <dgm:pt modelId="{FE890B99-8423-4E77-9EA7-01EB859AA6FD}" type="pres">
      <dgm:prSet presAssocID="{B8624A74-F1E2-4ABD-8C97-448B8149B414}" presName="accentRepeatNode" presStyleLbl="solidFgAcc1" presStyleIdx="3" presStyleCnt="5"/>
      <dgm:spPr/>
    </dgm:pt>
    <dgm:pt modelId="{107E6A0C-D0FA-4036-8AEA-69D8AD786C17}" type="pres">
      <dgm:prSet presAssocID="{44A36234-6C86-46FA-9668-C60184DF2012}" presName="text_5" presStyleLbl="node1" presStyleIdx="4" presStyleCnt="5">
        <dgm:presLayoutVars>
          <dgm:bulletEnabled val="1"/>
        </dgm:presLayoutVars>
      </dgm:prSet>
      <dgm:spPr/>
    </dgm:pt>
    <dgm:pt modelId="{7057BE51-D1D2-4F1C-A3CB-5D8B27C8D295}" type="pres">
      <dgm:prSet presAssocID="{44A36234-6C86-46FA-9668-C60184DF2012}" presName="accent_5" presStyleCnt="0"/>
      <dgm:spPr/>
    </dgm:pt>
    <dgm:pt modelId="{53FD1056-72E0-4929-8DC5-79F7ACACBA2D}" type="pres">
      <dgm:prSet presAssocID="{44A36234-6C86-46FA-9668-C60184DF2012}" presName="accentRepeatNode" presStyleLbl="solidFgAcc1" presStyleIdx="4" presStyleCnt="5"/>
      <dgm:spPr/>
    </dgm:pt>
  </dgm:ptLst>
  <dgm:cxnLst>
    <dgm:cxn modelId="{AD7CB701-49D5-4D9F-89AD-4096A3E993E8}" type="presOf" srcId="{9ADF3BE3-8E26-44A8-9145-63228A3442A0}" destId="{679F0BED-3E9B-4827-8487-8E9E076DD0D5}" srcOrd="0" destOrd="0" presId="urn:microsoft.com/office/officeart/2008/layout/VerticalCurvedList"/>
    <dgm:cxn modelId="{5E9A5617-BEA6-4AD9-B62D-A4597E1A6DCE}" srcId="{4C48B6C4-D514-4F71-B4F3-4E707A4E69F5}" destId="{9ADF3BE3-8E26-44A8-9145-63228A3442A0}" srcOrd="0" destOrd="0" parTransId="{59192798-8EAD-46CB-A0FB-BC4BA2DB40B5}" sibTransId="{DD5167F8-9BBF-422A-A4F8-237DE2B67C61}"/>
    <dgm:cxn modelId="{8D32992C-13A8-4859-A954-EE2BE51C5454}" type="presOf" srcId="{4C48B6C4-D514-4F71-B4F3-4E707A4E69F5}" destId="{6DCE3DF7-1510-48F3-835B-E4C1189109AD}" srcOrd="0" destOrd="0" presId="urn:microsoft.com/office/officeart/2008/layout/VerticalCurvedList"/>
    <dgm:cxn modelId="{A4567B31-9A45-4AF9-B161-D4B88D409157}" srcId="{4C48B6C4-D514-4F71-B4F3-4E707A4E69F5}" destId="{B8624A74-F1E2-4ABD-8C97-448B8149B414}" srcOrd="3" destOrd="0" parTransId="{7F476E65-4D9E-4D1D-A0FB-544098E4C4F2}" sibTransId="{81F96951-42F3-40C9-BB23-BFDD991E9140}"/>
    <dgm:cxn modelId="{F2E0C85B-37E6-42A9-A31C-B1F574241F09}" type="presOf" srcId="{B8624A74-F1E2-4ABD-8C97-448B8149B414}" destId="{8CA48A8C-8CE5-4940-9C7A-9912130AFAA4}" srcOrd="0" destOrd="0" presId="urn:microsoft.com/office/officeart/2008/layout/VerticalCurvedList"/>
    <dgm:cxn modelId="{06138151-0930-497C-8983-E5F58593942A}" type="presOf" srcId="{44A36234-6C86-46FA-9668-C60184DF2012}" destId="{107E6A0C-D0FA-4036-8AEA-69D8AD786C17}" srcOrd="0" destOrd="0" presId="urn:microsoft.com/office/officeart/2008/layout/VerticalCurvedList"/>
    <dgm:cxn modelId="{28CE747F-C5A6-40CE-B53E-603787C50BE8}" srcId="{4C48B6C4-D514-4F71-B4F3-4E707A4E69F5}" destId="{F7D4457A-F7F7-4E2E-889E-B5C8C05BBD12}" srcOrd="2" destOrd="0" parTransId="{A4EA4E55-97CA-436E-8C94-0A19ADAACDD4}" sibTransId="{D154D2A8-A125-4B43-B2FA-078C4257D081}"/>
    <dgm:cxn modelId="{3EA5DF97-FB75-49F8-AF3B-5BDF92A96FA9}" type="presOf" srcId="{DD5167F8-9BBF-422A-A4F8-237DE2B67C61}" destId="{368E1143-1298-4BEC-8049-03EBA0D85D3B}" srcOrd="0" destOrd="0" presId="urn:microsoft.com/office/officeart/2008/layout/VerticalCurvedList"/>
    <dgm:cxn modelId="{7363F8AE-DE0B-465D-9795-1725F6719A62}" type="presOf" srcId="{8DB8406D-7D03-4E36-88B9-BB08D06E2DD4}" destId="{2561EF80-2338-4E7A-BDFC-9CCA7458BD8A}" srcOrd="0" destOrd="0" presId="urn:microsoft.com/office/officeart/2008/layout/VerticalCurvedList"/>
    <dgm:cxn modelId="{936E9DE3-C26D-4F48-A363-75F515ED1B80}" type="presOf" srcId="{F7D4457A-F7F7-4E2E-889E-B5C8C05BBD12}" destId="{430B71B3-267F-4D04-A426-ED6A4C0EDC8B}" srcOrd="0" destOrd="0" presId="urn:microsoft.com/office/officeart/2008/layout/VerticalCurvedList"/>
    <dgm:cxn modelId="{BC8409EB-517A-40B2-9E4E-5AA8238C97BC}" srcId="{4C48B6C4-D514-4F71-B4F3-4E707A4E69F5}" destId="{8DB8406D-7D03-4E36-88B9-BB08D06E2DD4}" srcOrd="1" destOrd="0" parTransId="{D250F29A-1C3D-42EA-AE1F-7D4CFC05D94E}" sibTransId="{1F4D5C03-8CA1-4411-984D-E3CA61C333EF}"/>
    <dgm:cxn modelId="{AAE567F8-ADFF-4A76-9EEB-024D50A8C0D3}" srcId="{4C48B6C4-D514-4F71-B4F3-4E707A4E69F5}" destId="{44A36234-6C86-46FA-9668-C60184DF2012}" srcOrd="4" destOrd="0" parTransId="{2BF1EC92-3222-4D90-BB34-EAC40F6F4869}" sibTransId="{9A0E88B0-79A0-4B21-9AB8-D74923CA68CF}"/>
    <dgm:cxn modelId="{8E862690-AF81-4A59-847E-57AF6268744D}" type="presParOf" srcId="{6DCE3DF7-1510-48F3-835B-E4C1189109AD}" destId="{0B2F7473-43AC-40D9-BFB1-BAA74A27B23B}" srcOrd="0" destOrd="0" presId="urn:microsoft.com/office/officeart/2008/layout/VerticalCurvedList"/>
    <dgm:cxn modelId="{6F7DEC30-B638-4310-BB2D-6CE7F731EA7E}" type="presParOf" srcId="{0B2F7473-43AC-40D9-BFB1-BAA74A27B23B}" destId="{B0BD5630-2857-4EB1-97B9-B7AFF2869A63}" srcOrd="0" destOrd="0" presId="urn:microsoft.com/office/officeart/2008/layout/VerticalCurvedList"/>
    <dgm:cxn modelId="{EDE23CE3-08EB-488B-82EB-D54FE0A7DC92}" type="presParOf" srcId="{B0BD5630-2857-4EB1-97B9-B7AFF2869A63}" destId="{9AB65559-E67A-4460-B965-5E11C2A56D9A}" srcOrd="0" destOrd="0" presId="urn:microsoft.com/office/officeart/2008/layout/VerticalCurvedList"/>
    <dgm:cxn modelId="{86B7386D-44E5-408A-8190-0652B6D35CEA}" type="presParOf" srcId="{B0BD5630-2857-4EB1-97B9-B7AFF2869A63}" destId="{368E1143-1298-4BEC-8049-03EBA0D85D3B}" srcOrd="1" destOrd="0" presId="urn:microsoft.com/office/officeart/2008/layout/VerticalCurvedList"/>
    <dgm:cxn modelId="{E316BBB1-F003-492A-88C7-631B6F29DD7A}" type="presParOf" srcId="{B0BD5630-2857-4EB1-97B9-B7AFF2869A63}" destId="{D7C4052A-442E-41F4-8AF1-6B8684A9280D}" srcOrd="2" destOrd="0" presId="urn:microsoft.com/office/officeart/2008/layout/VerticalCurvedList"/>
    <dgm:cxn modelId="{080A4813-2F78-432F-845E-123088AD00E6}" type="presParOf" srcId="{B0BD5630-2857-4EB1-97B9-B7AFF2869A63}" destId="{8A21A7EE-3D59-4F65-B823-0EB763E83D4C}" srcOrd="3" destOrd="0" presId="urn:microsoft.com/office/officeart/2008/layout/VerticalCurvedList"/>
    <dgm:cxn modelId="{55DF6B09-23E7-4AA4-870D-9D45A4E73DCE}" type="presParOf" srcId="{0B2F7473-43AC-40D9-BFB1-BAA74A27B23B}" destId="{679F0BED-3E9B-4827-8487-8E9E076DD0D5}" srcOrd="1" destOrd="0" presId="urn:microsoft.com/office/officeart/2008/layout/VerticalCurvedList"/>
    <dgm:cxn modelId="{5E1D8E40-FA9A-4088-AE85-861EDF235160}" type="presParOf" srcId="{0B2F7473-43AC-40D9-BFB1-BAA74A27B23B}" destId="{7FB7E09A-ABE3-41A2-A5EB-80A1A881D93A}" srcOrd="2" destOrd="0" presId="urn:microsoft.com/office/officeart/2008/layout/VerticalCurvedList"/>
    <dgm:cxn modelId="{273ECFA5-0B83-47AF-8152-046DD3F7CA1C}" type="presParOf" srcId="{7FB7E09A-ABE3-41A2-A5EB-80A1A881D93A}" destId="{6BD7E18F-3E70-4462-A226-45239431CD4E}" srcOrd="0" destOrd="0" presId="urn:microsoft.com/office/officeart/2008/layout/VerticalCurvedList"/>
    <dgm:cxn modelId="{D740030E-8315-43ED-B1A8-A88754682CEB}" type="presParOf" srcId="{0B2F7473-43AC-40D9-BFB1-BAA74A27B23B}" destId="{2561EF80-2338-4E7A-BDFC-9CCA7458BD8A}" srcOrd="3" destOrd="0" presId="urn:microsoft.com/office/officeart/2008/layout/VerticalCurvedList"/>
    <dgm:cxn modelId="{601960BF-EFB8-4B69-9D50-55378D1F533E}" type="presParOf" srcId="{0B2F7473-43AC-40D9-BFB1-BAA74A27B23B}" destId="{9F2ED5A7-4630-4FCE-80F5-92C6A312EA15}" srcOrd="4" destOrd="0" presId="urn:microsoft.com/office/officeart/2008/layout/VerticalCurvedList"/>
    <dgm:cxn modelId="{9383B89A-1578-4E43-814D-4007FBD7F7E4}" type="presParOf" srcId="{9F2ED5A7-4630-4FCE-80F5-92C6A312EA15}" destId="{57A70EB0-0150-40DF-8176-E9E004235542}" srcOrd="0" destOrd="0" presId="urn:microsoft.com/office/officeart/2008/layout/VerticalCurvedList"/>
    <dgm:cxn modelId="{C7732D3C-A62E-44D1-9FBF-BF9A17C03BF7}" type="presParOf" srcId="{0B2F7473-43AC-40D9-BFB1-BAA74A27B23B}" destId="{430B71B3-267F-4D04-A426-ED6A4C0EDC8B}" srcOrd="5" destOrd="0" presId="urn:microsoft.com/office/officeart/2008/layout/VerticalCurvedList"/>
    <dgm:cxn modelId="{F7ACD5C4-46E4-4176-9226-C605899746C8}" type="presParOf" srcId="{0B2F7473-43AC-40D9-BFB1-BAA74A27B23B}" destId="{78D67CCC-E5AA-4947-B883-D11E2F83DB60}" srcOrd="6" destOrd="0" presId="urn:microsoft.com/office/officeart/2008/layout/VerticalCurvedList"/>
    <dgm:cxn modelId="{3910DEE6-5941-433C-BA48-48D12B9345D2}" type="presParOf" srcId="{78D67CCC-E5AA-4947-B883-D11E2F83DB60}" destId="{8733EF0D-39BD-4E04-A164-84377AFC921F}" srcOrd="0" destOrd="0" presId="urn:microsoft.com/office/officeart/2008/layout/VerticalCurvedList"/>
    <dgm:cxn modelId="{A88C5898-2CCF-43EF-AE67-ADEE9D07EE26}" type="presParOf" srcId="{0B2F7473-43AC-40D9-BFB1-BAA74A27B23B}" destId="{8CA48A8C-8CE5-4940-9C7A-9912130AFAA4}" srcOrd="7" destOrd="0" presId="urn:microsoft.com/office/officeart/2008/layout/VerticalCurvedList"/>
    <dgm:cxn modelId="{EF5E1B3B-429C-4A38-A804-C3CCE4A7C494}" type="presParOf" srcId="{0B2F7473-43AC-40D9-BFB1-BAA74A27B23B}" destId="{64B7E6BD-E3A1-4016-BFEE-212C63DA1674}" srcOrd="8" destOrd="0" presId="urn:microsoft.com/office/officeart/2008/layout/VerticalCurvedList"/>
    <dgm:cxn modelId="{3FB66CD1-B54B-4587-81E9-5549ED56672C}" type="presParOf" srcId="{64B7E6BD-E3A1-4016-BFEE-212C63DA1674}" destId="{FE890B99-8423-4E77-9EA7-01EB859AA6FD}" srcOrd="0" destOrd="0" presId="urn:microsoft.com/office/officeart/2008/layout/VerticalCurvedList"/>
    <dgm:cxn modelId="{5496CC01-2A5C-4FE5-AC78-11714FC3963C}" type="presParOf" srcId="{0B2F7473-43AC-40D9-BFB1-BAA74A27B23B}" destId="{107E6A0C-D0FA-4036-8AEA-69D8AD786C17}" srcOrd="9" destOrd="0" presId="urn:microsoft.com/office/officeart/2008/layout/VerticalCurvedList"/>
    <dgm:cxn modelId="{87ACC60E-429F-475E-8F6B-984DA2DE85F5}" type="presParOf" srcId="{0B2F7473-43AC-40D9-BFB1-BAA74A27B23B}" destId="{7057BE51-D1D2-4F1C-A3CB-5D8B27C8D295}" srcOrd="10" destOrd="0" presId="urn:microsoft.com/office/officeart/2008/layout/VerticalCurvedList"/>
    <dgm:cxn modelId="{4B4D2502-B9CD-401D-97B3-4B7B5944AF6D}" type="presParOf" srcId="{7057BE51-D1D2-4F1C-A3CB-5D8B27C8D295}" destId="{53FD1056-72E0-4929-8DC5-79F7ACACBA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9C4C97-05F0-410B-AF40-22D795F93D3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9CE641-6031-4D29-9593-B4E551E48ECB}">
      <dgm:prSet/>
      <dgm:spPr/>
      <dgm:t>
        <a:bodyPr/>
        <a:lstStyle/>
        <a:p>
          <a:r>
            <a:rPr lang="zh-CN" dirty="0"/>
            <a:t>支持度越高，则说明</a:t>
          </a:r>
          <a:r>
            <a:rPr lang="en-US" dirty="0"/>
            <a:t>A</a:t>
          </a:r>
          <a:r>
            <a:rPr lang="zh-CN" dirty="0"/>
            <a:t>和</a:t>
          </a:r>
          <a:r>
            <a:rPr lang="en-US" dirty="0"/>
            <a:t>B</a:t>
          </a:r>
          <a:r>
            <a:rPr lang="zh-CN" dirty="0"/>
            <a:t>这两个</a:t>
          </a:r>
          <a:r>
            <a:rPr lang="zh-CN" altLang="en-US" dirty="0"/>
            <a:t>商品</a:t>
          </a:r>
          <a:r>
            <a:rPr lang="zh-CN" dirty="0"/>
            <a:t>一起出现的概率越大</a:t>
          </a:r>
        </a:p>
      </dgm:t>
    </dgm:pt>
    <dgm:pt modelId="{4EE6B3C9-C237-4BAE-A3AF-F8C78FE44ED7}" type="parTrans" cxnId="{78176C73-296F-40D5-99C4-AA720DD152BA}">
      <dgm:prSet/>
      <dgm:spPr/>
      <dgm:t>
        <a:bodyPr/>
        <a:lstStyle/>
        <a:p>
          <a:endParaRPr lang="zh-CN" altLang="en-US"/>
        </a:p>
      </dgm:t>
    </dgm:pt>
    <dgm:pt modelId="{81D07E24-1FA8-4D8E-8394-946FA10779CD}" type="sibTrans" cxnId="{78176C73-296F-40D5-99C4-AA720DD152BA}">
      <dgm:prSet/>
      <dgm:spPr/>
      <dgm:t>
        <a:bodyPr/>
        <a:lstStyle/>
        <a:p>
          <a:endParaRPr lang="zh-CN" altLang="en-US"/>
        </a:p>
      </dgm:t>
    </dgm:pt>
    <dgm:pt modelId="{62EFC84B-BCBB-413E-AD8F-6DC4D850F311}" type="pres">
      <dgm:prSet presAssocID="{509C4C97-05F0-410B-AF40-22D795F93D37}" presName="linear" presStyleCnt="0">
        <dgm:presLayoutVars>
          <dgm:animLvl val="lvl"/>
          <dgm:resizeHandles val="exact"/>
        </dgm:presLayoutVars>
      </dgm:prSet>
      <dgm:spPr/>
    </dgm:pt>
    <dgm:pt modelId="{B6E53D42-8B5A-4BBE-ACCF-C561809FBCD3}" type="pres">
      <dgm:prSet presAssocID="{009CE641-6031-4D29-9593-B4E551E48EC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F90AD46-3A61-4653-805A-B0E4AFFEF2DD}" type="presOf" srcId="{009CE641-6031-4D29-9593-B4E551E48ECB}" destId="{B6E53D42-8B5A-4BBE-ACCF-C561809FBCD3}" srcOrd="0" destOrd="0" presId="urn:microsoft.com/office/officeart/2005/8/layout/vList2"/>
    <dgm:cxn modelId="{78176C73-296F-40D5-99C4-AA720DD152BA}" srcId="{509C4C97-05F0-410B-AF40-22D795F93D37}" destId="{009CE641-6031-4D29-9593-B4E551E48ECB}" srcOrd="0" destOrd="0" parTransId="{4EE6B3C9-C237-4BAE-A3AF-F8C78FE44ED7}" sibTransId="{81D07E24-1FA8-4D8E-8394-946FA10779CD}"/>
    <dgm:cxn modelId="{E0D325F8-8958-4DAD-97E8-E3C63E68EEF0}" type="presOf" srcId="{509C4C97-05F0-410B-AF40-22D795F93D37}" destId="{62EFC84B-BCBB-413E-AD8F-6DC4D850F311}" srcOrd="0" destOrd="0" presId="urn:microsoft.com/office/officeart/2005/8/layout/vList2"/>
    <dgm:cxn modelId="{49CFAEAB-4FC2-47FB-B67D-CF150408CF36}" type="presParOf" srcId="{62EFC84B-BCBB-413E-AD8F-6DC4D850F311}" destId="{B6E53D42-8B5A-4BBE-ACCF-C561809FBC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E133C4-8681-4C98-9D43-33F392C0211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9645ED7-92E6-4010-B281-0B49A8331197}">
      <dgm:prSet custT="1"/>
      <dgm:spPr/>
      <dgm:t>
        <a:bodyPr/>
        <a:lstStyle/>
        <a:p>
          <a:r>
            <a:rPr lang="zh-CN" sz="2400"/>
            <a:t>“支持度</a:t>
          </a:r>
          <a:r>
            <a:rPr lang="en-US" sz="2400"/>
            <a:t>(Support)”</a:t>
          </a:r>
          <a:r>
            <a:rPr lang="zh-CN" sz="2400"/>
            <a:t>是指项集出现的频繁程度</a:t>
          </a:r>
        </a:p>
      </dgm:t>
    </dgm:pt>
    <dgm:pt modelId="{1B454701-DE0D-4811-8DE3-ED7943CC1514}" type="par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0FB9EEA2-3085-44C0-A97E-4E6BDE1D0511}" type="sib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6C40483D-70BC-46FE-A47E-6030C69591C2}" type="pres">
      <dgm:prSet presAssocID="{22E133C4-8681-4C98-9D43-33F392C02119}" presName="linear" presStyleCnt="0">
        <dgm:presLayoutVars>
          <dgm:animLvl val="lvl"/>
          <dgm:resizeHandles val="exact"/>
        </dgm:presLayoutVars>
      </dgm:prSet>
      <dgm:spPr/>
    </dgm:pt>
    <dgm:pt modelId="{66700317-98A7-496E-95F1-70376D51C415}" type="pres">
      <dgm:prSet presAssocID="{A9645ED7-92E6-4010-B281-0B49A833119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2A0B15-8DD7-465E-A60B-9DD14BEB241E}" type="presOf" srcId="{22E133C4-8681-4C98-9D43-33F392C02119}" destId="{6C40483D-70BC-46FE-A47E-6030C69591C2}" srcOrd="0" destOrd="0" presId="urn:microsoft.com/office/officeart/2005/8/layout/vList2"/>
    <dgm:cxn modelId="{F8661750-6E34-4899-B546-DBD1E3E5F58D}" srcId="{22E133C4-8681-4C98-9D43-33F392C02119}" destId="{A9645ED7-92E6-4010-B281-0B49A8331197}" srcOrd="0" destOrd="0" parTransId="{1B454701-DE0D-4811-8DE3-ED7943CC1514}" sibTransId="{0FB9EEA2-3085-44C0-A97E-4E6BDE1D0511}"/>
    <dgm:cxn modelId="{6E694AB9-7AA1-402B-A4DF-6EAE52E9BB94}" type="presOf" srcId="{A9645ED7-92E6-4010-B281-0B49A8331197}" destId="{66700317-98A7-496E-95F1-70376D51C415}" srcOrd="0" destOrd="0" presId="urn:microsoft.com/office/officeart/2005/8/layout/vList2"/>
    <dgm:cxn modelId="{C1F6CDB7-4027-4324-AB22-D85D27169523}" type="presParOf" srcId="{6C40483D-70BC-46FE-A47E-6030C69591C2}" destId="{66700317-98A7-496E-95F1-70376D51C4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09C4C97-05F0-410B-AF40-22D795F93D3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9CE641-6031-4D29-9593-B4E551E48ECB}">
      <dgm:prSet custT="1"/>
      <dgm:spPr/>
      <dgm:t>
        <a:bodyPr/>
        <a:lstStyle/>
        <a:p>
          <a:r>
            <a:rPr lang="zh-CN" altLang="en-US" sz="2400" dirty="0"/>
            <a:t>“最小置信度”是指人为规定的有实际意义的阈值，表示关联规则最低的可靠程度。例如，在图</a:t>
          </a:r>
          <a:r>
            <a:rPr lang="en-US" altLang="zh-CN" sz="2400" dirty="0"/>
            <a:t>2-2</a:t>
          </a:r>
          <a:r>
            <a:rPr lang="zh-CN" altLang="en-US" sz="2400" dirty="0"/>
            <a:t>的示例中，可设定最小置信度为</a:t>
          </a:r>
          <a:r>
            <a:rPr lang="en-US" altLang="zh-CN" sz="2400" dirty="0"/>
            <a:t>50%</a:t>
          </a:r>
          <a:r>
            <a:rPr lang="zh-CN" altLang="en-US" sz="2400" dirty="0"/>
            <a:t>。</a:t>
          </a:r>
          <a:endParaRPr lang="zh-CN" sz="2400" dirty="0"/>
        </a:p>
      </dgm:t>
    </dgm:pt>
    <dgm:pt modelId="{4EE6B3C9-C237-4BAE-A3AF-F8C78FE44ED7}" type="parTrans" cxnId="{78176C73-296F-40D5-99C4-AA720DD152BA}">
      <dgm:prSet/>
      <dgm:spPr/>
      <dgm:t>
        <a:bodyPr/>
        <a:lstStyle/>
        <a:p>
          <a:endParaRPr lang="zh-CN" altLang="en-US" sz="2000"/>
        </a:p>
      </dgm:t>
    </dgm:pt>
    <dgm:pt modelId="{81D07E24-1FA8-4D8E-8394-946FA10779CD}" type="sibTrans" cxnId="{78176C73-296F-40D5-99C4-AA720DD152BA}">
      <dgm:prSet/>
      <dgm:spPr/>
      <dgm:t>
        <a:bodyPr/>
        <a:lstStyle/>
        <a:p>
          <a:endParaRPr lang="zh-CN" altLang="en-US" sz="2000"/>
        </a:p>
      </dgm:t>
    </dgm:pt>
    <dgm:pt modelId="{62EFC84B-BCBB-413E-AD8F-6DC4D850F311}" type="pres">
      <dgm:prSet presAssocID="{509C4C97-05F0-410B-AF40-22D795F93D37}" presName="linear" presStyleCnt="0">
        <dgm:presLayoutVars>
          <dgm:animLvl val="lvl"/>
          <dgm:resizeHandles val="exact"/>
        </dgm:presLayoutVars>
      </dgm:prSet>
      <dgm:spPr/>
    </dgm:pt>
    <dgm:pt modelId="{B6E53D42-8B5A-4BBE-ACCF-C561809FBCD3}" type="pres">
      <dgm:prSet presAssocID="{009CE641-6031-4D29-9593-B4E551E48ECB}" presName="parentText" presStyleLbl="node1" presStyleIdx="0" presStyleCnt="1" custScaleY="100564">
        <dgm:presLayoutVars>
          <dgm:chMax val="0"/>
          <dgm:bulletEnabled val="1"/>
        </dgm:presLayoutVars>
      </dgm:prSet>
      <dgm:spPr/>
    </dgm:pt>
  </dgm:ptLst>
  <dgm:cxnLst>
    <dgm:cxn modelId="{EF90AD46-3A61-4653-805A-B0E4AFFEF2DD}" type="presOf" srcId="{009CE641-6031-4D29-9593-B4E551E48ECB}" destId="{B6E53D42-8B5A-4BBE-ACCF-C561809FBCD3}" srcOrd="0" destOrd="0" presId="urn:microsoft.com/office/officeart/2005/8/layout/vList2"/>
    <dgm:cxn modelId="{78176C73-296F-40D5-99C4-AA720DD152BA}" srcId="{509C4C97-05F0-410B-AF40-22D795F93D37}" destId="{009CE641-6031-4D29-9593-B4E551E48ECB}" srcOrd="0" destOrd="0" parTransId="{4EE6B3C9-C237-4BAE-A3AF-F8C78FE44ED7}" sibTransId="{81D07E24-1FA8-4D8E-8394-946FA10779CD}"/>
    <dgm:cxn modelId="{E0D325F8-8958-4DAD-97E8-E3C63E68EEF0}" type="presOf" srcId="{509C4C97-05F0-410B-AF40-22D795F93D37}" destId="{62EFC84B-BCBB-413E-AD8F-6DC4D850F311}" srcOrd="0" destOrd="0" presId="urn:microsoft.com/office/officeart/2005/8/layout/vList2"/>
    <dgm:cxn modelId="{49CFAEAB-4FC2-47FB-B67D-CF150408CF36}" type="presParOf" srcId="{62EFC84B-BCBB-413E-AD8F-6DC4D850F311}" destId="{B6E53D42-8B5A-4BBE-ACCF-C561809FBC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2E133C4-8681-4C98-9D43-33F392C0211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645ED7-92E6-4010-B281-0B49A8331197}">
      <dgm:prSet custT="1"/>
      <dgm:spPr/>
      <dgm:t>
        <a:bodyPr/>
        <a:lstStyle/>
        <a:p>
          <a:r>
            <a:rPr lang="zh-CN" altLang="en-US" sz="2400" dirty="0"/>
            <a:t>“置信度（</a:t>
          </a:r>
          <a:r>
            <a:rPr lang="en-US" altLang="zh-CN" sz="2400" dirty="0"/>
            <a:t>Confidence</a:t>
          </a:r>
          <a:r>
            <a:rPr lang="zh-CN" altLang="en-US" sz="2400" dirty="0"/>
            <a:t>）”是指在</a:t>
          </a:r>
          <a:r>
            <a:rPr lang="en-US" altLang="zh-CN" sz="2400" dirty="0"/>
            <a:t>A</a:t>
          </a:r>
          <a:r>
            <a:rPr lang="zh-CN" altLang="en-US" sz="2400" dirty="0"/>
            <a:t>发生的同时发生</a:t>
          </a:r>
          <a:r>
            <a:rPr lang="en-US" altLang="zh-CN" sz="2400" dirty="0"/>
            <a:t>B</a:t>
          </a:r>
          <a:r>
            <a:rPr lang="zh-CN" altLang="en-US" sz="2400" dirty="0"/>
            <a:t>的概率，计算方式为</a:t>
          </a:r>
          <a:endParaRPr lang="zh-CN" sz="2400" dirty="0"/>
        </a:p>
      </dgm:t>
    </dgm:pt>
    <dgm:pt modelId="{1B454701-DE0D-4811-8DE3-ED7943CC1514}" type="par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0FB9EEA2-3085-44C0-A97E-4E6BDE1D0511}" type="sib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6C40483D-70BC-46FE-A47E-6030C69591C2}" type="pres">
      <dgm:prSet presAssocID="{22E133C4-8681-4C98-9D43-33F392C02119}" presName="linear" presStyleCnt="0">
        <dgm:presLayoutVars>
          <dgm:animLvl val="lvl"/>
          <dgm:resizeHandles val="exact"/>
        </dgm:presLayoutVars>
      </dgm:prSet>
      <dgm:spPr/>
    </dgm:pt>
    <dgm:pt modelId="{66700317-98A7-496E-95F1-70376D51C415}" type="pres">
      <dgm:prSet presAssocID="{A9645ED7-92E6-4010-B281-0B49A833119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2A0B15-8DD7-465E-A60B-9DD14BEB241E}" type="presOf" srcId="{22E133C4-8681-4C98-9D43-33F392C02119}" destId="{6C40483D-70BC-46FE-A47E-6030C69591C2}" srcOrd="0" destOrd="0" presId="urn:microsoft.com/office/officeart/2005/8/layout/vList2"/>
    <dgm:cxn modelId="{F8661750-6E34-4899-B546-DBD1E3E5F58D}" srcId="{22E133C4-8681-4C98-9D43-33F392C02119}" destId="{A9645ED7-92E6-4010-B281-0B49A8331197}" srcOrd="0" destOrd="0" parTransId="{1B454701-DE0D-4811-8DE3-ED7943CC1514}" sibTransId="{0FB9EEA2-3085-44C0-A97E-4E6BDE1D0511}"/>
    <dgm:cxn modelId="{6E694AB9-7AA1-402B-A4DF-6EAE52E9BB94}" type="presOf" srcId="{A9645ED7-92E6-4010-B281-0B49A8331197}" destId="{66700317-98A7-496E-95F1-70376D51C415}" srcOrd="0" destOrd="0" presId="urn:microsoft.com/office/officeart/2005/8/layout/vList2"/>
    <dgm:cxn modelId="{C1F6CDB7-4027-4324-AB22-D85D27169523}" type="presParOf" srcId="{6C40483D-70BC-46FE-A47E-6030C69591C2}" destId="{66700317-98A7-496E-95F1-70376D51C4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09C4C97-05F0-410B-AF40-22D795F93D3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9CE641-6031-4D29-9593-B4E551E48ECB}">
      <dgm:prSet custT="1"/>
      <dgm:spPr/>
      <dgm:t>
        <a:bodyPr/>
        <a:lstStyle/>
        <a:p>
          <a:r>
            <a:rPr lang="zh-CN" sz="2000" dirty="0"/>
            <a:t>当</a:t>
          </a:r>
          <a:r>
            <a:rPr lang="en-US" sz="2000" dirty="0"/>
            <a:t>Lift&gt;1</a:t>
          </a:r>
          <a:r>
            <a:rPr lang="zh-CN" sz="2000" dirty="0"/>
            <a:t>，</a:t>
          </a:r>
          <a:r>
            <a:rPr lang="zh-CN" altLang="en-US" sz="2000" dirty="0"/>
            <a:t>有提升</a:t>
          </a:r>
          <a:endParaRPr lang="en-US" altLang="zh-CN" sz="2000" dirty="0"/>
        </a:p>
        <a:p>
          <a:r>
            <a:rPr lang="zh-CN" sz="2000" dirty="0"/>
            <a:t>当</a:t>
          </a:r>
          <a:r>
            <a:rPr lang="en-US" sz="2000" dirty="0"/>
            <a:t>Lift&lt;1</a:t>
          </a:r>
          <a:r>
            <a:rPr lang="zh-CN" sz="2000" dirty="0"/>
            <a:t>，</a:t>
          </a:r>
          <a:r>
            <a:rPr lang="zh-CN" altLang="en-US" sz="2000" dirty="0"/>
            <a:t>有下降</a:t>
          </a:r>
          <a:endParaRPr lang="en-US" altLang="zh-CN" sz="2000" dirty="0"/>
        </a:p>
        <a:p>
          <a:r>
            <a:rPr lang="zh-CN" sz="2000" dirty="0"/>
            <a:t>当</a:t>
          </a:r>
          <a:r>
            <a:rPr lang="en-US" sz="2000" dirty="0"/>
            <a:t>Lift=1</a:t>
          </a:r>
          <a:r>
            <a:rPr lang="zh-CN" sz="2000" dirty="0"/>
            <a:t>，</a:t>
          </a:r>
          <a:r>
            <a:rPr lang="zh-CN" altLang="en-US" sz="2000" dirty="0"/>
            <a:t>无影响</a:t>
          </a:r>
          <a:endParaRPr lang="zh-CN" sz="2000" dirty="0"/>
        </a:p>
      </dgm:t>
    </dgm:pt>
    <dgm:pt modelId="{4EE6B3C9-C237-4BAE-A3AF-F8C78FE44ED7}" type="parTrans" cxnId="{78176C73-296F-40D5-99C4-AA720DD152BA}">
      <dgm:prSet/>
      <dgm:spPr/>
      <dgm:t>
        <a:bodyPr/>
        <a:lstStyle/>
        <a:p>
          <a:endParaRPr lang="zh-CN" altLang="en-US" sz="2000"/>
        </a:p>
      </dgm:t>
    </dgm:pt>
    <dgm:pt modelId="{81D07E24-1FA8-4D8E-8394-946FA10779CD}" type="sibTrans" cxnId="{78176C73-296F-40D5-99C4-AA720DD152BA}">
      <dgm:prSet/>
      <dgm:spPr/>
      <dgm:t>
        <a:bodyPr/>
        <a:lstStyle/>
        <a:p>
          <a:endParaRPr lang="zh-CN" altLang="en-US" sz="2000"/>
        </a:p>
      </dgm:t>
    </dgm:pt>
    <dgm:pt modelId="{62EFC84B-BCBB-413E-AD8F-6DC4D850F311}" type="pres">
      <dgm:prSet presAssocID="{509C4C97-05F0-410B-AF40-22D795F93D37}" presName="linear" presStyleCnt="0">
        <dgm:presLayoutVars>
          <dgm:animLvl val="lvl"/>
          <dgm:resizeHandles val="exact"/>
        </dgm:presLayoutVars>
      </dgm:prSet>
      <dgm:spPr/>
    </dgm:pt>
    <dgm:pt modelId="{B6E53D42-8B5A-4BBE-ACCF-C561809FBCD3}" type="pres">
      <dgm:prSet presAssocID="{009CE641-6031-4D29-9593-B4E551E48ECB}" presName="parentText" presStyleLbl="node1" presStyleIdx="0" presStyleCnt="1" custScaleY="100894" custLinFactNeighborX="800" custLinFactNeighborY="8088">
        <dgm:presLayoutVars>
          <dgm:chMax val="0"/>
          <dgm:bulletEnabled val="1"/>
        </dgm:presLayoutVars>
      </dgm:prSet>
      <dgm:spPr/>
    </dgm:pt>
  </dgm:ptLst>
  <dgm:cxnLst>
    <dgm:cxn modelId="{EF90AD46-3A61-4653-805A-B0E4AFFEF2DD}" type="presOf" srcId="{009CE641-6031-4D29-9593-B4E551E48ECB}" destId="{B6E53D42-8B5A-4BBE-ACCF-C561809FBCD3}" srcOrd="0" destOrd="0" presId="urn:microsoft.com/office/officeart/2005/8/layout/vList2"/>
    <dgm:cxn modelId="{78176C73-296F-40D5-99C4-AA720DD152BA}" srcId="{509C4C97-05F0-410B-AF40-22D795F93D37}" destId="{009CE641-6031-4D29-9593-B4E551E48ECB}" srcOrd="0" destOrd="0" parTransId="{4EE6B3C9-C237-4BAE-A3AF-F8C78FE44ED7}" sibTransId="{81D07E24-1FA8-4D8E-8394-946FA10779CD}"/>
    <dgm:cxn modelId="{E0D325F8-8958-4DAD-97E8-E3C63E68EEF0}" type="presOf" srcId="{509C4C97-05F0-410B-AF40-22D795F93D37}" destId="{62EFC84B-BCBB-413E-AD8F-6DC4D850F311}" srcOrd="0" destOrd="0" presId="urn:microsoft.com/office/officeart/2005/8/layout/vList2"/>
    <dgm:cxn modelId="{49CFAEAB-4FC2-47FB-B67D-CF150408CF36}" type="presParOf" srcId="{62EFC84B-BCBB-413E-AD8F-6DC4D850F311}" destId="{B6E53D42-8B5A-4BBE-ACCF-C561809FBC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2E133C4-8681-4C98-9D43-33F392C0211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645ED7-92E6-4010-B281-0B49A8331197}">
      <dgm:prSet custT="1"/>
      <dgm:spPr/>
      <dgm:t>
        <a:bodyPr/>
        <a:lstStyle/>
        <a:p>
          <a:r>
            <a:rPr lang="zh-CN" sz="2400" b="1" dirty="0"/>
            <a:t>提升度</a:t>
          </a:r>
          <a:r>
            <a:rPr lang="en-US" sz="2400" b="1" dirty="0"/>
            <a:t>(Lift)</a:t>
          </a:r>
          <a:r>
            <a:rPr lang="zh-CN" sz="2400" b="1" dirty="0"/>
            <a:t>是指</a:t>
          </a:r>
          <a:r>
            <a:rPr lang="en-US" sz="2400" dirty="0"/>
            <a:t>A</a:t>
          </a:r>
          <a:r>
            <a:rPr lang="zh-CN" altLang="en-US" sz="2400" dirty="0"/>
            <a:t>的出现的对</a:t>
          </a:r>
          <a:r>
            <a:rPr lang="en-US" altLang="zh-CN" sz="2400" dirty="0"/>
            <a:t>B</a:t>
          </a:r>
          <a:r>
            <a:rPr lang="zh-CN" altLang="en-US" sz="2400" dirty="0"/>
            <a:t>的出现概率的提升程度</a:t>
          </a:r>
          <a:r>
            <a:rPr lang="zh-CN" sz="2400" dirty="0"/>
            <a:t>，计算方式为</a:t>
          </a:r>
        </a:p>
      </dgm:t>
    </dgm:pt>
    <dgm:pt modelId="{1B454701-DE0D-4811-8DE3-ED7943CC1514}" type="par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0FB9EEA2-3085-44C0-A97E-4E6BDE1D0511}" type="sib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6C40483D-70BC-46FE-A47E-6030C69591C2}" type="pres">
      <dgm:prSet presAssocID="{22E133C4-8681-4C98-9D43-33F392C02119}" presName="linear" presStyleCnt="0">
        <dgm:presLayoutVars>
          <dgm:animLvl val="lvl"/>
          <dgm:resizeHandles val="exact"/>
        </dgm:presLayoutVars>
      </dgm:prSet>
      <dgm:spPr/>
    </dgm:pt>
    <dgm:pt modelId="{66700317-98A7-496E-95F1-70376D51C415}" type="pres">
      <dgm:prSet presAssocID="{A9645ED7-92E6-4010-B281-0B49A8331197}" presName="parentText" presStyleLbl="node1" presStyleIdx="0" presStyleCnt="1" custScaleY="100115" custLinFactNeighborX="-395" custLinFactNeighborY="28137">
        <dgm:presLayoutVars>
          <dgm:chMax val="0"/>
          <dgm:bulletEnabled val="1"/>
        </dgm:presLayoutVars>
      </dgm:prSet>
      <dgm:spPr/>
    </dgm:pt>
  </dgm:ptLst>
  <dgm:cxnLst>
    <dgm:cxn modelId="{932A0B15-8DD7-465E-A60B-9DD14BEB241E}" type="presOf" srcId="{22E133C4-8681-4C98-9D43-33F392C02119}" destId="{6C40483D-70BC-46FE-A47E-6030C69591C2}" srcOrd="0" destOrd="0" presId="urn:microsoft.com/office/officeart/2005/8/layout/vList2"/>
    <dgm:cxn modelId="{F8661750-6E34-4899-B546-DBD1E3E5F58D}" srcId="{22E133C4-8681-4C98-9D43-33F392C02119}" destId="{A9645ED7-92E6-4010-B281-0B49A8331197}" srcOrd="0" destOrd="0" parTransId="{1B454701-DE0D-4811-8DE3-ED7943CC1514}" sibTransId="{0FB9EEA2-3085-44C0-A97E-4E6BDE1D0511}"/>
    <dgm:cxn modelId="{6E694AB9-7AA1-402B-A4DF-6EAE52E9BB94}" type="presOf" srcId="{A9645ED7-92E6-4010-B281-0B49A8331197}" destId="{66700317-98A7-496E-95F1-70376D51C415}" srcOrd="0" destOrd="0" presId="urn:microsoft.com/office/officeart/2005/8/layout/vList2"/>
    <dgm:cxn modelId="{C1F6CDB7-4027-4324-AB22-D85D27169523}" type="presParOf" srcId="{6C40483D-70BC-46FE-A47E-6030C69591C2}" destId="{66700317-98A7-496E-95F1-70376D51C4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E80338-B646-44CB-9EC0-FB2C5B2525AA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C8783A6-89D2-4E30-84BF-307C39E2BF48}">
      <dgm:prSet/>
      <dgm:spPr/>
      <dgm:t>
        <a:bodyPr/>
        <a:lstStyle/>
        <a:p>
          <a:r>
            <a:rPr lang="zh-CN" altLang="en-US" b="1" dirty="0"/>
            <a:t>关联规则</a:t>
          </a:r>
          <a:endParaRPr lang="zh-CN" dirty="0"/>
        </a:p>
      </dgm:t>
    </dgm:pt>
    <dgm:pt modelId="{03D9D15B-10AC-4AA6-A045-6DA4A318ED48}" type="parTrans" cxnId="{8E9A39B9-F291-4223-BDFB-D3639193450D}">
      <dgm:prSet/>
      <dgm:spPr/>
      <dgm:t>
        <a:bodyPr/>
        <a:lstStyle/>
        <a:p>
          <a:endParaRPr lang="zh-CN" altLang="en-US"/>
        </a:p>
      </dgm:t>
    </dgm:pt>
    <dgm:pt modelId="{721AEE13-80CB-4456-9E84-7C49C9967A17}" type="sibTrans" cxnId="{8E9A39B9-F291-4223-BDFB-D3639193450D}">
      <dgm:prSet/>
      <dgm:spPr/>
      <dgm:t>
        <a:bodyPr/>
        <a:lstStyle/>
        <a:p>
          <a:endParaRPr lang="zh-CN" altLang="en-US"/>
        </a:p>
      </dgm:t>
    </dgm:pt>
    <dgm:pt modelId="{2E120E52-2016-4BE7-8B31-0E031C28F48F}">
      <dgm:prSet/>
      <dgm:spPr/>
      <dgm:t>
        <a:bodyPr/>
        <a:lstStyle/>
        <a:p>
          <a:r>
            <a:rPr lang="zh-CN" b="1"/>
            <a:t>是以</a:t>
          </a:r>
          <a:r>
            <a:rPr lang="en-US"/>
            <a:t>itemset1→itemset2</a:t>
          </a:r>
          <a:r>
            <a:rPr lang="zh-CN"/>
            <a:t>的形式，表示在</a:t>
          </a:r>
          <a:r>
            <a:rPr lang="en-US"/>
            <a:t>itemset1</a:t>
          </a:r>
          <a:r>
            <a:rPr lang="zh-CN"/>
            <a:t>发生时也会发生</a:t>
          </a:r>
          <a:r>
            <a:rPr lang="en-US"/>
            <a:t>itemset2</a:t>
          </a:r>
          <a:r>
            <a:rPr lang="zh-CN"/>
            <a:t>的关系。例如，</a:t>
          </a:r>
          <a:r>
            <a:rPr lang="en-US"/>
            <a:t>{B}-&gt;{C,E}</a:t>
          </a:r>
          <a:r>
            <a:rPr lang="zh-CN"/>
            <a:t>就是一条关联规则，表示在</a:t>
          </a:r>
          <a:r>
            <a:rPr lang="en-US"/>
            <a:t>B</a:t>
          </a:r>
          <a:r>
            <a:rPr lang="zh-CN"/>
            <a:t>出现的同时也会出现</a:t>
          </a:r>
          <a:r>
            <a:rPr lang="en-US"/>
            <a:t>C</a:t>
          </a:r>
          <a:r>
            <a:rPr lang="zh-CN"/>
            <a:t>和</a:t>
          </a:r>
          <a:r>
            <a:rPr lang="en-US"/>
            <a:t>E</a:t>
          </a:r>
          <a:r>
            <a:rPr lang="zh-CN"/>
            <a:t>。</a:t>
          </a:r>
        </a:p>
      </dgm:t>
    </dgm:pt>
    <dgm:pt modelId="{3E87FDC5-4A4F-45D4-8134-3AC18A316B59}" type="parTrans" cxnId="{C917081B-DA16-47B7-BE28-74098765FC62}">
      <dgm:prSet/>
      <dgm:spPr/>
      <dgm:t>
        <a:bodyPr/>
        <a:lstStyle/>
        <a:p>
          <a:endParaRPr lang="zh-CN" altLang="en-US"/>
        </a:p>
      </dgm:t>
    </dgm:pt>
    <dgm:pt modelId="{45031E8F-94B1-4E98-965D-2C2D0A38F8E0}" type="sibTrans" cxnId="{C917081B-DA16-47B7-BE28-74098765FC62}">
      <dgm:prSet/>
      <dgm:spPr/>
      <dgm:t>
        <a:bodyPr/>
        <a:lstStyle/>
        <a:p>
          <a:endParaRPr lang="zh-CN" altLang="en-US"/>
        </a:p>
      </dgm:t>
    </dgm:pt>
    <dgm:pt modelId="{2074D02C-6FE2-480F-88A2-BB1F12C49DE2}">
      <dgm:prSet/>
      <dgm:spPr/>
      <dgm:t>
        <a:bodyPr/>
        <a:lstStyle/>
        <a:p>
          <a:r>
            <a:rPr lang="zh-CN" b="1"/>
            <a:t>强关联规则</a:t>
          </a:r>
          <a:endParaRPr lang="zh-CN"/>
        </a:p>
      </dgm:t>
    </dgm:pt>
    <dgm:pt modelId="{1D95BA89-0262-45B8-86CC-248EA9D97D4F}" type="parTrans" cxnId="{6FA0CEC8-E2AD-4CA9-BC0E-BDAFCF5F0E2A}">
      <dgm:prSet/>
      <dgm:spPr/>
      <dgm:t>
        <a:bodyPr/>
        <a:lstStyle/>
        <a:p>
          <a:endParaRPr lang="zh-CN" altLang="en-US"/>
        </a:p>
      </dgm:t>
    </dgm:pt>
    <dgm:pt modelId="{1EBF709B-81EB-4917-A5F3-7A06A75BBAEE}" type="sibTrans" cxnId="{6FA0CEC8-E2AD-4CA9-BC0E-BDAFCF5F0E2A}">
      <dgm:prSet/>
      <dgm:spPr/>
      <dgm:t>
        <a:bodyPr/>
        <a:lstStyle/>
        <a:p>
          <a:endParaRPr lang="zh-CN" altLang="en-US"/>
        </a:p>
      </dgm:t>
    </dgm:pt>
    <dgm:pt modelId="{A48DEF3C-A8B8-4B5E-AF6C-4742F6ECD2D2}">
      <dgm:prSet/>
      <dgm:spPr/>
      <dgm:t>
        <a:bodyPr/>
        <a:lstStyle/>
        <a:p>
          <a:r>
            <a:rPr lang="zh-CN" b="1" dirty="0"/>
            <a:t>是指</a:t>
          </a:r>
          <a:r>
            <a:rPr lang="zh-CN" dirty="0"/>
            <a:t>满足</a:t>
          </a:r>
          <a:r>
            <a:rPr lang="zh-CN" b="1" dirty="0">
              <a:solidFill>
                <a:srgbClr val="C00000"/>
              </a:solidFill>
            </a:rPr>
            <a:t>最小支持度和最小置信度</a:t>
          </a:r>
          <a:r>
            <a:rPr lang="zh-CN" dirty="0"/>
            <a:t>的关联规则。例如，关联规则</a:t>
          </a:r>
          <a:r>
            <a:rPr lang="en-US" dirty="0"/>
            <a:t>{B}-&gt;{C,E}</a:t>
          </a:r>
          <a:r>
            <a:rPr lang="zh-CN" dirty="0"/>
            <a:t>就是一条强关联规则，它符合最小支持度</a:t>
          </a:r>
          <a:r>
            <a:rPr lang="en-US" dirty="0"/>
            <a:t>2</a:t>
          </a:r>
          <a:r>
            <a:rPr lang="zh-CN" dirty="0"/>
            <a:t>和最小置信度</a:t>
          </a:r>
          <a:r>
            <a:rPr lang="en-US" dirty="0"/>
            <a:t>50%</a:t>
          </a:r>
          <a:r>
            <a:rPr lang="zh-CN" dirty="0"/>
            <a:t>。</a:t>
          </a:r>
        </a:p>
      </dgm:t>
    </dgm:pt>
    <dgm:pt modelId="{6E0A22C1-BEEE-4862-8D53-43BC0E827DE4}" type="parTrans" cxnId="{65FE3981-7896-4D23-856C-6158B2ECB662}">
      <dgm:prSet/>
      <dgm:spPr/>
      <dgm:t>
        <a:bodyPr/>
        <a:lstStyle/>
        <a:p>
          <a:endParaRPr lang="zh-CN" altLang="en-US"/>
        </a:p>
      </dgm:t>
    </dgm:pt>
    <dgm:pt modelId="{89C7A916-96A7-4C60-BEEF-5192B573126A}" type="sibTrans" cxnId="{65FE3981-7896-4D23-856C-6158B2ECB662}">
      <dgm:prSet/>
      <dgm:spPr/>
      <dgm:t>
        <a:bodyPr/>
        <a:lstStyle/>
        <a:p>
          <a:endParaRPr lang="zh-CN" altLang="en-US"/>
        </a:p>
      </dgm:t>
    </dgm:pt>
    <dgm:pt modelId="{FE546D44-80D2-4F2A-BA1C-ACB9E893291E}" type="pres">
      <dgm:prSet presAssocID="{10E80338-B646-44CB-9EC0-FB2C5B2525AA}" presName="Name0" presStyleCnt="0">
        <dgm:presLayoutVars>
          <dgm:dir/>
          <dgm:animLvl val="lvl"/>
          <dgm:resizeHandles val="exact"/>
        </dgm:presLayoutVars>
      </dgm:prSet>
      <dgm:spPr/>
    </dgm:pt>
    <dgm:pt modelId="{A838CA4D-5DEA-463F-B5AE-FBBA2CDD391B}" type="pres">
      <dgm:prSet presAssocID="{9C8783A6-89D2-4E30-84BF-307C39E2BF48}" presName="composite" presStyleCnt="0"/>
      <dgm:spPr/>
    </dgm:pt>
    <dgm:pt modelId="{DCDE49B7-120B-47B7-9F52-8CB01AB6B823}" type="pres">
      <dgm:prSet presAssocID="{9C8783A6-89D2-4E30-84BF-307C39E2BF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F997F09-026E-4FC8-BC06-D9DE95D9D494}" type="pres">
      <dgm:prSet presAssocID="{9C8783A6-89D2-4E30-84BF-307C39E2BF48}" presName="desTx" presStyleLbl="alignAccFollowNode1" presStyleIdx="0" presStyleCnt="2">
        <dgm:presLayoutVars>
          <dgm:bulletEnabled val="1"/>
        </dgm:presLayoutVars>
      </dgm:prSet>
      <dgm:spPr/>
    </dgm:pt>
    <dgm:pt modelId="{4B01F339-0977-484C-877B-D00596A77A54}" type="pres">
      <dgm:prSet presAssocID="{721AEE13-80CB-4456-9E84-7C49C9967A17}" presName="space" presStyleCnt="0"/>
      <dgm:spPr/>
    </dgm:pt>
    <dgm:pt modelId="{490BBAC4-A756-4344-9BF3-D70F3C5B104E}" type="pres">
      <dgm:prSet presAssocID="{2074D02C-6FE2-480F-88A2-BB1F12C49DE2}" presName="composite" presStyleCnt="0"/>
      <dgm:spPr/>
    </dgm:pt>
    <dgm:pt modelId="{2C920C2C-46AE-4E60-BC49-56E080A0748C}" type="pres">
      <dgm:prSet presAssocID="{2074D02C-6FE2-480F-88A2-BB1F12C49DE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5FC6CFE-B559-40A6-986B-1830A6A882F0}" type="pres">
      <dgm:prSet presAssocID="{2074D02C-6FE2-480F-88A2-BB1F12C49DE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AEB9906-9A31-4E73-AF6A-A07658C71FBD}" type="presOf" srcId="{A48DEF3C-A8B8-4B5E-AF6C-4742F6ECD2D2}" destId="{35FC6CFE-B559-40A6-986B-1830A6A882F0}" srcOrd="0" destOrd="0" presId="urn:microsoft.com/office/officeart/2005/8/layout/hList1"/>
    <dgm:cxn modelId="{858FFB07-8309-4C80-93BD-C25E7389C6C3}" type="presOf" srcId="{9C8783A6-89D2-4E30-84BF-307C39E2BF48}" destId="{DCDE49B7-120B-47B7-9F52-8CB01AB6B823}" srcOrd="0" destOrd="0" presId="urn:microsoft.com/office/officeart/2005/8/layout/hList1"/>
    <dgm:cxn modelId="{C917081B-DA16-47B7-BE28-74098765FC62}" srcId="{9C8783A6-89D2-4E30-84BF-307C39E2BF48}" destId="{2E120E52-2016-4BE7-8B31-0E031C28F48F}" srcOrd="0" destOrd="0" parTransId="{3E87FDC5-4A4F-45D4-8134-3AC18A316B59}" sibTransId="{45031E8F-94B1-4E98-965D-2C2D0A38F8E0}"/>
    <dgm:cxn modelId="{54E41047-E54B-4B20-A6F8-57431C85585D}" type="presOf" srcId="{2074D02C-6FE2-480F-88A2-BB1F12C49DE2}" destId="{2C920C2C-46AE-4E60-BC49-56E080A0748C}" srcOrd="0" destOrd="0" presId="urn:microsoft.com/office/officeart/2005/8/layout/hList1"/>
    <dgm:cxn modelId="{2AD7F072-2F36-4134-961A-523180D07390}" type="presOf" srcId="{2E120E52-2016-4BE7-8B31-0E031C28F48F}" destId="{8F997F09-026E-4FC8-BC06-D9DE95D9D494}" srcOrd="0" destOrd="0" presId="urn:microsoft.com/office/officeart/2005/8/layout/hList1"/>
    <dgm:cxn modelId="{65FE3981-7896-4D23-856C-6158B2ECB662}" srcId="{2074D02C-6FE2-480F-88A2-BB1F12C49DE2}" destId="{A48DEF3C-A8B8-4B5E-AF6C-4742F6ECD2D2}" srcOrd="0" destOrd="0" parTransId="{6E0A22C1-BEEE-4862-8D53-43BC0E827DE4}" sibTransId="{89C7A916-96A7-4C60-BEEF-5192B573126A}"/>
    <dgm:cxn modelId="{8E9A39B9-F291-4223-BDFB-D3639193450D}" srcId="{10E80338-B646-44CB-9EC0-FB2C5B2525AA}" destId="{9C8783A6-89D2-4E30-84BF-307C39E2BF48}" srcOrd="0" destOrd="0" parTransId="{03D9D15B-10AC-4AA6-A045-6DA4A318ED48}" sibTransId="{721AEE13-80CB-4456-9E84-7C49C9967A17}"/>
    <dgm:cxn modelId="{6FA0CEC8-E2AD-4CA9-BC0E-BDAFCF5F0E2A}" srcId="{10E80338-B646-44CB-9EC0-FB2C5B2525AA}" destId="{2074D02C-6FE2-480F-88A2-BB1F12C49DE2}" srcOrd="1" destOrd="0" parTransId="{1D95BA89-0262-45B8-86CC-248EA9D97D4F}" sibTransId="{1EBF709B-81EB-4917-A5F3-7A06A75BBAEE}"/>
    <dgm:cxn modelId="{F760A9FB-3467-4D9E-B20D-584642040C7F}" type="presOf" srcId="{10E80338-B646-44CB-9EC0-FB2C5B2525AA}" destId="{FE546D44-80D2-4F2A-BA1C-ACB9E893291E}" srcOrd="0" destOrd="0" presId="urn:microsoft.com/office/officeart/2005/8/layout/hList1"/>
    <dgm:cxn modelId="{8D83557F-F7A6-43D9-BE06-61B2507185B7}" type="presParOf" srcId="{FE546D44-80D2-4F2A-BA1C-ACB9E893291E}" destId="{A838CA4D-5DEA-463F-B5AE-FBBA2CDD391B}" srcOrd="0" destOrd="0" presId="urn:microsoft.com/office/officeart/2005/8/layout/hList1"/>
    <dgm:cxn modelId="{EEFF44AE-37BA-4D39-9A7D-E334DEDF92AE}" type="presParOf" srcId="{A838CA4D-5DEA-463F-B5AE-FBBA2CDD391B}" destId="{DCDE49B7-120B-47B7-9F52-8CB01AB6B823}" srcOrd="0" destOrd="0" presId="urn:microsoft.com/office/officeart/2005/8/layout/hList1"/>
    <dgm:cxn modelId="{84D9FC02-B7E6-43CD-A082-C66752B5BBB0}" type="presParOf" srcId="{A838CA4D-5DEA-463F-B5AE-FBBA2CDD391B}" destId="{8F997F09-026E-4FC8-BC06-D9DE95D9D494}" srcOrd="1" destOrd="0" presId="urn:microsoft.com/office/officeart/2005/8/layout/hList1"/>
    <dgm:cxn modelId="{BC652957-C5C1-4AA7-8F39-3C90584C145E}" type="presParOf" srcId="{FE546D44-80D2-4F2A-BA1C-ACB9E893291E}" destId="{4B01F339-0977-484C-877B-D00596A77A54}" srcOrd="1" destOrd="0" presId="urn:microsoft.com/office/officeart/2005/8/layout/hList1"/>
    <dgm:cxn modelId="{DA20F8BE-DFFB-4562-B91F-3ABE8CD52E33}" type="presParOf" srcId="{FE546D44-80D2-4F2A-BA1C-ACB9E893291E}" destId="{490BBAC4-A756-4344-9BF3-D70F3C5B104E}" srcOrd="2" destOrd="0" presId="urn:microsoft.com/office/officeart/2005/8/layout/hList1"/>
    <dgm:cxn modelId="{0057F67B-CF22-4827-939C-F439713C3FB3}" type="presParOf" srcId="{490BBAC4-A756-4344-9BF3-D70F3C5B104E}" destId="{2C920C2C-46AE-4E60-BC49-56E080A0748C}" srcOrd="0" destOrd="0" presId="urn:microsoft.com/office/officeart/2005/8/layout/hList1"/>
    <dgm:cxn modelId="{F3836450-E566-4A55-9068-76CB429EC0D5}" type="presParOf" srcId="{490BBAC4-A756-4344-9BF3-D70F3C5B104E}" destId="{35FC6CFE-B559-40A6-986B-1830A6A882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9105D22-4B2A-40F5-9EF9-3B12EC699291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174345-5B51-4C29-9A1F-4CCC851E431E}">
      <dgm:prSet/>
      <dgm:spPr/>
      <dgm:t>
        <a:bodyPr/>
        <a:lstStyle/>
        <a:p>
          <a:r>
            <a:rPr lang="zh-CN" dirty="0"/>
            <a:t>计算</a:t>
          </a:r>
          <a:r>
            <a:rPr lang="zh-CN" dirty="0">
              <a:solidFill>
                <a:srgbClr val="FF0000"/>
              </a:solidFill>
            </a:rPr>
            <a:t>最小支持度</a:t>
          </a:r>
          <a:r>
            <a:rPr lang="zh-CN" dirty="0"/>
            <a:t>为</a:t>
          </a:r>
          <a:r>
            <a:rPr lang="en-US" dirty="0"/>
            <a:t>0.07</a:t>
          </a:r>
          <a:r>
            <a:rPr lang="zh-CN" dirty="0"/>
            <a:t>的德国客户购买</a:t>
          </a:r>
          <a:r>
            <a:rPr lang="zh-CN" altLang="en-US" dirty="0"/>
            <a:t>商品</a:t>
          </a:r>
          <a:r>
            <a:rPr lang="zh-CN" dirty="0"/>
            <a:t>的频繁项集；</a:t>
          </a:r>
        </a:p>
      </dgm:t>
    </dgm:pt>
    <dgm:pt modelId="{769FCA3F-FC74-4164-BF17-3B0F0EC54855}" type="parTrans" cxnId="{F196229F-89F6-4770-B93F-226799E699A2}">
      <dgm:prSet/>
      <dgm:spPr/>
      <dgm:t>
        <a:bodyPr/>
        <a:lstStyle/>
        <a:p>
          <a:endParaRPr lang="zh-CN" altLang="en-US"/>
        </a:p>
      </dgm:t>
    </dgm:pt>
    <dgm:pt modelId="{2B7CA5C2-6112-4C6D-8E0C-7C2B7B61BD57}" type="sibTrans" cxnId="{F196229F-89F6-4770-B93F-226799E699A2}">
      <dgm:prSet/>
      <dgm:spPr/>
      <dgm:t>
        <a:bodyPr/>
        <a:lstStyle/>
        <a:p>
          <a:endParaRPr lang="zh-CN" altLang="en-US"/>
        </a:p>
      </dgm:t>
    </dgm:pt>
    <dgm:pt modelId="{13AE2F85-062C-4ED7-A8F7-7039D3DF95C6}">
      <dgm:prSet/>
      <dgm:spPr/>
      <dgm:t>
        <a:bodyPr/>
        <a:lstStyle/>
        <a:p>
          <a:r>
            <a:rPr lang="zh-CN" dirty="0"/>
            <a:t>计算</a:t>
          </a:r>
          <a:r>
            <a:rPr lang="zh-CN" dirty="0">
              <a:solidFill>
                <a:srgbClr val="FF0000"/>
              </a:solidFill>
            </a:rPr>
            <a:t>最小置信度</a:t>
          </a:r>
          <a:r>
            <a:rPr lang="zh-CN" dirty="0"/>
            <a:t>为</a:t>
          </a:r>
          <a:r>
            <a:rPr lang="en-US" dirty="0"/>
            <a:t>0.8</a:t>
          </a:r>
          <a:r>
            <a:rPr lang="zh-CN" dirty="0"/>
            <a:t>且</a:t>
          </a:r>
          <a:r>
            <a:rPr lang="zh-CN" dirty="0">
              <a:solidFill>
                <a:srgbClr val="FF0000"/>
              </a:solidFill>
            </a:rPr>
            <a:t>提升度</a:t>
          </a:r>
          <a:r>
            <a:rPr lang="zh-CN" dirty="0"/>
            <a:t>不小于</a:t>
          </a:r>
          <a:r>
            <a:rPr lang="en-US" dirty="0"/>
            <a:t>2</a:t>
          </a:r>
          <a:r>
            <a:rPr lang="zh-CN" dirty="0"/>
            <a:t>的德国客户购买</a:t>
          </a:r>
          <a:r>
            <a:rPr lang="zh-CN" altLang="en-US" dirty="0"/>
            <a:t>商品</a:t>
          </a:r>
          <a:r>
            <a:rPr lang="zh-CN" dirty="0"/>
            <a:t>的关联关系。</a:t>
          </a:r>
        </a:p>
      </dgm:t>
    </dgm:pt>
    <dgm:pt modelId="{AD6B470D-C9E5-4668-AC3E-45EED9DC14D1}" type="parTrans" cxnId="{03BAA726-F5FB-483A-ADB6-EF450814CFDD}">
      <dgm:prSet/>
      <dgm:spPr/>
      <dgm:t>
        <a:bodyPr/>
        <a:lstStyle/>
        <a:p>
          <a:endParaRPr lang="zh-CN" altLang="en-US"/>
        </a:p>
      </dgm:t>
    </dgm:pt>
    <dgm:pt modelId="{8D044E78-D91A-431E-9EE0-12D5D82E4E55}" type="sibTrans" cxnId="{03BAA726-F5FB-483A-ADB6-EF450814CFDD}">
      <dgm:prSet/>
      <dgm:spPr/>
      <dgm:t>
        <a:bodyPr/>
        <a:lstStyle/>
        <a:p>
          <a:endParaRPr lang="zh-CN" altLang="en-US"/>
        </a:p>
      </dgm:t>
    </dgm:pt>
    <dgm:pt modelId="{FBBF32DA-14C2-4788-B464-807B7C7DC542}" type="pres">
      <dgm:prSet presAssocID="{F9105D22-4B2A-40F5-9EF9-3B12EC699291}" presName="Name0" presStyleCnt="0">
        <dgm:presLayoutVars>
          <dgm:dir/>
          <dgm:resizeHandles val="exact"/>
        </dgm:presLayoutVars>
      </dgm:prSet>
      <dgm:spPr/>
    </dgm:pt>
    <dgm:pt modelId="{BE178AA5-5FE7-4B69-B30E-993E0E3B5BEC}" type="pres">
      <dgm:prSet presAssocID="{98174345-5B51-4C29-9A1F-4CCC851E431E}" presName="Name5" presStyleLbl="vennNode1" presStyleIdx="0" presStyleCnt="2">
        <dgm:presLayoutVars>
          <dgm:bulletEnabled val="1"/>
        </dgm:presLayoutVars>
      </dgm:prSet>
      <dgm:spPr/>
    </dgm:pt>
    <dgm:pt modelId="{61A3D3BA-6A70-4CA6-9CB6-66326FA88B66}" type="pres">
      <dgm:prSet presAssocID="{2B7CA5C2-6112-4C6D-8E0C-7C2B7B61BD57}" presName="space" presStyleCnt="0"/>
      <dgm:spPr/>
    </dgm:pt>
    <dgm:pt modelId="{015A0AA9-8DBD-452D-9853-D7A82013E853}" type="pres">
      <dgm:prSet presAssocID="{13AE2F85-062C-4ED7-A8F7-7039D3DF95C6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F5DD9B17-C78D-4711-ACC4-08EE4E53F312}" type="presOf" srcId="{13AE2F85-062C-4ED7-A8F7-7039D3DF95C6}" destId="{015A0AA9-8DBD-452D-9853-D7A82013E853}" srcOrd="0" destOrd="0" presId="urn:microsoft.com/office/officeart/2005/8/layout/venn3"/>
    <dgm:cxn modelId="{03BAA726-F5FB-483A-ADB6-EF450814CFDD}" srcId="{F9105D22-4B2A-40F5-9EF9-3B12EC699291}" destId="{13AE2F85-062C-4ED7-A8F7-7039D3DF95C6}" srcOrd="1" destOrd="0" parTransId="{AD6B470D-C9E5-4668-AC3E-45EED9DC14D1}" sibTransId="{8D044E78-D91A-431E-9EE0-12D5D82E4E55}"/>
    <dgm:cxn modelId="{E6ADF88F-A456-4893-A748-BF1E87697116}" type="presOf" srcId="{F9105D22-4B2A-40F5-9EF9-3B12EC699291}" destId="{FBBF32DA-14C2-4788-B464-807B7C7DC542}" srcOrd="0" destOrd="0" presId="urn:microsoft.com/office/officeart/2005/8/layout/venn3"/>
    <dgm:cxn modelId="{F196229F-89F6-4770-B93F-226799E699A2}" srcId="{F9105D22-4B2A-40F5-9EF9-3B12EC699291}" destId="{98174345-5B51-4C29-9A1F-4CCC851E431E}" srcOrd="0" destOrd="0" parTransId="{769FCA3F-FC74-4164-BF17-3B0F0EC54855}" sibTransId="{2B7CA5C2-6112-4C6D-8E0C-7C2B7B61BD57}"/>
    <dgm:cxn modelId="{302249D0-CBEF-474B-B703-3534C164A0E2}" type="presOf" srcId="{98174345-5B51-4C29-9A1F-4CCC851E431E}" destId="{BE178AA5-5FE7-4B69-B30E-993E0E3B5BEC}" srcOrd="0" destOrd="0" presId="urn:microsoft.com/office/officeart/2005/8/layout/venn3"/>
    <dgm:cxn modelId="{68287B97-16AC-4F28-8029-78E0A69C707A}" type="presParOf" srcId="{FBBF32DA-14C2-4788-B464-807B7C7DC542}" destId="{BE178AA5-5FE7-4B69-B30E-993E0E3B5BEC}" srcOrd="0" destOrd="0" presId="urn:microsoft.com/office/officeart/2005/8/layout/venn3"/>
    <dgm:cxn modelId="{E31143CE-4633-43EF-8220-4B97A9AB16A7}" type="presParOf" srcId="{FBBF32DA-14C2-4788-B464-807B7C7DC542}" destId="{61A3D3BA-6A70-4CA6-9CB6-66326FA88B66}" srcOrd="1" destOrd="0" presId="urn:microsoft.com/office/officeart/2005/8/layout/venn3"/>
    <dgm:cxn modelId="{C0444F7B-22B4-48E6-8D75-91FCEAE70E47}" type="presParOf" srcId="{FBBF32DA-14C2-4788-B464-807B7C7DC542}" destId="{015A0AA9-8DBD-452D-9853-D7A82013E853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556E132-C9AA-4A25-992D-6F14FC1B9713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E2C75FD-84B6-4C5F-8A1E-34C9F2214260}">
      <dgm:prSet/>
      <dgm:spPr/>
      <dgm:t>
        <a:bodyPr/>
        <a:lstStyle/>
        <a:p>
          <a:r>
            <a:rPr lang="zh-CN"/>
            <a:t>能够实现</a:t>
          </a:r>
          <a:r>
            <a:rPr lang="en-US"/>
            <a:t>Aprior</a:t>
          </a:r>
          <a:r>
            <a:rPr lang="zh-CN"/>
            <a:t>算法的</a:t>
          </a:r>
          <a:r>
            <a:rPr lang="en-US"/>
            <a:t>Python</a:t>
          </a:r>
          <a:r>
            <a:rPr lang="zh-CN"/>
            <a:t>第三方工具包有</a:t>
          </a:r>
          <a:r>
            <a:rPr lang="en-US"/>
            <a:t>mlxtend</a:t>
          </a:r>
          <a:r>
            <a:rPr lang="zh-CN"/>
            <a:t>、</a:t>
          </a:r>
          <a:r>
            <a:rPr lang="en-US"/>
            <a:t>kiwi-apriori</a:t>
          </a:r>
          <a:r>
            <a:rPr lang="zh-CN"/>
            <a:t>、</a:t>
          </a:r>
          <a:r>
            <a:rPr lang="en-US"/>
            <a:t>apyori</a:t>
          </a:r>
          <a:r>
            <a:rPr lang="zh-CN"/>
            <a:t>、</a:t>
          </a:r>
          <a:r>
            <a:rPr lang="en-US"/>
            <a:t>apriori_python</a:t>
          </a:r>
          <a:r>
            <a:rPr lang="zh-CN"/>
            <a:t>、</a:t>
          </a:r>
          <a:r>
            <a:rPr lang="en-US"/>
            <a:t>efficient-apriori</a:t>
          </a:r>
          <a:r>
            <a:rPr lang="zh-CN"/>
            <a:t>等</a:t>
          </a:r>
        </a:p>
      </dgm:t>
    </dgm:pt>
    <dgm:pt modelId="{D0004098-ED8B-40C6-B110-7AFB2CD3A957}" type="parTrans" cxnId="{AE349DB5-1162-4398-A946-93BD584659A0}">
      <dgm:prSet/>
      <dgm:spPr/>
      <dgm:t>
        <a:bodyPr/>
        <a:lstStyle/>
        <a:p>
          <a:endParaRPr lang="zh-CN" altLang="en-US"/>
        </a:p>
      </dgm:t>
    </dgm:pt>
    <dgm:pt modelId="{BEA703BB-E123-49CD-8EF2-9CEC48E97621}" type="sibTrans" cxnId="{AE349DB5-1162-4398-A946-93BD584659A0}">
      <dgm:prSet/>
      <dgm:spPr/>
      <dgm:t>
        <a:bodyPr/>
        <a:lstStyle/>
        <a:p>
          <a:endParaRPr lang="zh-CN" altLang="en-US"/>
        </a:p>
      </dgm:t>
    </dgm:pt>
    <dgm:pt modelId="{15EBBDD7-AC3E-4BAB-AA3B-AEE752E985A0}">
      <dgm:prSet/>
      <dgm:spPr/>
      <dgm:t>
        <a:bodyPr/>
        <a:lstStyle/>
        <a:p>
          <a:r>
            <a:rPr lang="zh-CN"/>
            <a:t>比较常用的是</a:t>
          </a:r>
          <a:r>
            <a:rPr lang="en-US"/>
            <a:t>mlxtend</a:t>
          </a:r>
          <a:r>
            <a:rPr lang="zh-CN"/>
            <a:t>、</a:t>
          </a:r>
          <a:r>
            <a:rPr lang="en-US"/>
            <a:t>apriori_python</a:t>
          </a:r>
          <a:r>
            <a:rPr lang="zh-CN"/>
            <a:t>、</a:t>
          </a:r>
          <a:r>
            <a:rPr lang="en-US"/>
            <a:t>efficient-apriori</a:t>
          </a:r>
          <a:endParaRPr lang="zh-CN"/>
        </a:p>
      </dgm:t>
    </dgm:pt>
    <dgm:pt modelId="{52B32161-3D8E-4794-ACBB-B38588DA5443}" type="parTrans" cxnId="{970C94E3-8750-4DF7-8CDA-FA29A0639B47}">
      <dgm:prSet/>
      <dgm:spPr/>
      <dgm:t>
        <a:bodyPr/>
        <a:lstStyle/>
        <a:p>
          <a:endParaRPr lang="zh-CN" altLang="en-US"/>
        </a:p>
      </dgm:t>
    </dgm:pt>
    <dgm:pt modelId="{9A6C709A-9C31-4490-8D1E-55CA3018D273}" type="sibTrans" cxnId="{970C94E3-8750-4DF7-8CDA-FA29A0639B47}">
      <dgm:prSet/>
      <dgm:spPr/>
      <dgm:t>
        <a:bodyPr/>
        <a:lstStyle/>
        <a:p>
          <a:endParaRPr lang="zh-CN" altLang="en-US"/>
        </a:p>
      </dgm:t>
    </dgm:pt>
    <dgm:pt modelId="{57DE9BCE-616D-4525-A5AF-77F775B81AE9}">
      <dgm:prSet/>
      <dgm:spPr/>
      <dgm:t>
        <a:bodyPr/>
        <a:lstStyle/>
        <a:p>
          <a:r>
            <a:rPr lang="zh-CN"/>
            <a:t>本例采用的是</a:t>
          </a:r>
          <a:r>
            <a:rPr lang="en-US"/>
            <a:t>mlxtend</a:t>
          </a:r>
          <a:r>
            <a:rPr lang="zh-CN"/>
            <a:t>包。</a:t>
          </a:r>
        </a:p>
      </dgm:t>
    </dgm:pt>
    <dgm:pt modelId="{DE6B4597-6B83-479F-A014-CDD51D072C62}" type="parTrans" cxnId="{68F0FE05-FB2C-4F88-817B-D3A6208C9895}">
      <dgm:prSet/>
      <dgm:spPr/>
      <dgm:t>
        <a:bodyPr/>
        <a:lstStyle/>
        <a:p>
          <a:endParaRPr lang="zh-CN" altLang="en-US"/>
        </a:p>
      </dgm:t>
    </dgm:pt>
    <dgm:pt modelId="{9D21DAE7-571B-4C79-B3E0-1BB67391B2D6}" type="sibTrans" cxnId="{68F0FE05-FB2C-4F88-817B-D3A6208C9895}">
      <dgm:prSet/>
      <dgm:spPr/>
      <dgm:t>
        <a:bodyPr/>
        <a:lstStyle/>
        <a:p>
          <a:endParaRPr lang="zh-CN" altLang="en-US"/>
        </a:p>
      </dgm:t>
    </dgm:pt>
    <dgm:pt modelId="{01975174-3A54-45D9-B5B7-14432697D7BB}" type="pres">
      <dgm:prSet presAssocID="{C556E132-C9AA-4A25-992D-6F14FC1B9713}" presName="Name0" presStyleCnt="0">
        <dgm:presLayoutVars>
          <dgm:dir/>
          <dgm:animLvl val="lvl"/>
          <dgm:resizeHandles val="exact"/>
        </dgm:presLayoutVars>
      </dgm:prSet>
      <dgm:spPr/>
    </dgm:pt>
    <dgm:pt modelId="{D5E27824-BDBB-481F-AB05-51AEE7E2848A}" type="pres">
      <dgm:prSet presAssocID="{57DE9BCE-616D-4525-A5AF-77F775B81AE9}" presName="boxAndChildren" presStyleCnt="0"/>
      <dgm:spPr/>
    </dgm:pt>
    <dgm:pt modelId="{E835E1C0-8189-4297-A0C7-B82EA8E009CC}" type="pres">
      <dgm:prSet presAssocID="{57DE9BCE-616D-4525-A5AF-77F775B81AE9}" presName="parentTextBox" presStyleLbl="node1" presStyleIdx="0" presStyleCnt="3"/>
      <dgm:spPr/>
    </dgm:pt>
    <dgm:pt modelId="{094B0764-1A43-40A7-AE9D-A5F576FB399F}" type="pres">
      <dgm:prSet presAssocID="{9A6C709A-9C31-4490-8D1E-55CA3018D273}" presName="sp" presStyleCnt="0"/>
      <dgm:spPr/>
    </dgm:pt>
    <dgm:pt modelId="{E4AFF556-F274-4B5D-8203-7867197FAF5F}" type="pres">
      <dgm:prSet presAssocID="{15EBBDD7-AC3E-4BAB-AA3B-AEE752E985A0}" presName="arrowAndChildren" presStyleCnt="0"/>
      <dgm:spPr/>
    </dgm:pt>
    <dgm:pt modelId="{B650F54C-1956-422E-9DDC-D494D80A177F}" type="pres">
      <dgm:prSet presAssocID="{15EBBDD7-AC3E-4BAB-AA3B-AEE752E985A0}" presName="parentTextArrow" presStyleLbl="node1" presStyleIdx="1" presStyleCnt="3"/>
      <dgm:spPr/>
    </dgm:pt>
    <dgm:pt modelId="{43158660-1D1B-4C4A-843E-0A0EB418FB52}" type="pres">
      <dgm:prSet presAssocID="{BEA703BB-E123-49CD-8EF2-9CEC48E97621}" presName="sp" presStyleCnt="0"/>
      <dgm:spPr/>
    </dgm:pt>
    <dgm:pt modelId="{353BE74C-5D12-421E-812B-3CF23D4B1BE8}" type="pres">
      <dgm:prSet presAssocID="{5E2C75FD-84B6-4C5F-8A1E-34C9F2214260}" presName="arrowAndChildren" presStyleCnt="0"/>
      <dgm:spPr/>
    </dgm:pt>
    <dgm:pt modelId="{11C251C3-0795-47E1-B326-89C812EBEDDB}" type="pres">
      <dgm:prSet presAssocID="{5E2C75FD-84B6-4C5F-8A1E-34C9F2214260}" presName="parentTextArrow" presStyleLbl="node1" presStyleIdx="2" presStyleCnt="3"/>
      <dgm:spPr/>
    </dgm:pt>
  </dgm:ptLst>
  <dgm:cxnLst>
    <dgm:cxn modelId="{68F0FE05-FB2C-4F88-817B-D3A6208C9895}" srcId="{C556E132-C9AA-4A25-992D-6F14FC1B9713}" destId="{57DE9BCE-616D-4525-A5AF-77F775B81AE9}" srcOrd="2" destOrd="0" parTransId="{DE6B4597-6B83-479F-A014-CDD51D072C62}" sibTransId="{9D21DAE7-571B-4C79-B3E0-1BB67391B2D6}"/>
    <dgm:cxn modelId="{F905D84C-6367-41A5-970F-A6128B04E897}" type="presOf" srcId="{57DE9BCE-616D-4525-A5AF-77F775B81AE9}" destId="{E835E1C0-8189-4297-A0C7-B82EA8E009CC}" srcOrd="0" destOrd="0" presId="urn:microsoft.com/office/officeart/2005/8/layout/process4"/>
    <dgm:cxn modelId="{E126B352-3B3F-4497-9CF2-EA926F2E2167}" type="presOf" srcId="{5E2C75FD-84B6-4C5F-8A1E-34C9F2214260}" destId="{11C251C3-0795-47E1-B326-89C812EBEDDB}" srcOrd="0" destOrd="0" presId="urn:microsoft.com/office/officeart/2005/8/layout/process4"/>
    <dgm:cxn modelId="{AE349DB5-1162-4398-A946-93BD584659A0}" srcId="{C556E132-C9AA-4A25-992D-6F14FC1B9713}" destId="{5E2C75FD-84B6-4C5F-8A1E-34C9F2214260}" srcOrd="0" destOrd="0" parTransId="{D0004098-ED8B-40C6-B110-7AFB2CD3A957}" sibTransId="{BEA703BB-E123-49CD-8EF2-9CEC48E97621}"/>
    <dgm:cxn modelId="{041D2ABF-B286-4B01-B3DA-EA086B9B9C1E}" type="presOf" srcId="{15EBBDD7-AC3E-4BAB-AA3B-AEE752E985A0}" destId="{B650F54C-1956-422E-9DDC-D494D80A177F}" srcOrd="0" destOrd="0" presId="urn:microsoft.com/office/officeart/2005/8/layout/process4"/>
    <dgm:cxn modelId="{093555DA-5183-4FC7-B8D7-17E299647682}" type="presOf" srcId="{C556E132-C9AA-4A25-992D-6F14FC1B9713}" destId="{01975174-3A54-45D9-B5B7-14432697D7BB}" srcOrd="0" destOrd="0" presId="urn:microsoft.com/office/officeart/2005/8/layout/process4"/>
    <dgm:cxn modelId="{970C94E3-8750-4DF7-8CDA-FA29A0639B47}" srcId="{C556E132-C9AA-4A25-992D-6F14FC1B9713}" destId="{15EBBDD7-AC3E-4BAB-AA3B-AEE752E985A0}" srcOrd="1" destOrd="0" parTransId="{52B32161-3D8E-4794-ACBB-B38588DA5443}" sibTransId="{9A6C709A-9C31-4490-8D1E-55CA3018D273}"/>
    <dgm:cxn modelId="{26D6DAE8-64EA-44E9-97B9-E351DD14F0B5}" type="presParOf" srcId="{01975174-3A54-45D9-B5B7-14432697D7BB}" destId="{D5E27824-BDBB-481F-AB05-51AEE7E2848A}" srcOrd="0" destOrd="0" presId="urn:microsoft.com/office/officeart/2005/8/layout/process4"/>
    <dgm:cxn modelId="{4510BD1A-264F-4F49-9828-2028A662F7BD}" type="presParOf" srcId="{D5E27824-BDBB-481F-AB05-51AEE7E2848A}" destId="{E835E1C0-8189-4297-A0C7-B82EA8E009CC}" srcOrd="0" destOrd="0" presId="urn:microsoft.com/office/officeart/2005/8/layout/process4"/>
    <dgm:cxn modelId="{BBE5175D-1CB9-4D28-AB29-1F6AE4FCCD4F}" type="presParOf" srcId="{01975174-3A54-45D9-B5B7-14432697D7BB}" destId="{094B0764-1A43-40A7-AE9D-A5F576FB399F}" srcOrd="1" destOrd="0" presId="urn:microsoft.com/office/officeart/2005/8/layout/process4"/>
    <dgm:cxn modelId="{68B0E19F-E512-48E6-86EC-2C668121F366}" type="presParOf" srcId="{01975174-3A54-45D9-B5B7-14432697D7BB}" destId="{E4AFF556-F274-4B5D-8203-7867197FAF5F}" srcOrd="2" destOrd="0" presId="urn:microsoft.com/office/officeart/2005/8/layout/process4"/>
    <dgm:cxn modelId="{D11C0381-9104-4988-92AA-27E9BB101DED}" type="presParOf" srcId="{E4AFF556-F274-4B5D-8203-7867197FAF5F}" destId="{B650F54C-1956-422E-9DDC-D494D80A177F}" srcOrd="0" destOrd="0" presId="urn:microsoft.com/office/officeart/2005/8/layout/process4"/>
    <dgm:cxn modelId="{5ED40C7E-4B68-4FA7-AC2D-760961583618}" type="presParOf" srcId="{01975174-3A54-45D9-B5B7-14432697D7BB}" destId="{43158660-1D1B-4C4A-843E-0A0EB418FB52}" srcOrd="3" destOrd="0" presId="urn:microsoft.com/office/officeart/2005/8/layout/process4"/>
    <dgm:cxn modelId="{0163201D-6EEA-43CE-B348-DA5871A6ADE7}" type="presParOf" srcId="{01975174-3A54-45D9-B5B7-14432697D7BB}" destId="{353BE74C-5D12-421E-812B-3CF23D4B1BE8}" srcOrd="4" destOrd="0" presId="urn:microsoft.com/office/officeart/2005/8/layout/process4"/>
    <dgm:cxn modelId="{4AAA03EF-0692-4267-A0B3-BD7A3B1AD71B}" type="presParOf" srcId="{353BE74C-5D12-421E-812B-3CF23D4B1BE8}" destId="{11C251C3-0795-47E1-B326-89C812EBED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6ABC-C849-48C0-839B-41984F4C2A6B}" type="doc">
      <dgm:prSet loTypeId="urn:microsoft.com/office/officeart/2005/8/layout/target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9ACB32-EDD8-4FBE-9710-AE3E73D0324B}">
      <dgm:prSet custT="1"/>
      <dgm:spPr/>
      <dgm:t>
        <a:bodyPr/>
        <a:lstStyle/>
        <a:p>
          <a:pPr algn="ctr"/>
          <a:r>
            <a:rPr lang="zh-CN" sz="2800" dirty="0"/>
            <a:t>先查找所有</a:t>
          </a:r>
          <a:r>
            <a:rPr lang="zh-CN" sz="2800" b="1" dirty="0">
              <a:solidFill>
                <a:srgbClr val="FFFF00"/>
              </a:solidFill>
            </a:rPr>
            <a:t>频繁项集</a:t>
          </a:r>
          <a:r>
            <a:rPr lang="en-US" sz="2800" dirty="0"/>
            <a:t>(Frequent Itemset)</a:t>
          </a:r>
          <a:r>
            <a:rPr lang="zh-CN" sz="2800" dirty="0"/>
            <a:t>，然后将它们后处理为</a:t>
          </a:r>
          <a:r>
            <a:rPr lang="zh-CN" sz="2800" dirty="0">
              <a:solidFill>
                <a:srgbClr val="FFFF00"/>
              </a:solidFill>
            </a:rPr>
            <a:t>“关联规则” </a:t>
          </a:r>
        </a:p>
      </dgm:t>
    </dgm:pt>
    <dgm:pt modelId="{5C351CA6-9100-4C39-A5ED-74155B2DA4A0}" type="parTrans" cxnId="{A4C2AF47-FC0A-4247-9C06-2B2CC2ABBD5B}">
      <dgm:prSet/>
      <dgm:spPr/>
      <dgm:t>
        <a:bodyPr/>
        <a:lstStyle/>
        <a:p>
          <a:endParaRPr lang="zh-CN" altLang="en-US"/>
        </a:p>
      </dgm:t>
    </dgm:pt>
    <dgm:pt modelId="{22B688D4-CCF3-4EE1-9618-2A35578C9FDF}" type="sibTrans" cxnId="{A4C2AF47-FC0A-4247-9C06-2B2CC2ABBD5B}">
      <dgm:prSet/>
      <dgm:spPr/>
      <dgm:t>
        <a:bodyPr/>
        <a:lstStyle/>
        <a:p>
          <a:endParaRPr lang="zh-CN" altLang="en-US"/>
        </a:p>
      </dgm:t>
    </dgm:pt>
    <dgm:pt modelId="{5FEAE3B7-43B8-4A1A-A93B-9DE6110D2414}">
      <dgm:prSet/>
      <dgm:spPr/>
      <dgm:t>
        <a:bodyPr/>
        <a:lstStyle/>
        <a:p>
          <a:r>
            <a:rPr lang="zh-CN" dirty="0"/>
            <a:t>关联规则（</a:t>
          </a:r>
          <a:r>
            <a:rPr lang="en-US" dirty="0"/>
            <a:t>Association Rule</a:t>
          </a:r>
          <a:r>
            <a:rPr lang="zh-CN" dirty="0"/>
            <a:t>）：类似于“</a:t>
          </a:r>
          <a:r>
            <a:rPr lang="en-US" altLang="zh-CN" dirty="0"/>
            <a:t>{</a:t>
          </a:r>
          <a:r>
            <a:rPr lang="en-US" dirty="0"/>
            <a:t>A</a:t>
          </a:r>
          <a:r>
            <a:rPr lang="zh-CN" dirty="0"/>
            <a:t>，</a:t>
          </a:r>
          <a:r>
            <a:rPr lang="en-US" dirty="0"/>
            <a:t>B }→ C”</a:t>
          </a:r>
          <a:r>
            <a:rPr lang="zh-CN" dirty="0"/>
            <a:t>，含义为当 </a:t>
          </a:r>
          <a:r>
            <a:rPr lang="en-US" dirty="0"/>
            <a:t>A </a:t>
          </a:r>
          <a:r>
            <a:rPr lang="zh-CN" dirty="0"/>
            <a:t>和 </a:t>
          </a:r>
          <a:r>
            <a:rPr lang="en-US" dirty="0"/>
            <a:t>B </a:t>
          </a:r>
          <a:r>
            <a:rPr lang="zh-CN" dirty="0"/>
            <a:t>出现时，</a:t>
          </a:r>
          <a:r>
            <a:rPr lang="en-US" dirty="0"/>
            <a:t>C </a:t>
          </a:r>
          <a:r>
            <a:rPr lang="zh-CN" dirty="0"/>
            <a:t>往往会出现。</a:t>
          </a:r>
        </a:p>
      </dgm:t>
    </dgm:pt>
    <dgm:pt modelId="{1F6FF7BB-CBD7-4FAB-A303-E16547BD9B11}" type="parTrans" cxnId="{AC4ADA48-FF33-46DE-B5BD-8783B339B049}">
      <dgm:prSet/>
      <dgm:spPr/>
      <dgm:t>
        <a:bodyPr/>
        <a:lstStyle/>
        <a:p>
          <a:endParaRPr lang="zh-CN" altLang="en-US"/>
        </a:p>
      </dgm:t>
    </dgm:pt>
    <dgm:pt modelId="{75068BF4-0D57-4C02-A8B2-D1F889670F6D}" type="sibTrans" cxnId="{AC4ADA48-FF33-46DE-B5BD-8783B339B049}">
      <dgm:prSet/>
      <dgm:spPr/>
      <dgm:t>
        <a:bodyPr/>
        <a:lstStyle/>
        <a:p>
          <a:endParaRPr lang="zh-CN" altLang="en-US"/>
        </a:p>
      </dgm:t>
    </dgm:pt>
    <dgm:pt modelId="{5B4A234B-5E28-459A-AAB4-E7AFA6084122}">
      <dgm:prSet/>
      <dgm:spPr/>
      <dgm:t>
        <a:bodyPr/>
        <a:lstStyle/>
        <a:p>
          <a:r>
            <a:rPr lang="zh-CN" dirty="0"/>
            <a:t>项集（</a:t>
          </a:r>
          <a:r>
            <a:rPr lang="en-US" dirty="0"/>
            <a:t>Itemset</a:t>
          </a:r>
          <a:r>
            <a:rPr lang="zh-CN" dirty="0"/>
            <a:t>）：是一个诸如</a:t>
          </a:r>
          <a:r>
            <a:rPr lang="en-US" dirty="0"/>
            <a:t>{A,B,C}</a:t>
          </a:r>
          <a:r>
            <a:rPr lang="zh-CN" dirty="0"/>
            <a:t>的集合。与关联规则不同的是，项集中项</a:t>
          </a:r>
          <a:r>
            <a:rPr lang="en-US" dirty="0"/>
            <a:t>A,B</a:t>
          </a:r>
          <a:r>
            <a:rPr lang="zh-CN" dirty="0"/>
            <a:t>和</a:t>
          </a:r>
          <a:r>
            <a:rPr lang="en-US" dirty="0"/>
            <a:t>C</a:t>
          </a:r>
          <a:r>
            <a:rPr lang="zh-CN" dirty="0"/>
            <a:t>之间</a:t>
          </a:r>
          <a:r>
            <a:rPr lang="zh-CN" altLang="en-US" b="1" dirty="0">
              <a:solidFill>
                <a:srgbClr val="C00000"/>
              </a:solidFill>
            </a:rPr>
            <a:t>不</a:t>
          </a:r>
          <a:r>
            <a:rPr lang="zh-CN" b="1" dirty="0">
              <a:solidFill>
                <a:srgbClr val="C00000"/>
              </a:solidFill>
            </a:rPr>
            <a:t>存在</a:t>
          </a:r>
          <a:r>
            <a:rPr lang="zh-CN" dirty="0"/>
            <a:t>先后或条件关系。</a:t>
          </a:r>
        </a:p>
      </dgm:t>
    </dgm:pt>
    <dgm:pt modelId="{ACFF451C-6670-4F78-B40B-50B5A9E312F4}" type="parTrans" cxnId="{EB614EDA-1DE4-403F-8214-6B9B9C5A5927}">
      <dgm:prSet/>
      <dgm:spPr/>
      <dgm:t>
        <a:bodyPr/>
        <a:lstStyle/>
        <a:p>
          <a:endParaRPr lang="zh-CN" altLang="en-US"/>
        </a:p>
      </dgm:t>
    </dgm:pt>
    <dgm:pt modelId="{407F53CF-51D3-4782-9368-2DD0ABCCBBAA}" type="sibTrans" cxnId="{EB614EDA-1DE4-403F-8214-6B9B9C5A5927}">
      <dgm:prSet/>
      <dgm:spPr/>
      <dgm:t>
        <a:bodyPr/>
        <a:lstStyle/>
        <a:p>
          <a:endParaRPr lang="zh-CN" altLang="en-US"/>
        </a:p>
      </dgm:t>
    </dgm:pt>
    <dgm:pt modelId="{810FB102-7DF1-4FBB-AFCF-EDF0D3A33C2A}">
      <dgm:prSet/>
      <dgm:spPr/>
      <dgm:t>
        <a:bodyPr/>
        <a:lstStyle/>
        <a:p>
          <a:r>
            <a:rPr lang="zh-CN" dirty="0"/>
            <a:t>频繁项集</a:t>
          </a:r>
          <a:r>
            <a:rPr lang="en-US" dirty="0"/>
            <a:t>(Frequent Itemset)</a:t>
          </a:r>
          <a:r>
            <a:rPr lang="zh-CN" dirty="0"/>
            <a:t>是“</a:t>
          </a:r>
          <a:r>
            <a:rPr lang="zh-CN" dirty="0">
              <a:solidFill>
                <a:srgbClr val="C00000"/>
              </a:solidFill>
            </a:rPr>
            <a:t>支持度 （</a:t>
          </a:r>
          <a:r>
            <a:rPr lang="en-US" dirty="0">
              <a:solidFill>
                <a:srgbClr val="C00000"/>
              </a:solidFill>
            </a:rPr>
            <a:t>support</a:t>
          </a:r>
          <a:r>
            <a:rPr lang="zh-CN" dirty="0">
              <a:solidFill>
                <a:srgbClr val="C00000"/>
              </a:solidFill>
            </a:rPr>
            <a:t>）”</a:t>
          </a:r>
          <a:r>
            <a:rPr lang="zh-CN" dirty="0"/>
            <a:t>大于最小支持度阈值的项集。</a:t>
          </a:r>
        </a:p>
      </dgm:t>
    </dgm:pt>
    <dgm:pt modelId="{A61D9AA0-EA24-456A-B41F-EFC0EA7881A4}" type="parTrans" cxnId="{1B81D330-FB33-4C96-967A-0B297B0A57C2}">
      <dgm:prSet/>
      <dgm:spPr/>
      <dgm:t>
        <a:bodyPr/>
        <a:lstStyle/>
        <a:p>
          <a:endParaRPr lang="zh-CN" altLang="en-US"/>
        </a:p>
      </dgm:t>
    </dgm:pt>
    <dgm:pt modelId="{25B76CCE-B2C7-4D8B-9F5D-217340E67299}" type="sibTrans" cxnId="{1B81D330-FB33-4C96-967A-0B297B0A57C2}">
      <dgm:prSet/>
      <dgm:spPr/>
      <dgm:t>
        <a:bodyPr/>
        <a:lstStyle/>
        <a:p>
          <a:endParaRPr lang="zh-CN" altLang="en-US"/>
        </a:p>
      </dgm:t>
    </dgm:pt>
    <dgm:pt modelId="{E7247ED0-AA9A-4046-B2BD-70D6424D770A}" type="pres">
      <dgm:prSet presAssocID="{3E286ABC-C849-48C0-839B-41984F4C2A6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68BE151-5E3E-4D96-BD7E-A33E6B58BF06}" type="pres">
      <dgm:prSet presAssocID="{3E286ABC-C849-48C0-839B-41984F4C2A6B}" presName="outerBox" presStyleCnt="0"/>
      <dgm:spPr/>
    </dgm:pt>
    <dgm:pt modelId="{6BFFA034-F2A4-4162-87A6-316748266D87}" type="pres">
      <dgm:prSet presAssocID="{3E286ABC-C849-48C0-839B-41984F4C2A6B}" presName="outerBoxParent" presStyleLbl="node1" presStyleIdx="0" presStyleCnt="1" custScaleY="70409"/>
      <dgm:spPr/>
    </dgm:pt>
    <dgm:pt modelId="{AA541393-491A-4484-A9B8-8E22B37F3EBF}" type="pres">
      <dgm:prSet presAssocID="{3E286ABC-C849-48C0-839B-41984F4C2A6B}" presName="outerBoxChildren" presStyleCnt="0"/>
      <dgm:spPr/>
    </dgm:pt>
    <dgm:pt modelId="{E43BE8D0-E8C0-4DE7-9B59-14975021ECD9}" type="pres">
      <dgm:prSet presAssocID="{5FEAE3B7-43B8-4A1A-A93B-9DE6110D2414}" presName="oChild" presStyleLbl="fgAcc1" presStyleIdx="0" presStyleCnt="3" custScaleY="115162">
        <dgm:presLayoutVars>
          <dgm:bulletEnabled val="1"/>
        </dgm:presLayoutVars>
      </dgm:prSet>
      <dgm:spPr/>
    </dgm:pt>
    <dgm:pt modelId="{4FB041C9-C1C6-45DB-9B5A-CF3FC9A19871}" type="pres">
      <dgm:prSet presAssocID="{75068BF4-0D57-4C02-A8B2-D1F889670F6D}" presName="outerSibTrans" presStyleCnt="0"/>
      <dgm:spPr/>
    </dgm:pt>
    <dgm:pt modelId="{CA073CBB-DAC4-425C-BEA1-1556EA5C6D72}" type="pres">
      <dgm:prSet presAssocID="{5B4A234B-5E28-459A-AAB4-E7AFA6084122}" presName="oChild" presStyleLbl="fgAcc1" presStyleIdx="1" presStyleCnt="3" custScaleY="115162">
        <dgm:presLayoutVars>
          <dgm:bulletEnabled val="1"/>
        </dgm:presLayoutVars>
      </dgm:prSet>
      <dgm:spPr/>
    </dgm:pt>
    <dgm:pt modelId="{434E123E-DA2C-4EB1-9C47-7473323DADA0}" type="pres">
      <dgm:prSet presAssocID="{407F53CF-51D3-4782-9368-2DD0ABCCBBAA}" presName="outerSibTrans" presStyleCnt="0"/>
      <dgm:spPr/>
    </dgm:pt>
    <dgm:pt modelId="{6887E562-939B-4647-B8F6-19BE820A0B9C}" type="pres">
      <dgm:prSet presAssocID="{810FB102-7DF1-4FBB-AFCF-EDF0D3A33C2A}" presName="oChild" presStyleLbl="fgAcc1" presStyleIdx="2" presStyleCnt="3" custScaleY="115162">
        <dgm:presLayoutVars>
          <dgm:bulletEnabled val="1"/>
        </dgm:presLayoutVars>
      </dgm:prSet>
      <dgm:spPr/>
    </dgm:pt>
  </dgm:ptLst>
  <dgm:cxnLst>
    <dgm:cxn modelId="{1B81D330-FB33-4C96-967A-0B297B0A57C2}" srcId="{E19ACB32-EDD8-4FBE-9710-AE3E73D0324B}" destId="{810FB102-7DF1-4FBB-AFCF-EDF0D3A33C2A}" srcOrd="2" destOrd="0" parTransId="{A61D9AA0-EA24-456A-B41F-EFC0EA7881A4}" sibTransId="{25B76CCE-B2C7-4D8B-9F5D-217340E67299}"/>
    <dgm:cxn modelId="{A4C2AF47-FC0A-4247-9C06-2B2CC2ABBD5B}" srcId="{3E286ABC-C849-48C0-839B-41984F4C2A6B}" destId="{E19ACB32-EDD8-4FBE-9710-AE3E73D0324B}" srcOrd="0" destOrd="0" parTransId="{5C351CA6-9100-4C39-A5ED-74155B2DA4A0}" sibTransId="{22B688D4-CCF3-4EE1-9618-2A35578C9FDF}"/>
    <dgm:cxn modelId="{AC4ADA48-FF33-46DE-B5BD-8783B339B049}" srcId="{E19ACB32-EDD8-4FBE-9710-AE3E73D0324B}" destId="{5FEAE3B7-43B8-4A1A-A93B-9DE6110D2414}" srcOrd="0" destOrd="0" parTransId="{1F6FF7BB-CBD7-4FAB-A303-E16547BD9B11}" sibTransId="{75068BF4-0D57-4C02-A8B2-D1F889670F6D}"/>
    <dgm:cxn modelId="{026A4852-02E1-405E-9D2B-556A3329115D}" type="presOf" srcId="{810FB102-7DF1-4FBB-AFCF-EDF0D3A33C2A}" destId="{6887E562-939B-4647-B8F6-19BE820A0B9C}" srcOrd="0" destOrd="0" presId="urn:microsoft.com/office/officeart/2005/8/layout/target2"/>
    <dgm:cxn modelId="{6960C47C-7E68-431B-AEB0-33A701AF8A2C}" type="presOf" srcId="{E19ACB32-EDD8-4FBE-9710-AE3E73D0324B}" destId="{6BFFA034-F2A4-4162-87A6-316748266D87}" srcOrd="0" destOrd="0" presId="urn:microsoft.com/office/officeart/2005/8/layout/target2"/>
    <dgm:cxn modelId="{A75C8784-C88A-471B-989E-ADCE7CD7C7C4}" type="presOf" srcId="{5B4A234B-5E28-459A-AAB4-E7AFA6084122}" destId="{CA073CBB-DAC4-425C-BEA1-1556EA5C6D72}" srcOrd="0" destOrd="0" presId="urn:microsoft.com/office/officeart/2005/8/layout/target2"/>
    <dgm:cxn modelId="{CADDA6A1-F5FE-4CC5-9259-2720FFED7985}" type="presOf" srcId="{5FEAE3B7-43B8-4A1A-A93B-9DE6110D2414}" destId="{E43BE8D0-E8C0-4DE7-9B59-14975021ECD9}" srcOrd="0" destOrd="0" presId="urn:microsoft.com/office/officeart/2005/8/layout/target2"/>
    <dgm:cxn modelId="{5E1FB3CA-1131-47FD-8E6C-D03A3502C145}" type="presOf" srcId="{3E286ABC-C849-48C0-839B-41984F4C2A6B}" destId="{E7247ED0-AA9A-4046-B2BD-70D6424D770A}" srcOrd="0" destOrd="0" presId="urn:microsoft.com/office/officeart/2005/8/layout/target2"/>
    <dgm:cxn modelId="{EB614EDA-1DE4-403F-8214-6B9B9C5A5927}" srcId="{E19ACB32-EDD8-4FBE-9710-AE3E73D0324B}" destId="{5B4A234B-5E28-459A-AAB4-E7AFA6084122}" srcOrd="1" destOrd="0" parTransId="{ACFF451C-6670-4F78-B40B-50B5A9E312F4}" sibTransId="{407F53CF-51D3-4782-9368-2DD0ABCCBBAA}"/>
    <dgm:cxn modelId="{CCCFFEFC-DD9C-4D25-95FF-5D2672F38EEC}" type="presParOf" srcId="{E7247ED0-AA9A-4046-B2BD-70D6424D770A}" destId="{F68BE151-5E3E-4D96-BD7E-A33E6B58BF06}" srcOrd="0" destOrd="0" presId="urn:microsoft.com/office/officeart/2005/8/layout/target2"/>
    <dgm:cxn modelId="{8177D5FB-4B08-478C-BA82-E28AD088F681}" type="presParOf" srcId="{F68BE151-5E3E-4D96-BD7E-A33E6B58BF06}" destId="{6BFFA034-F2A4-4162-87A6-316748266D87}" srcOrd="0" destOrd="0" presId="urn:microsoft.com/office/officeart/2005/8/layout/target2"/>
    <dgm:cxn modelId="{755E9C4C-BE39-4C16-A62C-05405A8EAA13}" type="presParOf" srcId="{F68BE151-5E3E-4D96-BD7E-A33E6B58BF06}" destId="{AA541393-491A-4484-A9B8-8E22B37F3EBF}" srcOrd="1" destOrd="0" presId="urn:microsoft.com/office/officeart/2005/8/layout/target2"/>
    <dgm:cxn modelId="{B4AC84DB-DE85-4AA7-8A2B-9790C8816AE9}" type="presParOf" srcId="{AA541393-491A-4484-A9B8-8E22B37F3EBF}" destId="{E43BE8D0-E8C0-4DE7-9B59-14975021ECD9}" srcOrd="0" destOrd="0" presId="urn:microsoft.com/office/officeart/2005/8/layout/target2"/>
    <dgm:cxn modelId="{FD7F9D79-E123-4388-A607-2B1F0E92B305}" type="presParOf" srcId="{AA541393-491A-4484-A9B8-8E22B37F3EBF}" destId="{4FB041C9-C1C6-45DB-9B5A-CF3FC9A19871}" srcOrd="1" destOrd="0" presId="urn:microsoft.com/office/officeart/2005/8/layout/target2"/>
    <dgm:cxn modelId="{F6881162-062A-424E-BE9D-4ED42F26AFAD}" type="presParOf" srcId="{AA541393-491A-4484-A9B8-8E22B37F3EBF}" destId="{CA073CBB-DAC4-425C-BEA1-1556EA5C6D72}" srcOrd="2" destOrd="0" presId="urn:microsoft.com/office/officeart/2005/8/layout/target2"/>
    <dgm:cxn modelId="{0E38308B-974D-4245-91EC-B14C3D3054D5}" type="presParOf" srcId="{AA541393-491A-4484-A9B8-8E22B37F3EBF}" destId="{434E123E-DA2C-4EB1-9C47-7473323DADA0}" srcOrd="3" destOrd="0" presId="urn:microsoft.com/office/officeart/2005/8/layout/target2"/>
    <dgm:cxn modelId="{28FCDE79-2C14-431E-A10A-E5EF51C6969E}" type="presParOf" srcId="{AA541393-491A-4484-A9B8-8E22B37F3EBF}" destId="{6887E562-939B-4647-B8F6-19BE820A0B9C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C4C97-05F0-410B-AF40-22D795F93D3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9CE641-6031-4D29-9593-B4E551E48ECB}">
      <dgm:prSet/>
      <dgm:spPr/>
      <dgm:t>
        <a:bodyPr/>
        <a:lstStyle/>
        <a:p>
          <a:r>
            <a:rPr lang="zh-CN" dirty="0"/>
            <a:t>支持度越高，则说明</a:t>
          </a:r>
          <a:r>
            <a:rPr lang="en-US" dirty="0"/>
            <a:t>A</a:t>
          </a:r>
          <a:r>
            <a:rPr lang="zh-CN" dirty="0"/>
            <a:t>和</a:t>
          </a:r>
          <a:r>
            <a:rPr lang="en-US" dirty="0"/>
            <a:t>B</a:t>
          </a:r>
          <a:r>
            <a:rPr lang="zh-CN" dirty="0"/>
            <a:t>这两个</a:t>
          </a:r>
          <a:r>
            <a:rPr lang="zh-CN" altLang="en-US" dirty="0"/>
            <a:t>商品</a:t>
          </a:r>
          <a:r>
            <a:rPr lang="zh-CN" dirty="0"/>
            <a:t>一起出现的概率越大</a:t>
          </a:r>
        </a:p>
      </dgm:t>
    </dgm:pt>
    <dgm:pt modelId="{4EE6B3C9-C237-4BAE-A3AF-F8C78FE44ED7}" type="parTrans" cxnId="{78176C73-296F-40D5-99C4-AA720DD152BA}">
      <dgm:prSet/>
      <dgm:spPr/>
      <dgm:t>
        <a:bodyPr/>
        <a:lstStyle/>
        <a:p>
          <a:endParaRPr lang="zh-CN" altLang="en-US"/>
        </a:p>
      </dgm:t>
    </dgm:pt>
    <dgm:pt modelId="{81D07E24-1FA8-4D8E-8394-946FA10779CD}" type="sibTrans" cxnId="{78176C73-296F-40D5-99C4-AA720DD152BA}">
      <dgm:prSet/>
      <dgm:spPr/>
      <dgm:t>
        <a:bodyPr/>
        <a:lstStyle/>
        <a:p>
          <a:endParaRPr lang="zh-CN" altLang="en-US"/>
        </a:p>
      </dgm:t>
    </dgm:pt>
    <dgm:pt modelId="{62EFC84B-BCBB-413E-AD8F-6DC4D850F311}" type="pres">
      <dgm:prSet presAssocID="{509C4C97-05F0-410B-AF40-22D795F93D37}" presName="linear" presStyleCnt="0">
        <dgm:presLayoutVars>
          <dgm:animLvl val="lvl"/>
          <dgm:resizeHandles val="exact"/>
        </dgm:presLayoutVars>
      </dgm:prSet>
      <dgm:spPr/>
    </dgm:pt>
    <dgm:pt modelId="{B6E53D42-8B5A-4BBE-ACCF-C561809FBCD3}" type="pres">
      <dgm:prSet presAssocID="{009CE641-6031-4D29-9593-B4E551E48ECB}" presName="parentText" presStyleLbl="node1" presStyleIdx="0" presStyleCnt="1" custLinFactY="-20581" custLinFactNeighborX="1258" custLinFactNeighborY="-100000">
        <dgm:presLayoutVars>
          <dgm:chMax val="0"/>
          <dgm:bulletEnabled val="1"/>
        </dgm:presLayoutVars>
      </dgm:prSet>
      <dgm:spPr/>
    </dgm:pt>
  </dgm:ptLst>
  <dgm:cxnLst>
    <dgm:cxn modelId="{EF90AD46-3A61-4653-805A-B0E4AFFEF2DD}" type="presOf" srcId="{009CE641-6031-4D29-9593-B4E551E48ECB}" destId="{B6E53D42-8B5A-4BBE-ACCF-C561809FBCD3}" srcOrd="0" destOrd="0" presId="urn:microsoft.com/office/officeart/2005/8/layout/vList2"/>
    <dgm:cxn modelId="{78176C73-296F-40D5-99C4-AA720DD152BA}" srcId="{509C4C97-05F0-410B-AF40-22D795F93D37}" destId="{009CE641-6031-4D29-9593-B4E551E48ECB}" srcOrd="0" destOrd="0" parTransId="{4EE6B3C9-C237-4BAE-A3AF-F8C78FE44ED7}" sibTransId="{81D07E24-1FA8-4D8E-8394-946FA10779CD}"/>
    <dgm:cxn modelId="{E0D325F8-8958-4DAD-97E8-E3C63E68EEF0}" type="presOf" srcId="{509C4C97-05F0-410B-AF40-22D795F93D37}" destId="{62EFC84B-BCBB-413E-AD8F-6DC4D850F311}" srcOrd="0" destOrd="0" presId="urn:microsoft.com/office/officeart/2005/8/layout/vList2"/>
    <dgm:cxn modelId="{49CFAEAB-4FC2-47FB-B67D-CF150408CF36}" type="presParOf" srcId="{62EFC84B-BCBB-413E-AD8F-6DC4D850F311}" destId="{B6E53D42-8B5A-4BBE-ACCF-C561809FBC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E133C4-8681-4C98-9D43-33F392C0211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9645ED7-92E6-4010-B281-0B49A8331197}">
      <dgm:prSet custT="1"/>
      <dgm:spPr/>
      <dgm:t>
        <a:bodyPr/>
        <a:lstStyle/>
        <a:p>
          <a:r>
            <a:rPr lang="zh-CN" sz="2400"/>
            <a:t>“支持度</a:t>
          </a:r>
          <a:r>
            <a:rPr lang="en-US" sz="2400"/>
            <a:t>(Support)”</a:t>
          </a:r>
          <a:r>
            <a:rPr lang="zh-CN" sz="2400"/>
            <a:t>是指项集出现的频繁程度</a:t>
          </a:r>
        </a:p>
      </dgm:t>
    </dgm:pt>
    <dgm:pt modelId="{1B454701-DE0D-4811-8DE3-ED7943CC1514}" type="par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0FB9EEA2-3085-44C0-A97E-4E6BDE1D0511}" type="sibTrans" cxnId="{F8661750-6E34-4899-B546-DBD1E3E5F58D}">
      <dgm:prSet/>
      <dgm:spPr/>
      <dgm:t>
        <a:bodyPr/>
        <a:lstStyle/>
        <a:p>
          <a:endParaRPr lang="zh-CN" altLang="en-US"/>
        </a:p>
      </dgm:t>
    </dgm:pt>
    <dgm:pt modelId="{6C40483D-70BC-46FE-A47E-6030C69591C2}" type="pres">
      <dgm:prSet presAssocID="{22E133C4-8681-4C98-9D43-33F392C02119}" presName="linear" presStyleCnt="0">
        <dgm:presLayoutVars>
          <dgm:animLvl val="lvl"/>
          <dgm:resizeHandles val="exact"/>
        </dgm:presLayoutVars>
      </dgm:prSet>
      <dgm:spPr/>
    </dgm:pt>
    <dgm:pt modelId="{66700317-98A7-496E-95F1-70376D51C415}" type="pres">
      <dgm:prSet presAssocID="{A9645ED7-92E6-4010-B281-0B49A833119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2A0B15-8DD7-465E-A60B-9DD14BEB241E}" type="presOf" srcId="{22E133C4-8681-4C98-9D43-33F392C02119}" destId="{6C40483D-70BC-46FE-A47E-6030C69591C2}" srcOrd="0" destOrd="0" presId="urn:microsoft.com/office/officeart/2005/8/layout/vList2"/>
    <dgm:cxn modelId="{F8661750-6E34-4899-B546-DBD1E3E5F58D}" srcId="{22E133C4-8681-4C98-9D43-33F392C02119}" destId="{A9645ED7-92E6-4010-B281-0B49A8331197}" srcOrd="0" destOrd="0" parTransId="{1B454701-DE0D-4811-8DE3-ED7943CC1514}" sibTransId="{0FB9EEA2-3085-44C0-A97E-4E6BDE1D0511}"/>
    <dgm:cxn modelId="{6E694AB9-7AA1-402B-A4DF-6EAE52E9BB94}" type="presOf" srcId="{A9645ED7-92E6-4010-B281-0B49A8331197}" destId="{66700317-98A7-496E-95F1-70376D51C415}" srcOrd="0" destOrd="0" presId="urn:microsoft.com/office/officeart/2005/8/layout/vList2"/>
    <dgm:cxn modelId="{C1F6CDB7-4027-4324-AB22-D85D27169523}" type="presParOf" srcId="{6C40483D-70BC-46FE-A47E-6030C69591C2}" destId="{66700317-98A7-496E-95F1-70376D51C4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286ABC-C849-48C0-839B-41984F4C2A6B}" type="doc">
      <dgm:prSet loTypeId="urn:microsoft.com/office/officeart/2005/8/layout/target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9ACB32-EDD8-4FBE-9710-AE3E73D0324B}">
      <dgm:prSet custT="1"/>
      <dgm:spPr/>
      <dgm:t>
        <a:bodyPr/>
        <a:lstStyle/>
        <a:p>
          <a:pPr algn="ctr"/>
          <a:r>
            <a:rPr lang="zh-CN" sz="2800" dirty="0"/>
            <a:t>先查找所有</a:t>
          </a:r>
          <a:r>
            <a:rPr lang="zh-CN" sz="2800" b="1" dirty="0">
              <a:solidFill>
                <a:srgbClr val="FFFF00"/>
              </a:solidFill>
            </a:rPr>
            <a:t>频繁项集</a:t>
          </a:r>
          <a:r>
            <a:rPr lang="en-US" sz="2800" dirty="0"/>
            <a:t>(Frequent Itemset)</a:t>
          </a:r>
          <a:r>
            <a:rPr lang="zh-CN" sz="2800" dirty="0"/>
            <a:t>，然后将它们后处理为</a:t>
          </a:r>
          <a:r>
            <a:rPr lang="zh-CN" sz="2800" dirty="0">
              <a:solidFill>
                <a:srgbClr val="FFFF00"/>
              </a:solidFill>
            </a:rPr>
            <a:t>“关联规则” </a:t>
          </a:r>
        </a:p>
      </dgm:t>
    </dgm:pt>
    <dgm:pt modelId="{5C351CA6-9100-4C39-A5ED-74155B2DA4A0}" type="parTrans" cxnId="{A4C2AF47-FC0A-4247-9C06-2B2CC2ABBD5B}">
      <dgm:prSet/>
      <dgm:spPr/>
      <dgm:t>
        <a:bodyPr/>
        <a:lstStyle/>
        <a:p>
          <a:endParaRPr lang="zh-CN" altLang="en-US"/>
        </a:p>
      </dgm:t>
    </dgm:pt>
    <dgm:pt modelId="{22B688D4-CCF3-4EE1-9618-2A35578C9FDF}" type="sibTrans" cxnId="{A4C2AF47-FC0A-4247-9C06-2B2CC2ABBD5B}">
      <dgm:prSet/>
      <dgm:spPr/>
      <dgm:t>
        <a:bodyPr/>
        <a:lstStyle/>
        <a:p>
          <a:endParaRPr lang="zh-CN" altLang="en-US"/>
        </a:p>
      </dgm:t>
    </dgm:pt>
    <dgm:pt modelId="{5FEAE3B7-43B8-4A1A-A93B-9DE6110D2414}">
      <dgm:prSet/>
      <dgm:spPr/>
      <dgm:t>
        <a:bodyPr/>
        <a:lstStyle/>
        <a:p>
          <a:r>
            <a:rPr lang="zh-CN" dirty="0"/>
            <a:t>关联规则（</a:t>
          </a:r>
          <a:r>
            <a:rPr lang="en-US" dirty="0"/>
            <a:t>Association Rule</a:t>
          </a:r>
          <a:r>
            <a:rPr lang="zh-CN" dirty="0"/>
            <a:t>）：类似于“</a:t>
          </a:r>
          <a:r>
            <a:rPr lang="en-US" dirty="0"/>
            <a:t>A</a:t>
          </a:r>
          <a:r>
            <a:rPr lang="zh-CN" dirty="0"/>
            <a:t>，</a:t>
          </a:r>
          <a:r>
            <a:rPr lang="en-US" dirty="0"/>
            <a:t>B → C”</a:t>
          </a:r>
          <a:r>
            <a:rPr lang="zh-CN" dirty="0"/>
            <a:t>，含义为当 </a:t>
          </a:r>
          <a:r>
            <a:rPr lang="en-US" dirty="0"/>
            <a:t>A </a:t>
          </a:r>
          <a:r>
            <a:rPr lang="zh-CN" dirty="0"/>
            <a:t>和 </a:t>
          </a:r>
          <a:r>
            <a:rPr lang="en-US" dirty="0"/>
            <a:t>B </a:t>
          </a:r>
          <a:r>
            <a:rPr lang="zh-CN" dirty="0"/>
            <a:t>出现时，</a:t>
          </a:r>
          <a:r>
            <a:rPr lang="en-US" dirty="0"/>
            <a:t>C </a:t>
          </a:r>
          <a:r>
            <a:rPr lang="zh-CN" dirty="0"/>
            <a:t>往往会出现。</a:t>
          </a:r>
        </a:p>
      </dgm:t>
    </dgm:pt>
    <dgm:pt modelId="{1F6FF7BB-CBD7-4FAB-A303-E16547BD9B11}" type="parTrans" cxnId="{AC4ADA48-FF33-46DE-B5BD-8783B339B049}">
      <dgm:prSet/>
      <dgm:spPr/>
      <dgm:t>
        <a:bodyPr/>
        <a:lstStyle/>
        <a:p>
          <a:endParaRPr lang="zh-CN" altLang="en-US"/>
        </a:p>
      </dgm:t>
    </dgm:pt>
    <dgm:pt modelId="{75068BF4-0D57-4C02-A8B2-D1F889670F6D}" type="sibTrans" cxnId="{AC4ADA48-FF33-46DE-B5BD-8783B339B049}">
      <dgm:prSet/>
      <dgm:spPr/>
      <dgm:t>
        <a:bodyPr/>
        <a:lstStyle/>
        <a:p>
          <a:endParaRPr lang="zh-CN" altLang="en-US"/>
        </a:p>
      </dgm:t>
    </dgm:pt>
    <dgm:pt modelId="{5B4A234B-5E28-459A-AAB4-E7AFA6084122}">
      <dgm:prSet/>
      <dgm:spPr/>
      <dgm:t>
        <a:bodyPr/>
        <a:lstStyle/>
        <a:p>
          <a:r>
            <a:rPr lang="zh-CN" dirty="0"/>
            <a:t>项集（</a:t>
          </a:r>
          <a:r>
            <a:rPr lang="en-US" dirty="0"/>
            <a:t>Itemset</a:t>
          </a:r>
          <a:r>
            <a:rPr lang="zh-CN" dirty="0"/>
            <a:t>）：只是一个诸如</a:t>
          </a:r>
          <a:r>
            <a:rPr lang="en-US" dirty="0"/>
            <a:t>{A,B,C}</a:t>
          </a:r>
          <a:r>
            <a:rPr lang="zh-CN" dirty="0"/>
            <a:t>的集合。与关联规则不同的是，项集中项</a:t>
          </a:r>
          <a:r>
            <a:rPr lang="en-US" dirty="0"/>
            <a:t>A,B</a:t>
          </a:r>
          <a:r>
            <a:rPr lang="zh-CN" dirty="0"/>
            <a:t>和</a:t>
          </a:r>
          <a:r>
            <a:rPr lang="en-US" dirty="0"/>
            <a:t>C</a:t>
          </a:r>
          <a:r>
            <a:rPr lang="zh-CN" dirty="0"/>
            <a:t>之间</a:t>
          </a:r>
          <a:r>
            <a:rPr lang="zh-CN" altLang="en-US" b="1" dirty="0">
              <a:solidFill>
                <a:srgbClr val="C00000"/>
              </a:solidFill>
            </a:rPr>
            <a:t>不</a:t>
          </a:r>
          <a:r>
            <a:rPr lang="zh-CN" b="1" dirty="0">
              <a:solidFill>
                <a:srgbClr val="C00000"/>
              </a:solidFill>
            </a:rPr>
            <a:t>存在</a:t>
          </a:r>
          <a:r>
            <a:rPr lang="zh-CN" dirty="0"/>
            <a:t>先后或条件关系。</a:t>
          </a:r>
        </a:p>
      </dgm:t>
    </dgm:pt>
    <dgm:pt modelId="{ACFF451C-6670-4F78-B40B-50B5A9E312F4}" type="parTrans" cxnId="{EB614EDA-1DE4-403F-8214-6B9B9C5A5927}">
      <dgm:prSet/>
      <dgm:spPr/>
      <dgm:t>
        <a:bodyPr/>
        <a:lstStyle/>
        <a:p>
          <a:endParaRPr lang="zh-CN" altLang="en-US"/>
        </a:p>
      </dgm:t>
    </dgm:pt>
    <dgm:pt modelId="{407F53CF-51D3-4782-9368-2DD0ABCCBBAA}" type="sibTrans" cxnId="{EB614EDA-1DE4-403F-8214-6B9B9C5A5927}">
      <dgm:prSet/>
      <dgm:spPr/>
      <dgm:t>
        <a:bodyPr/>
        <a:lstStyle/>
        <a:p>
          <a:endParaRPr lang="zh-CN" altLang="en-US"/>
        </a:p>
      </dgm:t>
    </dgm:pt>
    <dgm:pt modelId="{810FB102-7DF1-4FBB-AFCF-EDF0D3A33C2A}">
      <dgm:prSet/>
      <dgm:spPr/>
      <dgm:t>
        <a:bodyPr/>
        <a:lstStyle/>
        <a:p>
          <a:r>
            <a:rPr lang="zh-CN" dirty="0"/>
            <a:t>频繁项集</a:t>
          </a:r>
          <a:r>
            <a:rPr lang="en-US" dirty="0"/>
            <a:t>(Frequent Itemset)</a:t>
          </a:r>
          <a:r>
            <a:rPr lang="zh-CN" dirty="0"/>
            <a:t>是“</a:t>
          </a:r>
          <a:r>
            <a:rPr lang="zh-CN" dirty="0">
              <a:solidFill>
                <a:srgbClr val="C00000"/>
              </a:solidFill>
            </a:rPr>
            <a:t>支持度 （</a:t>
          </a:r>
          <a:r>
            <a:rPr lang="en-US" dirty="0">
              <a:solidFill>
                <a:srgbClr val="C00000"/>
              </a:solidFill>
            </a:rPr>
            <a:t>support</a:t>
          </a:r>
          <a:r>
            <a:rPr lang="zh-CN" dirty="0">
              <a:solidFill>
                <a:srgbClr val="C00000"/>
              </a:solidFill>
            </a:rPr>
            <a:t>）”</a:t>
          </a:r>
          <a:r>
            <a:rPr lang="zh-CN" dirty="0"/>
            <a:t>大于最小支持度阈值的项集。</a:t>
          </a:r>
        </a:p>
      </dgm:t>
    </dgm:pt>
    <dgm:pt modelId="{A61D9AA0-EA24-456A-B41F-EFC0EA7881A4}" type="parTrans" cxnId="{1B81D330-FB33-4C96-967A-0B297B0A57C2}">
      <dgm:prSet/>
      <dgm:spPr/>
      <dgm:t>
        <a:bodyPr/>
        <a:lstStyle/>
        <a:p>
          <a:endParaRPr lang="zh-CN" altLang="en-US"/>
        </a:p>
      </dgm:t>
    </dgm:pt>
    <dgm:pt modelId="{25B76CCE-B2C7-4D8B-9F5D-217340E67299}" type="sibTrans" cxnId="{1B81D330-FB33-4C96-967A-0B297B0A57C2}">
      <dgm:prSet/>
      <dgm:spPr/>
      <dgm:t>
        <a:bodyPr/>
        <a:lstStyle/>
        <a:p>
          <a:endParaRPr lang="zh-CN" altLang="en-US"/>
        </a:p>
      </dgm:t>
    </dgm:pt>
    <dgm:pt modelId="{E7247ED0-AA9A-4046-B2BD-70D6424D770A}" type="pres">
      <dgm:prSet presAssocID="{3E286ABC-C849-48C0-839B-41984F4C2A6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68BE151-5E3E-4D96-BD7E-A33E6B58BF06}" type="pres">
      <dgm:prSet presAssocID="{3E286ABC-C849-48C0-839B-41984F4C2A6B}" presName="outerBox" presStyleCnt="0"/>
      <dgm:spPr/>
    </dgm:pt>
    <dgm:pt modelId="{6BFFA034-F2A4-4162-87A6-316748266D87}" type="pres">
      <dgm:prSet presAssocID="{3E286ABC-C849-48C0-839B-41984F4C2A6B}" presName="outerBoxParent" presStyleLbl="node1" presStyleIdx="0" presStyleCnt="1" custScaleY="70409"/>
      <dgm:spPr/>
    </dgm:pt>
    <dgm:pt modelId="{AA541393-491A-4484-A9B8-8E22B37F3EBF}" type="pres">
      <dgm:prSet presAssocID="{3E286ABC-C849-48C0-839B-41984F4C2A6B}" presName="outerBoxChildren" presStyleCnt="0"/>
      <dgm:spPr/>
    </dgm:pt>
    <dgm:pt modelId="{E43BE8D0-E8C0-4DE7-9B59-14975021ECD9}" type="pres">
      <dgm:prSet presAssocID="{5FEAE3B7-43B8-4A1A-A93B-9DE6110D2414}" presName="oChild" presStyleLbl="fgAcc1" presStyleIdx="0" presStyleCnt="3" custScaleY="115162">
        <dgm:presLayoutVars>
          <dgm:bulletEnabled val="1"/>
        </dgm:presLayoutVars>
      </dgm:prSet>
      <dgm:spPr/>
    </dgm:pt>
    <dgm:pt modelId="{4FB041C9-C1C6-45DB-9B5A-CF3FC9A19871}" type="pres">
      <dgm:prSet presAssocID="{75068BF4-0D57-4C02-A8B2-D1F889670F6D}" presName="outerSibTrans" presStyleCnt="0"/>
      <dgm:spPr/>
    </dgm:pt>
    <dgm:pt modelId="{CA073CBB-DAC4-425C-BEA1-1556EA5C6D72}" type="pres">
      <dgm:prSet presAssocID="{5B4A234B-5E28-459A-AAB4-E7AFA6084122}" presName="oChild" presStyleLbl="fgAcc1" presStyleIdx="1" presStyleCnt="3" custScaleY="115162">
        <dgm:presLayoutVars>
          <dgm:bulletEnabled val="1"/>
        </dgm:presLayoutVars>
      </dgm:prSet>
      <dgm:spPr/>
    </dgm:pt>
    <dgm:pt modelId="{434E123E-DA2C-4EB1-9C47-7473323DADA0}" type="pres">
      <dgm:prSet presAssocID="{407F53CF-51D3-4782-9368-2DD0ABCCBBAA}" presName="outerSibTrans" presStyleCnt="0"/>
      <dgm:spPr/>
    </dgm:pt>
    <dgm:pt modelId="{6887E562-939B-4647-B8F6-19BE820A0B9C}" type="pres">
      <dgm:prSet presAssocID="{810FB102-7DF1-4FBB-AFCF-EDF0D3A33C2A}" presName="oChild" presStyleLbl="fgAcc1" presStyleIdx="2" presStyleCnt="3" custScaleY="115162">
        <dgm:presLayoutVars>
          <dgm:bulletEnabled val="1"/>
        </dgm:presLayoutVars>
      </dgm:prSet>
      <dgm:spPr/>
    </dgm:pt>
  </dgm:ptLst>
  <dgm:cxnLst>
    <dgm:cxn modelId="{1B81D330-FB33-4C96-967A-0B297B0A57C2}" srcId="{E19ACB32-EDD8-4FBE-9710-AE3E73D0324B}" destId="{810FB102-7DF1-4FBB-AFCF-EDF0D3A33C2A}" srcOrd="2" destOrd="0" parTransId="{A61D9AA0-EA24-456A-B41F-EFC0EA7881A4}" sibTransId="{25B76CCE-B2C7-4D8B-9F5D-217340E67299}"/>
    <dgm:cxn modelId="{A4C2AF47-FC0A-4247-9C06-2B2CC2ABBD5B}" srcId="{3E286ABC-C849-48C0-839B-41984F4C2A6B}" destId="{E19ACB32-EDD8-4FBE-9710-AE3E73D0324B}" srcOrd="0" destOrd="0" parTransId="{5C351CA6-9100-4C39-A5ED-74155B2DA4A0}" sibTransId="{22B688D4-CCF3-4EE1-9618-2A35578C9FDF}"/>
    <dgm:cxn modelId="{AC4ADA48-FF33-46DE-B5BD-8783B339B049}" srcId="{E19ACB32-EDD8-4FBE-9710-AE3E73D0324B}" destId="{5FEAE3B7-43B8-4A1A-A93B-9DE6110D2414}" srcOrd="0" destOrd="0" parTransId="{1F6FF7BB-CBD7-4FAB-A303-E16547BD9B11}" sibTransId="{75068BF4-0D57-4C02-A8B2-D1F889670F6D}"/>
    <dgm:cxn modelId="{026A4852-02E1-405E-9D2B-556A3329115D}" type="presOf" srcId="{810FB102-7DF1-4FBB-AFCF-EDF0D3A33C2A}" destId="{6887E562-939B-4647-B8F6-19BE820A0B9C}" srcOrd="0" destOrd="0" presId="urn:microsoft.com/office/officeart/2005/8/layout/target2"/>
    <dgm:cxn modelId="{6960C47C-7E68-431B-AEB0-33A701AF8A2C}" type="presOf" srcId="{E19ACB32-EDD8-4FBE-9710-AE3E73D0324B}" destId="{6BFFA034-F2A4-4162-87A6-316748266D87}" srcOrd="0" destOrd="0" presId="urn:microsoft.com/office/officeart/2005/8/layout/target2"/>
    <dgm:cxn modelId="{A75C8784-C88A-471B-989E-ADCE7CD7C7C4}" type="presOf" srcId="{5B4A234B-5E28-459A-AAB4-E7AFA6084122}" destId="{CA073CBB-DAC4-425C-BEA1-1556EA5C6D72}" srcOrd="0" destOrd="0" presId="urn:microsoft.com/office/officeart/2005/8/layout/target2"/>
    <dgm:cxn modelId="{CADDA6A1-F5FE-4CC5-9259-2720FFED7985}" type="presOf" srcId="{5FEAE3B7-43B8-4A1A-A93B-9DE6110D2414}" destId="{E43BE8D0-E8C0-4DE7-9B59-14975021ECD9}" srcOrd="0" destOrd="0" presId="urn:microsoft.com/office/officeart/2005/8/layout/target2"/>
    <dgm:cxn modelId="{5E1FB3CA-1131-47FD-8E6C-D03A3502C145}" type="presOf" srcId="{3E286ABC-C849-48C0-839B-41984F4C2A6B}" destId="{E7247ED0-AA9A-4046-B2BD-70D6424D770A}" srcOrd="0" destOrd="0" presId="urn:microsoft.com/office/officeart/2005/8/layout/target2"/>
    <dgm:cxn modelId="{EB614EDA-1DE4-403F-8214-6B9B9C5A5927}" srcId="{E19ACB32-EDD8-4FBE-9710-AE3E73D0324B}" destId="{5B4A234B-5E28-459A-AAB4-E7AFA6084122}" srcOrd="1" destOrd="0" parTransId="{ACFF451C-6670-4F78-B40B-50B5A9E312F4}" sibTransId="{407F53CF-51D3-4782-9368-2DD0ABCCBBAA}"/>
    <dgm:cxn modelId="{CCCFFEFC-DD9C-4D25-95FF-5D2672F38EEC}" type="presParOf" srcId="{E7247ED0-AA9A-4046-B2BD-70D6424D770A}" destId="{F68BE151-5E3E-4D96-BD7E-A33E6B58BF06}" srcOrd="0" destOrd="0" presId="urn:microsoft.com/office/officeart/2005/8/layout/target2"/>
    <dgm:cxn modelId="{8177D5FB-4B08-478C-BA82-E28AD088F681}" type="presParOf" srcId="{F68BE151-5E3E-4D96-BD7E-A33E6B58BF06}" destId="{6BFFA034-F2A4-4162-87A6-316748266D87}" srcOrd="0" destOrd="0" presId="urn:microsoft.com/office/officeart/2005/8/layout/target2"/>
    <dgm:cxn modelId="{755E9C4C-BE39-4C16-A62C-05405A8EAA13}" type="presParOf" srcId="{F68BE151-5E3E-4D96-BD7E-A33E6B58BF06}" destId="{AA541393-491A-4484-A9B8-8E22B37F3EBF}" srcOrd="1" destOrd="0" presId="urn:microsoft.com/office/officeart/2005/8/layout/target2"/>
    <dgm:cxn modelId="{B4AC84DB-DE85-4AA7-8A2B-9790C8816AE9}" type="presParOf" srcId="{AA541393-491A-4484-A9B8-8E22B37F3EBF}" destId="{E43BE8D0-E8C0-4DE7-9B59-14975021ECD9}" srcOrd="0" destOrd="0" presId="urn:microsoft.com/office/officeart/2005/8/layout/target2"/>
    <dgm:cxn modelId="{FD7F9D79-E123-4388-A607-2B1F0E92B305}" type="presParOf" srcId="{AA541393-491A-4484-A9B8-8E22B37F3EBF}" destId="{4FB041C9-C1C6-45DB-9B5A-CF3FC9A19871}" srcOrd="1" destOrd="0" presId="urn:microsoft.com/office/officeart/2005/8/layout/target2"/>
    <dgm:cxn modelId="{F6881162-062A-424E-BE9D-4ED42F26AFAD}" type="presParOf" srcId="{AA541393-491A-4484-A9B8-8E22B37F3EBF}" destId="{CA073CBB-DAC4-425C-BEA1-1556EA5C6D72}" srcOrd="2" destOrd="0" presId="urn:microsoft.com/office/officeart/2005/8/layout/target2"/>
    <dgm:cxn modelId="{0E38308B-974D-4245-91EC-B14C3D3054D5}" type="presParOf" srcId="{AA541393-491A-4484-A9B8-8E22B37F3EBF}" destId="{434E123E-DA2C-4EB1-9C47-7473323DADA0}" srcOrd="3" destOrd="0" presId="urn:microsoft.com/office/officeart/2005/8/layout/target2"/>
    <dgm:cxn modelId="{28FCDE79-2C14-431E-A10A-E5EF51C6969E}" type="presParOf" srcId="{AA541393-491A-4484-A9B8-8E22B37F3EBF}" destId="{6887E562-939B-4647-B8F6-19BE820A0B9C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89C24C-CFC5-4DC6-A5A6-C0A9E7DF056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9887B22-7B61-45C1-99CB-A4E0CD09C1CC}">
      <dgm:prSet/>
      <dgm:spPr/>
      <dgm:t>
        <a:bodyPr/>
        <a:lstStyle/>
        <a:p>
          <a:r>
            <a:rPr lang="zh-CN"/>
            <a:t>如果一个集合是频繁项集</a:t>
          </a:r>
          <a:r>
            <a:rPr lang="en-US"/>
            <a:t>(Frequent Itemset)</a:t>
          </a:r>
          <a:r>
            <a:rPr lang="zh-CN"/>
            <a:t>，则它的所有子集也都是频繁项集。</a:t>
          </a:r>
        </a:p>
      </dgm:t>
    </dgm:pt>
    <dgm:pt modelId="{3C726DE0-0990-4C56-8C16-5FAA74AE3E9A}" type="parTrans" cxnId="{8C45D807-ABE1-4CE7-A98A-BE70B275B098}">
      <dgm:prSet/>
      <dgm:spPr/>
      <dgm:t>
        <a:bodyPr/>
        <a:lstStyle/>
        <a:p>
          <a:endParaRPr lang="zh-CN" altLang="en-US"/>
        </a:p>
      </dgm:t>
    </dgm:pt>
    <dgm:pt modelId="{BACC527B-9626-44B5-8BB5-91922A46220A}" type="sibTrans" cxnId="{8C45D807-ABE1-4CE7-A98A-BE70B275B098}">
      <dgm:prSet/>
      <dgm:spPr/>
      <dgm:t>
        <a:bodyPr/>
        <a:lstStyle/>
        <a:p>
          <a:endParaRPr lang="zh-CN" altLang="en-US"/>
        </a:p>
      </dgm:t>
    </dgm:pt>
    <dgm:pt modelId="{8FEC99A4-7664-4094-ACFA-A81F7EC1D447}">
      <dgm:prSet custT="1"/>
      <dgm:spPr/>
      <dgm:t>
        <a:bodyPr/>
        <a:lstStyle/>
        <a:p>
          <a:r>
            <a:rPr lang="zh-CN" sz="2700" kern="1200" dirty="0"/>
            <a:t>以数据集</a:t>
          </a:r>
          <a:r>
            <a:rPr lang="en-US" sz="2700" kern="1200" dirty="0"/>
            <a:t>TDB</a:t>
          </a:r>
          <a:r>
            <a:rPr lang="zh-CN" sz="2700" kern="1200" dirty="0"/>
            <a:t>为例，集合</a:t>
          </a:r>
          <a:r>
            <a:rPr lang="en-US" sz="2700" kern="1200" dirty="0"/>
            <a:t>{A,C}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是</a:t>
          </a:r>
          <a:r>
            <a:rPr lang="zh-CN" sz="2700" b="1" kern="1200" dirty="0">
              <a:solidFill>
                <a:srgbClr val="FF0000"/>
              </a:solidFill>
            </a:rPr>
            <a:t>频繁项集</a:t>
          </a:r>
          <a:r>
            <a:rPr lang="zh-CN" sz="2700" kern="1200" dirty="0"/>
            <a:t>，则它的子集</a:t>
          </a:r>
          <a:r>
            <a:rPr lang="en-US" sz="2700" kern="1200" dirty="0"/>
            <a:t>{A},{C}</a:t>
          </a:r>
          <a:r>
            <a:rPr lang="zh-CN" sz="2700" kern="1200" dirty="0"/>
            <a:t>都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是频繁项集</a:t>
          </a:r>
          <a:r>
            <a:rPr lang="zh-CN" sz="2700" kern="1200" dirty="0"/>
            <a:t>。</a:t>
          </a:r>
        </a:p>
      </dgm:t>
    </dgm:pt>
    <dgm:pt modelId="{0C4AF5FA-8F13-455C-A22A-F3388D15858E}" type="parTrans" cxnId="{C6A8328C-00AB-49A1-A883-EC2D726974BA}">
      <dgm:prSet/>
      <dgm:spPr/>
      <dgm:t>
        <a:bodyPr/>
        <a:lstStyle/>
        <a:p>
          <a:endParaRPr lang="zh-CN" altLang="en-US"/>
        </a:p>
      </dgm:t>
    </dgm:pt>
    <dgm:pt modelId="{367A2D3B-2AE7-4EF3-85DE-B8C0A7DE1F33}" type="sibTrans" cxnId="{C6A8328C-00AB-49A1-A883-EC2D726974BA}">
      <dgm:prSet/>
      <dgm:spPr/>
      <dgm:t>
        <a:bodyPr/>
        <a:lstStyle/>
        <a:p>
          <a:endParaRPr lang="zh-CN" altLang="en-US"/>
        </a:p>
      </dgm:t>
    </dgm:pt>
    <dgm:pt modelId="{7E92C784-B542-445A-8454-13593F1AB03C}">
      <dgm:prSet/>
      <dgm:spPr/>
      <dgm:t>
        <a:bodyPr/>
        <a:lstStyle/>
        <a:p>
          <a:r>
            <a:rPr lang="zh-CN"/>
            <a:t>如果一个集合不是频繁项集，则它的所有超集都不是频繁项集。</a:t>
          </a:r>
        </a:p>
      </dgm:t>
    </dgm:pt>
    <dgm:pt modelId="{D24CDA78-1B55-40B1-88EC-2EF4F8D47784}" type="parTrans" cxnId="{07EE6F6F-8182-4085-87CC-00CD380FA5D3}">
      <dgm:prSet/>
      <dgm:spPr/>
      <dgm:t>
        <a:bodyPr/>
        <a:lstStyle/>
        <a:p>
          <a:endParaRPr lang="zh-CN" altLang="en-US"/>
        </a:p>
      </dgm:t>
    </dgm:pt>
    <dgm:pt modelId="{7DFA4A43-9769-4718-8D94-1E26AFDA95C2}" type="sibTrans" cxnId="{07EE6F6F-8182-4085-87CC-00CD380FA5D3}">
      <dgm:prSet/>
      <dgm:spPr/>
      <dgm:t>
        <a:bodyPr/>
        <a:lstStyle/>
        <a:p>
          <a:endParaRPr lang="zh-CN" altLang="en-US"/>
        </a:p>
      </dgm:t>
    </dgm:pt>
    <dgm:pt modelId="{827643C6-597F-4CAD-8841-DEE01FAC6696}">
      <dgm:prSet custT="1"/>
      <dgm:spPr/>
      <dgm:t>
        <a:bodyPr/>
        <a:lstStyle/>
        <a:p>
          <a:r>
            <a:rPr lang="zh-CN" sz="2700" kern="1200" dirty="0"/>
            <a:t>以数据集</a:t>
          </a:r>
          <a:r>
            <a:rPr lang="en-US" sz="2700" kern="1200" dirty="0"/>
            <a:t>TDB</a:t>
          </a:r>
          <a:r>
            <a:rPr lang="zh-CN" sz="2700" kern="1200" dirty="0"/>
            <a:t>为例，集合</a:t>
          </a:r>
          <a:r>
            <a:rPr lang="en-US" sz="2700" kern="1200" dirty="0"/>
            <a:t>{A,B}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不是频繁项集</a:t>
          </a:r>
          <a:r>
            <a:rPr lang="zh-CN" sz="2700" kern="1200" dirty="0"/>
            <a:t>，则它的子集</a:t>
          </a:r>
          <a:r>
            <a:rPr lang="en-US" sz="2700" kern="1200" dirty="0"/>
            <a:t>{A,B,C},{A,B,D}</a:t>
          </a:r>
          <a:r>
            <a:rPr lang="zh-CN" sz="2700" kern="1200" dirty="0"/>
            <a:t>都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不是频繁项集</a:t>
          </a:r>
          <a:r>
            <a:rPr lang="zh-CN" sz="2700" kern="1200" dirty="0"/>
            <a:t>。</a:t>
          </a:r>
        </a:p>
      </dgm:t>
    </dgm:pt>
    <dgm:pt modelId="{3B79782A-11AA-4DAF-AA6E-15937E553610}" type="parTrans" cxnId="{E4F4E89C-37E8-4A2A-9289-D41F9F91CC29}">
      <dgm:prSet/>
      <dgm:spPr/>
      <dgm:t>
        <a:bodyPr/>
        <a:lstStyle/>
        <a:p>
          <a:endParaRPr lang="zh-CN" altLang="en-US"/>
        </a:p>
      </dgm:t>
    </dgm:pt>
    <dgm:pt modelId="{34AD5302-1313-4E78-B667-ED0BEB45A8F9}" type="sibTrans" cxnId="{E4F4E89C-37E8-4A2A-9289-D41F9F91CC29}">
      <dgm:prSet/>
      <dgm:spPr/>
      <dgm:t>
        <a:bodyPr/>
        <a:lstStyle/>
        <a:p>
          <a:endParaRPr lang="zh-CN" altLang="en-US"/>
        </a:p>
      </dgm:t>
    </dgm:pt>
    <dgm:pt modelId="{26A5B6D7-FEC1-4C1C-997B-E12E93CEFE92}" type="pres">
      <dgm:prSet presAssocID="{BC89C24C-CFC5-4DC6-A5A6-C0A9E7DF056B}" presName="Name0" presStyleCnt="0">
        <dgm:presLayoutVars>
          <dgm:dir/>
          <dgm:animLvl val="lvl"/>
          <dgm:resizeHandles val="exact"/>
        </dgm:presLayoutVars>
      </dgm:prSet>
      <dgm:spPr/>
    </dgm:pt>
    <dgm:pt modelId="{2A1159CD-6BE4-42C6-A0C2-78856D6997C8}" type="pres">
      <dgm:prSet presAssocID="{B9887B22-7B61-45C1-99CB-A4E0CD09C1CC}" presName="composite" presStyleCnt="0"/>
      <dgm:spPr/>
    </dgm:pt>
    <dgm:pt modelId="{CA89A107-6D82-4C66-9165-0F43CE80EDBF}" type="pres">
      <dgm:prSet presAssocID="{B9887B22-7B61-45C1-99CB-A4E0CD09C1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D8585A-17F5-480C-9DCE-218E9F9C7751}" type="pres">
      <dgm:prSet presAssocID="{B9887B22-7B61-45C1-99CB-A4E0CD09C1CC}" presName="desTx" presStyleLbl="alignAccFollowNode1" presStyleIdx="0" presStyleCnt="2">
        <dgm:presLayoutVars>
          <dgm:bulletEnabled val="1"/>
        </dgm:presLayoutVars>
      </dgm:prSet>
      <dgm:spPr/>
    </dgm:pt>
    <dgm:pt modelId="{44BE92D5-1A58-45E9-9979-17A0C01749A1}" type="pres">
      <dgm:prSet presAssocID="{BACC527B-9626-44B5-8BB5-91922A46220A}" presName="space" presStyleCnt="0"/>
      <dgm:spPr/>
    </dgm:pt>
    <dgm:pt modelId="{F74A33D2-F02F-4142-9430-BECB8A844040}" type="pres">
      <dgm:prSet presAssocID="{7E92C784-B542-445A-8454-13593F1AB03C}" presName="composite" presStyleCnt="0"/>
      <dgm:spPr/>
    </dgm:pt>
    <dgm:pt modelId="{E1758EF1-6FB6-4740-BBA1-80AEF4615ECB}" type="pres">
      <dgm:prSet presAssocID="{7E92C784-B542-445A-8454-13593F1AB03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2FDA0E5-FED0-48E5-8D23-A266C4ACCBF4}" type="pres">
      <dgm:prSet presAssocID="{7E92C784-B542-445A-8454-13593F1AB03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45D807-ABE1-4CE7-A98A-BE70B275B098}" srcId="{BC89C24C-CFC5-4DC6-A5A6-C0A9E7DF056B}" destId="{B9887B22-7B61-45C1-99CB-A4E0CD09C1CC}" srcOrd="0" destOrd="0" parTransId="{3C726DE0-0990-4C56-8C16-5FAA74AE3E9A}" sibTransId="{BACC527B-9626-44B5-8BB5-91922A46220A}"/>
    <dgm:cxn modelId="{FF28850B-DDAB-47AC-9B0B-C8E7BDEBB7BA}" type="presOf" srcId="{BC89C24C-CFC5-4DC6-A5A6-C0A9E7DF056B}" destId="{26A5B6D7-FEC1-4C1C-997B-E12E93CEFE92}" srcOrd="0" destOrd="0" presId="urn:microsoft.com/office/officeart/2005/8/layout/hList1"/>
    <dgm:cxn modelId="{33475E4F-19FD-4D5B-8456-1E4105B5DC2A}" type="presOf" srcId="{B9887B22-7B61-45C1-99CB-A4E0CD09C1CC}" destId="{CA89A107-6D82-4C66-9165-0F43CE80EDBF}" srcOrd="0" destOrd="0" presId="urn:microsoft.com/office/officeart/2005/8/layout/hList1"/>
    <dgm:cxn modelId="{07EE6F6F-8182-4085-87CC-00CD380FA5D3}" srcId="{BC89C24C-CFC5-4DC6-A5A6-C0A9E7DF056B}" destId="{7E92C784-B542-445A-8454-13593F1AB03C}" srcOrd="1" destOrd="0" parTransId="{D24CDA78-1B55-40B1-88EC-2EF4F8D47784}" sibTransId="{7DFA4A43-9769-4718-8D94-1E26AFDA95C2}"/>
    <dgm:cxn modelId="{49D3AE5A-1DD5-494B-A2D8-7ED6DFA8BF97}" type="presOf" srcId="{7E92C784-B542-445A-8454-13593F1AB03C}" destId="{E1758EF1-6FB6-4740-BBA1-80AEF4615ECB}" srcOrd="0" destOrd="0" presId="urn:microsoft.com/office/officeart/2005/8/layout/hList1"/>
    <dgm:cxn modelId="{C6A8328C-00AB-49A1-A883-EC2D726974BA}" srcId="{B9887B22-7B61-45C1-99CB-A4E0CD09C1CC}" destId="{8FEC99A4-7664-4094-ACFA-A81F7EC1D447}" srcOrd="0" destOrd="0" parTransId="{0C4AF5FA-8F13-455C-A22A-F3388D15858E}" sibTransId="{367A2D3B-2AE7-4EF3-85DE-B8C0A7DE1F33}"/>
    <dgm:cxn modelId="{E4F4E89C-37E8-4A2A-9289-D41F9F91CC29}" srcId="{7E92C784-B542-445A-8454-13593F1AB03C}" destId="{827643C6-597F-4CAD-8841-DEE01FAC6696}" srcOrd="0" destOrd="0" parTransId="{3B79782A-11AA-4DAF-AA6E-15937E553610}" sibTransId="{34AD5302-1313-4E78-B667-ED0BEB45A8F9}"/>
    <dgm:cxn modelId="{4F943EA2-B51F-4DAC-82D7-AD68DAED3EBF}" type="presOf" srcId="{8FEC99A4-7664-4094-ACFA-A81F7EC1D447}" destId="{9ED8585A-17F5-480C-9DCE-218E9F9C7751}" srcOrd="0" destOrd="0" presId="urn:microsoft.com/office/officeart/2005/8/layout/hList1"/>
    <dgm:cxn modelId="{FA5FCBF4-53EE-4A81-9E3E-8F4625370B28}" type="presOf" srcId="{827643C6-597F-4CAD-8841-DEE01FAC6696}" destId="{42FDA0E5-FED0-48E5-8D23-A266C4ACCBF4}" srcOrd="0" destOrd="0" presId="urn:microsoft.com/office/officeart/2005/8/layout/hList1"/>
    <dgm:cxn modelId="{D5836BF3-BA68-4A31-BC1A-86F9EB94E917}" type="presParOf" srcId="{26A5B6D7-FEC1-4C1C-997B-E12E93CEFE92}" destId="{2A1159CD-6BE4-42C6-A0C2-78856D6997C8}" srcOrd="0" destOrd="0" presId="urn:microsoft.com/office/officeart/2005/8/layout/hList1"/>
    <dgm:cxn modelId="{F6A81B63-1D4E-4863-8889-82B489CA3DFF}" type="presParOf" srcId="{2A1159CD-6BE4-42C6-A0C2-78856D6997C8}" destId="{CA89A107-6D82-4C66-9165-0F43CE80EDBF}" srcOrd="0" destOrd="0" presId="urn:microsoft.com/office/officeart/2005/8/layout/hList1"/>
    <dgm:cxn modelId="{2AA41DC7-19B6-4840-AE1C-5202A3BA0491}" type="presParOf" srcId="{2A1159CD-6BE4-42C6-A0C2-78856D6997C8}" destId="{9ED8585A-17F5-480C-9DCE-218E9F9C7751}" srcOrd="1" destOrd="0" presId="urn:microsoft.com/office/officeart/2005/8/layout/hList1"/>
    <dgm:cxn modelId="{860B94FE-3D9F-47E9-8BC8-439DBEC4E7FD}" type="presParOf" srcId="{26A5B6D7-FEC1-4C1C-997B-E12E93CEFE92}" destId="{44BE92D5-1A58-45E9-9979-17A0C01749A1}" srcOrd="1" destOrd="0" presId="urn:microsoft.com/office/officeart/2005/8/layout/hList1"/>
    <dgm:cxn modelId="{0A992C66-A59A-4C9B-A912-068E6D213704}" type="presParOf" srcId="{26A5B6D7-FEC1-4C1C-997B-E12E93CEFE92}" destId="{F74A33D2-F02F-4142-9430-BECB8A844040}" srcOrd="2" destOrd="0" presId="urn:microsoft.com/office/officeart/2005/8/layout/hList1"/>
    <dgm:cxn modelId="{17BA12EE-2DED-48E1-9322-3BEE80D65856}" type="presParOf" srcId="{F74A33D2-F02F-4142-9430-BECB8A844040}" destId="{E1758EF1-6FB6-4740-BBA1-80AEF4615ECB}" srcOrd="0" destOrd="0" presId="urn:microsoft.com/office/officeart/2005/8/layout/hList1"/>
    <dgm:cxn modelId="{3DDE9BFC-6420-4F6F-9827-7DDB78936FA8}" type="presParOf" srcId="{F74A33D2-F02F-4142-9430-BECB8A844040}" destId="{42FDA0E5-FED0-48E5-8D23-A266C4ACCB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B664E9-7F85-4296-B99E-2C6B540D77B7}" type="doc">
      <dgm:prSet loTypeId="urn:microsoft.com/office/officeart/2005/8/layout/hList7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12F2BF2-499B-4DE8-ACAD-9E7247E3E66B}">
      <dgm:prSet/>
      <dgm:spPr/>
      <dgm:t>
        <a:bodyPr/>
        <a:lstStyle/>
        <a:p>
          <a:r>
            <a:rPr lang="zh-CN" dirty="0"/>
            <a:t>找到数据库中所有满足“最小支持度 ”的</a:t>
          </a:r>
          <a:r>
            <a:rPr lang="zh-CN" dirty="0">
              <a:solidFill>
                <a:srgbClr val="FFFF00"/>
              </a:solidFill>
            </a:rPr>
            <a:t>“频繁项集（</a:t>
          </a:r>
          <a:r>
            <a:rPr lang="en-US" dirty="0">
              <a:solidFill>
                <a:srgbClr val="FFFF00"/>
              </a:solidFill>
            </a:rPr>
            <a:t>Frequent Itemset</a:t>
          </a:r>
          <a:r>
            <a:rPr lang="zh-CN" dirty="0">
              <a:solidFill>
                <a:srgbClr val="FFFF00"/>
              </a:solidFill>
            </a:rPr>
            <a:t>）</a:t>
          </a:r>
          <a:r>
            <a:rPr lang="zh-CN" dirty="0"/>
            <a:t>”</a:t>
          </a:r>
          <a:endParaRPr lang="en-US" dirty="0"/>
        </a:p>
      </dgm:t>
    </dgm:pt>
    <dgm:pt modelId="{4E9E2885-434A-4D88-8EF7-DB36E621D808}" type="parTrans" cxnId="{A69FD634-DA03-46FE-A787-39B31F95853F}">
      <dgm:prSet/>
      <dgm:spPr/>
      <dgm:t>
        <a:bodyPr/>
        <a:lstStyle/>
        <a:p>
          <a:endParaRPr lang="zh-CN" altLang="en-US"/>
        </a:p>
      </dgm:t>
    </dgm:pt>
    <dgm:pt modelId="{A02A51AD-5D2D-4E7C-B781-06EBF643443D}" type="sibTrans" cxnId="{A69FD634-DA03-46FE-A787-39B31F95853F}">
      <dgm:prSet/>
      <dgm:spPr/>
      <dgm:t>
        <a:bodyPr/>
        <a:lstStyle/>
        <a:p>
          <a:endParaRPr lang="zh-CN" altLang="en-US"/>
        </a:p>
      </dgm:t>
    </dgm:pt>
    <dgm:pt modelId="{318D2A3B-1BCE-4ECE-870B-F7E2CC94FA12}">
      <dgm:prSet/>
      <dgm:spPr/>
      <dgm:t>
        <a:bodyPr/>
        <a:lstStyle/>
        <a:p>
          <a:r>
            <a:rPr lang="zh-CN" dirty="0"/>
            <a:t>基于“频繁项集”产生满足“最小置信度”的</a:t>
          </a:r>
          <a:r>
            <a:rPr lang="zh-CN" dirty="0">
              <a:solidFill>
                <a:srgbClr val="FFFF00"/>
              </a:solidFill>
            </a:rPr>
            <a:t>“强关联规则”</a:t>
          </a:r>
        </a:p>
      </dgm:t>
    </dgm:pt>
    <dgm:pt modelId="{33ADA0C3-CDC9-452A-AE95-36DDFFC7EB11}" type="parTrans" cxnId="{4519A03D-0C43-4C35-B6AF-1CFAD4021183}">
      <dgm:prSet/>
      <dgm:spPr/>
      <dgm:t>
        <a:bodyPr/>
        <a:lstStyle/>
        <a:p>
          <a:endParaRPr lang="zh-CN" altLang="en-US"/>
        </a:p>
      </dgm:t>
    </dgm:pt>
    <dgm:pt modelId="{A62C2F56-9A54-478B-9132-5E7B6B71A0BD}" type="sibTrans" cxnId="{4519A03D-0C43-4C35-B6AF-1CFAD4021183}">
      <dgm:prSet/>
      <dgm:spPr/>
      <dgm:t>
        <a:bodyPr/>
        <a:lstStyle/>
        <a:p>
          <a:endParaRPr lang="zh-CN" altLang="en-US"/>
        </a:p>
      </dgm:t>
    </dgm:pt>
    <dgm:pt modelId="{16230AE6-9987-453B-8091-6C1573627D44}" type="pres">
      <dgm:prSet presAssocID="{3DB664E9-7F85-4296-B99E-2C6B540D77B7}" presName="Name0" presStyleCnt="0">
        <dgm:presLayoutVars>
          <dgm:dir/>
          <dgm:resizeHandles val="exact"/>
        </dgm:presLayoutVars>
      </dgm:prSet>
      <dgm:spPr/>
    </dgm:pt>
    <dgm:pt modelId="{11807097-1587-407E-B628-0EBE8575AE33}" type="pres">
      <dgm:prSet presAssocID="{3DB664E9-7F85-4296-B99E-2C6B540D77B7}" presName="fgShape" presStyleLbl="fgShp" presStyleIdx="0" presStyleCnt="1"/>
      <dgm:spPr/>
    </dgm:pt>
    <dgm:pt modelId="{0E12B29F-6EC8-4D75-85E3-0D86274837DA}" type="pres">
      <dgm:prSet presAssocID="{3DB664E9-7F85-4296-B99E-2C6B540D77B7}" presName="linComp" presStyleCnt="0"/>
      <dgm:spPr/>
    </dgm:pt>
    <dgm:pt modelId="{FC11D441-6731-4476-916A-68B41A4FB3D6}" type="pres">
      <dgm:prSet presAssocID="{F12F2BF2-499B-4DE8-ACAD-9E7247E3E66B}" presName="compNode" presStyleCnt="0"/>
      <dgm:spPr/>
    </dgm:pt>
    <dgm:pt modelId="{02D952EC-12F9-40D4-B79E-97111F362400}" type="pres">
      <dgm:prSet presAssocID="{F12F2BF2-499B-4DE8-ACAD-9E7247E3E66B}" presName="bkgdShape" presStyleLbl="node1" presStyleIdx="0" presStyleCnt="2"/>
      <dgm:spPr/>
    </dgm:pt>
    <dgm:pt modelId="{C62E4880-5B74-48AF-8E2A-A12C95339539}" type="pres">
      <dgm:prSet presAssocID="{F12F2BF2-499B-4DE8-ACAD-9E7247E3E66B}" presName="nodeTx" presStyleLbl="node1" presStyleIdx="0" presStyleCnt="2">
        <dgm:presLayoutVars>
          <dgm:bulletEnabled val="1"/>
        </dgm:presLayoutVars>
      </dgm:prSet>
      <dgm:spPr/>
    </dgm:pt>
    <dgm:pt modelId="{D519F423-E337-43CC-B358-1DC6239556A3}" type="pres">
      <dgm:prSet presAssocID="{F12F2BF2-499B-4DE8-ACAD-9E7247E3E66B}" presName="invisiNode" presStyleLbl="node1" presStyleIdx="0" presStyleCnt="2"/>
      <dgm:spPr/>
    </dgm:pt>
    <dgm:pt modelId="{00356F1C-C3DE-4D20-8CDC-110C8296D89D}" type="pres">
      <dgm:prSet presAssocID="{F12F2BF2-499B-4DE8-ACAD-9E7247E3E66B}" presName="imagNod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089F44D7-D44E-4F8A-80F4-7A5349F86CC4}" type="pres">
      <dgm:prSet presAssocID="{A02A51AD-5D2D-4E7C-B781-06EBF643443D}" presName="sibTrans" presStyleLbl="sibTrans2D1" presStyleIdx="0" presStyleCnt="0"/>
      <dgm:spPr/>
    </dgm:pt>
    <dgm:pt modelId="{5F7D7556-D625-4113-8FF5-6E04DAECC62B}" type="pres">
      <dgm:prSet presAssocID="{318D2A3B-1BCE-4ECE-870B-F7E2CC94FA12}" presName="compNode" presStyleCnt="0"/>
      <dgm:spPr/>
    </dgm:pt>
    <dgm:pt modelId="{A31F4412-278F-48FD-B2DF-4D16052918AD}" type="pres">
      <dgm:prSet presAssocID="{318D2A3B-1BCE-4ECE-870B-F7E2CC94FA12}" presName="bkgdShape" presStyleLbl="node1" presStyleIdx="1" presStyleCnt="2"/>
      <dgm:spPr/>
    </dgm:pt>
    <dgm:pt modelId="{1EDC213D-A884-4A72-B80E-A204B6AAF835}" type="pres">
      <dgm:prSet presAssocID="{318D2A3B-1BCE-4ECE-870B-F7E2CC94FA12}" presName="nodeTx" presStyleLbl="node1" presStyleIdx="1" presStyleCnt="2">
        <dgm:presLayoutVars>
          <dgm:bulletEnabled val="1"/>
        </dgm:presLayoutVars>
      </dgm:prSet>
      <dgm:spPr/>
    </dgm:pt>
    <dgm:pt modelId="{CB7763BE-0102-4B7D-A313-67FA52D2ACA6}" type="pres">
      <dgm:prSet presAssocID="{318D2A3B-1BCE-4ECE-870B-F7E2CC94FA12}" presName="invisiNode" presStyleLbl="node1" presStyleIdx="1" presStyleCnt="2"/>
      <dgm:spPr/>
    </dgm:pt>
    <dgm:pt modelId="{B3A1B968-D9F3-4479-B9C8-31C918AF26CE}" type="pres">
      <dgm:prSet presAssocID="{318D2A3B-1BCE-4ECE-870B-F7E2CC94FA12}" presName="imagNod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</dgm:ptLst>
  <dgm:cxnLst>
    <dgm:cxn modelId="{23F87503-D4CE-4979-BB7F-A8C045B99B67}" type="presOf" srcId="{318D2A3B-1BCE-4ECE-870B-F7E2CC94FA12}" destId="{A31F4412-278F-48FD-B2DF-4D16052918AD}" srcOrd="0" destOrd="0" presId="urn:microsoft.com/office/officeart/2005/8/layout/hList7"/>
    <dgm:cxn modelId="{FA5C0921-2F09-4213-B94E-E7ACBF214B68}" type="presOf" srcId="{318D2A3B-1BCE-4ECE-870B-F7E2CC94FA12}" destId="{1EDC213D-A884-4A72-B80E-A204B6AAF835}" srcOrd="1" destOrd="0" presId="urn:microsoft.com/office/officeart/2005/8/layout/hList7"/>
    <dgm:cxn modelId="{A69FD634-DA03-46FE-A787-39B31F95853F}" srcId="{3DB664E9-7F85-4296-B99E-2C6B540D77B7}" destId="{F12F2BF2-499B-4DE8-ACAD-9E7247E3E66B}" srcOrd="0" destOrd="0" parTransId="{4E9E2885-434A-4D88-8EF7-DB36E621D808}" sibTransId="{A02A51AD-5D2D-4E7C-B781-06EBF643443D}"/>
    <dgm:cxn modelId="{4519A03D-0C43-4C35-B6AF-1CFAD4021183}" srcId="{3DB664E9-7F85-4296-B99E-2C6B540D77B7}" destId="{318D2A3B-1BCE-4ECE-870B-F7E2CC94FA12}" srcOrd="1" destOrd="0" parTransId="{33ADA0C3-CDC9-452A-AE95-36DDFFC7EB11}" sibTransId="{A62C2F56-9A54-478B-9132-5E7B6B71A0BD}"/>
    <dgm:cxn modelId="{DEFB3148-58E0-488B-AD4D-7F9839B84F4D}" type="presOf" srcId="{A02A51AD-5D2D-4E7C-B781-06EBF643443D}" destId="{089F44D7-D44E-4F8A-80F4-7A5349F86CC4}" srcOrd="0" destOrd="0" presId="urn:microsoft.com/office/officeart/2005/8/layout/hList7"/>
    <dgm:cxn modelId="{4B6E034E-C8AA-4BAF-910A-28CE6ACDBB5F}" type="presOf" srcId="{3DB664E9-7F85-4296-B99E-2C6B540D77B7}" destId="{16230AE6-9987-453B-8091-6C1573627D44}" srcOrd="0" destOrd="0" presId="urn:microsoft.com/office/officeart/2005/8/layout/hList7"/>
    <dgm:cxn modelId="{05232D77-FE39-4C87-8870-FEB031AD757C}" type="presOf" srcId="{F12F2BF2-499B-4DE8-ACAD-9E7247E3E66B}" destId="{02D952EC-12F9-40D4-B79E-97111F362400}" srcOrd="0" destOrd="0" presId="urn:microsoft.com/office/officeart/2005/8/layout/hList7"/>
    <dgm:cxn modelId="{EFD65CDE-22FC-4CF7-BD97-FBA5F3910331}" type="presOf" srcId="{F12F2BF2-499B-4DE8-ACAD-9E7247E3E66B}" destId="{C62E4880-5B74-48AF-8E2A-A12C95339539}" srcOrd="1" destOrd="0" presId="urn:microsoft.com/office/officeart/2005/8/layout/hList7"/>
    <dgm:cxn modelId="{CA4F9997-7020-4DD4-8D79-88063B12490D}" type="presParOf" srcId="{16230AE6-9987-453B-8091-6C1573627D44}" destId="{11807097-1587-407E-B628-0EBE8575AE33}" srcOrd="0" destOrd="0" presId="urn:microsoft.com/office/officeart/2005/8/layout/hList7"/>
    <dgm:cxn modelId="{9FDCF095-1D59-448A-8DEF-4875C4C535C1}" type="presParOf" srcId="{16230AE6-9987-453B-8091-6C1573627D44}" destId="{0E12B29F-6EC8-4D75-85E3-0D86274837DA}" srcOrd="1" destOrd="0" presId="urn:microsoft.com/office/officeart/2005/8/layout/hList7"/>
    <dgm:cxn modelId="{987DDC29-DE8A-4D9E-80B4-5736840C924A}" type="presParOf" srcId="{0E12B29F-6EC8-4D75-85E3-0D86274837DA}" destId="{FC11D441-6731-4476-916A-68B41A4FB3D6}" srcOrd="0" destOrd="0" presId="urn:microsoft.com/office/officeart/2005/8/layout/hList7"/>
    <dgm:cxn modelId="{524D40C3-BF8E-45E5-AB23-41DDDD4BBF63}" type="presParOf" srcId="{FC11D441-6731-4476-916A-68B41A4FB3D6}" destId="{02D952EC-12F9-40D4-B79E-97111F362400}" srcOrd="0" destOrd="0" presId="urn:microsoft.com/office/officeart/2005/8/layout/hList7"/>
    <dgm:cxn modelId="{5FC1E9F7-8EB9-4B04-9AF3-CACB24738EBE}" type="presParOf" srcId="{FC11D441-6731-4476-916A-68B41A4FB3D6}" destId="{C62E4880-5B74-48AF-8E2A-A12C95339539}" srcOrd="1" destOrd="0" presId="urn:microsoft.com/office/officeart/2005/8/layout/hList7"/>
    <dgm:cxn modelId="{17ABC232-D2C2-44AE-BC42-39BE170C5238}" type="presParOf" srcId="{FC11D441-6731-4476-916A-68B41A4FB3D6}" destId="{D519F423-E337-43CC-B358-1DC6239556A3}" srcOrd="2" destOrd="0" presId="urn:microsoft.com/office/officeart/2005/8/layout/hList7"/>
    <dgm:cxn modelId="{CD820A23-C8D7-497F-A23F-E68CFBD7C47C}" type="presParOf" srcId="{FC11D441-6731-4476-916A-68B41A4FB3D6}" destId="{00356F1C-C3DE-4D20-8CDC-110C8296D89D}" srcOrd="3" destOrd="0" presId="urn:microsoft.com/office/officeart/2005/8/layout/hList7"/>
    <dgm:cxn modelId="{DB8CD9A5-B347-4E71-A4EC-4E95190D7AAA}" type="presParOf" srcId="{0E12B29F-6EC8-4D75-85E3-0D86274837DA}" destId="{089F44D7-D44E-4F8A-80F4-7A5349F86CC4}" srcOrd="1" destOrd="0" presId="urn:microsoft.com/office/officeart/2005/8/layout/hList7"/>
    <dgm:cxn modelId="{ACA76EEF-99FF-48BB-A76F-F4546A2EF005}" type="presParOf" srcId="{0E12B29F-6EC8-4D75-85E3-0D86274837DA}" destId="{5F7D7556-D625-4113-8FF5-6E04DAECC62B}" srcOrd="2" destOrd="0" presId="urn:microsoft.com/office/officeart/2005/8/layout/hList7"/>
    <dgm:cxn modelId="{41DF70FC-4A1E-4962-8F9B-B47BB5CE1CE7}" type="presParOf" srcId="{5F7D7556-D625-4113-8FF5-6E04DAECC62B}" destId="{A31F4412-278F-48FD-B2DF-4D16052918AD}" srcOrd="0" destOrd="0" presId="urn:microsoft.com/office/officeart/2005/8/layout/hList7"/>
    <dgm:cxn modelId="{2662D740-1EA8-41A5-8C36-219475B87CB5}" type="presParOf" srcId="{5F7D7556-D625-4113-8FF5-6E04DAECC62B}" destId="{1EDC213D-A884-4A72-B80E-A204B6AAF835}" srcOrd="1" destOrd="0" presId="urn:microsoft.com/office/officeart/2005/8/layout/hList7"/>
    <dgm:cxn modelId="{75D02B64-CC2A-49CE-AB5C-B99175979722}" type="presParOf" srcId="{5F7D7556-D625-4113-8FF5-6E04DAECC62B}" destId="{CB7763BE-0102-4B7D-A313-67FA52D2ACA6}" srcOrd="2" destOrd="0" presId="urn:microsoft.com/office/officeart/2005/8/layout/hList7"/>
    <dgm:cxn modelId="{3D035EF3-39A2-4D0C-881D-B54E33103C71}" type="presParOf" srcId="{5F7D7556-D625-4113-8FF5-6E04DAECC62B}" destId="{B3A1B968-D9F3-4479-B9C8-31C918AF26C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536D27-27DB-43C6-AAE9-4ED86C608DAE}" type="doc">
      <dgm:prSet loTypeId="urn:microsoft.com/office/officeart/2005/8/layout/hList7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2C4E7CB0-F46F-4419-B37F-FF7FD4AC56D3}">
      <dgm:prSet/>
      <dgm:spPr/>
      <dgm:t>
        <a:bodyPr/>
        <a:lstStyle/>
        <a:p>
          <a:r>
            <a:rPr lang="zh-CN" dirty="0"/>
            <a:t>事务型数据</a:t>
          </a:r>
        </a:p>
      </dgm:t>
    </dgm:pt>
    <dgm:pt modelId="{3710B1F5-BDDB-4AA8-85AB-43CF6D70074F}" type="parTrans" cxnId="{B3C1F59A-D59C-4AD4-9F7E-E908F511C4F7}">
      <dgm:prSet/>
      <dgm:spPr/>
      <dgm:t>
        <a:bodyPr/>
        <a:lstStyle/>
        <a:p>
          <a:endParaRPr lang="zh-CN" altLang="en-US"/>
        </a:p>
      </dgm:t>
    </dgm:pt>
    <dgm:pt modelId="{AFE55151-751D-4DED-B448-EC5F4F8AE5B9}" type="sibTrans" cxnId="{B3C1F59A-D59C-4AD4-9F7E-E908F511C4F7}">
      <dgm:prSet/>
      <dgm:spPr/>
      <dgm:t>
        <a:bodyPr/>
        <a:lstStyle/>
        <a:p>
          <a:endParaRPr lang="zh-CN" altLang="en-US"/>
        </a:p>
      </dgm:t>
    </dgm:pt>
    <dgm:pt modelId="{B2958170-F35B-4833-841D-809A4D23E3DC}">
      <dgm:prSet/>
      <dgm:spPr/>
      <dgm:t>
        <a:bodyPr/>
        <a:lstStyle/>
        <a:p>
          <a:r>
            <a:rPr lang="zh-CN"/>
            <a:t>项集</a:t>
          </a:r>
          <a:r>
            <a:rPr lang="en-US"/>
            <a:t> </a:t>
          </a:r>
          <a:endParaRPr lang="zh-CN"/>
        </a:p>
      </dgm:t>
    </dgm:pt>
    <dgm:pt modelId="{72699577-D094-407E-98CE-C5445A8BD933}" type="parTrans" cxnId="{5B863736-146F-43EB-A026-B1E874B774CA}">
      <dgm:prSet/>
      <dgm:spPr/>
      <dgm:t>
        <a:bodyPr/>
        <a:lstStyle/>
        <a:p>
          <a:endParaRPr lang="zh-CN" altLang="en-US"/>
        </a:p>
      </dgm:t>
    </dgm:pt>
    <dgm:pt modelId="{22C45D05-4C1E-4743-9EF4-67CC1641D862}" type="sibTrans" cxnId="{5B863736-146F-43EB-A026-B1E874B774CA}">
      <dgm:prSet/>
      <dgm:spPr/>
      <dgm:t>
        <a:bodyPr/>
        <a:lstStyle/>
        <a:p>
          <a:endParaRPr lang="zh-CN" altLang="en-US"/>
        </a:p>
      </dgm:t>
    </dgm:pt>
    <dgm:pt modelId="{ACC4568A-97EE-4539-A905-A0606D04AF83}">
      <dgm:prSet/>
      <dgm:spPr/>
      <dgm:t>
        <a:bodyPr/>
        <a:lstStyle/>
        <a:p>
          <a:r>
            <a:rPr lang="zh-CN"/>
            <a:t>支持度</a:t>
          </a:r>
        </a:p>
      </dgm:t>
    </dgm:pt>
    <dgm:pt modelId="{282E104D-0B84-4C0F-8684-A9ED62ED76D8}" type="parTrans" cxnId="{C1E1D916-D818-49AA-9DC6-A53186EA4A53}">
      <dgm:prSet/>
      <dgm:spPr/>
      <dgm:t>
        <a:bodyPr/>
        <a:lstStyle/>
        <a:p>
          <a:endParaRPr lang="zh-CN" altLang="en-US"/>
        </a:p>
      </dgm:t>
    </dgm:pt>
    <dgm:pt modelId="{ED0A85EE-5A69-4B6D-8535-53972C11FF7A}" type="sibTrans" cxnId="{C1E1D916-D818-49AA-9DC6-A53186EA4A53}">
      <dgm:prSet/>
      <dgm:spPr/>
      <dgm:t>
        <a:bodyPr/>
        <a:lstStyle/>
        <a:p>
          <a:endParaRPr lang="zh-CN" altLang="en-US"/>
        </a:p>
      </dgm:t>
    </dgm:pt>
    <dgm:pt modelId="{0748FDF9-616D-42AA-AC01-C884B2861ABC}">
      <dgm:prSet/>
      <dgm:spPr/>
      <dgm:t>
        <a:bodyPr/>
        <a:lstStyle/>
        <a:p>
          <a:r>
            <a:rPr lang="zh-CN"/>
            <a:t>置信度</a:t>
          </a:r>
        </a:p>
      </dgm:t>
    </dgm:pt>
    <dgm:pt modelId="{7E01DC9E-00E2-4611-9D24-81B531456E19}" type="parTrans" cxnId="{23378507-B33B-47A7-81F5-4474DC60CDF4}">
      <dgm:prSet/>
      <dgm:spPr/>
      <dgm:t>
        <a:bodyPr/>
        <a:lstStyle/>
        <a:p>
          <a:endParaRPr lang="zh-CN" altLang="en-US"/>
        </a:p>
      </dgm:t>
    </dgm:pt>
    <dgm:pt modelId="{4A73AA29-8BA5-4490-A522-90262E7BE07C}" type="sibTrans" cxnId="{23378507-B33B-47A7-81F5-4474DC60CDF4}">
      <dgm:prSet/>
      <dgm:spPr/>
      <dgm:t>
        <a:bodyPr/>
        <a:lstStyle/>
        <a:p>
          <a:endParaRPr lang="zh-CN" altLang="en-US"/>
        </a:p>
      </dgm:t>
    </dgm:pt>
    <dgm:pt modelId="{3F02455A-C417-4F6B-98F2-B4A3F11457EA}">
      <dgm:prSet/>
      <dgm:spPr/>
      <dgm:t>
        <a:bodyPr/>
        <a:lstStyle/>
        <a:p>
          <a:r>
            <a:rPr lang="zh-CN"/>
            <a:t>提升度</a:t>
          </a:r>
        </a:p>
      </dgm:t>
    </dgm:pt>
    <dgm:pt modelId="{EB9A6381-ACC4-4A9F-81C9-852C3FEA22BC}" type="parTrans" cxnId="{670ADC16-27F9-4959-841F-01A5130A321D}">
      <dgm:prSet/>
      <dgm:spPr/>
      <dgm:t>
        <a:bodyPr/>
        <a:lstStyle/>
        <a:p>
          <a:endParaRPr lang="zh-CN" altLang="en-US"/>
        </a:p>
      </dgm:t>
    </dgm:pt>
    <dgm:pt modelId="{1F8549A7-A61C-43BE-A0A9-34B96A147916}" type="sibTrans" cxnId="{670ADC16-27F9-4959-841F-01A5130A321D}">
      <dgm:prSet/>
      <dgm:spPr/>
      <dgm:t>
        <a:bodyPr/>
        <a:lstStyle/>
        <a:p>
          <a:endParaRPr lang="zh-CN" altLang="en-US"/>
        </a:p>
      </dgm:t>
    </dgm:pt>
    <dgm:pt modelId="{AC5DE414-6F89-4D6D-A43C-E81A07F642D0}">
      <dgm:prSet/>
      <dgm:spPr/>
      <dgm:t>
        <a:bodyPr/>
        <a:lstStyle/>
        <a:p>
          <a:r>
            <a:rPr lang="zh-CN" dirty="0"/>
            <a:t>关联</a:t>
          </a:r>
          <a:br>
            <a:rPr lang="en-US" altLang="zh-CN" dirty="0"/>
          </a:br>
          <a:r>
            <a:rPr lang="zh-CN" dirty="0"/>
            <a:t>规则</a:t>
          </a:r>
        </a:p>
      </dgm:t>
    </dgm:pt>
    <dgm:pt modelId="{67F5DC32-DD69-403C-9B9E-8A5ED04FCE49}" type="parTrans" cxnId="{735F3D7A-063E-4F32-9FA8-71A72C29C217}">
      <dgm:prSet/>
      <dgm:spPr/>
      <dgm:t>
        <a:bodyPr/>
        <a:lstStyle/>
        <a:p>
          <a:endParaRPr lang="zh-CN" altLang="en-US"/>
        </a:p>
      </dgm:t>
    </dgm:pt>
    <dgm:pt modelId="{0903D7F9-3174-4A11-BCA3-9F50A6223F6F}" type="sibTrans" cxnId="{735F3D7A-063E-4F32-9FA8-71A72C29C217}">
      <dgm:prSet/>
      <dgm:spPr/>
      <dgm:t>
        <a:bodyPr/>
        <a:lstStyle/>
        <a:p>
          <a:endParaRPr lang="zh-CN" altLang="en-US"/>
        </a:p>
      </dgm:t>
    </dgm:pt>
    <dgm:pt modelId="{BE67A324-730D-4034-AB47-2071B2CB99A7}" type="pres">
      <dgm:prSet presAssocID="{75536D27-27DB-43C6-AAE9-4ED86C608DAE}" presName="Name0" presStyleCnt="0">
        <dgm:presLayoutVars>
          <dgm:dir/>
          <dgm:resizeHandles val="exact"/>
        </dgm:presLayoutVars>
      </dgm:prSet>
      <dgm:spPr/>
    </dgm:pt>
    <dgm:pt modelId="{FE52E7E2-7E97-4FB9-961F-98768AD9508F}" type="pres">
      <dgm:prSet presAssocID="{75536D27-27DB-43C6-AAE9-4ED86C608DAE}" presName="fgShape" presStyleLbl="fgShp" presStyleIdx="0" presStyleCnt="1"/>
      <dgm:spPr/>
    </dgm:pt>
    <dgm:pt modelId="{6BB8876D-B657-4DDE-8AD6-AD90205F1959}" type="pres">
      <dgm:prSet presAssocID="{75536D27-27DB-43C6-AAE9-4ED86C608DAE}" presName="linComp" presStyleCnt="0"/>
      <dgm:spPr/>
    </dgm:pt>
    <dgm:pt modelId="{893786CD-5A07-4FB6-84B1-0FED12FA788D}" type="pres">
      <dgm:prSet presAssocID="{2C4E7CB0-F46F-4419-B37F-FF7FD4AC56D3}" presName="compNode" presStyleCnt="0"/>
      <dgm:spPr/>
    </dgm:pt>
    <dgm:pt modelId="{347EBD9C-0F09-4087-82DA-4711A2441727}" type="pres">
      <dgm:prSet presAssocID="{2C4E7CB0-F46F-4419-B37F-FF7FD4AC56D3}" presName="bkgdShape" presStyleLbl="node1" presStyleIdx="0" presStyleCnt="6"/>
      <dgm:spPr/>
    </dgm:pt>
    <dgm:pt modelId="{7E7D8825-EB0E-4955-AF7C-8D4053913F33}" type="pres">
      <dgm:prSet presAssocID="{2C4E7CB0-F46F-4419-B37F-FF7FD4AC56D3}" presName="nodeTx" presStyleLbl="node1" presStyleIdx="0" presStyleCnt="6">
        <dgm:presLayoutVars>
          <dgm:bulletEnabled val="1"/>
        </dgm:presLayoutVars>
      </dgm:prSet>
      <dgm:spPr/>
    </dgm:pt>
    <dgm:pt modelId="{DCE27CEE-439C-40A1-A227-6FB37122E120}" type="pres">
      <dgm:prSet presAssocID="{2C4E7CB0-F46F-4419-B37F-FF7FD4AC56D3}" presName="invisiNode" presStyleLbl="node1" presStyleIdx="0" presStyleCnt="6"/>
      <dgm:spPr/>
    </dgm:pt>
    <dgm:pt modelId="{AF886591-5C21-4DEE-A9DE-95857C9BB575}" type="pres">
      <dgm:prSet presAssocID="{2C4E7CB0-F46F-4419-B37F-FF7FD4AC56D3}" presName="imagNode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</dgm:spPr>
    </dgm:pt>
    <dgm:pt modelId="{40817B0B-1441-428C-A692-8B55F844E8F4}" type="pres">
      <dgm:prSet presAssocID="{AFE55151-751D-4DED-B448-EC5F4F8AE5B9}" presName="sibTrans" presStyleLbl="sibTrans2D1" presStyleIdx="0" presStyleCnt="0"/>
      <dgm:spPr/>
    </dgm:pt>
    <dgm:pt modelId="{EB42A4CB-424D-4F14-ABF1-3640041CC201}" type="pres">
      <dgm:prSet presAssocID="{B2958170-F35B-4833-841D-809A4D23E3DC}" presName="compNode" presStyleCnt="0"/>
      <dgm:spPr/>
    </dgm:pt>
    <dgm:pt modelId="{04B985A9-7B18-465C-9EA3-7E828D0C1EB6}" type="pres">
      <dgm:prSet presAssocID="{B2958170-F35B-4833-841D-809A4D23E3DC}" presName="bkgdShape" presStyleLbl="node1" presStyleIdx="1" presStyleCnt="6"/>
      <dgm:spPr/>
    </dgm:pt>
    <dgm:pt modelId="{8B05E136-02ED-4B4C-87A1-EDEF19E1010D}" type="pres">
      <dgm:prSet presAssocID="{B2958170-F35B-4833-841D-809A4D23E3DC}" presName="nodeTx" presStyleLbl="node1" presStyleIdx="1" presStyleCnt="6">
        <dgm:presLayoutVars>
          <dgm:bulletEnabled val="1"/>
        </dgm:presLayoutVars>
      </dgm:prSet>
      <dgm:spPr/>
    </dgm:pt>
    <dgm:pt modelId="{F4BC0402-647C-4BAB-9C6B-95A332F23CEE}" type="pres">
      <dgm:prSet presAssocID="{B2958170-F35B-4833-841D-809A4D23E3DC}" presName="invisiNode" presStyleLbl="node1" presStyleIdx="1" presStyleCnt="6"/>
      <dgm:spPr/>
    </dgm:pt>
    <dgm:pt modelId="{D7482380-D3B8-4798-8263-2797E747565D}" type="pres">
      <dgm:prSet presAssocID="{B2958170-F35B-4833-841D-809A4D23E3DC}" presName="imagNode" presStyleLbl="fgImgPlace1" presStyleIdx="1" presStyleCnt="6"/>
      <dgm:spPr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</dgm:spPr>
    </dgm:pt>
    <dgm:pt modelId="{09A0ABEE-58A4-4FB4-B084-7B77C81B94F2}" type="pres">
      <dgm:prSet presAssocID="{22C45D05-4C1E-4743-9EF4-67CC1641D862}" presName="sibTrans" presStyleLbl="sibTrans2D1" presStyleIdx="0" presStyleCnt="0"/>
      <dgm:spPr/>
    </dgm:pt>
    <dgm:pt modelId="{60A7887C-5050-44E8-B45E-34775BB75AFF}" type="pres">
      <dgm:prSet presAssocID="{ACC4568A-97EE-4539-A905-A0606D04AF83}" presName="compNode" presStyleCnt="0"/>
      <dgm:spPr/>
    </dgm:pt>
    <dgm:pt modelId="{14A4CBD9-2F07-4F93-A25F-07A344B311EA}" type="pres">
      <dgm:prSet presAssocID="{ACC4568A-97EE-4539-A905-A0606D04AF83}" presName="bkgdShape" presStyleLbl="node1" presStyleIdx="2" presStyleCnt="6"/>
      <dgm:spPr/>
    </dgm:pt>
    <dgm:pt modelId="{97F9B5B2-54AA-40FA-B31E-475C3BDE2A61}" type="pres">
      <dgm:prSet presAssocID="{ACC4568A-97EE-4539-A905-A0606D04AF83}" presName="nodeTx" presStyleLbl="node1" presStyleIdx="2" presStyleCnt="6">
        <dgm:presLayoutVars>
          <dgm:bulletEnabled val="1"/>
        </dgm:presLayoutVars>
      </dgm:prSet>
      <dgm:spPr/>
    </dgm:pt>
    <dgm:pt modelId="{E9072460-D9A5-4F91-A061-5ABAD747938A}" type="pres">
      <dgm:prSet presAssocID="{ACC4568A-97EE-4539-A905-A0606D04AF83}" presName="invisiNode" presStyleLbl="node1" presStyleIdx="2" presStyleCnt="6"/>
      <dgm:spPr/>
    </dgm:pt>
    <dgm:pt modelId="{85A0D6D1-252D-4589-8410-B8F178053E41}" type="pres">
      <dgm:prSet presAssocID="{ACC4568A-97EE-4539-A905-A0606D04AF83}" presName="imagNode" presStyleLbl="fgImgPlace1" presStyleIdx="2" presStyleCnt="6"/>
      <dgm:spPr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</dgm:spPr>
    </dgm:pt>
    <dgm:pt modelId="{3FCFE5F1-910C-4D8A-B66E-4FB68BCF2080}" type="pres">
      <dgm:prSet presAssocID="{ED0A85EE-5A69-4B6D-8535-53972C11FF7A}" presName="sibTrans" presStyleLbl="sibTrans2D1" presStyleIdx="0" presStyleCnt="0"/>
      <dgm:spPr/>
    </dgm:pt>
    <dgm:pt modelId="{C34EA1A9-C49C-44F8-A312-F05B208538D7}" type="pres">
      <dgm:prSet presAssocID="{0748FDF9-616D-42AA-AC01-C884B2861ABC}" presName="compNode" presStyleCnt="0"/>
      <dgm:spPr/>
    </dgm:pt>
    <dgm:pt modelId="{5CB44E12-8875-45F1-8015-7C7291CEDD5A}" type="pres">
      <dgm:prSet presAssocID="{0748FDF9-616D-42AA-AC01-C884B2861ABC}" presName="bkgdShape" presStyleLbl="node1" presStyleIdx="3" presStyleCnt="6"/>
      <dgm:spPr/>
    </dgm:pt>
    <dgm:pt modelId="{B0EDE775-72C8-4077-848D-0A2900785AAD}" type="pres">
      <dgm:prSet presAssocID="{0748FDF9-616D-42AA-AC01-C884B2861ABC}" presName="nodeTx" presStyleLbl="node1" presStyleIdx="3" presStyleCnt="6">
        <dgm:presLayoutVars>
          <dgm:bulletEnabled val="1"/>
        </dgm:presLayoutVars>
      </dgm:prSet>
      <dgm:spPr/>
    </dgm:pt>
    <dgm:pt modelId="{3A764592-D72F-48CC-B650-6D7FC869C8A5}" type="pres">
      <dgm:prSet presAssocID="{0748FDF9-616D-42AA-AC01-C884B2861ABC}" presName="invisiNode" presStyleLbl="node1" presStyleIdx="3" presStyleCnt="6"/>
      <dgm:spPr/>
    </dgm:pt>
    <dgm:pt modelId="{85B90186-7488-4F94-9C2F-1B3828535A45}" type="pres">
      <dgm:prSet presAssocID="{0748FDF9-616D-42AA-AC01-C884B2861ABC}" presName="imagNode" presStyleLbl="fgImgPlace1" presStyleIdx="3" presStyleCnt="6"/>
      <dgm:spPr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</dgm:spPr>
    </dgm:pt>
    <dgm:pt modelId="{56301F87-63D0-4A54-981A-93EED6EE02FE}" type="pres">
      <dgm:prSet presAssocID="{4A73AA29-8BA5-4490-A522-90262E7BE07C}" presName="sibTrans" presStyleLbl="sibTrans2D1" presStyleIdx="0" presStyleCnt="0"/>
      <dgm:spPr/>
    </dgm:pt>
    <dgm:pt modelId="{3AA426A2-CC3A-4937-A58F-91CF678C56F3}" type="pres">
      <dgm:prSet presAssocID="{3F02455A-C417-4F6B-98F2-B4A3F11457EA}" presName="compNode" presStyleCnt="0"/>
      <dgm:spPr/>
    </dgm:pt>
    <dgm:pt modelId="{B3B016F3-60FD-47E6-9010-07F1E4CB5236}" type="pres">
      <dgm:prSet presAssocID="{3F02455A-C417-4F6B-98F2-B4A3F11457EA}" presName="bkgdShape" presStyleLbl="node1" presStyleIdx="4" presStyleCnt="6"/>
      <dgm:spPr/>
    </dgm:pt>
    <dgm:pt modelId="{E2410643-E9A3-4821-A326-AC51A1F14D93}" type="pres">
      <dgm:prSet presAssocID="{3F02455A-C417-4F6B-98F2-B4A3F11457EA}" presName="nodeTx" presStyleLbl="node1" presStyleIdx="4" presStyleCnt="6">
        <dgm:presLayoutVars>
          <dgm:bulletEnabled val="1"/>
        </dgm:presLayoutVars>
      </dgm:prSet>
      <dgm:spPr/>
    </dgm:pt>
    <dgm:pt modelId="{DE7CF0C3-6078-455F-BB49-1C1BF56D2D26}" type="pres">
      <dgm:prSet presAssocID="{3F02455A-C417-4F6B-98F2-B4A3F11457EA}" presName="invisiNode" presStyleLbl="node1" presStyleIdx="4" presStyleCnt="6"/>
      <dgm:spPr/>
    </dgm:pt>
    <dgm:pt modelId="{51047C37-CD44-4E10-BA2E-684CB73F761C}" type="pres">
      <dgm:prSet presAssocID="{3F02455A-C417-4F6B-98F2-B4A3F11457EA}" presName="imagNode" presStyleLbl="fgImgPlace1" presStyleIdx="4" presStyleCnt="6"/>
      <dgm:spPr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</dgm:spPr>
    </dgm:pt>
    <dgm:pt modelId="{85DFBBA6-D58F-4059-A088-BFF907062FA8}" type="pres">
      <dgm:prSet presAssocID="{1F8549A7-A61C-43BE-A0A9-34B96A147916}" presName="sibTrans" presStyleLbl="sibTrans2D1" presStyleIdx="0" presStyleCnt="0"/>
      <dgm:spPr/>
    </dgm:pt>
    <dgm:pt modelId="{6C906B28-7117-44CC-932D-43612F837102}" type="pres">
      <dgm:prSet presAssocID="{AC5DE414-6F89-4D6D-A43C-E81A07F642D0}" presName="compNode" presStyleCnt="0"/>
      <dgm:spPr/>
    </dgm:pt>
    <dgm:pt modelId="{4AC35075-4205-4445-84EF-7D8E13A7BA8B}" type="pres">
      <dgm:prSet presAssocID="{AC5DE414-6F89-4D6D-A43C-E81A07F642D0}" presName="bkgdShape" presStyleLbl="node1" presStyleIdx="5" presStyleCnt="6" custLinFactNeighborX="-765" custLinFactNeighborY="-2367"/>
      <dgm:spPr/>
    </dgm:pt>
    <dgm:pt modelId="{80319C78-B09A-4179-BE61-6EBB74A0E100}" type="pres">
      <dgm:prSet presAssocID="{AC5DE414-6F89-4D6D-A43C-E81A07F642D0}" presName="nodeTx" presStyleLbl="node1" presStyleIdx="5" presStyleCnt="6">
        <dgm:presLayoutVars>
          <dgm:bulletEnabled val="1"/>
        </dgm:presLayoutVars>
      </dgm:prSet>
      <dgm:spPr/>
    </dgm:pt>
    <dgm:pt modelId="{5292C23F-29AC-4B17-AF97-96F9C09823EC}" type="pres">
      <dgm:prSet presAssocID="{AC5DE414-6F89-4D6D-A43C-E81A07F642D0}" presName="invisiNode" presStyleLbl="node1" presStyleIdx="5" presStyleCnt="6"/>
      <dgm:spPr/>
    </dgm:pt>
    <dgm:pt modelId="{02CA4135-8B5C-4B27-B932-BE535683E607}" type="pres">
      <dgm:prSet presAssocID="{AC5DE414-6F89-4D6D-A43C-E81A07F642D0}" presName="imagNode" presStyleLbl="fgImgPlace1" presStyleIdx="5" presStyleCnt="6"/>
      <dgm:spPr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</dgm:spPr>
    </dgm:pt>
  </dgm:ptLst>
  <dgm:cxnLst>
    <dgm:cxn modelId="{B3478B05-6B04-4DDB-866B-43BA8A13DC42}" type="presOf" srcId="{ACC4568A-97EE-4539-A905-A0606D04AF83}" destId="{97F9B5B2-54AA-40FA-B31E-475C3BDE2A61}" srcOrd="1" destOrd="0" presId="urn:microsoft.com/office/officeart/2005/8/layout/hList7"/>
    <dgm:cxn modelId="{23378507-B33B-47A7-81F5-4474DC60CDF4}" srcId="{75536D27-27DB-43C6-AAE9-4ED86C608DAE}" destId="{0748FDF9-616D-42AA-AC01-C884B2861ABC}" srcOrd="3" destOrd="0" parTransId="{7E01DC9E-00E2-4611-9D24-81B531456E19}" sibTransId="{4A73AA29-8BA5-4490-A522-90262E7BE07C}"/>
    <dgm:cxn modelId="{C1E1D916-D818-49AA-9DC6-A53186EA4A53}" srcId="{75536D27-27DB-43C6-AAE9-4ED86C608DAE}" destId="{ACC4568A-97EE-4539-A905-A0606D04AF83}" srcOrd="2" destOrd="0" parTransId="{282E104D-0B84-4C0F-8684-A9ED62ED76D8}" sibTransId="{ED0A85EE-5A69-4B6D-8535-53972C11FF7A}"/>
    <dgm:cxn modelId="{670ADC16-27F9-4959-841F-01A5130A321D}" srcId="{75536D27-27DB-43C6-AAE9-4ED86C608DAE}" destId="{3F02455A-C417-4F6B-98F2-B4A3F11457EA}" srcOrd="4" destOrd="0" parTransId="{EB9A6381-ACC4-4A9F-81C9-852C3FEA22BC}" sibTransId="{1F8549A7-A61C-43BE-A0A9-34B96A147916}"/>
    <dgm:cxn modelId="{24B5A72E-A2C1-40EC-93DD-CC5CEC3B2E42}" type="presOf" srcId="{B2958170-F35B-4833-841D-809A4D23E3DC}" destId="{04B985A9-7B18-465C-9EA3-7E828D0C1EB6}" srcOrd="0" destOrd="0" presId="urn:microsoft.com/office/officeart/2005/8/layout/hList7"/>
    <dgm:cxn modelId="{5B863736-146F-43EB-A026-B1E874B774CA}" srcId="{75536D27-27DB-43C6-AAE9-4ED86C608DAE}" destId="{B2958170-F35B-4833-841D-809A4D23E3DC}" srcOrd="1" destOrd="0" parTransId="{72699577-D094-407E-98CE-C5445A8BD933}" sibTransId="{22C45D05-4C1E-4743-9EF4-67CC1641D862}"/>
    <dgm:cxn modelId="{8ADD2D5E-5C05-4DD6-AA66-55BB0A972EDC}" type="presOf" srcId="{1F8549A7-A61C-43BE-A0A9-34B96A147916}" destId="{85DFBBA6-D58F-4059-A088-BFF907062FA8}" srcOrd="0" destOrd="0" presId="urn:microsoft.com/office/officeart/2005/8/layout/hList7"/>
    <dgm:cxn modelId="{24618B60-F6B9-4C3D-A72F-0C68728E736D}" type="presOf" srcId="{0748FDF9-616D-42AA-AC01-C884B2861ABC}" destId="{5CB44E12-8875-45F1-8015-7C7291CEDD5A}" srcOrd="0" destOrd="0" presId="urn:microsoft.com/office/officeart/2005/8/layout/hList7"/>
    <dgm:cxn modelId="{E1C33642-A5A1-4C7C-BF83-FA343ED044E5}" type="presOf" srcId="{22C45D05-4C1E-4743-9EF4-67CC1641D862}" destId="{09A0ABEE-58A4-4FB4-B084-7B77C81B94F2}" srcOrd="0" destOrd="0" presId="urn:microsoft.com/office/officeart/2005/8/layout/hList7"/>
    <dgm:cxn modelId="{078CC865-84C5-4A1D-9B86-A62510A2A9C4}" type="presOf" srcId="{0748FDF9-616D-42AA-AC01-C884B2861ABC}" destId="{B0EDE775-72C8-4077-848D-0A2900785AAD}" srcOrd="1" destOrd="0" presId="urn:microsoft.com/office/officeart/2005/8/layout/hList7"/>
    <dgm:cxn modelId="{B1DF3C51-7723-4CB2-8E26-10C0647AB033}" type="presOf" srcId="{3F02455A-C417-4F6B-98F2-B4A3F11457EA}" destId="{E2410643-E9A3-4821-A326-AC51A1F14D93}" srcOrd="1" destOrd="0" presId="urn:microsoft.com/office/officeart/2005/8/layout/hList7"/>
    <dgm:cxn modelId="{6D653278-D22A-4437-830B-29A206F6BA90}" type="presOf" srcId="{ED0A85EE-5A69-4B6D-8535-53972C11FF7A}" destId="{3FCFE5F1-910C-4D8A-B66E-4FB68BCF2080}" srcOrd="0" destOrd="0" presId="urn:microsoft.com/office/officeart/2005/8/layout/hList7"/>
    <dgm:cxn modelId="{735F3D7A-063E-4F32-9FA8-71A72C29C217}" srcId="{75536D27-27DB-43C6-AAE9-4ED86C608DAE}" destId="{AC5DE414-6F89-4D6D-A43C-E81A07F642D0}" srcOrd="5" destOrd="0" parTransId="{67F5DC32-DD69-403C-9B9E-8A5ED04FCE49}" sibTransId="{0903D7F9-3174-4A11-BCA3-9F50A6223F6F}"/>
    <dgm:cxn modelId="{477F5F82-620B-46C8-944E-FBE6C23C9B22}" type="presOf" srcId="{AFE55151-751D-4DED-B448-EC5F4F8AE5B9}" destId="{40817B0B-1441-428C-A692-8B55F844E8F4}" srcOrd="0" destOrd="0" presId="urn:microsoft.com/office/officeart/2005/8/layout/hList7"/>
    <dgm:cxn modelId="{3114338D-6317-441F-B2BC-03F7CA6C360E}" type="presOf" srcId="{ACC4568A-97EE-4539-A905-A0606D04AF83}" destId="{14A4CBD9-2F07-4F93-A25F-07A344B311EA}" srcOrd="0" destOrd="0" presId="urn:microsoft.com/office/officeart/2005/8/layout/hList7"/>
    <dgm:cxn modelId="{ECC9B892-2906-49FB-8A54-F8422E30B4FE}" type="presOf" srcId="{B2958170-F35B-4833-841D-809A4D23E3DC}" destId="{8B05E136-02ED-4B4C-87A1-EDEF19E1010D}" srcOrd="1" destOrd="0" presId="urn:microsoft.com/office/officeart/2005/8/layout/hList7"/>
    <dgm:cxn modelId="{B3C1F59A-D59C-4AD4-9F7E-E908F511C4F7}" srcId="{75536D27-27DB-43C6-AAE9-4ED86C608DAE}" destId="{2C4E7CB0-F46F-4419-B37F-FF7FD4AC56D3}" srcOrd="0" destOrd="0" parTransId="{3710B1F5-BDDB-4AA8-85AB-43CF6D70074F}" sibTransId="{AFE55151-751D-4DED-B448-EC5F4F8AE5B9}"/>
    <dgm:cxn modelId="{66ECB99C-705F-43FF-9A8A-A6EB398C90AE}" type="presOf" srcId="{2C4E7CB0-F46F-4419-B37F-FF7FD4AC56D3}" destId="{347EBD9C-0F09-4087-82DA-4711A2441727}" srcOrd="0" destOrd="0" presId="urn:microsoft.com/office/officeart/2005/8/layout/hList7"/>
    <dgm:cxn modelId="{BFBD279E-BB27-44E0-9786-A38155A062E3}" type="presOf" srcId="{2C4E7CB0-F46F-4419-B37F-FF7FD4AC56D3}" destId="{7E7D8825-EB0E-4955-AF7C-8D4053913F33}" srcOrd="1" destOrd="0" presId="urn:microsoft.com/office/officeart/2005/8/layout/hList7"/>
    <dgm:cxn modelId="{0B183D9E-EA44-4F8C-B566-11BA9D8CD4FA}" type="presOf" srcId="{3F02455A-C417-4F6B-98F2-B4A3F11457EA}" destId="{B3B016F3-60FD-47E6-9010-07F1E4CB5236}" srcOrd="0" destOrd="0" presId="urn:microsoft.com/office/officeart/2005/8/layout/hList7"/>
    <dgm:cxn modelId="{274E62B6-A12F-405A-B0D8-01D961DFF6E4}" type="presOf" srcId="{4A73AA29-8BA5-4490-A522-90262E7BE07C}" destId="{56301F87-63D0-4A54-981A-93EED6EE02FE}" srcOrd="0" destOrd="0" presId="urn:microsoft.com/office/officeart/2005/8/layout/hList7"/>
    <dgm:cxn modelId="{B66607C1-F898-4027-AB6F-6C5C33A2D805}" type="presOf" srcId="{75536D27-27DB-43C6-AAE9-4ED86C608DAE}" destId="{BE67A324-730D-4034-AB47-2071B2CB99A7}" srcOrd="0" destOrd="0" presId="urn:microsoft.com/office/officeart/2005/8/layout/hList7"/>
    <dgm:cxn modelId="{70E2BFCC-3D87-472D-83F8-2C52D29EECB9}" type="presOf" srcId="{AC5DE414-6F89-4D6D-A43C-E81A07F642D0}" destId="{80319C78-B09A-4179-BE61-6EBB74A0E100}" srcOrd="1" destOrd="0" presId="urn:microsoft.com/office/officeart/2005/8/layout/hList7"/>
    <dgm:cxn modelId="{F57892FF-BF1E-4672-BF92-8C32021E24D4}" type="presOf" srcId="{AC5DE414-6F89-4D6D-A43C-E81A07F642D0}" destId="{4AC35075-4205-4445-84EF-7D8E13A7BA8B}" srcOrd="0" destOrd="0" presId="urn:microsoft.com/office/officeart/2005/8/layout/hList7"/>
    <dgm:cxn modelId="{53241378-6523-4605-B8F7-B06CEA7C4578}" type="presParOf" srcId="{BE67A324-730D-4034-AB47-2071B2CB99A7}" destId="{FE52E7E2-7E97-4FB9-961F-98768AD9508F}" srcOrd="0" destOrd="0" presId="urn:microsoft.com/office/officeart/2005/8/layout/hList7"/>
    <dgm:cxn modelId="{2B6D9F97-AA86-423E-BB2E-FA90C9CC80EA}" type="presParOf" srcId="{BE67A324-730D-4034-AB47-2071B2CB99A7}" destId="{6BB8876D-B657-4DDE-8AD6-AD90205F1959}" srcOrd="1" destOrd="0" presId="urn:microsoft.com/office/officeart/2005/8/layout/hList7"/>
    <dgm:cxn modelId="{C526B4D6-022F-40E4-AFDC-B7A96B2480F1}" type="presParOf" srcId="{6BB8876D-B657-4DDE-8AD6-AD90205F1959}" destId="{893786CD-5A07-4FB6-84B1-0FED12FA788D}" srcOrd="0" destOrd="0" presId="urn:microsoft.com/office/officeart/2005/8/layout/hList7"/>
    <dgm:cxn modelId="{33F91E00-8700-4BF2-9BA4-578050C3805B}" type="presParOf" srcId="{893786CD-5A07-4FB6-84B1-0FED12FA788D}" destId="{347EBD9C-0F09-4087-82DA-4711A2441727}" srcOrd="0" destOrd="0" presId="urn:microsoft.com/office/officeart/2005/8/layout/hList7"/>
    <dgm:cxn modelId="{DF7321E9-A890-4190-8B0B-42AD7AE1D42C}" type="presParOf" srcId="{893786CD-5A07-4FB6-84B1-0FED12FA788D}" destId="{7E7D8825-EB0E-4955-AF7C-8D4053913F33}" srcOrd="1" destOrd="0" presId="urn:microsoft.com/office/officeart/2005/8/layout/hList7"/>
    <dgm:cxn modelId="{E3976293-B491-41E9-B391-D52067CDB3B8}" type="presParOf" srcId="{893786CD-5A07-4FB6-84B1-0FED12FA788D}" destId="{DCE27CEE-439C-40A1-A227-6FB37122E120}" srcOrd="2" destOrd="0" presId="urn:microsoft.com/office/officeart/2005/8/layout/hList7"/>
    <dgm:cxn modelId="{E1EA14FF-571E-47A5-A0D0-673FB0FD525A}" type="presParOf" srcId="{893786CD-5A07-4FB6-84B1-0FED12FA788D}" destId="{AF886591-5C21-4DEE-A9DE-95857C9BB575}" srcOrd="3" destOrd="0" presId="urn:microsoft.com/office/officeart/2005/8/layout/hList7"/>
    <dgm:cxn modelId="{B908D045-842C-4210-BB0B-214315D48424}" type="presParOf" srcId="{6BB8876D-B657-4DDE-8AD6-AD90205F1959}" destId="{40817B0B-1441-428C-A692-8B55F844E8F4}" srcOrd="1" destOrd="0" presId="urn:microsoft.com/office/officeart/2005/8/layout/hList7"/>
    <dgm:cxn modelId="{D8D574CB-A328-4730-9BD6-347ED9D074A6}" type="presParOf" srcId="{6BB8876D-B657-4DDE-8AD6-AD90205F1959}" destId="{EB42A4CB-424D-4F14-ABF1-3640041CC201}" srcOrd="2" destOrd="0" presId="urn:microsoft.com/office/officeart/2005/8/layout/hList7"/>
    <dgm:cxn modelId="{1781CE18-0DF0-4961-B8E1-2C3993CBCD66}" type="presParOf" srcId="{EB42A4CB-424D-4F14-ABF1-3640041CC201}" destId="{04B985A9-7B18-465C-9EA3-7E828D0C1EB6}" srcOrd="0" destOrd="0" presId="urn:microsoft.com/office/officeart/2005/8/layout/hList7"/>
    <dgm:cxn modelId="{DB9C1C35-6FE0-4050-8021-E10A2AC6D123}" type="presParOf" srcId="{EB42A4CB-424D-4F14-ABF1-3640041CC201}" destId="{8B05E136-02ED-4B4C-87A1-EDEF19E1010D}" srcOrd="1" destOrd="0" presId="urn:microsoft.com/office/officeart/2005/8/layout/hList7"/>
    <dgm:cxn modelId="{314B9E54-A85F-404D-8F53-25E9DFEDFC22}" type="presParOf" srcId="{EB42A4CB-424D-4F14-ABF1-3640041CC201}" destId="{F4BC0402-647C-4BAB-9C6B-95A332F23CEE}" srcOrd="2" destOrd="0" presId="urn:microsoft.com/office/officeart/2005/8/layout/hList7"/>
    <dgm:cxn modelId="{6E244D7B-6228-4AC5-87E3-8E192C8B4C91}" type="presParOf" srcId="{EB42A4CB-424D-4F14-ABF1-3640041CC201}" destId="{D7482380-D3B8-4798-8263-2797E747565D}" srcOrd="3" destOrd="0" presId="urn:microsoft.com/office/officeart/2005/8/layout/hList7"/>
    <dgm:cxn modelId="{3A4EC5E7-CA2D-4E07-9420-17E1162A650C}" type="presParOf" srcId="{6BB8876D-B657-4DDE-8AD6-AD90205F1959}" destId="{09A0ABEE-58A4-4FB4-B084-7B77C81B94F2}" srcOrd="3" destOrd="0" presId="urn:microsoft.com/office/officeart/2005/8/layout/hList7"/>
    <dgm:cxn modelId="{07091604-3021-4B92-B7D4-ED8960C20B54}" type="presParOf" srcId="{6BB8876D-B657-4DDE-8AD6-AD90205F1959}" destId="{60A7887C-5050-44E8-B45E-34775BB75AFF}" srcOrd="4" destOrd="0" presId="urn:microsoft.com/office/officeart/2005/8/layout/hList7"/>
    <dgm:cxn modelId="{A85E815F-C420-4DEF-B8CE-B2460755EF54}" type="presParOf" srcId="{60A7887C-5050-44E8-B45E-34775BB75AFF}" destId="{14A4CBD9-2F07-4F93-A25F-07A344B311EA}" srcOrd="0" destOrd="0" presId="urn:microsoft.com/office/officeart/2005/8/layout/hList7"/>
    <dgm:cxn modelId="{928D26D6-2C0C-444A-94E0-EF727DF7159F}" type="presParOf" srcId="{60A7887C-5050-44E8-B45E-34775BB75AFF}" destId="{97F9B5B2-54AA-40FA-B31E-475C3BDE2A61}" srcOrd="1" destOrd="0" presId="urn:microsoft.com/office/officeart/2005/8/layout/hList7"/>
    <dgm:cxn modelId="{021F41AF-9A93-4ABC-8BCE-189577B924A8}" type="presParOf" srcId="{60A7887C-5050-44E8-B45E-34775BB75AFF}" destId="{E9072460-D9A5-4F91-A061-5ABAD747938A}" srcOrd="2" destOrd="0" presId="urn:microsoft.com/office/officeart/2005/8/layout/hList7"/>
    <dgm:cxn modelId="{588B3AEA-6038-4C44-97B5-53A97D9D4E2F}" type="presParOf" srcId="{60A7887C-5050-44E8-B45E-34775BB75AFF}" destId="{85A0D6D1-252D-4589-8410-B8F178053E41}" srcOrd="3" destOrd="0" presId="urn:microsoft.com/office/officeart/2005/8/layout/hList7"/>
    <dgm:cxn modelId="{F254500C-D071-4E9A-8153-5941EE787DE9}" type="presParOf" srcId="{6BB8876D-B657-4DDE-8AD6-AD90205F1959}" destId="{3FCFE5F1-910C-4D8A-B66E-4FB68BCF2080}" srcOrd="5" destOrd="0" presId="urn:microsoft.com/office/officeart/2005/8/layout/hList7"/>
    <dgm:cxn modelId="{F84AFED8-7FBF-41CC-9B77-DBD9F14B6BF0}" type="presParOf" srcId="{6BB8876D-B657-4DDE-8AD6-AD90205F1959}" destId="{C34EA1A9-C49C-44F8-A312-F05B208538D7}" srcOrd="6" destOrd="0" presId="urn:microsoft.com/office/officeart/2005/8/layout/hList7"/>
    <dgm:cxn modelId="{1D715359-7D7A-49D7-9E8B-99D06ED2F454}" type="presParOf" srcId="{C34EA1A9-C49C-44F8-A312-F05B208538D7}" destId="{5CB44E12-8875-45F1-8015-7C7291CEDD5A}" srcOrd="0" destOrd="0" presId="urn:microsoft.com/office/officeart/2005/8/layout/hList7"/>
    <dgm:cxn modelId="{983EFEA0-FB94-4DB9-9A46-9E38A4F344C3}" type="presParOf" srcId="{C34EA1A9-C49C-44F8-A312-F05B208538D7}" destId="{B0EDE775-72C8-4077-848D-0A2900785AAD}" srcOrd="1" destOrd="0" presId="urn:microsoft.com/office/officeart/2005/8/layout/hList7"/>
    <dgm:cxn modelId="{E503656C-008A-41AD-9E64-BB9CAF701A85}" type="presParOf" srcId="{C34EA1A9-C49C-44F8-A312-F05B208538D7}" destId="{3A764592-D72F-48CC-B650-6D7FC869C8A5}" srcOrd="2" destOrd="0" presId="urn:microsoft.com/office/officeart/2005/8/layout/hList7"/>
    <dgm:cxn modelId="{AAB2F827-9FB1-44B9-8544-DCC8587F7D67}" type="presParOf" srcId="{C34EA1A9-C49C-44F8-A312-F05B208538D7}" destId="{85B90186-7488-4F94-9C2F-1B3828535A45}" srcOrd="3" destOrd="0" presId="urn:microsoft.com/office/officeart/2005/8/layout/hList7"/>
    <dgm:cxn modelId="{84671F90-7740-4274-B93B-8D5C5AEB4AC8}" type="presParOf" srcId="{6BB8876D-B657-4DDE-8AD6-AD90205F1959}" destId="{56301F87-63D0-4A54-981A-93EED6EE02FE}" srcOrd="7" destOrd="0" presId="urn:microsoft.com/office/officeart/2005/8/layout/hList7"/>
    <dgm:cxn modelId="{029B80D8-B417-4736-83C7-6AA621AC8DB3}" type="presParOf" srcId="{6BB8876D-B657-4DDE-8AD6-AD90205F1959}" destId="{3AA426A2-CC3A-4937-A58F-91CF678C56F3}" srcOrd="8" destOrd="0" presId="urn:microsoft.com/office/officeart/2005/8/layout/hList7"/>
    <dgm:cxn modelId="{17ADF1F0-6F14-48B8-90B8-DD7FBF4B1918}" type="presParOf" srcId="{3AA426A2-CC3A-4937-A58F-91CF678C56F3}" destId="{B3B016F3-60FD-47E6-9010-07F1E4CB5236}" srcOrd="0" destOrd="0" presId="urn:microsoft.com/office/officeart/2005/8/layout/hList7"/>
    <dgm:cxn modelId="{72978F81-B54A-4F3F-8611-1221AB02626A}" type="presParOf" srcId="{3AA426A2-CC3A-4937-A58F-91CF678C56F3}" destId="{E2410643-E9A3-4821-A326-AC51A1F14D93}" srcOrd="1" destOrd="0" presId="urn:microsoft.com/office/officeart/2005/8/layout/hList7"/>
    <dgm:cxn modelId="{75D5A83F-0029-402C-A649-4EF01C4E0938}" type="presParOf" srcId="{3AA426A2-CC3A-4937-A58F-91CF678C56F3}" destId="{DE7CF0C3-6078-455F-BB49-1C1BF56D2D26}" srcOrd="2" destOrd="0" presId="urn:microsoft.com/office/officeart/2005/8/layout/hList7"/>
    <dgm:cxn modelId="{39789E23-356A-4C8E-9844-0EB5095E897B}" type="presParOf" srcId="{3AA426A2-CC3A-4937-A58F-91CF678C56F3}" destId="{51047C37-CD44-4E10-BA2E-684CB73F761C}" srcOrd="3" destOrd="0" presId="urn:microsoft.com/office/officeart/2005/8/layout/hList7"/>
    <dgm:cxn modelId="{F0AAFD94-8596-4BD8-B157-9C9A3846BE1A}" type="presParOf" srcId="{6BB8876D-B657-4DDE-8AD6-AD90205F1959}" destId="{85DFBBA6-D58F-4059-A088-BFF907062FA8}" srcOrd="9" destOrd="0" presId="urn:microsoft.com/office/officeart/2005/8/layout/hList7"/>
    <dgm:cxn modelId="{622C6261-ADF5-46ED-BDEB-B10C2BC89B20}" type="presParOf" srcId="{6BB8876D-B657-4DDE-8AD6-AD90205F1959}" destId="{6C906B28-7117-44CC-932D-43612F837102}" srcOrd="10" destOrd="0" presId="urn:microsoft.com/office/officeart/2005/8/layout/hList7"/>
    <dgm:cxn modelId="{C2741575-5A6F-4686-A780-2F1BFFF9CC0F}" type="presParOf" srcId="{6C906B28-7117-44CC-932D-43612F837102}" destId="{4AC35075-4205-4445-84EF-7D8E13A7BA8B}" srcOrd="0" destOrd="0" presId="urn:microsoft.com/office/officeart/2005/8/layout/hList7"/>
    <dgm:cxn modelId="{6E4E7743-DEFD-4A63-8F9A-12AA1ECE2BC6}" type="presParOf" srcId="{6C906B28-7117-44CC-932D-43612F837102}" destId="{80319C78-B09A-4179-BE61-6EBB74A0E100}" srcOrd="1" destOrd="0" presId="urn:microsoft.com/office/officeart/2005/8/layout/hList7"/>
    <dgm:cxn modelId="{2DB11C3C-3A3B-486B-B262-79D0695319AF}" type="presParOf" srcId="{6C906B28-7117-44CC-932D-43612F837102}" destId="{5292C23F-29AC-4B17-AF97-96F9C09823EC}" srcOrd="2" destOrd="0" presId="urn:microsoft.com/office/officeart/2005/8/layout/hList7"/>
    <dgm:cxn modelId="{2C509FB7-5FE7-4C24-AC49-1B122B5C720E}" type="presParOf" srcId="{6C906B28-7117-44CC-932D-43612F837102}" destId="{02CA4135-8B5C-4B27-B932-BE535683E60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57F600-8A0E-431C-8CFA-9D4D81650E65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616F0E9-EB6E-4C5B-A5A9-B78002253F31}">
      <dgm:prSet/>
      <dgm:spPr/>
      <dgm:t>
        <a:bodyPr/>
        <a:lstStyle/>
        <a:p>
          <a:r>
            <a:rPr lang="zh-CN"/>
            <a:t>定义</a:t>
          </a:r>
        </a:p>
      </dgm:t>
    </dgm:pt>
    <dgm:pt modelId="{04598193-4E88-4390-BA01-6380299CA8B2}" type="parTrans" cxnId="{3311F66C-13E6-4464-99F2-9EE4E140A60B}">
      <dgm:prSet/>
      <dgm:spPr/>
      <dgm:t>
        <a:bodyPr/>
        <a:lstStyle/>
        <a:p>
          <a:endParaRPr lang="zh-CN" altLang="en-US"/>
        </a:p>
      </dgm:t>
    </dgm:pt>
    <dgm:pt modelId="{E4145B63-3DD2-4B00-A03F-4BDB4A5854ED}" type="sibTrans" cxnId="{3311F66C-13E6-4464-99F2-9EE4E140A60B}">
      <dgm:prSet/>
      <dgm:spPr/>
      <dgm:t>
        <a:bodyPr/>
        <a:lstStyle/>
        <a:p>
          <a:endParaRPr lang="zh-CN" altLang="en-US"/>
        </a:p>
      </dgm:t>
    </dgm:pt>
    <dgm:pt modelId="{CB783396-1ACB-4815-B725-41BF0B6A65B6}">
      <dgm:prSet/>
      <dgm:spPr/>
      <dgm:t>
        <a:bodyPr/>
        <a:lstStyle/>
        <a:p>
          <a:r>
            <a:rPr lang="zh-CN"/>
            <a:t>事务型数据的特点是数据集中每一行记录对应一个事务</a:t>
          </a:r>
          <a:r>
            <a:rPr lang="en-US"/>
            <a:t>(</a:t>
          </a:r>
          <a:r>
            <a:rPr lang="zh-CN"/>
            <a:t>交易数据的明细</a:t>
          </a:r>
          <a:r>
            <a:rPr lang="en-US"/>
            <a:t>)</a:t>
          </a:r>
          <a:r>
            <a:rPr lang="zh-CN"/>
            <a:t>，每个事务中的元素称为“项（</a:t>
          </a:r>
          <a:r>
            <a:rPr lang="en-US"/>
            <a:t>Item</a:t>
          </a:r>
          <a:r>
            <a:rPr lang="zh-CN"/>
            <a:t>）”</a:t>
          </a:r>
        </a:p>
      </dgm:t>
    </dgm:pt>
    <dgm:pt modelId="{40D7A612-744E-4E27-B1BC-FA70B8792B4E}" type="parTrans" cxnId="{4964C0F7-AA47-4F8B-8783-0F26D90F3F0F}">
      <dgm:prSet/>
      <dgm:spPr/>
      <dgm:t>
        <a:bodyPr/>
        <a:lstStyle/>
        <a:p>
          <a:endParaRPr lang="zh-CN" altLang="en-US"/>
        </a:p>
      </dgm:t>
    </dgm:pt>
    <dgm:pt modelId="{65D6F956-CD9E-4A90-8C1C-5FFD0811B942}" type="sibTrans" cxnId="{4964C0F7-AA47-4F8B-8783-0F26D90F3F0F}">
      <dgm:prSet/>
      <dgm:spPr/>
      <dgm:t>
        <a:bodyPr/>
        <a:lstStyle/>
        <a:p>
          <a:endParaRPr lang="zh-CN" altLang="en-US"/>
        </a:p>
      </dgm:t>
    </dgm:pt>
    <dgm:pt modelId="{A2B981E7-FC1D-432B-8E90-38E30DA6BDBC}">
      <dgm:prSet/>
      <dgm:spPr/>
      <dgm:t>
        <a:bodyPr/>
        <a:lstStyle/>
        <a:p>
          <a:r>
            <a:rPr lang="zh-CN"/>
            <a:t>举例</a:t>
          </a:r>
        </a:p>
      </dgm:t>
    </dgm:pt>
    <dgm:pt modelId="{FBEA45EE-B7F9-48F1-92CB-D9B440F5015F}" type="parTrans" cxnId="{54B78DBF-B500-4C6E-A724-8307A532A1D8}">
      <dgm:prSet/>
      <dgm:spPr/>
      <dgm:t>
        <a:bodyPr/>
        <a:lstStyle/>
        <a:p>
          <a:endParaRPr lang="zh-CN" altLang="en-US"/>
        </a:p>
      </dgm:t>
    </dgm:pt>
    <dgm:pt modelId="{2D14E133-4B1E-434D-A804-BA2D468C4AA5}" type="sibTrans" cxnId="{54B78DBF-B500-4C6E-A724-8307A532A1D8}">
      <dgm:prSet/>
      <dgm:spPr/>
      <dgm:t>
        <a:bodyPr/>
        <a:lstStyle/>
        <a:p>
          <a:endParaRPr lang="zh-CN" altLang="en-US"/>
        </a:p>
      </dgm:t>
    </dgm:pt>
    <dgm:pt modelId="{96FB3E9F-CCD2-41F6-993C-CAB6A4D46607}">
      <dgm:prSet/>
      <dgm:spPr/>
      <dgm:t>
        <a:bodyPr/>
        <a:lstStyle/>
        <a:p>
          <a:r>
            <a:rPr lang="zh-CN"/>
            <a:t>在图</a:t>
          </a:r>
          <a:r>
            <a:rPr lang="en-US"/>
            <a:t>2-2</a:t>
          </a:r>
          <a:r>
            <a:rPr lang="zh-CN"/>
            <a:t>所示的数据集</a:t>
          </a:r>
          <a:r>
            <a:rPr lang="en-US"/>
            <a:t>TDB</a:t>
          </a:r>
          <a:r>
            <a:rPr lang="zh-CN"/>
            <a:t>中，</a:t>
          </a:r>
        </a:p>
      </dgm:t>
    </dgm:pt>
    <dgm:pt modelId="{85B124C8-08CA-42A5-B970-47C79478617E}" type="parTrans" cxnId="{473219E1-DDD4-4E87-832B-EA16FD1A5119}">
      <dgm:prSet/>
      <dgm:spPr/>
      <dgm:t>
        <a:bodyPr/>
        <a:lstStyle/>
        <a:p>
          <a:endParaRPr lang="zh-CN" altLang="en-US"/>
        </a:p>
      </dgm:t>
    </dgm:pt>
    <dgm:pt modelId="{3E5642FE-3923-4E8D-B391-546CAA0FDEFC}" type="sibTrans" cxnId="{473219E1-DDD4-4E87-832B-EA16FD1A5119}">
      <dgm:prSet/>
      <dgm:spPr/>
      <dgm:t>
        <a:bodyPr/>
        <a:lstStyle/>
        <a:p>
          <a:endParaRPr lang="zh-CN" altLang="en-US"/>
        </a:p>
      </dgm:t>
    </dgm:pt>
    <dgm:pt modelId="{D1D3027C-A516-4819-81CE-EACF93C3D719}">
      <dgm:prSet/>
      <dgm:spPr/>
      <dgm:t>
        <a:bodyPr/>
        <a:lstStyle/>
        <a:p>
          <a:r>
            <a:rPr lang="en-US"/>
            <a:t>{A,B}</a:t>
          </a:r>
          <a:r>
            <a:rPr lang="zh-CN"/>
            <a:t>为项集（</a:t>
          </a:r>
          <a:r>
            <a:rPr lang="en-US"/>
            <a:t>Itemset</a:t>
          </a:r>
          <a:r>
            <a:rPr lang="zh-CN"/>
            <a:t>）</a:t>
          </a:r>
          <a:r>
            <a:rPr lang="en-US"/>
            <a:t> </a:t>
          </a:r>
          <a:endParaRPr lang="zh-CN"/>
        </a:p>
      </dgm:t>
    </dgm:pt>
    <dgm:pt modelId="{F6BC8EC7-C4BD-4D5B-876A-54146EB231CC}" type="parTrans" cxnId="{A42CB7FC-4DC2-4630-B093-CEA8A0775642}">
      <dgm:prSet/>
      <dgm:spPr/>
      <dgm:t>
        <a:bodyPr/>
        <a:lstStyle/>
        <a:p>
          <a:endParaRPr lang="zh-CN" altLang="en-US"/>
        </a:p>
      </dgm:t>
    </dgm:pt>
    <dgm:pt modelId="{94EDD08D-3016-4708-AC44-CBE547E35F1C}" type="sibTrans" cxnId="{A42CB7FC-4DC2-4630-B093-CEA8A0775642}">
      <dgm:prSet/>
      <dgm:spPr/>
      <dgm:t>
        <a:bodyPr/>
        <a:lstStyle/>
        <a:p>
          <a:endParaRPr lang="zh-CN" altLang="en-US"/>
        </a:p>
      </dgm:t>
    </dgm:pt>
    <dgm:pt modelId="{42030B90-7BC2-472E-8840-7EA963E1EBDC}">
      <dgm:prSet/>
      <dgm:spPr/>
      <dgm:t>
        <a:bodyPr/>
        <a:lstStyle/>
        <a:p>
          <a:r>
            <a:rPr lang="en-US"/>
            <a:t>A</a:t>
          </a:r>
          <a:r>
            <a:rPr lang="zh-CN"/>
            <a:t>和</a:t>
          </a:r>
          <a:r>
            <a:rPr lang="en-US"/>
            <a:t>B</a:t>
          </a:r>
          <a:r>
            <a:rPr lang="zh-CN"/>
            <a:t>为项（</a:t>
          </a:r>
          <a:r>
            <a:rPr lang="en-US"/>
            <a:t>Item</a:t>
          </a:r>
          <a:r>
            <a:rPr lang="zh-CN"/>
            <a:t>）</a:t>
          </a:r>
          <a:r>
            <a:rPr lang="en-US"/>
            <a:t> </a:t>
          </a:r>
          <a:endParaRPr lang="zh-CN"/>
        </a:p>
      </dgm:t>
    </dgm:pt>
    <dgm:pt modelId="{A7E4FB9B-0CAB-4E7A-BCF5-502260B4E4FF}" type="parTrans" cxnId="{8DCE878D-3EC5-4B76-9204-5A136E198A60}">
      <dgm:prSet/>
      <dgm:spPr/>
      <dgm:t>
        <a:bodyPr/>
        <a:lstStyle/>
        <a:p>
          <a:endParaRPr lang="zh-CN" altLang="en-US"/>
        </a:p>
      </dgm:t>
    </dgm:pt>
    <dgm:pt modelId="{B11199DD-EC76-4FFF-B7E7-4A7AB0B3142B}" type="sibTrans" cxnId="{8DCE878D-3EC5-4B76-9204-5A136E198A60}">
      <dgm:prSet/>
      <dgm:spPr/>
      <dgm:t>
        <a:bodyPr/>
        <a:lstStyle/>
        <a:p>
          <a:endParaRPr lang="zh-CN" altLang="en-US"/>
        </a:p>
      </dgm:t>
    </dgm:pt>
    <dgm:pt modelId="{C5AC5151-8837-4E91-87D8-95E9921FFCE2}">
      <dgm:prSet/>
      <dgm:spPr/>
      <dgm:t>
        <a:bodyPr/>
        <a:lstStyle/>
        <a:p>
          <a:r>
            <a:rPr lang="en-US"/>
            <a:t>{A,B}</a:t>
          </a:r>
          <a:r>
            <a:rPr lang="zh-CN"/>
            <a:t>为</a:t>
          </a:r>
          <a:r>
            <a:rPr lang="en-US"/>
            <a:t>2-</a:t>
          </a:r>
          <a:r>
            <a:rPr lang="zh-CN"/>
            <a:t>项集；</a:t>
          </a:r>
          <a:r>
            <a:rPr lang="en-US"/>
            <a:t> </a:t>
          </a:r>
          <a:endParaRPr lang="zh-CN"/>
        </a:p>
      </dgm:t>
    </dgm:pt>
    <dgm:pt modelId="{34439CC8-66BE-46F1-B2A5-869233135CCD}" type="parTrans" cxnId="{AB006E73-FF8F-4643-8A2A-CA54A695B68B}">
      <dgm:prSet/>
      <dgm:spPr/>
      <dgm:t>
        <a:bodyPr/>
        <a:lstStyle/>
        <a:p>
          <a:endParaRPr lang="zh-CN" altLang="en-US"/>
        </a:p>
      </dgm:t>
    </dgm:pt>
    <dgm:pt modelId="{FD5FA920-5BAF-4E1C-91EF-80E74C5BF891}" type="sibTrans" cxnId="{AB006E73-FF8F-4643-8A2A-CA54A695B68B}">
      <dgm:prSet/>
      <dgm:spPr/>
      <dgm:t>
        <a:bodyPr/>
        <a:lstStyle/>
        <a:p>
          <a:endParaRPr lang="zh-CN" altLang="en-US"/>
        </a:p>
      </dgm:t>
    </dgm:pt>
    <dgm:pt modelId="{785217FA-1BF7-4104-AE4A-4E8D67E8C567}" type="pres">
      <dgm:prSet presAssocID="{7F57F600-8A0E-431C-8CFA-9D4D81650E65}" presName="Name0" presStyleCnt="0">
        <dgm:presLayoutVars>
          <dgm:dir/>
          <dgm:animLvl val="lvl"/>
          <dgm:resizeHandles val="exact"/>
        </dgm:presLayoutVars>
      </dgm:prSet>
      <dgm:spPr/>
    </dgm:pt>
    <dgm:pt modelId="{38EE7FD8-2A21-4707-860F-60B350C38973}" type="pres">
      <dgm:prSet presAssocID="{5616F0E9-EB6E-4C5B-A5A9-B78002253F31}" presName="composite" presStyleCnt="0"/>
      <dgm:spPr/>
    </dgm:pt>
    <dgm:pt modelId="{2B049EAA-A1F5-4D86-BD38-ADA2CA6F8C25}" type="pres">
      <dgm:prSet presAssocID="{5616F0E9-EB6E-4C5B-A5A9-B78002253F3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B9167C2-02FF-4F0B-8C4B-C6A044658D9D}" type="pres">
      <dgm:prSet presAssocID="{5616F0E9-EB6E-4C5B-A5A9-B78002253F31}" presName="desTx" presStyleLbl="alignAccFollowNode1" presStyleIdx="0" presStyleCnt="2">
        <dgm:presLayoutVars>
          <dgm:bulletEnabled val="1"/>
        </dgm:presLayoutVars>
      </dgm:prSet>
      <dgm:spPr/>
    </dgm:pt>
    <dgm:pt modelId="{7693EFE4-25CF-4908-8F96-332056A0BCE3}" type="pres">
      <dgm:prSet presAssocID="{E4145B63-3DD2-4B00-A03F-4BDB4A5854ED}" presName="space" presStyleCnt="0"/>
      <dgm:spPr/>
    </dgm:pt>
    <dgm:pt modelId="{7CD7B994-CC74-4051-B42B-EC9C8CBD8CC8}" type="pres">
      <dgm:prSet presAssocID="{A2B981E7-FC1D-432B-8E90-38E30DA6BDBC}" presName="composite" presStyleCnt="0"/>
      <dgm:spPr/>
    </dgm:pt>
    <dgm:pt modelId="{2DF2612D-8A5D-47E4-A09D-83DE52070351}" type="pres">
      <dgm:prSet presAssocID="{A2B981E7-FC1D-432B-8E90-38E30DA6BDB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5E42E70-F2EE-4ADD-A67D-CFC53F932D97}" type="pres">
      <dgm:prSet presAssocID="{A2B981E7-FC1D-432B-8E90-38E30DA6BDB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7A2BE0F-2CE0-4FBB-8742-09FE74319A72}" type="presOf" srcId="{5616F0E9-EB6E-4C5B-A5A9-B78002253F31}" destId="{2B049EAA-A1F5-4D86-BD38-ADA2CA6F8C25}" srcOrd="0" destOrd="0" presId="urn:microsoft.com/office/officeart/2005/8/layout/hList1"/>
    <dgm:cxn modelId="{BB54A543-ED10-42C5-91A4-D35CC0DF7E56}" type="presOf" srcId="{A2B981E7-FC1D-432B-8E90-38E30DA6BDBC}" destId="{2DF2612D-8A5D-47E4-A09D-83DE52070351}" srcOrd="0" destOrd="0" presId="urn:microsoft.com/office/officeart/2005/8/layout/hList1"/>
    <dgm:cxn modelId="{6215974A-B5B4-48E7-B519-E76E539F2F76}" type="presOf" srcId="{96FB3E9F-CCD2-41F6-993C-CAB6A4D46607}" destId="{35E42E70-F2EE-4ADD-A67D-CFC53F932D97}" srcOrd="0" destOrd="0" presId="urn:microsoft.com/office/officeart/2005/8/layout/hList1"/>
    <dgm:cxn modelId="{3311F66C-13E6-4464-99F2-9EE4E140A60B}" srcId="{7F57F600-8A0E-431C-8CFA-9D4D81650E65}" destId="{5616F0E9-EB6E-4C5B-A5A9-B78002253F31}" srcOrd="0" destOrd="0" parTransId="{04598193-4E88-4390-BA01-6380299CA8B2}" sibTransId="{E4145B63-3DD2-4B00-A03F-4BDB4A5854ED}"/>
    <dgm:cxn modelId="{AB006E73-FF8F-4643-8A2A-CA54A695B68B}" srcId="{96FB3E9F-CCD2-41F6-993C-CAB6A4D46607}" destId="{C5AC5151-8837-4E91-87D8-95E9921FFCE2}" srcOrd="2" destOrd="0" parTransId="{34439CC8-66BE-46F1-B2A5-869233135CCD}" sibTransId="{FD5FA920-5BAF-4E1C-91EF-80E74C5BF891}"/>
    <dgm:cxn modelId="{88D9EB55-75F6-41AF-B097-D083977DCEA2}" type="presOf" srcId="{CB783396-1ACB-4815-B725-41BF0B6A65B6}" destId="{DB9167C2-02FF-4F0B-8C4B-C6A044658D9D}" srcOrd="0" destOrd="0" presId="urn:microsoft.com/office/officeart/2005/8/layout/hList1"/>
    <dgm:cxn modelId="{5698CC56-206F-4D7F-BD70-51D8460F8053}" type="presOf" srcId="{7F57F600-8A0E-431C-8CFA-9D4D81650E65}" destId="{785217FA-1BF7-4104-AE4A-4E8D67E8C567}" srcOrd="0" destOrd="0" presId="urn:microsoft.com/office/officeart/2005/8/layout/hList1"/>
    <dgm:cxn modelId="{EA83AF89-F0CF-4A00-AE51-8B5B7F04A161}" type="presOf" srcId="{42030B90-7BC2-472E-8840-7EA963E1EBDC}" destId="{35E42E70-F2EE-4ADD-A67D-CFC53F932D97}" srcOrd="0" destOrd="2" presId="urn:microsoft.com/office/officeart/2005/8/layout/hList1"/>
    <dgm:cxn modelId="{8DCE878D-3EC5-4B76-9204-5A136E198A60}" srcId="{96FB3E9F-CCD2-41F6-993C-CAB6A4D46607}" destId="{42030B90-7BC2-472E-8840-7EA963E1EBDC}" srcOrd="1" destOrd="0" parTransId="{A7E4FB9B-0CAB-4E7A-BCF5-502260B4E4FF}" sibTransId="{B11199DD-EC76-4FFF-B7E7-4A7AB0B3142B}"/>
    <dgm:cxn modelId="{817AFEB2-1B5B-4257-B700-2092E19FEAD7}" type="presOf" srcId="{D1D3027C-A516-4819-81CE-EACF93C3D719}" destId="{35E42E70-F2EE-4ADD-A67D-CFC53F932D97}" srcOrd="0" destOrd="1" presId="urn:microsoft.com/office/officeart/2005/8/layout/hList1"/>
    <dgm:cxn modelId="{54B78DBF-B500-4C6E-A724-8307A532A1D8}" srcId="{7F57F600-8A0E-431C-8CFA-9D4D81650E65}" destId="{A2B981E7-FC1D-432B-8E90-38E30DA6BDBC}" srcOrd="1" destOrd="0" parTransId="{FBEA45EE-B7F9-48F1-92CB-D9B440F5015F}" sibTransId="{2D14E133-4B1E-434D-A804-BA2D468C4AA5}"/>
    <dgm:cxn modelId="{A74EAEC4-90AC-4EC1-8C5E-3F9E3A794D01}" type="presOf" srcId="{C5AC5151-8837-4E91-87D8-95E9921FFCE2}" destId="{35E42E70-F2EE-4ADD-A67D-CFC53F932D97}" srcOrd="0" destOrd="3" presId="urn:microsoft.com/office/officeart/2005/8/layout/hList1"/>
    <dgm:cxn modelId="{473219E1-DDD4-4E87-832B-EA16FD1A5119}" srcId="{A2B981E7-FC1D-432B-8E90-38E30DA6BDBC}" destId="{96FB3E9F-CCD2-41F6-993C-CAB6A4D46607}" srcOrd="0" destOrd="0" parTransId="{85B124C8-08CA-42A5-B970-47C79478617E}" sibTransId="{3E5642FE-3923-4E8D-B391-546CAA0FDEFC}"/>
    <dgm:cxn modelId="{4964C0F7-AA47-4F8B-8783-0F26D90F3F0F}" srcId="{5616F0E9-EB6E-4C5B-A5A9-B78002253F31}" destId="{CB783396-1ACB-4815-B725-41BF0B6A65B6}" srcOrd="0" destOrd="0" parTransId="{40D7A612-744E-4E27-B1BC-FA70B8792B4E}" sibTransId="{65D6F956-CD9E-4A90-8C1C-5FFD0811B942}"/>
    <dgm:cxn modelId="{A42CB7FC-4DC2-4630-B093-CEA8A0775642}" srcId="{96FB3E9F-CCD2-41F6-993C-CAB6A4D46607}" destId="{D1D3027C-A516-4819-81CE-EACF93C3D719}" srcOrd="0" destOrd="0" parTransId="{F6BC8EC7-C4BD-4D5B-876A-54146EB231CC}" sibTransId="{94EDD08D-3016-4708-AC44-CBE547E35F1C}"/>
    <dgm:cxn modelId="{39E1CB4A-4914-4970-B87C-CC490498BB0C}" type="presParOf" srcId="{785217FA-1BF7-4104-AE4A-4E8D67E8C567}" destId="{38EE7FD8-2A21-4707-860F-60B350C38973}" srcOrd="0" destOrd="0" presId="urn:microsoft.com/office/officeart/2005/8/layout/hList1"/>
    <dgm:cxn modelId="{56FB0F48-E725-482A-B75E-5693460528B6}" type="presParOf" srcId="{38EE7FD8-2A21-4707-860F-60B350C38973}" destId="{2B049EAA-A1F5-4D86-BD38-ADA2CA6F8C25}" srcOrd="0" destOrd="0" presId="urn:microsoft.com/office/officeart/2005/8/layout/hList1"/>
    <dgm:cxn modelId="{8D9C09C3-E0FD-4860-AB49-8FF04C4EFB8C}" type="presParOf" srcId="{38EE7FD8-2A21-4707-860F-60B350C38973}" destId="{DB9167C2-02FF-4F0B-8C4B-C6A044658D9D}" srcOrd="1" destOrd="0" presId="urn:microsoft.com/office/officeart/2005/8/layout/hList1"/>
    <dgm:cxn modelId="{D1321B13-2A13-4F68-8EBD-12A6CD05708B}" type="presParOf" srcId="{785217FA-1BF7-4104-AE4A-4E8D67E8C567}" destId="{7693EFE4-25CF-4908-8F96-332056A0BCE3}" srcOrd="1" destOrd="0" presId="urn:microsoft.com/office/officeart/2005/8/layout/hList1"/>
    <dgm:cxn modelId="{CE89D2CF-2D4B-4FB9-A445-A7714D60B7CA}" type="presParOf" srcId="{785217FA-1BF7-4104-AE4A-4E8D67E8C567}" destId="{7CD7B994-CC74-4051-B42B-EC9C8CBD8CC8}" srcOrd="2" destOrd="0" presId="urn:microsoft.com/office/officeart/2005/8/layout/hList1"/>
    <dgm:cxn modelId="{FC8A0202-766A-4FE6-A1BC-88636BA0CA5B}" type="presParOf" srcId="{7CD7B994-CC74-4051-B42B-EC9C8CBD8CC8}" destId="{2DF2612D-8A5D-47E4-A09D-83DE52070351}" srcOrd="0" destOrd="0" presId="urn:microsoft.com/office/officeart/2005/8/layout/hList1"/>
    <dgm:cxn modelId="{00409C6F-630C-4719-882B-2E2508568A7F}" type="presParOf" srcId="{7CD7B994-CC74-4051-B42B-EC9C8CBD8CC8}" destId="{35E42E70-F2EE-4ADD-A67D-CFC53F932D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E1143-1298-4BEC-8049-03EBA0D85D3B}">
      <dsp:nvSpPr>
        <dsp:cNvPr id="0" name=""/>
        <dsp:cNvSpPr/>
      </dsp:nvSpPr>
      <dsp:spPr>
        <a:xfrm>
          <a:off x="-5385069" y="-824620"/>
          <a:ext cx="6412151" cy="641215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F0BED-3E9B-4827-8487-8E9E076DD0D5}">
      <dsp:nvSpPr>
        <dsp:cNvPr id="0" name=""/>
        <dsp:cNvSpPr/>
      </dsp:nvSpPr>
      <dsp:spPr>
        <a:xfrm>
          <a:off x="449121" y="297586"/>
          <a:ext cx="8872309" cy="5955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2.1 </a:t>
          </a:r>
          <a:r>
            <a:rPr lang="zh-CN" sz="2900" kern="1200" dirty="0"/>
            <a:t>应用场景</a:t>
          </a:r>
        </a:p>
      </dsp:txBody>
      <dsp:txXfrm>
        <a:off x="449121" y="297586"/>
        <a:ext cx="8872309" cy="595554"/>
      </dsp:txXfrm>
    </dsp:sp>
    <dsp:sp modelId="{6BD7E18F-3E70-4462-A226-45239431CD4E}">
      <dsp:nvSpPr>
        <dsp:cNvPr id="0" name=""/>
        <dsp:cNvSpPr/>
      </dsp:nvSpPr>
      <dsp:spPr>
        <a:xfrm>
          <a:off x="76900" y="223142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1EF80-2338-4E7A-BDFC-9CCA7458BD8A}">
      <dsp:nvSpPr>
        <dsp:cNvPr id="0" name=""/>
        <dsp:cNvSpPr/>
      </dsp:nvSpPr>
      <dsp:spPr>
        <a:xfrm>
          <a:off x="875878" y="1190632"/>
          <a:ext cx="8445552" cy="59555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2.2 </a:t>
          </a:r>
          <a:r>
            <a:rPr lang="zh-CN" sz="2900" kern="1200"/>
            <a:t>算法原理	</a:t>
          </a:r>
        </a:p>
      </dsp:txBody>
      <dsp:txXfrm>
        <a:off x="875878" y="1190632"/>
        <a:ext cx="8445552" cy="595554"/>
      </dsp:txXfrm>
    </dsp:sp>
    <dsp:sp modelId="{57A70EB0-0150-40DF-8176-E9E004235542}">
      <dsp:nvSpPr>
        <dsp:cNvPr id="0" name=""/>
        <dsp:cNvSpPr/>
      </dsp:nvSpPr>
      <dsp:spPr>
        <a:xfrm>
          <a:off x="503657" y="1116187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B71B3-267F-4D04-A426-ED6A4C0EDC8B}">
      <dsp:nvSpPr>
        <dsp:cNvPr id="0" name=""/>
        <dsp:cNvSpPr/>
      </dsp:nvSpPr>
      <dsp:spPr>
        <a:xfrm>
          <a:off x="1006858" y="2083677"/>
          <a:ext cx="8314572" cy="59555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2.3 </a:t>
          </a:r>
          <a:r>
            <a:rPr lang="zh-CN" sz="2900" kern="1200"/>
            <a:t>核心术语	</a:t>
          </a:r>
        </a:p>
      </dsp:txBody>
      <dsp:txXfrm>
        <a:off x="1006858" y="2083677"/>
        <a:ext cx="8314572" cy="595554"/>
      </dsp:txXfrm>
    </dsp:sp>
    <dsp:sp modelId="{8733EF0D-39BD-4E04-A164-84377AFC921F}">
      <dsp:nvSpPr>
        <dsp:cNvPr id="0" name=""/>
        <dsp:cNvSpPr/>
      </dsp:nvSpPr>
      <dsp:spPr>
        <a:xfrm>
          <a:off x="634637" y="2009233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48A8C-8CE5-4940-9C7A-9912130AFAA4}">
      <dsp:nvSpPr>
        <dsp:cNvPr id="0" name=""/>
        <dsp:cNvSpPr/>
      </dsp:nvSpPr>
      <dsp:spPr>
        <a:xfrm>
          <a:off x="875878" y="2976723"/>
          <a:ext cx="8445552" cy="59555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2.4 </a:t>
          </a:r>
          <a:r>
            <a:rPr lang="zh-CN" sz="2900" kern="1200"/>
            <a:t>编程实践</a:t>
          </a:r>
          <a:r>
            <a:rPr lang="en-US" sz="2900" kern="1200"/>
            <a:t>——</a:t>
          </a:r>
          <a:r>
            <a:rPr lang="zh-CN" sz="2900" kern="1200"/>
            <a:t>购物车分析</a:t>
          </a:r>
        </a:p>
      </dsp:txBody>
      <dsp:txXfrm>
        <a:off x="875878" y="2976723"/>
        <a:ext cx="8445552" cy="595554"/>
      </dsp:txXfrm>
    </dsp:sp>
    <dsp:sp modelId="{FE890B99-8423-4E77-9EA7-01EB859AA6FD}">
      <dsp:nvSpPr>
        <dsp:cNvPr id="0" name=""/>
        <dsp:cNvSpPr/>
      </dsp:nvSpPr>
      <dsp:spPr>
        <a:xfrm>
          <a:off x="503657" y="2902279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E6A0C-D0FA-4036-8AEA-69D8AD786C17}">
      <dsp:nvSpPr>
        <dsp:cNvPr id="0" name=""/>
        <dsp:cNvSpPr/>
      </dsp:nvSpPr>
      <dsp:spPr>
        <a:xfrm>
          <a:off x="449121" y="3869769"/>
          <a:ext cx="8872309" cy="59555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2.5 </a:t>
          </a:r>
          <a:r>
            <a:rPr lang="zh-CN" sz="2900" kern="1200"/>
            <a:t>重点与难点解读</a:t>
          </a:r>
        </a:p>
      </dsp:txBody>
      <dsp:txXfrm>
        <a:off x="449121" y="3869769"/>
        <a:ext cx="8872309" cy="595554"/>
      </dsp:txXfrm>
    </dsp:sp>
    <dsp:sp modelId="{53FD1056-72E0-4929-8DC5-79F7ACACBA2D}">
      <dsp:nvSpPr>
        <dsp:cNvPr id="0" name=""/>
        <dsp:cNvSpPr/>
      </dsp:nvSpPr>
      <dsp:spPr>
        <a:xfrm>
          <a:off x="76900" y="3795324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53D42-8B5A-4BBE-ACCF-C561809FBCD3}">
      <dsp:nvSpPr>
        <dsp:cNvPr id="0" name=""/>
        <dsp:cNvSpPr/>
      </dsp:nvSpPr>
      <dsp:spPr>
        <a:xfrm>
          <a:off x="0" y="45602"/>
          <a:ext cx="8352928" cy="6288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支持度越高，则说明</a:t>
          </a:r>
          <a:r>
            <a:rPr lang="en-US" sz="2500" kern="1200" dirty="0"/>
            <a:t>A</a:t>
          </a:r>
          <a:r>
            <a:rPr lang="zh-CN" sz="2500" kern="1200" dirty="0"/>
            <a:t>和</a:t>
          </a:r>
          <a:r>
            <a:rPr lang="en-US" sz="2500" kern="1200" dirty="0"/>
            <a:t>B</a:t>
          </a:r>
          <a:r>
            <a:rPr lang="zh-CN" sz="2500" kern="1200" dirty="0"/>
            <a:t>这两个</a:t>
          </a:r>
          <a:r>
            <a:rPr lang="zh-CN" altLang="en-US" sz="2500" kern="1200" dirty="0"/>
            <a:t>商品</a:t>
          </a:r>
          <a:r>
            <a:rPr lang="zh-CN" sz="2500" kern="1200" dirty="0"/>
            <a:t>一起出现的概率越大</a:t>
          </a:r>
        </a:p>
      </dsp:txBody>
      <dsp:txXfrm>
        <a:off x="30699" y="76301"/>
        <a:ext cx="8291530" cy="5674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0317-98A7-496E-95F1-70376D51C415}">
      <dsp:nvSpPr>
        <dsp:cNvPr id="0" name=""/>
        <dsp:cNvSpPr/>
      </dsp:nvSpPr>
      <dsp:spPr>
        <a:xfrm>
          <a:off x="0" y="2836"/>
          <a:ext cx="864096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“支持度</a:t>
          </a:r>
          <a:r>
            <a:rPr lang="en-US" sz="2400" kern="1200"/>
            <a:t>(Support)”</a:t>
          </a:r>
          <a:r>
            <a:rPr lang="zh-CN" sz="2400" kern="1200"/>
            <a:t>是指项集出现的频繁程度</a:t>
          </a:r>
        </a:p>
      </dsp:txBody>
      <dsp:txXfrm>
        <a:off x="35640" y="38476"/>
        <a:ext cx="8569680" cy="658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53D42-8B5A-4BBE-ACCF-C561809FBCD3}">
      <dsp:nvSpPr>
        <dsp:cNvPr id="0" name=""/>
        <dsp:cNvSpPr/>
      </dsp:nvSpPr>
      <dsp:spPr>
        <a:xfrm>
          <a:off x="0" y="310580"/>
          <a:ext cx="9793089" cy="12236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“最小置信度”是指人为规定的有实际意义的阈值，表示关联规则最低的可靠程度。例如，在图</a:t>
          </a:r>
          <a:r>
            <a:rPr lang="en-US" altLang="zh-CN" sz="2400" kern="1200" dirty="0"/>
            <a:t>2-2</a:t>
          </a:r>
          <a:r>
            <a:rPr lang="zh-CN" altLang="en-US" sz="2400" kern="1200" dirty="0"/>
            <a:t>的示例中，可设定最小置信度为</a:t>
          </a:r>
          <a:r>
            <a:rPr lang="en-US" altLang="zh-CN" sz="2400" kern="1200" dirty="0"/>
            <a:t>50%</a:t>
          </a:r>
          <a:r>
            <a:rPr lang="zh-CN" altLang="en-US" sz="2400" kern="1200" dirty="0"/>
            <a:t>。</a:t>
          </a:r>
          <a:endParaRPr lang="zh-CN" sz="2400" kern="1200" dirty="0"/>
        </a:p>
      </dsp:txBody>
      <dsp:txXfrm>
        <a:off x="59734" y="370314"/>
        <a:ext cx="9673621" cy="11041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0317-98A7-496E-95F1-70376D51C415}">
      <dsp:nvSpPr>
        <dsp:cNvPr id="0" name=""/>
        <dsp:cNvSpPr/>
      </dsp:nvSpPr>
      <dsp:spPr>
        <a:xfrm>
          <a:off x="0" y="6452"/>
          <a:ext cx="9632546" cy="101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“置信度（</a:t>
          </a:r>
          <a:r>
            <a:rPr lang="en-US" altLang="zh-CN" sz="2400" kern="1200" dirty="0"/>
            <a:t>Confidence</a:t>
          </a:r>
          <a:r>
            <a:rPr lang="zh-CN" altLang="en-US" sz="2400" kern="1200" dirty="0"/>
            <a:t>）”是指在</a:t>
          </a:r>
          <a:r>
            <a:rPr lang="en-US" altLang="zh-CN" sz="2400" kern="1200" dirty="0"/>
            <a:t>A</a:t>
          </a:r>
          <a:r>
            <a:rPr lang="zh-CN" altLang="en-US" sz="2400" kern="1200" dirty="0"/>
            <a:t>发生的同时发生</a:t>
          </a:r>
          <a:r>
            <a:rPr lang="en-US" altLang="zh-CN" sz="2400" kern="1200" dirty="0"/>
            <a:t>B</a:t>
          </a:r>
          <a:r>
            <a:rPr lang="zh-CN" altLang="en-US" sz="2400" kern="1200" dirty="0"/>
            <a:t>的概率，计算方式为</a:t>
          </a:r>
          <a:endParaRPr lang="zh-CN" sz="2400" kern="1200" dirty="0"/>
        </a:p>
      </dsp:txBody>
      <dsp:txXfrm>
        <a:off x="49347" y="55799"/>
        <a:ext cx="9533852" cy="9121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53D42-8B5A-4BBE-ACCF-C561809FBCD3}">
      <dsp:nvSpPr>
        <dsp:cNvPr id="0" name=""/>
        <dsp:cNvSpPr/>
      </dsp:nvSpPr>
      <dsp:spPr>
        <a:xfrm>
          <a:off x="0" y="288033"/>
          <a:ext cx="9001000" cy="14578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当</a:t>
          </a:r>
          <a:r>
            <a:rPr lang="en-US" sz="2000" kern="1200" dirty="0"/>
            <a:t>Lift&gt;1</a:t>
          </a:r>
          <a:r>
            <a:rPr lang="zh-CN" sz="2000" kern="1200" dirty="0"/>
            <a:t>，</a:t>
          </a:r>
          <a:r>
            <a:rPr lang="zh-CN" altLang="en-US" sz="2000" kern="1200" dirty="0"/>
            <a:t>有提升</a:t>
          </a:r>
          <a:endParaRPr lang="en-US" altLang="zh-C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当</a:t>
          </a:r>
          <a:r>
            <a:rPr lang="en-US" sz="2000" kern="1200" dirty="0"/>
            <a:t>Lift&lt;1</a:t>
          </a:r>
          <a:r>
            <a:rPr lang="zh-CN" sz="2000" kern="1200" dirty="0"/>
            <a:t>，</a:t>
          </a:r>
          <a:r>
            <a:rPr lang="zh-CN" altLang="en-US" sz="2000" kern="1200" dirty="0"/>
            <a:t>有下降</a:t>
          </a:r>
          <a:endParaRPr lang="en-US" altLang="zh-C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当</a:t>
          </a:r>
          <a:r>
            <a:rPr lang="en-US" sz="2000" kern="1200" dirty="0"/>
            <a:t>Lift=1</a:t>
          </a:r>
          <a:r>
            <a:rPr lang="zh-CN" sz="2000" kern="1200" dirty="0"/>
            <a:t>，</a:t>
          </a:r>
          <a:r>
            <a:rPr lang="zh-CN" altLang="en-US" sz="2000" kern="1200" dirty="0"/>
            <a:t>无影响</a:t>
          </a:r>
          <a:endParaRPr lang="zh-CN" sz="2000" kern="1200" dirty="0"/>
        </a:p>
      </dsp:txBody>
      <dsp:txXfrm>
        <a:off x="71167" y="359200"/>
        <a:ext cx="8858666" cy="131553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0317-98A7-496E-95F1-70376D51C415}">
      <dsp:nvSpPr>
        <dsp:cNvPr id="0" name=""/>
        <dsp:cNvSpPr/>
      </dsp:nvSpPr>
      <dsp:spPr>
        <a:xfrm>
          <a:off x="0" y="365976"/>
          <a:ext cx="8928992" cy="1218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/>
            <a:t>提升度</a:t>
          </a:r>
          <a:r>
            <a:rPr lang="en-US" sz="2400" b="1" kern="1200" dirty="0"/>
            <a:t>(Lift)</a:t>
          </a:r>
          <a:r>
            <a:rPr lang="zh-CN" sz="2400" b="1" kern="1200" dirty="0"/>
            <a:t>是指</a:t>
          </a:r>
          <a:r>
            <a:rPr lang="en-US" sz="2400" kern="1200" dirty="0"/>
            <a:t>A</a:t>
          </a:r>
          <a:r>
            <a:rPr lang="zh-CN" altLang="en-US" sz="2400" kern="1200" dirty="0"/>
            <a:t>的出现的对</a:t>
          </a:r>
          <a:r>
            <a:rPr lang="en-US" altLang="zh-CN" sz="2400" kern="1200" dirty="0"/>
            <a:t>B</a:t>
          </a:r>
          <a:r>
            <a:rPr lang="zh-CN" altLang="en-US" sz="2400" kern="1200" dirty="0"/>
            <a:t>的出现概率的提升程度</a:t>
          </a:r>
          <a:r>
            <a:rPr lang="zh-CN" sz="2400" kern="1200" dirty="0"/>
            <a:t>，计算方式为</a:t>
          </a:r>
        </a:p>
      </dsp:txBody>
      <dsp:txXfrm>
        <a:off x="59468" y="425444"/>
        <a:ext cx="8810056" cy="109926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E49B7-120B-47B7-9F52-8CB01AB6B823}">
      <dsp:nvSpPr>
        <dsp:cNvPr id="0" name=""/>
        <dsp:cNvSpPr/>
      </dsp:nvSpPr>
      <dsp:spPr>
        <a:xfrm>
          <a:off x="49" y="29722"/>
          <a:ext cx="4782463" cy="864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/>
            <a:t>关联规则</a:t>
          </a:r>
          <a:endParaRPr lang="zh-CN" sz="3000" kern="1200" dirty="0"/>
        </a:p>
      </dsp:txBody>
      <dsp:txXfrm>
        <a:off x="49" y="29722"/>
        <a:ext cx="4782463" cy="864000"/>
      </dsp:txXfrm>
    </dsp:sp>
    <dsp:sp modelId="{8F997F09-026E-4FC8-BC06-D9DE95D9D494}">
      <dsp:nvSpPr>
        <dsp:cNvPr id="0" name=""/>
        <dsp:cNvSpPr/>
      </dsp:nvSpPr>
      <dsp:spPr>
        <a:xfrm>
          <a:off x="49" y="893722"/>
          <a:ext cx="4782463" cy="35410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b="1" kern="1200"/>
            <a:t>是以</a:t>
          </a:r>
          <a:r>
            <a:rPr lang="en-US" sz="3000" kern="1200"/>
            <a:t>itemset1→itemset2</a:t>
          </a:r>
          <a:r>
            <a:rPr lang="zh-CN" sz="3000" kern="1200"/>
            <a:t>的形式，表示在</a:t>
          </a:r>
          <a:r>
            <a:rPr lang="en-US" sz="3000" kern="1200"/>
            <a:t>itemset1</a:t>
          </a:r>
          <a:r>
            <a:rPr lang="zh-CN" sz="3000" kern="1200"/>
            <a:t>发生时也会发生</a:t>
          </a:r>
          <a:r>
            <a:rPr lang="en-US" sz="3000" kern="1200"/>
            <a:t>itemset2</a:t>
          </a:r>
          <a:r>
            <a:rPr lang="zh-CN" sz="3000" kern="1200"/>
            <a:t>的关系。例如，</a:t>
          </a:r>
          <a:r>
            <a:rPr lang="en-US" sz="3000" kern="1200"/>
            <a:t>{B}-&gt;{C,E}</a:t>
          </a:r>
          <a:r>
            <a:rPr lang="zh-CN" sz="3000" kern="1200"/>
            <a:t>就是一条关联规则，表示在</a:t>
          </a:r>
          <a:r>
            <a:rPr lang="en-US" sz="3000" kern="1200"/>
            <a:t>B</a:t>
          </a:r>
          <a:r>
            <a:rPr lang="zh-CN" sz="3000" kern="1200"/>
            <a:t>出现的同时也会出现</a:t>
          </a:r>
          <a:r>
            <a:rPr lang="en-US" sz="3000" kern="1200"/>
            <a:t>C</a:t>
          </a:r>
          <a:r>
            <a:rPr lang="zh-CN" sz="3000" kern="1200"/>
            <a:t>和</a:t>
          </a:r>
          <a:r>
            <a:rPr lang="en-US" sz="3000" kern="1200"/>
            <a:t>E</a:t>
          </a:r>
          <a:r>
            <a:rPr lang="zh-CN" sz="3000" kern="1200"/>
            <a:t>。</a:t>
          </a:r>
        </a:p>
      </dsp:txBody>
      <dsp:txXfrm>
        <a:off x="49" y="893722"/>
        <a:ext cx="4782463" cy="3541050"/>
      </dsp:txXfrm>
    </dsp:sp>
    <dsp:sp modelId="{2C920C2C-46AE-4E60-BC49-56E080A0748C}">
      <dsp:nvSpPr>
        <dsp:cNvPr id="0" name=""/>
        <dsp:cNvSpPr/>
      </dsp:nvSpPr>
      <dsp:spPr>
        <a:xfrm>
          <a:off x="5452057" y="29722"/>
          <a:ext cx="4782463" cy="8640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b="1" kern="1200"/>
            <a:t>强关联规则</a:t>
          </a:r>
          <a:endParaRPr lang="zh-CN" sz="3000" kern="1200"/>
        </a:p>
      </dsp:txBody>
      <dsp:txXfrm>
        <a:off x="5452057" y="29722"/>
        <a:ext cx="4782463" cy="864000"/>
      </dsp:txXfrm>
    </dsp:sp>
    <dsp:sp modelId="{35FC6CFE-B559-40A6-986B-1830A6A882F0}">
      <dsp:nvSpPr>
        <dsp:cNvPr id="0" name=""/>
        <dsp:cNvSpPr/>
      </dsp:nvSpPr>
      <dsp:spPr>
        <a:xfrm>
          <a:off x="5452057" y="893722"/>
          <a:ext cx="4782463" cy="354105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b="1" kern="1200" dirty="0"/>
            <a:t>是指</a:t>
          </a:r>
          <a:r>
            <a:rPr lang="zh-CN" sz="3000" kern="1200" dirty="0"/>
            <a:t>满足</a:t>
          </a:r>
          <a:r>
            <a:rPr lang="zh-CN" sz="3000" b="1" kern="1200" dirty="0">
              <a:solidFill>
                <a:srgbClr val="C00000"/>
              </a:solidFill>
            </a:rPr>
            <a:t>最小支持度和最小置信度</a:t>
          </a:r>
          <a:r>
            <a:rPr lang="zh-CN" sz="3000" kern="1200" dirty="0"/>
            <a:t>的关联规则。例如，关联规则</a:t>
          </a:r>
          <a:r>
            <a:rPr lang="en-US" sz="3000" kern="1200" dirty="0"/>
            <a:t>{B}-&gt;{C,E}</a:t>
          </a:r>
          <a:r>
            <a:rPr lang="zh-CN" sz="3000" kern="1200" dirty="0"/>
            <a:t>就是一条强关联规则，它符合最小支持度</a:t>
          </a:r>
          <a:r>
            <a:rPr lang="en-US" sz="3000" kern="1200" dirty="0"/>
            <a:t>2</a:t>
          </a:r>
          <a:r>
            <a:rPr lang="zh-CN" sz="3000" kern="1200" dirty="0"/>
            <a:t>和最小置信度</a:t>
          </a:r>
          <a:r>
            <a:rPr lang="en-US" sz="3000" kern="1200" dirty="0"/>
            <a:t>50%</a:t>
          </a:r>
          <a:r>
            <a:rPr lang="zh-CN" sz="3000" kern="1200" dirty="0"/>
            <a:t>。</a:t>
          </a:r>
        </a:p>
      </dsp:txBody>
      <dsp:txXfrm>
        <a:off x="5452057" y="893722"/>
        <a:ext cx="4782463" cy="35410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78AA5-5FE7-4B69-B30E-993E0E3B5BEC}">
      <dsp:nvSpPr>
        <dsp:cNvPr id="0" name=""/>
        <dsp:cNvSpPr/>
      </dsp:nvSpPr>
      <dsp:spPr>
        <a:xfrm>
          <a:off x="1382084" y="652"/>
          <a:ext cx="4159768" cy="41597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926" tIns="40640" rIns="228926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计算</a:t>
          </a:r>
          <a:r>
            <a:rPr lang="zh-CN" sz="3200" kern="1200" dirty="0">
              <a:solidFill>
                <a:srgbClr val="FF0000"/>
              </a:solidFill>
            </a:rPr>
            <a:t>最小支持度</a:t>
          </a:r>
          <a:r>
            <a:rPr lang="zh-CN" sz="3200" kern="1200" dirty="0"/>
            <a:t>为</a:t>
          </a:r>
          <a:r>
            <a:rPr lang="en-US" sz="3200" kern="1200" dirty="0"/>
            <a:t>0.07</a:t>
          </a:r>
          <a:r>
            <a:rPr lang="zh-CN" sz="3200" kern="1200" dirty="0"/>
            <a:t>的德国客户购买</a:t>
          </a:r>
          <a:r>
            <a:rPr lang="zh-CN" altLang="en-US" sz="3200" kern="1200" dirty="0"/>
            <a:t>商品</a:t>
          </a:r>
          <a:r>
            <a:rPr lang="zh-CN" sz="3200" kern="1200" dirty="0"/>
            <a:t>的频繁项集；</a:t>
          </a:r>
        </a:p>
      </dsp:txBody>
      <dsp:txXfrm>
        <a:off x="1991268" y="609836"/>
        <a:ext cx="2941400" cy="2941400"/>
      </dsp:txXfrm>
    </dsp:sp>
    <dsp:sp modelId="{015A0AA9-8DBD-452D-9853-D7A82013E853}">
      <dsp:nvSpPr>
        <dsp:cNvPr id="0" name=""/>
        <dsp:cNvSpPr/>
      </dsp:nvSpPr>
      <dsp:spPr>
        <a:xfrm>
          <a:off x="4709899" y="652"/>
          <a:ext cx="4159768" cy="41597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926" tIns="40640" rIns="228926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计算</a:t>
          </a:r>
          <a:r>
            <a:rPr lang="zh-CN" sz="3200" kern="1200" dirty="0">
              <a:solidFill>
                <a:srgbClr val="FF0000"/>
              </a:solidFill>
            </a:rPr>
            <a:t>最小置信度</a:t>
          </a:r>
          <a:r>
            <a:rPr lang="zh-CN" sz="3200" kern="1200" dirty="0"/>
            <a:t>为</a:t>
          </a:r>
          <a:r>
            <a:rPr lang="en-US" sz="3200" kern="1200" dirty="0"/>
            <a:t>0.8</a:t>
          </a:r>
          <a:r>
            <a:rPr lang="zh-CN" sz="3200" kern="1200" dirty="0"/>
            <a:t>且</a:t>
          </a:r>
          <a:r>
            <a:rPr lang="zh-CN" sz="3200" kern="1200" dirty="0">
              <a:solidFill>
                <a:srgbClr val="FF0000"/>
              </a:solidFill>
            </a:rPr>
            <a:t>提升度</a:t>
          </a:r>
          <a:r>
            <a:rPr lang="zh-CN" sz="3200" kern="1200" dirty="0"/>
            <a:t>不小于</a:t>
          </a:r>
          <a:r>
            <a:rPr lang="en-US" sz="3200" kern="1200" dirty="0"/>
            <a:t>2</a:t>
          </a:r>
          <a:r>
            <a:rPr lang="zh-CN" sz="3200" kern="1200" dirty="0"/>
            <a:t>的德国客户购买</a:t>
          </a:r>
          <a:r>
            <a:rPr lang="zh-CN" altLang="en-US" sz="3200" kern="1200" dirty="0"/>
            <a:t>商品</a:t>
          </a:r>
          <a:r>
            <a:rPr lang="zh-CN" sz="3200" kern="1200" dirty="0"/>
            <a:t>的关联关系。</a:t>
          </a:r>
        </a:p>
      </dsp:txBody>
      <dsp:txXfrm>
        <a:off x="5319083" y="609836"/>
        <a:ext cx="2941400" cy="29414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E1C0-8189-4297-A0C7-B82EA8E009CC}">
      <dsp:nvSpPr>
        <dsp:cNvPr id="0" name=""/>
        <dsp:cNvSpPr/>
      </dsp:nvSpPr>
      <dsp:spPr>
        <a:xfrm>
          <a:off x="0" y="3054837"/>
          <a:ext cx="9963720" cy="10026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本例采用的是</a:t>
          </a:r>
          <a:r>
            <a:rPr lang="en-US" sz="2200" kern="1200"/>
            <a:t>mlxtend</a:t>
          </a:r>
          <a:r>
            <a:rPr lang="zh-CN" sz="2200" kern="1200"/>
            <a:t>包。</a:t>
          </a:r>
        </a:p>
      </dsp:txBody>
      <dsp:txXfrm>
        <a:off x="0" y="3054837"/>
        <a:ext cx="9963720" cy="1002665"/>
      </dsp:txXfrm>
    </dsp:sp>
    <dsp:sp modelId="{B650F54C-1956-422E-9DDC-D494D80A177F}">
      <dsp:nvSpPr>
        <dsp:cNvPr id="0" name=""/>
        <dsp:cNvSpPr/>
      </dsp:nvSpPr>
      <dsp:spPr>
        <a:xfrm rot="10800000">
          <a:off x="0" y="1527777"/>
          <a:ext cx="9963720" cy="1542100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比较常用的是</a:t>
          </a:r>
          <a:r>
            <a:rPr lang="en-US" sz="2200" kern="1200"/>
            <a:t>mlxtend</a:t>
          </a:r>
          <a:r>
            <a:rPr lang="zh-CN" sz="2200" kern="1200"/>
            <a:t>、</a:t>
          </a:r>
          <a:r>
            <a:rPr lang="en-US" sz="2200" kern="1200"/>
            <a:t>apriori_python</a:t>
          </a:r>
          <a:r>
            <a:rPr lang="zh-CN" sz="2200" kern="1200"/>
            <a:t>、</a:t>
          </a:r>
          <a:r>
            <a:rPr lang="en-US" sz="2200" kern="1200"/>
            <a:t>efficient-apriori</a:t>
          </a:r>
          <a:endParaRPr lang="zh-CN" sz="2200" kern="1200"/>
        </a:p>
      </dsp:txBody>
      <dsp:txXfrm rot="10800000">
        <a:off x="0" y="1527777"/>
        <a:ext cx="9963720" cy="1002010"/>
      </dsp:txXfrm>
    </dsp:sp>
    <dsp:sp modelId="{11C251C3-0795-47E1-B326-89C812EBEDDB}">
      <dsp:nvSpPr>
        <dsp:cNvPr id="0" name=""/>
        <dsp:cNvSpPr/>
      </dsp:nvSpPr>
      <dsp:spPr>
        <a:xfrm rot="10800000">
          <a:off x="0" y="717"/>
          <a:ext cx="9963720" cy="1542100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能够实现</a:t>
          </a:r>
          <a:r>
            <a:rPr lang="en-US" sz="2200" kern="1200"/>
            <a:t>Aprior</a:t>
          </a:r>
          <a:r>
            <a:rPr lang="zh-CN" sz="2200" kern="1200"/>
            <a:t>算法的</a:t>
          </a:r>
          <a:r>
            <a:rPr lang="en-US" sz="2200" kern="1200"/>
            <a:t>Python</a:t>
          </a:r>
          <a:r>
            <a:rPr lang="zh-CN" sz="2200" kern="1200"/>
            <a:t>第三方工具包有</a:t>
          </a:r>
          <a:r>
            <a:rPr lang="en-US" sz="2200" kern="1200"/>
            <a:t>mlxtend</a:t>
          </a:r>
          <a:r>
            <a:rPr lang="zh-CN" sz="2200" kern="1200"/>
            <a:t>、</a:t>
          </a:r>
          <a:r>
            <a:rPr lang="en-US" sz="2200" kern="1200"/>
            <a:t>kiwi-apriori</a:t>
          </a:r>
          <a:r>
            <a:rPr lang="zh-CN" sz="2200" kern="1200"/>
            <a:t>、</a:t>
          </a:r>
          <a:r>
            <a:rPr lang="en-US" sz="2200" kern="1200"/>
            <a:t>apyori</a:t>
          </a:r>
          <a:r>
            <a:rPr lang="zh-CN" sz="2200" kern="1200"/>
            <a:t>、</a:t>
          </a:r>
          <a:r>
            <a:rPr lang="en-US" sz="2200" kern="1200"/>
            <a:t>apriori_python</a:t>
          </a:r>
          <a:r>
            <a:rPr lang="zh-CN" sz="2200" kern="1200"/>
            <a:t>、</a:t>
          </a:r>
          <a:r>
            <a:rPr lang="en-US" sz="2200" kern="1200"/>
            <a:t>efficient-apriori</a:t>
          </a:r>
          <a:r>
            <a:rPr lang="zh-CN" sz="2200" kern="1200"/>
            <a:t>等</a:t>
          </a:r>
        </a:p>
      </dsp:txBody>
      <dsp:txXfrm rot="10800000">
        <a:off x="0" y="717"/>
        <a:ext cx="9963720" cy="1002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FA034-F2A4-4162-87A6-316748266D87}">
      <dsp:nvSpPr>
        <dsp:cNvPr id="0" name=""/>
        <dsp:cNvSpPr/>
      </dsp:nvSpPr>
      <dsp:spPr>
        <a:xfrm>
          <a:off x="0" y="704696"/>
          <a:ext cx="10251751" cy="3353517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940435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先查找所有</a:t>
          </a:r>
          <a:r>
            <a:rPr lang="zh-CN" sz="2800" b="1" kern="1200" dirty="0">
              <a:solidFill>
                <a:srgbClr val="FFFF00"/>
              </a:solidFill>
            </a:rPr>
            <a:t>频繁项集</a:t>
          </a:r>
          <a:r>
            <a:rPr lang="en-US" sz="2800" kern="1200" dirty="0"/>
            <a:t>(Frequent Itemset)</a:t>
          </a:r>
          <a:r>
            <a:rPr lang="zh-CN" sz="2800" kern="1200" dirty="0"/>
            <a:t>，然后将它们后处理为</a:t>
          </a:r>
          <a:r>
            <a:rPr lang="zh-CN" sz="2800" kern="1200" dirty="0">
              <a:solidFill>
                <a:srgbClr val="FFFF00"/>
              </a:solidFill>
            </a:rPr>
            <a:t>“关联规则” </a:t>
          </a:r>
        </a:p>
      </dsp:txBody>
      <dsp:txXfrm>
        <a:off x="83488" y="788184"/>
        <a:ext cx="10084775" cy="3186541"/>
      </dsp:txXfrm>
    </dsp:sp>
    <dsp:sp modelId="{E43BE8D0-E8C0-4DE7-9B59-14975021ECD9}">
      <dsp:nvSpPr>
        <dsp:cNvPr id="0" name=""/>
        <dsp:cNvSpPr/>
      </dsp:nvSpPr>
      <dsp:spPr>
        <a:xfrm>
          <a:off x="256293" y="1980825"/>
          <a:ext cx="3209929" cy="24682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关联规则（</a:t>
          </a:r>
          <a:r>
            <a:rPr lang="en-US" sz="2200" kern="1200" dirty="0"/>
            <a:t>Association Rule</a:t>
          </a:r>
          <a:r>
            <a:rPr lang="zh-CN" sz="2200" kern="1200" dirty="0"/>
            <a:t>）：类似于“</a:t>
          </a:r>
          <a:r>
            <a:rPr lang="en-US" altLang="zh-CN" sz="2200" kern="1200" dirty="0"/>
            <a:t>{</a:t>
          </a:r>
          <a:r>
            <a:rPr lang="en-US" sz="2200" kern="1200" dirty="0"/>
            <a:t>A</a:t>
          </a:r>
          <a:r>
            <a:rPr lang="zh-CN" sz="2200" kern="1200" dirty="0"/>
            <a:t>，</a:t>
          </a:r>
          <a:r>
            <a:rPr lang="en-US" sz="2200" kern="1200" dirty="0"/>
            <a:t>B }→ C”</a:t>
          </a:r>
          <a:r>
            <a:rPr lang="zh-CN" sz="2200" kern="1200" dirty="0"/>
            <a:t>，含义为当 </a:t>
          </a:r>
          <a:r>
            <a:rPr lang="en-US" sz="2200" kern="1200" dirty="0"/>
            <a:t>A </a:t>
          </a:r>
          <a:r>
            <a:rPr lang="zh-CN" sz="2200" kern="1200" dirty="0"/>
            <a:t>和 </a:t>
          </a:r>
          <a:r>
            <a:rPr lang="en-US" sz="2200" kern="1200" dirty="0"/>
            <a:t>B </a:t>
          </a:r>
          <a:r>
            <a:rPr lang="zh-CN" sz="2200" kern="1200" dirty="0"/>
            <a:t>出现时，</a:t>
          </a:r>
          <a:r>
            <a:rPr lang="en-US" sz="2200" kern="1200" dirty="0"/>
            <a:t>C </a:t>
          </a:r>
          <a:r>
            <a:rPr lang="zh-CN" sz="2200" kern="1200" dirty="0"/>
            <a:t>往往会出现。</a:t>
          </a:r>
        </a:p>
      </dsp:txBody>
      <dsp:txXfrm>
        <a:off x="332201" y="2056733"/>
        <a:ext cx="3058113" cy="2316462"/>
      </dsp:txXfrm>
    </dsp:sp>
    <dsp:sp modelId="{CA073CBB-DAC4-425C-BEA1-1556EA5C6D72}">
      <dsp:nvSpPr>
        <dsp:cNvPr id="0" name=""/>
        <dsp:cNvSpPr/>
      </dsp:nvSpPr>
      <dsp:spPr>
        <a:xfrm>
          <a:off x="3516906" y="1980825"/>
          <a:ext cx="3209929" cy="24682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项集（</a:t>
          </a:r>
          <a:r>
            <a:rPr lang="en-US" sz="2200" kern="1200" dirty="0"/>
            <a:t>Itemset</a:t>
          </a:r>
          <a:r>
            <a:rPr lang="zh-CN" sz="2200" kern="1200" dirty="0"/>
            <a:t>）：是一个诸如</a:t>
          </a:r>
          <a:r>
            <a:rPr lang="en-US" sz="2200" kern="1200" dirty="0"/>
            <a:t>{A,B,C}</a:t>
          </a:r>
          <a:r>
            <a:rPr lang="zh-CN" sz="2200" kern="1200" dirty="0"/>
            <a:t>的集合。与关联规则不同的是，项集中项</a:t>
          </a:r>
          <a:r>
            <a:rPr lang="en-US" sz="2200" kern="1200" dirty="0"/>
            <a:t>A,B</a:t>
          </a:r>
          <a:r>
            <a:rPr lang="zh-CN" sz="2200" kern="1200" dirty="0"/>
            <a:t>和</a:t>
          </a:r>
          <a:r>
            <a:rPr lang="en-US" sz="2200" kern="1200" dirty="0"/>
            <a:t>C</a:t>
          </a:r>
          <a:r>
            <a:rPr lang="zh-CN" sz="2200" kern="1200" dirty="0"/>
            <a:t>之间</a:t>
          </a:r>
          <a:r>
            <a:rPr lang="zh-CN" altLang="en-US" sz="2200" b="1" kern="1200" dirty="0">
              <a:solidFill>
                <a:srgbClr val="C00000"/>
              </a:solidFill>
            </a:rPr>
            <a:t>不</a:t>
          </a:r>
          <a:r>
            <a:rPr lang="zh-CN" sz="2200" b="1" kern="1200" dirty="0">
              <a:solidFill>
                <a:srgbClr val="C00000"/>
              </a:solidFill>
            </a:rPr>
            <a:t>存在</a:t>
          </a:r>
          <a:r>
            <a:rPr lang="zh-CN" sz="2200" kern="1200" dirty="0"/>
            <a:t>先后或条件关系。</a:t>
          </a:r>
        </a:p>
      </dsp:txBody>
      <dsp:txXfrm>
        <a:off x="3592814" y="2056733"/>
        <a:ext cx="3058113" cy="2316462"/>
      </dsp:txXfrm>
    </dsp:sp>
    <dsp:sp modelId="{6887E562-939B-4647-B8F6-19BE820A0B9C}">
      <dsp:nvSpPr>
        <dsp:cNvPr id="0" name=""/>
        <dsp:cNvSpPr/>
      </dsp:nvSpPr>
      <dsp:spPr>
        <a:xfrm>
          <a:off x="6777519" y="1980825"/>
          <a:ext cx="3209929" cy="24682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频繁项集</a:t>
          </a:r>
          <a:r>
            <a:rPr lang="en-US" sz="2200" kern="1200" dirty="0"/>
            <a:t>(Frequent Itemset)</a:t>
          </a:r>
          <a:r>
            <a:rPr lang="zh-CN" sz="2200" kern="1200" dirty="0"/>
            <a:t>是“</a:t>
          </a:r>
          <a:r>
            <a:rPr lang="zh-CN" sz="2200" kern="1200" dirty="0">
              <a:solidFill>
                <a:srgbClr val="C00000"/>
              </a:solidFill>
            </a:rPr>
            <a:t>支持度 （</a:t>
          </a:r>
          <a:r>
            <a:rPr lang="en-US" sz="2200" kern="1200" dirty="0">
              <a:solidFill>
                <a:srgbClr val="C00000"/>
              </a:solidFill>
            </a:rPr>
            <a:t>support</a:t>
          </a:r>
          <a:r>
            <a:rPr lang="zh-CN" sz="2200" kern="1200" dirty="0">
              <a:solidFill>
                <a:srgbClr val="C00000"/>
              </a:solidFill>
            </a:rPr>
            <a:t>）”</a:t>
          </a:r>
          <a:r>
            <a:rPr lang="zh-CN" sz="2200" kern="1200" dirty="0"/>
            <a:t>大于最小支持度阈值的项集。</a:t>
          </a:r>
        </a:p>
      </dsp:txBody>
      <dsp:txXfrm>
        <a:off x="6853427" y="2056733"/>
        <a:ext cx="3058113" cy="2316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53D42-8B5A-4BBE-ACCF-C561809FBCD3}">
      <dsp:nvSpPr>
        <dsp:cNvPr id="0" name=""/>
        <dsp:cNvSpPr/>
      </dsp:nvSpPr>
      <dsp:spPr>
        <a:xfrm>
          <a:off x="0" y="0"/>
          <a:ext cx="7726458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支持度越高，则说明</a:t>
          </a:r>
          <a:r>
            <a:rPr lang="en-US" sz="2300" kern="1200" dirty="0"/>
            <a:t>A</a:t>
          </a:r>
          <a:r>
            <a:rPr lang="zh-CN" sz="2300" kern="1200" dirty="0"/>
            <a:t>和</a:t>
          </a:r>
          <a:r>
            <a:rPr lang="en-US" sz="2300" kern="1200" dirty="0"/>
            <a:t>B</a:t>
          </a:r>
          <a:r>
            <a:rPr lang="zh-CN" sz="2300" kern="1200" dirty="0"/>
            <a:t>这两个</a:t>
          </a:r>
          <a:r>
            <a:rPr lang="zh-CN" altLang="en-US" sz="2300" kern="1200" dirty="0"/>
            <a:t>商品</a:t>
          </a:r>
          <a:r>
            <a:rPr lang="zh-CN" sz="2300" kern="1200" dirty="0"/>
            <a:t>一起出现的概率越大</a:t>
          </a:r>
        </a:p>
      </dsp:txBody>
      <dsp:txXfrm>
        <a:off x="28243" y="28243"/>
        <a:ext cx="7669972" cy="522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0317-98A7-496E-95F1-70376D51C415}">
      <dsp:nvSpPr>
        <dsp:cNvPr id="0" name=""/>
        <dsp:cNvSpPr/>
      </dsp:nvSpPr>
      <dsp:spPr>
        <a:xfrm>
          <a:off x="0" y="2836"/>
          <a:ext cx="7992888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“支持度</a:t>
          </a:r>
          <a:r>
            <a:rPr lang="en-US" sz="2400" kern="1200"/>
            <a:t>(Support)”</a:t>
          </a:r>
          <a:r>
            <a:rPr lang="zh-CN" sz="2400" kern="1200"/>
            <a:t>是指项集出现的频繁程度</a:t>
          </a:r>
        </a:p>
      </dsp:txBody>
      <dsp:txXfrm>
        <a:off x="35640" y="38476"/>
        <a:ext cx="7921608" cy="658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FA034-F2A4-4162-87A6-316748266D87}">
      <dsp:nvSpPr>
        <dsp:cNvPr id="0" name=""/>
        <dsp:cNvSpPr/>
      </dsp:nvSpPr>
      <dsp:spPr>
        <a:xfrm>
          <a:off x="0" y="704696"/>
          <a:ext cx="10251751" cy="3353517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940435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先查找所有</a:t>
          </a:r>
          <a:r>
            <a:rPr lang="zh-CN" sz="2800" b="1" kern="1200" dirty="0">
              <a:solidFill>
                <a:srgbClr val="FFFF00"/>
              </a:solidFill>
            </a:rPr>
            <a:t>频繁项集</a:t>
          </a:r>
          <a:r>
            <a:rPr lang="en-US" sz="2800" kern="1200" dirty="0"/>
            <a:t>(Frequent Itemset)</a:t>
          </a:r>
          <a:r>
            <a:rPr lang="zh-CN" sz="2800" kern="1200" dirty="0"/>
            <a:t>，然后将它们后处理为</a:t>
          </a:r>
          <a:r>
            <a:rPr lang="zh-CN" sz="2800" kern="1200" dirty="0">
              <a:solidFill>
                <a:srgbClr val="FFFF00"/>
              </a:solidFill>
            </a:rPr>
            <a:t>“关联规则” </a:t>
          </a:r>
        </a:p>
      </dsp:txBody>
      <dsp:txXfrm>
        <a:off x="83488" y="788184"/>
        <a:ext cx="10084775" cy="3186541"/>
      </dsp:txXfrm>
    </dsp:sp>
    <dsp:sp modelId="{E43BE8D0-E8C0-4DE7-9B59-14975021ECD9}">
      <dsp:nvSpPr>
        <dsp:cNvPr id="0" name=""/>
        <dsp:cNvSpPr/>
      </dsp:nvSpPr>
      <dsp:spPr>
        <a:xfrm>
          <a:off x="256293" y="1980825"/>
          <a:ext cx="3209929" cy="24682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关联规则（</a:t>
          </a:r>
          <a:r>
            <a:rPr lang="en-US" sz="2200" kern="1200" dirty="0"/>
            <a:t>Association Rule</a:t>
          </a:r>
          <a:r>
            <a:rPr lang="zh-CN" sz="2200" kern="1200" dirty="0"/>
            <a:t>）：类似于“</a:t>
          </a:r>
          <a:r>
            <a:rPr lang="en-US" sz="2200" kern="1200" dirty="0"/>
            <a:t>A</a:t>
          </a:r>
          <a:r>
            <a:rPr lang="zh-CN" sz="2200" kern="1200" dirty="0"/>
            <a:t>，</a:t>
          </a:r>
          <a:r>
            <a:rPr lang="en-US" sz="2200" kern="1200" dirty="0"/>
            <a:t>B → C”</a:t>
          </a:r>
          <a:r>
            <a:rPr lang="zh-CN" sz="2200" kern="1200" dirty="0"/>
            <a:t>，含义为当 </a:t>
          </a:r>
          <a:r>
            <a:rPr lang="en-US" sz="2200" kern="1200" dirty="0"/>
            <a:t>A </a:t>
          </a:r>
          <a:r>
            <a:rPr lang="zh-CN" sz="2200" kern="1200" dirty="0"/>
            <a:t>和 </a:t>
          </a:r>
          <a:r>
            <a:rPr lang="en-US" sz="2200" kern="1200" dirty="0"/>
            <a:t>B </a:t>
          </a:r>
          <a:r>
            <a:rPr lang="zh-CN" sz="2200" kern="1200" dirty="0"/>
            <a:t>出现时，</a:t>
          </a:r>
          <a:r>
            <a:rPr lang="en-US" sz="2200" kern="1200" dirty="0"/>
            <a:t>C </a:t>
          </a:r>
          <a:r>
            <a:rPr lang="zh-CN" sz="2200" kern="1200" dirty="0"/>
            <a:t>往往会出现。</a:t>
          </a:r>
        </a:p>
      </dsp:txBody>
      <dsp:txXfrm>
        <a:off x="332201" y="2056733"/>
        <a:ext cx="3058113" cy="2316462"/>
      </dsp:txXfrm>
    </dsp:sp>
    <dsp:sp modelId="{CA073CBB-DAC4-425C-BEA1-1556EA5C6D72}">
      <dsp:nvSpPr>
        <dsp:cNvPr id="0" name=""/>
        <dsp:cNvSpPr/>
      </dsp:nvSpPr>
      <dsp:spPr>
        <a:xfrm>
          <a:off x="3516906" y="1980825"/>
          <a:ext cx="3209929" cy="24682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项集（</a:t>
          </a:r>
          <a:r>
            <a:rPr lang="en-US" sz="2200" kern="1200" dirty="0"/>
            <a:t>Itemset</a:t>
          </a:r>
          <a:r>
            <a:rPr lang="zh-CN" sz="2200" kern="1200" dirty="0"/>
            <a:t>）：只是一个诸如</a:t>
          </a:r>
          <a:r>
            <a:rPr lang="en-US" sz="2200" kern="1200" dirty="0"/>
            <a:t>{A,B,C}</a:t>
          </a:r>
          <a:r>
            <a:rPr lang="zh-CN" sz="2200" kern="1200" dirty="0"/>
            <a:t>的集合。与关联规则不同的是，项集中项</a:t>
          </a:r>
          <a:r>
            <a:rPr lang="en-US" sz="2200" kern="1200" dirty="0"/>
            <a:t>A,B</a:t>
          </a:r>
          <a:r>
            <a:rPr lang="zh-CN" sz="2200" kern="1200" dirty="0"/>
            <a:t>和</a:t>
          </a:r>
          <a:r>
            <a:rPr lang="en-US" sz="2200" kern="1200" dirty="0"/>
            <a:t>C</a:t>
          </a:r>
          <a:r>
            <a:rPr lang="zh-CN" sz="2200" kern="1200" dirty="0"/>
            <a:t>之间</a:t>
          </a:r>
          <a:r>
            <a:rPr lang="zh-CN" altLang="en-US" sz="2200" b="1" kern="1200" dirty="0">
              <a:solidFill>
                <a:srgbClr val="C00000"/>
              </a:solidFill>
            </a:rPr>
            <a:t>不</a:t>
          </a:r>
          <a:r>
            <a:rPr lang="zh-CN" sz="2200" b="1" kern="1200" dirty="0">
              <a:solidFill>
                <a:srgbClr val="C00000"/>
              </a:solidFill>
            </a:rPr>
            <a:t>存在</a:t>
          </a:r>
          <a:r>
            <a:rPr lang="zh-CN" sz="2200" kern="1200" dirty="0"/>
            <a:t>先后或条件关系。</a:t>
          </a:r>
        </a:p>
      </dsp:txBody>
      <dsp:txXfrm>
        <a:off x="3592814" y="2056733"/>
        <a:ext cx="3058113" cy="2316462"/>
      </dsp:txXfrm>
    </dsp:sp>
    <dsp:sp modelId="{6887E562-939B-4647-B8F6-19BE820A0B9C}">
      <dsp:nvSpPr>
        <dsp:cNvPr id="0" name=""/>
        <dsp:cNvSpPr/>
      </dsp:nvSpPr>
      <dsp:spPr>
        <a:xfrm>
          <a:off x="6777519" y="1980825"/>
          <a:ext cx="3209929" cy="24682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频繁项集</a:t>
          </a:r>
          <a:r>
            <a:rPr lang="en-US" sz="2200" kern="1200" dirty="0"/>
            <a:t>(Frequent Itemset)</a:t>
          </a:r>
          <a:r>
            <a:rPr lang="zh-CN" sz="2200" kern="1200" dirty="0"/>
            <a:t>是“</a:t>
          </a:r>
          <a:r>
            <a:rPr lang="zh-CN" sz="2200" kern="1200" dirty="0">
              <a:solidFill>
                <a:srgbClr val="C00000"/>
              </a:solidFill>
            </a:rPr>
            <a:t>支持度 （</a:t>
          </a:r>
          <a:r>
            <a:rPr lang="en-US" sz="2200" kern="1200" dirty="0">
              <a:solidFill>
                <a:srgbClr val="C00000"/>
              </a:solidFill>
            </a:rPr>
            <a:t>support</a:t>
          </a:r>
          <a:r>
            <a:rPr lang="zh-CN" sz="2200" kern="1200" dirty="0">
              <a:solidFill>
                <a:srgbClr val="C00000"/>
              </a:solidFill>
            </a:rPr>
            <a:t>）”</a:t>
          </a:r>
          <a:r>
            <a:rPr lang="zh-CN" sz="2200" kern="1200" dirty="0"/>
            <a:t>大于最小支持度阈值的项集。</a:t>
          </a:r>
        </a:p>
      </dsp:txBody>
      <dsp:txXfrm>
        <a:off x="6853427" y="2056733"/>
        <a:ext cx="3058113" cy="2316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9A107-6D82-4C66-9165-0F43CE80EDBF}">
      <dsp:nvSpPr>
        <dsp:cNvPr id="0" name=""/>
        <dsp:cNvSpPr/>
      </dsp:nvSpPr>
      <dsp:spPr>
        <a:xfrm>
          <a:off x="47" y="340399"/>
          <a:ext cx="4560866" cy="14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如果一个集合是频繁项集</a:t>
          </a:r>
          <a:r>
            <a:rPr lang="en-US" sz="2700" kern="1200"/>
            <a:t>(Frequent Itemset)</a:t>
          </a:r>
          <a:r>
            <a:rPr lang="zh-CN" sz="2700" kern="1200"/>
            <a:t>，则它的所有子集也都是频繁项集。</a:t>
          </a:r>
        </a:p>
      </dsp:txBody>
      <dsp:txXfrm>
        <a:off x="47" y="340399"/>
        <a:ext cx="4560866" cy="1431816"/>
      </dsp:txXfrm>
    </dsp:sp>
    <dsp:sp modelId="{9ED8585A-17F5-480C-9DCE-218E9F9C7751}">
      <dsp:nvSpPr>
        <dsp:cNvPr id="0" name=""/>
        <dsp:cNvSpPr/>
      </dsp:nvSpPr>
      <dsp:spPr>
        <a:xfrm>
          <a:off x="47" y="1772215"/>
          <a:ext cx="4560866" cy="199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700" kern="1200" dirty="0"/>
            <a:t>以数据集</a:t>
          </a:r>
          <a:r>
            <a:rPr lang="en-US" sz="2700" kern="1200" dirty="0"/>
            <a:t>TDB</a:t>
          </a:r>
          <a:r>
            <a:rPr lang="zh-CN" sz="2700" kern="1200" dirty="0"/>
            <a:t>为例，集合</a:t>
          </a:r>
          <a:r>
            <a:rPr lang="en-US" sz="2700" kern="1200" dirty="0"/>
            <a:t>{A,C}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是</a:t>
          </a:r>
          <a:r>
            <a:rPr lang="zh-CN" sz="2700" b="1" kern="1200" dirty="0">
              <a:solidFill>
                <a:srgbClr val="FF0000"/>
              </a:solidFill>
            </a:rPr>
            <a:t>频繁项集</a:t>
          </a:r>
          <a:r>
            <a:rPr lang="zh-CN" sz="2700" kern="1200" dirty="0"/>
            <a:t>，则它的子集</a:t>
          </a:r>
          <a:r>
            <a:rPr lang="en-US" sz="2700" kern="1200" dirty="0"/>
            <a:t>{A},{C}</a:t>
          </a:r>
          <a:r>
            <a:rPr lang="zh-CN" sz="2700" kern="1200" dirty="0"/>
            <a:t>都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是频繁项集</a:t>
          </a:r>
          <a:r>
            <a:rPr lang="zh-CN" sz="2700" kern="1200" dirty="0"/>
            <a:t>。</a:t>
          </a:r>
        </a:p>
      </dsp:txBody>
      <dsp:txXfrm>
        <a:off x="47" y="1772215"/>
        <a:ext cx="4560866" cy="1991840"/>
      </dsp:txXfrm>
    </dsp:sp>
    <dsp:sp modelId="{E1758EF1-6FB6-4740-BBA1-80AEF4615ECB}">
      <dsp:nvSpPr>
        <dsp:cNvPr id="0" name=""/>
        <dsp:cNvSpPr/>
      </dsp:nvSpPr>
      <dsp:spPr>
        <a:xfrm>
          <a:off x="5199435" y="340399"/>
          <a:ext cx="4560866" cy="14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如果一个集合不是频繁项集，则它的所有超集都不是频繁项集。</a:t>
          </a:r>
        </a:p>
      </dsp:txBody>
      <dsp:txXfrm>
        <a:off x="5199435" y="340399"/>
        <a:ext cx="4560866" cy="1431816"/>
      </dsp:txXfrm>
    </dsp:sp>
    <dsp:sp modelId="{42FDA0E5-FED0-48E5-8D23-A266C4ACCBF4}">
      <dsp:nvSpPr>
        <dsp:cNvPr id="0" name=""/>
        <dsp:cNvSpPr/>
      </dsp:nvSpPr>
      <dsp:spPr>
        <a:xfrm>
          <a:off x="5199435" y="1772215"/>
          <a:ext cx="4560866" cy="199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700" kern="1200" dirty="0"/>
            <a:t>以数据集</a:t>
          </a:r>
          <a:r>
            <a:rPr lang="en-US" sz="2700" kern="1200" dirty="0"/>
            <a:t>TDB</a:t>
          </a:r>
          <a:r>
            <a:rPr lang="zh-CN" sz="2700" kern="1200" dirty="0"/>
            <a:t>为例，集合</a:t>
          </a:r>
          <a:r>
            <a:rPr lang="en-US" sz="2700" kern="1200" dirty="0"/>
            <a:t>{A,B}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不是频繁项集</a:t>
          </a:r>
          <a:r>
            <a:rPr lang="zh-CN" sz="2700" kern="1200" dirty="0"/>
            <a:t>，则它的子集</a:t>
          </a:r>
          <a:r>
            <a:rPr lang="en-US" sz="2700" kern="1200" dirty="0"/>
            <a:t>{A,B,C},{A,B,D}</a:t>
          </a:r>
          <a:r>
            <a:rPr lang="zh-CN" sz="2700" kern="1200" dirty="0"/>
            <a:t>都</a:t>
          </a:r>
          <a:r>
            <a:rPr lang="zh-CN" sz="2700" b="1" kern="1200" dirty="0">
              <a:solidFill>
                <a:srgbClr val="FF0000"/>
              </a:solidFill>
              <a:latin typeface="Arial"/>
              <a:ea typeface="宋体"/>
              <a:cs typeface="+mn-cs"/>
            </a:rPr>
            <a:t>不是频繁项集</a:t>
          </a:r>
          <a:r>
            <a:rPr lang="zh-CN" sz="2700" kern="1200" dirty="0"/>
            <a:t>。</a:t>
          </a:r>
        </a:p>
      </dsp:txBody>
      <dsp:txXfrm>
        <a:off x="5199435" y="1772215"/>
        <a:ext cx="4560866" cy="1991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52EC-12F9-40D4-B79E-97111F362400}">
      <dsp:nvSpPr>
        <dsp:cNvPr id="0" name=""/>
        <dsp:cNvSpPr/>
      </dsp:nvSpPr>
      <dsp:spPr>
        <a:xfrm>
          <a:off x="4115" y="0"/>
          <a:ext cx="4713711" cy="3600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找到数据库中所有满足“最小支持度 ”的</a:t>
          </a:r>
          <a:r>
            <a:rPr lang="zh-CN" sz="2400" kern="1200" dirty="0">
              <a:solidFill>
                <a:srgbClr val="FFFF00"/>
              </a:solidFill>
            </a:rPr>
            <a:t>“频繁项集（</a:t>
          </a:r>
          <a:r>
            <a:rPr lang="en-US" sz="2400" kern="1200" dirty="0">
              <a:solidFill>
                <a:srgbClr val="FFFF00"/>
              </a:solidFill>
            </a:rPr>
            <a:t>Frequent Itemset</a:t>
          </a:r>
          <a:r>
            <a:rPr lang="zh-CN" sz="2400" kern="1200" dirty="0">
              <a:solidFill>
                <a:srgbClr val="FFFF00"/>
              </a:solidFill>
            </a:rPr>
            <a:t>）</a:t>
          </a:r>
          <a:r>
            <a:rPr lang="zh-CN" sz="2400" kern="1200" dirty="0"/>
            <a:t>”</a:t>
          </a:r>
          <a:endParaRPr lang="en-US" sz="2400" kern="1200" dirty="0"/>
        </a:p>
      </dsp:txBody>
      <dsp:txXfrm>
        <a:off x="4115" y="1440160"/>
        <a:ext cx="4713711" cy="1440160"/>
      </dsp:txXfrm>
    </dsp:sp>
    <dsp:sp modelId="{00356F1C-C3DE-4D20-8CDC-110C8296D89D}">
      <dsp:nvSpPr>
        <dsp:cNvPr id="0" name=""/>
        <dsp:cNvSpPr/>
      </dsp:nvSpPr>
      <dsp:spPr>
        <a:xfrm>
          <a:off x="1761504" y="216024"/>
          <a:ext cx="1198933" cy="119893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31F4412-278F-48FD-B2DF-4D16052918AD}">
      <dsp:nvSpPr>
        <dsp:cNvPr id="0" name=""/>
        <dsp:cNvSpPr/>
      </dsp:nvSpPr>
      <dsp:spPr>
        <a:xfrm>
          <a:off x="4859237" y="0"/>
          <a:ext cx="4713711" cy="3600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基于“频繁项集”产生满足“最小置信度”的</a:t>
          </a:r>
          <a:r>
            <a:rPr lang="zh-CN" sz="2400" kern="1200" dirty="0">
              <a:solidFill>
                <a:srgbClr val="FFFF00"/>
              </a:solidFill>
            </a:rPr>
            <a:t>“强关联规则”</a:t>
          </a:r>
        </a:p>
      </dsp:txBody>
      <dsp:txXfrm>
        <a:off x="4859237" y="1440160"/>
        <a:ext cx="4713711" cy="1440160"/>
      </dsp:txXfrm>
    </dsp:sp>
    <dsp:sp modelId="{B3A1B968-D9F3-4479-B9C8-31C918AF26CE}">
      <dsp:nvSpPr>
        <dsp:cNvPr id="0" name=""/>
        <dsp:cNvSpPr/>
      </dsp:nvSpPr>
      <dsp:spPr>
        <a:xfrm>
          <a:off x="6616626" y="216024"/>
          <a:ext cx="1198933" cy="119893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1807097-1587-407E-B628-0EBE8575AE33}">
      <dsp:nvSpPr>
        <dsp:cNvPr id="0" name=""/>
        <dsp:cNvSpPr/>
      </dsp:nvSpPr>
      <dsp:spPr>
        <a:xfrm>
          <a:off x="383082" y="2880320"/>
          <a:ext cx="8810898" cy="540060"/>
        </a:xfrm>
        <a:prstGeom prst="left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BD9C-0F09-4087-82DA-4711A2441727}">
      <dsp:nvSpPr>
        <dsp:cNvPr id="0" name=""/>
        <dsp:cNvSpPr/>
      </dsp:nvSpPr>
      <dsp:spPr>
        <a:xfrm>
          <a:off x="123" y="0"/>
          <a:ext cx="1643494" cy="4130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alpha val="9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事务型数据</a:t>
          </a:r>
        </a:p>
      </dsp:txBody>
      <dsp:txXfrm>
        <a:off x="123" y="1652091"/>
        <a:ext cx="1643494" cy="1652091"/>
      </dsp:txXfrm>
    </dsp:sp>
    <dsp:sp modelId="{AF886591-5C21-4DEE-A9DE-95857C9BB575}">
      <dsp:nvSpPr>
        <dsp:cNvPr id="0" name=""/>
        <dsp:cNvSpPr/>
      </dsp:nvSpPr>
      <dsp:spPr>
        <a:xfrm>
          <a:off x="134187" y="247813"/>
          <a:ext cx="1375366" cy="137536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B985A9-7B18-465C-9EA3-7E828D0C1EB6}">
      <dsp:nvSpPr>
        <dsp:cNvPr id="0" name=""/>
        <dsp:cNvSpPr/>
      </dsp:nvSpPr>
      <dsp:spPr>
        <a:xfrm>
          <a:off x="1692922" y="0"/>
          <a:ext cx="1643494" cy="4130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hade val="47500"/>
                <a:satMod val="137000"/>
              </a:schemeClr>
            </a:gs>
            <a:gs pos="55000">
              <a:schemeClr val="accent1">
                <a:alpha val="90000"/>
                <a:hueOff val="0"/>
                <a:satOff val="0"/>
                <a:lumOff val="0"/>
                <a:alphaOff val="-8000"/>
                <a:shade val="69000"/>
                <a:satMod val="137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项集</a:t>
          </a:r>
          <a:r>
            <a:rPr lang="en-US" sz="3100" kern="1200"/>
            <a:t> </a:t>
          </a:r>
          <a:endParaRPr lang="zh-CN" sz="3100" kern="1200"/>
        </a:p>
      </dsp:txBody>
      <dsp:txXfrm>
        <a:off x="1692922" y="1652091"/>
        <a:ext cx="1643494" cy="1652091"/>
      </dsp:txXfrm>
    </dsp:sp>
    <dsp:sp modelId="{D7482380-D3B8-4798-8263-2797E747565D}">
      <dsp:nvSpPr>
        <dsp:cNvPr id="0" name=""/>
        <dsp:cNvSpPr/>
      </dsp:nvSpPr>
      <dsp:spPr>
        <a:xfrm>
          <a:off x="1826986" y="247813"/>
          <a:ext cx="1375366" cy="137536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A4CBD9-2F07-4F93-A25F-07A344B311EA}">
      <dsp:nvSpPr>
        <dsp:cNvPr id="0" name=""/>
        <dsp:cNvSpPr/>
      </dsp:nvSpPr>
      <dsp:spPr>
        <a:xfrm>
          <a:off x="3385721" y="0"/>
          <a:ext cx="1643494" cy="4130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hade val="47500"/>
                <a:satMod val="137000"/>
              </a:schemeClr>
            </a:gs>
            <a:gs pos="55000">
              <a:schemeClr val="accent1">
                <a:alpha val="90000"/>
                <a:hueOff val="0"/>
                <a:satOff val="0"/>
                <a:lumOff val="0"/>
                <a:alphaOff val="-16000"/>
                <a:shade val="69000"/>
                <a:satMod val="137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支持度</a:t>
          </a:r>
        </a:p>
      </dsp:txBody>
      <dsp:txXfrm>
        <a:off x="3385721" y="1652091"/>
        <a:ext cx="1643494" cy="1652091"/>
      </dsp:txXfrm>
    </dsp:sp>
    <dsp:sp modelId="{85A0D6D1-252D-4589-8410-B8F178053E41}">
      <dsp:nvSpPr>
        <dsp:cNvPr id="0" name=""/>
        <dsp:cNvSpPr/>
      </dsp:nvSpPr>
      <dsp:spPr>
        <a:xfrm>
          <a:off x="3519785" y="247813"/>
          <a:ext cx="1375366" cy="137536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B44E12-8875-45F1-8015-7C7291CEDD5A}">
      <dsp:nvSpPr>
        <dsp:cNvPr id="0" name=""/>
        <dsp:cNvSpPr/>
      </dsp:nvSpPr>
      <dsp:spPr>
        <a:xfrm>
          <a:off x="5078520" y="0"/>
          <a:ext cx="1643494" cy="4130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hade val="47500"/>
                <a:satMod val="137000"/>
              </a:schemeClr>
            </a:gs>
            <a:gs pos="55000">
              <a:schemeClr val="accent1">
                <a:alpha val="90000"/>
                <a:hueOff val="0"/>
                <a:satOff val="0"/>
                <a:lumOff val="0"/>
                <a:alphaOff val="-24000"/>
                <a:shade val="69000"/>
                <a:satMod val="137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置信度</a:t>
          </a:r>
        </a:p>
      </dsp:txBody>
      <dsp:txXfrm>
        <a:off x="5078520" y="1652091"/>
        <a:ext cx="1643494" cy="1652091"/>
      </dsp:txXfrm>
    </dsp:sp>
    <dsp:sp modelId="{85B90186-7488-4F94-9C2F-1B3828535A45}">
      <dsp:nvSpPr>
        <dsp:cNvPr id="0" name=""/>
        <dsp:cNvSpPr/>
      </dsp:nvSpPr>
      <dsp:spPr>
        <a:xfrm>
          <a:off x="5212584" y="247813"/>
          <a:ext cx="1375366" cy="137536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3B016F3-60FD-47E6-9010-07F1E4CB5236}">
      <dsp:nvSpPr>
        <dsp:cNvPr id="0" name=""/>
        <dsp:cNvSpPr/>
      </dsp:nvSpPr>
      <dsp:spPr>
        <a:xfrm>
          <a:off x="6771319" y="0"/>
          <a:ext cx="1643494" cy="4130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hade val="47500"/>
                <a:satMod val="137000"/>
              </a:schemeClr>
            </a:gs>
            <a:gs pos="55000">
              <a:schemeClr val="accent1">
                <a:alpha val="90000"/>
                <a:hueOff val="0"/>
                <a:satOff val="0"/>
                <a:lumOff val="0"/>
                <a:alphaOff val="-32000"/>
                <a:shade val="69000"/>
                <a:satMod val="137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提升度</a:t>
          </a:r>
        </a:p>
      </dsp:txBody>
      <dsp:txXfrm>
        <a:off x="6771319" y="1652091"/>
        <a:ext cx="1643494" cy="1652091"/>
      </dsp:txXfrm>
    </dsp:sp>
    <dsp:sp modelId="{51047C37-CD44-4E10-BA2E-684CB73F761C}">
      <dsp:nvSpPr>
        <dsp:cNvPr id="0" name=""/>
        <dsp:cNvSpPr/>
      </dsp:nvSpPr>
      <dsp:spPr>
        <a:xfrm>
          <a:off x="6905383" y="247813"/>
          <a:ext cx="1375366" cy="137536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C35075-4205-4445-84EF-7D8E13A7BA8B}">
      <dsp:nvSpPr>
        <dsp:cNvPr id="0" name=""/>
        <dsp:cNvSpPr/>
      </dsp:nvSpPr>
      <dsp:spPr>
        <a:xfrm>
          <a:off x="8451545" y="0"/>
          <a:ext cx="1643494" cy="4130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47500"/>
                <a:satMod val="137000"/>
              </a:schemeClr>
            </a:gs>
            <a:gs pos="55000">
              <a:schemeClr val="accent1">
                <a:alpha val="90000"/>
                <a:hueOff val="0"/>
                <a:satOff val="0"/>
                <a:lumOff val="0"/>
                <a:alphaOff val="-40000"/>
                <a:shade val="69000"/>
                <a:satMod val="137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关联</a:t>
          </a:r>
          <a:br>
            <a:rPr lang="en-US" altLang="zh-CN" sz="3100" kern="1200" dirty="0"/>
          </a:br>
          <a:r>
            <a:rPr lang="zh-CN" sz="3100" kern="1200" dirty="0"/>
            <a:t>规则</a:t>
          </a:r>
        </a:p>
      </dsp:txBody>
      <dsp:txXfrm>
        <a:off x="8451545" y="1652091"/>
        <a:ext cx="1643494" cy="1652091"/>
      </dsp:txXfrm>
    </dsp:sp>
    <dsp:sp modelId="{02CA4135-8B5C-4B27-B932-BE535683E607}">
      <dsp:nvSpPr>
        <dsp:cNvPr id="0" name=""/>
        <dsp:cNvSpPr/>
      </dsp:nvSpPr>
      <dsp:spPr>
        <a:xfrm>
          <a:off x="8598182" y="247813"/>
          <a:ext cx="1375366" cy="137536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6000" r="-56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52E7E2-7E97-4FB9-961F-98768AD9508F}">
      <dsp:nvSpPr>
        <dsp:cNvPr id="0" name=""/>
        <dsp:cNvSpPr/>
      </dsp:nvSpPr>
      <dsp:spPr>
        <a:xfrm>
          <a:off x="404309" y="3304183"/>
          <a:ext cx="9299117" cy="619534"/>
        </a:xfrm>
        <a:prstGeom prst="left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49EAA-A1F5-4D86-BD38-ADA2CA6F8C25}">
      <dsp:nvSpPr>
        <dsp:cNvPr id="0" name=""/>
        <dsp:cNvSpPr/>
      </dsp:nvSpPr>
      <dsp:spPr>
        <a:xfrm>
          <a:off x="50" y="226552"/>
          <a:ext cx="4857788" cy="921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定义</a:t>
          </a:r>
        </a:p>
      </dsp:txBody>
      <dsp:txXfrm>
        <a:off x="50" y="226552"/>
        <a:ext cx="4857788" cy="921600"/>
      </dsp:txXfrm>
    </dsp:sp>
    <dsp:sp modelId="{DB9167C2-02FF-4F0B-8C4B-C6A044658D9D}">
      <dsp:nvSpPr>
        <dsp:cNvPr id="0" name=""/>
        <dsp:cNvSpPr/>
      </dsp:nvSpPr>
      <dsp:spPr>
        <a:xfrm>
          <a:off x="50" y="1148152"/>
          <a:ext cx="4857788" cy="30744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/>
            <a:t>事务型数据的特点是数据集中每一行记录对应一个事务</a:t>
          </a:r>
          <a:r>
            <a:rPr lang="en-US" sz="3200" kern="1200"/>
            <a:t>(</a:t>
          </a:r>
          <a:r>
            <a:rPr lang="zh-CN" sz="3200" kern="1200"/>
            <a:t>交易数据的明细</a:t>
          </a:r>
          <a:r>
            <a:rPr lang="en-US" sz="3200" kern="1200"/>
            <a:t>)</a:t>
          </a:r>
          <a:r>
            <a:rPr lang="zh-CN" sz="3200" kern="1200"/>
            <a:t>，每个事务中的元素称为“项（</a:t>
          </a:r>
          <a:r>
            <a:rPr lang="en-US" sz="3200" kern="1200"/>
            <a:t>Item</a:t>
          </a:r>
          <a:r>
            <a:rPr lang="zh-CN" sz="3200" kern="1200"/>
            <a:t>）”</a:t>
          </a:r>
        </a:p>
      </dsp:txBody>
      <dsp:txXfrm>
        <a:off x="50" y="1148152"/>
        <a:ext cx="4857788" cy="3074400"/>
      </dsp:txXfrm>
    </dsp:sp>
    <dsp:sp modelId="{2DF2612D-8A5D-47E4-A09D-83DE52070351}">
      <dsp:nvSpPr>
        <dsp:cNvPr id="0" name=""/>
        <dsp:cNvSpPr/>
      </dsp:nvSpPr>
      <dsp:spPr>
        <a:xfrm>
          <a:off x="5537929" y="226552"/>
          <a:ext cx="4857788" cy="9216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举例</a:t>
          </a:r>
        </a:p>
      </dsp:txBody>
      <dsp:txXfrm>
        <a:off x="5537929" y="226552"/>
        <a:ext cx="4857788" cy="921600"/>
      </dsp:txXfrm>
    </dsp:sp>
    <dsp:sp modelId="{35E42E70-F2EE-4ADD-A67D-CFC53F932D97}">
      <dsp:nvSpPr>
        <dsp:cNvPr id="0" name=""/>
        <dsp:cNvSpPr/>
      </dsp:nvSpPr>
      <dsp:spPr>
        <a:xfrm>
          <a:off x="5537929" y="1148152"/>
          <a:ext cx="4857788" cy="307440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/>
            <a:t>在图</a:t>
          </a:r>
          <a:r>
            <a:rPr lang="en-US" sz="3200" kern="1200"/>
            <a:t>2-2</a:t>
          </a:r>
          <a:r>
            <a:rPr lang="zh-CN" sz="3200" kern="1200"/>
            <a:t>所示的数据集</a:t>
          </a:r>
          <a:r>
            <a:rPr lang="en-US" sz="3200" kern="1200"/>
            <a:t>TDB</a:t>
          </a:r>
          <a:r>
            <a:rPr lang="zh-CN" sz="3200" kern="1200"/>
            <a:t>中，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{A,B}</a:t>
          </a:r>
          <a:r>
            <a:rPr lang="zh-CN" sz="3200" kern="1200"/>
            <a:t>为项集（</a:t>
          </a:r>
          <a:r>
            <a:rPr lang="en-US" sz="3200" kern="1200"/>
            <a:t>Itemset</a:t>
          </a:r>
          <a:r>
            <a:rPr lang="zh-CN" sz="3200" kern="1200"/>
            <a:t>）</a:t>
          </a:r>
          <a:r>
            <a:rPr lang="en-US" sz="3200" kern="1200"/>
            <a:t> </a:t>
          </a:r>
          <a:endParaRPr lang="zh-CN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A</a:t>
          </a:r>
          <a:r>
            <a:rPr lang="zh-CN" sz="3200" kern="1200"/>
            <a:t>和</a:t>
          </a:r>
          <a:r>
            <a:rPr lang="en-US" sz="3200" kern="1200"/>
            <a:t>B</a:t>
          </a:r>
          <a:r>
            <a:rPr lang="zh-CN" sz="3200" kern="1200"/>
            <a:t>为项（</a:t>
          </a:r>
          <a:r>
            <a:rPr lang="en-US" sz="3200" kern="1200"/>
            <a:t>Item</a:t>
          </a:r>
          <a:r>
            <a:rPr lang="zh-CN" sz="3200" kern="1200"/>
            <a:t>）</a:t>
          </a:r>
          <a:r>
            <a:rPr lang="en-US" sz="3200" kern="1200"/>
            <a:t> </a:t>
          </a:r>
          <a:endParaRPr lang="zh-CN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{A,B}</a:t>
          </a:r>
          <a:r>
            <a:rPr lang="zh-CN" sz="3200" kern="1200"/>
            <a:t>为</a:t>
          </a:r>
          <a:r>
            <a:rPr lang="en-US" sz="3200" kern="1200"/>
            <a:t>2-</a:t>
          </a:r>
          <a:r>
            <a:rPr lang="zh-CN" sz="3200" kern="1200"/>
            <a:t>项集；</a:t>
          </a:r>
          <a:r>
            <a:rPr lang="en-US" sz="3200" kern="1200"/>
            <a:t> </a:t>
          </a:r>
          <a:endParaRPr lang="zh-CN" sz="3200" kern="1200"/>
        </a:p>
      </dsp:txBody>
      <dsp:txXfrm>
        <a:off x="5537929" y="1148152"/>
        <a:ext cx="4857788" cy="307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0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0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0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关联规则分析</a:t>
            </a:r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551384" y="6597352"/>
            <a:ext cx="10729192" cy="317798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配套教材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数据分析原理与实践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基于经典算法及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编程实现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[M].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北京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机械工业出版社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,2022.</a:t>
            </a:r>
            <a:endParaRPr lang="zh-CN" altLang="en-US" sz="105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377" r:id="rId19"/>
    <p:sldLayoutId id="2147484446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6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image" Target="../media/image7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919536" y="2348880"/>
            <a:ext cx="7485856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第</a:t>
            </a: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章</a:t>
            </a:r>
            <a:b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zh-CN" altLang="en-US" sz="6000" dirty="0"/>
              <a:t>关联规则分析</a:t>
            </a:r>
            <a:endParaRPr lang="zh-CN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5087888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359517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E18F81-B9A2-4B97-B743-68625A6E9C55}"/>
                  </a:ext>
                </a:extLst>
              </p:cNvPr>
              <p:cNvSpPr txBox="1"/>
              <p:nvPr/>
            </p:nvSpPr>
            <p:spPr>
              <a:xfrm>
                <a:off x="1415480" y="3308217"/>
                <a:ext cx="9721080" cy="913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Support({A,B}) = P(AB)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A</m:t>
                        </m:r>
                        <m:r>
                          <a:rPr lang="zh-CN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和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B</m:t>
                        </m:r>
                        <m:r>
                          <a:rPr lang="zh-CN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同时被购买的次数</m:t>
                        </m:r>
                      </m:num>
                      <m:den>
                        <m:r>
                          <a:rPr lang="zh-CN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总购买次数</m:t>
                        </m:r>
                      </m:den>
                    </m:f>
                  </m:oMath>
                </a14:m>
                <a:endParaRPr lang="zh-CN" altLang="zh-CN" sz="2800" dirty="0">
                  <a:effectLst/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E18F81-B9A2-4B97-B743-68625A6E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3308217"/>
                <a:ext cx="9721080" cy="913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E4AB412-CFF5-4EC9-9D24-AC900A9B0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140305"/>
              </p:ext>
            </p:extLst>
          </p:nvPr>
        </p:nvGraphicFramePr>
        <p:xfrm>
          <a:off x="1703512" y="5013176"/>
          <a:ext cx="772645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C5D6788-42F1-484F-93B3-7F08A643F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412721"/>
              </p:ext>
            </p:extLst>
          </p:nvPr>
        </p:nvGraphicFramePr>
        <p:xfrm>
          <a:off x="1703512" y="1829150"/>
          <a:ext cx="7992888" cy="73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697E3C4E-C8F0-431A-BC68-6B11AFC2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713787"/>
            <a:ext cx="9505055" cy="821913"/>
          </a:xfrm>
        </p:spPr>
        <p:txBody>
          <a:bodyPr/>
          <a:lstStyle/>
          <a:p>
            <a:r>
              <a:rPr lang="zh-CN" altLang="en-US" dirty="0"/>
              <a:t>支持度（</a:t>
            </a:r>
            <a:r>
              <a:rPr lang="en-US" altLang="zh-CN" dirty="0"/>
              <a:t>Support</a:t>
            </a:r>
            <a:r>
              <a:rPr lang="zh-CN" altLang="en-US" dirty="0"/>
              <a:t>）</a:t>
            </a:r>
          </a:p>
        </p:txBody>
      </p:sp>
      <p:pic>
        <p:nvPicPr>
          <p:cNvPr id="9" name="内容占位符 10" descr="表格&#10;&#10;描述已自动生成">
            <a:extLst>
              <a:ext uri="{FF2B5EF4-FFF2-40B4-BE49-F238E27FC236}">
                <a16:creationId xmlns:a16="http://schemas.microsoft.com/office/drawing/2014/main" id="{F7E6BA5C-CB03-4A74-9089-D4444533B1F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2424" y="336029"/>
            <a:ext cx="1735255" cy="208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1495043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260" y="836712"/>
            <a:ext cx="7488832" cy="821913"/>
          </a:xfrm>
        </p:spPr>
        <p:txBody>
          <a:bodyPr wrap="square" anchor="ctr">
            <a:normAutofit fontScale="9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再讨论</a:t>
            </a:r>
            <a:r>
              <a:rPr lang="en-US" altLang="zh-CN" dirty="0"/>
              <a:t>】TDB</a:t>
            </a:r>
            <a:r>
              <a:rPr lang="zh-CN" altLang="en-US" dirty="0"/>
              <a:t>数据集与</a:t>
            </a:r>
            <a:r>
              <a:rPr lang="en-US" altLang="zh-CN" dirty="0" err="1"/>
              <a:t>Apriori</a:t>
            </a:r>
            <a:r>
              <a:rPr lang="zh-CN" altLang="en-US" dirty="0"/>
              <a:t>算法原理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  <a:endParaRPr lang="zh-CN" altLang="en-US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62279EA-389C-4036-8EC6-2FA6522A12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1025175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内容占位符 10" descr="表格&#10;&#10;描述已自动生成">
            <a:extLst>
              <a:ext uri="{FF2B5EF4-FFF2-40B4-BE49-F238E27FC236}">
                <a16:creationId xmlns:a16="http://schemas.microsoft.com/office/drawing/2014/main" id="{0F85E0BF-6C31-4A63-A89F-87CEC4178D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97740" y="332656"/>
            <a:ext cx="1375215" cy="165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717095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92696"/>
            <a:ext cx="11387667" cy="821913"/>
          </a:xfrm>
        </p:spPr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算法的两条假设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EE282A19-B849-460E-B671-84FB667D1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97182"/>
              </p:ext>
            </p:extLst>
          </p:nvPr>
        </p:nvGraphicFramePr>
        <p:xfrm>
          <a:off x="1149018" y="1946657"/>
          <a:ext cx="9760349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p:pic>
        <p:nvPicPr>
          <p:cNvPr id="5" name="内容占位符 10" descr="表格&#10;&#10;描述已自动生成">
            <a:extLst>
              <a:ext uri="{FF2B5EF4-FFF2-40B4-BE49-F238E27FC236}">
                <a16:creationId xmlns:a16="http://schemas.microsoft.com/office/drawing/2014/main" id="{12D0C862-3658-4F61-A0AC-150E57E0D0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2464" y="336029"/>
            <a:ext cx="1375215" cy="165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568943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620688"/>
            <a:ext cx="11387667" cy="821913"/>
          </a:xfrm>
        </p:spPr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算法的两条主要任务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835E656-6B0A-46E6-83E6-457F1459F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9413"/>
              </p:ext>
            </p:extLst>
          </p:nvPr>
        </p:nvGraphicFramePr>
        <p:xfrm>
          <a:off x="1271464" y="2060849"/>
          <a:ext cx="9577064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</p:spTree>
    <p:extLst>
      <p:ext uri="{BB962C8B-B14F-4D97-AF65-F5344CB8AC3E}">
        <p14:creationId xmlns:p14="http://schemas.microsoft.com/office/powerpoint/2010/main" val="2236511497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算法的流程</a:t>
            </a:r>
          </a:p>
        </p:txBody>
      </p:sp>
      <p:pic>
        <p:nvPicPr>
          <p:cNvPr id="5" name="pic">
            <a:extLst>
              <a:ext uri="{FF2B5EF4-FFF2-40B4-BE49-F238E27FC236}">
                <a16:creationId xmlns:a16="http://schemas.microsoft.com/office/drawing/2014/main" id="{6EA65077-A572-4CFE-8B15-DF20DCA0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82" y="1500175"/>
            <a:ext cx="10080235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5C9D53B-66FD-336C-499B-223C803E3B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6AFF95-C673-581C-B7A6-19DAD18BF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0294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C3945EF-D55C-420A-8D4C-CBFBBF68A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核心术语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DC993D0-3961-4D98-92D7-94676C459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62152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92696"/>
            <a:ext cx="11387667" cy="821913"/>
          </a:xfrm>
        </p:spPr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核心术语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A672523B-171F-472E-B82F-03DD9CED2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55856"/>
              </p:ext>
            </p:extLst>
          </p:nvPr>
        </p:nvGraphicFramePr>
        <p:xfrm>
          <a:off x="767408" y="1946657"/>
          <a:ext cx="10107736" cy="413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</p:spTree>
    <p:extLst>
      <p:ext uri="{BB962C8B-B14F-4D97-AF65-F5344CB8AC3E}">
        <p14:creationId xmlns:p14="http://schemas.microsoft.com/office/powerpoint/2010/main" val="3531240696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【1】</a:t>
            </a:r>
            <a:r>
              <a:rPr lang="zh-CN" altLang="en-US" dirty="0"/>
              <a:t>企业数据的划分方法及事务型数据</a:t>
            </a: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4279E5C2-D7D2-4907-AA24-A7E670591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870457"/>
            <a:ext cx="10871200" cy="4022346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  <a:endParaRPr lang="zh-CN" alt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05F256-B613-F411-F218-521D8D3AD4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61E7862-CB34-38AE-B19B-6E8E9277FE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5052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6D84-6016-4D98-9413-861E714D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几个核心术语</a:t>
            </a:r>
          </a:p>
        </p:txBody>
      </p:sp>
      <p:pic>
        <p:nvPicPr>
          <p:cNvPr id="8" name="内容占位符 7" descr="图形用户界面, 图表&#10;&#10;中度可信度描述已自动生成">
            <a:extLst>
              <a:ext uri="{FF2B5EF4-FFF2-40B4-BE49-F238E27FC236}">
                <a16:creationId xmlns:a16="http://schemas.microsoft.com/office/drawing/2014/main" id="{41FBFF1F-11F7-4909-87F2-E8F2F46C8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1" y="1789855"/>
            <a:ext cx="10754338" cy="4377094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9A9F5-FE16-4370-AAD1-446EAB0B3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E1454-A82F-4267-A893-BD7BEDED91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4C2C70-95D0-4EFC-AF01-BB2A7F5BE2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56321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622798"/>
            <a:ext cx="11387667" cy="821913"/>
          </a:xfrm>
        </p:spPr>
        <p:txBody>
          <a:bodyPr/>
          <a:lstStyle/>
          <a:p>
            <a:r>
              <a:rPr lang="en-US" altLang="zh-CN" dirty="0"/>
              <a:t>【2】</a:t>
            </a:r>
            <a:r>
              <a:rPr lang="zh-CN" altLang="en-US" dirty="0"/>
              <a:t>项  集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1EBD6E6C-D505-41D0-811C-7E60D65A7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941534"/>
              </p:ext>
            </p:extLst>
          </p:nvPr>
        </p:nvGraphicFramePr>
        <p:xfrm>
          <a:off x="839416" y="1800907"/>
          <a:ext cx="10395768" cy="44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3550116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FD2A5FF-00A2-47F5-A6DD-F9D3D46E7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304234"/>
              </p:ext>
            </p:extLst>
          </p:nvPr>
        </p:nvGraphicFramePr>
        <p:xfrm>
          <a:off x="1631504" y="1556792"/>
          <a:ext cx="93876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</p:spTree>
    <p:extLst>
      <p:ext uri="{BB962C8B-B14F-4D97-AF65-F5344CB8AC3E}">
        <p14:creationId xmlns:p14="http://schemas.microsoft.com/office/powerpoint/2010/main" val="3400727696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支持度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796743-6AF7-4D3F-B715-195CEB7D5734}"/>
                  </a:ext>
                </a:extLst>
              </p:cNvPr>
              <p:cNvSpPr txBox="1"/>
              <p:nvPr/>
            </p:nvSpPr>
            <p:spPr>
              <a:xfrm>
                <a:off x="1127448" y="3182542"/>
                <a:ext cx="9721080" cy="913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Support({A,B}) = P(AB)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A</m:t>
                        </m:r>
                        <m:r>
                          <a:rPr lang="zh-CN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和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B</m:t>
                        </m:r>
                        <m:r>
                          <a:rPr lang="zh-CN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同时被购买的次数</m:t>
                        </m:r>
                      </m:num>
                      <m:den>
                        <m:r>
                          <a:rPr lang="zh-CN" altLang="zh-CN" sz="28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总购买次数</m:t>
                        </m:r>
                      </m:den>
                    </m:f>
                  </m:oMath>
                </a14:m>
                <a:endParaRPr lang="zh-CN" altLang="zh-CN" sz="2800" dirty="0">
                  <a:effectLst/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796743-6AF7-4D3F-B715-195CEB7D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182542"/>
                <a:ext cx="9721080" cy="913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3F35E09F-E314-4949-B81E-C0B94FD73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783066"/>
              </p:ext>
            </p:extLst>
          </p:nvPr>
        </p:nvGraphicFramePr>
        <p:xfrm>
          <a:off x="1703512" y="5013176"/>
          <a:ext cx="835292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03EB3B1A-7AE6-4104-BD78-628CF44E7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09685"/>
              </p:ext>
            </p:extLst>
          </p:nvPr>
        </p:nvGraphicFramePr>
        <p:xfrm>
          <a:off x="1703512" y="1829150"/>
          <a:ext cx="8640960" cy="73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93957782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置信度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3F35E09F-E314-4949-B81E-C0B94FD73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733012"/>
              </p:ext>
            </p:extLst>
          </p:nvPr>
        </p:nvGraphicFramePr>
        <p:xfrm>
          <a:off x="1494781" y="4581128"/>
          <a:ext cx="9793089" cy="184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03EB3B1A-7AE6-4104-BD78-628CF44E7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992620"/>
              </p:ext>
            </p:extLst>
          </p:nvPr>
        </p:nvGraphicFramePr>
        <p:xfrm>
          <a:off x="1508656" y="1844824"/>
          <a:ext cx="9632547" cy="1023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8C529B-1BFC-4F32-B024-6BD1C0DC6459}"/>
                  </a:ext>
                </a:extLst>
              </p:cNvPr>
              <p:cNvSpPr txBox="1"/>
              <p:nvPr/>
            </p:nvSpPr>
            <p:spPr>
              <a:xfrm>
                <a:off x="1703512" y="3565938"/>
                <a:ext cx="9217024" cy="878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en-US" altLang="zh-CN" sz="32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Confidence({A}-&gt;{B}) = P(B|A)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support</m:t>
                        </m:r>
                        <m: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({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A</m:t>
                        </m:r>
                        <m: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B</m:t>
                        </m:r>
                        <m: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})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support</m:t>
                        </m:r>
                        <m: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({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A</m:t>
                        </m:r>
                        <m:r>
                          <a:rPr lang="en-US" altLang="zh-CN" sz="32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})</m:t>
                        </m:r>
                      </m:den>
                    </m:f>
                  </m:oMath>
                </a14:m>
                <a:endParaRPr lang="zh-CN" altLang="zh-CN" sz="3200" dirty="0">
                  <a:effectLst/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8C529B-1BFC-4F32-B024-6BD1C0DC6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565938"/>
                <a:ext cx="9217024" cy="878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57009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【5】</a:t>
            </a:r>
            <a:r>
              <a:rPr lang="zh-CN" altLang="en-US" dirty="0"/>
              <a:t>提升度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3F35E09F-E314-4949-B81E-C0B94FD73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057456"/>
              </p:ext>
            </p:extLst>
          </p:nvPr>
        </p:nvGraphicFramePr>
        <p:xfrm>
          <a:off x="1703512" y="4581128"/>
          <a:ext cx="9001000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03EB3B1A-7AE6-4104-BD78-628CF44E7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021506"/>
              </p:ext>
            </p:extLst>
          </p:nvPr>
        </p:nvGraphicFramePr>
        <p:xfrm>
          <a:off x="1703512" y="1484784"/>
          <a:ext cx="892899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DFE448-3212-4610-8F89-AAA99328CE1C}"/>
                  </a:ext>
                </a:extLst>
              </p:cNvPr>
              <p:cNvSpPr txBox="1"/>
              <p:nvPr/>
            </p:nvSpPr>
            <p:spPr>
              <a:xfrm>
                <a:off x="2207568" y="3573016"/>
                <a:ext cx="8064895" cy="782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Lift({A}-&gt;{B})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dirty="0">
                    <a:effectLst/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Confidence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({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−&gt;{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Support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({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})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DFE448-3212-4610-8F89-AAA99328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3573016"/>
                <a:ext cx="8064895" cy="782137"/>
              </a:xfrm>
              <a:prstGeom prst="rect">
                <a:avLst/>
              </a:prstGeom>
              <a:blipFill>
                <a:blip r:embed="rId12"/>
                <a:stretch>
                  <a:fillRect l="-1512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012102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【6】</a:t>
            </a:r>
            <a:r>
              <a:rPr lang="zh-CN" altLang="en-US" dirty="0"/>
              <a:t>关联规则与强关联规则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F076304-1B86-400B-9190-00467CAC8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871755"/>
              </p:ext>
            </p:extLst>
          </p:nvPr>
        </p:nvGraphicFramePr>
        <p:xfrm>
          <a:off x="1127448" y="1700808"/>
          <a:ext cx="10234571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172130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247B5-EC9B-4711-9077-79DC40F70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349952" cy="1143000"/>
          </a:xfrm>
        </p:spPr>
        <p:txBody>
          <a:bodyPr/>
          <a:lstStyle/>
          <a:p>
            <a:r>
              <a:rPr lang="en-US" altLang="zh-CN" dirty="0"/>
              <a:t>2.4 Python</a:t>
            </a:r>
            <a:r>
              <a:rPr lang="zh-CN" altLang="en-US" dirty="0"/>
              <a:t>编程实践</a:t>
            </a:r>
            <a:r>
              <a:rPr lang="en-US" altLang="zh-CN" dirty="0"/>
              <a:t>——</a:t>
            </a:r>
            <a:r>
              <a:rPr lang="zh-CN" altLang="en-US" dirty="0"/>
              <a:t>购物车分析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B57F2-6F7C-4AD9-B1AC-59ECFC1B5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26296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【1】</a:t>
            </a:r>
            <a:r>
              <a:rPr lang="zh-CN" altLang="en-US" sz="3200" dirty="0"/>
              <a:t>数据及分析对象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39B112-DDCA-4089-A293-A36BCE90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CSV</a:t>
            </a:r>
            <a:r>
              <a:rPr lang="zh-CN" altLang="en-US" sz="2000" dirty="0"/>
              <a:t>文件</a:t>
            </a:r>
            <a:r>
              <a:rPr lang="en-US" altLang="zh-CN" sz="2000" dirty="0"/>
              <a:t>——</a:t>
            </a:r>
            <a:r>
              <a:rPr lang="zh-CN" altLang="en-US" sz="2000" dirty="0"/>
              <a:t>文件名为“</a:t>
            </a:r>
            <a:r>
              <a:rPr lang="en-US" altLang="zh-CN" sz="2000" dirty="0"/>
              <a:t>Online Retail.xlsx”</a:t>
            </a:r>
            <a:r>
              <a:rPr lang="zh-CN" altLang="en-US" sz="2000" dirty="0"/>
              <a:t>，数据内容来自“在线零售数据集”，下载地址为</a:t>
            </a:r>
            <a:r>
              <a:rPr lang="en-US" altLang="zh-CN" sz="2000" dirty="0"/>
              <a:t>https://archive.ics.uci.edu/ml/datasets/online+retail</a:t>
            </a:r>
            <a:r>
              <a:rPr lang="zh-CN" altLang="en-US" sz="2000" dirty="0"/>
              <a:t>。该数据集记录了在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01</a:t>
            </a:r>
            <a:r>
              <a:rPr lang="zh-CN" altLang="en-US" sz="2000" dirty="0"/>
              <a:t>日至</a:t>
            </a:r>
            <a:r>
              <a:rPr lang="en-US" altLang="zh-CN" sz="2000" dirty="0"/>
              <a:t>2011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09</a:t>
            </a:r>
            <a:r>
              <a:rPr lang="zh-CN" altLang="en-US" sz="2000" dirty="0"/>
              <a:t>日的</a:t>
            </a:r>
            <a:r>
              <a:rPr lang="en-US" altLang="zh-CN" sz="2000" dirty="0"/>
              <a:t>541909</a:t>
            </a:r>
            <a:r>
              <a:rPr lang="zh-CN" altLang="en-US" sz="2000" dirty="0"/>
              <a:t>条在线交易记录，包含</a:t>
            </a:r>
            <a:r>
              <a:rPr lang="en-US" altLang="zh-CN" sz="2000" dirty="0"/>
              <a:t>8</a:t>
            </a:r>
            <a:r>
              <a:rPr lang="zh-CN" altLang="en-US" sz="2000" dirty="0"/>
              <a:t>个属性，主要属性如下：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InvoiceNo</a:t>
            </a:r>
            <a:r>
              <a:rPr lang="en-US" altLang="zh-CN" dirty="0"/>
              <a:t>: </a:t>
            </a:r>
            <a:r>
              <a:rPr lang="zh-CN" altLang="en-US" dirty="0"/>
              <a:t>订单编号，由</a:t>
            </a:r>
            <a:r>
              <a:rPr lang="en-US" altLang="zh-CN" dirty="0"/>
              <a:t>6</a:t>
            </a:r>
            <a:r>
              <a:rPr lang="zh-CN" altLang="en-US" dirty="0"/>
              <a:t>位整数表示，</a:t>
            </a:r>
            <a:r>
              <a:rPr lang="zh-CN" altLang="en-US" b="1" dirty="0">
                <a:solidFill>
                  <a:srgbClr val="C00000"/>
                </a:solidFill>
              </a:rPr>
              <a:t>退货单号由字母“</a:t>
            </a:r>
            <a:r>
              <a:rPr lang="en-US" altLang="zh-CN" b="1" dirty="0">
                <a:solidFill>
                  <a:srgbClr val="C00000"/>
                </a:solidFill>
              </a:rPr>
              <a:t>C”</a:t>
            </a:r>
            <a:r>
              <a:rPr lang="zh-CN" altLang="en-US" b="1" dirty="0">
                <a:solidFill>
                  <a:srgbClr val="C00000"/>
                </a:solidFill>
              </a:rPr>
              <a:t>开头。</a:t>
            </a:r>
          </a:p>
          <a:p>
            <a:pPr lvl="1">
              <a:spcBef>
                <a:spcPts val="600"/>
              </a:spcBef>
            </a:pPr>
            <a:r>
              <a:rPr lang="en-US" altLang="zh-CN" dirty="0" err="1"/>
              <a:t>StockCode</a:t>
            </a:r>
            <a:r>
              <a:rPr lang="en-US" altLang="zh-CN" dirty="0"/>
              <a:t>: </a:t>
            </a:r>
            <a:r>
              <a:rPr lang="zh-CN" altLang="en-US" dirty="0"/>
              <a:t>商品编号，每个不同的商品由不重复的</a:t>
            </a:r>
            <a:r>
              <a:rPr lang="en-US" altLang="zh-CN" dirty="0"/>
              <a:t>5</a:t>
            </a:r>
            <a:r>
              <a:rPr lang="zh-CN" altLang="en-US" dirty="0"/>
              <a:t>位整数表示。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Description: </a:t>
            </a:r>
            <a:r>
              <a:rPr lang="zh-CN" altLang="en-US" b="1" dirty="0">
                <a:solidFill>
                  <a:srgbClr val="C00000"/>
                </a:solidFill>
              </a:rPr>
              <a:t>商品名称。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Quantity: </a:t>
            </a:r>
            <a:r>
              <a:rPr lang="zh-CN" altLang="en-US" dirty="0"/>
              <a:t>商品数量，每笔交易的每件商品的数量。</a:t>
            </a:r>
          </a:p>
          <a:p>
            <a:pPr lvl="1">
              <a:spcBef>
                <a:spcPts val="600"/>
              </a:spcBef>
            </a:pPr>
            <a:r>
              <a:rPr lang="en-US" altLang="zh-CN" dirty="0" err="1"/>
              <a:t>InvoiceDate</a:t>
            </a:r>
            <a:r>
              <a:rPr lang="en-US" altLang="zh-CN" dirty="0"/>
              <a:t>: </a:t>
            </a:r>
            <a:r>
              <a:rPr lang="zh-CN" altLang="en-US" dirty="0"/>
              <a:t>订单日期和时间，表示生成每笔交易的日期和时间。</a:t>
            </a:r>
          </a:p>
          <a:p>
            <a:pPr lvl="1">
              <a:spcBef>
                <a:spcPts val="600"/>
              </a:spcBef>
            </a:pPr>
            <a:r>
              <a:rPr lang="en-US" altLang="zh-CN" dirty="0" err="1"/>
              <a:t>UnitPrice</a:t>
            </a:r>
            <a:r>
              <a:rPr lang="en-US" altLang="zh-CN" dirty="0"/>
              <a:t>: </a:t>
            </a:r>
            <a:r>
              <a:rPr lang="zh-CN" altLang="en-US" dirty="0"/>
              <a:t>单价，单位商品的英镑价格。</a:t>
            </a:r>
          </a:p>
          <a:p>
            <a:pPr lvl="1">
              <a:spcBef>
                <a:spcPts val="600"/>
              </a:spcBef>
            </a:pPr>
            <a:r>
              <a:rPr lang="en-US" altLang="zh-CN" dirty="0" err="1"/>
              <a:t>CustomerID</a:t>
            </a:r>
            <a:r>
              <a:rPr lang="en-US" altLang="zh-CN" dirty="0"/>
              <a:t>:</a:t>
            </a:r>
            <a:r>
              <a:rPr lang="zh-CN" altLang="en-US" dirty="0"/>
              <a:t>顾客编号，每个客户由唯一的</a:t>
            </a:r>
            <a:r>
              <a:rPr lang="en-US" altLang="zh-CN" dirty="0"/>
              <a:t>5</a:t>
            </a:r>
            <a:r>
              <a:rPr lang="zh-CN" altLang="en-US" dirty="0"/>
              <a:t>位整数表示。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Country: </a:t>
            </a:r>
            <a:r>
              <a:rPr lang="zh-CN" altLang="en-US" dirty="0"/>
              <a:t>国家名称，每个客户所在国家</a:t>
            </a:r>
            <a:r>
              <a:rPr lang="en-US" altLang="zh-CN" dirty="0"/>
              <a:t>/</a:t>
            </a:r>
            <a:r>
              <a:rPr lang="zh-CN" altLang="en-US" dirty="0"/>
              <a:t>地区的名称。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</p:spTree>
    <p:extLst>
      <p:ext uri="{BB962C8B-B14F-4D97-AF65-F5344CB8AC3E}">
        <p14:creationId xmlns:p14="http://schemas.microsoft.com/office/powerpoint/2010/main" val="2724768936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</a:t>
            </a:r>
            <a:r>
              <a:rPr lang="zh-CN" altLang="en-US" dirty="0"/>
              <a:t>目的及分析任务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2480B1A-E26D-4973-B483-FC66CF371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23778"/>
              </p:ext>
            </p:extLst>
          </p:nvPr>
        </p:nvGraphicFramePr>
        <p:xfrm>
          <a:off x="695400" y="1988840"/>
          <a:ext cx="10251752" cy="416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</p:spTree>
    <p:extLst>
      <p:ext uri="{BB962C8B-B14F-4D97-AF65-F5344CB8AC3E}">
        <p14:creationId xmlns:p14="http://schemas.microsoft.com/office/powerpoint/2010/main" val="2538053341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620688"/>
            <a:ext cx="11387667" cy="821913"/>
          </a:xfrm>
        </p:spPr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实现方法及工具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6159579F-E9F7-41FB-958D-C4AB9B3AD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24397"/>
              </p:ext>
            </p:extLst>
          </p:nvPr>
        </p:nvGraphicFramePr>
        <p:xfrm>
          <a:off x="1055440" y="1988840"/>
          <a:ext cx="9963720" cy="405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</p:spTree>
    <p:extLst>
      <p:ext uri="{BB962C8B-B14F-4D97-AF65-F5344CB8AC3E}">
        <p14:creationId xmlns:p14="http://schemas.microsoft.com/office/powerpoint/2010/main" val="3105048431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【5】</a:t>
            </a:r>
            <a:r>
              <a:rPr lang="zh-CN" altLang="en-US" dirty="0"/>
              <a:t>分析步骤及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39B112-DDCA-4089-A293-A36BCE90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（略）</a:t>
            </a:r>
            <a:endParaRPr lang="en-US" altLang="zh-CN" dirty="0"/>
          </a:p>
          <a:p>
            <a:r>
              <a:rPr lang="zh-CN" altLang="en-US" dirty="0"/>
              <a:t>参见教材</a:t>
            </a:r>
            <a:r>
              <a:rPr lang="en-US" altLang="zh-CN" dirty="0"/>
              <a:t>P27</a:t>
            </a:r>
            <a:r>
              <a:rPr lang="zh-CN" altLang="en-US"/>
              <a:t>的详解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4DF33-ADB2-485C-8BE9-C0F72500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348880"/>
            <a:ext cx="5674645" cy="36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98251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ED75F2-26E7-4B08-8A03-10A803E6E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重点与难点解读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F3E4E0C-DB5A-402C-9072-9C1FC8B6F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15801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4D6B4C-8053-4F2A-8ECC-E7BF79DB1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zh-CN" dirty="0"/>
              <a:t>应用场景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33857C-F17B-4A5B-9966-16FB9F83E25C}"/>
              </a:ext>
            </a:extLst>
          </p:cNvPr>
          <p:cNvSpPr txBox="1"/>
          <p:nvPr/>
        </p:nvSpPr>
        <p:spPr>
          <a:xfrm>
            <a:off x="7032104" y="4941168"/>
            <a:ext cx="3312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{Diapers}→{Beer}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63720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40E0A-E970-413F-AF56-F6418E90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0306579" cy="821913"/>
          </a:xfrm>
        </p:spPr>
        <p:txBody>
          <a:bodyPr/>
          <a:lstStyle/>
          <a:p>
            <a:r>
              <a:rPr lang="zh-CN" altLang="en-US" dirty="0"/>
              <a:t>核心概念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2626A-C586-4309-91D2-62F83D9E9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C99FC7-7072-451F-896B-E74F31A22B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6D6BDB-3D1C-403D-9A00-51247CC7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79" y="1844825"/>
            <a:ext cx="9163617" cy="4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90794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sz="3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Apriori</a:t>
            </a:r>
            <a:r>
              <a:rPr lang="zh-CN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参数及其解读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B8934FD-64E5-2C57-8294-68FC3CDCA4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CE40B32-78DC-7D72-B3EB-28875A666A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2B7305-09AE-4D2B-A955-9F6EF9DC9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15194"/>
              </p:ext>
            </p:extLst>
          </p:nvPr>
        </p:nvGraphicFramePr>
        <p:xfrm>
          <a:off x="812800" y="1901364"/>
          <a:ext cx="10871202" cy="3960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8557">
                  <a:extLst>
                    <a:ext uri="{9D8B030D-6E8A-4147-A177-3AD203B41FA5}">
                      <a16:colId xmlns:a16="http://schemas.microsoft.com/office/drawing/2014/main" val="3153122325"/>
                    </a:ext>
                  </a:extLst>
                </a:gridCol>
                <a:gridCol w="1717775">
                  <a:extLst>
                    <a:ext uri="{9D8B030D-6E8A-4147-A177-3AD203B41FA5}">
                      <a16:colId xmlns:a16="http://schemas.microsoft.com/office/drawing/2014/main" val="3160084705"/>
                    </a:ext>
                  </a:extLst>
                </a:gridCol>
                <a:gridCol w="7094870">
                  <a:extLst>
                    <a:ext uri="{9D8B030D-6E8A-4147-A177-3AD203B41FA5}">
                      <a16:colId xmlns:a16="http://schemas.microsoft.com/office/drawing/2014/main" val="2470179484"/>
                    </a:ext>
                  </a:extLst>
                </a:gridCol>
              </a:tblGrid>
              <a:tr h="358996">
                <a:tc>
                  <a:txBody>
                    <a:bodyPr/>
                    <a:lstStyle/>
                    <a:p>
                      <a:r>
                        <a:rPr lang="zh-CN" sz="1900" dirty="0">
                          <a:effectLst/>
                        </a:rPr>
                        <a:t>参数名称</a:t>
                      </a:r>
                      <a:endParaRPr lang="zh-CN" sz="2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参数含义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备注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extLst>
                  <a:ext uri="{0D108BD9-81ED-4DB2-BD59-A6C34878D82A}">
                    <a16:rowId xmlns:a16="http://schemas.microsoft.com/office/drawing/2014/main" val="1971319080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df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数据集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格式为为</a:t>
                      </a:r>
                      <a:r>
                        <a:rPr lang="en-US" sz="1900">
                          <a:effectLst/>
                        </a:rPr>
                        <a:t>0/1</a:t>
                      </a:r>
                      <a:r>
                        <a:rPr lang="zh-CN" sz="1900">
                          <a:effectLst/>
                        </a:rPr>
                        <a:t>或</a:t>
                      </a:r>
                      <a:r>
                        <a:rPr lang="en-US" sz="1900">
                          <a:effectLst/>
                        </a:rPr>
                        <a:t>True/False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extLst>
                  <a:ext uri="{0D108BD9-81ED-4DB2-BD59-A6C34878D82A}">
                    <a16:rowId xmlns:a16="http://schemas.microsoft.com/office/drawing/2014/main" val="1170724957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min_support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最小支持度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默认为</a:t>
                      </a:r>
                      <a:r>
                        <a:rPr lang="en-US" sz="1900">
                          <a:effectLst/>
                        </a:rPr>
                        <a:t>0.5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extLst>
                  <a:ext uri="{0D108BD9-81ED-4DB2-BD59-A6C34878D82A}">
                    <a16:rowId xmlns:a16="http://schemas.microsoft.com/office/drawing/2014/main" val="637773896"/>
                  </a:ext>
                </a:extLst>
              </a:tr>
              <a:tr h="648509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use_colnames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项集名称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默认</a:t>
                      </a:r>
                      <a:r>
                        <a:rPr lang="en-US" sz="1900">
                          <a:effectLst/>
                        </a:rPr>
                        <a:t>False</a:t>
                      </a:r>
                      <a:r>
                        <a:rPr lang="zh-CN" sz="1900">
                          <a:effectLst/>
                        </a:rPr>
                        <a:t>，则返回的项集用编号显示，为</a:t>
                      </a:r>
                      <a:r>
                        <a:rPr lang="en-US" sz="1900">
                          <a:effectLst/>
                        </a:rPr>
                        <a:t>True</a:t>
                      </a:r>
                      <a:r>
                        <a:rPr lang="zh-CN" sz="1900">
                          <a:effectLst/>
                        </a:rPr>
                        <a:t>的话直接显示名称。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extLst>
                  <a:ext uri="{0D108BD9-81ED-4DB2-BD59-A6C34878D82A}">
                    <a16:rowId xmlns:a16="http://schemas.microsoft.com/office/drawing/2014/main" val="421137144"/>
                  </a:ext>
                </a:extLst>
              </a:tr>
              <a:tr h="648509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max_len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 dirty="0">
                          <a:effectLst/>
                        </a:rPr>
                        <a:t>最大</a:t>
                      </a:r>
                      <a:r>
                        <a:rPr lang="zh-CN" altLang="en-US" sz="1900" dirty="0">
                          <a:effectLst/>
                        </a:rPr>
                        <a:t>商品</a:t>
                      </a:r>
                      <a:r>
                        <a:rPr lang="zh-CN" sz="1900" dirty="0">
                          <a:effectLst/>
                        </a:rPr>
                        <a:t>组合数</a:t>
                      </a:r>
                      <a:endParaRPr lang="zh-CN" sz="2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 dirty="0">
                          <a:effectLst/>
                        </a:rPr>
                        <a:t>默认是</a:t>
                      </a:r>
                      <a:r>
                        <a:rPr lang="en-US" sz="1900" dirty="0">
                          <a:effectLst/>
                        </a:rPr>
                        <a:t>None</a:t>
                      </a:r>
                      <a:r>
                        <a:rPr lang="zh-CN" sz="1900" dirty="0">
                          <a:effectLst/>
                        </a:rPr>
                        <a:t>，具体不做限制。例如只需要计算三个</a:t>
                      </a:r>
                      <a:r>
                        <a:rPr lang="zh-CN" altLang="en-US" sz="1900" dirty="0">
                          <a:effectLst/>
                        </a:rPr>
                        <a:t>商品</a:t>
                      </a:r>
                      <a:r>
                        <a:rPr lang="zh-CN" sz="1900" dirty="0">
                          <a:effectLst/>
                        </a:rPr>
                        <a:t>组合的话，便将这个值设置为</a:t>
                      </a:r>
                      <a:r>
                        <a:rPr lang="en-US" sz="1900" dirty="0">
                          <a:effectLst/>
                        </a:rPr>
                        <a:t>2</a:t>
                      </a:r>
                      <a:r>
                        <a:rPr lang="zh-CN" sz="1900" dirty="0">
                          <a:effectLst/>
                        </a:rPr>
                        <a:t>。</a:t>
                      </a:r>
                      <a:endParaRPr lang="zh-CN" sz="2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extLst>
                  <a:ext uri="{0D108BD9-81ED-4DB2-BD59-A6C34878D82A}">
                    <a16:rowId xmlns:a16="http://schemas.microsoft.com/office/drawing/2014/main" val="3423747641"/>
                  </a:ext>
                </a:extLst>
              </a:tr>
              <a:tr h="648509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verbose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 dirty="0">
                          <a:effectLst/>
                        </a:rPr>
                        <a:t>详尽</a:t>
                      </a:r>
                      <a:r>
                        <a:rPr lang="zh-CN" altLang="en-US" sz="1900" dirty="0">
                          <a:effectLst/>
                        </a:rPr>
                        <a:t>程度</a:t>
                      </a:r>
                      <a:endParaRPr lang="zh-CN" sz="2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默认值为</a:t>
                      </a:r>
                      <a:r>
                        <a:rPr lang="en-US" sz="1900">
                          <a:effectLst/>
                        </a:rPr>
                        <a:t>0</a:t>
                      </a:r>
                      <a:r>
                        <a:rPr lang="zh-CN" sz="1900">
                          <a:effectLst/>
                        </a:rPr>
                        <a:t>。如果 </a:t>
                      </a:r>
                      <a:r>
                        <a:rPr lang="en-US" sz="1900">
                          <a:effectLst/>
                        </a:rPr>
                        <a:t>&gt;= 1 </a:t>
                      </a:r>
                      <a:r>
                        <a:rPr lang="zh-CN" sz="1900">
                          <a:effectLst/>
                        </a:rPr>
                        <a:t>且 </a:t>
                      </a:r>
                      <a:r>
                        <a:rPr lang="en-US" sz="1900">
                          <a:effectLst/>
                        </a:rPr>
                        <a:t>low_memory </a:t>
                      </a:r>
                      <a:r>
                        <a:rPr lang="zh-CN" sz="1900">
                          <a:effectLst/>
                        </a:rPr>
                        <a:t>为</a:t>
                      </a:r>
                      <a:r>
                        <a:rPr lang="en-US" sz="1900">
                          <a:effectLst/>
                        </a:rPr>
                        <a:t> True</a:t>
                      </a:r>
                      <a:r>
                        <a:rPr lang="zh-CN" sz="1900">
                          <a:effectLst/>
                        </a:rPr>
                        <a:t>，则显示迭代次数。 如果</a:t>
                      </a:r>
                      <a:r>
                        <a:rPr lang="en-US" sz="1900">
                          <a:effectLst/>
                        </a:rPr>
                        <a:t>=1 </a:t>
                      </a:r>
                      <a:r>
                        <a:rPr lang="zh-CN" sz="1900">
                          <a:effectLst/>
                        </a:rPr>
                        <a:t>且</a:t>
                      </a:r>
                      <a:r>
                        <a:rPr lang="en-US" sz="1900">
                          <a:effectLst/>
                        </a:rPr>
                        <a:t> low_memory </a:t>
                      </a:r>
                      <a:r>
                        <a:rPr lang="zh-CN" sz="1900">
                          <a:effectLst/>
                        </a:rPr>
                        <a:t>为</a:t>
                      </a:r>
                      <a:r>
                        <a:rPr lang="en-US" sz="1900">
                          <a:effectLst/>
                        </a:rPr>
                        <a:t> False</a:t>
                      </a:r>
                      <a:r>
                        <a:rPr lang="zh-CN" sz="1900">
                          <a:effectLst/>
                        </a:rPr>
                        <a:t>，显示组合数。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extLst>
                  <a:ext uri="{0D108BD9-81ED-4DB2-BD59-A6C34878D82A}">
                    <a16:rowId xmlns:a16="http://schemas.microsoft.com/office/drawing/2014/main" val="258182524"/>
                  </a:ext>
                </a:extLst>
              </a:tr>
              <a:tr h="938021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low_memory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>
                          <a:effectLst/>
                        </a:rPr>
                        <a:t>低速存储器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tc>
                  <a:txBody>
                    <a:bodyPr/>
                    <a:lstStyle/>
                    <a:p>
                      <a:r>
                        <a:rPr lang="zh-CN" sz="1900" dirty="0">
                          <a:effectLst/>
                        </a:rPr>
                        <a:t>默认值为</a:t>
                      </a:r>
                      <a:r>
                        <a:rPr lang="en-US" sz="1900" dirty="0">
                          <a:effectLst/>
                        </a:rPr>
                        <a:t>False</a:t>
                      </a:r>
                      <a:r>
                        <a:rPr lang="zh-CN" sz="1900" dirty="0">
                          <a:effectLst/>
                        </a:rPr>
                        <a:t>。如果为</a:t>
                      </a:r>
                      <a:r>
                        <a:rPr lang="en-US" sz="1900" dirty="0">
                          <a:effectLst/>
                        </a:rPr>
                        <a:t> True</a:t>
                      </a:r>
                      <a:r>
                        <a:rPr lang="zh-CN" sz="1900" dirty="0">
                          <a:effectLst/>
                        </a:rPr>
                        <a:t>，则使用迭代器搜索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min_support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zh-CN" sz="1900" dirty="0">
                          <a:effectLst/>
                        </a:rPr>
                        <a:t>以上的组合。</a:t>
                      </a:r>
                      <a:r>
                        <a:rPr lang="en-US" sz="1900" dirty="0" err="1">
                          <a:effectLst/>
                        </a:rPr>
                        <a:t>low_memory</a:t>
                      </a:r>
                      <a:r>
                        <a:rPr lang="en-US" sz="1900" dirty="0">
                          <a:effectLst/>
                        </a:rPr>
                        <a:t>=True </a:t>
                      </a:r>
                      <a:r>
                        <a:rPr lang="zh-CN" sz="1900" dirty="0">
                          <a:effectLst/>
                        </a:rPr>
                        <a:t>仅应在内存资源有限的情况下用于大型数据集，因为此实现比默认值慢约</a:t>
                      </a:r>
                      <a:r>
                        <a:rPr lang="en-US" sz="1900" dirty="0">
                          <a:effectLst/>
                        </a:rPr>
                        <a:t> 3-6 </a:t>
                      </a:r>
                      <a:r>
                        <a:rPr lang="zh-CN" sz="1900" dirty="0">
                          <a:effectLst/>
                        </a:rPr>
                        <a:t>倍。</a:t>
                      </a:r>
                      <a:endParaRPr lang="zh-CN" sz="2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0281" marR="130281" marT="0" marB="0"/>
                </a:tc>
                <a:extLst>
                  <a:ext uri="{0D108BD9-81ED-4DB2-BD59-A6C34878D82A}">
                    <a16:rowId xmlns:a16="http://schemas.microsoft.com/office/drawing/2014/main" val="296204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09584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846972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 err="1"/>
              <a:t>association_rules</a:t>
            </a:r>
            <a:r>
              <a:rPr lang="zh-CN" altLang="en-US" dirty="0"/>
              <a:t>参数及其解读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  <a:endParaRPr lang="zh-CN" alt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D413D63-99B0-011F-2C70-9133C00B28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43BE3F5-6FD7-A674-8C8B-F244F882F2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4C3EFC-2D2D-4306-B0DD-FB1B405C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15333"/>
              </p:ext>
            </p:extLst>
          </p:nvPr>
        </p:nvGraphicFramePr>
        <p:xfrm>
          <a:off x="812800" y="2208851"/>
          <a:ext cx="10871201" cy="3590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961">
                  <a:extLst>
                    <a:ext uri="{9D8B030D-6E8A-4147-A177-3AD203B41FA5}">
                      <a16:colId xmlns:a16="http://schemas.microsoft.com/office/drawing/2014/main" val="2892589865"/>
                    </a:ext>
                  </a:extLst>
                </a:gridCol>
                <a:gridCol w="2021276">
                  <a:extLst>
                    <a:ext uri="{9D8B030D-6E8A-4147-A177-3AD203B41FA5}">
                      <a16:colId xmlns:a16="http://schemas.microsoft.com/office/drawing/2014/main" val="3448684506"/>
                    </a:ext>
                  </a:extLst>
                </a:gridCol>
                <a:gridCol w="6697964">
                  <a:extLst>
                    <a:ext uri="{9D8B030D-6E8A-4147-A177-3AD203B41FA5}">
                      <a16:colId xmlns:a16="http://schemas.microsoft.com/office/drawing/2014/main" val="1282395745"/>
                    </a:ext>
                  </a:extLst>
                </a:gridCol>
              </a:tblGrid>
              <a:tr h="370402"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参数名称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参数含义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备注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extLst>
                  <a:ext uri="{0D108BD9-81ED-4DB2-BD59-A6C34878D82A}">
                    <a16:rowId xmlns:a16="http://schemas.microsoft.com/office/drawing/2014/main" val="3502347339"/>
                  </a:ext>
                </a:extLst>
              </a:tr>
              <a:tr h="37040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df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数据集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Apriori </a:t>
                      </a:r>
                      <a:r>
                        <a:rPr lang="zh-CN" sz="2000">
                          <a:effectLst/>
                        </a:rPr>
                        <a:t>计算后的频繁项集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extLst>
                  <a:ext uri="{0D108BD9-81ED-4DB2-BD59-A6C34878D82A}">
                    <a16:rowId xmlns:a16="http://schemas.microsoft.com/office/drawing/2014/main" val="2742316372"/>
                  </a:ext>
                </a:extLst>
              </a:tr>
              <a:tr h="66911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metric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度量</a:t>
                      </a:r>
                      <a:r>
                        <a:rPr lang="zh-CN" altLang="en-US" sz="2000" dirty="0">
                          <a:effectLst/>
                        </a:rPr>
                        <a:t>方法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默认值为</a:t>
                      </a:r>
                      <a:r>
                        <a:rPr lang="en-US" sz="2000">
                          <a:effectLst/>
                        </a:rPr>
                        <a:t>'confidence'</a:t>
                      </a:r>
                      <a:r>
                        <a:rPr lang="zh-CN" sz="2000">
                          <a:effectLst/>
                        </a:rPr>
                        <a:t>。可选项为：</a:t>
                      </a:r>
                      <a:r>
                        <a:rPr lang="en-US" sz="2000">
                          <a:effectLst/>
                        </a:rPr>
                        <a:t>support</a:t>
                      </a:r>
                      <a:r>
                        <a:rPr lang="zh-CN" sz="2000">
                          <a:effectLst/>
                        </a:rPr>
                        <a:t>、</a:t>
                      </a:r>
                      <a:r>
                        <a:rPr lang="en-US" sz="2000">
                          <a:effectLst/>
                        </a:rPr>
                        <a:t>confidence</a:t>
                      </a:r>
                      <a:r>
                        <a:rPr lang="zh-CN" sz="2000">
                          <a:effectLst/>
                        </a:rPr>
                        <a:t>、</a:t>
                      </a:r>
                      <a:r>
                        <a:rPr lang="en-US" sz="2000">
                          <a:effectLst/>
                        </a:rPr>
                        <a:t>lift</a:t>
                      </a:r>
                      <a:r>
                        <a:rPr lang="zh-CN" sz="2000">
                          <a:effectLst/>
                        </a:rPr>
                        <a:t>、</a:t>
                      </a:r>
                      <a:r>
                        <a:rPr lang="en-US" sz="2000">
                          <a:effectLst/>
                        </a:rPr>
                        <a:t>leverage</a:t>
                      </a:r>
                      <a:r>
                        <a:rPr lang="zh-CN" sz="2000">
                          <a:effectLst/>
                        </a:rPr>
                        <a:t>、</a:t>
                      </a:r>
                      <a:r>
                        <a:rPr lang="en-US" sz="2000">
                          <a:effectLst/>
                        </a:rPr>
                        <a:t>conviction</a:t>
                      </a:r>
                      <a:r>
                        <a:rPr lang="zh-CN" sz="2000">
                          <a:effectLst/>
                        </a:rPr>
                        <a:t>，与</a:t>
                      </a:r>
                      <a:r>
                        <a:rPr lang="en-US" sz="2000">
                          <a:effectLst/>
                        </a:rPr>
                        <a:t>min_threshold</a:t>
                      </a:r>
                      <a:r>
                        <a:rPr lang="zh-CN" sz="2000">
                          <a:effectLst/>
                        </a:rPr>
                        <a:t>参数配合使用。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extLst>
                  <a:ext uri="{0D108BD9-81ED-4DB2-BD59-A6C34878D82A}">
                    <a16:rowId xmlns:a16="http://schemas.microsoft.com/office/drawing/2014/main" val="1571898600"/>
                  </a:ext>
                </a:extLst>
              </a:tr>
              <a:tr h="66911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min_threshold 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评估度量的最小阈值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默认值为</a:t>
                      </a:r>
                      <a:r>
                        <a:rPr lang="en-US" sz="2000">
                          <a:effectLst/>
                        </a:rPr>
                        <a:t>0.8</a:t>
                      </a:r>
                      <a:r>
                        <a:rPr lang="zh-CN" sz="2000">
                          <a:effectLst/>
                        </a:rPr>
                        <a:t>。通过度量参数确定候选规则是否有意义。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extLst>
                  <a:ext uri="{0D108BD9-81ED-4DB2-BD59-A6C34878D82A}">
                    <a16:rowId xmlns:a16="http://schemas.microsoft.com/office/drawing/2014/main" val="1549121087"/>
                  </a:ext>
                </a:extLst>
              </a:tr>
              <a:tr h="126653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support_only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仅计算支持度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默认值为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  <a:r>
                        <a:rPr lang="zh-CN" sz="2000" dirty="0">
                          <a:effectLst/>
                        </a:rPr>
                        <a:t>。仅计算规则支持度并用</a:t>
                      </a:r>
                      <a:r>
                        <a:rPr lang="en-US" sz="2000" dirty="0">
                          <a:effectLst/>
                        </a:rPr>
                        <a:t>nan</a:t>
                      </a:r>
                      <a:r>
                        <a:rPr lang="zh-CN" sz="2000" dirty="0">
                          <a:effectLst/>
                        </a:rPr>
                        <a:t>填充其他度量列。这在以下情况下有用：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zh-CN" sz="2000" dirty="0">
                          <a:effectLst/>
                        </a:rPr>
                        <a:t>）输入数据帧不完整，例如，不包含所有规则先行项和结果的支持值；</a:t>
                      </a: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zh-CN" sz="2000" dirty="0">
                          <a:effectLst/>
                        </a:rPr>
                        <a:t>）只需要加快计算速度，因为不需要其他度量。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4420" marR="134420" marT="0" marB="0"/>
                </a:tc>
                <a:extLst>
                  <a:ext uri="{0D108BD9-81ED-4DB2-BD59-A6C34878D82A}">
                    <a16:rowId xmlns:a16="http://schemas.microsoft.com/office/drawing/2014/main" val="77002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38828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CE10-231C-4538-B550-39075335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Metrics</a:t>
            </a:r>
            <a:r>
              <a:rPr lang="zh-CN" altLang="en-US" dirty="0"/>
              <a:t>参数的解读</a:t>
            </a:r>
            <a:r>
              <a:rPr lang="en-US" altLang="zh-CN" dirty="0"/>
              <a:t>——</a:t>
            </a:r>
            <a:r>
              <a:rPr lang="en-US" altLang="zh-CN" dirty="0" err="1"/>
              <a:t>mlxtend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1EA57-00A8-44B0-B776-F2635E53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4E21B-8D60-4B6E-8EF7-837C477F4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37B977-1C59-4235-B2EE-23848E33A0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92FE59D-1001-4B5B-82D1-17DA6F51DA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652BA0-2627-4EA3-9FA6-ABC57C81A254}"/>
              </a:ext>
            </a:extLst>
          </p:cNvPr>
          <p:cNvSpPr txBox="1"/>
          <p:nvPr/>
        </p:nvSpPr>
        <p:spPr>
          <a:xfrm>
            <a:off x="1703512" y="1916832"/>
            <a:ext cx="832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https://rasbt.github.io/mlxtend/user_guide/frequent_patterns/association_rules/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4CAC62-36FC-4D3E-B8F1-13269404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42" y="253654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8238"/>
      </p:ext>
    </p:extLst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61C4-CFEC-4B46-8EF1-51373459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011C7-8078-4311-9CE4-CFFF4D7B9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0" descr="thankyou">
            <a:extLst>
              <a:ext uri="{FF2B5EF4-FFF2-40B4-BE49-F238E27FC236}">
                <a16:creationId xmlns:a16="http://schemas.microsoft.com/office/drawing/2014/main" id="{C6135895-C92F-47C9-82C3-C2E41160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7786" y="86511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FA86BC-503E-4E00-833C-0EF26BADE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048667"/>
            <a:ext cx="1992430" cy="19924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21545A-CA6B-4F1F-9056-58BADFBC72E7}"/>
              </a:ext>
            </a:extLst>
          </p:cNvPr>
          <p:cNvSpPr txBox="1"/>
          <p:nvPr/>
        </p:nvSpPr>
        <p:spPr>
          <a:xfrm flipH="1">
            <a:off x="8544272" y="6202948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51C77-CDC0-482D-8156-2C31E3341F5F}"/>
              </a:ext>
            </a:extLst>
          </p:cNvPr>
          <p:cNvSpPr txBox="1"/>
          <p:nvPr/>
        </p:nvSpPr>
        <p:spPr>
          <a:xfrm>
            <a:off x="4709874" y="4249492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C7383-E08E-48AE-9AC5-A8F17611B0F2}"/>
              </a:ext>
            </a:extLst>
          </p:cNvPr>
          <p:cNvSpPr txBox="1"/>
          <p:nvPr/>
        </p:nvSpPr>
        <p:spPr>
          <a:xfrm flipH="1">
            <a:off x="4968734" y="628120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作者联系方式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9DAD14-3D5B-43EC-8455-AC5A3FEEC10B}"/>
              </a:ext>
            </a:extLst>
          </p:cNvPr>
          <p:cNvSpPr txBox="1"/>
          <p:nvPr/>
        </p:nvSpPr>
        <p:spPr>
          <a:xfrm flipH="1">
            <a:off x="1703512" y="618849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配套教材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38D5B2-E839-432F-A3DF-F3FFB5E8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947460"/>
            <a:ext cx="2093637" cy="2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6683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2.1 </a:t>
            </a:r>
            <a:r>
              <a:rPr lang="zh-CN" altLang="zh-CN" dirty="0"/>
              <a:t>应用场景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8DE06F0A-25D4-4349-9747-504D1EE96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916832"/>
            <a:ext cx="998062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6971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CE530BA-0E5C-4E59-B880-F59561C86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算法原理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1CF72943-A61B-4343-852D-510C9C23B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44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0AD3-1082-42F6-98B2-A95C947B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88" y="692696"/>
            <a:ext cx="7210235" cy="821913"/>
          </a:xfrm>
        </p:spPr>
        <p:txBody>
          <a:bodyPr/>
          <a:lstStyle/>
          <a:p>
            <a:r>
              <a:rPr lang="zh-CN" altLang="en-US" dirty="0"/>
              <a:t>企业数据类型及数据集</a:t>
            </a:r>
            <a:r>
              <a:rPr lang="en-US" altLang="zh-CN" dirty="0"/>
              <a:t>TDB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2E31F-E478-4EF6-80D0-4D6EA12E1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DE971A-C7A2-4364-A040-85BF08DBC9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 descr="表格&#10;&#10;描述已自动生成">
            <a:extLst>
              <a:ext uri="{FF2B5EF4-FFF2-40B4-BE49-F238E27FC236}">
                <a16:creationId xmlns:a16="http://schemas.microsoft.com/office/drawing/2014/main" id="{F2884467-07D2-45E2-AD2D-A7805EBEF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325447"/>
            <a:ext cx="2814837" cy="3384376"/>
          </a:xfrm>
        </p:spPr>
      </p:pic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F5F7661E-CAB4-4CDE-8255-D7713E071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420888"/>
            <a:ext cx="70199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93551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386A-9F9E-42AB-9D24-955BDD73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0378587" cy="821913"/>
          </a:xfrm>
        </p:spPr>
        <p:txBody>
          <a:bodyPr/>
          <a:lstStyle/>
          <a:p>
            <a:r>
              <a:rPr lang="zh-CN" altLang="en-US" dirty="0"/>
              <a:t>关联规则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A46A8-0EDB-48AD-A089-ED95CE5EF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06F69-FC26-44EA-B099-43CDBD0B21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B1B666-C54E-4442-9142-7DC398902A61}"/>
              </a:ext>
            </a:extLst>
          </p:cNvPr>
          <p:cNvSpPr txBox="1"/>
          <p:nvPr/>
        </p:nvSpPr>
        <p:spPr>
          <a:xfrm>
            <a:off x="2137751" y="1988840"/>
            <a:ext cx="3312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j-lt"/>
              </a:rPr>
              <a:t>{</a:t>
            </a: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啤酒</a:t>
            </a:r>
            <a:r>
              <a:rPr lang="en-US" altLang="zh-CN" sz="2800" dirty="0">
                <a:solidFill>
                  <a:srgbClr val="C00000"/>
                </a:solidFill>
                <a:latin typeface="+mj-lt"/>
              </a:rPr>
              <a:t>}→{</a:t>
            </a: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尿布</a:t>
            </a:r>
            <a:r>
              <a:rPr lang="en-US" altLang="zh-CN" sz="2800" dirty="0">
                <a:solidFill>
                  <a:srgbClr val="C00000"/>
                </a:solidFill>
                <a:latin typeface="+mj-lt"/>
              </a:rPr>
              <a:t>}</a:t>
            </a:r>
            <a:endParaRPr lang="zh-CN" alt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ECF70-96A2-4705-B7E9-9D6C45DCA646}"/>
              </a:ext>
            </a:extLst>
          </p:cNvPr>
          <p:cNvSpPr txBox="1"/>
          <p:nvPr/>
        </p:nvSpPr>
        <p:spPr>
          <a:xfrm>
            <a:off x="2279576" y="37890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X </a:t>
            </a:r>
            <a:r>
              <a:rPr lang="zh-CN" altLang="en-US" sz="2800" dirty="0">
                <a:latin typeface="+mj-lt"/>
                <a:ea typeface="+mj-ea"/>
              </a:rPr>
              <a:t>→ </a:t>
            </a:r>
            <a:r>
              <a:rPr lang="en-US" altLang="zh-CN" sz="2800" dirty="0">
                <a:latin typeface="+mj-lt"/>
                <a:ea typeface="+mj-ea"/>
              </a:rPr>
              <a:t>Y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5BF07A-B0D0-425E-B2D2-18FFCEDAAD19}"/>
              </a:ext>
            </a:extLst>
          </p:cNvPr>
          <p:cNvSpPr txBox="1"/>
          <p:nvPr/>
        </p:nvSpPr>
        <p:spPr>
          <a:xfrm>
            <a:off x="2279576" y="551723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If X</a:t>
            </a:r>
            <a:r>
              <a:rPr lang="zh-CN" altLang="en-US" sz="2800" dirty="0">
                <a:latin typeface="+mj-lt"/>
                <a:ea typeface="+mj-ea"/>
              </a:rPr>
              <a:t>， </a:t>
            </a:r>
            <a:r>
              <a:rPr lang="en-US" altLang="zh-CN" sz="2800" dirty="0">
                <a:latin typeface="+mj-lt"/>
                <a:ea typeface="+mj-ea"/>
              </a:rPr>
              <a:t>then Y</a:t>
            </a:r>
            <a:endParaRPr lang="zh-CN" altLang="en-US" sz="2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536765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260" y="836712"/>
            <a:ext cx="7488832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TDB</a:t>
            </a:r>
            <a:r>
              <a:rPr lang="zh-CN" altLang="en-US" dirty="0"/>
              <a:t>数据集与</a:t>
            </a:r>
            <a:r>
              <a:rPr lang="en-US" altLang="zh-CN" dirty="0" err="1"/>
              <a:t>Apriori</a:t>
            </a:r>
            <a:r>
              <a:rPr lang="zh-CN" altLang="en-US" dirty="0"/>
              <a:t>算法原理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  <a:endParaRPr lang="zh-CN" altLang="en-US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62279EA-389C-4036-8EC6-2FA6522A1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97981"/>
              </p:ext>
            </p:extLst>
          </p:nvPr>
        </p:nvGraphicFramePr>
        <p:xfrm>
          <a:off x="812800" y="1500175"/>
          <a:ext cx="1025175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内容占位符 10" descr="表格&#10;&#10;描述已自动生成">
            <a:extLst>
              <a:ext uri="{FF2B5EF4-FFF2-40B4-BE49-F238E27FC236}">
                <a16:creationId xmlns:a16="http://schemas.microsoft.com/office/drawing/2014/main" id="{0F85E0BF-6C31-4A63-A89F-87CEC4178D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2464" y="336029"/>
            <a:ext cx="1375215" cy="165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6173361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BA07D-B8FB-437D-835E-B909E3DE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908720"/>
            <a:ext cx="9505055" cy="821913"/>
          </a:xfrm>
        </p:spPr>
        <p:txBody>
          <a:bodyPr/>
          <a:lstStyle/>
          <a:p>
            <a:r>
              <a:rPr lang="zh-CN" altLang="en-US" dirty="0"/>
              <a:t>项（</a:t>
            </a:r>
            <a:r>
              <a:rPr lang="en-US" altLang="zh-CN" dirty="0"/>
              <a:t>Item</a:t>
            </a:r>
            <a:r>
              <a:rPr lang="zh-CN" altLang="en-US" dirty="0"/>
              <a:t>）及 </a:t>
            </a:r>
            <a:r>
              <a:rPr lang="en-US" altLang="zh-CN" dirty="0"/>
              <a:t>k-</a:t>
            </a:r>
            <a:r>
              <a:rPr lang="zh-CN" altLang="en-US" dirty="0"/>
              <a:t>项集（</a:t>
            </a:r>
            <a:r>
              <a:rPr lang="en-US" altLang="zh-CN" dirty="0"/>
              <a:t>Itemset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DB19D7FB-D83B-4C9C-ACEC-467340613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关联规则分析</a:t>
            </a:r>
            <a:endParaRPr lang="zh-CN" altLang="en-US"/>
          </a:p>
        </p:txBody>
      </p:sp>
      <p:pic>
        <p:nvPicPr>
          <p:cNvPr id="6" name="内容占位符 10" descr="表格&#10;&#10;描述已自动生成">
            <a:extLst>
              <a:ext uri="{FF2B5EF4-FFF2-40B4-BE49-F238E27FC236}">
                <a16:creationId xmlns:a16="http://schemas.microsoft.com/office/drawing/2014/main" id="{10211424-613E-4007-8396-AABA2C8E5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060848"/>
            <a:ext cx="2814837" cy="3384376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99D428-44E1-4A63-B894-2EBF3018F009}"/>
              </a:ext>
            </a:extLst>
          </p:cNvPr>
          <p:cNvSpPr txBox="1"/>
          <p:nvPr/>
        </p:nvSpPr>
        <p:spPr>
          <a:xfrm>
            <a:off x="6528048" y="3413168"/>
            <a:ext cx="3744416" cy="1840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{A,</a:t>
            </a:r>
            <a:r>
              <a:rPr lang="en-US" altLang="zh-CN" sz="2000" b="1" dirty="0"/>
              <a:t>C,D</a:t>
            </a:r>
            <a:r>
              <a:rPr lang="zh-CN" altLang="en-US" sz="2000" b="1" dirty="0"/>
              <a:t>}为</a:t>
            </a:r>
            <a:r>
              <a:rPr lang="zh-CN" altLang="en-US" sz="2000" b="1" dirty="0">
                <a:solidFill>
                  <a:srgbClr val="C00000"/>
                </a:solidFill>
              </a:rPr>
              <a:t>项集（Itemset）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A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B和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为</a:t>
            </a:r>
            <a:r>
              <a:rPr lang="zh-CN" altLang="en-US" sz="2000" b="1" dirty="0">
                <a:solidFill>
                  <a:srgbClr val="C00000"/>
                </a:solidFill>
              </a:rPr>
              <a:t>项（Item）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{A,</a:t>
            </a:r>
            <a:r>
              <a:rPr lang="en-US" altLang="zh-CN" sz="2000" b="1" dirty="0"/>
              <a:t>C,D</a:t>
            </a:r>
            <a:r>
              <a:rPr lang="zh-CN" altLang="en-US" sz="2000" b="1" dirty="0"/>
              <a:t>}为</a:t>
            </a:r>
            <a:r>
              <a:rPr lang="en-US" altLang="zh-CN" sz="2000" b="1" dirty="0">
                <a:solidFill>
                  <a:srgbClr val="C00000"/>
                </a:solidFill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</a:rPr>
              <a:t>-项集</a:t>
            </a:r>
          </a:p>
        </p:txBody>
      </p:sp>
    </p:spTree>
    <p:extLst>
      <p:ext uri="{BB962C8B-B14F-4D97-AF65-F5344CB8AC3E}">
        <p14:creationId xmlns:p14="http://schemas.microsoft.com/office/powerpoint/2010/main" val="585557804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12703</TotalTime>
  <Words>1793</Words>
  <Application>Microsoft Office PowerPoint</Application>
  <PresentationFormat>宽屏</PresentationFormat>
  <Paragraphs>182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Wingdings 2</vt:lpstr>
      <vt:lpstr>吉祥如意</vt:lpstr>
      <vt:lpstr>第2章        关联规则分析</vt:lpstr>
      <vt:lpstr>目录</vt:lpstr>
      <vt:lpstr>2.1 应用场景</vt:lpstr>
      <vt:lpstr>2.1 应用场景</vt:lpstr>
      <vt:lpstr>2.2 算法原理</vt:lpstr>
      <vt:lpstr>企业数据类型及数据集TDB</vt:lpstr>
      <vt:lpstr>关联规则</vt:lpstr>
      <vt:lpstr>TDB数据集与Apriori算法原理</vt:lpstr>
      <vt:lpstr>项（Item）及 k-项集（Itemset）</vt:lpstr>
      <vt:lpstr>支持度（Support）</vt:lpstr>
      <vt:lpstr>【再讨论】TDB数据集与Apriori算法原理</vt:lpstr>
      <vt:lpstr>Apriori算法的两条假设</vt:lpstr>
      <vt:lpstr>Apriori算法的两条主要任务</vt:lpstr>
      <vt:lpstr>Apriori算法的流程</vt:lpstr>
      <vt:lpstr>2.3 核心术语</vt:lpstr>
      <vt:lpstr>2.3核心术语</vt:lpstr>
      <vt:lpstr>【1】企业数据的划分方法及事务型数据</vt:lpstr>
      <vt:lpstr>几个核心术语</vt:lpstr>
      <vt:lpstr>【2】项  集</vt:lpstr>
      <vt:lpstr>【3】支持度</vt:lpstr>
      <vt:lpstr>【4】置信度</vt:lpstr>
      <vt:lpstr>【5】提升度</vt:lpstr>
      <vt:lpstr>【6】关联规则与强关联规则</vt:lpstr>
      <vt:lpstr>2.4 Python编程实践——购物车分析</vt:lpstr>
      <vt:lpstr>【1】数据及分析对象</vt:lpstr>
      <vt:lpstr>【2】目的及分析任务</vt:lpstr>
      <vt:lpstr>【3】实现方法及工具</vt:lpstr>
      <vt:lpstr>【5】分析步骤及Python代码</vt:lpstr>
      <vt:lpstr>2.5 重点与难点解读</vt:lpstr>
      <vt:lpstr>核心概念</vt:lpstr>
      <vt:lpstr>Apriori参数及其解读</vt:lpstr>
      <vt:lpstr>association_rules参数及其解读</vt:lpstr>
      <vt:lpstr>Metrics参数的解读——mlxtend官网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1360</cp:revision>
  <dcterms:created xsi:type="dcterms:W3CDTF">2007-03-02T11:26:21Z</dcterms:created>
  <dcterms:modified xsi:type="dcterms:W3CDTF">2022-11-02T05:37:54Z</dcterms:modified>
</cp:coreProperties>
</file>